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62" r:id="rId6"/>
    <p:sldMasterId id="2147483658" r:id="rId7"/>
    <p:sldMasterId id="2147483660" r:id="rId8"/>
    <p:sldMasterId id="2147483661" r:id="rId9"/>
    <p:sldMasterId id="2147483659" r:id="rId10"/>
  </p:sldMasterIdLst>
  <p:notesMasterIdLst>
    <p:notesMasterId r:id="rId39"/>
  </p:notesMasterIdLst>
  <p:handoutMasterIdLst>
    <p:handoutMasterId r:id="rId40"/>
  </p:handoutMasterIdLst>
  <p:sldIdLst>
    <p:sldId id="256" r:id="rId11"/>
    <p:sldId id="259" r:id="rId12"/>
    <p:sldId id="265" r:id="rId13"/>
    <p:sldId id="334" r:id="rId14"/>
    <p:sldId id="335" r:id="rId15"/>
    <p:sldId id="267" r:id="rId16"/>
    <p:sldId id="274" r:id="rId17"/>
    <p:sldId id="273" r:id="rId18"/>
    <p:sldId id="272" r:id="rId19"/>
    <p:sldId id="271" r:id="rId20"/>
    <p:sldId id="280" r:id="rId21"/>
    <p:sldId id="279" r:id="rId22"/>
    <p:sldId id="281" r:id="rId23"/>
    <p:sldId id="278" r:id="rId24"/>
    <p:sldId id="288" r:id="rId25"/>
    <p:sldId id="292" r:id="rId26"/>
    <p:sldId id="301" r:id="rId27"/>
    <p:sldId id="308" r:id="rId28"/>
    <p:sldId id="315" r:id="rId29"/>
    <p:sldId id="313" r:id="rId30"/>
    <p:sldId id="312" r:id="rId31"/>
    <p:sldId id="324" r:id="rId32"/>
    <p:sldId id="323" r:id="rId33"/>
    <p:sldId id="325" r:id="rId34"/>
    <p:sldId id="328" r:id="rId35"/>
    <p:sldId id="333" r:id="rId36"/>
    <p:sldId id="330" r:id="rId37"/>
    <p:sldId id="331" r:id="rId38"/>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6AA996-506A-44CD-8311-E9288A10EE3A}" v="22" dt="2022-03-22T13:19:52.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1" autoAdjust="0"/>
    <p:restoredTop sz="94660"/>
  </p:normalViewPr>
  <p:slideViewPr>
    <p:cSldViewPr>
      <p:cViewPr varScale="1">
        <p:scale>
          <a:sx n="62" d="100"/>
          <a:sy n="62" d="100"/>
        </p:scale>
        <p:origin x="1432" y="5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Stone" userId="c1a3460e-cc5c-43c8-aa98-aeb17a0ade2d" providerId="ADAL" clId="{14E77B3F-5A44-448D-802F-171969F03F67}"/>
    <pc:docChg chg="undo custSel addSld delSld modSld sldOrd">
      <pc:chgData name="Peter Stone" userId="c1a3460e-cc5c-43c8-aa98-aeb17a0ade2d" providerId="ADAL" clId="{14E77B3F-5A44-448D-802F-171969F03F67}" dt="2021-03-17T08:29:19.666" v="2682" actId="732"/>
      <pc:docMkLst>
        <pc:docMk/>
      </pc:docMkLst>
      <pc:sldChg chg="delSp modSp">
        <pc:chgData name="Peter Stone" userId="c1a3460e-cc5c-43c8-aa98-aeb17a0ade2d" providerId="ADAL" clId="{14E77B3F-5A44-448D-802F-171969F03F67}" dt="2021-03-12T11:00:20.099" v="44" actId="20577"/>
        <pc:sldMkLst>
          <pc:docMk/>
          <pc:sldMk cId="0" sldId="256"/>
        </pc:sldMkLst>
        <pc:spChg chg="mod">
          <ac:chgData name="Peter Stone" userId="c1a3460e-cc5c-43c8-aa98-aeb17a0ade2d" providerId="ADAL" clId="{14E77B3F-5A44-448D-802F-171969F03F67}" dt="2021-03-12T11:00:20.099" v="44" actId="20577"/>
          <ac:spMkLst>
            <pc:docMk/>
            <pc:sldMk cId="0" sldId="256"/>
            <ac:spMk id="2" creationId="{00000000-0000-0000-0000-000000000000}"/>
          </ac:spMkLst>
        </pc:spChg>
        <pc:spChg chg="del">
          <ac:chgData name="Peter Stone" userId="c1a3460e-cc5c-43c8-aa98-aeb17a0ade2d" providerId="ADAL" clId="{14E77B3F-5A44-448D-802F-171969F03F67}" dt="2021-03-12T10:52:51.179" v="28" actId="478"/>
          <ac:spMkLst>
            <pc:docMk/>
            <pc:sldMk cId="0" sldId="256"/>
            <ac:spMk id="3" creationId="{00000000-0000-0000-0000-000000000000}"/>
          </ac:spMkLst>
        </pc:spChg>
        <pc:spChg chg="del mod">
          <ac:chgData name="Peter Stone" userId="c1a3460e-cc5c-43c8-aa98-aeb17a0ade2d" providerId="ADAL" clId="{14E77B3F-5A44-448D-802F-171969F03F67}" dt="2021-03-12T10:52:47.579" v="27" actId="478"/>
          <ac:spMkLst>
            <pc:docMk/>
            <pc:sldMk cId="0" sldId="256"/>
            <ac:spMk id="6" creationId="{00000000-0000-0000-0000-000000000000}"/>
          </ac:spMkLst>
        </pc:spChg>
      </pc:sldChg>
      <pc:sldChg chg="modSp">
        <pc:chgData name="Peter Stone" userId="c1a3460e-cc5c-43c8-aa98-aeb17a0ade2d" providerId="ADAL" clId="{14E77B3F-5A44-448D-802F-171969F03F67}" dt="2021-03-14T21:00:43.106" v="52" actId="255"/>
        <pc:sldMkLst>
          <pc:docMk/>
          <pc:sldMk cId="0" sldId="259"/>
        </pc:sldMkLst>
        <pc:spChg chg="mod">
          <ac:chgData name="Peter Stone" userId="c1a3460e-cc5c-43c8-aa98-aeb17a0ade2d" providerId="ADAL" clId="{14E77B3F-5A44-448D-802F-171969F03F67}" dt="2021-03-14T21:00:43.106" v="52" actId="255"/>
          <ac:spMkLst>
            <pc:docMk/>
            <pc:sldMk cId="0" sldId="259"/>
            <ac:spMk id="11270" creationId="{00000000-0000-0000-0000-000000000000}"/>
          </ac:spMkLst>
        </pc:spChg>
      </pc:sldChg>
      <pc:sldChg chg="del">
        <pc:chgData name="Peter Stone" userId="c1a3460e-cc5c-43c8-aa98-aeb17a0ade2d" providerId="ADAL" clId="{14E77B3F-5A44-448D-802F-171969F03F67}" dt="2021-03-12T10:53:11.756" v="29" actId="2696"/>
        <pc:sldMkLst>
          <pc:docMk/>
          <pc:sldMk cId="0" sldId="260"/>
        </pc:sldMkLst>
      </pc:sldChg>
      <pc:sldChg chg="modSp del">
        <pc:chgData name="Peter Stone" userId="c1a3460e-cc5c-43c8-aa98-aeb17a0ade2d" providerId="ADAL" clId="{14E77B3F-5A44-448D-802F-171969F03F67}" dt="2021-03-15T07:46:11.779" v="1380" actId="2696"/>
        <pc:sldMkLst>
          <pc:docMk/>
          <pc:sldMk cId="2306771301" sldId="266"/>
        </pc:sldMkLst>
        <pc:spChg chg="mod">
          <ac:chgData name="Peter Stone" userId="c1a3460e-cc5c-43c8-aa98-aeb17a0ade2d" providerId="ADAL" clId="{14E77B3F-5A44-448D-802F-171969F03F67}" dt="2021-03-14T21:26:21.637" v="622" actId="14100"/>
          <ac:spMkLst>
            <pc:docMk/>
            <pc:sldMk cId="2306771301" sldId="266"/>
            <ac:spMk id="3" creationId="{00000000-0000-0000-0000-000000000000}"/>
          </ac:spMkLst>
        </pc:spChg>
      </pc:sldChg>
      <pc:sldChg chg="modSp">
        <pc:chgData name="Peter Stone" userId="c1a3460e-cc5c-43c8-aa98-aeb17a0ade2d" providerId="ADAL" clId="{14E77B3F-5A44-448D-802F-171969F03F67}" dt="2021-03-14T21:07:04.103" v="246" actId="6549"/>
        <pc:sldMkLst>
          <pc:docMk/>
          <pc:sldMk cId="2525098606" sldId="267"/>
        </pc:sldMkLst>
        <pc:spChg chg="mod">
          <ac:chgData name="Peter Stone" userId="c1a3460e-cc5c-43c8-aa98-aeb17a0ade2d" providerId="ADAL" clId="{14E77B3F-5A44-448D-802F-171969F03F67}" dt="2021-03-14T21:07:04.103" v="246" actId="6549"/>
          <ac:spMkLst>
            <pc:docMk/>
            <pc:sldMk cId="2525098606" sldId="267"/>
            <ac:spMk id="2" creationId="{00000000-0000-0000-0000-000000000000}"/>
          </ac:spMkLst>
        </pc:spChg>
        <pc:spChg chg="mod">
          <ac:chgData name="Peter Stone" userId="c1a3460e-cc5c-43c8-aa98-aeb17a0ade2d" providerId="ADAL" clId="{14E77B3F-5A44-448D-802F-171969F03F67}" dt="2021-03-14T21:06:39.310" v="214" actId="255"/>
          <ac:spMkLst>
            <pc:docMk/>
            <pc:sldMk cId="2525098606" sldId="267"/>
            <ac:spMk id="3" creationId="{00000000-0000-0000-0000-000000000000}"/>
          </ac:spMkLst>
        </pc:spChg>
      </pc:sldChg>
      <pc:sldChg chg="del">
        <pc:chgData name="Peter Stone" userId="c1a3460e-cc5c-43c8-aa98-aeb17a0ade2d" providerId="ADAL" clId="{14E77B3F-5A44-448D-802F-171969F03F67}" dt="2021-03-14T21:15:08.959" v="426" actId="2696"/>
        <pc:sldMkLst>
          <pc:docMk/>
          <pc:sldMk cId="3733339185" sldId="268"/>
        </pc:sldMkLst>
      </pc:sldChg>
      <pc:sldChg chg="modSp">
        <pc:chgData name="Peter Stone" userId="c1a3460e-cc5c-43c8-aa98-aeb17a0ade2d" providerId="ADAL" clId="{14E77B3F-5A44-448D-802F-171969F03F67}" dt="2021-03-17T08:25:28.646" v="2654" actId="6549"/>
        <pc:sldMkLst>
          <pc:docMk/>
          <pc:sldMk cId="1799508061" sldId="274"/>
        </pc:sldMkLst>
        <pc:spChg chg="mod">
          <ac:chgData name="Peter Stone" userId="c1a3460e-cc5c-43c8-aa98-aeb17a0ade2d" providerId="ADAL" clId="{14E77B3F-5A44-448D-802F-171969F03F67}" dt="2021-03-15T09:09:37.336" v="2598" actId="14100"/>
          <ac:spMkLst>
            <pc:docMk/>
            <pc:sldMk cId="1799508061" sldId="274"/>
            <ac:spMk id="2" creationId="{00000000-0000-0000-0000-000000000000}"/>
          </ac:spMkLst>
        </pc:spChg>
        <pc:spChg chg="mod">
          <ac:chgData name="Peter Stone" userId="c1a3460e-cc5c-43c8-aa98-aeb17a0ade2d" providerId="ADAL" clId="{14E77B3F-5A44-448D-802F-171969F03F67}" dt="2021-03-17T08:25:28.646" v="2654" actId="6549"/>
          <ac:spMkLst>
            <pc:docMk/>
            <pc:sldMk cId="1799508061" sldId="274"/>
            <ac:spMk id="3" creationId="{00000000-0000-0000-0000-000000000000}"/>
          </ac:spMkLst>
        </pc:spChg>
      </pc:sldChg>
      <pc:sldChg chg="modSp">
        <pc:chgData name="Peter Stone" userId="c1a3460e-cc5c-43c8-aa98-aeb17a0ade2d" providerId="ADAL" clId="{14E77B3F-5A44-448D-802F-171969F03F67}" dt="2021-03-15T07:45:22.493" v="1378" actId="20577"/>
        <pc:sldMkLst>
          <pc:docMk/>
          <pc:sldMk cId="4095083321" sldId="278"/>
        </pc:sldMkLst>
        <pc:spChg chg="mod">
          <ac:chgData name="Peter Stone" userId="c1a3460e-cc5c-43c8-aa98-aeb17a0ade2d" providerId="ADAL" clId="{14E77B3F-5A44-448D-802F-171969F03F67}" dt="2021-03-14T21:23:51.298" v="598"/>
          <ac:spMkLst>
            <pc:docMk/>
            <pc:sldMk cId="4095083321" sldId="278"/>
            <ac:spMk id="2" creationId="{00000000-0000-0000-0000-000000000000}"/>
          </ac:spMkLst>
        </pc:spChg>
        <pc:spChg chg="mod">
          <ac:chgData name="Peter Stone" userId="c1a3460e-cc5c-43c8-aa98-aeb17a0ade2d" providerId="ADAL" clId="{14E77B3F-5A44-448D-802F-171969F03F67}" dt="2021-03-15T07:45:22.493" v="1378" actId="20577"/>
          <ac:spMkLst>
            <pc:docMk/>
            <pc:sldMk cId="4095083321" sldId="278"/>
            <ac:spMk id="3" creationId="{00000000-0000-0000-0000-000000000000}"/>
          </ac:spMkLst>
        </pc:spChg>
      </pc:sldChg>
      <pc:sldChg chg="addSp delSp modSp">
        <pc:chgData name="Peter Stone" userId="c1a3460e-cc5c-43c8-aa98-aeb17a0ade2d" providerId="ADAL" clId="{14E77B3F-5A44-448D-802F-171969F03F67}" dt="2021-03-15T07:44:04.031" v="1356" actId="5793"/>
        <pc:sldMkLst>
          <pc:docMk/>
          <pc:sldMk cId="805234121" sldId="279"/>
        </pc:sldMkLst>
        <pc:spChg chg="mod">
          <ac:chgData name="Peter Stone" userId="c1a3460e-cc5c-43c8-aa98-aeb17a0ade2d" providerId="ADAL" clId="{14E77B3F-5A44-448D-802F-171969F03F67}" dt="2021-03-14T21:22:52.797" v="591" actId="14100"/>
          <ac:spMkLst>
            <pc:docMk/>
            <pc:sldMk cId="805234121" sldId="279"/>
            <ac:spMk id="2" creationId="{00000000-0000-0000-0000-000000000000}"/>
          </ac:spMkLst>
        </pc:spChg>
        <pc:spChg chg="mod">
          <ac:chgData name="Peter Stone" userId="c1a3460e-cc5c-43c8-aa98-aeb17a0ade2d" providerId="ADAL" clId="{14E77B3F-5A44-448D-802F-171969F03F67}" dt="2021-03-15T07:44:04.031" v="1356" actId="5793"/>
          <ac:spMkLst>
            <pc:docMk/>
            <pc:sldMk cId="805234121" sldId="279"/>
            <ac:spMk id="3" creationId="{00000000-0000-0000-0000-000000000000}"/>
          </ac:spMkLst>
        </pc:spChg>
        <pc:picChg chg="add del mod">
          <ac:chgData name="Peter Stone" userId="c1a3460e-cc5c-43c8-aa98-aeb17a0ade2d" providerId="ADAL" clId="{14E77B3F-5A44-448D-802F-171969F03F67}" dt="2021-03-14T21:39:22.679" v="632" actId="478"/>
          <ac:picMkLst>
            <pc:docMk/>
            <pc:sldMk cId="805234121" sldId="279"/>
            <ac:picMk id="6" creationId="{3F398032-AB65-4B1D-95D8-6A2E53C7C344}"/>
          </ac:picMkLst>
        </pc:picChg>
        <pc:picChg chg="add mod">
          <ac:chgData name="Peter Stone" userId="c1a3460e-cc5c-43c8-aa98-aeb17a0ade2d" providerId="ADAL" clId="{14E77B3F-5A44-448D-802F-171969F03F67}" dt="2021-03-15T07:39:23.068" v="1096" actId="1076"/>
          <ac:picMkLst>
            <pc:docMk/>
            <pc:sldMk cId="805234121" sldId="279"/>
            <ac:picMk id="8" creationId="{4ABF1C57-8E57-4B0A-8617-68BC2674C2DA}"/>
          </ac:picMkLst>
        </pc:picChg>
        <pc:picChg chg="del">
          <ac:chgData name="Peter Stone" userId="c1a3460e-cc5c-43c8-aa98-aeb17a0ade2d" providerId="ADAL" clId="{14E77B3F-5A44-448D-802F-171969F03F67}" dt="2021-03-14T21:33:32.146" v="625" actId="478"/>
          <ac:picMkLst>
            <pc:docMk/>
            <pc:sldMk cId="805234121" sldId="279"/>
            <ac:picMk id="6146" creationId="{00000000-0000-0000-0000-000000000000}"/>
          </ac:picMkLst>
        </pc:picChg>
      </pc:sldChg>
      <pc:sldChg chg="modSp">
        <pc:chgData name="Peter Stone" userId="c1a3460e-cc5c-43c8-aa98-aeb17a0ade2d" providerId="ADAL" clId="{14E77B3F-5A44-448D-802F-171969F03F67}" dt="2021-03-15T07:32:12.417" v="751" actId="6549"/>
        <pc:sldMkLst>
          <pc:docMk/>
          <pc:sldMk cId="1494586343" sldId="280"/>
        </pc:sldMkLst>
        <pc:spChg chg="mod">
          <ac:chgData name="Peter Stone" userId="c1a3460e-cc5c-43c8-aa98-aeb17a0ade2d" providerId="ADAL" clId="{14E77B3F-5A44-448D-802F-171969F03F67}" dt="2021-03-14T21:22:57.906" v="592" actId="14100"/>
          <ac:spMkLst>
            <pc:docMk/>
            <pc:sldMk cId="1494586343" sldId="280"/>
            <ac:spMk id="2" creationId="{00000000-0000-0000-0000-000000000000}"/>
          </ac:spMkLst>
        </pc:spChg>
        <pc:spChg chg="mod">
          <ac:chgData name="Peter Stone" userId="c1a3460e-cc5c-43c8-aa98-aeb17a0ade2d" providerId="ADAL" clId="{14E77B3F-5A44-448D-802F-171969F03F67}" dt="2021-03-15T07:32:12.417" v="751" actId="6549"/>
          <ac:spMkLst>
            <pc:docMk/>
            <pc:sldMk cId="1494586343" sldId="280"/>
            <ac:spMk id="3" creationId="{00000000-0000-0000-0000-000000000000}"/>
          </ac:spMkLst>
        </pc:spChg>
      </pc:sldChg>
      <pc:sldChg chg="modSp">
        <pc:chgData name="Peter Stone" userId="c1a3460e-cc5c-43c8-aa98-aeb17a0ade2d" providerId="ADAL" clId="{14E77B3F-5A44-448D-802F-171969F03F67}" dt="2021-03-15T07:44:40.878" v="1368" actId="14100"/>
        <pc:sldMkLst>
          <pc:docMk/>
          <pc:sldMk cId="3793694073" sldId="281"/>
        </pc:sldMkLst>
        <pc:spChg chg="mod">
          <ac:chgData name="Peter Stone" userId="c1a3460e-cc5c-43c8-aa98-aeb17a0ade2d" providerId="ADAL" clId="{14E77B3F-5A44-448D-802F-171969F03F67}" dt="2021-03-14T21:23:03.210" v="593" actId="14100"/>
          <ac:spMkLst>
            <pc:docMk/>
            <pc:sldMk cId="3793694073" sldId="281"/>
            <ac:spMk id="2" creationId="{00000000-0000-0000-0000-000000000000}"/>
          </ac:spMkLst>
        </pc:spChg>
        <pc:spChg chg="mod">
          <ac:chgData name="Peter Stone" userId="c1a3460e-cc5c-43c8-aa98-aeb17a0ade2d" providerId="ADAL" clId="{14E77B3F-5A44-448D-802F-171969F03F67}" dt="2021-03-15T07:44:40.878" v="1368" actId="14100"/>
          <ac:spMkLst>
            <pc:docMk/>
            <pc:sldMk cId="3793694073" sldId="281"/>
            <ac:spMk id="3" creationId="{00000000-0000-0000-0000-000000000000}"/>
          </ac:spMkLst>
        </pc:spChg>
      </pc:sldChg>
      <pc:sldChg chg="del">
        <pc:chgData name="Peter Stone" userId="c1a3460e-cc5c-43c8-aa98-aeb17a0ade2d" providerId="ADAL" clId="{14E77B3F-5A44-448D-802F-171969F03F67}" dt="2021-03-15T08:33:18.804" v="2126" actId="2696"/>
        <pc:sldMkLst>
          <pc:docMk/>
          <pc:sldMk cId="1745306992" sldId="283"/>
        </pc:sldMkLst>
      </pc:sldChg>
      <pc:sldChg chg="del">
        <pc:chgData name="Peter Stone" userId="c1a3460e-cc5c-43c8-aa98-aeb17a0ade2d" providerId="ADAL" clId="{14E77B3F-5A44-448D-802F-171969F03F67}" dt="2021-03-15T08:20:52.923" v="1787" actId="2696"/>
        <pc:sldMkLst>
          <pc:docMk/>
          <pc:sldMk cId="3575405752" sldId="284"/>
        </pc:sldMkLst>
      </pc:sldChg>
      <pc:sldChg chg="del">
        <pc:chgData name="Peter Stone" userId="c1a3460e-cc5c-43c8-aa98-aeb17a0ade2d" providerId="ADAL" clId="{14E77B3F-5A44-448D-802F-171969F03F67}" dt="2021-03-15T08:18:39.183" v="1762" actId="2696"/>
        <pc:sldMkLst>
          <pc:docMk/>
          <pc:sldMk cId="2848337284" sldId="287"/>
        </pc:sldMkLst>
      </pc:sldChg>
      <pc:sldChg chg="modSp">
        <pc:chgData name="Peter Stone" userId="c1a3460e-cc5c-43c8-aa98-aeb17a0ade2d" providerId="ADAL" clId="{14E77B3F-5A44-448D-802F-171969F03F67}" dt="2021-03-15T08:20:44.931" v="1786" actId="113"/>
        <pc:sldMkLst>
          <pc:docMk/>
          <pc:sldMk cId="928021388" sldId="288"/>
        </pc:sldMkLst>
        <pc:spChg chg="mod">
          <ac:chgData name="Peter Stone" userId="c1a3460e-cc5c-43c8-aa98-aeb17a0ade2d" providerId="ADAL" clId="{14E77B3F-5A44-448D-802F-171969F03F67}" dt="2021-03-15T08:20:44.931" v="1786" actId="113"/>
          <ac:spMkLst>
            <pc:docMk/>
            <pc:sldMk cId="928021388" sldId="288"/>
            <ac:spMk id="3" creationId="{00000000-0000-0000-0000-000000000000}"/>
          </ac:spMkLst>
        </pc:spChg>
      </pc:sldChg>
      <pc:sldChg chg="modSp">
        <pc:chgData name="Peter Stone" userId="c1a3460e-cc5c-43c8-aa98-aeb17a0ade2d" providerId="ADAL" clId="{14E77B3F-5A44-448D-802F-171969F03F67}" dt="2021-03-15T08:22:58.038" v="1828" actId="20577"/>
        <pc:sldMkLst>
          <pc:docMk/>
          <pc:sldMk cId="3030129022" sldId="292"/>
        </pc:sldMkLst>
        <pc:spChg chg="mod">
          <ac:chgData name="Peter Stone" userId="c1a3460e-cc5c-43c8-aa98-aeb17a0ade2d" providerId="ADAL" clId="{14E77B3F-5A44-448D-802F-171969F03F67}" dt="2021-03-15T08:22:58.038" v="1828" actId="20577"/>
          <ac:spMkLst>
            <pc:docMk/>
            <pc:sldMk cId="3030129022" sldId="292"/>
            <ac:spMk id="3" creationId="{00000000-0000-0000-0000-000000000000}"/>
          </ac:spMkLst>
        </pc:spChg>
      </pc:sldChg>
      <pc:sldChg chg="del">
        <pc:chgData name="Peter Stone" userId="c1a3460e-cc5c-43c8-aa98-aeb17a0ade2d" providerId="ADAL" clId="{14E77B3F-5A44-448D-802F-171969F03F67}" dt="2021-03-15T08:33:14.902" v="2125" actId="2696"/>
        <pc:sldMkLst>
          <pc:docMk/>
          <pc:sldMk cId="3664960492" sldId="298"/>
        </pc:sldMkLst>
      </pc:sldChg>
      <pc:sldChg chg="del">
        <pc:chgData name="Peter Stone" userId="c1a3460e-cc5c-43c8-aa98-aeb17a0ade2d" providerId="ADAL" clId="{14E77B3F-5A44-448D-802F-171969F03F67}" dt="2021-03-15T08:32:09.120" v="2124" actId="2696"/>
        <pc:sldMkLst>
          <pc:docMk/>
          <pc:sldMk cId="1249978772" sldId="299"/>
        </pc:sldMkLst>
      </pc:sldChg>
      <pc:sldChg chg="modSp">
        <pc:chgData name="Peter Stone" userId="c1a3460e-cc5c-43c8-aa98-aeb17a0ade2d" providerId="ADAL" clId="{14E77B3F-5A44-448D-802F-171969F03F67}" dt="2021-03-15T08:31:49.783" v="2123" actId="20577"/>
        <pc:sldMkLst>
          <pc:docMk/>
          <pc:sldMk cId="401642618" sldId="301"/>
        </pc:sldMkLst>
        <pc:spChg chg="mod">
          <ac:chgData name="Peter Stone" userId="c1a3460e-cc5c-43c8-aa98-aeb17a0ade2d" providerId="ADAL" clId="{14E77B3F-5A44-448D-802F-171969F03F67}" dt="2021-03-15T08:24:24.413" v="1846" actId="1076"/>
          <ac:spMkLst>
            <pc:docMk/>
            <pc:sldMk cId="401642618" sldId="301"/>
            <ac:spMk id="2" creationId="{00000000-0000-0000-0000-000000000000}"/>
          </ac:spMkLst>
        </pc:spChg>
        <pc:spChg chg="mod">
          <ac:chgData name="Peter Stone" userId="c1a3460e-cc5c-43c8-aa98-aeb17a0ade2d" providerId="ADAL" clId="{14E77B3F-5A44-448D-802F-171969F03F67}" dt="2021-03-15T08:31:49.783" v="2123" actId="20577"/>
          <ac:spMkLst>
            <pc:docMk/>
            <pc:sldMk cId="401642618" sldId="301"/>
            <ac:spMk id="3" creationId="{00000000-0000-0000-0000-000000000000}"/>
          </ac:spMkLst>
        </pc:spChg>
      </pc:sldChg>
      <pc:sldChg chg="del">
        <pc:chgData name="Peter Stone" userId="c1a3460e-cc5c-43c8-aa98-aeb17a0ade2d" providerId="ADAL" clId="{14E77B3F-5A44-448D-802F-171969F03F67}" dt="2021-03-15T08:33:22.243" v="2127" actId="2696"/>
        <pc:sldMkLst>
          <pc:docMk/>
          <pc:sldMk cId="965193293" sldId="302"/>
        </pc:sldMkLst>
      </pc:sldChg>
      <pc:sldChg chg="del">
        <pc:chgData name="Peter Stone" userId="c1a3460e-cc5c-43c8-aa98-aeb17a0ade2d" providerId="ADAL" clId="{14E77B3F-5A44-448D-802F-171969F03F67}" dt="2021-03-15T08:33:27.949" v="2128" actId="2696"/>
        <pc:sldMkLst>
          <pc:docMk/>
          <pc:sldMk cId="3870593867" sldId="303"/>
        </pc:sldMkLst>
      </pc:sldChg>
      <pc:sldChg chg="del">
        <pc:chgData name="Peter Stone" userId="c1a3460e-cc5c-43c8-aa98-aeb17a0ade2d" providerId="ADAL" clId="{14E77B3F-5A44-448D-802F-171969F03F67}" dt="2021-03-15T09:03:03.501" v="2467" actId="2696"/>
        <pc:sldMkLst>
          <pc:docMk/>
          <pc:sldMk cId="2253421822" sldId="304"/>
        </pc:sldMkLst>
      </pc:sldChg>
      <pc:sldChg chg="del">
        <pc:chgData name="Peter Stone" userId="c1a3460e-cc5c-43c8-aa98-aeb17a0ade2d" providerId="ADAL" clId="{14E77B3F-5A44-448D-802F-171969F03F67}" dt="2021-03-15T08:46:21.020" v="2205" actId="2696"/>
        <pc:sldMkLst>
          <pc:docMk/>
          <pc:sldMk cId="4051135830" sldId="306"/>
        </pc:sldMkLst>
      </pc:sldChg>
      <pc:sldChg chg="del">
        <pc:chgData name="Peter Stone" userId="c1a3460e-cc5c-43c8-aa98-aeb17a0ade2d" providerId="ADAL" clId="{14E77B3F-5A44-448D-802F-171969F03F67}" dt="2021-03-15T08:45:55.664" v="2204" actId="2696"/>
        <pc:sldMkLst>
          <pc:docMk/>
          <pc:sldMk cId="2809646327" sldId="307"/>
        </pc:sldMkLst>
      </pc:sldChg>
      <pc:sldChg chg="modSp">
        <pc:chgData name="Peter Stone" userId="c1a3460e-cc5c-43c8-aa98-aeb17a0ade2d" providerId="ADAL" clId="{14E77B3F-5A44-448D-802F-171969F03F67}" dt="2021-03-15T08:36:38.541" v="2203" actId="20577"/>
        <pc:sldMkLst>
          <pc:docMk/>
          <pc:sldMk cId="2263665627" sldId="308"/>
        </pc:sldMkLst>
        <pc:spChg chg="mod">
          <ac:chgData name="Peter Stone" userId="c1a3460e-cc5c-43c8-aa98-aeb17a0ade2d" providerId="ADAL" clId="{14E77B3F-5A44-448D-802F-171969F03F67}" dt="2021-03-15T08:36:30.301" v="2200" actId="20577"/>
          <ac:spMkLst>
            <pc:docMk/>
            <pc:sldMk cId="2263665627" sldId="308"/>
            <ac:spMk id="2" creationId="{00000000-0000-0000-0000-000000000000}"/>
          </ac:spMkLst>
        </pc:spChg>
        <pc:spChg chg="mod">
          <ac:chgData name="Peter Stone" userId="c1a3460e-cc5c-43c8-aa98-aeb17a0ade2d" providerId="ADAL" clId="{14E77B3F-5A44-448D-802F-171969F03F67}" dt="2021-03-15T08:36:38.541" v="2203" actId="20577"/>
          <ac:spMkLst>
            <pc:docMk/>
            <pc:sldMk cId="2263665627" sldId="308"/>
            <ac:spMk id="3" creationId="{00000000-0000-0000-0000-000000000000}"/>
          </ac:spMkLst>
        </pc:spChg>
      </pc:sldChg>
      <pc:sldChg chg="modSp">
        <pc:chgData name="Peter Stone" userId="c1a3460e-cc5c-43c8-aa98-aeb17a0ade2d" providerId="ADAL" clId="{14E77B3F-5A44-448D-802F-171969F03F67}" dt="2021-03-15T09:02:51.103" v="2466" actId="6549"/>
        <pc:sldMkLst>
          <pc:docMk/>
          <pc:sldMk cId="4206459753" sldId="312"/>
        </pc:sldMkLst>
        <pc:spChg chg="mod">
          <ac:chgData name="Peter Stone" userId="c1a3460e-cc5c-43c8-aa98-aeb17a0ade2d" providerId="ADAL" clId="{14E77B3F-5A44-448D-802F-171969F03F67}" dt="2021-03-15T09:02:51.103" v="2466" actId="6549"/>
          <ac:spMkLst>
            <pc:docMk/>
            <pc:sldMk cId="4206459753" sldId="312"/>
            <ac:spMk id="3" creationId="{00000000-0000-0000-0000-000000000000}"/>
          </ac:spMkLst>
        </pc:spChg>
      </pc:sldChg>
      <pc:sldChg chg="modSp">
        <pc:chgData name="Peter Stone" userId="c1a3460e-cc5c-43c8-aa98-aeb17a0ade2d" providerId="ADAL" clId="{14E77B3F-5A44-448D-802F-171969F03F67}" dt="2021-03-15T09:01:38.982" v="2372" actId="14100"/>
        <pc:sldMkLst>
          <pc:docMk/>
          <pc:sldMk cId="3083377288" sldId="313"/>
        </pc:sldMkLst>
        <pc:spChg chg="mod">
          <ac:chgData name="Peter Stone" userId="c1a3460e-cc5c-43c8-aa98-aeb17a0ade2d" providerId="ADAL" clId="{14E77B3F-5A44-448D-802F-171969F03F67}" dt="2021-03-15T09:01:38.982" v="2372" actId="14100"/>
          <ac:spMkLst>
            <pc:docMk/>
            <pc:sldMk cId="3083377288" sldId="313"/>
            <ac:spMk id="3" creationId="{00000000-0000-0000-0000-000000000000}"/>
          </ac:spMkLst>
        </pc:spChg>
      </pc:sldChg>
      <pc:sldChg chg="del">
        <pc:chgData name="Peter Stone" userId="c1a3460e-cc5c-43c8-aa98-aeb17a0ade2d" providerId="ADAL" clId="{14E77B3F-5A44-448D-802F-171969F03F67}" dt="2021-03-15T08:49:41.897" v="2284" actId="2696"/>
        <pc:sldMkLst>
          <pc:docMk/>
          <pc:sldMk cId="4188967330" sldId="314"/>
        </pc:sldMkLst>
      </pc:sldChg>
      <pc:sldChg chg="modSp">
        <pc:chgData name="Peter Stone" userId="c1a3460e-cc5c-43c8-aa98-aeb17a0ade2d" providerId="ADAL" clId="{14E77B3F-5A44-448D-802F-171969F03F67}" dt="2021-03-15T08:49:34.843" v="2283" actId="14100"/>
        <pc:sldMkLst>
          <pc:docMk/>
          <pc:sldMk cId="2146770102" sldId="315"/>
        </pc:sldMkLst>
        <pc:spChg chg="mod">
          <ac:chgData name="Peter Stone" userId="c1a3460e-cc5c-43c8-aa98-aeb17a0ade2d" providerId="ADAL" clId="{14E77B3F-5A44-448D-802F-171969F03F67}" dt="2021-03-15T08:49:34.843" v="2283" actId="14100"/>
          <ac:spMkLst>
            <pc:docMk/>
            <pc:sldMk cId="2146770102" sldId="315"/>
            <ac:spMk id="3" creationId="{00000000-0000-0000-0000-000000000000}"/>
          </ac:spMkLst>
        </pc:spChg>
      </pc:sldChg>
      <pc:sldChg chg="del">
        <pc:chgData name="Peter Stone" userId="c1a3460e-cc5c-43c8-aa98-aeb17a0ade2d" providerId="ADAL" clId="{14E77B3F-5A44-448D-802F-171969F03F67}" dt="2021-03-15T08:46:24.130" v="2206" actId="2696"/>
        <pc:sldMkLst>
          <pc:docMk/>
          <pc:sldMk cId="1662578729" sldId="316"/>
        </pc:sldMkLst>
      </pc:sldChg>
      <pc:sldChg chg="modSp">
        <pc:chgData name="Peter Stone" userId="c1a3460e-cc5c-43c8-aa98-aeb17a0ade2d" providerId="ADAL" clId="{14E77B3F-5A44-448D-802F-171969F03F67}" dt="2021-03-17T08:26:28.287" v="2675" actId="6549"/>
        <pc:sldMkLst>
          <pc:docMk/>
          <pc:sldMk cId="2699241604" sldId="323"/>
        </pc:sldMkLst>
        <pc:spChg chg="mod">
          <ac:chgData name="Peter Stone" userId="c1a3460e-cc5c-43c8-aa98-aeb17a0ade2d" providerId="ADAL" clId="{14E77B3F-5A44-448D-802F-171969F03F67}" dt="2021-03-17T08:26:28.287" v="2675" actId="6549"/>
          <ac:spMkLst>
            <pc:docMk/>
            <pc:sldMk cId="2699241604" sldId="323"/>
            <ac:spMk id="3" creationId="{00000000-0000-0000-0000-000000000000}"/>
          </ac:spMkLst>
        </pc:spChg>
      </pc:sldChg>
      <pc:sldChg chg="modSp">
        <pc:chgData name="Peter Stone" userId="c1a3460e-cc5c-43c8-aa98-aeb17a0ade2d" providerId="ADAL" clId="{14E77B3F-5A44-448D-802F-171969F03F67}" dt="2021-03-15T09:04:33.369" v="2545" actId="6549"/>
        <pc:sldMkLst>
          <pc:docMk/>
          <pc:sldMk cId="498917698" sldId="324"/>
        </pc:sldMkLst>
        <pc:spChg chg="mod">
          <ac:chgData name="Peter Stone" userId="c1a3460e-cc5c-43c8-aa98-aeb17a0ade2d" providerId="ADAL" clId="{14E77B3F-5A44-448D-802F-171969F03F67}" dt="2021-03-15T09:04:33.369" v="2545" actId="6549"/>
          <ac:spMkLst>
            <pc:docMk/>
            <pc:sldMk cId="498917698" sldId="324"/>
            <ac:spMk id="3" creationId="{00000000-0000-0000-0000-000000000000}"/>
          </ac:spMkLst>
        </pc:spChg>
      </pc:sldChg>
      <pc:sldChg chg="del">
        <pc:chgData name="Peter Stone" userId="c1a3460e-cc5c-43c8-aa98-aeb17a0ade2d" providerId="ADAL" clId="{14E77B3F-5A44-448D-802F-171969F03F67}" dt="2021-03-15T09:05:32.103" v="2546" actId="2696"/>
        <pc:sldMkLst>
          <pc:docMk/>
          <pc:sldMk cId="537862563" sldId="326"/>
        </pc:sldMkLst>
      </pc:sldChg>
      <pc:sldChg chg="del">
        <pc:chgData name="Peter Stone" userId="c1a3460e-cc5c-43c8-aa98-aeb17a0ade2d" providerId="ADAL" clId="{14E77B3F-5A44-448D-802F-171969F03F67}" dt="2021-03-15T09:07:38.818" v="2571" actId="2696"/>
        <pc:sldMkLst>
          <pc:docMk/>
          <pc:sldMk cId="1753297903" sldId="327"/>
        </pc:sldMkLst>
      </pc:sldChg>
      <pc:sldChg chg="modSp">
        <pc:chgData name="Peter Stone" userId="c1a3460e-cc5c-43c8-aa98-aeb17a0ade2d" providerId="ADAL" clId="{14E77B3F-5A44-448D-802F-171969F03F67}" dt="2021-03-17T08:29:19.666" v="2682" actId="732"/>
        <pc:sldMkLst>
          <pc:docMk/>
          <pc:sldMk cId="3847196996" sldId="328"/>
        </pc:sldMkLst>
        <pc:picChg chg="mod">
          <ac:chgData name="Peter Stone" userId="c1a3460e-cc5c-43c8-aa98-aeb17a0ade2d" providerId="ADAL" clId="{14E77B3F-5A44-448D-802F-171969F03F67}" dt="2021-03-17T08:29:19.666" v="2682" actId="732"/>
          <ac:picMkLst>
            <pc:docMk/>
            <pc:sldMk cId="3847196996" sldId="328"/>
            <ac:picMk id="18434" creationId="{00000000-0000-0000-0000-000000000000}"/>
          </ac:picMkLst>
        </pc:picChg>
      </pc:sldChg>
      <pc:sldChg chg="del">
        <pc:chgData name="Peter Stone" userId="c1a3460e-cc5c-43c8-aa98-aeb17a0ade2d" providerId="ADAL" clId="{14E77B3F-5A44-448D-802F-171969F03F67}" dt="2021-03-15T09:05:56.297" v="2547" actId="2696"/>
        <pc:sldMkLst>
          <pc:docMk/>
          <pc:sldMk cId="3061277689" sldId="329"/>
        </pc:sldMkLst>
      </pc:sldChg>
      <pc:sldChg chg="modSp">
        <pc:chgData name="Peter Stone" userId="c1a3460e-cc5c-43c8-aa98-aeb17a0ade2d" providerId="ADAL" clId="{14E77B3F-5A44-448D-802F-171969F03F67}" dt="2021-03-15T09:07:02.663" v="2570" actId="20577"/>
        <pc:sldMkLst>
          <pc:docMk/>
          <pc:sldMk cId="4007055157" sldId="333"/>
        </pc:sldMkLst>
        <pc:spChg chg="mod">
          <ac:chgData name="Peter Stone" userId="c1a3460e-cc5c-43c8-aa98-aeb17a0ade2d" providerId="ADAL" clId="{14E77B3F-5A44-448D-802F-171969F03F67}" dt="2021-03-15T09:07:02.663" v="2570" actId="20577"/>
          <ac:spMkLst>
            <pc:docMk/>
            <pc:sldMk cId="4007055157" sldId="333"/>
            <ac:spMk id="3" creationId="{00000000-0000-0000-0000-000000000000}"/>
          </ac:spMkLst>
        </pc:spChg>
      </pc:sldChg>
      <pc:sldChg chg="add del">
        <pc:chgData name="Peter Stone" userId="c1a3460e-cc5c-43c8-aa98-aeb17a0ade2d" providerId="ADAL" clId="{14E77B3F-5A44-448D-802F-171969F03F67}" dt="2021-03-15T09:08:01.432" v="2573"/>
        <pc:sldMkLst>
          <pc:docMk/>
          <pc:sldMk cId="2676568718" sldId="336"/>
        </pc:sldMkLst>
      </pc:sldChg>
      <pc:sldChg chg="del ord">
        <pc:chgData name="Peter Stone" userId="c1a3460e-cc5c-43c8-aa98-aeb17a0ade2d" providerId="ADAL" clId="{14E77B3F-5A44-448D-802F-171969F03F67}" dt="2021-03-15T08:18:36.094" v="1761" actId="2696"/>
        <pc:sldMkLst>
          <pc:docMk/>
          <pc:sldMk cId="1599446331" sldId="341"/>
        </pc:sldMkLst>
      </pc:sldChg>
      <pc:sldChg chg="modSp del">
        <pc:chgData name="Peter Stone" userId="c1a3460e-cc5c-43c8-aa98-aeb17a0ade2d" providerId="ADAL" clId="{14E77B3F-5A44-448D-802F-171969F03F67}" dt="2021-03-14T21:02:35.487" v="54" actId="2696"/>
        <pc:sldMkLst>
          <pc:docMk/>
          <pc:sldMk cId="2240039244" sldId="342"/>
        </pc:sldMkLst>
        <pc:spChg chg="mod">
          <ac:chgData name="Peter Stone" userId="c1a3460e-cc5c-43c8-aa98-aeb17a0ade2d" providerId="ADAL" clId="{14E77B3F-5A44-448D-802F-171969F03F67}" dt="2021-03-14T21:01:15.271" v="53" actId="6549"/>
          <ac:spMkLst>
            <pc:docMk/>
            <pc:sldMk cId="2240039244" sldId="342"/>
            <ac:spMk id="3" creationId="{00000000-0000-0000-0000-000000000000}"/>
          </ac:spMkLst>
        </pc:spChg>
      </pc:sldChg>
    </pc:docChg>
  </pc:docChgLst>
  <pc:docChgLst>
    <pc:chgData name="Peter Stone" userId="c1a3460e-cc5c-43c8-aa98-aeb17a0ade2d" providerId="ADAL" clId="{206AA996-506A-44CD-8311-E9288A10EE3A}"/>
    <pc:docChg chg="custSel modSld">
      <pc:chgData name="Peter Stone" userId="c1a3460e-cc5c-43c8-aa98-aeb17a0ade2d" providerId="ADAL" clId="{206AA996-506A-44CD-8311-E9288A10EE3A}" dt="2022-03-22T13:22:30.152" v="215" actId="20577"/>
      <pc:docMkLst>
        <pc:docMk/>
      </pc:docMkLst>
      <pc:sldChg chg="modSp">
        <pc:chgData name="Peter Stone" userId="c1a3460e-cc5c-43c8-aa98-aeb17a0ade2d" providerId="ADAL" clId="{206AA996-506A-44CD-8311-E9288A10EE3A}" dt="2022-03-22T13:09:09.332" v="78" actId="1076"/>
        <pc:sldMkLst>
          <pc:docMk/>
          <pc:sldMk cId="0" sldId="259"/>
        </pc:sldMkLst>
        <pc:spChg chg="mod">
          <ac:chgData name="Peter Stone" userId="c1a3460e-cc5c-43c8-aa98-aeb17a0ade2d" providerId="ADAL" clId="{206AA996-506A-44CD-8311-E9288A10EE3A}" dt="2022-03-22T13:09:09.332" v="78" actId="1076"/>
          <ac:spMkLst>
            <pc:docMk/>
            <pc:sldMk cId="0" sldId="259"/>
            <ac:spMk id="11269" creationId="{00000000-0000-0000-0000-000000000000}"/>
          </ac:spMkLst>
        </pc:spChg>
      </pc:sldChg>
      <pc:sldChg chg="modSp mod">
        <pc:chgData name="Peter Stone" userId="c1a3460e-cc5c-43c8-aa98-aeb17a0ade2d" providerId="ADAL" clId="{206AA996-506A-44CD-8311-E9288A10EE3A}" dt="2022-03-22T13:08:58.853" v="77" actId="255"/>
        <pc:sldMkLst>
          <pc:docMk/>
          <pc:sldMk cId="0" sldId="265"/>
        </pc:sldMkLst>
        <pc:spChg chg="mod">
          <ac:chgData name="Peter Stone" userId="c1a3460e-cc5c-43c8-aa98-aeb17a0ade2d" providerId="ADAL" clId="{206AA996-506A-44CD-8311-E9288A10EE3A}" dt="2022-03-22T13:08:58.853" v="77" actId="255"/>
          <ac:spMkLst>
            <pc:docMk/>
            <pc:sldMk cId="0" sldId="265"/>
            <ac:spMk id="5" creationId="{00000000-0000-0000-0000-000000000000}"/>
          </ac:spMkLst>
        </pc:spChg>
      </pc:sldChg>
      <pc:sldChg chg="modSp mod">
        <pc:chgData name="Peter Stone" userId="c1a3460e-cc5c-43c8-aa98-aeb17a0ade2d" providerId="ADAL" clId="{206AA996-506A-44CD-8311-E9288A10EE3A}" dt="2022-03-22T13:10:35.375" v="87" actId="6549"/>
        <pc:sldMkLst>
          <pc:docMk/>
          <pc:sldMk cId="2525098606" sldId="267"/>
        </pc:sldMkLst>
        <pc:spChg chg="mod">
          <ac:chgData name="Peter Stone" userId="c1a3460e-cc5c-43c8-aa98-aeb17a0ade2d" providerId="ADAL" clId="{206AA996-506A-44CD-8311-E9288A10EE3A}" dt="2022-03-22T13:10:35.375" v="87" actId="6549"/>
          <ac:spMkLst>
            <pc:docMk/>
            <pc:sldMk cId="2525098606" sldId="267"/>
            <ac:spMk id="3" creationId="{00000000-0000-0000-0000-000000000000}"/>
          </ac:spMkLst>
        </pc:spChg>
      </pc:sldChg>
      <pc:sldChg chg="modSp">
        <pc:chgData name="Peter Stone" userId="c1a3460e-cc5c-43c8-aa98-aeb17a0ade2d" providerId="ADAL" clId="{206AA996-506A-44CD-8311-E9288A10EE3A}" dt="2022-03-22T13:15:55.219" v="127" actId="1076"/>
        <pc:sldMkLst>
          <pc:docMk/>
          <pc:sldMk cId="2584750957" sldId="271"/>
        </pc:sldMkLst>
        <pc:spChg chg="mod">
          <ac:chgData name="Peter Stone" userId="c1a3460e-cc5c-43c8-aa98-aeb17a0ade2d" providerId="ADAL" clId="{206AA996-506A-44CD-8311-E9288A10EE3A}" dt="2022-03-22T13:15:55.219" v="127" actId="1076"/>
          <ac:spMkLst>
            <pc:docMk/>
            <pc:sldMk cId="2584750957" sldId="271"/>
            <ac:spMk id="2" creationId="{00000000-0000-0000-0000-000000000000}"/>
          </ac:spMkLst>
        </pc:spChg>
      </pc:sldChg>
      <pc:sldChg chg="modSp mod">
        <pc:chgData name="Peter Stone" userId="c1a3460e-cc5c-43c8-aa98-aeb17a0ade2d" providerId="ADAL" clId="{206AA996-506A-44CD-8311-E9288A10EE3A}" dt="2022-03-22T13:15:42.727" v="126" actId="6549"/>
        <pc:sldMkLst>
          <pc:docMk/>
          <pc:sldMk cId="1125679314" sldId="272"/>
        </pc:sldMkLst>
        <pc:spChg chg="mod">
          <ac:chgData name="Peter Stone" userId="c1a3460e-cc5c-43c8-aa98-aeb17a0ade2d" providerId="ADAL" clId="{206AA996-506A-44CD-8311-E9288A10EE3A}" dt="2022-03-22T13:15:42.727" v="126" actId="6549"/>
          <ac:spMkLst>
            <pc:docMk/>
            <pc:sldMk cId="1125679314" sldId="272"/>
            <ac:spMk id="2" creationId="{00000000-0000-0000-0000-000000000000}"/>
          </ac:spMkLst>
        </pc:spChg>
        <pc:picChg chg="mod">
          <ac:chgData name="Peter Stone" userId="c1a3460e-cc5c-43c8-aa98-aeb17a0ade2d" providerId="ADAL" clId="{206AA996-506A-44CD-8311-E9288A10EE3A}" dt="2022-03-22T13:13:06.226" v="102" actId="14100"/>
          <ac:picMkLst>
            <pc:docMk/>
            <pc:sldMk cId="1125679314" sldId="272"/>
            <ac:picMk id="3074" creationId="{00000000-0000-0000-0000-000000000000}"/>
          </ac:picMkLst>
        </pc:picChg>
      </pc:sldChg>
      <pc:sldChg chg="modSp mod">
        <pc:chgData name="Peter Stone" userId="c1a3460e-cc5c-43c8-aa98-aeb17a0ade2d" providerId="ADAL" clId="{206AA996-506A-44CD-8311-E9288A10EE3A}" dt="2022-03-22T13:14:02.732" v="108" actId="1076"/>
        <pc:sldMkLst>
          <pc:docMk/>
          <pc:sldMk cId="4268252459" sldId="273"/>
        </pc:sldMkLst>
        <pc:spChg chg="mod">
          <ac:chgData name="Peter Stone" userId="c1a3460e-cc5c-43c8-aa98-aeb17a0ade2d" providerId="ADAL" clId="{206AA996-506A-44CD-8311-E9288A10EE3A}" dt="2022-03-22T13:14:02.732" v="108" actId="1076"/>
          <ac:spMkLst>
            <pc:docMk/>
            <pc:sldMk cId="4268252459" sldId="273"/>
            <ac:spMk id="2" creationId="{00000000-0000-0000-0000-000000000000}"/>
          </ac:spMkLst>
        </pc:spChg>
        <pc:picChg chg="mod">
          <ac:chgData name="Peter Stone" userId="c1a3460e-cc5c-43c8-aa98-aeb17a0ade2d" providerId="ADAL" clId="{206AA996-506A-44CD-8311-E9288A10EE3A}" dt="2022-03-22T13:13:38.611" v="104" actId="1076"/>
          <ac:picMkLst>
            <pc:docMk/>
            <pc:sldMk cId="4268252459" sldId="273"/>
            <ac:picMk id="2050" creationId="{00000000-0000-0000-0000-000000000000}"/>
          </ac:picMkLst>
        </pc:picChg>
      </pc:sldChg>
      <pc:sldChg chg="modSp mod">
        <pc:chgData name="Peter Stone" userId="c1a3460e-cc5c-43c8-aa98-aeb17a0ade2d" providerId="ADAL" clId="{206AA996-506A-44CD-8311-E9288A10EE3A}" dt="2022-03-22T13:14:11.608" v="109" actId="1076"/>
        <pc:sldMkLst>
          <pc:docMk/>
          <pc:sldMk cId="1799508061" sldId="274"/>
        </pc:sldMkLst>
        <pc:spChg chg="mod">
          <ac:chgData name="Peter Stone" userId="c1a3460e-cc5c-43c8-aa98-aeb17a0ade2d" providerId="ADAL" clId="{206AA996-506A-44CD-8311-E9288A10EE3A}" dt="2022-03-22T13:14:11.608" v="109" actId="1076"/>
          <ac:spMkLst>
            <pc:docMk/>
            <pc:sldMk cId="1799508061" sldId="274"/>
            <ac:spMk id="2" creationId="{00000000-0000-0000-0000-000000000000}"/>
          </ac:spMkLst>
        </pc:spChg>
        <pc:spChg chg="mod">
          <ac:chgData name="Peter Stone" userId="c1a3460e-cc5c-43c8-aa98-aeb17a0ade2d" providerId="ADAL" clId="{206AA996-506A-44CD-8311-E9288A10EE3A}" dt="2022-03-22T13:13:29.900" v="103" actId="1076"/>
          <ac:spMkLst>
            <pc:docMk/>
            <pc:sldMk cId="1799508061" sldId="274"/>
            <ac:spMk id="3" creationId="{00000000-0000-0000-0000-000000000000}"/>
          </ac:spMkLst>
        </pc:spChg>
      </pc:sldChg>
      <pc:sldChg chg="modSp mod">
        <pc:chgData name="Peter Stone" userId="c1a3460e-cc5c-43c8-aa98-aeb17a0ade2d" providerId="ADAL" clId="{206AA996-506A-44CD-8311-E9288A10EE3A}" dt="2022-03-22T13:22:30.152" v="215" actId="20577"/>
        <pc:sldMkLst>
          <pc:docMk/>
          <pc:sldMk cId="4095083321" sldId="278"/>
        </pc:sldMkLst>
        <pc:spChg chg="mod">
          <ac:chgData name="Peter Stone" userId="c1a3460e-cc5c-43c8-aa98-aeb17a0ade2d" providerId="ADAL" clId="{206AA996-506A-44CD-8311-E9288A10EE3A}" dt="2022-03-22T13:22:30.152" v="215" actId="20577"/>
          <ac:spMkLst>
            <pc:docMk/>
            <pc:sldMk cId="4095083321" sldId="278"/>
            <ac:spMk id="3" creationId="{00000000-0000-0000-0000-000000000000}"/>
          </ac:spMkLst>
        </pc:spChg>
      </pc:sldChg>
      <pc:sldChg chg="modSp mod">
        <pc:chgData name="Peter Stone" userId="c1a3460e-cc5c-43c8-aa98-aeb17a0ade2d" providerId="ADAL" clId="{206AA996-506A-44CD-8311-E9288A10EE3A}" dt="2022-03-22T13:18:19.368" v="143" actId="1076"/>
        <pc:sldMkLst>
          <pc:docMk/>
          <pc:sldMk cId="805234121" sldId="279"/>
        </pc:sldMkLst>
        <pc:spChg chg="mod">
          <ac:chgData name="Peter Stone" userId="c1a3460e-cc5c-43c8-aa98-aeb17a0ade2d" providerId="ADAL" clId="{206AA996-506A-44CD-8311-E9288A10EE3A}" dt="2022-03-22T13:18:06.251" v="141" actId="1076"/>
          <ac:spMkLst>
            <pc:docMk/>
            <pc:sldMk cId="805234121" sldId="279"/>
            <ac:spMk id="2" creationId="{00000000-0000-0000-0000-000000000000}"/>
          </ac:spMkLst>
        </pc:spChg>
        <pc:picChg chg="mod">
          <ac:chgData name="Peter Stone" userId="c1a3460e-cc5c-43c8-aa98-aeb17a0ade2d" providerId="ADAL" clId="{206AA996-506A-44CD-8311-E9288A10EE3A}" dt="2022-03-22T13:18:19.368" v="143" actId="1076"/>
          <ac:picMkLst>
            <pc:docMk/>
            <pc:sldMk cId="805234121" sldId="279"/>
            <ac:picMk id="8" creationId="{4ABF1C57-8E57-4B0A-8617-68BC2674C2DA}"/>
          </ac:picMkLst>
        </pc:picChg>
      </pc:sldChg>
      <pc:sldChg chg="modSp mod">
        <pc:chgData name="Peter Stone" userId="c1a3460e-cc5c-43c8-aa98-aeb17a0ade2d" providerId="ADAL" clId="{206AA996-506A-44CD-8311-E9288A10EE3A}" dt="2022-03-22T13:18:29.816" v="145" actId="20577"/>
        <pc:sldMkLst>
          <pc:docMk/>
          <pc:sldMk cId="1494586343" sldId="280"/>
        </pc:sldMkLst>
        <pc:spChg chg="mod">
          <ac:chgData name="Peter Stone" userId="c1a3460e-cc5c-43c8-aa98-aeb17a0ade2d" providerId="ADAL" clId="{206AA996-506A-44CD-8311-E9288A10EE3A}" dt="2022-03-22T13:18:29.816" v="145" actId="20577"/>
          <ac:spMkLst>
            <pc:docMk/>
            <pc:sldMk cId="1494586343" sldId="280"/>
            <ac:spMk id="3" creationId="{00000000-0000-0000-0000-000000000000}"/>
          </ac:spMkLst>
        </pc:spChg>
      </pc:sldChg>
      <pc:sldChg chg="modSp mod">
        <pc:chgData name="Peter Stone" userId="c1a3460e-cc5c-43c8-aa98-aeb17a0ade2d" providerId="ADAL" clId="{206AA996-506A-44CD-8311-E9288A10EE3A}" dt="2022-03-22T13:09:18.514" v="79" actId="1076"/>
        <pc:sldMkLst>
          <pc:docMk/>
          <pc:sldMk cId="3934081856" sldId="334"/>
        </pc:sldMkLst>
        <pc:spChg chg="mod">
          <ac:chgData name="Peter Stone" userId="c1a3460e-cc5c-43c8-aa98-aeb17a0ade2d" providerId="ADAL" clId="{206AA996-506A-44CD-8311-E9288A10EE3A}" dt="2022-03-22T13:09:18.514" v="79" actId="1076"/>
          <ac:spMkLst>
            <pc:docMk/>
            <pc:sldMk cId="3934081856" sldId="334"/>
            <ac:spMk id="2" creationId="{00000000-0000-0000-0000-000000000000}"/>
          </ac:spMkLst>
        </pc:spChg>
      </pc:sldChg>
      <pc:sldChg chg="modSp mod">
        <pc:chgData name="Peter Stone" userId="c1a3460e-cc5c-43c8-aa98-aeb17a0ade2d" providerId="ADAL" clId="{206AA996-506A-44CD-8311-E9288A10EE3A}" dt="2022-03-22T13:09:43.753" v="82" actId="6549"/>
        <pc:sldMkLst>
          <pc:docMk/>
          <pc:sldMk cId="4218087662" sldId="335"/>
        </pc:sldMkLst>
        <pc:spChg chg="mod">
          <ac:chgData name="Peter Stone" userId="c1a3460e-cc5c-43c8-aa98-aeb17a0ade2d" providerId="ADAL" clId="{206AA996-506A-44CD-8311-E9288A10EE3A}" dt="2022-03-22T13:09:43.753" v="82" actId="6549"/>
          <ac:spMkLst>
            <pc:docMk/>
            <pc:sldMk cId="4218087662" sldId="335"/>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r>
              <a:rPr lang="en-GB" altLang="en-US"/>
              <a:t>Revised by M Harrison</a:t>
            </a:r>
            <a:endParaRPr lang="en-GB" altLang="en-US" dirty="0"/>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dirty="0"/>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r>
              <a:rPr lang="en-GB" altLang="en-US"/>
              <a:t>Revised by M Harrison</a:t>
            </a:r>
            <a:endParaRPr lang="en-GB" alt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dirty="0"/>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altLang="en-US"/>
              <a:t>Revised by M Harrison</a:t>
            </a:r>
            <a:endParaRPr lang="en-GB" altLang="en-US" dirty="0"/>
          </a:p>
        </p:txBody>
      </p:sp>
    </p:spTree>
    <p:extLst>
      <p:ext uri="{BB962C8B-B14F-4D97-AF65-F5344CB8AC3E}">
        <p14:creationId xmlns:p14="http://schemas.microsoft.com/office/powerpoint/2010/main" val="420147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GB" altLang="en-US"/>
              <a:t>Revised by M Harrison</a:t>
            </a:r>
            <a:endParaRPr lang="en-GB" altLang="en-US" dirty="0"/>
          </a:p>
        </p:txBody>
      </p:sp>
    </p:spTree>
    <p:extLst>
      <p:ext uri="{BB962C8B-B14F-4D97-AF65-F5344CB8AC3E}">
        <p14:creationId xmlns:p14="http://schemas.microsoft.com/office/powerpoint/2010/main" val="8662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LNE&amp;EM</a:t>
            </a:r>
            <a:endParaRPr lang="en-GB" altLang="en-US" dirty="0"/>
          </a:p>
        </p:txBody>
      </p:sp>
      <p:sp>
        <p:nvSpPr>
          <p:cNvPr id="6" name="Rectangle 7"/>
          <p:cNvSpPr>
            <a:spLocks noGrp="1" noChangeArrowheads="1"/>
          </p:cNvSpPr>
          <p:nvPr>
            <p:ph type="dt" sz="half" idx="11"/>
          </p:nvPr>
        </p:nvSpPr>
        <p:spPr/>
        <p:txBody>
          <a:bodyPr/>
          <a:lstStyle>
            <a:lvl1pPr>
              <a:defRPr/>
            </a:lvl1pPr>
          </a:lstStyle>
          <a:p>
            <a:pPr>
              <a:defRPr/>
            </a:pPr>
            <a:r>
              <a:rPr lang="en-US" altLang="en-US"/>
              <a:t>22-Aug-16</a:t>
            </a:r>
            <a:endParaRPr lang="en-GB" altLang="en-US" dirty="0"/>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dirty="0"/>
          </a:p>
        </p:txBody>
      </p:sp>
    </p:spTree>
    <p:extLst>
      <p:ext uri="{BB962C8B-B14F-4D97-AF65-F5344CB8AC3E}">
        <p14:creationId xmlns:p14="http://schemas.microsoft.com/office/powerpoint/2010/main" val="140959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22-Aug-16</a:t>
            </a: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LNE&amp;EM</a:t>
            </a: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dirty="0"/>
          </a:p>
        </p:txBody>
      </p:sp>
    </p:spTree>
    <p:extLst>
      <p:ext uri="{BB962C8B-B14F-4D97-AF65-F5344CB8AC3E}">
        <p14:creationId xmlns:p14="http://schemas.microsoft.com/office/powerpoint/2010/main" val="325877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22-Aug-16</a:t>
            </a: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LNE&amp;EM</a:t>
            </a: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dirty="0"/>
          </a:p>
        </p:txBody>
      </p:sp>
    </p:spTree>
    <p:extLst>
      <p:ext uri="{BB962C8B-B14F-4D97-AF65-F5344CB8AC3E}">
        <p14:creationId xmlns:p14="http://schemas.microsoft.com/office/powerpoint/2010/main" val="341226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dirty="0"/>
          </a:p>
        </p:txBody>
      </p:sp>
    </p:spTree>
    <p:extLst>
      <p:ext uri="{BB962C8B-B14F-4D97-AF65-F5344CB8AC3E}">
        <p14:creationId xmlns:p14="http://schemas.microsoft.com/office/powerpoint/2010/main" val="118199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dirty="0"/>
          </a:p>
        </p:txBody>
      </p:sp>
    </p:spTree>
    <p:extLst>
      <p:ext uri="{BB962C8B-B14F-4D97-AF65-F5344CB8AC3E}">
        <p14:creationId xmlns:p14="http://schemas.microsoft.com/office/powerpoint/2010/main" val="309410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dirty="0"/>
          </a:p>
        </p:txBody>
      </p:sp>
    </p:spTree>
    <p:extLst>
      <p:ext uri="{BB962C8B-B14F-4D97-AF65-F5344CB8AC3E}">
        <p14:creationId xmlns:p14="http://schemas.microsoft.com/office/powerpoint/2010/main" val="162309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dirty="0"/>
          </a:p>
        </p:txBody>
      </p:sp>
    </p:spTree>
    <p:extLst>
      <p:ext uri="{BB962C8B-B14F-4D97-AF65-F5344CB8AC3E}">
        <p14:creationId xmlns:p14="http://schemas.microsoft.com/office/powerpoint/2010/main" val="32115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8"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dirty="0"/>
          </a:p>
        </p:txBody>
      </p:sp>
    </p:spTree>
    <p:extLst>
      <p:ext uri="{BB962C8B-B14F-4D97-AF65-F5344CB8AC3E}">
        <p14:creationId xmlns:p14="http://schemas.microsoft.com/office/powerpoint/2010/main" val="122197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4"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dirty="0"/>
          </a:p>
        </p:txBody>
      </p:sp>
    </p:spTree>
    <p:extLst>
      <p:ext uri="{BB962C8B-B14F-4D97-AF65-F5344CB8AC3E}">
        <p14:creationId xmlns:p14="http://schemas.microsoft.com/office/powerpoint/2010/main" val="276610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3"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dirty="0"/>
          </a:p>
        </p:txBody>
      </p:sp>
    </p:spTree>
    <p:extLst>
      <p:ext uri="{BB962C8B-B14F-4D97-AF65-F5344CB8AC3E}">
        <p14:creationId xmlns:p14="http://schemas.microsoft.com/office/powerpoint/2010/main" val="403245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dirty="0"/>
          </a:p>
        </p:txBody>
      </p:sp>
    </p:spTree>
    <p:extLst>
      <p:ext uri="{BB962C8B-B14F-4D97-AF65-F5344CB8AC3E}">
        <p14:creationId xmlns:p14="http://schemas.microsoft.com/office/powerpoint/2010/main" val="291733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22-Aug-16</a:t>
            </a: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LNE&amp;EM</a:t>
            </a: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dirty="0"/>
          </a:p>
        </p:txBody>
      </p:sp>
    </p:spTree>
    <p:extLst>
      <p:ext uri="{BB962C8B-B14F-4D97-AF65-F5344CB8AC3E}">
        <p14:creationId xmlns:p14="http://schemas.microsoft.com/office/powerpoint/2010/main" val="2551334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dirty="0"/>
          </a:p>
        </p:txBody>
      </p:sp>
    </p:spTree>
    <p:extLst>
      <p:ext uri="{BB962C8B-B14F-4D97-AF65-F5344CB8AC3E}">
        <p14:creationId xmlns:p14="http://schemas.microsoft.com/office/powerpoint/2010/main" val="106755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dirty="0"/>
          </a:p>
        </p:txBody>
      </p:sp>
    </p:spTree>
    <p:extLst>
      <p:ext uri="{BB962C8B-B14F-4D97-AF65-F5344CB8AC3E}">
        <p14:creationId xmlns:p14="http://schemas.microsoft.com/office/powerpoint/2010/main" val="110255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dirty="0"/>
          </a:p>
        </p:txBody>
      </p:sp>
    </p:spTree>
    <p:extLst>
      <p:ext uri="{BB962C8B-B14F-4D97-AF65-F5344CB8AC3E}">
        <p14:creationId xmlns:p14="http://schemas.microsoft.com/office/powerpoint/2010/main" val="41348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10"/>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dirty="0"/>
          </a:p>
        </p:txBody>
      </p:sp>
    </p:spTree>
    <p:extLst>
      <p:ext uri="{BB962C8B-B14F-4D97-AF65-F5344CB8AC3E}">
        <p14:creationId xmlns:p14="http://schemas.microsoft.com/office/powerpoint/2010/main" val="3775665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10"/>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dirty="0"/>
          </a:p>
        </p:txBody>
      </p:sp>
    </p:spTree>
    <p:extLst>
      <p:ext uri="{BB962C8B-B14F-4D97-AF65-F5344CB8AC3E}">
        <p14:creationId xmlns:p14="http://schemas.microsoft.com/office/powerpoint/2010/main" val="3200943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10"/>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dirty="0"/>
          </a:p>
        </p:txBody>
      </p:sp>
    </p:spTree>
    <p:extLst>
      <p:ext uri="{BB962C8B-B14F-4D97-AF65-F5344CB8AC3E}">
        <p14:creationId xmlns:p14="http://schemas.microsoft.com/office/powerpoint/2010/main" val="64732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10"/>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dirty="0"/>
          </a:p>
        </p:txBody>
      </p:sp>
    </p:spTree>
    <p:extLst>
      <p:ext uri="{BB962C8B-B14F-4D97-AF65-F5344CB8AC3E}">
        <p14:creationId xmlns:p14="http://schemas.microsoft.com/office/powerpoint/2010/main" val="226826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8" name="Rectangle 10"/>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dirty="0"/>
          </a:p>
        </p:txBody>
      </p:sp>
    </p:spTree>
    <p:extLst>
      <p:ext uri="{BB962C8B-B14F-4D97-AF65-F5344CB8AC3E}">
        <p14:creationId xmlns:p14="http://schemas.microsoft.com/office/powerpoint/2010/main" val="1638007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4" name="Rectangle 10"/>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dirty="0"/>
          </a:p>
        </p:txBody>
      </p:sp>
    </p:spTree>
    <p:extLst>
      <p:ext uri="{BB962C8B-B14F-4D97-AF65-F5344CB8AC3E}">
        <p14:creationId xmlns:p14="http://schemas.microsoft.com/office/powerpoint/2010/main" val="121784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3" name="Rectangle 10"/>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dirty="0"/>
          </a:p>
        </p:txBody>
      </p:sp>
    </p:spTree>
    <p:extLst>
      <p:ext uri="{BB962C8B-B14F-4D97-AF65-F5344CB8AC3E}">
        <p14:creationId xmlns:p14="http://schemas.microsoft.com/office/powerpoint/2010/main" val="375987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22-Aug-16</a:t>
            </a: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LNE&amp;EM</a:t>
            </a: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dirty="0"/>
          </a:p>
        </p:txBody>
      </p:sp>
    </p:spTree>
    <p:extLst>
      <p:ext uri="{BB962C8B-B14F-4D97-AF65-F5344CB8AC3E}">
        <p14:creationId xmlns:p14="http://schemas.microsoft.com/office/powerpoint/2010/main" val="884121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10"/>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dirty="0"/>
          </a:p>
        </p:txBody>
      </p:sp>
    </p:spTree>
    <p:extLst>
      <p:ext uri="{BB962C8B-B14F-4D97-AF65-F5344CB8AC3E}">
        <p14:creationId xmlns:p14="http://schemas.microsoft.com/office/powerpoint/2010/main" val="3791645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10"/>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dirty="0"/>
          </a:p>
        </p:txBody>
      </p:sp>
    </p:spTree>
    <p:extLst>
      <p:ext uri="{BB962C8B-B14F-4D97-AF65-F5344CB8AC3E}">
        <p14:creationId xmlns:p14="http://schemas.microsoft.com/office/powerpoint/2010/main" val="77608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10"/>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dirty="0"/>
          </a:p>
        </p:txBody>
      </p:sp>
    </p:spTree>
    <p:extLst>
      <p:ext uri="{BB962C8B-B14F-4D97-AF65-F5344CB8AC3E}">
        <p14:creationId xmlns:p14="http://schemas.microsoft.com/office/powerpoint/2010/main" val="2774004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10"/>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dirty="0"/>
          </a:p>
        </p:txBody>
      </p:sp>
    </p:spTree>
    <p:extLst>
      <p:ext uri="{BB962C8B-B14F-4D97-AF65-F5344CB8AC3E}">
        <p14:creationId xmlns:p14="http://schemas.microsoft.com/office/powerpoint/2010/main" val="1742686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dirty="0"/>
          </a:p>
        </p:txBody>
      </p:sp>
    </p:spTree>
    <p:extLst>
      <p:ext uri="{BB962C8B-B14F-4D97-AF65-F5344CB8AC3E}">
        <p14:creationId xmlns:p14="http://schemas.microsoft.com/office/powerpoint/2010/main" val="643967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dirty="0"/>
          </a:p>
        </p:txBody>
      </p:sp>
    </p:spTree>
    <p:extLst>
      <p:ext uri="{BB962C8B-B14F-4D97-AF65-F5344CB8AC3E}">
        <p14:creationId xmlns:p14="http://schemas.microsoft.com/office/powerpoint/2010/main" val="96924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dirty="0"/>
          </a:p>
        </p:txBody>
      </p:sp>
    </p:spTree>
    <p:extLst>
      <p:ext uri="{BB962C8B-B14F-4D97-AF65-F5344CB8AC3E}">
        <p14:creationId xmlns:p14="http://schemas.microsoft.com/office/powerpoint/2010/main" val="4107366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dirty="0"/>
          </a:p>
        </p:txBody>
      </p:sp>
    </p:spTree>
    <p:extLst>
      <p:ext uri="{BB962C8B-B14F-4D97-AF65-F5344CB8AC3E}">
        <p14:creationId xmlns:p14="http://schemas.microsoft.com/office/powerpoint/2010/main" val="3024911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8"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dirty="0"/>
          </a:p>
        </p:txBody>
      </p:sp>
    </p:spTree>
    <p:extLst>
      <p:ext uri="{BB962C8B-B14F-4D97-AF65-F5344CB8AC3E}">
        <p14:creationId xmlns:p14="http://schemas.microsoft.com/office/powerpoint/2010/main" val="3286452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4"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dirty="0"/>
          </a:p>
        </p:txBody>
      </p:sp>
    </p:spTree>
    <p:extLst>
      <p:ext uri="{BB962C8B-B14F-4D97-AF65-F5344CB8AC3E}">
        <p14:creationId xmlns:p14="http://schemas.microsoft.com/office/powerpoint/2010/main" val="39292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22-Aug-16</a:t>
            </a:r>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LNE&amp;EM</a:t>
            </a: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dirty="0"/>
          </a:p>
        </p:txBody>
      </p:sp>
    </p:spTree>
    <p:extLst>
      <p:ext uri="{BB962C8B-B14F-4D97-AF65-F5344CB8AC3E}">
        <p14:creationId xmlns:p14="http://schemas.microsoft.com/office/powerpoint/2010/main" val="312749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3"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dirty="0"/>
          </a:p>
        </p:txBody>
      </p:sp>
    </p:spTree>
    <p:extLst>
      <p:ext uri="{BB962C8B-B14F-4D97-AF65-F5344CB8AC3E}">
        <p14:creationId xmlns:p14="http://schemas.microsoft.com/office/powerpoint/2010/main" val="233312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dirty="0"/>
          </a:p>
        </p:txBody>
      </p:sp>
    </p:spTree>
    <p:extLst>
      <p:ext uri="{BB962C8B-B14F-4D97-AF65-F5344CB8AC3E}">
        <p14:creationId xmlns:p14="http://schemas.microsoft.com/office/powerpoint/2010/main" val="2608608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dirty="0"/>
          </a:p>
        </p:txBody>
      </p:sp>
    </p:spTree>
    <p:extLst>
      <p:ext uri="{BB962C8B-B14F-4D97-AF65-F5344CB8AC3E}">
        <p14:creationId xmlns:p14="http://schemas.microsoft.com/office/powerpoint/2010/main" val="4168427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dirty="0"/>
          </a:p>
        </p:txBody>
      </p:sp>
    </p:spTree>
    <p:extLst>
      <p:ext uri="{BB962C8B-B14F-4D97-AF65-F5344CB8AC3E}">
        <p14:creationId xmlns:p14="http://schemas.microsoft.com/office/powerpoint/2010/main" val="2507596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dirty="0"/>
          </a:p>
        </p:txBody>
      </p:sp>
    </p:spTree>
    <p:extLst>
      <p:ext uri="{BB962C8B-B14F-4D97-AF65-F5344CB8AC3E}">
        <p14:creationId xmlns:p14="http://schemas.microsoft.com/office/powerpoint/2010/main" val="930201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dirty="0"/>
          </a:p>
        </p:txBody>
      </p:sp>
    </p:spTree>
    <p:extLst>
      <p:ext uri="{BB962C8B-B14F-4D97-AF65-F5344CB8AC3E}">
        <p14:creationId xmlns:p14="http://schemas.microsoft.com/office/powerpoint/2010/main" val="3088046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dirty="0"/>
          </a:p>
        </p:txBody>
      </p:sp>
    </p:spTree>
    <p:extLst>
      <p:ext uri="{BB962C8B-B14F-4D97-AF65-F5344CB8AC3E}">
        <p14:creationId xmlns:p14="http://schemas.microsoft.com/office/powerpoint/2010/main" val="1241425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dirty="0"/>
          </a:p>
        </p:txBody>
      </p:sp>
    </p:spTree>
    <p:extLst>
      <p:ext uri="{BB962C8B-B14F-4D97-AF65-F5344CB8AC3E}">
        <p14:creationId xmlns:p14="http://schemas.microsoft.com/office/powerpoint/2010/main" val="3108943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dirty="0"/>
          </a:p>
        </p:txBody>
      </p:sp>
    </p:spTree>
    <p:extLst>
      <p:ext uri="{BB962C8B-B14F-4D97-AF65-F5344CB8AC3E}">
        <p14:creationId xmlns:p14="http://schemas.microsoft.com/office/powerpoint/2010/main" val="3798675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dirty="0"/>
          </a:p>
        </p:txBody>
      </p:sp>
    </p:spTree>
    <p:extLst>
      <p:ext uri="{BB962C8B-B14F-4D97-AF65-F5344CB8AC3E}">
        <p14:creationId xmlns:p14="http://schemas.microsoft.com/office/powerpoint/2010/main" val="303636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t>22-Aug-16</a:t>
            </a:r>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LNE&amp;EM</a:t>
            </a:r>
            <a:endParaRPr lang="en-GB"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dirty="0"/>
          </a:p>
        </p:txBody>
      </p:sp>
    </p:spTree>
    <p:extLst>
      <p:ext uri="{BB962C8B-B14F-4D97-AF65-F5344CB8AC3E}">
        <p14:creationId xmlns:p14="http://schemas.microsoft.com/office/powerpoint/2010/main" val="81916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8"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dirty="0"/>
          </a:p>
        </p:txBody>
      </p:sp>
    </p:spTree>
    <p:extLst>
      <p:ext uri="{BB962C8B-B14F-4D97-AF65-F5344CB8AC3E}">
        <p14:creationId xmlns:p14="http://schemas.microsoft.com/office/powerpoint/2010/main" val="2746775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4"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dirty="0"/>
          </a:p>
        </p:txBody>
      </p:sp>
    </p:spTree>
    <p:extLst>
      <p:ext uri="{BB962C8B-B14F-4D97-AF65-F5344CB8AC3E}">
        <p14:creationId xmlns:p14="http://schemas.microsoft.com/office/powerpoint/2010/main" val="2735864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3"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dirty="0"/>
          </a:p>
        </p:txBody>
      </p:sp>
    </p:spTree>
    <p:extLst>
      <p:ext uri="{BB962C8B-B14F-4D97-AF65-F5344CB8AC3E}">
        <p14:creationId xmlns:p14="http://schemas.microsoft.com/office/powerpoint/2010/main" val="2197830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dirty="0"/>
          </a:p>
        </p:txBody>
      </p:sp>
    </p:spTree>
    <p:extLst>
      <p:ext uri="{BB962C8B-B14F-4D97-AF65-F5344CB8AC3E}">
        <p14:creationId xmlns:p14="http://schemas.microsoft.com/office/powerpoint/2010/main" val="668525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dirty="0"/>
          </a:p>
        </p:txBody>
      </p:sp>
    </p:spTree>
    <p:extLst>
      <p:ext uri="{BB962C8B-B14F-4D97-AF65-F5344CB8AC3E}">
        <p14:creationId xmlns:p14="http://schemas.microsoft.com/office/powerpoint/2010/main" val="761580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dirty="0"/>
          </a:p>
        </p:txBody>
      </p:sp>
    </p:spTree>
    <p:extLst>
      <p:ext uri="{BB962C8B-B14F-4D97-AF65-F5344CB8AC3E}">
        <p14:creationId xmlns:p14="http://schemas.microsoft.com/office/powerpoint/2010/main" val="524676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dirty="0"/>
          </a:p>
        </p:txBody>
      </p:sp>
    </p:spTree>
    <p:extLst>
      <p:ext uri="{BB962C8B-B14F-4D97-AF65-F5344CB8AC3E}">
        <p14:creationId xmlns:p14="http://schemas.microsoft.com/office/powerpoint/2010/main" val="301200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9"/>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dirty="0"/>
          </a:p>
        </p:txBody>
      </p:sp>
    </p:spTree>
    <p:extLst>
      <p:ext uri="{BB962C8B-B14F-4D97-AF65-F5344CB8AC3E}">
        <p14:creationId xmlns:p14="http://schemas.microsoft.com/office/powerpoint/2010/main" val="946149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9"/>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dirty="0"/>
          </a:p>
        </p:txBody>
      </p:sp>
    </p:spTree>
    <p:extLst>
      <p:ext uri="{BB962C8B-B14F-4D97-AF65-F5344CB8AC3E}">
        <p14:creationId xmlns:p14="http://schemas.microsoft.com/office/powerpoint/2010/main" val="1015324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9"/>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dirty="0"/>
          </a:p>
        </p:txBody>
      </p:sp>
    </p:spTree>
    <p:extLst>
      <p:ext uri="{BB962C8B-B14F-4D97-AF65-F5344CB8AC3E}">
        <p14:creationId xmlns:p14="http://schemas.microsoft.com/office/powerpoint/2010/main" val="135111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t>22-Aug-16</a:t>
            </a:r>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LNE&amp;EM</a:t>
            </a:r>
            <a:endParaRPr lang="en-GB"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dirty="0"/>
          </a:p>
        </p:txBody>
      </p:sp>
    </p:spTree>
    <p:extLst>
      <p:ext uri="{BB962C8B-B14F-4D97-AF65-F5344CB8AC3E}">
        <p14:creationId xmlns:p14="http://schemas.microsoft.com/office/powerpoint/2010/main" val="3144563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9"/>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dirty="0"/>
          </a:p>
        </p:txBody>
      </p:sp>
    </p:spTree>
    <p:extLst>
      <p:ext uri="{BB962C8B-B14F-4D97-AF65-F5344CB8AC3E}">
        <p14:creationId xmlns:p14="http://schemas.microsoft.com/office/powerpoint/2010/main" val="3799618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8" name="Rectangle 9"/>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dirty="0"/>
          </a:p>
        </p:txBody>
      </p:sp>
    </p:spTree>
    <p:extLst>
      <p:ext uri="{BB962C8B-B14F-4D97-AF65-F5344CB8AC3E}">
        <p14:creationId xmlns:p14="http://schemas.microsoft.com/office/powerpoint/2010/main" val="2680963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4" name="Rectangle 9"/>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dirty="0"/>
          </a:p>
        </p:txBody>
      </p:sp>
    </p:spTree>
    <p:extLst>
      <p:ext uri="{BB962C8B-B14F-4D97-AF65-F5344CB8AC3E}">
        <p14:creationId xmlns:p14="http://schemas.microsoft.com/office/powerpoint/2010/main" val="1343780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3" name="Rectangle 9"/>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dirty="0"/>
          </a:p>
        </p:txBody>
      </p:sp>
    </p:spTree>
    <p:extLst>
      <p:ext uri="{BB962C8B-B14F-4D97-AF65-F5344CB8AC3E}">
        <p14:creationId xmlns:p14="http://schemas.microsoft.com/office/powerpoint/2010/main" val="30212326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9"/>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dirty="0"/>
          </a:p>
        </p:txBody>
      </p:sp>
    </p:spTree>
    <p:extLst>
      <p:ext uri="{BB962C8B-B14F-4D97-AF65-F5344CB8AC3E}">
        <p14:creationId xmlns:p14="http://schemas.microsoft.com/office/powerpoint/2010/main" val="2155049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9"/>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dirty="0"/>
          </a:p>
        </p:txBody>
      </p:sp>
    </p:spTree>
    <p:extLst>
      <p:ext uri="{BB962C8B-B14F-4D97-AF65-F5344CB8AC3E}">
        <p14:creationId xmlns:p14="http://schemas.microsoft.com/office/powerpoint/2010/main" val="1228185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9"/>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dirty="0"/>
          </a:p>
        </p:txBody>
      </p:sp>
    </p:spTree>
    <p:extLst>
      <p:ext uri="{BB962C8B-B14F-4D97-AF65-F5344CB8AC3E}">
        <p14:creationId xmlns:p14="http://schemas.microsoft.com/office/powerpoint/2010/main" val="1910875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9"/>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dirty="0"/>
          </a:p>
        </p:txBody>
      </p:sp>
    </p:spTree>
    <p:extLst>
      <p:ext uri="{BB962C8B-B14F-4D97-AF65-F5344CB8AC3E}">
        <p14:creationId xmlns:p14="http://schemas.microsoft.com/office/powerpoint/2010/main" val="278603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dirty="0"/>
          </a:p>
        </p:txBody>
      </p:sp>
    </p:spTree>
    <p:extLst>
      <p:ext uri="{BB962C8B-B14F-4D97-AF65-F5344CB8AC3E}">
        <p14:creationId xmlns:p14="http://schemas.microsoft.com/office/powerpoint/2010/main" val="845677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dirty="0"/>
          </a:p>
        </p:txBody>
      </p:sp>
    </p:spTree>
    <p:extLst>
      <p:ext uri="{BB962C8B-B14F-4D97-AF65-F5344CB8AC3E}">
        <p14:creationId xmlns:p14="http://schemas.microsoft.com/office/powerpoint/2010/main" val="357637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t>22-Aug-16</a:t>
            </a:r>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LNE&amp;EM</a:t>
            </a:r>
            <a:endParaRPr lang="en-GB"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dirty="0"/>
          </a:p>
        </p:txBody>
      </p:sp>
    </p:spTree>
    <p:extLst>
      <p:ext uri="{BB962C8B-B14F-4D97-AF65-F5344CB8AC3E}">
        <p14:creationId xmlns:p14="http://schemas.microsoft.com/office/powerpoint/2010/main" val="3262761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dirty="0"/>
          </a:p>
        </p:txBody>
      </p:sp>
    </p:spTree>
    <p:extLst>
      <p:ext uri="{BB962C8B-B14F-4D97-AF65-F5344CB8AC3E}">
        <p14:creationId xmlns:p14="http://schemas.microsoft.com/office/powerpoint/2010/main" val="1370674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dirty="0"/>
          </a:p>
        </p:txBody>
      </p:sp>
    </p:spTree>
    <p:extLst>
      <p:ext uri="{BB962C8B-B14F-4D97-AF65-F5344CB8AC3E}">
        <p14:creationId xmlns:p14="http://schemas.microsoft.com/office/powerpoint/2010/main" val="36435716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8"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dirty="0"/>
          </a:p>
        </p:txBody>
      </p:sp>
    </p:spTree>
    <p:extLst>
      <p:ext uri="{BB962C8B-B14F-4D97-AF65-F5344CB8AC3E}">
        <p14:creationId xmlns:p14="http://schemas.microsoft.com/office/powerpoint/2010/main" val="808708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4"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dirty="0"/>
          </a:p>
        </p:txBody>
      </p:sp>
    </p:spTree>
    <p:extLst>
      <p:ext uri="{BB962C8B-B14F-4D97-AF65-F5344CB8AC3E}">
        <p14:creationId xmlns:p14="http://schemas.microsoft.com/office/powerpoint/2010/main" val="2558089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3"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dirty="0"/>
          </a:p>
        </p:txBody>
      </p:sp>
    </p:spTree>
    <p:extLst>
      <p:ext uri="{BB962C8B-B14F-4D97-AF65-F5344CB8AC3E}">
        <p14:creationId xmlns:p14="http://schemas.microsoft.com/office/powerpoint/2010/main" val="2351305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dirty="0"/>
          </a:p>
        </p:txBody>
      </p:sp>
    </p:spTree>
    <p:extLst>
      <p:ext uri="{BB962C8B-B14F-4D97-AF65-F5344CB8AC3E}">
        <p14:creationId xmlns:p14="http://schemas.microsoft.com/office/powerpoint/2010/main" val="388864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6"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dirty="0"/>
          </a:p>
        </p:txBody>
      </p:sp>
    </p:spTree>
    <p:extLst>
      <p:ext uri="{BB962C8B-B14F-4D97-AF65-F5344CB8AC3E}">
        <p14:creationId xmlns:p14="http://schemas.microsoft.com/office/powerpoint/2010/main" val="1802523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dirty="0"/>
          </a:p>
        </p:txBody>
      </p:sp>
    </p:spTree>
    <p:extLst>
      <p:ext uri="{BB962C8B-B14F-4D97-AF65-F5344CB8AC3E}">
        <p14:creationId xmlns:p14="http://schemas.microsoft.com/office/powerpoint/2010/main" val="2675557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LNE&amp;EM</a:t>
            </a:r>
            <a:endParaRPr lang="en-GB" altLang="en-US" dirty="0"/>
          </a:p>
        </p:txBody>
      </p:sp>
      <p:sp>
        <p:nvSpPr>
          <p:cNvPr id="5" name="Rectangle 8"/>
          <p:cNvSpPr>
            <a:spLocks noGrp="1" noChangeArrowheads="1"/>
          </p:cNvSpPr>
          <p:nvPr>
            <p:ph type="dt" sz="half" idx="11"/>
          </p:nvPr>
        </p:nvSpPr>
        <p:spPr>
          <a:ln/>
        </p:spPr>
        <p:txBody>
          <a:bodyPr/>
          <a:lstStyle>
            <a:lvl1pPr>
              <a:defRPr/>
            </a:lvl1pPr>
          </a:lstStyle>
          <a:p>
            <a:pPr>
              <a:defRPr/>
            </a:pPr>
            <a:r>
              <a:rPr lang="en-US" altLang="en-US"/>
              <a:t>22-Aug-16</a:t>
            </a:r>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dirty="0"/>
          </a:p>
        </p:txBody>
      </p:sp>
    </p:spTree>
    <p:extLst>
      <p:ext uri="{BB962C8B-B14F-4D97-AF65-F5344CB8AC3E}">
        <p14:creationId xmlns:p14="http://schemas.microsoft.com/office/powerpoint/2010/main" val="283651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22-Aug-16</a:t>
            </a:r>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LNE&amp;EM</a:t>
            </a: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dirty="0"/>
          </a:p>
        </p:txBody>
      </p:sp>
    </p:spTree>
    <p:extLst>
      <p:ext uri="{BB962C8B-B14F-4D97-AF65-F5344CB8AC3E}">
        <p14:creationId xmlns:p14="http://schemas.microsoft.com/office/powerpoint/2010/main" val="304710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22-Aug-16</a:t>
            </a:r>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LNE&amp;EM</a:t>
            </a: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dirty="0"/>
          </a:p>
        </p:txBody>
      </p:sp>
    </p:spTree>
    <p:extLst>
      <p:ext uri="{BB962C8B-B14F-4D97-AF65-F5344CB8AC3E}">
        <p14:creationId xmlns:p14="http://schemas.microsoft.com/office/powerpoint/2010/main" val="312395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r>
              <a:rPr lang="en-US" altLang="en-US"/>
              <a:t>22-Aug-16</a:t>
            </a:r>
            <a:endParaRPr lang="en-GB" altLang="en-US" dirty="0"/>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LNE&amp;EM</a:t>
            </a:r>
            <a:endParaRPr lang="en-GB" altLang="en-US" dirty="0"/>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dirty="0"/>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cSld>
  <p:clrMap bg1="lt1" tx1="dk1" bg2="lt2" tx2="dk2" accent1="accent1" accent2="accent2" accent3="accent3" accent4="accent4" accent5="accent5" accent6="accent6" hlink="hlink" folHlink="folHlink"/>
  <p:sldLayoutIdLst>
    <p:sldLayoutId id="2147483976"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ftr="0" dt="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LNE&amp;EM</a:t>
            </a:r>
            <a:endParaRPr lang="en-GB" altLang="en-US" dirty="0"/>
          </a:p>
        </p:txBody>
      </p:sp>
      <p:sp>
        <p:nvSpPr>
          <p:cNvPr id="11272"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r>
              <a:rPr lang="en-US" altLang="en-US"/>
              <a:t>22-Aug-16</a:t>
            </a:r>
            <a:endParaRPr lang="en-GB" altLang="en-US" dirty="0"/>
          </a:p>
        </p:txBody>
      </p:sp>
      <p:sp>
        <p:nvSpPr>
          <p:cNvPr id="11273"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dirty="0"/>
          </a:p>
        </p:txBody>
      </p:sp>
      <p:sp>
        <p:nvSpPr>
          <p:cNvPr id="205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ftr="0" dt="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LNE&amp;EM</a:t>
            </a:r>
            <a:endParaRPr lang="en-GB" altLang="en-US" dirty="0"/>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r>
              <a:rPr lang="en-US" altLang="en-US"/>
              <a:t>22-Aug-16</a:t>
            </a:r>
            <a:endParaRPr lang="en-GB" altLang="en-US" dirty="0"/>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dirty="0"/>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ftr="0" dt="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LNE&amp;EM</a:t>
            </a:r>
            <a:endParaRPr lang="en-GB" altLang="en-US" dirty="0"/>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r>
              <a:rPr lang="en-US" altLang="en-US"/>
              <a:t>22-Aug-16</a:t>
            </a:r>
            <a:endParaRPr lang="en-GB" altLang="en-US" dirty="0"/>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dirty="0"/>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ftr="0" dt="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LNE&amp;EM</a:t>
            </a:r>
            <a:endParaRPr lang="en-GB" altLang="en-US" dirty="0"/>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r>
              <a:rPr lang="en-US" altLang="en-US"/>
              <a:t>22-Aug-16</a:t>
            </a:r>
            <a:endParaRPr lang="en-GB" altLang="en-US" dirty="0"/>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dirty="0"/>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dt="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LNE&amp;EM</a:t>
            </a:r>
            <a:endParaRPr lang="en-GB" altLang="en-US" dirty="0"/>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r>
              <a:rPr lang="en-US" altLang="en-US"/>
              <a:t>22-Aug-16</a:t>
            </a:r>
            <a:endParaRPr lang="en-GB" altLang="en-US" dirty="0"/>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dirty="0"/>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dt="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LNE&amp;EM</a:t>
            </a:r>
            <a:endParaRPr lang="en-GB" altLang="en-US" dirty="0"/>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r>
              <a:rPr lang="en-US" altLang="en-US"/>
              <a:t>22-Aug-16</a:t>
            </a:r>
            <a:endParaRPr lang="en-GB" altLang="en-US" dirty="0"/>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dirty="0"/>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ftr="0" dt="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58.xml"/><Relationship Id="rId5" Type="http://schemas.openxmlformats.org/officeDocument/2006/relationships/hyperlink" Target="http://www.safety.networkrail.co.uk/" TargetMode="Externa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a:t>
            </a:fld>
            <a:endParaRPr lang="en-GB" altLang="en-US" sz="800" dirty="0"/>
          </a:p>
        </p:txBody>
      </p:sp>
      <p:sp>
        <p:nvSpPr>
          <p:cNvPr id="2" name="Title 1"/>
          <p:cNvSpPr>
            <a:spLocks noGrp="1"/>
          </p:cNvSpPr>
          <p:nvPr>
            <p:ph type="ctrTitle"/>
          </p:nvPr>
        </p:nvSpPr>
        <p:spPr>
          <a:xfrm>
            <a:off x="827584" y="340542"/>
            <a:ext cx="7269163" cy="3808538"/>
          </a:xfrm>
        </p:spPr>
        <p:txBody>
          <a:bodyPr/>
          <a:lstStyle/>
          <a:p>
            <a:pPr algn="ctr"/>
            <a:br>
              <a:rPr lang="en-GB" b="0" i="0" dirty="0"/>
            </a:br>
            <a:r>
              <a:rPr lang="en-GB" sz="4800" dirty="0"/>
              <a:t>Any Line Open (ALO)</a:t>
            </a:r>
            <a:br>
              <a:rPr lang="en-GB" sz="4800" dirty="0"/>
            </a:br>
            <a:br>
              <a:rPr lang="en-GB" sz="2400" dirty="0"/>
            </a:br>
            <a:r>
              <a:rPr lang="en-GB" sz="4400" dirty="0"/>
              <a:t>Responsible Manager</a:t>
            </a:r>
            <a:br>
              <a:rPr lang="en-GB" sz="4400" dirty="0"/>
            </a:br>
            <a:r>
              <a:rPr lang="en-GB" sz="4400" dirty="0"/>
              <a:t>Briefing Pack</a:t>
            </a:r>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149080"/>
            <a:ext cx="2095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98" y="908720"/>
            <a:ext cx="8568952" cy="576064"/>
          </a:xfrm>
        </p:spPr>
        <p:txBody>
          <a:bodyPr/>
          <a:lstStyle/>
          <a:p>
            <a:r>
              <a:rPr lang="en-GB" sz="3600" dirty="0"/>
              <a:t>Recurring Themes of Non Compliance</a:t>
            </a:r>
          </a:p>
        </p:txBody>
      </p:sp>
      <p:sp>
        <p:nvSpPr>
          <p:cNvPr id="3" name="Content Placeholder 2"/>
          <p:cNvSpPr>
            <a:spLocks noGrp="1"/>
          </p:cNvSpPr>
          <p:nvPr>
            <p:ph idx="1"/>
          </p:nvPr>
        </p:nvSpPr>
        <p:spPr>
          <a:xfrm>
            <a:off x="277994" y="1484784"/>
            <a:ext cx="8064896" cy="4861003"/>
          </a:xfrm>
        </p:spPr>
        <p:txBody>
          <a:bodyPr/>
          <a:lstStyle/>
          <a:p>
            <a:pPr marL="342900" indent="-342900">
              <a:buClr>
                <a:srgbClr val="002060"/>
              </a:buClr>
              <a:buSzPct val="101000"/>
              <a:buFont typeface="Wingdings" panose="05000000000000000000" pitchFamily="2" charset="2"/>
              <a:buChar char="Ø"/>
            </a:pPr>
            <a:endParaRPr lang="en-GB" sz="2000" dirty="0">
              <a:solidFill>
                <a:srgbClr val="0070C0"/>
              </a:solidFill>
            </a:endParaRPr>
          </a:p>
          <a:p>
            <a:pPr marL="342900" indent="-342900">
              <a:buClr>
                <a:srgbClr val="002060"/>
              </a:buClr>
              <a:buSzPct val="101000"/>
              <a:buFont typeface="Arial" panose="020B0604020202020204" pitchFamily="34" charset="0"/>
              <a:buChar char="•"/>
            </a:pPr>
            <a:r>
              <a:rPr lang="en-GB" sz="2000" dirty="0">
                <a:solidFill>
                  <a:srgbClr val="0070C0"/>
                </a:solidFill>
              </a:rPr>
              <a:t>Lack of understanding that there is an “absolute duty to apply the Principles of Prevention when planning work”</a:t>
            </a:r>
          </a:p>
          <a:p>
            <a:pPr marL="342900" indent="-342900">
              <a:buClr>
                <a:srgbClr val="002060"/>
              </a:buClr>
              <a:buSzPct val="101000"/>
              <a:buFont typeface="Arial" panose="020B0604020202020204" pitchFamily="34" charset="0"/>
              <a:buChar char="•"/>
            </a:pPr>
            <a:r>
              <a:rPr lang="en-GB" sz="2000" dirty="0">
                <a:solidFill>
                  <a:srgbClr val="0070C0"/>
                </a:solidFill>
              </a:rPr>
              <a:t>The lack of knowledge and understanding of ALO within the industry</a:t>
            </a:r>
          </a:p>
          <a:p>
            <a:pPr marL="342900" indent="-342900">
              <a:buClr>
                <a:srgbClr val="002060"/>
              </a:buClr>
              <a:buSzPct val="101000"/>
              <a:buFont typeface="Arial" panose="020B0604020202020204" pitchFamily="34" charset="0"/>
              <a:buChar char="•"/>
            </a:pPr>
            <a:r>
              <a:rPr lang="en-GB" sz="2000" dirty="0">
                <a:solidFill>
                  <a:srgbClr val="0070C0"/>
                </a:solidFill>
              </a:rPr>
              <a:t>Inadequate planning in advance of the works </a:t>
            </a:r>
          </a:p>
          <a:p>
            <a:pPr marL="342900" indent="-342900">
              <a:buClr>
                <a:srgbClr val="002060"/>
              </a:buClr>
              <a:buSzPct val="101000"/>
              <a:buFont typeface="Arial" panose="020B0604020202020204" pitchFamily="34" charset="0"/>
              <a:buChar char="•"/>
            </a:pPr>
            <a:r>
              <a:rPr lang="en-GB" sz="2000" dirty="0">
                <a:solidFill>
                  <a:srgbClr val="0070C0"/>
                </a:solidFill>
              </a:rPr>
              <a:t>Poor understanding of the complexity of plant selection</a:t>
            </a:r>
          </a:p>
          <a:p>
            <a:pPr marL="342900" indent="-342900">
              <a:buClr>
                <a:srgbClr val="002060"/>
              </a:buClr>
              <a:buSzPct val="101000"/>
              <a:buFont typeface="Arial" panose="020B0604020202020204" pitchFamily="34" charset="0"/>
              <a:buChar char="•"/>
            </a:pPr>
            <a:r>
              <a:rPr lang="en-GB" sz="2000" dirty="0">
                <a:solidFill>
                  <a:srgbClr val="0070C0"/>
                </a:solidFill>
              </a:rPr>
              <a:t>Site Safety Issues/Poor Site Communication/Understanding the plant orientation or configuration</a:t>
            </a:r>
          </a:p>
          <a:p>
            <a:pPr marL="342900" indent="-342900">
              <a:buClr>
                <a:srgbClr val="002060"/>
              </a:buClr>
              <a:buSzPct val="101000"/>
              <a:buFont typeface="Arial" panose="020B0604020202020204" pitchFamily="34" charset="0"/>
              <a:buChar char="•"/>
            </a:pPr>
            <a:r>
              <a:rPr lang="en-GB" sz="2000" dirty="0">
                <a:solidFill>
                  <a:srgbClr val="0070C0"/>
                </a:solidFill>
              </a:rPr>
              <a:t>Competence of those managing and operating plant</a:t>
            </a:r>
          </a:p>
          <a:p>
            <a:pPr marL="342900" indent="-342900">
              <a:buClr>
                <a:srgbClr val="002060"/>
              </a:buClr>
              <a:buSzPct val="101000"/>
              <a:buFont typeface="Arial" panose="020B0604020202020204" pitchFamily="34" charset="0"/>
              <a:buChar char="•"/>
            </a:pPr>
            <a:r>
              <a:rPr lang="en-GB" sz="2000" dirty="0">
                <a:solidFill>
                  <a:srgbClr val="0070C0"/>
                </a:solidFill>
              </a:rPr>
              <a:t>Culture and Behaviours of site staff </a:t>
            </a:r>
          </a:p>
          <a:p>
            <a:pPr>
              <a:buClr>
                <a:srgbClr val="002060"/>
              </a:buClr>
              <a:buSzPct val="100000"/>
            </a:pPr>
            <a:endParaRPr lang="en-GB" dirty="0"/>
          </a:p>
        </p:txBody>
      </p:sp>
      <p:sp>
        <p:nvSpPr>
          <p:cNvPr id="4" name="Slide Number Placeholder 3"/>
          <p:cNvSpPr>
            <a:spLocks noGrp="1"/>
          </p:cNvSpPr>
          <p:nvPr>
            <p:ph type="sldNum" sz="quarter" idx="12"/>
          </p:nvPr>
        </p:nvSpPr>
        <p:spPr/>
        <p:txBody>
          <a:bodyPr/>
          <a:lstStyle/>
          <a:p>
            <a:pPr>
              <a:defRPr/>
            </a:pPr>
            <a:fld id="{C8021B38-16D4-401D-A844-7AEEF02E13A3}" type="slidenum">
              <a:rPr lang="en-GB" altLang="en-US" smtClean="0"/>
              <a:pPr>
                <a:defRPr/>
              </a:pPr>
              <a:t>10</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4750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30" y="620688"/>
            <a:ext cx="8049575" cy="638371"/>
          </a:xfrm>
        </p:spPr>
        <p:txBody>
          <a:bodyPr/>
          <a:lstStyle/>
          <a:p>
            <a:r>
              <a:rPr lang="en-GB" sz="3600" dirty="0"/>
              <a:t>Any Line Open Working</a:t>
            </a:r>
          </a:p>
        </p:txBody>
      </p:sp>
      <p:sp>
        <p:nvSpPr>
          <p:cNvPr id="3" name="Content Placeholder 2"/>
          <p:cNvSpPr>
            <a:spLocks noGrp="1"/>
          </p:cNvSpPr>
          <p:nvPr>
            <p:ph idx="1"/>
          </p:nvPr>
        </p:nvSpPr>
        <p:spPr>
          <a:xfrm>
            <a:off x="524230" y="1426057"/>
            <a:ext cx="7920880" cy="4502411"/>
          </a:xfrm>
        </p:spPr>
        <p:txBody>
          <a:bodyPr/>
          <a:lstStyle/>
          <a:p>
            <a:r>
              <a:rPr lang="en-GB" sz="2000" dirty="0">
                <a:solidFill>
                  <a:srgbClr val="0070C0"/>
                </a:solidFill>
              </a:rPr>
              <a:t>Where it is foreseeable that any part of the OTP/plant or load might foul an open line during normal work (irrespective of whether the fouling is planned or unplanned)</a:t>
            </a:r>
          </a:p>
          <a:p>
            <a:pPr lvl="1">
              <a:buClr>
                <a:srgbClr val="002060"/>
              </a:buClr>
              <a:buSzPct val="100000"/>
              <a:buFont typeface="Arial" panose="020B0604020202020204" pitchFamily="34" charset="0"/>
              <a:buChar char="•"/>
            </a:pPr>
            <a:r>
              <a:rPr lang="en-GB" sz="2000" dirty="0">
                <a:solidFill>
                  <a:srgbClr val="0070C0"/>
                </a:solidFill>
              </a:rPr>
              <a:t>A Possession or Line Blockage With Additional Protection shall be taken during work; </a:t>
            </a:r>
            <a:r>
              <a:rPr lang="en-GB" sz="2000" b="1" dirty="0">
                <a:solidFill>
                  <a:srgbClr val="0070C0"/>
                </a:solidFill>
              </a:rPr>
              <a:t>OR</a:t>
            </a:r>
          </a:p>
          <a:p>
            <a:pPr lvl="1">
              <a:buClr>
                <a:srgbClr val="002060"/>
              </a:buClr>
              <a:buSzPct val="100000"/>
              <a:buFont typeface="Arial" panose="020B0604020202020204" pitchFamily="34" charset="0"/>
              <a:buChar char="•"/>
            </a:pPr>
            <a:r>
              <a:rPr lang="en-GB" sz="2000" dirty="0">
                <a:solidFill>
                  <a:srgbClr val="0070C0"/>
                </a:solidFill>
              </a:rPr>
              <a:t>The OTP/plant shall be set up in such a manner that it is not capable of fouling an open line during work</a:t>
            </a:r>
          </a:p>
          <a:p>
            <a:pPr marL="179388" lvl="1" indent="0">
              <a:buClr>
                <a:srgbClr val="002060"/>
              </a:buClr>
              <a:buSzPct val="100000"/>
              <a:buNone/>
            </a:pPr>
            <a:endParaRPr lang="en-GB" sz="2000" dirty="0">
              <a:solidFill>
                <a:srgbClr val="0070C0"/>
              </a:solidFill>
            </a:endParaRPr>
          </a:p>
          <a:p>
            <a:pPr marL="179388" lvl="1" indent="0">
              <a:buClr>
                <a:srgbClr val="002060"/>
              </a:buClr>
              <a:buSzPct val="100000"/>
              <a:buNone/>
            </a:pPr>
            <a:r>
              <a:rPr lang="en-GB" sz="2000" dirty="0">
                <a:solidFill>
                  <a:srgbClr val="0070C0"/>
                </a:solidFill>
              </a:rPr>
              <a:t>The documents published to assist with planning and authorisation are:</a:t>
            </a:r>
          </a:p>
          <a:p>
            <a:pPr lvl="1">
              <a:buClr>
                <a:srgbClr val="002060"/>
              </a:buClr>
              <a:buSzPct val="100000"/>
              <a:buFont typeface="Arial" panose="020B0604020202020204" pitchFamily="34" charset="0"/>
              <a:buChar char="•"/>
            </a:pPr>
            <a:r>
              <a:rPr lang="en-GB" sz="2000" dirty="0">
                <a:solidFill>
                  <a:srgbClr val="0070C0"/>
                </a:solidFill>
              </a:rPr>
              <a:t>Safe System of Work found within NR/NR/RMVP/0200</a:t>
            </a:r>
          </a:p>
          <a:p>
            <a:pPr lvl="1">
              <a:buClr>
                <a:srgbClr val="002060"/>
              </a:buClr>
              <a:buSzPct val="100000"/>
              <a:buFont typeface="Arial" panose="020B0604020202020204" pitchFamily="34" charset="0"/>
              <a:buChar char="•"/>
            </a:pPr>
            <a:r>
              <a:rPr lang="en-GB" sz="2000" dirty="0">
                <a:solidFill>
                  <a:srgbClr val="0070C0"/>
                </a:solidFill>
              </a:rPr>
              <a:t>Code of Practice (COP0032) for Any Line Open Working (available on Safety Central)</a:t>
            </a:r>
          </a:p>
        </p:txBody>
      </p:sp>
      <p:sp>
        <p:nvSpPr>
          <p:cNvPr id="4" name="Slide Number Placeholder 3"/>
          <p:cNvSpPr>
            <a:spLocks noGrp="1"/>
          </p:cNvSpPr>
          <p:nvPr>
            <p:ph type="sldNum" sz="quarter" idx="12"/>
          </p:nvPr>
        </p:nvSpPr>
        <p:spPr/>
        <p:txBody>
          <a:bodyPr/>
          <a:lstStyle/>
          <a:p>
            <a:pPr>
              <a:defRPr/>
            </a:pPr>
            <a:fld id="{C8021B38-16D4-401D-A844-7AEEF02E13A3}" type="slidenum">
              <a:rPr lang="en-GB" altLang="en-US" smtClean="0"/>
              <a:pPr>
                <a:defRPr/>
              </a:pPr>
              <a:t>11</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586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192" y="700954"/>
            <a:ext cx="7992888" cy="720080"/>
          </a:xfrm>
        </p:spPr>
        <p:txBody>
          <a:bodyPr/>
          <a:lstStyle/>
          <a:p>
            <a:r>
              <a:rPr lang="en-GB" sz="3600" dirty="0"/>
              <a:t>Any Line Open Working</a:t>
            </a:r>
          </a:p>
        </p:txBody>
      </p:sp>
      <p:sp>
        <p:nvSpPr>
          <p:cNvPr id="3" name="Content Placeholder 2"/>
          <p:cNvSpPr>
            <a:spLocks noGrp="1"/>
          </p:cNvSpPr>
          <p:nvPr>
            <p:ph idx="1"/>
          </p:nvPr>
        </p:nvSpPr>
        <p:spPr>
          <a:xfrm>
            <a:off x="239310" y="1416795"/>
            <a:ext cx="5112568" cy="4820517"/>
          </a:xfrm>
        </p:spPr>
        <p:txBody>
          <a:bodyPr/>
          <a:lstStyle/>
          <a:p>
            <a:pPr marL="285750" indent="-285750">
              <a:buClr>
                <a:srgbClr val="002060"/>
              </a:buClr>
              <a:buSzPct val="100000"/>
              <a:buFont typeface="Arial" panose="020B0604020202020204" pitchFamily="34" charset="0"/>
              <a:buChar char="•"/>
            </a:pPr>
            <a:r>
              <a:rPr lang="en-GB" dirty="0">
                <a:solidFill>
                  <a:srgbClr val="0070C0"/>
                </a:solidFill>
              </a:rPr>
              <a:t>The Infrastructure Plant Manual (NR/L2/RMVP/0200/Module P501) provides details of the safe system of work that must be in place for any work undertaken on Network Rail Managed Infrastructure where the plant has the potential to foul lines open to traffic. </a:t>
            </a:r>
          </a:p>
          <a:p>
            <a:pPr marL="285750" indent="-285750">
              <a:buClr>
                <a:srgbClr val="002060"/>
              </a:buClr>
              <a:buSzPct val="100000"/>
              <a:buFont typeface="Arial" panose="020B0604020202020204" pitchFamily="34" charset="0"/>
              <a:buChar char="•"/>
            </a:pPr>
            <a:endParaRPr lang="en-GB" dirty="0">
              <a:solidFill>
                <a:srgbClr val="0070C0"/>
              </a:solidFill>
            </a:endParaRPr>
          </a:p>
          <a:p>
            <a:pPr marL="285750" indent="-285750">
              <a:buClr>
                <a:srgbClr val="002060"/>
              </a:buClr>
              <a:buSzPct val="100000"/>
              <a:buFont typeface="Arial" panose="020B0604020202020204" pitchFamily="34" charset="0"/>
              <a:buChar char="•"/>
            </a:pPr>
            <a:r>
              <a:rPr lang="en-GB" dirty="0">
                <a:solidFill>
                  <a:srgbClr val="0070C0"/>
                </a:solidFill>
              </a:rPr>
              <a:t>The standard also applies to work that is undertaken by organisations working outside of the railway infrastructure boundary but where there is the potential to foul lines open to traffic.</a:t>
            </a:r>
          </a:p>
          <a:p>
            <a:pPr>
              <a:buClr>
                <a:srgbClr val="002060"/>
              </a:buClr>
              <a:buSzPct val="100000"/>
            </a:pPr>
            <a:endParaRPr lang="en-GB" dirty="0">
              <a:solidFill>
                <a:srgbClr val="0070C0"/>
              </a:solidFill>
            </a:endParaRPr>
          </a:p>
          <a:p>
            <a:pPr marL="285750" indent="-285750">
              <a:buClr>
                <a:srgbClr val="002060"/>
              </a:buClr>
              <a:buSzPct val="100000"/>
              <a:buFont typeface="Arial" panose="020B0604020202020204" pitchFamily="34" charset="0"/>
              <a:buChar char="•"/>
            </a:pPr>
            <a:r>
              <a:rPr lang="en-GB" dirty="0">
                <a:solidFill>
                  <a:srgbClr val="0070C0"/>
                </a:solidFill>
              </a:rPr>
              <a:t>The Guidance Note (NR/GN/RMVP/0200) provides additional details of how to estimate or calculate the fouling point for ALO planning.</a:t>
            </a:r>
            <a:endParaRPr lang="en-GB" dirty="0"/>
          </a:p>
        </p:txBody>
      </p:sp>
      <p:sp>
        <p:nvSpPr>
          <p:cNvPr id="4" name="Slide Number Placeholder 3"/>
          <p:cNvSpPr>
            <a:spLocks noGrp="1"/>
          </p:cNvSpPr>
          <p:nvPr>
            <p:ph type="sldNum" sz="quarter" idx="12"/>
          </p:nvPr>
        </p:nvSpPr>
        <p:spPr/>
        <p:txBody>
          <a:bodyPr/>
          <a:lstStyle/>
          <a:p>
            <a:pPr>
              <a:defRPr/>
            </a:pPr>
            <a:fld id="{C8021B38-16D4-401D-A844-7AEEF02E13A3}" type="slidenum">
              <a:rPr lang="en-GB" altLang="en-US" smtClean="0"/>
              <a:pPr>
                <a:defRPr/>
              </a:pPr>
              <a:t>12</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0C2A8976-1747-415A-BED3-491CE6E35C9F}"/>
              </a:ext>
            </a:extLst>
          </p:cNvPr>
          <p:cNvSpPr txBox="1"/>
          <p:nvPr/>
        </p:nvSpPr>
        <p:spPr>
          <a:xfrm>
            <a:off x="8087973" y="1843093"/>
            <a:ext cx="562534" cy="288032"/>
          </a:xfrm>
          <a:prstGeom prst="rect">
            <a:avLst/>
          </a:prstGeom>
          <a:solidFill>
            <a:schemeClr val="bg1"/>
          </a:solidFill>
        </p:spPr>
        <p:txBody>
          <a:bodyPr wrap="square" rtlCol="0">
            <a:spAutoFit/>
          </a:bodyPr>
          <a:lstStyle/>
          <a:p>
            <a:endParaRPr lang="en-GB" dirty="0"/>
          </a:p>
        </p:txBody>
      </p:sp>
      <p:pic>
        <p:nvPicPr>
          <p:cNvPr id="8" name="Picture 7">
            <a:extLst>
              <a:ext uri="{FF2B5EF4-FFF2-40B4-BE49-F238E27FC236}">
                <a16:creationId xmlns:a16="http://schemas.microsoft.com/office/drawing/2014/main" id="{4ABF1C57-8E57-4B0A-8617-68BC2674C2DA}"/>
              </a:ext>
            </a:extLst>
          </p:cNvPr>
          <p:cNvPicPr>
            <a:picLocks noChangeAspect="1"/>
          </p:cNvPicPr>
          <p:nvPr/>
        </p:nvPicPr>
        <p:blipFill>
          <a:blip r:embed="rId3"/>
          <a:stretch>
            <a:fillRect/>
          </a:stretch>
        </p:blipFill>
        <p:spPr>
          <a:xfrm>
            <a:off x="5854271" y="1060994"/>
            <a:ext cx="2991279" cy="4258612"/>
          </a:xfrm>
          <a:prstGeom prst="rect">
            <a:avLst/>
          </a:prstGeom>
        </p:spPr>
      </p:pic>
    </p:spTree>
    <p:extLst>
      <p:ext uri="{BB962C8B-B14F-4D97-AF65-F5344CB8AC3E}">
        <p14:creationId xmlns:p14="http://schemas.microsoft.com/office/powerpoint/2010/main" val="805234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920880" cy="576064"/>
          </a:xfrm>
        </p:spPr>
        <p:txBody>
          <a:bodyPr/>
          <a:lstStyle/>
          <a:p>
            <a:r>
              <a:rPr lang="en-GB" sz="3600" dirty="0"/>
              <a:t>Any Line Open Working</a:t>
            </a:r>
          </a:p>
        </p:txBody>
      </p:sp>
      <p:sp>
        <p:nvSpPr>
          <p:cNvPr id="3" name="Content Placeholder 2"/>
          <p:cNvSpPr>
            <a:spLocks noGrp="1"/>
          </p:cNvSpPr>
          <p:nvPr>
            <p:ph idx="1"/>
          </p:nvPr>
        </p:nvSpPr>
        <p:spPr>
          <a:xfrm>
            <a:off x="467544" y="1530296"/>
            <a:ext cx="4104456" cy="4707016"/>
          </a:xfrm>
        </p:spPr>
        <p:txBody>
          <a:bodyPr/>
          <a:lstStyle/>
          <a:p>
            <a:pPr marL="342900" indent="-342900">
              <a:buClr>
                <a:srgbClr val="002060"/>
              </a:buClr>
              <a:buSzPct val="100000"/>
              <a:buFont typeface="Arial" panose="020B0604020202020204" pitchFamily="34" charset="0"/>
              <a:buChar char="•"/>
            </a:pPr>
            <a:r>
              <a:rPr lang="en-GB" sz="2000" dirty="0">
                <a:solidFill>
                  <a:srgbClr val="0070C0"/>
                </a:solidFill>
              </a:rPr>
              <a:t>M&amp;EE COP0032 provides additional information on planning and implementing ALO activities. </a:t>
            </a:r>
          </a:p>
          <a:p>
            <a:pPr marL="342900" indent="-342900">
              <a:buClr>
                <a:srgbClr val="002060"/>
              </a:buClr>
              <a:buSzPct val="100000"/>
              <a:buFont typeface="Arial" panose="020B0604020202020204" pitchFamily="34" charset="0"/>
              <a:buChar char="•"/>
            </a:pPr>
            <a:endParaRPr lang="en-GB" sz="2000" dirty="0">
              <a:solidFill>
                <a:srgbClr val="0070C0"/>
              </a:solidFill>
            </a:endParaRPr>
          </a:p>
          <a:p>
            <a:pPr marL="342900" indent="-342900">
              <a:buClr>
                <a:srgbClr val="002060"/>
              </a:buClr>
              <a:buSzPct val="100000"/>
              <a:buFont typeface="Arial" panose="020B0604020202020204" pitchFamily="34" charset="0"/>
              <a:buChar char="•"/>
            </a:pPr>
            <a:r>
              <a:rPr lang="en-GB" sz="2000" dirty="0">
                <a:solidFill>
                  <a:srgbClr val="0070C0"/>
                </a:solidFill>
              </a:rPr>
              <a:t>Contains flow diagrams detailing the processes</a:t>
            </a:r>
          </a:p>
          <a:p>
            <a:pPr marL="342900" indent="-342900">
              <a:buClr>
                <a:srgbClr val="002060"/>
              </a:buClr>
              <a:buSzPct val="100000"/>
              <a:buFont typeface="Arial" panose="020B0604020202020204" pitchFamily="34" charset="0"/>
              <a:buChar char="•"/>
            </a:pPr>
            <a:endParaRPr lang="en-GB" sz="2000" dirty="0">
              <a:solidFill>
                <a:srgbClr val="0070C0"/>
              </a:solidFill>
            </a:endParaRPr>
          </a:p>
          <a:p>
            <a:pPr marL="285750" indent="-285750">
              <a:buClr>
                <a:srgbClr val="002060"/>
              </a:buClr>
              <a:buSzPct val="100000"/>
              <a:buFont typeface="Arial" panose="020B0604020202020204" pitchFamily="34" charset="0"/>
              <a:buChar char="•"/>
            </a:pPr>
            <a:r>
              <a:rPr lang="en-GB" sz="2000" dirty="0">
                <a:solidFill>
                  <a:srgbClr val="0070C0"/>
                </a:solidFill>
              </a:rPr>
              <a:t>Includes Definitions, Abbreviations, Planning Parameters, Generic Working Scenarios, Activity Considerations, Identifying Risk, Reliable Control Systems.</a:t>
            </a:r>
          </a:p>
        </p:txBody>
      </p:sp>
      <p:sp>
        <p:nvSpPr>
          <p:cNvPr id="4" name="Slide Number Placeholder 3"/>
          <p:cNvSpPr>
            <a:spLocks noGrp="1"/>
          </p:cNvSpPr>
          <p:nvPr>
            <p:ph type="sldNum" sz="quarter" idx="12"/>
          </p:nvPr>
        </p:nvSpPr>
        <p:spPr/>
        <p:txBody>
          <a:bodyPr/>
          <a:lstStyle/>
          <a:p>
            <a:pPr>
              <a:defRPr/>
            </a:pPr>
            <a:fld id="{C8021B38-16D4-401D-A844-7AEEF02E13A3}" type="slidenum">
              <a:rPr lang="en-GB" altLang="en-US" smtClean="0"/>
              <a:pPr>
                <a:defRPr/>
              </a:pPr>
              <a:t>13</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097" y="1530296"/>
            <a:ext cx="3298629" cy="4398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1A9B8E01-CBD7-4880-8450-BFDF9284A973}"/>
              </a:ext>
            </a:extLst>
          </p:cNvPr>
          <p:cNvSpPr txBox="1"/>
          <p:nvPr/>
        </p:nvSpPr>
        <p:spPr>
          <a:xfrm>
            <a:off x="7740353" y="1916832"/>
            <a:ext cx="562534" cy="2880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793694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7269163" cy="431800"/>
          </a:xfrm>
        </p:spPr>
        <p:txBody>
          <a:bodyPr/>
          <a:lstStyle/>
          <a:p>
            <a:r>
              <a:rPr lang="en-GB" sz="3600" dirty="0"/>
              <a:t>Any Line Open Working</a:t>
            </a:r>
          </a:p>
        </p:txBody>
      </p:sp>
      <p:sp>
        <p:nvSpPr>
          <p:cNvPr id="3" name="Content Placeholder 2"/>
          <p:cNvSpPr>
            <a:spLocks noGrp="1"/>
          </p:cNvSpPr>
          <p:nvPr>
            <p:ph idx="1"/>
          </p:nvPr>
        </p:nvSpPr>
        <p:spPr>
          <a:xfrm>
            <a:off x="539551" y="1413383"/>
            <a:ext cx="8161537" cy="4751922"/>
          </a:xfrm>
        </p:spPr>
        <p:txBody>
          <a:bodyPr/>
          <a:lstStyle/>
          <a:p>
            <a:pPr>
              <a:buClr>
                <a:srgbClr val="002060"/>
              </a:buClr>
              <a:buSzPct val="100000"/>
            </a:pPr>
            <a:r>
              <a:rPr lang="en-GB" sz="2000" b="1" i="1" dirty="0"/>
              <a:t>ALO personnel</a:t>
            </a:r>
          </a:p>
          <a:p>
            <a:pPr marL="342900" indent="-342900">
              <a:buClr>
                <a:srgbClr val="002060"/>
              </a:buClr>
              <a:buSzPct val="100000"/>
              <a:buFont typeface="Arial" panose="020B0604020202020204" pitchFamily="34" charset="0"/>
              <a:buChar char="•"/>
            </a:pPr>
            <a:r>
              <a:rPr lang="en-GB" sz="2000" dirty="0">
                <a:solidFill>
                  <a:srgbClr val="0070C0"/>
                </a:solidFill>
              </a:rPr>
              <a:t>ALO Planner </a:t>
            </a:r>
          </a:p>
          <a:p>
            <a:pPr marL="342900" indent="-342900">
              <a:buClr>
                <a:srgbClr val="002060"/>
              </a:buClr>
              <a:buSzPct val="100000"/>
              <a:buFont typeface="Arial" panose="020B0604020202020204" pitchFamily="34" charset="0"/>
              <a:buChar char="•"/>
            </a:pPr>
            <a:r>
              <a:rPr lang="en-GB" sz="2000" dirty="0">
                <a:solidFill>
                  <a:srgbClr val="0070C0"/>
                </a:solidFill>
              </a:rPr>
              <a:t>ALO Responsible Manager</a:t>
            </a:r>
          </a:p>
          <a:p>
            <a:pPr marL="342900" indent="-342900">
              <a:buClr>
                <a:srgbClr val="002060"/>
              </a:buClr>
              <a:buSzPct val="100000"/>
              <a:buFont typeface="Arial" panose="020B0604020202020204" pitchFamily="34" charset="0"/>
              <a:buChar char="•"/>
            </a:pPr>
            <a:r>
              <a:rPr lang="en-GB" sz="2000" dirty="0">
                <a:solidFill>
                  <a:srgbClr val="0070C0"/>
                </a:solidFill>
              </a:rPr>
              <a:t>ALO Co-ordinator</a:t>
            </a:r>
          </a:p>
          <a:p>
            <a:pPr marL="342900" indent="-342900">
              <a:buClr>
                <a:srgbClr val="002060"/>
              </a:buClr>
              <a:buSzPct val="100000"/>
              <a:buFont typeface="Arial" panose="020B0604020202020204" pitchFamily="34" charset="0"/>
              <a:buChar char="•"/>
            </a:pPr>
            <a:r>
              <a:rPr lang="en-GB" sz="2000" dirty="0">
                <a:solidFill>
                  <a:srgbClr val="0070C0"/>
                </a:solidFill>
              </a:rPr>
              <a:t>On-Call Management for Changes</a:t>
            </a:r>
          </a:p>
          <a:p>
            <a:pPr marL="342900" indent="-342900">
              <a:buClr>
                <a:srgbClr val="002060"/>
              </a:buClr>
              <a:buSzPct val="100000"/>
              <a:buFont typeface="Arial" panose="020B0604020202020204" pitchFamily="34" charset="0"/>
              <a:buChar char="•"/>
            </a:pPr>
            <a:r>
              <a:rPr lang="en-GB" sz="2000" dirty="0">
                <a:solidFill>
                  <a:srgbClr val="0070C0"/>
                </a:solidFill>
              </a:rPr>
              <a:t>Management Assurance Checks</a:t>
            </a:r>
          </a:p>
          <a:p>
            <a:pPr marL="342900" indent="-342900">
              <a:buClr>
                <a:srgbClr val="002060"/>
              </a:buClr>
              <a:buSzPct val="100000"/>
              <a:buFont typeface="Arial" panose="020B0604020202020204" pitchFamily="34" charset="0"/>
              <a:buChar char="•"/>
            </a:pPr>
            <a:endParaRPr lang="en-GB" sz="2000" dirty="0">
              <a:solidFill>
                <a:srgbClr val="0070C0"/>
              </a:solidFill>
            </a:endParaRPr>
          </a:p>
          <a:p>
            <a:pPr>
              <a:buClr>
                <a:srgbClr val="002060"/>
              </a:buClr>
              <a:buSzPct val="100000"/>
            </a:pPr>
            <a:r>
              <a:rPr lang="en-GB" sz="2000" b="1" i="1" dirty="0">
                <a:solidFill>
                  <a:srgbClr val="002060"/>
                </a:solidFill>
              </a:rPr>
              <a:t>ALO actions</a:t>
            </a:r>
            <a:endParaRPr lang="en-GB" sz="2000" dirty="0">
              <a:solidFill>
                <a:srgbClr val="0070C0"/>
              </a:solidFill>
            </a:endParaRPr>
          </a:p>
          <a:p>
            <a:pPr marL="342900" indent="-342900">
              <a:buClr>
                <a:schemeClr val="tx1"/>
              </a:buClr>
              <a:buSzPct val="99000"/>
              <a:buFont typeface="Arial" panose="020B0604020202020204" pitchFamily="34" charset="0"/>
              <a:buChar char="•"/>
            </a:pPr>
            <a:r>
              <a:rPr lang="en-GB" sz="2000" dirty="0">
                <a:solidFill>
                  <a:srgbClr val="0070C0"/>
                </a:solidFill>
              </a:rPr>
              <a:t>ALO Planner - Plans the Work and produces an ALO plan</a:t>
            </a:r>
          </a:p>
          <a:p>
            <a:pPr marL="342900" indent="-342900">
              <a:buClr>
                <a:schemeClr val="tx1"/>
              </a:buClr>
              <a:buSzPct val="99000"/>
              <a:buFont typeface="Arial" panose="020B0604020202020204" pitchFamily="34" charset="0"/>
              <a:buChar char="•"/>
            </a:pPr>
            <a:r>
              <a:rPr lang="en-GB" sz="2000" dirty="0">
                <a:solidFill>
                  <a:srgbClr val="0070C0"/>
                </a:solidFill>
              </a:rPr>
              <a:t>ALO Responsible Manager - Reviews the plan and authorises ALO working </a:t>
            </a:r>
          </a:p>
          <a:p>
            <a:pPr marL="342900" indent="-342900">
              <a:buClr>
                <a:schemeClr val="tx1"/>
              </a:buClr>
              <a:buSzPct val="99000"/>
              <a:buFont typeface="Arial" panose="020B0604020202020204" pitchFamily="34" charset="0"/>
              <a:buChar char="•"/>
            </a:pPr>
            <a:r>
              <a:rPr lang="en-GB" sz="2000" dirty="0">
                <a:solidFill>
                  <a:srgbClr val="0070C0"/>
                </a:solidFill>
              </a:rPr>
              <a:t>ALO Coordinator – Implements the ALO plan and controls on site</a:t>
            </a:r>
            <a:endParaRPr lang="en-GB" dirty="0"/>
          </a:p>
        </p:txBody>
      </p:sp>
      <p:sp>
        <p:nvSpPr>
          <p:cNvPr id="4" name="Slide Number Placeholder 3"/>
          <p:cNvSpPr>
            <a:spLocks noGrp="1"/>
          </p:cNvSpPr>
          <p:nvPr>
            <p:ph type="sldNum" sz="quarter" idx="12"/>
          </p:nvPr>
        </p:nvSpPr>
        <p:spPr/>
        <p:txBody>
          <a:bodyPr/>
          <a:lstStyle/>
          <a:p>
            <a:pPr>
              <a:defRPr/>
            </a:pPr>
            <a:fld id="{C8021B38-16D4-401D-A844-7AEEF02E13A3}" type="slidenum">
              <a:rPr lang="en-GB" altLang="en-US" smtClean="0"/>
              <a:pPr>
                <a:defRPr/>
              </a:pPr>
              <a:t>14</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08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7269163" cy="576064"/>
          </a:xfrm>
        </p:spPr>
        <p:txBody>
          <a:bodyPr/>
          <a:lstStyle/>
          <a:p>
            <a:r>
              <a:rPr lang="en-GB" dirty="0"/>
              <a:t>ALO Planner</a:t>
            </a:r>
          </a:p>
        </p:txBody>
      </p:sp>
      <p:sp>
        <p:nvSpPr>
          <p:cNvPr id="3" name="Content Placeholder 2"/>
          <p:cNvSpPr>
            <a:spLocks noGrp="1"/>
          </p:cNvSpPr>
          <p:nvPr>
            <p:ph idx="1"/>
          </p:nvPr>
        </p:nvSpPr>
        <p:spPr>
          <a:xfrm>
            <a:off x="651788" y="1412777"/>
            <a:ext cx="7632650" cy="4752528"/>
          </a:xfrm>
        </p:spPr>
        <p:txBody>
          <a:bodyPr/>
          <a:lstStyle/>
          <a:p>
            <a:r>
              <a:rPr lang="en-GB" sz="2000" b="1" dirty="0">
                <a:solidFill>
                  <a:srgbClr val="0070C0"/>
                </a:solidFill>
              </a:rPr>
              <a:t>Where a requirement for ALO working has been identified the ALO planner must carry out the following:</a:t>
            </a:r>
          </a:p>
          <a:p>
            <a:endParaRPr lang="en-GB" sz="800" dirty="0">
              <a:solidFill>
                <a:srgbClr val="0070C0"/>
              </a:solidFill>
            </a:endParaRPr>
          </a:p>
          <a:p>
            <a:pPr marL="703263" lvl="1" indent="-342900">
              <a:buClr>
                <a:srgbClr val="002060"/>
              </a:buClr>
              <a:buSzPct val="100000"/>
              <a:buFont typeface="Arial" panose="020B0604020202020204" pitchFamily="34" charset="0"/>
              <a:buChar char="•"/>
            </a:pPr>
            <a:r>
              <a:rPr lang="en-GB" sz="2000" b="1" dirty="0">
                <a:solidFill>
                  <a:srgbClr val="0070C0"/>
                </a:solidFill>
              </a:rPr>
              <a:t>Site Visit </a:t>
            </a:r>
            <a:r>
              <a:rPr lang="en-GB" sz="2000" dirty="0">
                <a:solidFill>
                  <a:srgbClr val="0070C0"/>
                </a:solidFill>
              </a:rPr>
              <a:t>– Complete the ALO site visit checklist taking details of the site to assess hazards and risks. Take all required measurements such as the plant position and the distance from the nearest open line(s) and the planned limit of work measured from the fouling point.</a:t>
            </a:r>
          </a:p>
          <a:p>
            <a:pPr marL="703263" lvl="1" indent="-342900">
              <a:buClr>
                <a:srgbClr val="002060"/>
              </a:buClr>
              <a:buSzPct val="100000"/>
              <a:buFont typeface="Arial" panose="020B0604020202020204" pitchFamily="34" charset="0"/>
              <a:buChar char="•"/>
            </a:pPr>
            <a:endParaRPr lang="en-GB" sz="800" dirty="0">
              <a:solidFill>
                <a:srgbClr val="0070C0"/>
              </a:solidFill>
            </a:endParaRPr>
          </a:p>
          <a:p>
            <a:pPr marL="703263" lvl="1" indent="-342900">
              <a:buClr>
                <a:srgbClr val="002060"/>
              </a:buClr>
              <a:buSzPct val="100000"/>
              <a:buFont typeface="Arial" panose="020B0604020202020204" pitchFamily="34" charset="0"/>
              <a:buChar char="•"/>
            </a:pPr>
            <a:r>
              <a:rPr lang="en-GB" sz="2000" b="1" dirty="0">
                <a:solidFill>
                  <a:srgbClr val="0070C0"/>
                </a:solidFill>
              </a:rPr>
              <a:t>ALO Plan </a:t>
            </a:r>
            <a:r>
              <a:rPr lang="en-GB" sz="2000" dirty="0">
                <a:solidFill>
                  <a:srgbClr val="0070C0"/>
                </a:solidFill>
              </a:rPr>
              <a:t>– From the details contained in the ALO site visit undertake the ALO plan &amp; methodology of work. Identify the fouling point, the plant position, limit of working, movement limiting device required and site demarcation.</a:t>
            </a:r>
          </a:p>
          <a:p>
            <a:pPr marL="703263" lvl="1" indent="-342900">
              <a:buClr>
                <a:srgbClr val="002060"/>
              </a:buClr>
              <a:buSzPct val="100000"/>
              <a:buFont typeface="Arial" panose="020B0604020202020204" pitchFamily="34" charset="0"/>
              <a:buChar char="•"/>
            </a:pPr>
            <a:endParaRPr lang="en-GB" sz="800" dirty="0">
              <a:solidFill>
                <a:srgbClr val="0070C0"/>
              </a:solidFill>
            </a:endParaRPr>
          </a:p>
          <a:p>
            <a:pPr marL="703263" lvl="1" indent="-342900">
              <a:buClr>
                <a:srgbClr val="002060"/>
              </a:buClr>
              <a:buSzPct val="100000"/>
              <a:buFont typeface="Arial" panose="020B0604020202020204" pitchFamily="34" charset="0"/>
              <a:buChar char="•"/>
            </a:pPr>
            <a:r>
              <a:rPr lang="en-GB" sz="2000" b="1" dirty="0">
                <a:solidFill>
                  <a:srgbClr val="0070C0"/>
                </a:solidFill>
              </a:rPr>
              <a:t>Once the ALO planner has completed the ALO plan he must brief the responsible manager.</a:t>
            </a:r>
          </a:p>
          <a:p>
            <a:pPr marL="703263" lvl="1" indent="-342900">
              <a:buClr>
                <a:srgbClr val="002060"/>
              </a:buClr>
              <a:buSzPct val="100000"/>
              <a:buFont typeface="Arial" panose="020B0604020202020204" pitchFamily="34" charset="0"/>
              <a:buChar char="•"/>
            </a:pPr>
            <a:endParaRPr lang="en-GB" sz="2000" dirty="0">
              <a:solidFill>
                <a:srgbClr val="0070C0"/>
              </a:solidFill>
            </a:endParaRPr>
          </a:p>
          <a:p>
            <a:endParaRPr lang="en-GB" dirty="0"/>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15</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021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7269163" cy="576064"/>
          </a:xfrm>
        </p:spPr>
        <p:txBody>
          <a:bodyPr/>
          <a:lstStyle/>
          <a:p>
            <a:r>
              <a:rPr lang="en-GB" dirty="0"/>
              <a:t>ALO Responsible Manager</a:t>
            </a:r>
          </a:p>
        </p:txBody>
      </p:sp>
      <p:sp>
        <p:nvSpPr>
          <p:cNvPr id="3" name="Content Placeholder 2"/>
          <p:cNvSpPr>
            <a:spLocks noGrp="1"/>
          </p:cNvSpPr>
          <p:nvPr>
            <p:ph idx="1"/>
          </p:nvPr>
        </p:nvSpPr>
        <p:spPr>
          <a:xfrm>
            <a:off x="467544" y="1830095"/>
            <a:ext cx="7848872" cy="4098373"/>
          </a:xfrm>
        </p:spPr>
        <p:txBody>
          <a:bodyPr/>
          <a:lstStyle/>
          <a:p>
            <a:r>
              <a:rPr lang="en-GB" sz="2000" b="1" dirty="0">
                <a:solidFill>
                  <a:srgbClr val="0070C0"/>
                </a:solidFill>
              </a:rPr>
              <a:t>“</a:t>
            </a:r>
            <a:r>
              <a:rPr lang="en-GB" sz="2000" dirty="0">
                <a:solidFill>
                  <a:srgbClr val="0070C0"/>
                </a:solidFill>
              </a:rPr>
              <a:t>A person appointed within an organisation with suitable knowledge and experience to review and approve safe systems of work when the work is taking place when lines may remain open to traffic” </a:t>
            </a:r>
          </a:p>
          <a:p>
            <a:endParaRPr lang="en-GB" sz="2000" dirty="0">
              <a:solidFill>
                <a:srgbClr val="0070C0"/>
              </a:solidFill>
            </a:endParaRPr>
          </a:p>
          <a:p>
            <a:r>
              <a:rPr lang="en-GB" sz="2000" dirty="0">
                <a:solidFill>
                  <a:srgbClr val="0070C0"/>
                </a:solidFill>
              </a:rPr>
              <a:t>Typically, but not limited to IMDM, IME, Level 3 on-call manager (for out of office hours situations), Project Managers, Programme Managers, Projects – Contractors Nominated Manager</a:t>
            </a:r>
          </a:p>
          <a:p>
            <a:r>
              <a:rPr lang="en-GB" sz="2000" dirty="0">
                <a:solidFill>
                  <a:srgbClr val="0070C0"/>
                </a:solidFill>
              </a:rPr>
              <a:t> </a:t>
            </a:r>
          </a:p>
          <a:p>
            <a:r>
              <a:rPr lang="en-GB" sz="2000" dirty="0">
                <a:solidFill>
                  <a:srgbClr val="0070C0"/>
                </a:solidFill>
              </a:rPr>
              <a:t>In the planning process the risks that are identified and the control measures selected should be recorded for review by the Responsible Manager for assurance purposes.</a:t>
            </a:r>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16</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12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32" y="655752"/>
            <a:ext cx="8712968" cy="576064"/>
          </a:xfrm>
        </p:spPr>
        <p:txBody>
          <a:bodyPr/>
          <a:lstStyle/>
          <a:p>
            <a:r>
              <a:rPr lang="en-GB" sz="3200" dirty="0"/>
              <a:t>ALO </a:t>
            </a:r>
            <a:r>
              <a:rPr lang="en-GB" dirty="0"/>
              <a:t>Responsible</a:t>
            </a:r>
            <a:r>
              <a:rPr lang="en-GB" sz="3200" dirty="0"/>
              <a:t> Manager </a:t>
            </a:r>
          </a:p>
        </p:txBody>
      </p:sp>
      <p:sp>
        <p:nvSpPr>
          <p:cNvPr id="3" name="Content Placeholder 2"/>
          <p:cNvSpPr>
            <a:spLocks noGrp="1"/>
          </p:cNvSpPr>
          <p:nvPr>
            <p:ph idx="1"/>
          </p:nvPr>
        </p:nvSpPr>
        <p:spPr>
          <a:xfrm>
            <a:off x="467544" y="1484783"/>
            <a:ext cx="7848872" cy="4861003"/>
          </a:xfrm>
        </p:spPr>
        <p:txBody>
          <a:bodyPr/>
          <a:lstStyle/>
          <a:p>
            <a:r>
              <a:rPr lang="en-GB" sz="2000" b="1" dirty="0">
                <a:solidFill>
                  <a:srgbClr val="0070C0"/>
                </a:solidFill>
              </a:rPr>
              <a:t>All Planned ALO work must be assessed by the ALO Responsible Manager.</a:t>
            </a:r>
          </a:p>
          <a:p>
            <a:endParaRPr lang="en-GB" sz="800" dirty="0">
              <a:solidFill>
                <a:srgbClr val="0070C0"/>
              </a:solidFill>
            </a:endParaRPr>
          </a:p>
          <a:p>
            <a:r>
              <a:rPr lang="en-GB" sz="2000" dirty="0">
                <a:solidFill>
                  <a:srgbClr val="0070C0"/>
                </a:solidFill>
              </a:rPr>
              <a:t>The Responsible Manager will review the control measures for adequacy and will do one of the following:</a:t>
            </a:r>
          </a:p>
          <a:p>
            <a:endParaRPr lang="en-GB" sz="800" dirty="0">
              <a:solidFill>
                <a:srgbClr val="0070C0"/>
              </a:solidFill>
            </a:endParaRPr>
          </a:p>
          <a:p>
            <a:pPr marL="342900" indent="-342900">
              <a:buFont typeface="Arial" panose="020B0604020202020204" pitchFamily="34" charset="0"/>
              <a:buChar char="•"/>
            </a:pPr>
            <a:r>
              <a:rPr lang="en-GB" sz="2000" dirty="0">
                <a:solidFill>
                  <a:srgbClr val="0070C0"/>
                </a:solidFill>
              </a:rPr>
              <a:t>- approve the controls proposed;</a:t>
            </a:r>
          </a:p>
          <a:p>
            <a:pPr marL="342900" indent="-342900">
              <a:buFont typeface="Arial" panose="020B0604020202020204" pitchFamily="34" charset="0"/>
              <a:buChar char="•"/>
            </a:pPr>
            <a:r>
              <a:rPr lang="en-GB" sz="2000" dirty="0">
                <a:solidFill>
                  <a:srgbClr val="0070C0"/>
                </a:solidFill>
              </a:rPr>
              <a:t>- require the implementation of additional controls;</a:t>
            </a:r>
          </a:p>
          <a:p>
            <a:pPr marL="342900" indent="-342900">
              <a:buFontTx/>
              <a:buChar char="-"/>
            </a:pPr>
            <a:r>
              <a:rPr lang="en-GB" sz="2000" dirty="0">
                <a:solidFill>
                  <a:srgbClr val="0070C0"/>
                </a:solidFill>
              </a:rPr>
              <a:t>- or reject the proposed controls.</a:t>
            </a:r>
          </a:p>
          <a:p>
            <a:pPr marL="342900" indent="-342900">
              <a:buFontTx/>
              <a:buChar char="-"/>
            </a:pPr>
            <a:endParaRPr lang="en-GB" sz="800" dirty="0">
              <a:solidFill>
                <a:srgbClr val="0070C0"/>
              </a:solidFill>
            </a:endParaRPr>
          </a:p>
          <a:p>
            <a:r>
              <a:rPr lang="en-GB" sz="2000" dirty="0">
                <a:solidFill>
                  <a:srgbClr val="0070C0"/>
                </a:solidFill>
              </a:rPr>
              <a:t>Where the responsible manager approves the plan he must issue a unique Authorisation Number for the work to proceed </a:t>
            </a:r>
          </a:p>
          <a:p>
            <a:endParaRPr lang="en-GB" sz="2000" dirty="0">
              <a:solidFill>
                <a:srgbClr val="0070C0"/>
              </a:solidFill>
            </a:endParaRPr>
          </a:p>
          <a:p>
            <a:r>
              <a:rPr lang="en-GB" sz="2000" dirty="0">
                <a:solidFill>
                  <a:srgbClr val="0070C0"/>
                </a:solidFill>
              </a:rPr>
              <a:t>The Responsible Manager is able to seek advice from their relevant plant specialists if there is any uncertainty regarding the plan. </a:t>
            </a:r>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17</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42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7269163" cy="648072"/>
          </a:xfrm>
        </p:spPr>
        <p:txBody>
          <a:bodyPr/>
          <a:lstStyle/>
          <a:p>
            <a:r>
              <a:rPr lang="en-GB" dirty="0"/>
              <a:t>Control Measures</a:t>
            </a:r>
          </a:p>
        </p:txBody>
      </p:sp>
      <p:sp>
        <p:nvSpPr>
          <p:cNvPr id="3" name="Content Placeholder 2"/>
          <p:cNvSpPr>
            <a:spLocks noGrp="1"/>
          </p:cNvSpPr>
          <p:nvPr>
            <p:ph idx="1"/>
          </p:nvPr>
        </p:nvSpPr>
        <p:spPr>
          <a:xfrm>
            <a:off x="467544" y="1700808"/>
            <a:ext cx="7704856" cy="4464496"/>
          </a:xfrm>
        </p:spPr>
        <p:txBody>
          <a:bodyPr/>
          <a:lstStyle/>
          <a:p>
            <a:r>
              <a:rPr lang="en-GB" sz="2000" dirty="0">
                <a:solidFill>
                  <a:srgbClr val="0070C0"/>
                </a:solidFill>
              </a:rPr>
              <a:t>The following measures are to be applied to each ALO method implemented:</a:t>
            </a:r>
          </a:p>
          <a:p>
            <a:endParaRPr lang="en-GB" sz="2000" dirty="0">
              <a:solidFill>
                <a:srgbClr val="0070C0"/>
              </a:solidFill>
            </a:endParaRPr>
          </a:p>
          <a:p>
            <a:pPr lvl="2">
              <a:buClr>
                <a:srgbClr val="002060"/>
              </a:buClr>
              <a:buSzPct val="100000"/>
              <a:buFont typeface="Arial" panose="020B0604020202020204" pitchFamily="34" charset="0"/>
              <a:buChar char="•"/>
            </a:pPr>
            <a:r>
              <a:rPr lang="en-GB" sz="2000" dirty="0">
                <a:solidFill>
                  <a:srgbClr val="0070C0"/>
                </a:solidFill>
              </a:rPr>
              <a:t>Operations are supervised at all times </a:t>
            </a:r>
          </a:p>
          <a:p>
            <a:pPr lvl="2">
              <a:buClr>
                <a:srgbClr val="002060"/>
              </a:buClr>
              <a:buSzPct val="100000"/>
              <a:buFont typeface="Arial" panose="020B0604020202020204" pitchFamily="34" charset="0"/>
              <a:buChar char="•"/>
            </a:pPr>
            <a:r>
              <a:rPr lang="en-GB" sz="2000" dirty="0">
                <a:solidFill>
                  <a:srgbClr val="0070C0"/>
                </a:solidFill>
              </a:rPr>
              <a:t>The position and orientation of the machine relative to the open line can be maintained </a:t>
            </a:r>
          </a:p>
          <a:p>
            <a:pPr lvl="2">
              <a:buClr>
                <a:srgbClr val="002060"/>
              </a:buClr>
              <a:buSzPct val="100000"/>
              <a:buFont typeface="Arial" panose="020B0604020202020204" pitchFamily="34" charset="0"/>
              <a:buChar char="•"/>
            </a:pPr>
            <a:r>
              <a:rPr lang="en-GB" sz="2000" dirty="0">
                <a:solidFill>
                  <a:srgbClr val="0070C0"/>
                </a:solidFill>
              </a:rPr>
              <a:t>A load control/stabilisation method is in place (where required) </a:t>
            </a:r>
          </a:p>
          <a:p>
            <a:pPr lvl="2">
              <a:buClr>
                <a:srgbClr val="002060"/>
              </a:buClr>
              <a:buSzPct val="100000"/>
              <a:buFont typeface="Arial" panose="020B0604020202020204" pitchFamily="34" charset="0"/>
              <a:buChar char="•"/>
            </a:pPr>
            <a:r>
              <a:rPr lang="en-GB" sz="2000" dirty="0">
                <a:solidFill>
                  <a:srgbClr val="0070C0"/>
                </a:solidFill>
              </a:rPr>
              <a:t>The system is tested prior to the work commencing </a:t>
            </a:r>
          </a:p>
          <a:p>
            <a:pPr lvl="2">
              <a:buClr>
                <a:srgbClr val="002060"/>
              </a:buClr>
              <a:buSzPct val="100000"/>
              <a:buFont typeface="Arial" panose="020B0604020202020204" pitchFamily="34" charset="0"/>
              <a:buChar char="•"/>
            </a:pPr>
            <a:r>
              <a:rPr lang="en-GB" sz="2000" dirty="0">
                <a:solidFill>
                  <a:srgbClr val="0070C0"/>
                </a:solidFill>
              </a:rPr>
              <a:t>Safety devices are to be secured such that the operator is not be able to over-ride them </a:t>
            </a:r>
          </a:p>
          <a:p>
            <a:pPr lvl="2">
              <a:buClr>
                <a:srgbClr val="002060"/>
              </a:buClr>
              <a:buSzPct val="100000"/>
              <a:buFont typeface="Arial" panose="020B0604020202020204" pitchFamily="34" charset="0"/>
              <a:buChar char="•"/>
            </a:pPr>
            <a:r>
              <a:rPr lang="en-GB" sz="2000" b="1" dirty="0">
                <a:solidFill>
                  <a:srgbClr val="0070C0"/>
                </a:solidFill>
              </a:rPr>
              <a:t>Duplex communication system must be in use</a:t>
            </a:r>
            <a:r>
              <a:rPr lang="en-GB" sz="2000" b="1" u="sng" dirty="0">
                <a:solidFill>
                  <a:srgbClr val="0070C0"/>
                </a:solidFill>
              </a:rPr>
              <a:t> </a:t>
            </a:r>
          </a:p>
          <a:p>
            <a:pPr lvl="2">
              <a:buClr>
                <a:srgbClr val="002060"/>
              </a:buClr>
              <a:buSzPct val="100000"/>
              <a:buFont typeface="Arial" panose="020B0604020202020204" pitchFamily="34" charset="0"/>
              <a:buChar char="•"/>
            </a:pPr>
            <a:endParaRPr lang="en-GB" sz="2000" dirty="0">
              <a:solidFill>
                <a:srgbClr val="0070C0"/>
              </a:solidFill>
            </a:endParaRPr>
          </a:p>
          <a:p>
            <a:endParaRPr lang="en-GB" dirty="0"/>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18</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665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7269163" cy="648072"/>
          </a:xfrm>
        </p:spPr>
        <p:txBody>
          <a:bodyPr/>
          <a:lstStyle/>
          <a:p>
            <a:r>
              <a:rPr lang="en-GB" dirty="0"/>
              <a:t>ALO Management Assurance </a:t>
            </a:r>
          </a:p>
        </p:txBody>
      </p:sp>
      <p:sp>
        <p:nvSpPr>
          <p:cNvPr id="3" name="Content Placeholder 2"/>
          <p:cNvSpPr>
            <a:spLocks noGrp="1"/>
          </p:cNvSpPr>
          <p:nvPr>
            <p:ph idx="1"/>
          </p:nvPr>
        </p:nvSpPr>
        <p:spPr>
          <a:xfrm>
            <a:off x="323528" y="1556792"/>
            <a:ext cx="7848872" cy="3600399"/>
          </a:xfrm>
        </p:spPr>
        <p:txBody>
          <a:bodyPr/>
          <a:lstStyle/>
          <a:p>
            <a:pPr marL="342900" indent="-342900">
              <a:buClr>
                <a:srgbClr val="002060"/>
              </a:buClr>
              <a:buSzPct val="100000"/>
              <a:buFont typeface="Arial" panose="020B0604020202020204" pitchFamily="34" charset="0"/>
              <a:buChar char="•"/>
            </a:pPr>
            <a:r>
              <a:rPr lang="en-GB" sz="2000" dirty="0">
                <a:solidFill>
                  <a:srgbClr val="0070C0"/>
                </a:solidFill>
              </a:rPr>
              <a:t>Formalises the assurance of ALO activities on site.</a:t>
            </a:r>
          </a:p>
          <a:p>
            <a:pPr marL="342900" indent="-342900">
              <a:buClr>
                <a:srgbClr val="002060"/>
              </a:buClr>
              <a:buSzPct val="100000"/>
              <a:buFont typeface="Arial" panose="020B0604020202020204" pitchFamily="34" charset="0"/>
              <a:buChar char="•"/>
            </a:pPr>
            <a:r>
              <a:rPr lang="en-GB" sz="2000" dirty="0">
                <a:solidFill>
                  <a:srgbClr val="0070C0"/>
                </a:solidFill>
              </a:rPr>
              <a:t>Assurance form available for a management level individual to complete during a site visit, to confirm that ALO working is as per the approved plan</a:t>
            </a:r>
          </a:p>
          <a:p>
            <a:pPr marL="342900" indent="-342900">
              <a:buClr>
                <a:srgbClr val="002060"/>
              </a:buClr>
              <a:buSzPct val="100000"/>
              <a:buFont typeface="Arial" panose="020B0604020202020204" pitchFamily="34" charset="0"/>
              <a:buChar char="•"/>
            </a:pPr>
            <a:r>
              <a:rPr lang="en-GB" sz="2000" dirty="0">
                <a:solidFill>
                  <a:srgbClr val="0070C0"/>
                </a:solidFill>
              </a:rPr>
              <a:t>A reasonable understanding of ALO is required but not a detailed knowledge</a:t>
            </a:r>
          </a:p>
          <a:p>
            <a:pPr marL="342900" indent="-342900">
              <a:buClr>
                <a:srgbClr val="002060"/>
              </a:buClr>
              <a:buSzPct val="100000"/>
              <a:buFont typeface="Arial" panose="020B0604020202020204" pitchFamily="34" charset="0"/>
              <a:buChar char="•"/>
            </a:pPr>
            <a:r>
              <a:rPr lang="en-GB" sz="2000" dirty="0">
                <a:solidFill>
                  <a:srgbClr val="0070C0"/>
                </a:solidFill>
              </a:rPr>
              <a:t>ALO Planner – Identify the requirement for monitoring during the  planning process</a:t>
            </a:r>
          </a:p>
          <a:p>
            <a:pPr marL="342900" indent="-342900">
              <a:buClr>
                <a:srgbClr val="002060"/>
              </a:buClr>
              <a:buSzPct val="100000"/>
              <a:buFont typeface="Arial" panose="020B0604020202020204" pitchFamily="34" charset="0"/>
              <a:buChar char="•"/>
            </a:pPr>
            <a:r>
              <a:rPr lang="en-GB" sz="2000" dirty="0">
                <a:solidFill>
                  <a:srgbClr val="0070C0"/>
                </a:solidFill>
              </a:rPr>
              <a:t>ALO Responsible Manager - Identifies team members to undertake on-site monitoring.</a:t>
            </a:r>
          </a:p>
          <a:p>
            <a:endParaRPr lang="en-GB" dirty="0"/>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19</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77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2</a:t>
            </a:fld>
            <a:endParaRPr lang="en-GB" altLang="en-US" sz="800" dirty="0"/>
          </a:p>
        </p:txBody>
      </p:sp>
      <p:sp>
        <p:nvSpPr>
          <p:cNvPr id="11269" name="Rectangle 2"/>
          <p:cNvSpPr>
            <a:spLocks noGrp="1" noChangeArrowheads="1"/>
          </p:cNvSpPr>
          <p:nvPr>
            <p:ph type="title"/>
          </p:nvPr>
        </p:nvSpPr>
        <p:spPr>
          <a:xfrm>
            <a:off x="669471" y="821865"/>
            <a:ext cx="6909123" cy="576064"/>
          </a:xfrm>
        </p:spPr>
        <p:txBody>
          <a:bodyPr/>
          <a:lstStyle/>
          <a:p>
            <a:pPr eaLnBrk="1" hangingPunct="1"/>
            <a:r>
              <a:rPr lang="en-GB" sz="3600" dirty="0"/>
              <a:t>What is ALO?</a:t>
            </a:r>
            <a:endParaRPr lang="en-GB" altLang="en-US" sz="3600" i="0" dirty="0"/>
          </a:p>
        </p:txBody>
      </p:sp>
      <p:sp>
        <p:nvSpPr>
          <p:cNvPr id="11270" name="Rectangle 3"/>
          <p:cNvSpPr>
            <a:spLocks noGrp="1" noChangeArrowheads="1"/>
          </p:cNvSpPr>
          <p:nvPr>
            <p:ph type="body" idx="1"/>
          </p:nvPr>
        </p:nvSpPr>
        <p:spPr>
          <a:xfrm>
            <a:off x="683568" y="1628800"/>
            <a:ext cx="7413377" cy="4391025"/>
          </a:xfrm>
        </p:spPr>
        <p:txBody>
          <a:bodyPr/>
          <a:lstStyle/>
          <a:p>
            <a:r>
              <a:rPr lang="en-GB" sz="2400" i="1" dirty="0">
                <a:solidFill>
                  <a:srgbClr val="0070C0"/>
                </a:solidFill>
              </a:rPr>
              <a:t>“Where any railway line open to traffic could foreseeably be fouled by any vehicles including OTP, construction plant, lorry loaders, cranes etc. or the loads associated with them</a:t>
            </a:r>
            <a:r>
              <a:rPr lang="en-GB" sz="2400" dirty="0">
                <a:solidFill>
                  <a:srgbClr val="0070C0"/>
                </a:solidFill>
              </a:rPr>
              <a:t>.”</a:t>
            </a:r>
          </a:p>
          <a:p>
            <a:endParaRPr lang="en-GB" sz="2400" dirty="0">
              <a:solidFill>
                <a:srgbClr val="0070C0"/>
              </a:solidFill>
            </a:endParaRPr>
          </a:p>
          <a:p>
            <a:r>
              <a:rPr lang="en-GB" sz="2400" dirty="0">
                <a:solidFill>
                  <a:srgbClr val="0070C0"/>
                </a:solidFill>
              </a:rPr>
              <a:t>This also includes:</a:t>
            </a:r>
          </a:p>
          <a:p>
            <a:pPr marL="342900" indent="-342900">
              <a:buClr>
                <a:srgbClr val="002060"/>
              </a:buClr>
              <a:buSzPct val="100000"/>
              <a:buFont typeface="Arial" panose="020B0604020202020204" pitchFamily="34" charset="0"/>
              <a:buChar char="•"/>
            </a:pPr>
            <a:r>
              <a:rPr lang="en-GB" sz="2400" dirty="0">
                <a:solidFill>
                  <a:srgbClr val="0070C0"/>
                </a:solidFill>
              </a:rPr>
              <a:t>Delivery and retrieval activities</a:t>
            </a:r>
          </a:p>
          <a:p>
            <a:pPr marL="342900" indent="-342900">
              <a:buClr>
                <a:srgbClr val="002060"/>
              </a:buClr>
              <a:buSzPct val="100000"/>
              <a:buFont typeface="Arial" panose="020B0604020202020204" pitchFamily="34" charset="0"/>
              <a:buChar char="•"/>
            </a:pPr>
            <a:r>
              <a:rPr lang="en-GB" sz="2400" dirty="0">
                <a:solidFill>
                  <a:srgbClr val="0070C0"/>
                </a:solidFill>
              </a:rPr>
              <a:t>Construction plant activities</a:t>
            </a:r>
          </a:p>
          <a:p>
            <a:pPr>
              <a:buClr>
                <a:srgbClr val="002060"/>
              </a:buClr>
              <a:buSzPct val="100000"/>
            </a:pPr>
            <a:endParaRPr lang="en-GB" sz="2400" dirty="0">
              <a:solidFill>
                <a:srgbClr val="0070C0"/>
              </a:solidFill>
            </a:endParaRPr>
          </a:p>
          <a:p>
            <a:pPr>
              <a:buClr>
                <a:srgbClr val="002060"/>
              </a:buClr>
              <a:buSzPct val="100000"/>
            </a:pPr>
            <a:r>
              <a:rPr lang="en-GB" sz="2400" dirty="0">
                <a:solidFill>
                  <a:srgbClr val="0070C0"/>
                </a:solidFill>
              </a:rPr>
              <a:t>Examples of which are on the next few slides.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7269163" cy="648072"/>
          </a:xfrm>
        </p:spPr>
        <p:txBody>
          <a:bodyPr/>
          <a:lstStyle/>
          <a:p>
            <a:r>
              <a:rPr lang="en-GB" dirty="0"/>
              <a:t>ALO Management Assurance </a:t>
            </a:r>
          </a:p>
        </p:txBody>
      </p:sp>
      <p:sp>
        <p:nvSpPr>
          <p:cNvPr id="3" name="Content Placeholder 2"/>
          <p:cNvSpPr>
            <a:spLocks noGrp="1"/>
          </p:cNvSpPr>
          <p:nvPr>
            <p:ph idx="1"/>
          </p:nvPr>
        </p:nvSpPr>
        <p:spPr>
          <a:xfrm>
            <a:off x="415018" y="1410516"/>
            <a:ext cx="7920880" cy="4178724"/>
          </a:xfrm>
        </p:spPr>
        <p:txBody>
          <a:bodyPr/>
          <a:lstStyle/>
          <a:p>
            <a:r>
              <a:rPr lang="en-GB" sz="2000" dirty="0">
                <a:solidFill>
                  <a:srgbClr val="0070C0"/>
                </a:solidFill>
              </a:rPr>
              <a:t>Assurance form questions:</a:t>
            </a:r>
          </a:p>
          <a:p>
            <a:endParaRPr lang="en-GB" sz="2000" dirty="0">
              <a:solidFill>
                <a:srgbClr val="0070C0"/>
              </a:solidFill>
            </a:endParaRPr>
          </a:p>
          <a:p>
            <a:r>
              <a:rPr lang="en-GB" sz="2000" dirty="0">
                <a:solidFill>
                  <a:srgbClr val="0070C0"/>
                </a:solidFill>
              </a:rPr>
              <a:t>1) Does the person responsible for testing, implementing and monitoring the ALO measures on site have a copy of the ALO Work Plan? </a:t>
            </a:r>
          </a:p>
          <a:p>
            <a:endParaRPr lang="en-GB" sz="1100" dirty="0">
              <a:solidFill>
                <a:srgbClr val="0070C0"/>
              </a:solidFill>
            </a:endParaRPr>
          </a:p>
          <a:p>
            <a:r>
              <a:rPr lang="en-GB" sz="2000" dirty="0">
                <a:solidFill>
                  <a:srgbClr val="0070C0"/>
                </a:solidFill>
              </a:rPr>
              <a:t>2) Can the responsible person demonstrate that this plan matches the work being carried out on site? </a:t>
            </a:r>
          </a:p>
          <a:p>
            <a:endParaRPr lang="en-GB" sz="1100" dirty="0">
              <a:solidFill>
                <a:srgbClr val="0070C0"/>
              </a:solidFill>
            </a:endParaRPr>
          </a:p>
          <a:p>
            <a:r>
              <a:rPr lang="en-GB" sz="2000" dirty="0">
                <a:solidFill>
                  <a:srgbClr val="0070C0"/>
                </a:solidFill>
              </a:rPr>
              <a:t>3) Verify (through Q&amp;A) that the personnel have received a briefing on the ALO work plan and understand the ALO control measures as detailed in the ALO plan. Confirm that a test of the control measures has been completed prior to work commencing. </a:t>
            </a:r>
            <a:endParaRPr lang="en-GB" dirty="0"/>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20</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377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7269163" cy="648072"/>
          </a:xfrm>
        </p:spPr>
        <p:txBody>
          <a:bodyPr/>
          <a:lstStyle/>
          <a:p>
            <a:r>
              <a:rPr lang="en-GB" dirty="0"/>
              <a:t>ALO Management Assurance</a:t>
            </a:r>
          </a:p>
        </p:txBody>
      </p:sp>
      <p:sp>
        <p:nvSpPr>
          <p:cNvPr id="3" name="Content Placeholder 2"/>
          <p:cNvSpPr>
            <a:spLocks noGrp="1"/>
          </p:cNvSpPr>
          <p:nvPr>
            <p:ph idx="1"/>
          </p:nvPr>
        </p:nvSpPr>
        <p:spPr>
          <a:xfrm>
            <a:off x="395536" y="1268760"/>
            <a:ext cx="7341171" cy="4968552"/>
          </a:xfrm>
        </p:spPr>
        <p:txBody>
          <a:bodyPr/>
          <a:lstStyle/>
          <a:p>
            <a:r>
              <a:rPr lang="en-GB" sz="2000" dirty="0">
                <a:solidFill>
                  <a:srgbClr val="0070C0"/>
                </a:solidFill>
              </a:rPr>
              <a:t>4) Are the personnel who are operating and managing plant complying with the control measures that are identified in the ALO Work Plan? </a:t>
            </a:r>
          </a:p>
          <a:p>
            <a:r>
              <a:rPr lang="en-GB" sz="2000" dirty="0">
                <a:solidFill>
                  <a:srgbClr val="0070C0"/>
                </a:solidFill>
              </a:rPr>
              <a:t>	</a:t>
            </a:r>
          </a:p>
          <a:p>
            <a:r>
              <a:rPr lang="en-GB" sz="2000" dirty="0">
                <a:solidFill>
                  <a:srgbClr val="0070C0"/>
                </a:solidFill>
              </a:rPr>
              <a:t>5) Are the personnel who are managing and operating RRVs utilising duplex communication equipment to control plant movements? </a:t>
            </a:r>
          </a:p>
          <a:p>
            <a:r>
              <a:rPr lang="en-GB" sz="2000" dirty="0">
                <a:solidFill>
                  <a:srgbClr val="0070C0"/>
                </a:solidFill>
              </a:rPr>
              <a:t>	</a:t>
            </a:r>
          </a:p>
          <a:p>
            <a:r>
              <a:rPr lang="en-GB" sz="2000" dirty="0">
                <a:solidFill>
                  <a:srgbClr val="0070C0"/>
                </a:solidFill>
              </a:rPr>
              <a:t>6) Is the person responsible for testing, implementing and  monitoring the ALO Control Measures ACTIVELY carrying out this activity? </a:t>
            </a:r>
          </a:p>
          <a:p>
            <a:r>
              <a:rPr lang="en-GB" sz="2000" dirty="0">
                <a:solidFill>
                  <a:srgbClr val="0070C0"/>
                </a:solidFill>
              </a:rPr>
              <a:t>	</a:t>
            </a:r>
          </a:p>
          <a:p>
            <a:r>
              <a:rPr lang="en-GB" sz="2000" dirty="0">
                <a:solidFill>
                  <a:srgbClr val="0070C0"/>
                </a:solidFill>
              </a:rPr>
              <a:t>7) Are you satisfied that the ALO Control Measures are adequate to protect the safe passage of trains on open lines? </a:t>
            </a:r>
            <a:r>
              <a:rPr lang="en-GB" dirty="0"/>
              <a:t>	</a:t>
            </a:r>
          </a:p>
          <a:p>
            <a:r>
              <a:rPr lang="en-GB" dirty="0"/>
              <a:t> </a:t>
            </a:r>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21</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459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7269163" cy="648072"/>
          </a:xfrm>
        </p:spPr>
        <p:txBody>
          <a:bodyPr/>
          <a:lstStyle/>
          <a:p>
            <a:r>
              <a:rPr lang="en-GB" dirty="0"/>
              <a:t>Change Control </a:t>
            </a:r>
          </a:p>
        </p:txBody>
      </p:sp>
      <p:sp>
        <p:nvSpPr>
          <p:cNvPr id="3" name="Content Placeholder 2"/>
          <p:cNvSpPr>
            <a:spLocks noGrp="1"/>
          </p:cNvSpPr>
          <p:nvPr>
            <p:ph idx="1"/>
          </p:nvPr>
        </p:nvSpPr>
        <p:spPr>
          <a:xfrm>
            <a:off x="467544" y="1556792"/>
            <a:ext cx="7269163" cy="4536505"/>
          </a:xfrm>
        </p:spPr>
        <p:txBody>
          <a:bodyPr/>
          <a:lstStyle/>
          <a:p>
            <a:r>
              <a:rPr lang="en-GB" sz="2000" dirty="0">
                <a:solidFill>
                  <a:srgbClr val="0070C0"/>
                </a:solidFill>
              </a:rPr>
              <a:t>There are 2 types of changes:</a:t>
            </a:r>
          </a:p>
          <a:p>
            <a:pPr marL="703263" lvl="1" indent="-342900">
              <a:buClr>
                <a:srgbClr val="002060"/>
              </a:buClr>
              <a:buSzPct val="100000"/>
              <a:buFont typeface="Arial" panose="020B0604020202020204" pitchFamily="34" charset="0"/>
              <a:buChar char="•"/>
            </a:pPr>
            <a:r>
              <a:rPr lang="en-GB" sz="2000" dirty="0">
                <a:solidFill>
                  <a:srgbClr val="0070C0"/>
                </a:solidFill>
              </a:rPr>
              <a:t>Planning Stage Changes</a:t>
            </a:r>
          </a:p>
          <a:p>
            <a:pPr marL="703263" lvl="1" indent="-342900">
              <a:buClr>
                <a:srgbClr val="002060"/>
              </a:buClr>
              <a:buSzPct val="100000"/>
              <a:buFont typeface="Arial" panose="020B0604020202020204" pitchFamily="34" charset="0"/>
              <a:buChar char="•"/>
            </a:pPr>
            <a:r>
              <a:rPr lang="en-GB" sz="2000" dirty="0">
                <a:solidFill>
                  <a:srgbClr val="0070C0"/>
                </a:solidFill>
              </a:rPr>
              <a:t>On Site Changes </a:t>
            </a:r>
          </a:p>
          <a:p>
            <a:r>
              <a:rPr lang="en-GB" sz="2000" dirty="0">
                <a:solidFill>
                  <a:srgbClr val="0070C0"/>
                </a:solidFill>
              </a:rPr>
              <a:t>A flow chart is included in COP 0032 which describes the steps to be followed.</a:t>
            </a:r>
          </a:p>
          <a:p>
            <a:endParaRPr lang="en-GB" sz="2000" dirty="0">
              <a:solidFill>
                <a:srgbClr val="0070C0"/>
              </a:solidFill>
            </a:endParaRPr>
          </a:p>
          <a:p>
            <a:r>
              <a:rPr lang="en-GB" sz="2000" b="1" dirty="0">
                <a:solidFill>
                  <a:srgbClr val="0070C0"/>
                </a:solidFill>
              </a:rPr>
              <a:t>Planning Change</a:t>
            </a:r>
            <a:endParaRPr lang="en-GB" sz="2000" dirty="0">
              <a:solidFill>
                <a:srgbClr val="0070C0"/>
              </a:solidFill>
            </a:endParaRPr>
          </a:p>
          <a:p>
            <a:pPr marL="703263" lvl="1" indent="-342900">
              <a:buClr>
                <a:srgbClr val="002060"/>
              </a:buClr>
              <a:buSzPct val="100000"/>
              <a:buFont typeface="Arial" panose="020B0604020202020204" pitchFamily="34" charset="0"/>
              <a:buChar char="•"/>
            </a:pPr>
            <a:r>
              <a:rPr lang="en-GB" sz="2000" dirty="0">
                <a:solidFill>
                  <a:srgbClr val="0070C0"/>
                </a:solidFill>
              </a:rPr>
              <a:t>Changes arising prior to site works commencing are to be dealt with as part of the planning process and be documented on the A3 Planning Sheet - they do not have a specific check sheet.</a:t>
            </a:r>
          </a:p>
          <a:p>
            <a:pPr marL="703263" lvl="1" indent="-342900">
              <a:buClr>
                <a:srgbClr val="002060"/>
              </a:buClr>
              <a:buSzPct val="100000"/>
              <a:buFont typeface="Arial" panose="020B0604020202020204" pitchFamily="34" charset="0"/>
              <a:buChar char="•"/>
            </a:pPr>
            <a:r>
              <a:rPr lang="en-GB" sz="2000" dirty="0">
                <a:solidFill>
                  <a:srgbClr val="0070C0"/>
                </a:solidFill>
              </a:rPr>
              <a:t>These changes are likely to be managed by the ALO Planner </a:t>
            </a:r>
          </a:p>
          <a:p>
            <a:endParaRPr lang="en-GB" sz="2000" dirty="0">
              <a:solidFill>
                <a:srgbClr val="0070C0"/>
              </a:solidFill>
            </a:endParaRPr>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22</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917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7269163" cy="648072"/>
          </a:xfrm>
        </p:spPr>
        <p:txBody>
          <a:bodyPr/>
          <a:lstStyle/>
          <a:p>
            <a:r>
              <a:rPr lang="en-GB" dirty="0"/>
              <a:t>Change Control </a:t>
            </a:r>
          </a:p>
        </p:txBody>
      </p:sp>
      <p:sp>
        <p:nvSpPr>
          <p:cNvPr id="3" name="Content Placeholder 2"/>
          <p:cNvSpPr>
            <a:spLocks noGrp="1"/>
          </p:cNvSpPr>
          <p:nvPr>
            <p:ph idx="1"/>
          </p:nvPr>
        </p:nvSpPr>
        <p:spPr>
          <a:xfrm>
            <a:off x="467544" y="1243493"/>
            <a:ext cx="7704856" cy="5425867"/>
          </a:xfrm>
        </p:spPr>
        <p:txBody>
          <a:bodyPr/>
          <a:lstStyle/>
          <a:p>
            <a:r>
              <a:rPr lang="en-GB" sz="2000" b="1" dirty="0">
                <a:solidFill>
                  <a:srgbClr val="0070C0"/>
                </a:solidFill>
              </a:rPr>
              <a:t>On Site Change</a:t>
            </a:r>
            <a:endParaRPr lang="en-GB" sz="2000" dirty="0">
              <a:solidFill>
                <a:srgbClr val="0070C0"/>
              </a:solidFill>
            </a:endParaRPr>
          </a:p>
          <a:p>
            <a:pPr marL="703263" lvl="1" indent="-342900">
              <a:buClr>
                <a:srgbClr val="002060"/>
              </a:buClr>
              <a:buSzPct val="100000"/>
              <a:buFont typeface="Arial" panose="020B0604020202020204" pitchFamily="34" charset="0"/>
              <a:buChar char="•"/>
            </a:pPr>
            <a:r>
              <a:rPr lang="en-GB" dirty="0">
                <a:solidFill>
                  <a:srgbClr val="0070C0"/>
                </a:solidFill>
              </a:rPr>
              <a:t>There must be an ALO Responsible Manager available at all times (normal office hours &amp; out of hours) to review and authorise any on site changes that are required. The manager that authorises these change </a:t>
            </a:r>
            <a:r>
              <a:rPr lang="en-GB" b="1" dirty="0">
                <a:solidFill>
                  <a:srgbClr val="0070C0"/>
                </a:solidFill>
              </a:rPr>
              <a:t>MUST </a:t>
            </a:r>
            <a:r>
              <a:rPr lang="en-GB" dirty="0">
                <a:solidFill>
                  <a:srgbClr val="0070C0"/>
                </a:solidFill>
              </a:rPr>
              <a:t>fully understand the ALO planning principals.</a:t>
            </a:r>
          </a:p>
          <a:p>
            <a:pPr marL="703263" lvl="1" indent="-342900">
              <a:buClr>
                <a:srgbClr val="002060"/>
              </a:buClr>
              <a:buSzPct val="100000"/>
              <a:buFont typeface="Arial" panose="020B0604020202020204" pitchFamily="34" charset="0"/>
              <a:buChar char="•"/>
            </a:pPr>
            <a:r>
              <a:rPr lang="en-GB" dirty="0">
                <a:solidFill>
                  <a:srgbClr val="0070C0"/>
                </a:solidFill>
              </a:rPr>
              <a:t>These changes will be managed by the ALO site coordinator using the one page checklist</a:t>
            </a:r>
          </a:p>
          <a:p>
            <a:pPr>
              <a:buClr>
                <a:srgbClr val="002060"/>
              </a:buClr>
              <a:buSzPct val="100000"/>
            </a:pPr>
            <a:endParaRPr lang="en-GB" sz="2000" b="1" dirty="0">
              <a:solidFill>
                <a:srgbClr val="0070C0"/>
              </a:solidFill>
            </a:endParaRPr>
          </a:p>
          <a:p>
            <a:pPr>
              <a:buClr>
                <a:srgbClr val="002060"/>
              </a:buClr>
              <a:buSzPct val="100000"/>
            </a:pPr>
            <a:r>
              <a:rPr lang="en-GB" sz="2000" b="1" dirty="0">
                <a:solidFill>
                  <a:srgbClr val="0070C0"/>
                </a:solidFill>
              </a:rPr>
              <a:t>ALO Coordinator On Site Change Control</a:t>
            </a:r>
          </a:p>
          <a:p>
            <a:pPr>
              <a:buClr>
                <a:srgbClr val="002060"/>
              </a:buClr>
              <a:buSzPct val="100000"/>
            </a:pPr>
            <a:r>
              <a:rPr lang="en-GB" dirty="0">
                <a:solidFill>
                  <a:srgbClr val="0070C0"/>
                </a:solidFill>
              </a:rPr>
              <a:t>Needs to be authorised by a responsible manager who fully understands the ALO process and controls</a:t>
            </a:r>
          </a:p>
          <a:p>
            <a:pPr marL="625475" lvl="2" indent="0">
              <a:buNone/>
            </a:pPr>
            <a:r>
              <a:rPr lang="en-GB" dirty="0">
                <a:solidFill>
                  <a:srgbClr val="0070C0"/>
                </a:solidFill>
              </a:rPr>
              <a:t>1) What is the reason for the change?</a:t>
            </a:r>
          </a:p>
          <a:p>
            <a:pPr marL="625475" lvl="2" indent="0">
              <a:buNone/>
            </a:pPr>
            <a:r>
              <a:rPr lang="en-GB" dirty="0">
                <a:solidFill>
                  <a:srgbClr val="0070C0"/>
                </a:solidFill>
              </a:rPr>
              <a:t>2) What is the proposed revised methodology?</a:t>
            </a:r>
          </a:p>
          <a:p>
            <a:pPr marL="625475" lvl="2" indent="0">
              <a:buNone/>
            </a:pPr>
            <a:r>
              <a:rPr lang="en-GB" dirty="0">
                <a:solidFill>
                  <a:srgbClr val="0070C0"/>
                </a:solidFill>
              </a:rPr>
              <a:t>3) Are risk control measures in place for the proposed ALO activity?</a:t>
            </a:r>
          </a:p>
          <a:p>
            <a:pPr marL="625475" lvl="2" indent="0">
              <a:buNone/>
            </a:pPr>
            <a:r>
              <a:rPr lang="en-GB" dirty="0">
                <a:solidFill>
                  <a:srgbClr val="0070C0"/>
                </a:solidFill>
              </a:rPr>
              <a:t>4) Has the responsible manager reviewed and agreed the proposed change and issued an authorisation number?</a:t>
            </a:r>
          </a:p>
          <a:p>
            <a:pPr lvl="1" indent="0">
              <a:buClr>
                <a:srgbClr val="002060"/>
              </a:buClr>
              <a:buSzPct val="100000"/>
              <a:buNone/>
            </a:pPr>
            <a:endParaRPr lang="en-GB" sz="2000" dirty="0">
              <a:solidFill>
                <a:srgbClr val="0070C0"/>
              </a:solidFill>
            </a:endParaRPr>
          </a:p>
          <a:p>
            <a:endParaRPr lang="en-GB" dirty="0"/>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23</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241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7269163" cy="648072"/>
          </a:xfrm>
        </p:spPr>
        <p:txBody>
          <a:bodyPr/>
          <a:lstStyle/>
          <a:p>
            <a:r>
              <a:rPr lang="en-GB" dirty="0"/>
              <a:t>Working Scenario (Rail)</a:t>
            </a:r>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24</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8163805"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99592" y="5511149"/>
            <a:ext cx="7128792" cy="400110"/>
          </a:xfrm>
          <a:prstGeom prst="rect">
            <a:avLst/>
          </a:prstGeom>
        </p:spPr>
        <p:txBody>
          <a:bodyPr wrap="square">
            <a:spAutoFit/>
          </a:bodyPr>
          <a:lstStyle/>
          <a:p>
            <a:r>
              <a:rPr lang="en-GB" sz="2000" dirty="0">
                <a:solidFill>
                  <a:srgbClr val="FF0000"/>
                </a:solidFill>
              </a:rPr>
              <a:t>Identify the planned limit of machine working and foul point</a:t>
            </a:r>
          </a:p>
        </p:txBody>
      </p:sp>
    </p:spTree>
    <p:extLst>
      <p:ext uri="{BB962C8B-B14F-4D97-AF65-F5344CB8AC3E}">
        <p14:creationId xmlns:p14="http://schemas.microsoft.com/office/powerpoint/2010/main" val="2309939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7269163" cy="648072"/>
          </a:xfrm>
        </p:spPr>
        <p:txBody>
          <a:bodyPr/>
          <a:lstStyle/>
          <a:p>
            <a:r>
              <a:rPr lang="en-GB" dirty="0"/>
              <a:t>Working Scenario (Road)</a:t>
            </a:r>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25</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408" y="5589240"/>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3799"/>
          <a:stretch/>
        </p:blipFill>
        <p:spPr bwMode="auto">
          <a:xfrm>
            <a:off x="254818" y="1203282"/>
            <a:ext cx="863436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29531" y="5890332"/>
            <a:ext cx="7272808" cy="400110"/>
          </a:xfrm>
          <a:prstGeom prst="rect">
            <a:avLst/>
          </a:prstGeom>
        </p:spPr>
        <p:txBody>
          <a:bodyPr wrap="square">
            <a:spAutoFit/>
          </a:bodyPr>
          <a:lstStyle/>
          <a:p>
            <a:r>
              <a:rPr lang="en-GB" sz="2000" dirty="0">
                <a:solidFill>
                  <a:srgbClr val="FF0000"/>
                </a:solidFill>
              </a:rPr>
              <a:t>Identify the planned limit of machine working and foul point</a:t>
            </a:r>
          </a:p>
        </p:txBody>
      </p:sp>
    </p:spTree>
    <p:extLst>
      <p:ext uri="{BB962C8B-B14F-4D97-AF65-F5344CB8AC3E}">
        <p14:creationId xmlns:p14="http://schemas.microsoft.com/office/powerpoint/2010/main" val="3847196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7269163" cy="648072"/>
          </a:xfrm>
        </p:spPr>
        <p:txBody>
          <a:bodyPr/>
          <a:lstStyle/>
          <a:p>
            <a:r>
              <a:rPr lang="en-GB" dirty="0"/>
              <a:t>Emergency Arrangements</a:t>
            </a:r>
          </a:p>
        </p:txBody>
      </p:sp>
      <p:sp>
        <p:nvSpPr>
          <p:cNvPr id="3" name="Content Placeholder 2"/>
          <p:cNvSpPr>
            <a:spLocks noGrp="1"/>
          </p:cNvSpPr>
          <p:nvPr>
            <p:ph idx="1"/>
          </p:nvPr>
        </p:nvSpPr>
        <p:spPr>
          <a:xfrm>
            <a:off x="467544" y="1268760"/>
            <a:ext cx="7848872" cy="4896544"/>
          </a:xfrm>
        </p:spPr>
        <p:txBody>
          <a:bodyPr/>
          <a:lstStyle/>
          <a:p>
            <a:endParaRPr lang="en-GB" sz="2000" dirty="0">
              <a:solidFill>
                <a:srgbClr val="0070C0"/>
              </a:solidFill>
            </a:endParaRPr>
          </a:p>
          <a:p>
            <a:r>
              <a:rPr lang="en-GB" sz="2000" dirty="0">
                <a:solidFill>
                  <a:srgbClr val="0070C0"/>
                </a:solidFill>
              </a:rPr>
              <a:t>Emergency situations can develop at any time endangering site staff and those travelling on an operational railway. These situations can be made worse if the planned emergency arrangements are not fully understood and implemented. Responsible managers should establish that:</a:t>
            </a:r>
          </a:p>
          <a:p>
            <a:endParaRPr lang="en-GB" sz="2000" dirty="0">
              <a:solidFill>
                <a:srgbClr val="0070C0"/>
              </a:solidFill>
            </a:endParaRPr>
          </a:p>
          <a:p>
            <a:pPr marL="342900" indent="-342900">
              <a:buClr>
                <a:srgbClr val="002060"/>
              </a:buClr>
              <a:buSzPct val="100000"/>
              <a:buFont typeface="Arial" panose="020B0604020202020204" pitchFamily="34" charset="0"/>
              <a:buChar char="•"/>
            </a:pPr>
            <a:r>
              <a:rPr lang="en-GB" sz="2000" dirty="0">
                <a:solidFill>
                  <a:srgbClr val="0070C0"/>
                </a:solidFill>
              </a:rPr>
              <a:t>Planned emergency arrangements are documented, have been briefed, understood and can be discharged on site.</a:t>
            </a:r>
          </a:p>
          <a:p>
            <a:pPr marL="342900" indent="-342900">
              <a:buClr>
                <a:srgbClr val="002060"/>
              </a:buClr>
              <a:buSzPct val="100000"/>
              <a:buFont typeface="Arial" panose="020B0604020202020204" pitchFamily="34" charset="0"/>
              <a:buChar char="•"/>
            </a:pPr>
            <a:r>
              <a:rPr lang="en-GB" sz="2000" dirty="0">
                <a:solidFill>
                  <a:srgbClr val="0070C0"/>
                </a:solidFill>
              </a:rPr>
              <a:t>They can confirm with the ALO coordinator/MC/CC/POS Rep that emergency equipment is available on the plant.</a:t>
            </a:r>
          </a:p>
          <a:p>
            <a:pPr marL="342900" indent="-342900">
              <a:buClr>
                <a:srgbClr val="002060"/>
              </a:buClr>
              <a:buSzPct val="100000"/>
              <a:buFont typeface="Arial" panose="020B0604020202020204" pitchFamily="34" charset="0"/>
              <a:buChar char="•"/>
            </a:pPr>
            <a:r>
              <a:rPr lang="en-GB" sz="2000" dirty="0">
                <a:solidFill>
                  <a:srgbClr val="0070C0"/>
                </a:solidFill>
              </a:rPr>
              <a:t>A test of the emergency arrangements by asking the ALO coordinator/MC/CC/POS Rep to describe the arrangements to be followed if the plant failed and fouled an line open to traffic. </a:t>
            </a:r>
          </a:p>
          <a:p>
            <a:endParaRPr lang="en-GB" dirty="0"/>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26</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055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7269163" cy="648072"/>
          </a:xfrm>
        </p:spPr>
        <p:txBody>
          <a:bodyPr/>
          <a:lstStyle/>
          <a:p>
            <a:r>
              <a:rPr lang="en-GB" dirty="0"/>
              <a:t>Safety Central</a:t>
            </a:r>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27</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45096" y="1340768"/>
            <a:ext cx="7971320" cy="400110"/>
          </a:xfrm>
          <a:prstGeom prst="rect">
            <a:avLst/>
          </a:prstGeom>
        </p:spPr>
        <p:txBody>
          <a:bodyPr wrap="square">
            <a:spAutoFit/>
          </a:bodyPr>
          <a:lstStyle/>
          <a:p>
            <a:r>
              <a:rPr lang="en-GB" sz="2000" b="1" i="1" dirty="0">
                <a:solidFill>
                  <a:srgbClr val="0070C0"/>
                </a:solidFill>
              </a:rPr>
              <a:t>All information &amp; documents can be found on Safety Central</a:t>
            </a:r>
            <a:endParaRPr lang="en-GB" sz="2000" dirty="0">
              <a:solidFill>
                <a:srgbClr val="0070C0"/>
              </a:solidFill>
            </a:endParaRPr>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341" y="1740878"/>
            <a:ext cx="487811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095" y="1764855"/>
            <a:ext cx="3453245" cy="4452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239333" y="5111039"/>
            <a:ext cx="3996130" cy="400110"/>
          </a:xfrm>
          <a:prstGeom prst="rect">
            <a:avLst/>
          </a:prstGeom>
        </p:spPr>
        <p:txBody>
          <a:bodyPr wrap="square">
            <a:spAutoFit/>
          </a:bodyPr>
          <a:lstStyle/>
          <a:p>
            <a:r>
              <a:rPr lang="en-GB" sz="2000" b="1" dirty="0">
                <a:solidFill>
                  <a:srgbClr val="0070C0"/>
                </a:solidFill>
                <a:hlinkClick r:id="rId5"/>
              </a:rPr>
              <a:t>www.safety.networkrail.co.uk</a:t>
            </a:r>
            <a:endParaRPr lang="en-GB" sz="2000" b="1" dirty="0">
              <a:solidFill>
                <a:srgbClr val="0070C0"/>
              </a:solidFill>
            </a:endParaRPr>
          </a:p>
        </p:txBody>
      </p:sp>
    </p:spTree>
    <p:extLst>
      <p:ext uri="{BB962C8B-B14F-4D97-AF65-F5344CB8AC3E}">
        <p14:creationId xmlns:p14="http://schemas.microsoft.com/office/powerpoint/2010/main" val="1486237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708920"/>
            <a:ext cx="7269163" cy="1439863"/>
          </a:xfrm>
        </p:spPr>
        <p:txBody>
          <a:bodyPr/>
          <a:lstStyle/>
          <a:p>
            <a:pPr algn="ctr"/>
            <a:r>
              <a:rPr lang="en-GB" sz="4800" dirty="0">
                <a:solidFill>
                  <a:srgbClr val="002060"/>
                </a:solidFill>
              </a:rPr>
              <a:t>The End</a:t>
            </a:r>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28</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62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9730" y="827088"/>
            <a:ext cx="7579184" cy="431800"/>
          </a:xfrm>
        </p:spPr>
        <p:txBody>
          <a:bodyPr/>
          <a:lstStyle/>
          <a:p>
            <a:r>
              <a:rPr lang="en-GB" sz="3600" dirty="0"/>
              <a:t>Some types of OTP</a:t>
            </a:r>
          </a:p>
        </p:txBody>
      </p:sp>
      <p:sp>
        <p:nvSpPr>
          <p:cNvPr id="14340" name="Slide Number Placeholder 6"/>
          <p:cNvSpPr>
            <a:spLocks noGrp="1"/>
          </p:cNvSpPr>
          <p:nvPr>
            <p:ph type="sldNum" sz="quarter" idx="12"/>
          </p:nvPr>
        </p:nvSpPr>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FC098CA-AC0E-4059-B4F8-AFA4EFDD5A09}" type="slidenum">
              <a:rPr lang="en-GB" altLang="en-US" smtClean="0"/>
              <a:pPr/>
              <a:t>3</a:t>
            </a:fld>
            <a:endParaRPr lang="en-GB"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29" y="1700808"/>
            <a:ext cx="2664296" cy="176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1" y="1700808"/>
            <a:ext cx="3034455" cy="173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700808"/>
            <a:ext cx="2630983" cy="1716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729" y="3803769"/>
            <a:ext cx="2686087" cy="170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1" y="3789251"/>
            <a:ext cx="2611306" cy="1721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1915" y="3647563"/>
            <a:ext cx="2638008" cy="201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0B327620-8C9A-47C9-90E4-97D4F8CBD1FD}" type="slidenum">
              <a:rPr lang="en-GB" altLang="en-US" sz="800"/>
              <a:pPr/>
              <a:t>4</a:t>
            </a:fld>
            <a:endParaRPr lang="en-GB" altLang="en-US" sz="800" dirty="0"/>
          </a:p>
        </p:txBody>
      </p:sp>
      <p:sp>
        <p:nvSpPr>
          <p:cNvPr id="2" name="Rectangle 1"/>
          <p:cNvSpPr/>
          <p:nvPr/>
        </p:nvSpPr>
        <p:spPr>
          <a:xfrm>
            <a:off x="203041" y="739586"/>
            <a:ext cx="8737918" cy="646331"/>
          </a:xfrm>
          <a:prstGeom prst="rect">
            <a:avLst/>
          </a:prstGeom>
        </p:spPr>
        <p:txBody>
          <a:bodyPr wrap="square">
            <a:spAutoFit/>
          </a:bodyPr>
          <a:lstStyle/>
          <a:p>
            <a:r>
              <a:rPr lang="en-GB" sz="3600" b="1" i="1" dirty="0"/>
              <a:t>Don’t forget the attachments &amp; loads!</a:t>
            </a:r>
            <a:endParaRPr lang="en-GB"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78" y="1628800"/>
            <a:ext cx="294922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777" y="1628800"/>
            <a:ext cx="2600211"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046" y="1628800"/>
            <a:ext cx="2904900" cy="194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9" y="3933056"/>
            <a:ext cx="2966384" cy="182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0080" y="3933056"/>
            <a:ext cx="2267454" cy="183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9955" y="3933056"/>
            <a:ext cx="2830517" cy="1846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081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87EC8E1C-2B24-4C6A-9740-5D3E8CDDBB10}" type="slidenum">
              <a:rPr lang="en-GB" altLang="en-US" sz="800"/>
              <a:pPr/>
              <a:t>5</a:t>
            </a:fld>
            <a:endParaRPr lang="en-GB" altLang="en-US" sz="800" dirty="0"/>
          </a:p>
        </p:txBody>
      </p:sp>
      <p:sp>
        <p:nvSpPr>
          <p:cNvPr id="2" name="Content Placeholder 1"/>
          <p:cNvSpPr>
            <a:spLocks noGrp="1"/>
          </p:cNvSpPr>
          <p:nvPr>
            <p:ph idx="1"/>
          </p:nvPr>
        </p:nvSpPr>
        <p:spPr>
          <a:xfrm>
            <a:off x="153939" y="719699"/>
            <a:ext cx="8424936" cy="1007815"/>
          </a:xfrm>
        </p:spPr>
        <p:txBody>
          <a:bodyPr/>
          <a:lstStyle/>
          <a:p>
            <a:r>
              <a:rPr lang="en-GB" sz="3600" b="1" i="1" dirty="0">
                <a:solidFill>
                  <a:srgbClr val="002060"/>
                </a:solidFill>
              </a:rPr>
              <a:t>Examples of ALO Working: Off-Track</a:t>
            </a:r>
            <a:endParaRPr lang="en-GB" sz="3600" dirty="0">
              <a:solidFill>
                <a:srgbClr val="002060"/>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41516"/>
            <a:ext cx="3407484" cy="206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227" y="1584868"/>
            <a:ext cx="2955286" cy="1600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341516"/>
            <a:ext cx="2263272" cy="208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597957"/>
            <a:ext cx="4331762" cy="2434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5541" y="3585954"/>
            <a:ext cx="4040366" cy="2434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5867" y="5580827"/>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08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568952" cy="1224136"/>
          </a:xfrm>
        </p:spPr>
        <p:txBody>
          <a:bodyPr/>
          <a:lstStyle/>
          <a:p>
            <a:r>
              <a:rPr lang="en-GB" sz="3600" dirty="0"/>
              <a:t>Purpose of the Briefing</a:t>
            </a:r>
          </a:p>
        </p:txBody>
      </p:sp>
      <p:sp>
        <p:nvSpPr>
          <p:cNvPr id="3" name="Content Placeholder 2"/>
          <p:cNvSpPr>
            <a:spLocks noGrp="1"/>
          </p:cNvSpPr>
          <p:nvPr>
            <p:ph idx="1"/>
          </p:nvPr>
        </p:nvSpPr>
        <p:spPr>
          <a:xfrm>
            <a:off x="267534" y="1697767"/>
            <a:ext cx="8433554" cy="4032448"/>
          </a:xfrm>
        </p:spPr>
        <p:txBody>
          <a:bodyPr/>
          <a:lstStyle/>
          <a:p>
            <a:r>
              <a:rPr lang="en-GB" sz="2000" dirty="0">
                <a:solidFill>
                  <a:srgbClr val="0070C0"/>
                </a:solidFill>
              </a:rPr>
              <a:t>Plant working alongside lines open to traffic is now a frequent activity and presents a significant risk to the operational railway. An ALO competency has been added to the Sentinel framework for those carrying out ALO planning and ALO Coordinator duties. As a responsible Manager your role will be to authorise ALO plans for work.</a:t>
            </a:r>
          </a:p>
          <a:p>
            <a:endParaRPr lang="en-GB" sz="2000" dirty="0">
              <a:solidFill>
                <a:srgbClr val="0070C0"/>
              </a:solidFill>
            </a:endParaRPr>
          </a:p>
          <a:p>
            <a:r>
              <a:rPr lang="en-GB" sz="2000" dirty="0">
                <a:solidFill>
                  <a:srgbClr val="0070C0"/>
                </a:solidFill>
              </a:rPr>
              <a:t>This briefing will:</a:t>
            </a:r>
          </a:p>
          <a:p>
            <a:pPr marL="342900" indent="-342900">
              <a:buClr>
                <a:srgbClr val="002060"/>
              </a:buClr>
              <a:buSzPct val="100000"/>
              <a:buFont typeface="Arial" panose="020B0604020202020204" pitchFamily="34" charset="0"/>
              <a:buChar char="•"/>
            </a:pPr>
            <a:r>
              <a:rPr lang="en-GB" sz="2000" dirty="0">
                <a:solidFill>
                  <a:srgbClr val="0070C0"/>
                </a:solidFill>
              </a:rPr>
              <a:t>Highlight the tasks and responsibilities when working ALO.</a:t>
            </a:r>
          </a:p>
          <a:p>
            <a:pPr marL="342900" indent="-342900">
              <a:buClr>
                <a:srgbClr val="002060"/>
              </a:buClr>
              <a:buSzPct val="100000"/>
              <a:buFont typeface="Arial" panose="020B0604020202020204" pitchFamily="34" charset="0"/>
              <a:buChar char="•"/>
            </a:pPr>
            <a:r>
              <a:rPr lang="en-GB" sz="2000" dirty="0">
                <a:solidFill>
                  <a:srgbClr val="0070C0"/>
                </a:solidFill>
              </a:rPr>
              <a:t>Provide you with a greater understanding of the risks and the control measures required to work alongside lines open to traffic </a:t>
            </a:r>
          </a:p>
          <a:p>
            <a:endParaRPr lang="en-GB" dirty="0"/>
          </a:p>
        </p:txBody>
      </p:sp>
      <p:sp>
        <p:nvSpPr>
          <p:cNvPr id="4" name="Slide Number Placeholder 3"/>
          <p:cNvSpPr>
            <a:spLocks noGrp="1"/>
          </p:cNvSpPr>
          <p:nvPr>
            <p:ph type="sldNum" sz="quarter" idx="12"/>
          </p:nvPr>
        </p:nvSpPr>
        <p:spPr/>
        <p:txBody>
          <a:bodyPr/>
          <a:lstStyle/>
          <a:p>
            <a:pPr>
              <a:defRPr/>
            </a:pPr>
            <a:fld id="{C8021B38-16D4-401D-A844-7AEEF02E13A3}" type="slidenum">
              <a:rPr lang="en-GB" altLang="en-US" smtClean="0"/>
              <a:pPr>
                <a:defRPr/>
              </a:pPr>
              <a:t>6</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09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8136904" cy="648072"/>
          </a:xfrm>
        </p:spPr>
        <p:txBody>
          <a:bodyPr/>
          <a:lstStyle/>
          <a:p>
            <a:r>
              <a:rPr lang="en-GB" sz="3600" dirty="0"/>
              <a:t>Network Rail Managed Infrastructure</a:t>
            </a:r>
          </a:p>
        </p:txBody>
      </p:sp>
      <p:sp>
        <p:nvSpPr>
          <p:cNvPr id="3" name="Content Placeholder 2"/>
          <p:cNvSpPr>
            <a:spLocks noGrp="1"/>
          </p:cNvSpPr>
          <p:nvPr>
            <p:ph idx="1"/>
          </p:nvPr>
        </p:nvSpPr>
        <p:spPr>
          <a:xfrm>
            <a:off x="395536" y="1824012"/>
            <a:ext cx="7776864" cy="4104456"/>
          </a:xfrm>
        </p:spPr>
        <p:txBody>
          <a:bodyPr/>
          <a:lstStyle/>
          <a:p>
            <a:r>
              <a:rPr lang="en-GB" sz="2000" dirty="0">
                <a:solidFill>
                  <a:srgbClr val="0070C0"/>
                </a:solidFill>
              </a:rPr>
              <a:t>We will never plan work that involves any part of plant or materials encroaching into the kinematic envelope of a line open to traffic. Where there is a potential to foul a running line we will always block the line(s) affected beforehand.</a:t>
            </a:r>
          </a:p>
          <a:p>
            <a:r>
              <a:rPr lang="en-GB" sz="2000" dirty="0">
                <a:solidFill>
                  <a:srgbClr val="0070C0"/>
                </a:solidFill>
              </a:rPr>
              <a:t> </a:t>
            </a:r>
          </a:p>
          <a:p>
            <a:r>
              <a:rPr lang="en-GB" sz="2000" dirty="0">
                <a:solidFill>
                  <a:srgbClr val="0070C0"/>
                </a:solidFill>
              </a:rPr>
              <a:t>Network Rail has conducted a review of a series of incidents involving near misses or collisions between plant and trains passing on an open line in this country and in continental Europe. It has been concluded that there is the potential risk of plant inadvertently encroaching upon an immediately adjacent line. Such activity can only be safely undertaken by plant with known high-performance  physical, or control interlocked, slew/reach limiters. </a:t>
            </a:r>
          </a:p>
        </p:txBody>
      </p:sp>
      <p:sp>
        <p:nvSpPr>
          <p:cNvPr id="4" name="Slide Number Placeholder 3"/>
          <p:cNvSpPr>
            <a:spLocks noGrp="1"/>
          </p:cNvSpPr>
          <p:nvPr>
            <p:ph type="sldNum" sz="quarter" idx="12"/>
          </p:nvPr>
        </p:nvSpPr>
        <p:spPr/>
        <p:txBody>
          <a:bodyPr/>
          <a:lstStyle/>
          <a:p>
            <a:pPr>
              <a:defRPr/>
            </a:pPr>
            <a:fld id="{C8021B38-16D4-401D-A844-7AEEF02E13A3}" type="slidenum">
              <a:rPr lang="en-GB" altLang="en-US" smtClean="0"/>
              <a:pPr>
                <a:defRPr/>
              </a:pPr>
              <a:t>7</a:t>
            </a:fld>
            <a:endParaRPr lang="en-GB"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9508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25269"/>
            <a:ext cx="8377560" cy="431800"/>
          </a:xfrm>
        </p:spPr>
        <p:txBody>
          <a:bodyPr/>
          <a:lstStyle/>
          <a:p>
            <a:r>
              <a:rPr lang="en-GB" sz="3600" dirty="0"/>
              <a:t>Catastrophic Consequences (Europe)</a:t>
            </a:r>
          </a:p>
        </p:txBody>
      </p:sp>
      <p:sp>
        <p:nvSpPr>
          <p:cNvPr id="4" name="Slide Number Placeholder 3"/>
          <p:cNvSpPr>
            <a:spLocks noGrp="1"/>
          </p:cNvSpPr>
          <p:nvPr>
            <p:ph type="sldNum" sz="quarter" idx="12"/>
          </p:nvPr>
        </p:nvSpPr>
        <p:spPr/>
        <p:txBody>
          <a:bodyPr/>
          <a:lstStyle/>
          <a:p>
            <a:pPr>
              <a:defRPr/>
            </a:pPr>
            <a:fld id="{C8021B38-16D4-401D-A844-7AEEF02E13A3}" type="slidenum">
              <a:rPr lang="en-GB" altLang="en-US" smtClean="0"/>
              <a:pPr>
                <a:defRPr/>
              </a:pPr>
              <a:t>8</a:t>
            </a:fld>
            <a:endParaRPr lang="en-GB" alt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3003"/>
            <a:ext cx="9036495" cy="467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8252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377560" cy="431800"/>
          </a:xfrm>
        </p:spPr>
        <p:txBody>
          <a:bodyPr/>
          <a:lstStyle/>
          <a:p>
            <a:r>
              <a:rPr lang="en-GB" sz="3600" dirty="0"/>
              <a:t>Catastrophic Consequences(UK)</a:t>
            </a:r>
          </a:p>
        </p:txBody>
      </p:sp>
      <p:sp>
        <p:nvSpPr>
          <p:cNvPr id="4" name="Slide Number Placeholder 3"/>
          <p:cNvSpPr>
            <a:spLocks noGrp="1"/>
          </p:cNvSpPr>
          <p:nvPr>
            <p:ph type="sldNum" sz="quarter" idx="12"/>
          </p:nvPr>
        </p:nvSpPr>
        <p:spPr/>
        <p:txBody>
          <a:bodyPr/>
          <a:lstStyle/>
          <a:p>
            <a:pPr>
              <a:defRPr/>
            </a:pPr>
            <a:fld id="{C8021B38-16D4-401D-A844-7AEEF02E13A3}" type="slidenum">
              <a:rPr lang="en-GB" altLang="en-US" smtClean="0"/>
              <a:pPr>
                <a:defRPr/>
              </a:pPr>
              <a:t>9</a:t>
            </a:fld>
            <a:endParaRPr lang="en-GB" alt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340768"/>
            <a:ext cx="6117035"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5511149"/>
            <a:ext cx="720080" cy="83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679314"/>
      </p:ext>
    </p:extLst>
  </p:cSld>
  <p:clrMapOvr>
    <a:masterClrMapping/>
  </p:clrMapOvr>
</p:sld>
</file>

<file path=ppt/theme/theme1.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DF56CC4194C341A2C83EADFAB6DB80" ma:contentTypeVersion="13" ma:contentTypeDescription="Create a new document." ma:contentTypeScope="" ma:versionID="2c292d504a9abe103c17bacbd7e4e2e7">
  <xsd:schema xmlns:xsd="http://www.w3.org/2001/XMLSchema" xmlns:xs="http://www.w3.org/2001/XMLSchema" xmlns:p="http://schemas.microsoft.com/office/2006/metadata/properties" xmlns:ns3="965d33e2-f452-4847-b07d-c72afe1aba24" xmlns:ns4="2a4f0599-abfc-44d3-934b-4411275b483a" targetNamespace="http://schemas.microsoft.com/office/2006/metadata/properties" ma:root="true" ma:fieldsID="58ae0bb117f668f7599c60dec84e8a25" ns3:_="" ns4:_="">
    <xsd:import namespace="965d33e2-f452-4847-b07d-c72afe1aba24"/>
    <xsd:import namespace="2a4f0599-abfc-44d3-934b-4411275b48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d33e2-f452-4847-b07d-c72afe1aba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4f0599-abfc-44d3-934b-4411275b48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FED7B3-133A-4357-9673-3CA571C2840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A19401E-5946-43AA-A13C-1BFC96B96EC2}">
  <ds:schemaRefs>
    <ds:schemaRef ds:uri="http://schemas.microsoft.com/sharepoint/v3/contenttype/forms"/>
  </ds:schemaRefs>
</ds:datastoreItem>
</file>

<file path=customXml/itemProps3.xml><?xml version="1.0" encoding="utf-8"?>
<ds:datastoreItem xmlns:ds="http://schemas.openxmlformats.org/officeDocument/2006/customXml" ds:itemID="{60D4F407-E733-4C6F-87E9-16105847C8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5d33e2-f452-4847-b07d-c72afe1aba24"/>
    <ds:schemaRef ds:uri="2a4f0599-abfc-44d3-934b-4411275b48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1889</TotalTime>
  <Words>1844</Words>
  <Application>Microsoft Office PowerPoint</Application>
  <PresentationFormat>On-screen Show (4:3)</PresentationFormat>
  <Paragraphs>188</Paragraphs>
  <Slides>28</Slides>
  <Notes>2</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28</vt:i4>
      </vt:variant>
    </vt:vector>
  </HeadingPairs>
  <TitlesOfParts>
    <vt:vector size="37" baseType="lpstr">
      <vt:lpstr>Arial</vt:lpstr>
      <vt:lpstr>Wingdings</vt:lpstr>
      <vt:lpstr>Blank</vt:lpstr>
      <vt:lpstr>Single Column</vt:lpstr>
      <vt:lpstr>Partner Logo</vt:lpstr>
      <vt:lpstr>Chart Layout</vt:lpstr>
      <vt:lpstr>Divider Slide</vt:lpstr>
      <vt:lpstr>Closing Slide</vt:lpstr>
      <vt:lpstr>Image Slide</vt:lpstr>
      <vt:lpstr> Any Line Open (ALO)  Responsible Manager Briefing Pack</vt:lpstr>
      <vt:lpstr>What is ALO?</vt:lpstr>
      <vt:lpstr>Some types of OTP</vt:lpstr>
      <vt:lpstr>PowerPoint Presentation</vt:lpstr>
      <vt:lpstr>PowerPoint Presentation</vt:lpstr>
      <vt:lpstr>Purpose of the Briefing</vt:lpstr>
      <vt:lpstr>Network Rail Managed Infrastructure</vt:lpstr>
      <vt:lpstr>Catastrophic Consequences (Europe)</vt:lpstr>
      <vt:lpstr>Catastrophic Consequences(UK)</vt:lpstr>
      <vt:lpstr>Recurring Themes of Non Compliance</vt:lpstr>
      <vt:lpstr>Any Line Open Working</vt:lpstr>
      <vt:lpstr>Any Line Open Working</vt:lpstr>
      <vt:lpstr>Any Line Open Working</vt:lpstr>
      <vt:lpstr>Any Line Open Working</vt:lpstr>
      <vt:lpstr>ALO Planner</vt:lpstr>
      <vt:lpstr>ALO Responsible Manager</vt:lpstr>
      <vt:lpstr>ALO Responsible Manager </vt:lpstr>
      <vt:lpstr>Control Measures</vt:lpstr>
      <vt:lpstr>ALO Management Assurance </vt:lpstr>
      <vt:lpstr>ALO Management Assurance </vt:lpstr>
      <vt:lpstr>ALO Management Assurance</vt:lpstr>
      <vt:lpstr>Change Control </vt:lpstr>
      <vt:lpstr>Change Control </vt:lpstr>
      <vt:lpstr>Working Scenario (Rail)</vt:lpstr>
      <vt:lpstr>Working Scenario (Road)</vt:lpstr>
      <vt:lpstr>Emergency Arrangements</vt:lpstr>
      <vt:lpstr>Safety Central</vt:lpstr>
      <vt:lpstr>PowerPoint Presentation</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Detailed ALO knowledge Briefing</dc:title>
  <dc:creator>Harrison Mick</dc:creator>
  <dc:description>built by www.mediasterling.com</dc:description>
  <cp:lastModifiedBy>Peter Stone</cp:lastModifiedBy>
  <cp:revision>85</cp:revision>
  <dcterms:created xsi:type="dcterms:W3CDTF">2016-08-16T08:36:35Z</dcterms:created>
  <dcterms:modified xsi:type="dcterms:W3CDTF">2022-03-22T13:22:35Z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y fmtid="{D5CDD505-2E9C-101B-9397-08002B2CF9AE}" pid="3" name="ContentTypeId">
    <vt:lpwstr>0x0101001EDF56CC4194C341A2C83EADFAB6DB80</vt:lpwstr>
  </property>
  <property fmtid="{D5CDD505-2E9C-101B-9397-08002B2CF9AE}" pid="4" name="MSIP_Label_8577031b-11bc-4db9-b655-7d79027ad570_Enabled">
    <vt:lpwstr>true</vt:lpwstr>
  </property>
  <property fmtid="{D5CDD505-2E9C-101B-9397-08002B2CF9AE}" pid="5" name="MSIP_Label_8577031b-11bc-4db9-b655-7d79027ad570_SetDate">
    <vt:lpwstr>2022-03-18T08:58:20Z</vt:lpwstr>
  </property>
  <property fmtid="{D5CDD505-2E9C-101B-9397-08002B2CF9AE}" pid="6" name="MSIP_Label_8577031b-11bc-4db9-b655-7d79027ad570_Method">
    <vt:lpwstr>Standard</vt:lpwstr>
  </property>
  <property fmtid="{D5CDD505-2E9C-101B-9397-08002B2CF9AE}" pid="7" name="MSIP_Label_8577031b-11bc-4db9-b655-7d79027ad570_Name">
    <vt:lpwstr>8577031b-11bc-4db9-b655-7d79027ad570</vt:lpwstr>
  </property>
  <property fmtid="{D5CDD505-2E9C-101B-9397-08002B2CF9AE}" pid="8" name="MSIP_Label_8577031b-11bc-4db9-b655-7d79027ad570_SiteId">
    <vt:lpwstr>c22cc3e1-5d7f-4f4d-be03-d5a158cc9409</vt:lpwstr>
  </property>
  <property fmtid="{D5CDD505-2E9C-101B-9397-08002B2CF9AE}" pid="9" name="MSIP_Label_8577031b-11bc-4db9-b655-7d79027ad570_ActionId">
    <vt:lpwstr>b46ee260-2d78-403d-bc96-bc5c02c81f91</vt:lpwstr>
  </property>
  <property fmtid="{D5CDD505-2E9C-101B-9397-08002B2CF9AE}" pid="10" name="MSIP_Label_8577031b-11bc-4db9-b655-7d79027ad570_ContentBits">
    <vt:lpwstr>1</vt:lpwstr>
  </property>
</Properties>
</file>