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01" r:id="rId4"/>
  </p:sldMasterIdLst>
  <p:notesMasterIdLst>
    <p:notesMasterId r:id="rId26"/>
  </p:notesMasterIdLst>
  <p:handoutMasterIdLst>
    <p:handoutMasterId r:id="rId27"/>
  </p:handoutMasterIdLst>
  <p:sldIdLst>
    <p:sldId id="3335" r:id="rId5"/>
    <p:sldId id="3381" r:id="rId6"/>
    <p:sldId id="3237" r:id="rId7"/>
    <p:sldId id="3382" r:id="rId8"/>
    <p:sldId id="3400" r:id="rId9"/>
    <p:sldId id="3370" r:id="rId10"/>
    <p:sldId id="3341" r:id="rId11"/>
    <p:sldId id="3361" r:id="rId12"/>
    <p:sldId id="3413" r:id="rId13"/>
    <p:sldId id="3374" r:id="rId14"/>
    <p:sldId id="3362" r:id="rId15"/>
    <p:sldId id="3415" r:id="rId16"/>
    <p:sldId id="3373" r:id="rId17"/>
    <p:sldId id="3369" r:id="rId18"/>
    <p:sldId id="3416" r:id="rId19"/>
    <p:sldId id="3364" r:id="rId20"/>
    <p:sldId id="3375" r:id="rId21"/>
    <p:sldId id="3350" r:id="rId22"/>
    <p:sldId id="3412" r:id="rId23"/>
    <p:sldId id="3398" r:id="rId24"/>
    <p:sldId id="3384" r:id="rId25"/>
  </p:sldIdLst>
  <p:sldSz cx="12192000" cy="6858000"/>
  <p:notesSz cx="6889750" cy="10021888"/>
  <p:embeddedFontLst>
    <p:embeddedFont>
      <p:font typeface="Calibri" panose="020F0502020204030204" pitchFamily="34" charset="0"/>
      <p:regular r:id="rId28"/>
      <p:bold r:id="rId29"/>
      <p:italic r:id="rId30"/>
      <p:boldItalic r:id="rId31"/>
    </p:embeddedFont>
    <p:embeddedFont>
      <p:font typeface="Network Rail Sans" panose="02000000040000020004" pitchFamily="2" charset="77"/>
      <p:regular r:id="rId32"/>
      <p:bold r:id="rId33"/>
      <p:italic r:id="rId34"/>
      <p:boldItalic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Electrical Safety Step Up DC (EXT)" id="{1CD221E3-943E-C945-B6B4-A575114BEE23}">
          <p14:sldIdLst>
            <p14:sldId id="3335"/>
            <p14:sldId id="3381"/>
            <p14:sldId id="3237"/>
            <p14:sldId id="3382"/>
            <p14:sldId id="3400"/>
            <p14:sldId id="3370"/>
            <p14:sldId id="3341"/>
            <p14:sldId id="3361"/>
            <p14:sldId id="3413"/>
            <p14:sldId id="3374"/>
            <p14:sldId id="3362"/>
            <p14:sldId id="3415"/>
            <p14:sldId id="3373"/>
            <p14:sldId id="3369"/>
            <p14:sldId id="3416"/>
            <p14:sldId id="3364"/>
            <p14:sldId id="3375"/>
            <p14:sldId id="3350"/>
            <p14:sldId id="3412"/>
            <p14:sldId id="3398"/>
            <p14:sldId id="338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DD9EC03-83C6-AE51-16C2-BFEE15D54299}" name="Osa Okunzuwa" initials="OO" userId="S::OOkunzuw@networkrail.co.uk::d366e004-67af-4c54-830b-ca924d751830" providerId="AD"/>
  <p188:author id="{4223845D-2C6E-0A60-6F78-2ED72BCCEA19}" name="Danielle Trebisacce" initials="DT" userId="S::DKennar3@networkrail.co.uk::a291ed1a-88d9-4e6b-a390-6447858a9d03" providerId="AD"/>
  <p188:author id="{4E2CB782-A43B-2689-9508-2FA08F1CBF45}" name="Laura Smith" initials="LS" userId="S::LSmith24@networkrail.co.uk::ecf40714-03d4-41dd-b7e9-aaec9faf2d96"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7E23"/>
    <a:srgbClr val="456B8C"/>
    <a:srgbClr val="01476B"/>
    <a:srgbClr val="898989"/>
    <a:srgbClr val="951B81"/>
    <a:srgbClr val="482683"/>
    <a:srgbClr val="007981"/>
    <a:srgbClr val="51ACB8"/>
    <a:srgbClr val="004D6F"/>
    <a:srgbClr val="70B39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1986EE-A74F-42BB-B2B3-E84424BA04E6}" v="283" dt="2024-11-21T09:55:32.331"/>
    <p1510:client id="{8ED21FCF-3883-4E6D-98CC-7AF59026E960}" v="32" dt="2024-11-20T15:42:20.208"/>
    <p1510:client id="{BF5E9CEC-DCED-40E1-8447-D91FEB7F93F2}" v="10" vWet="12" dt="2024-11-21T09:54:00.2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119" autoAdjust="0"/>
    <p:restoredTop sz="89252" autoAdjust="0"/>
  </p:normalViewPr>
  <p:slideViewPr>
    <p:cSldViewPr snapToGrid="0">
      <p:cViewPr varScale="1">
        <p:scale>
          <a:sx n="114" d="100"/>
          <a:sy n="114" d="100"/>
        </p:scale>
        <p:origin x="216" y="168"/>
      </p:cViewPr>
      <p:guideLst/>
    </p:cSldViewPr>
  </p:slideViewPr>
  <p:notesTextViewPr>
    <p:cViewPr>
      <p:scale>
        <a:sx n="1" d="1"/>
        <a:sy n="1" d="1"/>
      </p:scale>
      <p:origin x="0" y="0"/>
    </p:cViewPr>
  </p:notesTextViewPr>
  <p:sorterViewPr>
    <p:cViewPr varScale="1">
      <p:scale>
        <a:sx n="100" d="100"/>
        <a:sy n="100" d="100"/>
      </p:scale>
      <p:origin x="0" y="-2000"/>
    </p:cViewPr>
  </p:sorterViewPr>
  <p:notesViewPr>
    <p:cSldViewPr snapToGrid="0">
      <p:cViewPr varScale="1">
        <p:scale>
          <a:sx n="88" d="100"/>
          <a:sy n="88" d="100"/>
        </p:scale>
        <p:origin x="4504" y="20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font" Target="fonts/font7.fntdata"/><Relationship Id="rId42"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2.fntdata"/><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5.fntdata"/><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1.fntdata"/><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font" Target="fonts/font3.fntdata"/><Relationship Id="rId35" Type="http://schemas.openxmlformats.org/officeDocument/2006/relationships/font" Target="fonts/font8.fntdata"/><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6.fntdata"/><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sa Okunzuwa" userId="d366e004-67af-4c54-830b-ca924d751830" providerId="ADAL" clId="{CA1DA4B3-8624-4325-8DAC-840A9B1D48F4}"/>
    <pc:docChg chg="custSel modSld">
      <pc:chgData name="Osa Okunzuwa" userId="d366e004-67af-4c54-830b-ca924d751830" providerId="ADAL" clId="{CA1DA4B3-8624-4325-8DAC-840A9B1D48F4}" dt="2024-11-14T16:28:00.297" v="1"/>
      <pc:docMkLst>
        <pc:docMk/>
      </pc:docMkLst>
      <pc:sldChg chg="addCm">
        <pc:chgData name="Osa Okunzuwa" userId="d366e004-67af-4c54-830b-ca924d751830" providerId="ADAL" clId="{CA1DA4B3-8624-4325-8DAC-840A9B1D48F4}" dt="2024-11-14T16:28:00.297" v="1"/>
        <pc:sldMkLst>
          <pc:docMk/>
          <pc:sldMk cId="2980273117" sldId="3335"/>
        </pc:sldMkLst>
        <pc:extLst>
          <p:ext xmlns:p="http://schemas.openxmlformats.org/presentationml/2006/main" uri="{D6D511B9-2390-475A-947B-AFAB55BFBCF1}">
            <pc226:cmChg xmlns:pc226="http://schemas.microsoft.com/office/powerpoint/2022/06/main/command" chg="add">
              <pc226:chgData name="Osa Okunzuwa" userId="d366e004-67af-4c54-830b-ca924d751830" providerId="ADAL" clId="{CA1DA4B3-8624-4325-8DAC-840A9B1D48F4}" dt="2024-11-14T16:28:00.297" v="1"/>
              <pc2:cmMkLst xmlns:pc2="http://schemas.microsoft.com/office/powerpoint/2019/9/main/command">
                <pc:docMk/>
                <pc:sldMk cId="2980273117" sldId="3335"/>
                <pc2:cmMk id="{E77ACB23-E083-4D2B-BF69-8D5032F90CD2}"/>
              </pc2:cmMkLst>
            </pc226:cmChg>
          </p:ext>
        </pc:extLst>
      </pc:sldChg>
      <pc:sldChg chg="modNotesTx">
        <pc:chgData name="Osa Okunzuwa" userId="d366e004-67af-4c54-830b-ca924d751830" providerId="ADAL" clId="{CA1DA4B3-8624-4325-8DAC-840A9B1D48F4}" dt="2024-11-14T16:16:07.553" v="0" actId="313"/>
        <pc:sldMkLst>
          <pc:docMk/>
          <pc:sldMk cId="4012155900" sldId="3369"/>
        </pc:sldMkLst>
      </pc:sldChg>
    </pc:docChg>
  </pc:docChgLst>
  <pc:docChgLst>
    <pc:chgData name="Laura Smith" userId="ecf40714-03d4-41dd-b7e9-aaec9faf2d96" providerId="ADAL" clId="{14BF666A-E296-43B3-A192-363364C8DF80}"/>
    <pc:docChg chg="undo custSel modSld sldOrd">
      <pc:chgData name="Laura Smith" userId="ecf40714-03d4-41dd-b7e9-aaec9faf2d96" providerId="ADAL" clId="{14BF666A-E296-43B3-A192-363364C8DF80}" dt="2024-11-18T10:16:34.330" v="232" actId="20577"/>
      <pc:docMkLst>
        <pc:docMk/>
      </pc:docMkLst>
      <pc:sldChg chg="modSp">
        <pc:chgData name="Laura Smith" userId="ecf40714-03d4-41dd-b7e9-aaec9faf2d96" providerId="ADAL" clId="{14BF666A-E296-43B3-A192-363364C8DF80}" dt="2024-11-18T10:16:34.330" v="232" actId="20577"/>
        <pc:sldMkLst>
          <pc:docMk/>
          <pc:sldMk cId="3011622458" sldId="3334"/>
        </pc:sldMkLst>
        <pc:spChg chg="mod">
          <ac:chgData name="Laura Smith" userId="ecf40714-03d4-41dd-b7e9-aaec9faf2d96" providerId="ADAL" clId="{14BF666A-E296-43B3-A192-363364C8DF80}" dt="2024-11-18T10:16:34.330" v="232" actId="20577"/>
          <ac:spMkLst>
            <pc:docMk/>
            <pc:sldMk cId="3011622458" sldId="3334"/>
            <ac:spMk id="3" creationId="{60BC6E75-54ED-38B9-1FE5-F0ED3714A9E5}"/>
          </ac:spMkLst>
        </pc:spChg>
      </pc:sldChg>
      <pc:sldChg chg="modSp mod ord">
        <pc:chgData name="Laura Smith" userId="ecf40714-03d4-41dd-b7e9-aaec9faf2d96" providerId="ADAL" clId="{14BF666A-E296-43B3-A192-363364C8DF80}" dt="2024-11-18T10:03:07.418" v="13" actId="1037"/>
        <pc:sldMkLst>
          <pc:docMk/>
          <pc:sldMk cId="3342020474" sldId="3337"/>
        </pc:sldMkLst>
        <pc:spChg chg="mod">
          <ac:chgData name="Laura Smith" userId="ecf40714-03d4-41dd-b7e9-aaec9faf2d96" providerId="ADAL" clId="{14BF666A-E296-43B3-A192-363364C8DF80}" dt="2024-11-18T10:03:07.418" v="13" actId="1037"/>
          <ac:spMkLst>
            <pc:docMk/>
            <pc:sldMk cId="3342020474" sldId="3337"/>
            <ac:spMk id="7" creationId="{B201CB07-BFA0-4B2A-B252-E6CC48124E58}"/>
          </ac:spMkLst>
        </pc:spChg>
      </pc:sldChg>
      <pc:sldChg chg="modSp mod">
        <pc:chgData name="Laura Smith" userId="ecf40714-03d4-41dd-b7e9-aaec9faf2d96" providerId="ADAL" clId="{14BF666A-E296-43B3-A192-363364C8DF80}" dt="2024-11-18T10:13:55.944" v="193" actId="20577"/>
        <pc:sldMkLst>
          <pc:docMk/>
          <pc:sldMk cId="2313764360" sldId="3346"/>
        </pc:sldMkLst>
        <pc:spChg chg="mod">
          <ac:chgData name="Laura Smith" userId="ecf40714-03d4-41dd-b7e9-aaec9faf2d96" providerId="ADAL" clId="{14BF666A-E296-43B3-A192-363364C8DF80}" dt="2024-11-18T10:13:55.944" v="193" actId="20577"/>
          <ac:spMkLst>
            <pc:docMk/>
            <pc:sldMk cId="2313764360" sldId="3346"/>
            <ac:spMk id="4" creationId="{61D1575F-46EC-12FC-B698-017F04523AEE}"/>
          </ac:spMkLst>
        </pc:spChg>
      </pc:sldChg>
      <pc:sldChg chg="modSp mod">
        <pc:chgData name="Laura Smith" userId="ecf40714-03d4-41dd-b7e9-aaec9faf2d96" providerId="ADAL" clId="{14BF666A-E296-43B3-A192-363364C8DF80}" dt="2024-11-18T10:13:39.786" v="192" actId="20577"/>
        <pc:sldMkLst>
          <pc:docMk/>
          <pc:sldMk cId="1487948666" sldId="3367"/>
        </pc:sldMkLst>
        <pc:spChg chg="mod">
          <ac:chgData name="Laura Smith" userId="ecf40714-03d4-41dd-b7e9-aaec9faf2d96" providerId="ADAL" clId="{14BF666A-E296-43B3-A192-363364C8DF80}" dt="2024-11-18T10:13:39.786" v="192" actId="20577"/>
          <ac:spMkLst>
            <pc:docMk/>
            <pc:sldMk cId="1487948666" sldId="3367"/>
            <ac:spMk id="4" creationId="{61D1575F-46EC-12FC-B698-017F04523AEE}"/>
          </ac:spMkLst>
        </pc:spChg>
        <pc:spChg chg="mod">
          <ac:chgData name="Laura Smith" userId="ecf40714-03d4-41dd-b7e9-aaec9faf2d96" providerId="ADAL" clId="{14BF666A-E296-43B3-A192-363364C8DF80}" dt="2024-11-18T10:04:03.126" v="19" actId="1076"/>
          <ac:spMkLst>
            <pc:docMk/>
            <pc:sldMk cId="1487948666" sldId="3367"/>
            <ac:spMk id="7" creationId="{363A843A-510E-4357-B04C-6D057F9ABDB4}"/>
          </ac:spMkLst>
        </pc:spChg>
      </pc:sldChg>
      <pc:sldChg chg="modSp mod">
        <pc:chgData name="Laura Smith" userId="ecf40714-03d4-41dd-b7e9-aaec9faf2d96" providerId="ADAL" clId="{14BF666A-E296-43B3-A192-363364C8DF80}" dt="2024-11-18T10:03:29.390" v="16" actId="1076"/>
        <pc:sldMkLst>
          <pc:docMk/>
          <pc:sldMk cId="3270333465" sldId="3370"/>
        </pc:sldMkLst>
        <pc:spChg chg="mod">
          <ac:chgData name="Laura Smith" userId="ecf40714-03d4-41dd-b7e9-aaec9faf2d96" providerId="ADAL" clId="{14BF666A-E296-43B3-A192-363364C8DF80}" dt="2024-11-18T10:03:29.390" v="16" actId="1076"/>
          <ac:spMkLst>
            <pc:docMk/>
            <pc:sldMk cId="3270333465" sldId="3370"/>
            <ac:spMk id="9" creationId="{AAB513E8-5BF8-4016-9D5A-E6A59FD86469}"/>
          </ac:spMkLst>
        </pc:spChg>
      </pc:sldChg>
      <pc:sldChg chg="modSp mod">
        <pc:chgData name="Laura Smith" userId="ecf40714-03d4-41dd-b7e9-aaec9faf2d96" providerId="ADAL" clId="{14BF666A-E296-43B3-A192-363364C8DF80}" dt="2024-11-18T10:12:51.375" v="191" actId="255"/>
        <pc:sldMkLst>
          <pc:docMk/>
          <pc:sldMk cId="1374676961" sldId="3376"/>
        </pc:sldMkLst>
        <pc:spChg chg="mod">
          <ac:chgData name="Laura Smith" userId="ecf40714-03d4-41dd-b7e9-aaec9faf2d96" providerId="ADAL" clId="{14BF666A-E296-43B3-A192-363364C8DF80}" dt="2024-11-18T10:12:51.375" v="191" actId="255"/>
          <ac:spMkLst>
            <pc:docMk/>
            <pc:sldMk cId="1374676961" sldId="3376"/>
            <ac:spMk id="4" creationId="{4D0990A9-A388-042A-4E0B-AE2EDB34EC4D}"/>
          </ac:spMkLst>
        </pc:spChg>
        <pc:spChg chg="mod">
          <ac:chgData name="Laura Smith" userId="ecf40714-03d4-41dd-b7e9-aaec9faf2d96" providerId="ADAL" clId="{14BF666A-E296-43B3-A192-363364C8DF80}" dt="2024-11-18T10:06:22.320" v="29" actId="1076"/>
          <ac:spMkLst>
            <pc:docMk/>
            <pc:sldMk cId="1374676961" sldId="3376"/>
            <ac:spMk id="5" creationId="{86BA3FA3-D3C3-A801-07DE-C1A31E477A16}"/>
          </ac:spMkLst>
        </pc:spChg>
      </pc:sldChg>
    </pc:docChg>
  </pc:docChgLst>
  <pc:docChgLst>
    <pc:chgData name="Paula Hilliard" userId="461e960b-430d-4c16-83e8-bdd95fc0a3b8" providerId="ADAL" clId="{BF5E9CEC-DCED-40E1-8447-D91FEB7F93F2}"/>
    <pc:docChg chg="undo custSel modSld">
      <pc:chgData name="Paula Hilliard" userId="461e960b-430d-4c16-83e8-bdd95fc0a3b8" providerId="ADAL" clId="{BF5E9CEC-DCED-40E1-8447-D91FEB7F93F2}" dt="2024-11-21T08:39:07.634" v="468" actId="14100"/>
      <pc:docMkLst>
        <pc:docMk/>
      </pc:docMkLst>
      <pc:sldChg chg="modNotes">
        <pc:chgData name="Paula Hilliard" userId="461e960b-430d-4c16-83e8-bdd95fc0a3b8" providerId="ADAL" clId="{BF5E9CEC-DCED-40E1-8447-D91FEB7F93F2}" dt="2024-11-21T08:17:36.802" v="441" actId="207"/>
        <pc:sldMkLst>
          <pc:docMk/>
          <pc:sldMk cId="2208786204" sldId="3237"/>
        </pc:sldMkLst>
      </pc:sldChg>
      <pc:sldChg chg="modNotes">
        <pc:chgData name="Paula Hilliard" userId="461e960b-430d-4c16-83e8-bdd95fc0a3b8" providerId="ADAL" clId="{BF5E9CEC-DCED-40E1-8447-D91FEB7F93F2}" dt="2024-11-21T08:29:59.629" v="452" actId="2711"/>
        <pc:sldMkLst>
          <pc:docMk/>
          <pc:sldMk cId="2980273117" sldId="3335"/>
        </pc:sldMkLst>
      </pc:sldChg>
      <pc:sldChg chg="modNotes">
        <pc:chgData name="Paula Hilliard" userId="461e960b-430d-4c16-83e8-bdd95fc0a3b8" providerId="ADAL" clId="{BF5E9CEC-DCED-40E1-8447-D91FEB7F93F2}" dt="2024-11-21T08:31:11.096" v="459" actId="255"/>
        <pc:sldMkLst>
          <pc:docMk/>
          <pc:sldMk cId="330569530" sldId="3341"/>
        </pc:sldMkLst>
      </pc:sldChg>
      <pc:sldChg chg="modNotes">
        <pc:chgData name="Paula Hilliard" userId="461e960b-430d-4c16-83e8-bdd95fc0a3b8" providerId="ADAL" clId="{BF5E9CEC-DCED-40E1-8447-D91FEB7F93F2}" dt="2024-11-21T08:38:42.043" v="467" actId="14100"/>
        <pc:sldMkLst>
          <pc:docMk/>
          <pc:sldMk cId="2642889848" sldId="3350"/>
        </pc:sldMkLst>
      </pc:sldChg>
      <pc:sldChg chg="modNotes modNotesTx">
        <pc:chgData name="Paula Hilliard" userId="461e960b-430d-4c16-83e8-bdd95fc0a3b8" providerId="ADAL" clId="{BF5E9CEC-DCED-40E1-8447-D91FEB7F93F2}" dt="2024-11-21T08:31:22.891" v="460" actId="2711"/>
        <pc:sldMkLst>
          <pc:docMk/>
          <pc:sldMk cId="1979739193" sldId="3361"/>
        </pc:sldMkLst>
      </pc:sldChg>
      <pc:sldChg chg="modNotes modNotesTx">
        <pc:chgData name="Paula Hilliard" userId="461e960b-430d-4c16-83e8-bdd95fc0a3b8" providerId="ADAL" clId="{BF5E9CEC-DCED-40E1-8447-D91FEB7F93F2}" dt="2024-11-20T19:06:31.763" v="407" actId="478"/>
        <pc:sldMkLst>
          <pc:docMk/>
          <pc:sldMk cId="4070444986" sldId="3362"/>
        </pc:sldMkLst>
      </pc:sldChg>
      <pc:sldChg chg="modNotes">
        <pc:chgData name="Paula Hilliard" userId="461e960b-430d-4c16-83e8-bdd95fc0a3b8" providerId="ADAL" clId="{BF5E9CEC-DCED-40E1-8447-D91FEB7F93F2}" dt="2024-11-20T17:35:16.041" v="336" actId="478"/>
        <pc:sldMkLst>
          <pc:docMk/>
          <pc:sldMk cId="3233073059" sldId="3364"/>
        </pc:sldMkLst>
      </pc:sldChg>
      <pc:sldChg chg="modNotes modNotesTx">
        <pc:chgData name="Paula Hilliard" userId="461e960b-430d-4c16-83e8-bdd95fc0a3b8" providerId="ADAL" clId="{BF5E9CEC-DCED-40E1-8447-D91FEB7F93F2}" dt="2024-11-21T08:37:42.557" v="464" actId="2711"/>
        <pc:sldMkLst>
          <pc:docMk/>
          <pc:sldMk cId="4012155900" sldId="3369"/>
        </pc:sldMkLst>
      </pc:sldChg>
      <pc:sldChg chg="modNotes">
        <pc:chgData name="Paula Hilliard" userId="461e960b-430d-4c16-83e8-bdd95fc0a3b8" providerId="ADAL" clId="{BF5E9CEC-DCED-40E1-8447-D91FEB7F93F2}" dt="2024-11-21T08:30:56.627" v="456" actId="255"/>
        <pc:sldMkLst>
          <pc:docMk/>
          <pc:sldMk cId="3270333465" sldId="3370"/>
        </pc:sldMkLst>
      </pc:sldChg>
      <pc:sldChg chg="modNotes">
        <pc:chgData name="Paula Hilliard" userId="461e960b-430d-4c16-83e8-bdd95fc0a3b8" providerId="ADAL" clId="{BF5E9CEC-DCED-40E1-8447-D91FEB7F93F2}" dt="2024-11-20T17:38:27.257" v="341" actId="113"/>
        <pc:sldMkLst>
          <pc:docMk/>
          <pc:sldMk cId="1879149239" sldId="3373"/>
        </pc:sldMkLst>
      </pc:sldChg>
      <pc:sldChg chg="modNotes">
        <pc:chgData name="Paula Hilliard" userId="461e960b-430d-4c16-83e8-bdd95fc0a3b8" providerId="ADAL" clId="{BF5E9CEC-DCED-40E1-8447-D91FEB7F93F2}" dt="2024-11-21T08:37:14.643" v="463" actId="2711"/>
        <pc:sldMkLst>
          <pc:docMk/>
          <pc:sldMk cId="1491137164" sldId="3374"/>
        </pc:sldMkLst>
      </pc:sldChg>
      <pc:sldChg chg="modNotes">
        <pc:chgData name="Paula Hilliard" userId="461e960b-430d-4c16-83e8-bdd95fc0a3b8" providerId="ADAL" clId="{BF5E9CEC-DCED-40E1-8447-D91FEB7F93F2}" dt="2024-11-21T08:38:15.615" v="466" actId="2711"/>
        <pc:sldMkLst>
          <pc:docMk/>
          <pc:sldMk cId="2653594179" sldId="3375"/>
        </pc:sldMkLst>
      </pc:sldChg>
      <pc:sldChg chg="modNotes">
        <pc:chgData name="Paula Hilliard" userId="461e960b-430d-4c16-83e8-bdd95fc0a3b8" providerId="ADAL" clId="{BF5E9CEC-DCED-40E1-8447-D91FEB7F93F2}" dt="2024-11-21T08:17:24.979" v="440" actId="20577"/>
        <pc:sldMkLst>
          <pc:docMk/>
          <pc:sldMk cId="3979524287" sldId="3381"/>
        </pc:sldMkLst>
      </pc:sldChg>
      <pc:sldChg chg="modNotes">
        <pc:chgData name="Paula Hilliard" userId="461e960b-430d-4c16-83e8-bdd95fc0a3b8" providerId="ADAL" clId="{BF5E9CEC-DCED-40E1-8447-D91FEB7F93F2}" dt="2024-11-21T08:30:22.813" v="454" actId="14100"/>
        <pc:sldMkLst>
          <pc:docMk/>
          <pc:sldMk cId="686319968" sldId="3382"/>
        </pc:sldMkLst>
      </pc:sldChg>
      <pc:sldChg chg="modNotes">
        <pc:chgData name="Paula Hilliard" userId="461e960b-430d-4c16-83e8-bdd95fc0a3b8" providerId="ADAL" clId="{BF5E9CEC-DCED-40E1-8447-D91FEB7F93F2}" dt="2024-11-20T17:35:44.176" v="337" actId="1076"/>
        <pc:sldMkLst>
          <pc:docMk/>
          <pc:sldMk cId="2043239879" sldId="3384"/>
        </pc:sldMkLst>
      </pc:sldChg>
      <pc:sldChg chg="modNotes">
        <pc:chgData name="Paula Hilliard" userId="461e960b-430d-4c16-83e8-bdd95fc0a3b8" providerId="ADAL" clId="{BF5E9CEC-DCED-40E1-8447-D91FEB7F93F2}" dt="2024-11-21T08:39:07.634" v="468" actId="14100"/>
        <pc:sldMkLst>
          <pc:docMk/>
          <pc:sldMk cId="991667272" sldId="3398"/>
        </pc:sldMkLst>
      </pc:sldChg>
      <pc:sldChg chg="modNotes">
        <pc:chgData name="Paula Hilliard" userId="461e960b-430d-4c16-83e8-bdd95fc0a3b8" providerId="ADAL" clId="{BF5E9CEC-DCED-40E1-8447-D91FEB7F93F2}" dt="2024-11-21T08:30:43.831" v="455" actId="2711"/>
        <pc:sldMkLst>
          <pc:docMk/>
          <pc:sldMk cId="2406978321" sldId="3400"/>
        </pc:sldMkLst>
      </pc:sldChg>
      <pc:sldChg chg="modNotes modNotesTx">
        <pc:chgData name="Paula Hilliard" userId="461e960b-430d-4c16-83e8-bdd95fc0a3b8" providerId="ADAL" clId="{BF5E9CEC-DCED-40E1-8447-D91FEB7F93F2}" dt="2024-11-20T17:38:41.063" v="342" actId="1076"/>
        <pc:sldMkLst>
          <pc:docMk/>
          <pc:sldMk cId="3653697456" sldId="3412"/>
        </pc:sldMkLst>
      </pc:sldChg>
      <pc:sldChg chg="modNotes">
        <pc:chgData name="Paula Hilliard" userId="461e960b-430d-4c16-83e8-bdd95fc0a3b8" providerId="ADAL" clId="{BF5E9CEC-DCED-40E1-8447-D91FEB7F93F2}" dt="2024-11-21T08:37:00.652" v="462" actId="14100"/>
        <pc:sldMkLst>
          <pc:docMk/>
          <pc:sldMk cId="781054410" sldId="3413"/>
        </pc:sldMkLst>
      </pc:sldChg>
      <pc:sldChg chg="modNotes">
        <pc:chgData name="Paula Hilliard" userId="461e960b-430d-4c16-83e8-bdd95fc0a3b8" providerId="ADAL" clId="{BF5E9CEC-DCED-40E1-8447-D91FEB7F93F2}" dt="2024-11-21T07:59:37.003" v="427" actId="14100"/>
        <pc:sldMkLst>
          <pc:docMk/>
          <pc:sldMk cId="2710507256" sldId="3415"/>
        </pc:sldMkLst>
      </pc:sldChg>
      <pc:sldChg chg="modNotes modNotesTx">
        <pc:chgData name="Paula Hilliard" userId="461e960b-430d-4c16-83e8-bdd95fc0a3b8" providerId="ADAL" clId="{BF5E9CEC-DCED-40E1-8447-D91FEB7F93F2}" dt="2024-11-21T08:37:59.338" v="465" actId="2711"/>
        <pc:sldMkLst>
          <pc:docMk/>
          <pc:sldMk cId="2348403832" sldId="3416"/>
        </pc:sldMkLst>
      </pc:sldChg>
    </pc:docChg>
  </pc:docChgLst>
  <pc:docChgLst>
    <pc:chgData name="Laura Smith" userId="ecf40714-03d4-41dd-b7e9-aaec9faf2d96" providerId="ADAL" clId="{541986EE-A74F-42BB-B2B3-E84424BA04E6}"/>
    <pc:docChg chg="undo custSel modSld">
      <pc:chgData name="Laura Smith" userId="ecf40714-03d4-41dd-b7e9-aaec9faf2d96" providerId="ADAL" clId="{541986EE-A74F-42BB-B2B3-E84424BA04E6}" dt="2024-11-21T10:03:06.943" v="333" actId="12"/>
      <pc:docMkLst>
        <pc:docMk/>
      </pc:docMkLst>
      <pc:sldChg chg="modNotes">
        <pc:chgData name="Laura Smith" userId="ecf40714-03d4-41dd-b7e9-aaec9faf2d96" providerId="ADAL" clId="{541986EE-A74F-42BB-B2B3-E84424BA04E6}" dt="2024-11-21T09:43:45.363" v="22" actId="20577"/>
        <pc:sldMkLst>
          <pc:docMk/>
          <pc:sldMk cId="2980273117" sldId="3335"/>
        </pc:sldMkLst>
      </pc:sldChg>
      <pc:sldChg chg="modNotes">
        <pc:chgData name="Laura Smith" userId="ecf40714-03d4-41dd-b7e9-aaec9faf2d96" providerId="ADAL" clId="{541986EE-A74F-42BB-B2B3-E84424BA04E6}" dt="2024-11-21T09:46:10.864" v="47" actId="313"/>
        <pc:sldMkLst>
          <pc:docMk/>
          <pc:sldMk cId="330569530" sldId="3341"/>
        </pc:sldMkLst>
      </pc:sldChg>
      <pc:sldChg chg="modNotes">
        <pc:chgData name="Laura Smith" userId="ecf40714-03d4-41dd-b7e9-aaec9faf2d96" providerId="ADAL" clId="{541986EE-A74F-42BB-B2B3-E84424BA04E6}" dt="2024-11-21T09:55:32.331" v="282" actId="20577"/>
        <pc:sldMkLst>
          <pc:docMk/>
          <pc:sldMk cId="2642889848" sldId="3350"/>
        </pc:sldMkLst>
      </pc:sldChg>
      <pc:sldChg chg="modNotes">
        <pc:chgData name="Laura Smith" userId="ecf40714-03d4-41dd-b7e9-aaec9faf2d96" providerId="ADAL" clId="{541986EE-A74F-42BB-B2B3-E84424BA04E6}" dt="2024-11-21T09:46:28.087" v="50" actId="313"/>
        <pc:sldMkLst>
          <pc:docMk/>
          <pc:sldMk cId="1979739193" sldId="3361"/>
        </pc:sldMkLst>
      </pc:sldChg>
      <pc:sldChg chg="modNotes">
        <pc:chgData name="Laura Smith" userId="ecf40714-03d4-41dd-b7e9-aaec9faf2d96" providerId="ADAL" clId="{541986EE-A74F-42BB-B2B3-E84424BA04E6}" dt="2024-11-21T09:51:24.837" v="143" actId="12"/>
        <pc:sldMkLst>
          <pc:docMk/>
          <pc:sldMk cId="3233073059" sldId="3364"/>
        </pc:sldMkLst>
      </pc:sldChg>
      <pc:sldChg chg="modNotes">
        <pc:chgData name="Laura Smith" userId="ecf40714-03d4-41dd-b7e9-aaec9faf2d96" providerId="ADAL" clId="{541986EE-A74F-42BB-B2B3-E84424BA04E6}" dt="2024-11-21T09:48:49.775" v="70" actId="20577"/>
        <pc:sldMkLst>
          <pc:docMk/>
          <pc:sldMk cId="4012155900" sldId="3369"/>
        </pc:sldMkLst>
      </pc:sldChg>
      <pc:sldChg chg="modNotes">
        <pc:chgData name="Laura Smith" userId="ecf40714-03d4-41dd-b7e9-aaec9faf2d96" providerId="ADAL" clId="{541986EE-A74F-42BB-B2B3-E84424BA04E6}" dt="2024-11-21T09:48:31.472" v="68" actId="313"/>
        <pc:sldMkLst>
          <pc:docMk/>
          <pc:sldMk cId="1879149239" sldId="3373"/>
        </pc:sldMkLst>
      </pc:sldChg>
      <pc:sldChg chg="modNotes">
        <pc:chgData name="Laura Smith" userId="ecf40714-03d4-41dd-b7e9-aaec9faf2d96" providerId="ADAL" clId="{541986EE-A74F-42BB-B2B3-E84424BA04E6}" dt="2024-11-21T09:52:50.320" v="208" actId="20577"/>
        <pc:sldMkLst>
          <pc:docMk/>
          <pc:sldMk cId="2653594179" sldId="3375"/>
        </pc:sldMkLst>
      </pc:sldChg>
      <pc:sldChg chg="modNotes">
        <pc:chgData name="Laura Smith" userId="ecf40714-03d4-41dd-b7e9-aaec9faf2d96" providerId="ADAL" clId="{541986EE-A74F-42BB-B2B3-E84424BA04E6}" dt="2024-11-21T09:44:12.847" v="40" actId="6549"/>
        <pc:sldMkLst>
          <pc:docMk/>
          <pc:sldMk cId="3979524287" sldId="3381"/>
        </pc:sldMkLst>
      </pc:sldChg>
      <pc:sldChg chg="modNotes">
        <pc:chgData name="Laura Smith" userId="ecf40714-03d4-41dd-b7e9-aaec9faf2d96" providerId="ADAL" clId="{541986EE-A74F-42BB-B2B3-E84424BA04E6}" dt="2024-11-21T10:03:06.943" v="333" actId="12"/>
        <pc:sldMkLst>
          <pc:docMk/>
          <pc:sldMk cId="2043239879" sldId="3384"/>
        </pc:sldMkLst>
      </pc:sldChg>
      <pc:sldChg chg="modNotes">
        <pc:chgData name="Laura Smith" userId="ecf40714-03d4-41dd-b7e9-aaec9faf2d96" providerId="ADAL" clId="{541986EE-A74F-42BB-B2B3-E84424BA04E6}" dt="2024-11-21T10:02:30.212" v="325" actId="20577"/>
        <pc:sldMkLst>
          <pc:docMk/>
          <pc:sldMk cId="991667272" sldId="3398"/>
        </pc:sldMkLst>
      </pc:sldChg>
      <pc:sldChg chg="modNotes">
        <pc:chgData name="Laura Smith" userId="ecf40714-03d4-41dd-b7e9-aaec9faf2d96" providerId="ADAL" clId="{541986EE-A74F-42BB-B2B3-E84424BA04E6}" dt="2024-11-21T09:45:32.207" v="44" actId="20577"/>
        <pc:sldMkLst>
          <pc:docMk/>
          <pc:sldMk cId="2406978321" sldId="3400"/>
        </pc:sldMkLst>
      </pc:sldChg>
      <pc:sldChg chg="modNotes">
        <pc:chgData name="Laura Smith" userId="ecf40714-03d4-41dd-b7e9-aaec9faf2d96" providerId="ADAL" clId="{541986EE-A74F-42BB-B2B3-E84424BA04E6}" dt="2024-11-21T10:01:45.568" v="298" actId="5793"/>
        <pc:sldMkLst>
          <pc:docMk/>
          <pc:sldMk cId="3653697456" sldId="3412"/>
        </pc:sldMkLst>
      </pc:sldChg>
      <pc:sldChg chg="modNotes">
        <pc:chgData name="Laura Smith" userId="ecf40714-03d4-41dd-b7e9-aaec9faf2d96" providerId="ADAL" clId="{541986EE-A74F-42BB-B2B3-E84424BA04E6}" dt="2024-11-21T09:47:44.220" v="55" actId="20577"/>
        <pc:sldMkLst>
          <pc:docMk/>
          <pc:sldMk cId="2710507256" sldId="3415"/>
        </pc:sldMkLst>
      </pc:sldChg>
      <pc:sldChg chg="modNotes">
        <pc:chgData name="Laura Smith" userId="ecf40714-03d4-41dd-b7e9-aaec9faf2d96" providerId="ADAL" clId="{541986EE-A74F-42BB-B2B3-E84424BA04E6}" dt="2024-11-21T09:49:28.228" v="73" actId="20577"/>
        <pc:sldMkLst>
          <pc:docMk/>
          <pc:sldMk cId="2348403832" sldId="3416"/>
        </pc:sldMkLst>
      </pc:sldChg>
    </pc:docChg>
  </pc:docChgLst>
  <pc:docChgLst>
    <pc:chgData name="Laura Smith" userId="ecf40714-03d4-41dd-b7e9-aaec9faf2d96" providerId="ADAL" clId="{4D0F254B-4D25-4D34-AF66-420ECFC1AB86}"/>
    <pc:docChg chg="delSld modSld modSection">
      <pc:chgData name="Laura Smith" userId="ecf40714-03d4-41dd-b7e9-aaec9faf2d96" providerId="ADAL" clId="{4D0F254B-4D25-4D34-AF66-420ECFC1AB86}" dt="2024-11-18T12:43:42.990" v="240" actId="20577"/>
      <pc:docMkLst>
        <pc:docMk/>
      </pc:docMkLst>
      <pc:sldChg chg="modSp">
        <pc:chgData name="Laura Smith" userId="ecf40714-03d4-41dd-b7e9-aaec9faf2d96" providerId="ADAL" clId="{4D0F254B-4D25-4D34-AF66-420ECFC1AB86}" dt="2024-11-18T12:43:07.790" v="205" actId="20577"/>
        <pc:sldMkLst>
          <pc:docMk/>
          <pc:sldMk cId="3011622458" sldId="3334"/>
        </pc:sldMkLst>
        <pc:spChg chg="mod">
          <ac:chgData name="Laura Smith" userId="ecf40714-03d4-41dd-b7e9-aaec9faf2d96" providerId="ADAL" clId="{4D0F254B-4D25-4D34-AF66-420ECFC1AB86}" dt="2024-11-18T12:43:07.790" v="205" actId="20577"/>
          <ac:spMkLst>
            <pc:docMk/>
            <pc:sldMk cId="3011622458" sldId="3334"/>
            <ac:spMk id="3" creationId="{60BC6E75-54ED-38B9-1FE5-F0ED3714A9E5}"/>
          </ac:spMkLst>
        </pc:spChg>
      </pc:sldChg>
      <pc:sldChg chg="del">
        <pc:chgData name="Laura Smith" userId="ecf40714-03d4-41dd-b7e9-aaec9faf2d96" providerId="ADAL" clId="{4D0F254B-4D25-4D34-AF66-420ECFC1AB86}" dt="2024-11-18T11:46:13.224" v="3" actId="47"/>
        <pc:sldMkLst>
          <pc:docMk/>
          <pc:sldMk cId="3342020474" sldId="3337"/>
        </pc:sldMkLst>
      </pc:sldChg>
      <pc:sldChg chg="modSp mod">
        <pc:chgData name="Laura Smith" userId="ecf40714-03d4-41dd-b7e9-aaec9faf2d96" providerId="ADAL" clId="{4D0F254B-4D25-4D34-AF66-420ECFC1AB86}" dt="2024-11-18T11:46:40.574" v="10" actId="14100"/>
        <pc:sldMkLst>
          <pc:docMk/>
          <pc:sldMk cId="330569530" sldId="3341"/>
        </pc:sldMkLst>
        <pc:spChg chg="mod">
          <ac:chgData name="Laura Smith" userId="ecf40714-03d4-41dd-b7e9-aaec9faf2d96" providerId="ADAL" clId="{4D0F254B-4D25-4D34-AF66-420ECFC1AB86}" dt="2024-11-18T11:46:40.574" v="10" actId="14100"/>
          <ac:spMkLst>
            <pc:docMk/>
            <pc:sldMk cId="330569530" sldId="3341"/>
            <ac:spMk id="9" creationId="{AAB513E8-5BF8-4016-9D5A-E6A59FD86469}"/>
          </ac:spMkLst>
        </pc:spChg>
      </pc:sldChg>
      <pc:sldChg chg="modSp mod">
        <pc:chgData name="Laura Smith" userId="ecf40714-03d4-41dd-b7e9-aaec9faf2d96" providerId="ADAL" clId="{4D0F254B-4D25-4D34-AF66-420ECFC1AB86}" dt="2024-11-18T11:47:42.368" v="22" actId="1076"/>
        <pc:sldMkLst>
          <pc:docMk/>
          <pc:sldMk cId="2313764360" sldId="3346"/>
        </pc:sldMkLst>
        <pc:spChg chg="mod">
          <ac:chgData name="Laura Smith" userId="ecf40714-03d4-41dd-b7e9-aaec9faf2d96" providerId="ADAL" clId="{4D0F254B-4D25-4D34-AF66-420ECFC1AB86}" dt="2024-11-18T11:47:38.400" v="21" actId="1036"/>
          <ac:spMkLst>
            <pc:docMk/>
            <pc:sldMk cId="2313764360" sldId="3346"/>
            <ac:spMk id="4" creationId="{61D1575F-46EC-12FC-B698-017F04523AEE}"/>
          </ac:spMkLst>
        </pc:spChg>
        <pc:spChg chg="mod">
          <ac:chgData name="Laura Smith" userId="ecf40714-03d4-41dd-b7e9-aaec9faf2d96" providerId="ADAL" clId="{4D0F254B-4D25-4D34-AF66-420ECFC1AB86}" dt="2024-11-18T11:47:42.368" v="22" actId="1076"/>
          <ac:spMkLst>
            <pc:docMk/>
            <pc:sldMk cId="2313764360" sldId="3346"/>
            <ac:spMk id="7" creationId="{363A843A-510E-4357-B04C-6D057F9ABDB4}"/>
          </ac:spMkLst>
        </pc:spChg>
      </pc:sldChg>
      <pc:sldChg chg="modSp">
        <pc:chgData name="Laura Smith" userId="ecf40714-03d4-41dd-b7e9-aaec9faf2d96" providerId="ADAL" clId="{4D0F254B-4D25-4D34-AF66-420ECFC1AB86}" dt="2024-11-18T12:42:51.026" v="177" actId="20577"/>
        <pc:sldMkLst>
          <pc:docMk/>
          <pc:sldMk cId="2642889848" sldId="3350"/>
        </pc:sldMkLst>
        <pc:spChg chg="mod">
          <ac:chgData name="Laura Smith" userId="ecf40714-03d4-41dd-b7e9-aaec9faf2d96" providerId="ADAL" clId="{4D0F254B-4D25-4D34-AF66-420ECFC1AB86}" dt="2024-11-18T12:42:51.026" v="177" actId="20577"/>
          <ac:spMkLst>
            <pc:docMk/>
            <pc:sldMk cId="2642889848" sldId="3350"/>
            <ac:spMk id="9" creationId="{DB5535B2-6A56-4503-A54B-9E9424BF1A50}"/>
          </ac:spMkLst>
        </pc:spChg>
      </pc:sldChg>
      <pc:sldChg chg="modSp">
        <pc:chgData name="Laura Smith" userId="ecf40714-03d4-41dd-b7e9-aaec9faf2d96" providerId="ADAL" clId="{4D0F254B-4D25-4D34-AF66-420ECFC1AB86}" dt="2024-11-18T12:42:18.558" v="162" actId="255"/>
        <pc:sldMkLst>
          <pc:docMk/>
          <pc:sldMk cId="3270333465" sldId="3370"/>
        </pc:sldMkLst>
        <pc:spChg chg="mod">
          <ac:chgData name="Laura Smith" userId="ecf40714-03d4-41dd-b7e9-aaec9faf2d96" providerId="ADAL" clId="{4D0F254B-4D25-4D34-AF66-420ECFC1AB86}" dt="2024-11-18T12:42:18.558" v="162" actId="255"/>
          <ac:spMkLst>
            <pc:docMk/>
            <pc:sldMk cId="3270333465" sldId="3370"/>
            <ac:spMk id="9" creationId="{AAB513E8-5BF8-4016-9D5A-E6A59FD86469}"/>
          </ac:spMkLst>
        </pc:spChg>
      </pc:sldChg>
      <pc:sldChg chg="modSp mod">
        <pc:chgData name="Laura Smith" userId="ecf40714-03d4-41dd-b7e9-aaec9faf2d96" providerId="ADAL" clId="{4D0F254B-4D25-4D34-AF66-420ECFC1AB86}" dt="2024-11-18T11:48:17.576" v="30" actId="14100"/>
        <pc:sldMkLst>
          <pc:docMk/>
          <pc:sldMk cId="1879149239" sldId="3373"/>
        </pc:sldMkLst>
        <pc:spChg chg="mod">
          <ac:chgData name="Laura Smith" userId="ecf40714-03d4-41dd-b7e9-aaec9faf2d96" providerId="ADAL" clId="{4D0F254B-4D25-4D34-AF66-420ECFC1AB86}" dt="2024-11-18T11:48:17.576" v="30" actId="14100"/>
          <ac:spMkLst>
            <pc:docMk/>
            <pc:sldMk cId="1879149239" sldId="3373"/>
            <ac:spMk id="9" creationId="{AAB513E8-5BF8-4016-9D5A-E6A59FD86469}"/>
          </ac:spMkLst>
        </pc:spChg>
      </pc:sldChg>
      <pc:sldChg chg="modSp mod">
        <pc:chgData name="Laura Smith" userId="ecf40714-03d4-41dd-b7e9-aaec9faf2d96" providerId="ADAL" clId="{4D0F254B-4D25-4D34-AF66-420ECFC1AB86}" dt="2024-11-18T11:47:18.442" v="16" actId="14100"/>
        <pc:sldMkLst>
          <pc:docMk/>
          <pc:sldMk cId="1491137164" sldId="3374"/>
        </pc:sldMkLst>
        <pc:spChg chg="mod">
          <ac:chgData name="Laura Smith" userId="ecf40714-03d4-41dd-b7e9-aaec9faf2d96" providerId="ADAL" clId="{4D0F254B-4D25-4D34-AF66-420ECFC1AB86}" dt="2024-11-18T11:47:18.442" v="16" actId="14100"/>
          <ac:spMkLst>
            <pc:docMk/>
            <pc:sldMk cId="1491137164" sldId="3374"/>
            <ac:spMk id="9" creationId="{AAB513E8-5BF8-4016-9D5A-E6A59FD86469}"/>
          </ac:spMkLst>
        </pc:spChg>
      </pc:sldChg>
      <pc:sldChg chg="modSp">
        <pc:chgData name="Laura Smith" userId="ecf40714-03d4-41dd-b7e9-aaec9faf2d96" providerId="ADAL" clId="{4D0F254B-4D25-4D34-AF66-420ECFC1AB86}" dt="2024-11-18T11:44:57.739" v="2" actId="20577"/>
        <pc:sldMkLst>
          <pc:docMk/>
          <pc:sldMk cId="3979524287" sldId="3381"/>
        </pc:sldMkLst>
        <pc:graphicFrameChg chg="mod">
          <ac:chgData name="Laura Smith" userId="ecf40714-03d4-41dd-b7e9-aaec9faf2d96" providerId="ADAL" clId="{4D0F254B-4D25-4D34-AF66-420ECFC1AB86}" dt="2024-11-18T11:44:57.739" v="2" actId="20577"/>
          <ac:graphicFrameMkLst>
            <pc:docMk/>
            <pc:sldMk cId="3979524287" sldId="3381"/>
            <ac:graphicFrameMk id="3" creationId="{B7C03681-1DB6-E3DE-0657-ED7C897E2FA7}"/>
          </ac:graphicFrameMkLst>
        </pc:graphicFrameChg>
      </pc:sldChg>
      <pc:sldChg chg="modSp mod">
        <pc:chgData name="Laura Smith" userId="ecf40714-03d4-41dd-b7e9-aaec9faf2d96" providerId="ADAL" clId="{4D0F254B-4D25-4D34-AF66-420ECFC1AB86}" dt="2024-11-18T11:46:21.630" v="4" actId="14100"/>
        <pc:sldMkLst>
          <pc:docMk/>
          <pc:sldMk cId="686319968" sldId="3382"/>
        </pc:sldMkLst>
        <pc:graphicFrameChg chg="mod">
          <ac:chgData name="Laura Smith" userId="ecf40714-03d4-41dd-b7e9-aaec9faf2d96" providerId="ADAL" clId="{4D0F254B-4D25-4D34-AF66-420ECFC1AB86}" dt="2024-11-18T11:46:21.630" v="4" actId="14100"/>
          <ac:graphicFrameMkLst>
            <pc:docMk/>
            <pc:sldMk cId="686319968" sldId="3382"/>
            <ac:graphicFrameMk id="11" creationId="{8FD54AAF-7D26-8602-820C-E06CB29A7C6C}"/>
          </ac:graphicFrameMkLst>
        </pc:graphicFrameChg>
      </pc:sldChg>
      <pc:sldChg chg="modSp">
        <pc:chgData name="Laura Smith" userId="ecf40714-03d4-41dd-b7e9-aaec9faf2d96" providerId="ADAL" clId="{4D0F254B-4D25-4D34-AF66-420ECFC1AB86}" dt="2024-11-18T12:43:42.990" v="240" actId="20577"/>
        <pc:sldMkLst>
          <pc:docMk/>
          <pc:sldMk cId="991667272" sldId="3398"/>
        </pc:sldMkLst>
        <pc:spChg chg="mod">
          <ac:chgData name="Laura Smith" userId="ecf40714-03d4-41dd-b7e9-aaec9faf2d96" providerId="ADAL" clId="{4D0F254B-4D25-4D34-AF66-420ECFC1AB86}" dt="2024-11-18T12:43:42.990" v="240" actId="20577"/>
          <ac:spMkLst>
            <pc:docMk/>
            <pc:sldMk cId="991667272" sldId="3398"/>
            <ac:spMk id="13" creationId="{336D17A8-735A-FD1B-2DB5-B2AB066EB64A}"/>
          </ac:spMkLst>
        </pc:spChg>
      </pc:sldChg>
    </pc:docChg>
  </pc:docChgLst>
  <pc:docChgLst>
    <pc:chgData name="Laura Smith" userId="ecf40714-03d4-41dd-b7e9-aaec9faf2d96" providerId="ADAL" clId="{8ED21FCF-3883-4E6D-98CC-7AF59026E960}"/>
    <pc:docChg chg="undo custSel addSld delSld modSld modSection">
      <pc:chgData name="Laura Smith" userId="ecf40714-03d4-41dd-b7e9-aaec9faf2d96" providerId="ADAL" clId="{8ED21FCF-3883-4E6D-98CC-7AF59026E960}" dt="2024-11-20T15:42:20.208" v="31" actId="47"/>
      <pc:docMkLst>
        <pc:docMk/>
      </pc:docMkLst>
      <pc:sldChg chg="del">
        <pc:chgData name="Laura Smith" userId="ecf40714-03d4-41dd-b7e9-aaec9faf2d96" providerId="ADAL" clId="{8ED21FCF-3883-4E6D-98CC-7AF59026E960}" dt="2024-11-20T15:42:20.208" v="31" actId="47"/>
        <pc:sldMkLst>
          <pc:docMk/>
          <pc:sldMk cId="3011622458" sldId="3334"/>
        </pc:sldMkLst>
      </pc:sldChg>
      <pc:sldChg chg="del modNotesTx">
        <pc:chgData name="Laura Smith" userId="ecf40714-03d4-41dd-b7e9-aaec9faf2d96" providerId="ADAL" clId="{8ED21FCF-3883-4E6D-98CC-7AF59026E960}" dt="2024-11-20T15:40:18.962" v="27" actId="47"/>
        <pc:sldMkLst>
          <pc:docMk/>
          <pc:sldMk cId="2313764360" sldId="3346"/>
        </pc:sldMkLst>
      </pc:sldChg>
      <pc:sldChg chg="del">
        <pc:chgData name="Laura Smith" userId="ecf40714-03d4-41dd-b7e9-aaec9faf2d96" providerId="ADAL" clId="{8ED21FCF-3883-4E6D-98CC-7AF59026E960}" dt="2024-11-20T15:40:59.167" v="29" actId="47"/>
        <pc:sldMkLst>
          <pc:docMk/>
          <pc:sldMk cId="1374676961" sldId="3376"/>
        </pc:sldMkLst>
      </pc:sldChg>
      <pc:sldChg chg="del">
        <pc:chgData name="Laura Smith" userId="ecf40714-03d4-41dd-b7e9-aaec9faf2d96" providerId="ADAL" clId="{8ED21FCF-3883-4E6D-98CC-7AF59026E960}" dt="2024-11-20T15:39:56.567" v="25" actId="47"/>
        <pc:sldMkLst>
          <pc:docMk/>
          <pc:sldMk cId="1984339455" sldId="3407"/>
        </pc:sldMkLst>
      </pc:sldChg>
      <pc:sldChg chg="add">
        <pc:chgData name="Laura Smith" userId="ecf40714-03d4-41dd-b7e9-aaec9faf2d96" providerId="ADAL" clId="{8ED21FCF-3883-4E6D-98CC-7AF59026E960}" dt="2024-11-20T15:42:18.693" v="30"/>
        <pc:sldMkLst>
          <pc:docMk/>
          <pc:sldMk cId="3653697456" sldId="3412"/>
        </pc:sldMkLst>
      </pc:sldChg>
      <pc:sldChg chg="add">
        <pc:chgData name="Laura Smith" userId="ecf40714-03d4-41dd-b7e9-aaec9faf2d96" providerId="ADAL" clId="{8ED21FCF-3883-4E6D-98CC-7AF59026E960}" dt="2024-11-20T15:39:54.711" v="24"/>
        <pc:sldMkLst>
          <pc:docMk/>
          <pc:sldMk cId="781054410" sldId="3413"/>
        </pc:sldMkLst>
      </pc:sldChg>
      <pc:sldChg chg="add">
        <pc:chgData name="Laura Smith" userId="ecf40714-03d4-41dd-b7e9-aaec9faf2d96" providerId="ADAL" clId="{8ED21FCF-3883-4E6D-98CC-7AF59026E960}" dt="2024-11-20T15:40:15.082" v="26"/>
        <pc:sldMkLst>
          <pc:docMk/>
          <pc:sldMk cId="2710507256" sldId="3415"/>
        </pc:sldMkLst>
      </pc:sldChg>
      <pc:sldChg chg="add">
        <pc:chgData name="Laura Smith" userId="ecf40714-03d4-41dd-b7e9-aaec9faf2d96" providerId="ADAL" clId="{8ED21FCF-3883-4E6D-98CC-7AF59026E960}" dt="2024-11-20T15:40:57.602" v="28"/>
        <pc:sldMkLst>
          <pc:docMk/>
          <pc:sldMk cId="2348403832" sldId="3416"/>
        </pc:sldMkLst>
      </pc:sldChg>
    </pc:docChg>
  </pc:docChgLst>
  <pc:docChgLst>
    <pc:chgData name="Anca Popa" userId="1d07a677-93ba-4f9e-946c-d95c8dd8912d" providerId="ADAL" clId="{286D1795-E007-4F05-9746-0EB8EFAC7ED8}"/>
    <pc:docChg chg="custSel modSld">
      <pc:chgData name="Anca Popa" userId="1d07a677-93ba-4f9e-946c-d95c8dd8912d" providerId="ADAL" clId="{286D1795-E007-4F05-9746-0EB8EFAC7ED8}" dt="2024-11-14T16:10:13.910" v="165" actId="255"/>
      <pc:docMkLst>
        <pc:docMk/>
      </pc:docMkLst>
      <pc:sldChg chg="addSp delSp modSp mod delAnim modAnim">
        <pc:chgData name="Anca Popa" userId="1d07a677-93ba-4f9e-946c-d95c8dd8912d" providerId="ADAL" clId="{286D1795-E007-4F05-9746-0EB8EFAC7ED8}" dt="2024-11-14T16:10:13.910" v="165" actId="255"/>
        <pc:sldMkLst>
          <pc:docMk/>
          <pc:sldMk cId="3011622458" sldId="3334"/>
        </pc:sldMkLst>
        <pc:spChg chg="add mod">
          <ac:chgData name="Anca Popa" userId="1d07a677-93ba-4f9e-946c-d95c8dd8912d" providerId="ADAL" clId="{286D1795-E007-4F05-9746-0EB8EFAC7ED8}" dt="2024-11-14T16:10:13.910" v="165" actId="255"/>
          <ac:spMkLst>
            <pc:docMk/>
            <pc:sldMk cId="3011622458" sldId="3334"/>
            <ac:spMk id="3" creationId="{60BC6E75-54ED-38B9-1FE5-F0ED3714A9E5}"/>
          </ac:spMkLst>
        </pc:spChg>
        <pc:spChg chg="del">
          <ac:chgData name="Anca Popa" userId="1d07a677-93ba-4f9e-946c-d95c8dd8912d" providerId="ADAL" clId="{286D1795-E007-4F05-9746-0EB8EFAC7ED8}" dt="2024-11-14T16:09:27.511" v="162" actId="478"/>
          <ac:spMkLst>
            <pc:docMk/>
            <pc:sldMk cId="3011622458" sldId="3334"/>
            <ac:spMk id="9" creationId="{DB5535B2-6A56-4503-A54B-9E9424BF1A50}"/>
          </ac:spMkLst>
        </pc:spChg>
      </pc:sldChg>
      <pc:sldChg chg="modSp mod">
        <pc:chgData name="Anca Popa" userId="1d07a677-93ba-4f9e-946c-d95c8dd8912d" providerId="ADAL" clId="{286D1795-E007-4F05-9746-0EB8EFAC7ED8}" dt="2024-11-14T16:01:45.934" v="126" actId="20577"/>
        <pc:sldMkLst>
          <pc:docMk/>
          <pc:sldMk cId="2980273117" sldId="3335"/>
        </pc:sldMkLst>
        <pc:spChg chg="mod">
          <ac:chgData name="Anca Popa" userId="1d07a677-93ba-4f9e-946c-d95c8dd8912d" providerId="ADAL" clId="{286D1795-E007-4F05-9746-0EB8EFAC7ED8}" dt="2024-11-14T16:01:45.934" v="126" actId="20577"/>
          <ac:spMkLst>
            <pc:docMk/>
            <pc:sldMk cId="2980273117" sldId="3335"/>
            <ac:spMk id="5" creationId="{7F538DFD-238C-7223-8D64-60B632EE973F}"/>
          </ac:spMkLst>
        </pc:spChg>
      </pc:sldChg>
      <pc:sldChg chg="delSp modSp mod delAnim modAnim">
        <pc:chgData name="Anca Popa" userId="1d07a677-93ba-4f9e-946c-d95c8dd8912d" providerId="ADAL" clId="{286D1795-E007-4F05-9746-0EB8EFAC7ED8}" dt="2024-11-14T16:00:57.808" v="99" actId="478"/>
        <pc:sldMkLst>
          <pc:docMk/>
          <pc:sldMk cId="330569530" sldId="3341"/>
        </pc:sldMkLst>
        <pc:spChg chg="del">
          <ac:chgData name="Anca Popa" userId="1d07a677-93ba-4f9e-946c-d95c8dd8912d" providerId="ADAL" clId="{286D1795-E007-4F05-9746-0EB8EFAC7ED8}" dt="2024-11-14T16:00:57.808" v="99" actId="478"/>
          <ac:spMkLst>
            <pc:docMk/>
            <pc:sldMk cId="330569530" sldId="3341"/>
            <ac:spMk id="8" creationId="{DD8E2A8C-69E1-8360-FE2E-59DCF3B9747F}"/>
          </ac:spMkLst>
        </pc:spChg>
        <pc:spChg chg="mod">
          <ac:chgData name="Anca Popa" userId="1d07a677-93ba-4f9e-946c-d95c8dd8912d" providerId="ADAL" clId="{286D1795-E007-4F05-9746-0EB8EFAC7ED8}" dt="2024-11-14T16:00:54.215" v="98" actId="20577"/>
          <ac:spMkLst>
            <pc:docMk/>
            <pc:sldMk cId="330569530" sldId="3341"/>
            <ac:spMk id="9" creationId="{AAB513E8-5BF8-4016-9D5A-E6A59FD86469}"/>
          </ac:spMkLst>
        </pc:spChg>
      </pc:sldChg>
      <pc:sldChg chg="modSp mod">
        <pc:chgData name="Anca Popa" userId="1d07a677-93ba-4f9e-946c-d95c8dd8912d" providerId="ADAL" clId="{286D1795-E007-4F05-9746-0EB8EFAC7ED8}" dt="2024-11-14T16:04:56.946" v="127" actId="13926"/>
        <pc:sldMkLst>
          <pc:docMk/>
          <pc:sldMk cId="2313764360" sldId="3346"/>
        </pc:sldMkLst>
        <pc:spChg chg="mod">
          <ac:chgData name="Anca Popa" userId="1d07a677-93ba-4f9e-946c-d95c8dd8912d" providerId="ADAL" clId="{286D1795-E007-4F05-9746-0EB8EFAC7ED8}" dt="2024-11-14T16:04:56.946" v="127" actId="13926"/>
          <ac:spMkLst>
            <pc:docMk/>
            <pc:sldMk cId="2313764360" sldId="3346"/>
            <ac:spMk id="4" creationId="{61D1575F-46EC-12FC-B698-017F04523AEE}"/>
          </ac:spMkLst>
        </pc:spChg>
      </pc:sldChg>
      <pc:sldChg chg="modSp">
        <pc:chgData name="Anca Popa" userId="1d07a677-93ba-4f9e-946c-d95c8dd8912d" providerId="ADAL" clId="{286D1795-E007-4F05-9746-0EB8EFAC7ED8}" dt="2024-11-14T16:09:00.005" v="161"/>
        <pc:sldMkLst>
          <pc:docMk/>
          <pc:sldMk cId="2642889848" sldId="3350"/>
        </pc:sldMkLst>
        <pc:spChg chg="mod">
          <ac:chgData name="Anca Popa" userId="1d07a677-93ba-4f9e-946c-d95c8dd8912d" providerId="ADAL" clId="{286D1795-E007-4F05-9746-0EB8EFAC7ED8}" dt="2024-11-14T16:09:00.005" v="161"/>
          <ac:spMkLst>
            <pc:docMk/>
            <pc:sldMk cId="2642889848" sldId="3350"/>
            <ac:spMk id="9" creationId="{DB5535B2-6A56-4503-A54B-9E9424BF1A50}"/>
          </ac:spMkLst>
        </pc:spChg>
      </pc:sldChg>
      <pc:sldChg chg="delSp mod delAnim">
        <pc:chgData name="Anca Popa" userId="1d07a677-93ba-4f9e-946c-d95c8dd8912d" providerId="ADAL" clId="{286D1795-E007-4F05-9746-0EB8EFAC7ED8}" dt="2024-11-14T16:08:30.987" v="160" actId="478"/>
        <pc:sldMkLst>
          <pc:docMk/>
          <pc:sldMk cId="3233073059" sldId="3364"/>
        </pc:sldMkLst>
        <pc:spChg chg="del">
          <ac:chgData name="Anca Popa" userId="1d07a677-93ba-4f9e-946c-d95c8dd8912d" providerId="ADAL" clId="{286D1795-E007-4F05-9746-0EB8EFAC7ED8}" dt="2024-11-14T16:08:30.987" v="160" actId="478"/>
          <ac:spMkLst>
            <pc:docMk/>
            <pc:sldMk cId="3233073059" sldId="3364"/>
            <ac:spMk id="10" creationId="{3C03840D-5E57-45DD-8F18-03874E908111}"/>
          </ac:spMkLst>
        </pc:spChg>
      </pc:sldChg>
      <pc:sldChg chg="modSp mod">
        <pc:chgData name="Anca Popa" userId="1d07a677-93ba-4f9e-946c-d95c8dd8912d" providerId="ADAL" clId="{286D1795-E007-4F05-9746-0EB8EFAC7ED8}" dt="2024-11-14T15:53:37.832" v="34" actId="20577"/>
        <pc:sldMkLst>
          <pc:docMk/>
          <pc:sldMk cId="1487948666" sldId="3367"/>
        </pc:sldMkLst>
        <pc:spChg chg="mod">
          <ac:chgData name="Anca Popa" userId="1d07a677-93ba-4f9e-946c-d95c8dd8912d" providerId="ADAL" clId="{286D1795-E007-4F05-9746-0EB8EFAC7ED8}" dt="2024-11-14T15:53:37.832" v="34" actId="20577"/>
          <ac:spMkLst>
            <pc:docMk/>
            <pc:sldMk cId="1487948666" sldId="3367"/>
            <ac:spMk id="4" creationId="{61D1575F-46EC-12FC-B698-017F04523AEE}"/>
          </ac:spMkLst>
        </pc:spChg>
      </pc:sldChg>
      <pc:sldChg chg="delSp modSp mod delAnim">
        <pc:chgData name="Anca Popa" userId="1d07a677-93ba-4f9e-946c-d95c8dd8912d" providerId="ADAL" clId="{286D1795-E007-4F05-9746-0EB8EFAC7ED8}" dt="2024-11-14T16:01:19.166" v="112" actId="20577"/>
        <pc:sldMkLst>
          <pc:docMk/>
          <pc:sldMk cId="3270333465" sldId="3370"/>
        </pc:sldMkLst>
        <pc:spChg chg="del">
          <ac:chgData name="Anca Popa" userId="1d07a677-93ba-4f9e-946c-d95c8dd8912d" providerId="ADAL" clId="{286D1795-E007-4F05-9746-0EB8EFAC7ED8}" dt="2024-11-14T15:46:47.583" v="22" actId="478"/>
          <ac:spMkLst>
            <pc:docMk/>
            <pc:sldMk cId="3270333465" sldId="3370"/>
            <ac:spMk id="8" creationId="{DD8E2A8C-69E1-8360-FE2E-59DCF3B9747F}"/>
          </ac:spMkLst>
        </pc:spChg>
        <pc:spChg chg="mod">
          <ac:chgData name="Anca Popa" userId="1d07a677-93ba-4f9e-946c-d95c8dd8912d" providerId="ADAL" clId="{286D1795-E007-4F05-9746-0EB8EFAC7ED8}" dt="2024-11-14T16:01:19.166" v="112" actId="20577"/>
          <ac:spMkLst>
            <pc:docMk/>
            <pc:sldMk cId="3270333465" sldId="3370"/>
            <ac:spMk id="9" creationId="{AAB513E8-5BF8-4016-9D5A-E6A59FD86469}"/>
          </ac:spMkLst>
        </pc:spChg>
      </pc:sldChg>
      <pc:sldChg chg="delSp modSp mod delAnim">
        <pc:chgData name="Anca Popa" userId="1d07a677-93ba-4f9e-946c-d95c8dd8912d" providerId="ADAL" clId="{286D1795-E007-4F05-9746-0EB8EFAC7ED8}" dt="2024-11-14T16:00:23.584" v="74" actId="20577"/>
        <pc:sldMkLst>
          <pc:docMk/>
          <pc:sldMk cId="1879149239" sldId="3373"/>
        </pc:sldMkLst>
        <pc:spChg chg="del">
          <ac:chgData name="Anca Popa" userId="1d07a677-93ba-4f9e-946c-d95c8dd8912d" providerId="ADAL" clId="{286D1795-E007-4F05-9746-0EB8EFAC7ED8}" dt="2024-11-14T16:00:02.313" v="54" actId="478"/>
          <ac:spMkLst>
            <pc:docMk/>
            <pc:sldMk cId="1879149239" sldId="3373"/>
            <ac:spMk id="8" creationId="{DD8E2A8C-69E1-8360-FE2E-59DCF3B9747F}"/>
          </ac:spMkLst>
        </pc:spChg>
        <pc:spChg chg="mod">
          <ac:chgData name="Anca Popa" userId="1d07a677-93ba-4f9e-946c-d95c8dd8912d" providerId="ADAL" clId="{286D1795-E007-4F05-9746-0EB8EFAC7ED8}" dt="2024-11-14T16:00:23.584" v="74" actId="20577"/>
          <ac:spMkLst>
            <pc:docMk/>
            <pc:sldMk cId="1879149239" sldId="3373"/>
            <ac:spMk id="9" creationId="{AAB513E8-5BF8-4016-9D5A-E6A59FD86469}"/>
          </ac:spMkLst>
        </pc:spChg>
      </pc:sldChg>
      <pc:sldChg chg="delSp modSp mod delAnim">
        <pc:chgData name="Anca Popa" userId="1d07a677-93ba-4f9e-946c-d95c8dd8912d" providerId="ADAL" clId="{286D1795-E007-4F05-9746-0EB8EFAC7ED8}" dt="2024-11-14T16:00:36.336" v="84" actId="20577"/>
        <pc:sldMkLst>
          <pc:docMk/>
          <pc:sldMk cId="1491137164" sldId="3374"/>
        </pc:sldMkLst>
        <pc:spChg chg="del">
          <ac:chgData name="Anca Popa" userId="1d07a677-93ba-4f9e-946c-d95c8dd8912d" providerId="ADAL" clId="{286D1795-E007-4F05-9746-0EB8EFAC7ED8}" dt="2024-11-14T15:54:20.101" v="35" actId="478"/>
          <ac:spMkLst>
            <pc:docMk/>
            <pc:sldMk cId="1491137164" sldId="3374"/>
            <ac:spMk id="8" creationId="{DD8E2A8C-69E1-8360-FE2E-59DCF3B9747F}"/>
          </ac:spMkLst>
        </pc:spChg>
        <pc:spChg chg="mod">
          <ac:chgData name="Anca Popa" userId="1d07a677-93ba-4f9e-946c-d95c8dd8912d" providerId="ADAL" clId="{286D1795-E007-4F05-9746-0EB8EFAC7ED8}" dt="2024-11-14T16:00:36.336" v="84" actId="20577"/>
          <ac:spMkLst>
            <pc:docMk/>
            <pc:sldMk cId="1491137164" sldId="3374"/>
            <ac:spMk id="9" creationId="{AAB513E8-5BF8-4016-9D5A-E6A59FD86469}"/>
          </ac:spMkLst>
        </pc:spChg>
      </pc:sldChg>
      <pc:sldChg chg="modSp mod">
        <pc:chgData name="Anca Popa" userId="1d07a677-93ba-4f9e-946c-d95c8dd8912d" providerId="ADAL" clId="{286D1795-E007-4F05-9746-0EB8EFAC7ED8}" dt="2024-11-14T16:08:09.064" v="159" actId="404"/>
        <pc:sldMkLst>
          <pc:docMk/>
          <pc:sldMk cId="1374676961" sldId="3376"/>
        </pc:sldMkLst>
        <pc:spChg chg="mod">
          <ac:chgData name="Anca Popa" userId="1d07a677-93ba-4f9e-946c-d95c8dd8912d" providerId="ADAL" clId="{286D1795-E007-4F05-9746-0EB8EFAC7ED8}" dt="2024-11-14T16:07:09.969" v="133"/>
          <ac:spMkLst>
            <pc:docMk/>
            <pc:sldMk cId="1374676961" sldId="3376"/>
            <ac:spMk id="4" creationId="{4D0990A9-A388-042A-4E0B-AE2EDB34EC4D}"/>
          </ac:spMkLst>
        </pc:spChg>
        <pc:spChg chg="mod">
          <ac:chgData name="Anca Popa" userId="1d07a677-93ba-4f9e-946c-d95c8dd8912d" providerId="ADAL" clId="{286D1795-E007-4F05-9746-0EB8EFAC7ED8}" dt="2024-11-14T16:08:09.064" v="159" actId="404"/>
          <ac:spMkLst>
            <pc:docMk/>
            <pc:sldMk cId="1374676961" sldId="3376"/>
            <ac:spMk id="5" creationId="{86BA3FA3-D3C3-A801-07DE-C1A31E477A16}"/>
          </ac:spMkLst>
        </pc:spChg>
      </pc:sldChg>
      <pc:sldChg chg="addSp delSp modSp mod delAnim">
        <pc:chgData name="Anca Popa" userId="1d07a677-93ba-4f9e-946c-d95c8dd8912d" providerId="ADAL" clId="{286D1795-E007-4F05-9746-0EB8EFAC7ED8}" dt="2024-11-14T15:37:56.157" v="10"/>
        <pc:sldMkLst>
          <pc:docMk/>
          <pc:sldMk cId="3979524287" sldId="3381"/>
        </pc:sldMkLst>
        <pc:spChg chg="del">
          <ac:chgData name="Anca Popa" userId="1d07a677-93ba-4f9e-946c-d95c8dd8912d" providerId="ADAL" clId="{286D1795-E007-4F05-9746-0EB8EFAC7ED8}" dt="2024-11-14T15:05:05.333" v="8" actId="478"/>
          <ac:spMkLst>
            <pc:docMk/>
            <pc:sldMk cId="3979524287" sldId="3381"/>
            <ac:spMk id="8" creationId="{45601CC7-DAAA-9A6A-B354-A58D723FC80D}"/>
          </ac:spMkLst>
        </pc:spChg>
        <pc:spChg chg="del">
          <ac:chgData name="Anca Popa" userId="1d07a677-93ba-4f9e-946c-d95c8dd8912d" providerId="ADAL" clId="{286D1795-E007-4F05-9746-0EB8EFAC7ED8}" dt="2024-11-14T15:04:48.794" v="1" actId="478"/>
          <ac:spMkLst>
            <pc:docMk/>
            <pc:sldMk cId="3979524287" sldId="3381"/>
            <ac:spMk id="9" creationId="{03F4C7A7-CC54-9133-5268-2873D5160A65}"/>
          </ac:spMkLst>
        </pc:spChg>
        <pc:spChg chg="del">
          <ac:chgData name="Anca Popa" userId="1d07a677-93ba-4f9e-946c-d95c8dd8912d" providerId="ADAL" clId="{286D1795-E007-4F05-9746-0EB8EFAC7ED8}" dt="2024-11-14T15:04:46.869" v="0" actId="478"/>
          <ac:spMkLst>
            <pc:docMk/>
            <pc:sldMk cId="3979524287" sldId="3381"/>
            <ac:spMk id="10" creationId="{9A56444D-CD48-2468-632B-DFD07A2E9A4D}"/>
          </ac:spMkLst>
        </pc:spChg>
        <pc:spChg chg="del">
          <ac:chgData name="Anca Popa" userId="1d07a677-93ba-4f9e-946c-d95c8dd8912d" providerId="ADAL" clId="{286D1795-E007-4F05-9746-0EB8EFAC7ED8}" dt="2024-11-14T15:05:07.601" v="9" actId="478"/>
          <ac:spMkLst>
            <pc:docMk/>
            <pc:sldMk cId="3979524287" sldId="3381"/>
            <ac:spMk id="11" creationId="{AE32CDAA-33A6-EC09-F7D5-E6E9FCA8C10B}"/>
          </ac:spMkLst>
        </pc:spChg>
        <pc:spChg chg="del">
          <ac:chgData name="Anca Popa" userId="1d07a677-93ba-4f9e-946c-d95c8dd8912d" providerId="ADAL" clId="{286D1795-E007-4F05-9746-0EB8EFAC7ED8}" dt="2024-11-14T15:05:01.480" v="6" actId="478"/>
          <ac:spMkLst>
            <pc:docMk/>
            <pc:sldMk cId="3979524287" sldId="3381"/>
            <ac:spMk id="12" creationId="{1EEC2141-C874-6BAF-2477-54932B538F85}"/>
          </ac:spMkLst>
        </pc:spChg>
        <pc:spChg chg="del">
          <ac:chgData name="Anca Popa" userId="1d07a677-93ba-4f9e-946c-d95c8dd8912d" providerId="ADAL" clId="{286D1795-E007-4F05-9746-0EB8EFAC7ED8}" dt="2024-11-14T15:04:53.687" v="3" actId="478"/>
          <ac:spMkLst>
            <pc:docMk/>
            <pc:sldMk cId="3979524287" sldId="3381"/>
            <ac:spMk id="13" creationId="{1A8C606B-CA2C-84BB-C1E4-3D41EB104E7B}"/>
          </ac:spMkLst>
        </pc:spChg>
        <pc:spChg chg="del">
          <ac:chgData name="Anca Popa" userId="1d07a677-93ba-4f9e-946c-d95c8dd8912d" providerId="ADAL" clId="{286D1795-E007-4F05-9746-0EB8EFAC7ED8}" dt="2024-11-14T15:04:51.662" v="2" actId="478"/>
          <ac:spMkLst>
            <pc:docMk/>
            <pc:sldMk cId="3979524287" sldId="3381"/>
            <ac:spMk id="14" creationId="{F3306052-93FE-BD3B-7B1B-44A511D0121F}"/>
          </ac:spMkLst>
        </pc:spChg>
        <pc:spChg chg="del mod">
          <ac:chgData name="Anca Popa" userId="1d07a677-93ba-4f9e-946c-d95c8dd8912d" providerId="ADAL" clId="{286D1795-E007-4F05-9746-0EB8EFAC7ED8}" dt="2024-11-14T15:04:57.911" v="5" actId="478"/>
          <ac:spMkLst>
            <pc:docMk/>
            <pc:sldMk cId="3979524287" sldId="3381"/>
            <ac:spMk id="18" creationId="{786A600F-C782-1401-72B4-F912F5D0E534}"/>
          </ac:spMkLst>
        </pc:spChg>
        <pc:spChg chg="del">
          <ac:chgData name="Anca Popa" userId="1d07a677-93ba-4f9e-946c-d95c8dd8912d" providerId="ADAL" clId="{286D1795-E007-4F05-9746-0EB8EFAC7ED8}" dt="2024-11-14T15:05:03.631" v="7" actId="478"/>
          <ac:spMkLst>
            <pc:docMk/>
            <pc:sldMk cId="3979524287" sldId="3381"/>
            <ac:spMk id="19" creationId="{D0F96B54-CF8C-A080-0EBC-BEA252E8F0B8}"/>
          </ac:spMkLst>
        </pc:spChg>
        <pc:graphicFrameChg chg="add mod">
          <ac:chgData name="Anca Popa" userId="1d07a677-93ba-4f9e-946c-d95c8dd8912d" providerId="ADAL" clId="{286D1795-E007-4F05-9746-0EB8EFAC7ED8}" dt="2024-11-14T15:37:56.157" v="10"/>
          <ac:graphicFrameMkLst>
            <pc:docMk/>
            <pc:sldMk cId="3979524287" sldId="3381"/>
            <ac:graphicFrameMk id="3" creationId="{B7C03681-1DB6-E3DE-0657-ED7C897E2FA7}"/>
          </ac:graphicFrameMkLst>
        </pc:graphicFrameChg>
      </pc:sldChg>
      <pc:sldChg chg="addSp delSp modSp mod delAnim">
        <pc:chgData name="Anca Popa" userId="1d07a677-93ba-4f9e-946c-d95c8dd8912d" providerId="ADAL" clId="{286D1795-E007-4F05-9746-0EB8EFAC7ED8}" dt="2024-11-14T15:45:39.520" v="21" actId="2711"/>
        <pc:sldMkLst>
          <pc:docMk/>
          <pc:sldMk cId="686319968" sldId="3382"/>
        </pc:sldMkLst>
        <pc:spChg chg="del">
          <ac:chgData name="Anca Popa" userId="1d07a677-93ba-4f9e-946c-d95c8dd8912d" providerId="ADAL" clId="{286D1795-E007-4F05-9746-0EB8EFAC7ED8}" dt="2024-11-14T15:44:58.159" v="13" actId="478"/>
          <ac:spMkLst>
            <pc:docMk/>
            <pc:sldMk cId="686319968" sldId="3382"/>
            <ac:spMk id="4" creationId="{6E48D203-236C-1318-7AF7-0EF34500BE4B}"/>
          </ac:spMkLst>
        </pc:spChg>
        <pc:spChg chg="del">
          <ac:chgData name="Anca Popa" userId="1d07a677-93ba-4f9e-946c-d95c8dd8912d" providerId="ADAL" clId="{286D1795-E007-4F05-9746-0EB8EFAC7ED8}" dt="2024-11-14T15:44:55.539" v="12" actId="478"/>
          <ac:spMkLst>
            <pc:docMk/>
            <pc:sldMk cId="686319968" sldId="3382"/>
            <ac:spMk id="5" creationId="{140F18B3-EDEE-212B-0ECD-FC3F07E11498}"/>
          </ac:spMkLst>
        </pc:spChg>
        <pc:spChg chg="del">
          <ac:chgData name="Anca Popa" userId="1d07a677-93ba-4f9e-946c-d95c8dd8912d" providerId="ADAL" clId="{286D1795-E007-4F05-9746-0EB8EFAC7ED8}" dt="2024-11-14T15:45:03.504" v="16" actId="478"/>
          <ac:spMkLst>
            <pc:docMk/>
            <pc:sldMk cId="686319968" sldId="3382"/>
            <ac:spMk id="6" creationId="{3B7B3D86-7AE9-041E-9C4A-480343FC9DED}"/>
          </ac:spMkLst>
        </pc:spChg>
        <pc:spChg chg="del">
          <ac:chgData name="Anca Popa" userId="1d07a677-93ba-4f9e-946c-d95c8dd8912d" providerId="ADAL" clId="{286D1795-E007-4F05-9746-0EB8EFAC7ED8}" dt="2024-11-14T15:45:06.199" v="18" actId="478"/>
          <ac:spMkLst>
            <pc:docMk/>
            <pc:sldMk cId="686319968" sldId="3382"/>
            <ac:spMk id="12" creationId="{41979FBB-2DF1-1B25-A4B2-8D2FCD79143F}"/>
          </ac:spMkLst>
        </pc:spChg>
        <pc:spChg chg="del">
          <ac:chgData name="Anca Popa" userId="1d07a677-93ba-4f9e-946c-d95c8dd8912d" providerId="ADAL" clId="{286D1795-E007-4F05-9746-0EB8EFAC7ED8}" dt="2024-11-14T15:45:01.446" v="15" actId="478"/>
          <ac:spMkLst>
            <pc:docMk/>
            <pc:sldMk cId="686319968" sldId="3382"/>
            <ac:spMk id="14" creationId="{E32E6DD6-D30E-9F81-17DF-5862F4DA663E}"/>
          </ac:spMkLst>
        </pc:spChg>
        <pc:spChg chg="del">
          <ac:chgData name="Anca Popa" userId="1d07a677-93ba-4f9e-946c-d95c8dd8912d" providerId="ADAL" clId="{286D1795-E007-4F05-9746-0EB8EFAC7ED8}" dt="2024-11-14T15:44:50.963" v="11" actId="478"/>
          <ac:spMkLst>
            <pc:docMk/>
            <pc:sldMk cId="686319968" sldId="3382"/>
            <ac:spMk id="23" creationId="{6DE2A469-F94C-D817-0EB3-B3378BA06982}"/>
          </ac:spMkLst>
        </pc:spChg>
        <pc:spChg chg="del">
          <ac:chgData name="Anca Popa" userId="1d07a677-93ba-4f9e-946c-d95c8dd8912d" providerId="ADAL" clId="{286D1795-E007-4F05-9746-0EB8EFAC7ED8}" dt="2024-11-14T15:45:05.454" v="17" actId="478"/>
          <ac:spMkLst>
            <pc:docMk/>
            <pc:sldMk cId="686319968" sldId="3382"/>
            <ac:spMk id="27" creationId="{E495C504-D1A9-0EB8-C56C-9F4A805A6DDF}"/>
          </ac:spMkLst>
        </pc:spChg>
        <pc:spChg chg="del">
          <ac:chgData name="Anca Popa" userId="1d07a677-93ba-4f9e-946c-d95c8dd8912d" providerId="ADAL" clId="{286D1795-E007-4F05-9746-0EB8EFAC7ED8}" dt="2024-11-14T15:45:00.278" v="14" actId="478"/>
          <ac:spMkLst>
            <pc:docMk/>
            <pc:sldMk cId="686319968" sldId="3382"/>
            <ac:spMk id="29" creationId="{793221F8-6A37-5C98-83B3-2BFD6CB9D049}"/>
          </ac:spMkLst>
        </pc:spChg>
        <pc:graphicFrameChg chg="add mod">
          <ac:chgData name="Anca Popa" userId="1d07a677-93ba-4f9e-946c-d95c8dd8912d" providerId="ADAL" clId="{286D1795-E007-4F05-9746-0EB8EFAC7ED8}" dt="2024-11-14T15:45:39.520" v="21" actId="2711"/>
          <ac:graphicFrameMkLst>
            <pc:docMk/>
            <pc:sldMk cId="686319968" sldId="3382"/>
            <ac:graphicFrameMk id="11" creationId="{8FD54AAF-7D26-8602-820C-E06CB29A7C6C}"/>
          </ac:graphicFrameMkLst>
        </pc:graphicFrameChg>
        <pc:picChg chg="add mod">
          <ac:chgData name="Anca Popa" userId="1d07a677-93ba-4f9e-946c-d95c8dd8912d" providerId="ADAL" clId="{286D1795-E007-4F05-9746-0EB8EFAC7ED8}" dt="2024-11-14T15:45:19.011" v="20"/>
          <ac:picMkLst>
            <pc:docMk/>
            <pc:sldMk cId="686319968" sldId="3382"/>
            <ac:picMk id="7" creationId="{38CB51D7-2281-BF46-B727-AAE7C2496318}"/>
          </ac:picMkLst>
        </pc:picChg>
        <pc:picChg chg="del">
          <ac:chgData name="Anca Popa" userId="1d07a677-93ba-4f9e-946c-d95c8dd8912d" providerId="ADAL" clId="{286D1795-E007-4F05-9746-0EB8EFAC7ED8}" dt="2024-11-14T15:45:07.762" v="19" actId="478"/>
          <ac:picMkLst>
            <pc:docMk/>
            <pc:sldMk cId="686319968" sldId="3382"/>
            <ac:picMk id="9" creationId="{7004DC19-C92A-FB9C-E6EC-4633B48A6838}"/>
          </ac:picMkLst>
        </pc:picChg>
      </pc:sldChg>
    </pc:docChg>
  </pc:docChgLst>
  <pc:docChgLst>
    <pc:chgData name="Danielle Trebisacce" userId="a291ed1a-88d9-4e6b-a390-6447858a9d03" providerId="ADAL" clId="{98B64640-2CD4-4BB0-909B-BD69E165F015}"/>
    <pc:docChg chg="undo redo custSel addSld delSld modSld modSection">
      <pc:chgData name="Danielle Trebisacce" userId="a291ed1a-88d9-4e6b-a390-6447858a9d03" providerId="ADAL" clId="{98B64640-2CD4-4BB0-909B-BD69E165F015}" dt="2024-11-18T11:44:38.601" v="42"/>
      <pc:docMkLst>
        <pc:docMk/>
      </pc:docMkLst>
      <pc:sldChg chg="addCm">
        <pc:chgData name="Danielle Trebisacce" userId="a291ed1a-88d9-4e6b-a390-6447858a9d03" providerId="ADAL" clId="{98B64640-2CD4-4BB0-909B-BD69E165F015}" dt="2024-11-18T11:30:01.267" v="41"/>
        <pc:sldMkLst>
          <pc:docMk/>
          <pc:sldMk cId="3011622458" sldId="3334"/>
        </pc:sldMkLst>
        <pc:extLst>
          <p:ext xmlns:p="http://schemas.openxmlformats.org/presentationml/2006/main" uri="{D6D511B9-2390-475A-947B-AFAB55BFBCF1}">
            <pc226:cmChg xmlns:pc226="http://schemas.microsoft.com/office/powerpoint/2022/06/main/command" chg="add">
              <pc226:chgData name="Danielle Trebisacce" userId="a291ed1a-88d9-4e6b-a390-6447858a9d03" providerId="ADAL" clId="{98B64640-2CD4-4BB0-909B-BD69E165F015}" dt="2024-11-18T11:30:01.267" v="41"/>
              <pc2:cmMkLst xmlns:pc2="http://schemas.microsoft.com/office/powerpoint/2019/9/main/command">
                <pc:docMk/>
                <pc:sldMk cId="3011622458" sldId="3334"/>
                <pc2:cmMk id="{99079884-3502-4CE2-A240-DF7B27F739BA}"/>
              </pc2:cmMkLst>
            </pc226:cmChg>
          </p:ext>
        </pc:extLst>
      </pc:sldChg>
      <pc:sldChg chg="modSp mod delCm">
        <pc:chgData name="Danielle Trebisacce" userId="a291ed1a-88d9-4e6b-a390-6447858a9d03" providerId="ADAL" clId="{98B64640-2CD4-4BB0-909B-BD69E165F015}" dt="2024-11-18T11:44:38.601" v="42"/>
        <pc:sldMkLst>
          <pc:docMk/>
          <pc:sldMk cId="2980273117" sldId="3335"/>
        </pc:sldMkLst>
        <pc:spChg chg="mod">
          <ac:chgData name="Danielle Trebisacce" userId="a291ed1a-88d9-4e6b-a390-6447858a9d03" providerId="ADAL" clId="{98B64640-2CD4-4BB0-909B-BD69E165F015}" dt="2024-11-18T10:14:08.460" v="1" actId="20577"/>
          <ac:spMkLst>
            <pc:docMk/>
            <pc:sldMk cId="2980273117" sldId="3335"/>
            <ac:spMk id="5" creationId="{7F538DFD-238C-7223-8D64-60B632EE973F}"/>
          </ac:spMkLst>
        </pc:spChg>
        <pc:grpChg chg="mod">
          <ac:chgData name="Danielle Trebisacce" userId="a291ed1a-88d9-4e6b-a390-6447858a9d03" providerId="ADAL" clId="{98B64640-2CD4-4BB0-909B-BD69E165F015}" dt="2024-11-18T10:14:20.868" v="3" actId="14100"/>
          <ac:grpSpMkLst>
            <pc:docMk/>
            <pc:sldMk cId="2980273117" sldId="3335"/>
            <ac:grpSpMk id="3" creationId="{DA8F192D-CF39-3512-2E69-F7A6B2275CD7}"/>
          </ac:grpSpMkLst>
        </pc:grpChg>
        <pc:extLst>
          <p:ext xmlns:p="http://schemas.openxmlformats.org/presentationml/2006/main" uri="{D6D511B9-2390-475A-947B-AFAB55BFBCF1}">
            <pc226:cmChg xmlns:pc226="http://schemas.microsoft.com/office/powerpoint/2022/06/main/command" chg="del">
              <pc226:chgData name="Danielle Trebisacce" userId="a291ed1a-88d9-4e6b-a390-6447858a9d03" providerId="ADAL" clId="{98B64640-2CD4-4BB0-909B-BD69E165F015}" dt="2024-11-18T11:44:38.601" v="42"/>
              <pc2:cmMkLst xmlns:pc2="http://schemas.microsoft.com/office/powerpoint/2019/9/main/command">
                <pc:docMk/>
                <pc:sldMk cId="2980273117" sldId="3335"/>
                <pc2:cmMk id="{E77ACB23-E083-4D2B-BF69-8D5032F90CD2}"/>
              </pc2:cmMkLst>
            </pc226:cmChg>
          </p:ext>
        </pc:extLst>
      </pc:sldChg>
      <pc:sldChg chg="modSp mod addCm delCm">
        <pc:chgData name="Danielle Trebisacce" userId="a291ed1a-88d9-4e6b-a390-6447858a9d03" providerId="ADAL" clId="{98B64640-2CD4-4BB0-909B-BD69E165F015}" dt="2024-11-18T11:17:50.559" v="24"/>
        <pc:sldMkLst>
          <pc:docMk/>
          <pc:sldMk cId="2313764360" sldId="3346"/>
        </pc:sldMkLst>
        <pc:spChg chg="mod">
          <ac:chgData name="Danielle Trebisacce" userId="a291ed1a-88d9-4e6b-a390-6447858a9d03" providerId="ADAL" clId="{98B64640-2CD4-4BB0-909B-BD69E165F015}" dt="2024-11-18T11:17:50.559" v="24"/>
          <ac:spMkLst>
            <pc:docMk/>
            <pc:sldMk cId="2313764360" sldId="3346"/>
            <ac:spMk id="4" creationId="{61D1575F-46EC-12FC-B698-017F04523AEE}"/>
          </ac:spMkLst>
        </pc:spChg>
        <pc:extLst>
          <p:ext xmlns:p="http://schemas.openxmlformats.org/presentationml/2006/main" uri="{D6D511B9-2390-475A-947B-AFAB55BFBCF1}">
            <pc226:cmChg xmlns:pc226="http://schemas.microsoft.com/office/powerpoint/2022/06/main/command" chg="add del">
              <pc226:chgData name="Danielle Trebisacce" userId="a291ed1a-88d9-4e6b-a390-6447858a9d03" providerId="ADAL" clId="{98B64640-2CD4-4BB0-909B-BD69E165F015}" dt="2024-11-18T11:14:27.336" v="22"/>
              <pc2:cmMkLst xmlns:pc2="http://schemas.microsoft.com/office/powerpoint/2019/9/main/command">
                <pc:docMk/>
                <pc:sldMk cId="2313764360" sldId="3346"/>
                <pc2:cmMk id="{D3285B32-007E-4818-88BB-5CC7D7F4FB4D}"/>
              </pc2:cmMkLst>
            </pc226:cmChg>
          </p:ext>
        </pc:extLst>
      </pc:sldChg>
      <pc:sldChg chg="modSp">
        <pc:chgData name="Danielle Trebisacce" userId="a291ed1a-88d9-4e6b-a390-6447858a9d03" providerId="ADAL" clId="{98B64640-2CD4-4BB0-909B-BD69E165F015}" dt="2024-11-18T10:21:18.117" v="5" actId="13926"/>
        <pc:sldMkLst>
          <pc:docMk/>
          <pc:sldMk cId="2642889848" sldId="3350"/>
        </pc:sldMkLst>
        <pc:spChg chg="mod">
          <ac:chgData name="Danielle Trebisacce" userId="a291ed1a-88d9-4e6b-a390-6447858a9d03" providerId="ADAL" clId="{98B64640-2CD4-4BB0-909B-BD69E165F015}" dt="2024-11-18T10:21:18.117" v="5" actId="13926"/>
          <ac:spMkLst>
            <pc:docMk/>
            <pc:sldMk cId="2642889848" sldId="3350"/>
            <ac:spMk id="9" creationId="{DB5535B2-6A56-4503-A54B-9E9424BF1A50}"/>
          </ac:spMkLst>
        </pc:spChg>
      </pc:sldChg>
      <pc:sldChg chg="del">
        <pc:chgData name="Danielle Trebisacce" userId="a291ed1a-88d9-4e6b-a390-6447858a9d03" providerId="ADAL" clId="{98B64640-2CD4-4BB0-909B-BD69E165F015}" dt="2024-11-18T11:29:22.243" v="40" actId="47"/>
        <pc:sldMkLst>
          <pc:docMk/>
          <pc:sldMk cId="1487948666" sldId="3367"/>
        </pc:sldMkLst>
      </pc:sldChg>
      <pc:sldChg chg="modSp mod">
        <pc:chgData name="Danielle Trebisacce" userId="a291ed1a-88d9-4e6b-a390-6447858a9d03" providerId="ADAL" clId="{98B64640-2CD4-4BB0-909B-BD69E165F015}" dt="2024-11-18T10:26:51.590" v="21" actId="13926"/>
        <pc:sldMkLst>
          <pc:docMk/>
          <pc:sldMk cId="1374676961" sldId="3376"/>
        </pc:sldMkLst>
        <pc:spChg chg="mod">
          <ac:chgData name="Danielle Trebisacce" userId="a291ed1a-88d9-4e6b-a390-6447858a9d03" providerId="ADAL" clId="{98B64640-2CD4-4BB0-909B-BD69E165F015}" dt="2024-11-18T10:26:51.590" v="21" actId="13926"/>
          <ac:spMkLst>
            <pc:docMk/>
            <pc:sldMk cId="1374676961" sldId="3376"/>
            <ac:spMk id="4" creationId="{4D0990A9-A388-042A-4E0B-AE2EDB34EC4D}"/>
          </ac:spMkLst>
        </pc:spChg>
      </pc:sldChg>
      <pc:sldChg chg="delSp mod setBg">
        <pc:chgData name="Danielle Trebisacce" userId="a291ed1a-88d9-4e6b-a390-6447858a9d03" providerId="ADAL" clId="{98B64640-2CD4-4BB0-909B-BD69E165F015}" dt="2024-11-18T10:22:10.746" v="17"/>
        <pc:sldMkLst>
          <pc:docMk/>
          <pc:sldMk cId="991667272" sldId="3398"/>
        </pc:sldMkLst>
        <pc:spChg chg="del">
          <ac:chgData name="Danielle Trebisacce" userId="a291ed1a-88d9-4e6b-a390-6447858a9d03" providerId="ADAL" clId="{98B64640-2CD4-4BB0-909B-BD69E165F015}" dt="2024-11-18T10:21:36.105" v="6" actId="478"/>
          <ac:spMkLst>
            <pc:docMk/>
            <pc:sldMk cId="991667272" sldId="3398"/>
            <ac:spMk id="9" creationId="{88174CAC-F1C1-E31B-F943-06AA28F8474B}"/>
          </ac:spMkLst>
        </pc:spChg>
      </pc:sldChg>
      <pc:sldChg chg="delSp add del mod delAnim">
        <pc:chgData name="Danielle Trebisacce" userId="a291ed1a-88d9-4e6b-a390-6447858a9d03" providerId="ADAL" clId="{98B64640-2CD4-4BB0-909B-BD69E165F015}" dt="2024-11-18T11:23:56.180" v="38" actId="47"/>
        <pc:sldMkLst>
          <pc:docMk/>
          <pc:sldMk cId="3755196632" sldId="3401"/>
        </pc:sldMkLst>
        <pc:spChg chg="del">
          <ac:chgData name="Danielle Trebisacce" userId="a291ed1a-88d9-4e6b-a390-6447858a9d03" providerId="ADAL" clId="{98B64640-2CD4-4BB0-909B-BD69E165F015}" dt="2024-11-18T11:23:24.334" v="35" actId="478"/>
          <ac:spMkLst>
            <pc:docMk/>
            <pc:sldMk cId="3755196632" sldId="3401"/>
            <ac:spMk id="3" creationId="{B10BB753-B773-BF3A-D48E-81B3C4260E03}"/>
          </ac:spMkLst>
        </pc:spChg>
        <pc:spChg chg="del">
          <ac:chgData name="Danielle Trebisacce" userId="a291ed1a-88d9-4e6b-a390-6447858a9d03" providerId="ADAL" clId="{98B64640-2CD4-4BB0-909B-BD69E165F015}" dt="2024-11-18T11:23:26.118" v="36" actId="478"/>
          <ac:spMkLst>
            <pc:docMk/>
            <pc:sldMk cId="3755196632" sldId="3401"/>
            <ac:spMk id="4" creationId="{9F4BFEBF-7F0E-2CFF-84AA-EEB35BCEC621}"/>
          </ac:spMkLst>
        </pc:spChg>
        <pc:spChg chg="del">
          <ac:chgData name="Danielle Trebisacce" userId="a291ed1a-88d9-4e6b-a390-6447858a9d03" providerId="ADAL" clId="{98B64640-2CD4-4BB0-909B-BD69E165F015}" dt="2024-11-18T11:23:26.674" v="37" actId="478"/>
          <ac:spMkLst>
            <pc:docMk/>
            <pc:sldMk cId="3755196632" sldId="3401"/>
            <ac:spMk id="9" creationId="{ECD3D915-7FBD-63CA-6E6F-3743C863FAA8}"/>
          </ac:spMkLst>
        </pc:spChg>
      </pc:sldChg>
      <pc:sldChg chg="addSp delSp add del mod addAnim delAnim">
        <pc:chgData name="Danielle Trebisacce" userId="a291ed1a-88d9-4e6b-a390-6447858a9d03" providerId="ADAL" clId="{98B64640-2CD4-4BB0-909B-BD69E165F015}" dt="2024-11-18T11:22:18.636" v="33" actId="47"/>
        <pc:sldMkLst>
          <pc:docMk/>
          <pc:sldMk cId="3773898585" sldId="3401"/>
        </pc:sldMkLst>
        <pc:spChg chg="del">
          <ac:chgData name="Danielle Trebisacce" userId="a291ed1a-88d9-4e6b-a390-6447858a9d03" providerId="ADAL" clId="{98B64640-2CD4-4BB0-909B-BD69E165F015}" dt="2024-11-18T11:21:24.933" v="27" actId="478"/>
          <ac:spMkLst>
            <pc:docMk/>
            <pc:sldMk cId="3773898585" sldId="3401"/>
            <ac:spMk id="4" creationId="{B89EB745-6761-9810-E0F5-5F1039D9B805}"/>
          </ac:spMkLst>
        </pc:spChg>
        <pc:spChg chg="del">
          <ac:chgData name="Danielle Trebisacce" userId="a291ed1a-88d9-4e6b-a390-6447858a9d03" providerId="ADAL" clId="{98B64640-2CD4-4BB0-909B-BD69E165F015}" dt="2024-11-18T11:21:23.964" v="26" actId="478"/>
          <ac:spMkLst>
            <pc:docMk/>
            <pc:sldMk cId="3773898585" sldId="3401"/>
            <ac:spMk id="5" creationId="{B997ADF9-F434-7B89-4249-AF478B0F95A6}"/>
          </ac:spMkLst>
        </pc:spChg>
        <pc:spChg chg="add del">
          <ac:chgData name="Danielle Trebisacce" userId="a291ed1a-88d9-4e6b-a390-6447858a9d03" providerId="ADAL" clId="{98B64640-2CD4-4BB0-909B-BD69E165F015}" dt="2024-11-18T11:22:18.215" v="32" actId="478"/>
          <ac:spMkLst>
            <pc:docMk/>
            <pc:sldMk cId="3773898585" sldId="3401"/>
            <ac:spMk id="8" creationId="{BA759968-77D0-DA2F-ECCB-6ADB7400CBB5}"/>
          </ac:spMkLst>
        </pc:spChg>
      </pc:sldChg>
      <pc:sldChg chg="add">
        <pc:chgData name="Danielle Trebisacce" userId="a291ed1a-88d9-4e6b-a390-6447858a9d03" providerId="ADAL" clId="{98B64640-2CD4-4BB0-909B-BD69E165F015}" dt="2024-11-18T11:29:19.360" v="39"/>
        <pc:sldMkLst>
          <pc:docMk/>
          <pc:sldMk cId="1984339455" sldId="340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E120EF-3483-4682-A406-3B47C067F017}" type="doc">
      <dgm:prSet loTypeId="urn:microsoft.com/office/officeart/2005/8/layout/process1" loCatId="process" qsTypeId="urn:microsoft.com/office/officeart/2005/8/quickstyle/simple1" qsCatId="simple" csTypeId="urn:microsoft.com/office/officeart/2005/8/colors/accent1_2" csCatId="accent1" phldr="1"/>
      <dgm:spPr/>
    </dgm:pt>
    <dgm:pt modelId="{C6E00A44-70E4-4154-AFF9-A1F214F85C25}">
      <dgm:prSet custT="1"/>
      <dgm:spPr>
        <a:solidFill>
          <a:schemeClr val="accent2">
            <a:lumMod val="75000"/>
          </a:schemeClr>
        </a:solidFill>
      </dgm:spPr>
      <dgm:t>
        <a:bodyPr/>
        <a:lstStyle/>
        <a:p>
          <a:r>
            <a:rPr lang="en-GB" sz="2200" b="0" kern="1200" dirty="0">
              <a:solidFill>
                <a:prstClr val="white"/>
              </a:solidFill>
              <a:latin typeface="Network Rail Sans"/>
              <a:ea typeface="+mn-ea"/>
              <a:cs typeface="+mn-cs"/>
            </a:rPr>
            <a:t>Conductor Rail</a:t>
          </a:r>
        </a:p>
        <a:p>
          <a:r>
            <a:rPr lang="en-GB" sz="2200" b="0" kern="1200" dirty="0">
              <a:solidFill>
                <a:prstClr val="white"/>
              </a:solidFill>
              <a:latin typeface="Network Rail Sans"/>
              <a:ea typeface="+mn-ea"/>
              <a:cs typeface="+mn-cs"/>
            </a:rPr>
            <a:t>Equipment Scenarios</a:t>
          </a:r>
        </a:p>
        <a:p>
          <a:r>
            <a:rPr lang="en-GB" sz="2200" b="0" kern="1200" dirty="0">
              <a:solidFill>
                <a:prstClr val="white"/>
              </a:solidFill>
              <a:latin typeface="Network Rail Sans"/>
              <a:ea typeface="+mn-ea"/>
              <a:cs typeface="+mn-cs"/>
            </a:rPr>
            <a:t>(Videos)</a:t>
          </a:r>
        </a:p>
      </dgm:t>
    </dgm:pt>
    <dgm:pt modelId="{8DD9CB83-CE0D-4F4B-A6B6-9B5AD3B0B9EC}" type="parTrans" cxnId="{9DC5C86C-75C0-488D-B026-9C4C7306B7FB}">
      <dgm:prSet/>
      <dgm:spPr/>
      <dgm:t>
        <a:bodyPr/>
        <a:lstStyle/>
        <a:p>
          <a:endParaRPr lang="en-GB"/>
        </a:p>
      </dgm:t>
    </dgm:pt>
    <dgm:pt modelId="{E87817B9-0142-4907-BBB2-D568DB4290E7}" type="sibTrans" cxnId="{9DC5C86C-75C0-488D-B026-9C4C7306B7FB}">
      <dgm:prSet/>
      <dgm:spPr>
        <a:solidFill>
          <a:schemeClr val="tx1"/>
        </a:solidFill>
      </dgm:spPr>
      <dgm:t>
        <a:bodyPr/>
        <a:lstStyle/>
        <a:p>
          <a:endParaRPr lang="en-GB" dirty="0"/>
        </a:p>
      </dgm:t>
    </dgm:pt>
    <dgm:pt modelId="{D7E89926-CDC7-4510-BBEC-8554BE8548AA}">
      <dgm:prSet phldrT="[Text]" custT="1"/>
      <dgm:spPr>
        <a:solidFill>
          <a:schemeClr val="accent2">
            <a:lumMod val="75000"/>
          </a:schemeClr>
        </a:solidFill>
      </dgm:spPr>
      <dgm:t>
        <a:bodyPr/>
        <a:lstStyle/>
        <a:p>
          <a:pPr marL="0" lvl="0" algn="ctr" defTabSz="977900">
            <a:lnSpc>
              <a:spcPct val="90000"/>
            </a:lnSpc>
            <a:spcBef>
              <a:spcPct val="0"/>
            </a:spcBef>
            <a:spcAft>
              <a:spcPct val="35000"/>
            </a:spcAft>
            <a:buNone/>
          </a:pPr>
          <a:r>
            <a:rPr lang="en-GB" sz="2200" b="0" kern="1200" dirty="0">
              <a:solidFill>
                <a:prstClr val="white"/>
              </a:solidFill>
              <a:latin typeface="Network Rail Sans"/>
              <a:ea typeface="+mn-ea"/>
              <a:cs typeface="+mn-cs"/>
            </a:rPr>
            <a:t>Group Discussion How will you challenge?</a:t>
          </a:r>
        </a:p>
      </dgm:t>
    </dgm:pt>
    <dgm:pt modelId="{9FA3169B-9FC7-435C-84EE-77756ACBE091}" type="parTrans" cxnId="{F39412C8-6574-403F-87B4-0C571B5F8FAE}">
      <dgm:prSet/>
      <dgm:spPr/>
      <dgm:t>
        <a:bodyPr/>
        <a:lstStyle/>
        <a:p>
          <a:endParaRPr lang="en-GB"/>
        </a:p>
      </dgm:t>
    </dgm:pt>
    <dgm:pt modelId="{A7F7D945-E1DD-4AFF-8C60-70FFBF8A4EA1}" type="sibTrans" cxnId="{F39412C8-6574-403F-87B4-0C571B5F8FAE}">
      <dgm:prSet/>
      <dgm:spPr>
        <a:solidFill>
          <a:schemeClr val="tx1"/>
        </a:solidFill>
      </dgm:spPr>
      <dgm:t>
        <a:bodyPr/>
        <a:lstStyle/>
        <a:p>
          <a:endParaRPr lang="en-GB" dirty="0"/>
        </a:p>
      </dgm:t>
    </dgm:pt>
    <dgm:pt modelId="{0D976B91-EA49-4CCF-BABE-25892EAE7E6D}">
      <dgm:prSet phldrT="[Text]" custT="1"/>
      <dgm:spPr>
        <a:solidFill>
          <a:schemeClr val="accent2">
            <a:lumMod val="75000"/>
          </a:schemeClr>
        </a:solidFill>
      </dgm:spPr>
      <dgm:t>
        <a:bodyPr/>
        <a:lstStyle/>
        <a:p>
          <a:pPr marL="0" lvl="0" indent="0" algn="ctr" defTabSz="977900">
            <a:lnSpc>
              <a:spcPct val="90000"/>
            </a:lnSpc>
            <a:spcBef>
              <a:spcPct val="0"/>
            </a:spcBef>
            <a:spcAft>
              <a:spcPct val="35000"/>
            </a:spcAft>
            <a:buNone/>
          </a:pPr>
          <a:r>
            <a:rPr lang="en-GB" sz="2200" b="0" kern="1200" dirty="0">
              <a:solidFill>
                <a:prstClr val="white"/>
              </a:solidFill>
              <a:latin typeface="Network Rail Sans"/>
              <a:ea typeface="+mn-ea"/>
              <a:cs typeface="+mn-cs"/>
            </a:rPr>
            <a:t>Call to Action</a:t>
          </a:r>
        </a:p>
        <a:p>
          <a:pPr marL="0" lvl="0" indent="0" algn="ctr" defTabSz="977900">
            <a:lnSpc>
              <a:spcPct val="90000"/>
            </a:lnSpc>
            <a:spcBef>
              <a:spcPct val="0"/>
            </a:spcBef>
            <a:spcAft>
              <a:spcPct val="35000"/>
            </a:spcAft>
            <a:buNone/>
          </a:pPr>
          <a:r>
            <a:rPr lang="en-GB" sz="2200" b="0" kern="1200" dirty="0">
              <a:solidFill>
                <a:prstClr val="white"/>
              </a:solidFill>
              <a:latin typeface="Network Rail Sans"/>
              <a:ea typeface="+mn-ea"/>
              <a:cs typeface="+mn-cs"/>
            </a:rPr>
            <a:t>Make a safety pledge</a:t>
          </a:r>
        </a:p>
      </dgm:t>
    </dgm:pt>
    <dgm:pt modelId="{7225B449-D5D6-40D2-A8FF-6B22C8B1BB24}" type="parTrans" cxnId="{8D8B8C88-E8D9-4721-A87A-778D24DCB7D8}">
      <dgm:prSet/>
      <dgm:spPr/>
      <dgm:t>
        <a:bodyPr/>
        <a:lstStyle/>
        <a:p>
          <a:endParaRPr lang="en-GB"/>
        </a:p>
      </dgm:t>
    </dgm:pt>
    <dgm:pt modelId="{0557182A-6AD5-4277-B4C5-EF22B007AB2D}" type="sibTrans" cxnId="{8D8B8C88-E8D9-4721-A87A-778D24DCB7D8}">
      <dgm:prSet/>
      <dgm:spPr/>
      <dgm:t>
        <a:bodyPr/>
        <a:lstStyle/>
        <a:p>
          <a:endParaRPr lang="en-GB"/>
        </a:p>
      </dgm:t>
    </dgm:pt>
    <dgm:pt modelId="{4FC02AF6-8E44-4DCE-8A75-C49656E2EC57}" type="pres">
      <dgm:prSet presAssocID="{0DE120EF-3483-4682-A406-3B47C067F017}" presName="Name0" presStyleCnt="0">
        <dgm:presLayoutVars>
          <dgm:dir/>
          <dgm:resizeHandles val="exact"/>
        </dgm:presLayoutVars>
      </dgm:prSet>
      <dgm:spPr/>
    </dgm:pt>
    <dgm:pt modelId="{84E02261-9710-4B83-A647-7482E2E5FD26}" type="pres">
      <dgm:prSet presAssocID="{C6E00A44-70E4-4154-AFF9-A1F214F85C25}" presName="node" presStyleLbl="node1" presStyleIdx="0" presStyleCnt="3">
        <dgm:presLayoutVars>
          <dgm:bulletEnabled val="1"/>
        </dgm:presLayoutVars>
      </dgm:prSet>
      <dgm:spPr/>
    </dgm:pt>
    <dgm:pt modelId="{36DDCA6F-C8B6-4925-8B5D-3E495933FD26}" type="pres">
      <dgm:prSet presAssocID="{E87817B9-0142-4907-BBB2-D568DB4290E7}" presName="sibTrans" presStyleLbl="sibTrans2D1" presStyleIdx="0" presStyleCnt="2"/>
      <dgm:spPr/>
    </dgm:pt>
    <dgm:pt modelId="{0451FFE3-E744-446F-B8D4-CA23A31AC040}" type="pres">
      <dgm:prSet presAssocID="{E87817B9-0142-4907-BBB2-D568DB4290E7}" presName="connectorText" presStyleLbl="sibTrans2D1" presStyleIdx="0" presStyleCnt="2"/>
      <dgm:spPr/>
    </dgm:pt>
    <dgm:pt modelId="{F2FC32AE-58A3-477D-91B8-D11FE595DFD8}" type="pres">
      <dgm:prSet presAssocID="{D7E89926-CDC7-4510-BBEC-8554BE8548AA}" presName="node" presStyleLbl="node1" presStyleIdx="1" presStyleCnt="3">
        <dgm:presLayoutVars>
          <dgm:bulletEnabled val="1"/>
        </dgm:presLayoutVars>
      </dgm:prSet>
      <dgm:spPr/>
    </dgm:pt>
    <dgm:pt modelId="{17E2C6E9-5628-46FE-8162-A8BF582541CB}" type="pres">
      <dgm:prSet presAssocID="{A7F7D945-E1DD-4AFF-8C60-70FFBF8A4EA1}" presName="sibTrans" presStyleLbl="sibTrans2D1" presStyleIdx="1" presStyleCnt="2"/>
      <dgm:spPr/>
    </dgm:pt>
    <dgm:pt modelId="{115DF0B6-CDAA-4D6B-A3BA-06301508F370}" type="pres">
      <dgm:prSet presAssocID="{A7F7D945-E1DD-4AFF-8C60-70FFBF8A4EA1}" presName="connectorText" presStyleLbl="sibTrans2D1" presStyleIdx="1" presStyleCnt="2"/>
      <dgm:spPr/>
    </dgm:pt>
    <dgm:pt modelId="{82870419-1D8F-4341-8947-F540334D2B39}" type="pres">
      <dgm:prSet presAssocID="{0D976B91-EA49-4CCF-BABE-25892EAE7E6D}" presName="node" presStyleLbl="node1" presStyleIdx="2" presStyleCnt="3">
        <dgm:presLayoutVars>
          <dgm:bulletEnabled val="1"/>
        </dgm:presLayoutVars>
      </dgm:prSet>
      <dgm:spPr/>
    </dgm:pt>
  </dgm:ptLst>
  <dgm:cxnLst>
    <dgm:cxn modelId="{A49E312B-8E4C-4AF0-A00A-09E219398E99}" type="presOf" srcId="{A7F7D945-E1DD-4AFF-8C60-70FFBF8A4EA1}" destId="{115DF0B6-CDAA-4D6B-A3BA-06301508F370}" srcOrd="1" destOrd="0" presId="urn:microsoft.com/office/officeart/2005/8/layout/process1"/>
    <dgm:cxn modelId="{8D263238-937D-4ADE-BCC1-32D7D9C91A1D}" type="presOf" srcId="{0D976B91-EA49-4CCF-BABE-25892EAE7E6D}" destId="{82870419-1D8F-4341-8947-F540334D2B39}" srcOrd="0" destOrd="0" presId="urn:microsoft.com/office/officeart/2005/8/layout/process1"/>
    <dgm:cxn modelId="{9DC5C86C-75C0-488D-B026-9C4C7306B7FB}" srcId="{0DE120EF-3483-4682-A406-3B47C067F017}" destId="{C6E00A44-70E4-4154-AFF9-A1F214F85C25}" srcOrd="0" destOrd="0" parTransId="{8DD9CB83-CE0D-4F4B-A6B6-9B5AD3B0B9EC}" sibTransId="{E87817B9-0142-4907-BBB2-D568DB4290E7}"/>
    <dgm:cxn modelId="{1EAEFA76-7C1B-41EF-9ACB-C50497F7187B}" type="presOf" srcId="{D7E89926-CDC7-4510-BBEC-8554BE8548AA}" destId="{F2FC32AE-58A3-477D-91B8-D11FE595DFD8}" srcOrd="0" destOrd="0" presId="urn:microsoft.com/office/officeart/2005/8/layout/process1"/>
    <dgm:cxn modelId="{8D8B8C88-E8D9-4721-A87A-778D24DCB7D8}" srcId="{0DE120EF-3483-4682-A406-3B47C067F017}" destId="{0D976B91-EA49-4CCF-BABE-25892EAE7E6D}" srcOrd="2" destOrd="0" parTransId="{7225B449-D5D6-40D2-A8FF-6B22C8B1BB24}" sibTransId="{0557182A-6AD5-4277-B4C5-EF22B007AB2D}"/>
    <dgm:cxn modelId="{E22C8897-616D-436D-837E-39EBA356E47C}" type="presOf" srcId="{0DE120EF-3483-4682-A406-3B47C067F017}" destId="{4FC02AF6-8E44-4DCE-8A75-C49656E2EC57}" srcOrd="0" destOrd="0" presId="urn:microsoft.com/office/officeart/2005/8/layout/process1"/>
    <dgm:cxn modelId="{F39412C8-6574-403F-87B4-0C571B5F8FAE}" srcId="{0DE120EF-3483-4682-A406-3B47C067F017}" destId="{D7E89926-CDC7-4510-BBEC-8554BE8548AA}" srcOrd="1" destOrd="0" parTransId="{9FA3169B-9FC7-435C-84EE-77756ACBE091}" sibTransId="{A7F7D945-E1DD-4AFF-8C60-70FFBF8A4EA1}"/>
    <dgm:cxn modelId="{0B94D0D6-56DE-4CE2-A42A-802278E29B10}" type="presOf" srcId="{E87817B9-0142-4907-BBB2-D568DB4290E7}" destId="{36DDCA6F-C8B6-4925-8B5D-3E495933FD26}" srcOrd="0" destOrd="0" presId="urn:microsoft.com/office/officeart/2005/8/layout/process1"/>
    <dgm:cxn modelId="{590D2FE1-386D-49CE-98F7-06F3AEA6DDB7}" type="presOf" srcId="{C6E00A44-70E4-4154-AFF9-A1F214F85C25}" destId="{84E02261-9710-4B83-A647-7482E2E5FD26}" srcOrd="0" destOrd="0" presId="urn:microsoft.com/office/officeart/2005/8/layout/process1"/>
    <dgm:cxn modelId="{FF6B2DE3-1F4D-42DC-8061-CDCC6695103A}" type="presOf" srcId="{A7F7D945-E1DD-4AFF-8C60-70FFBF8A4EA1}" destId="{17E2C6E9-5628-46FE-8162-A8BF582541CB}" srcOrd="0" destOrd="0" presId="urn:microsoft.com/office/officeart/2005/8/layout/process1"/>
    <dgm:cxn modelId="{46C1FBF8-0995-4194-B97B-EB81C8B07832}" type="presOf" srcId="{E87817B9-0142-4907-BBB2-D568DB4290E7}" destId="{0451FFE3-E744-446F-B8D4-CA23A31AC040}" srcOrd="1" destOrd="0" presId="urn:microsoft.com/office/officeart/2005/8/layout/process1"/>
    <dgm:cxn modelId="{B3EB046A-37B1-4154-9252-C5E41A746B0E}" type="presParOf" srcId="{4FC02AF6-8E44-4DCE-8A75-C49656E2EC57}" destId="{84E02261-9710-4B83-A647-7482E2E5FD26}" srcOrd="0" destOrd="0" presId="urn:microsoft.com/office/officeart/2005/8/layout/process1"/>
    <dgm:cxn modelId="{317D3B43-3801-4C50-984E-0C73869C51DC}" type="presParOf" srcId="{4FC02AF6-8E44-4DCE-8A75-C49656E2EC57}" destId="{36DDCA6F-C8B6-4925-8B5D-3E495933FD26}" srcOrd="1" destOrd="0" presId="urn:microsoft.com/office/officeart/2005/8/layout/process1"/>
    <dgm:cxn modelId="{37829008-C3C1-4BFE-BA93-D39F275F4620}" type="presParOf" srcId="{36DDCA6F-C8B6-4925-8B5D-3E495933FD26}" destId="{0451FFE3-E744-446F-B8D4-CA23A31AC040}" srcOrd="0" destOrd="0" presId="urn:microsoft.com/office/officeart/2005/8/layout/process1"/>
    <dgm:cxn modelId="{13D6FA59-29A7-455F-A362-DD78542248A7}" type="presParOf" srcId="{4FC02AF6-8E44-4DCE-8A75-C49656E2EC57}" destId="{F2FC32AE-58A3-477D-91B8-D11FE595DFD8}" srcOrd="2" destOrd="0" presId="urn:microsoft.com/office/officeart/2005/8/layout/process1"/>
    <dgm:cxn modelId="{F04C83DE-B470-4DC3-9B99-CE2D7FF2FF96}" type="presParOf" srcId="{4FC02AF6-8E44-4DCE-8A75-C49656E2EC57}" destId="{17E2C6E9-5628-46FE-8162-A8BF582541CB}" srcOrd="3" destOrd="0" presId="urn:microsoft.com/office/officeart/2005/8/layout/process1"/>
    <dgm:cxn modelId="{282230D3-4820-40D8-B197-D0196BEAD370}" type="presParOf" srcId="{17E2C6E9-5628-46FE-8162-A8BF582541CB}" destId="{115DF0B6-CDAA-4D6B-A3BA-06301508F370}" srcOrd="0" destOrd="0" presId="urn:microsoft.com/office/officeart/2005/8/layout/process1"/>
    <dgm:cxn modelId="{0916B460-2896-4772-924E-42BB6571AA05}" type="presParOf" srcId="{4FC02AF6-8E44-4DCE-8A75-C49656E2EC57}" destId="{82870419-1D8F-4341-8947-F540334D2B39}"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FCFB16-8F63-4C35-934E-3D1764CB1628}" type="doc">
      <dgm:prSet loTypeId="urn:microsoft.com/office/officeart/2011/layout/CircleProcess" loCatId="officeonline" qsTypeId="urn:microsoft.com/office/officeart/2005/8/quickstyle/simple1" qsCatId="simple" csTypeId="urn:microsoft.com/office/officeart/2005/8/colors/accent1_2" csCatId="accent1" phldr="1"/>
      <dgm:spPr/>
      <dgm:t>
        <a:bodyPr/>
        <a:lstStyle/>
        <a:p>
          <a:endParaRPr lang="en-GB"/>
        </a:p>
      </dgm:t>
    </dgm:pt>
    <dgm:pt modelId="{DA1EE29E-135D-4DD6-BCE8-018C531F5CF8}">
      <dgm:prSet phldrT="[Text]"/>
      <dgm:spPr>
        <a:solidFill>
          <a:schemeClr val="accent2">
            <a:lumMod val="60000"/>
            <a:lumOff val="40000"/>
          </a:schemeClr>
        </a:solidFill>
        <a:ln>
          <a:solidFill>
            <a:srgbClr val="CFB545"/>
          </a:solidFill>
        </a:ln>
      </dgm:spPr>
      <dgm:t>
        <a:bodyPr/>
        <a:lstStyle/>
        <a:p>
          <a:r>
            <a:rPr lang="en-GB" b="1" dirty="0">
              <a:effectLst/>
              <a:latin typeface="+mj-lt"/>
              <a:ea typeface="Times New Roman" panose="02020603050405020304" pitchFamily="18" charset="0"/>
            </a:rPr>
            <a:t> Understanding the Importance of Effective Communication </a:t>
          </a:r>
          <a:endParaRPr lang="en-GB" dirty="0"/>
        </a:p>
      </dgm:t>
    </dgm:pt>
    <dgm:pt modelId="{A6B85AAE-5981-4134-AD1A-F64CD2478CA3}" type="parTrans" cxnId="{D10E18EB-8983-490A-8B2E-DD970C160D7E}">
      <dgm:prSet/>
      <dgm:spPr/>
      <dgm:t>
        <a:bodyPr/>
        <a:lstStyle/>
        <a:p>
          <a:endParaRPr lang="en-GB"/>
        </a:p>
      </dgm:t>
    </dgm:pt>
    <dgm:pt modelId="{C72A4476-8BBD-46CC-A0C6-71AA76914FC5}" type="sibTrans" cxnId="{D10E18EB-8983-490A-8B2E-DD970C160D7E}">
      <dgm:prSet/>
      <dgm:spPr/>
      <dgm:t>
        <a:bodyPr/>
        <a:lstStyle/>
        <a:p>
          <a:endParaRPr lang="en-GB"/>
        </a:p>
      </dgm:t>
    </dgm:pt>
    <dgm:pt modelId="{0D8387A2-BD71-4C76-A285-385DA4F76F93}">
      <dgm:prSet phldrT="[Text]"/>
      <dgm:spPr>
        <a:solidFill>
          <a:schemeClr val="accent2">
            <a:lumMod val="60000"/>
            <a:lumOff val="40000"/>
          </a:schemeClr>
        </a:solidFill>
        <a:ln>
          <a:solidFill>
            <a:srgbClr val="CFB545"/>
          </a:solidFill>
        </a:ln>
      </dgm:spPr>
      <dgm:t>
        <a:bodyPr/>
        <a:lstStyle/>
        <a:p>
          <a:r>
            <a:rPr lang="en-GB" b="1" dirty="0">
              <a:effectLst/>
              <a:latin typeface="+mj-lt"/>
              <a:ea typeface="Times New Roman" panose="02020603050405020304" pitchFamily="18" charset="0"/>
            </a:rPr>
            <a:t>Understanding Permit Limits </a:t>
          </a:r>
          <a:r>
            <a:rPr lang="en-GB" b="1" dirty="0">
              <a:latin typeface="+mj-lt"/>
            </a:rPr>
            <a:t>as part of your Safe System of Work</a:t>
          </a:r>
          <a:endParaRPr lang="en-GB" dirty="0">
            <a:latin typeface="+mj-lt"/>
          </a:endParaRPr>
        </a:p>
      </dgm:t>
    </dgm:pt>
    <dgm:pt modelId="{60C66B49-9CC4-4BAB-942B-77CC3D2E51FA}" type="parTrans" cxnId="{182F2382-69D2-4E1B-9D6A-E6BA705C87BE}">
      <dgm:prSet/>
      <dgm:spPr/>
      <dgm:t>
        <a:bodyPr/>
        <a:lstStyle/>
        <a:p>
          <a:endParaRPr lang="en-GB"/>
        </a:p>
      </dgm:t>
    </dgm:pt>
    <dgm:pt modelId="{0E42A151-EEEB-477E-9CC9-A7DEA4B7DC4F}" type="sibTrans" cxnId="{182F2382-69D2-4E1B-9D6A-E6BA705C87BE}">
      <dgm:prSet/>
      <dgm:spPr/>
      <dgm:t>
        <a:bodyPr/>
        <a:lstStyle/>
        <a:p>
          <a:endParaRPr lang="en-GB"/>
        </a:p>
      </dgm:t>
    </dgm:pt>
    <dgm:pt modelId="{C231F922-B37E-43C4-A01E-9C56AAE1CE9E}">
      <dgm:prSet phldrT="[Text]"/>
      <dgm:spPr>
        <a:solidFill>
          <a:schemeClr val="accent2">
            <a:lumMod val="60000"/>
            <a:lumOff val="40000"/>
          </a:schemeClr>
        </a:solidFill>
        <a:ln>
          <a:solidFill>
            <a:srgbClr val="CFB545"/>
          </a:solidFill>
        </a:ln>
      </dgm:spPr>
      <dgm:t>
        <a:bodyPr/>
        <a:lstStyle/>
        <a:p>
          <a:r>
            <a:rPr lang="en-GB" b="1" dirty="0">
              <a:effectLst/>
              <a:latin typeface="+mj-lt"/>
              <a:ea typeface="Times New Roman" panose="02020603050405020304" pitchFamily="18" charset="0"/>
            </a:rPr>
            <a:t>Recognising and Responding to Safety Concerns</a:t>
          </a:r>
          <a:endParaRPr lang="en-GB" dirty="0"/>
        </a:p>
      </dgm:t>
    </dgm:pt>
    <dgm:pt modelId="{CE3381CE-A5D4-4442-93AA-10CE52F5DCDB}" type="parTrans" cxnId="{BC06E2C4-64BD-4CDB-A507-0D4ABDCC1ADB}">
      <dgm:prSet/>
      <dgm:spPr/>
      <dgm:t>
        <a:bodyPr/>
        <a:lstStyle/>
        <a:p>
          <a:endParaRPr lang="en-GB"/>
        </a:p>
      </dgm:t>
    </dgm:pt>
    <dgm:pt modelId="{3590A03F-2B3F-429A-84A2-79421E6D6D22}" type="sibTrans" cxnId="{BC06E2C4-64BD-4CDB-A507-0D4ABDCC1ADB}">
      <dgm:prSet/>
      <dgm:spPr/>
      <dgm:t>
        <a:bodyPr/>
        <a:lstStyle/>
        <a:p>
          <a:endParaRPr lang="en-GB"/>
        </a:p>
      </dgm:t>
    </dgm:pt>
    <dgm:pt modelId="{694FEE33-E9D5-4ADC-818E-417929613378}" type="pres">
      <dgm:prSet presAssocID="{66FCFB16-8F63-4C35-934E-3D1764CB1628}" presName="Name0" presStyleCnt="0">
        <dgm:presLayoutVars>
          <dgm:chMax val="11"/>
          <dgm:chPref val="11"/>
          <dgm:dir/>
          <dgm:resizeHandles/>
        </dgm:presLayoutVars>
      </dgm:prSet>
      <dgm:spPr/>
    </dgm:pt>
    <dgm:pt modelId="{60992EAA-1762-46B0-88F9-D7F410218EAF}" type="pres">
      <dgm:prSet presAssocID="{C231F922-B37E-43C4-A01E-9C56AAE1CE9E}" presName="Accent3" presStyleCnt="0"/>
      <dgm:spPr/>
    </dgm:pt>
    <dgm:pt modelId="{DC20C82F-DD84-438C-8FF9-C0D2067F9006}" type="pres">
      <dgm:prSet presAssocID="{C231F922-B37E-43C4-A01E-9C56AAE1CE9E}" presName="Accent" presStyleLbl="node1" presStyleIdx="0" presStyleCnt="3"/>
      <dgm:spPr>
        <a:solidFill>
          <a:schemeClr val="accent2">
            <a:lumMod val="75000"/>
          </a:schemeClr>
        </a:solidFill>
        <a:ln>
          <a:solidFill>
            <a:schemeClr val="tx1"/>
          </a:solidFill>
        </a:ln>
      </dgm:spPr>
    </dgm:pt>
    <dgm:pt modelId="{67975FFA-6182-4ADD-97C3-4B027AF80EC5}" type="pres">
      <dgm:prSet presAssocID="{C231F922-B37E-43C4-A01E-9C56AAE1CE9E}" presName="ParentBackground3" presStyleCnt="0"/>
      <dgm:spPr/>
    </dgm:pt>
    <dgm:pt modelId="{8D16AC39-82D8-40C8-91A3-CE6934CB9B6C}" type="pres">
      <dgm:prSet presAssocID="{C231F922-B37E-43C4-A01E-9C56AAE1CE9E}" presName="ParentBackground" presStyleLbl="fgAcc1" presStyleIdx="0" presStyleCnt="3" custLinFactNeighborX="-309" custLinFactNeighborY="-9"/>
      <dgm:spPr/>
    </dgm:pt>
    <dgm:pt modelId="{8D2ECC56-19CA-471C-BB8A-45BF59C785B3}" type="pres">
      <dgm:prSet presAssocID="{C231F922-B37E-43C4-A01E-9C56AAE1CE9E}" presName="Parent3" presStyleLbl="revTx" presStyleIdx="0" presStyleCnt="0">
        <dgm:presLayoutVars>
          <dgm:chMax val="1"/>
          <dgm:chPref val="1"/>
          <dgm:bulletEnabled val="1"/>
        </dgm:presLayoutVars>
      </dgm:prSet>
      <dgm:spPr/>
    </dgm:pt>
    <dgm:pt modelId="{3E876E48-1ECB-49A4-B7D8-C3518359A8E3}" type="pres">
      <dgm:prSet presAssocID="{0D8387A2-BD71-4C76-A285-385DA4F76F93}" presName="Accent2" presStyleCnt="0"/>
      <dgm:spPr/>
    </dgm:pt>
    <dgm:pt modelId="{870BC8E9-B810-446F-BBC4-EA27A19AE958}" type="pres">
      <dgm:prSet presAssocID="{0D8387A2-BD71-4C76-A285-385DA4F76F93}" presName="Accent" presStyleLbl="node1" presStyleIdx="1" presStyleCnt="3"/>
      <dgm:spPr>
        <a:solidFill>
          <a:schemeClr val="accent2">
            <a:lumMod val="75000"/>
          </a:schemeClr>
        </a:solidFill>
        <a:ln>
          <a:solidFill>
            <a:srgbClr val="CFB545"/>
          </a:solidFill>
        </a:ln>
      </dgm:spPr>
    </dgm:pt>
    <dgm:pt modelId="{236F831D-B1B2-4DE8-BB65-7B0A415BBAB6}" type="pres">
      <dgm:prSet presAssocID="{0D8387A2-BD71-4C76-A285-385DA4F76F93}" presName="ParentBackground2" presStyleCnt="0"/>
      <dgm:spPr/>
    </dgm:pt>
    <dgm:pt modelId="{043F11D7-1720-4ECE-BCD2-156476C1CA93}" type="pres">
      <dgm:prSet presAssocID="{0D8387A2-BD71-4C76-A285-385DA4F76F93}" presName="ParentBackground" presStyleLbl="fgAcc1" presStyleIdx="1" presStyleCnt="3"/>
      <dgm:spPr/>
    </dgm:pt>
    <dgm:pt modelId="{A863AA51-E125-44CF-BE2C-792A0C6DAE76}" type="pres">
      <dgm:prSet presAssocID="{0D8387A2-BD71-4C76-A285-385DA4F76F93}" presName="Parent2" presStyleLbl="revTx" presStyleIdx="0" presStyleCnt="0">
        <dgm:presLayoutVars>
          <dgm:chMax val="1"/>
          <dgm:chPref val="1"/>
          <dgm:bulletEnabled val="1"/>
        </dgm:presLayoutVars>
      </dgm:prSet>
      <dgm:spPr/>
    </dgm:pt>
    <dgm:pt modelId="{58E2298A-69EC-4607-8127-E54DD33DC1BC}" type="pres">
      <dgm:prSet presAssocID="{DA1EE29E-135D-4DD6-BCE8-018C531F5CF8}" presName="Accent1" presStyleCnt="0"/>
      <dgm:spPr/>
    </dgm:pt>
    <dgm:pt modelId="{DF6D1B06-7690-4238-84D3-9DDA719E0CA7}" type="pres">
      <dgm:prSet presAssocID="{DA1EE29E-135D-4DD6-BCE8-018C531F5CF8}" presName="Accent" presStyleLbl="node1" presStyleIdx="2" presStyleCnt="3" custLinFactNeighborX="0" custLinFactNeighborY="0"/>
      <dgm:spPr>
        <a:solidFill>
          <a:schemeClr val="accent2">
            <a:lumMod val="75000"/>
          </a:schemeClr>
        </a:solidFill>
      </dgm:spPr>
    </dgm:pt>
    <dgm:pt modelId="{606BC969-05FE-4978-9EC5-E51446079BEF}" type="pres">
      <dgm:prSet presAssocID="{DA1EE29E-135D-4DD6-BCE8-018C531F5CF8}" presName="ParentBackground1" presStyleCnt="0"/>
      <dgm:spPr/>
    </dgm:pt>
    <dgm:pt modelId="{50B1A3A9-C294-42B3-886E-2EA8DEE0F5EC}" type="pres">
      <dgm:prSet presAssocID="{DA1EE29E-135D-4DD6-BCE8-018C531F5CF8}" presName="ParentBackground" presStyleLbl="fgAcc1" presStyleIdx="2" presStyleCnt="3"/>
      <dgm:spPr/>
    </dgm:pt>
    <dgm:pt modelId="{A29969AE-D4B7-4B25-82AF-DF39CCF3FF12}" type="pres">
      <dgm:prSet presAssocID="{DA1EE29E-135D-4DD6-BCE8-018C531F5CF8}" presName="Parent1" presStyleLbl="revTx" presStyleIdx="0" presStyleCnt="0">
        <dgm:presLayoutVars>
          <dgm:chMax val="1"/>
          <dgm:chPref val="1"/>
          <dgm:bulletEnabled val="1"/>
        </dgm:presLayoutVars>
      </dgm:prSet>
      <dgm:spPr/>
    </dgm:pt>
  </dgm:ptLst>
  <dgm:cxnLst>
    <dgm:cxn modelId="{7E706F18-E900-416C-9A30-931D803BC79E}" type="presOf" srcId="{0D8387A2-BD71-4C76-A285-385DA4F76F93}" destId="{A863AA51-E125-44CF-BE2C-792A0C6DAE76}" srcOrd="1" destOrd="0" presId="urn:microsoft.com/office/officeart/2011/layout/CircleProcess"/>
    <dgm:cxn modelId="{2C71FA1C-3431-462A-B723-C02BF799BE42}" type="presOf" srcId="{C231F922-B37E-43C4-A01E-9C56AAE1CE9E}" destId="{8D2ECC56-19CA-471C-BB8A-45BF59C785B3}" srcOrd="1" destOrd="0" presId="urn:microsoft.com/office/officeart/2011/layout/CircleProcess"/>
    <dgm:cxn modelId="{009E4E48-4535-4E1D-B4C1-B105757A5E81}" type="presOf" srcId="{C231F922-B37E-43C4-A01E-9C56AAE1CE9E}" destId="{8D16AC39-82D8-40C8-91A3-CE6934CB9B6C}" srcOrd="0" destOrd="0" presId="urn:microsoft.com/office/officeart/2011/layout/CircleProcess"/>
    <dgm:cxn modelId="{EABC744B-CB5E-4E4C-B69B-D882BC889A64}" type="presOf" srcId="{DA1EE29E-135D-4DD6-BCE8-018C531F5CF8}" destId="{A29969AE-D4B7-4B25-82AF-DF39CCF3FF12}" srcOrd="1" destOrd="0" presId="urn:microsoft.com/office/officeart/2011/layout/CircleProcess"/>
    <dgm:cxn modelId="{FB17C661-5517-4FC9-AF0D-0DC4D6ED7AF4}" type="presOf" srcId="{0D8387A2-BD71-4C76-A285-385DA4F76F93}" destId="{043F11D7-1720-4ECE-BCD2-156476C1CA93}" srcOrd="0" destOrd="0" presId="urn:microsoft.com/office/officeart/2011/layout/CircleProcess"/>
    <dgm:cxn modelId="{182F2382-69D2-4E1B-9D6A-E6BA705C87BE}" srcId="{66FCFB16-8F63-4C35-934E-3D1764CB1628}" destId="{0D8387A2-BD71-4C76-A285-385DA4F76F93}" srcOrd="1" destOrd="0" parTransId="{60C66B49-9CC4-4BAB-942B-77CC3D2E51FA}" sibTransId="{0E42A151-EEEB-477E-9CC9-A7DEA4B7DC4F}"/>
    <dgm:cxn modelId="{02C62ABB-0B0F-4722-AA02-93304BFD9657}" type="presOf" srcId="{DA1EE29E-135D-4DD6-BCE8-018C531F5CF8}" destId="{50B1A3A9-C294-42B3-886E-2EA8DEE0F5EC}" srcOrd="0" destOrd="0" presId="urn:microsoft.com/office/officeart/2011/layout/CircleProcess"/>
    <dgm:cxn modelId="{BC06E2C4-64BD-4CDB-A507-0D4ABDCC1ADB}" srcId="{66FCFB16-8F63-4C35-934E-3D1764CB1628}" destId="{C231F922-B37E-43C4-A01E-9C56AAE1CE9E}" srcOrd="2" destOrd="0" parTransId="{CE3381CE-A5D4-4442-93AA-10CE52F5DCDB}" sibTransId="{3590A03F-2B3F-429A-84A2-79421E6D6D22}"/>
    <dgm:cxn modelId="{D41EE1D5-5513-45ED-9CF1-44AE73FE8D13}" type="presOf" srcId="{66FCFB16-8F63-4C35-934E-3D1764CB1628}" destId="{694FEE33-E9D5-4ADC-818E-417929613378}" srcOrd="0" destOrd="0" presId="urn:microsoft.com/office/officeart/2011/layout/CircleProcess"/>
    <dgm:cxn modelId="{D10E18EB-8983-490A-8B2E-DD970C160D7E}" srcId="{66FCFB16-8F63-4C35-934E-3D1764CB1628}" destId="{DA1EE29E-135D-4DD6-BCE8-018C531F5CF8}" srcOrd="0" destOrd="0" parTransId="{A6B85AAE-5981-4134-AD1A-F64CD2478CA3}" sibTransId="{C72A4476-8BBD-46CC-A0C6-71AA76914FC5}"/>
    <dgm:cxn modelId="{33165B55-DBDA-4E27-B05E-98CB2B59A329}" type="presParOf" srcId="{694FEE33-E9D5-4ADC-818E-417929613378}" destId="{60992EAA-1762-46B0-88F9-D7F410218EAF}" srcOrd="0" destOrd="0" presId="urn:microsoft.com/office/officeart/2011/layout/CircleProcess"/>
    <dgm:cxn modelId="{08153A8A-DBE4-405E-BE8A-85DBEF533191}" type="presParOf" srcId="{60992EAA-1762-46B0-88F9-D7F410218EAF}" destId="{DC20C82F-DD84-438C-8FF9-C0D2067F9006}" srcOrd="0" destOrd="0" presId="urn:microsoft.com/office/officeart/2011/layout/CircleProcess"/>
    <dgm:cxn modelId="{AE89D12F-2CC7-4F9F-A8D1-57FC3DE39D66}" type="presParOf" srcId="{694FEE33-E9D5-4ADC-818E-417929613378}" destId="{67975FFA-6182-4ADD-97C3-4B027AF80EC5}" srcOrd="1" destOrd="0" presId="urn:microsoft.com/office/officeart/2011/layout/CircleProcess"/>
    <dgm:cxn modelId="{C1CCFCB8-6750-4A7F-BE8D-11A90BA1FC69}" type="presParOf" srcId="{67975FFA-6182-4ADD-97C3-4B027AF80EC5}" destId="{8D16AC39-82D8-40C8-91A3-CE6934CB9B6C}" srcOrd="0" destOrd="0" presId="urn:microsoft.com/office/officeart/2011/layout/CircleProcess"/>
    <dgm:cxn modelId="{7675DD00-B04A-4E75-8D93-318F6ED97AA2}" type="presParOf" srcId="{694FEE33-E9D5-4ADC-818E-417929613378}" destId="{8D2ECC56-19CA-471C-BB8A-45BF59C785B3}" srcOrd="2" destOrd="0" presId="urn:microsoft.com/office/officeart/2011/layout/CircleProcess"/>
    <dgm:cxn modelId="{E524C39F-CBBD-4470-AFB1-70E47B07407F}" type="presParOf" srcId="{694FEE33-E9D5-4ADC-818E-417929613378}" destId="{3E876E48-1ECB-49A4-B7D8-C3518359A8E3}" srcOrd="3" destOrd="0" presId="urn:microsoft.com/office/officeart/2011/layout/CircleProcess"/>
    <dgm:cxn modelId="{D33B1195-9CBC-44E0-BA95-00B2879DAC2A}" type="presParOf" srcId="{3E876E48-1ECB-49A4-B7D8-C3518359A8E3}" destId="{870BC8E9-B810-446F-BBC4-EA27A19AE958}" srcOrd="0" destOrd="0" presId="urn:microsoft.com/office/officeart/2011/layout/CircleProcess"/>
    <dgm:cxn modelId="{E73F1561-A930-4BAB-85D7-FB84AD19072E}" type="presParOf" srcId="{694FEE33-E9D5-4ADC-818E-417929613378}" destId="{236F831D-B1B2-4DE8-BB65-7B0A415BBAB6}" srcOrd="4" destOrd="0" presId="urn:microsoft.com/office/officeart/2011/layout/CircleProcess"/>
    <dgm:cxn modelId="{9B75D2C1-2D32-4AF0-8666-417D7BFA63C0}" type="presParOf" srcId="{236F831D-B1B2-4DE8-BB65-7B0A415BBAB6}" destId="{043F11D7-1720-4ECE-BCD2-156476C1CA93}" srcOrd="0" destOrd="0" presId="urn:microsoft.com/office/officeart/2011/layout/CircleProcess"/>
    <dgm:cxn modelId="{240C2989-F47C-430E-8248-C37F80388EEA}" type="presParOf" srcId="{694FEE33-E9D5-4ADC-818E-417929613378}" destId="{A863AA51-E125-44CF-BE2C-792A0C6DAE76}" srcOrd="5" destOrd="0" presId="urn:microsoft.com/office/officeart/2011/layout/CircleProcess"/>
    <dgm:cxn modelId="{570848B4-DEF3-4632-8477-4DA4160A3BF9}" type="presParOf" srcId="{694FEE33-E9D5-4ADC-818E-417929613378}" destId="{58E2298A-69EC-4607-8127-E54DD33DC1BC}" srcOrd="6" destOrd="0" presId="urn:microsoft.com/office/officeart/2011/layout/CircleProcess"/>
    <dgm:cxn modelId="{C6B823A5-07A1-4EA5-9EC9-79FEC1B1201B}" type="presParOf" srcId="{58E2298A-69EC-4607-8127-E54DD33DC1BC}" destId="{DF6D1B06-7690-4238-84D3-9DDA719E0CA7}" srcOrd="0" destOrd="0" presId="urn:microsoft.com/office/officeart/2011/layout/CircleProcess"/>
    <dgm:cxn modelId="{0C79B475-FFCA-4AD3-8C51-4E6E8ED4E69C}" type="presParOf" srcId="{694FEE33-E9D5-4ADC-818E-417929613378}" destId="{606BC969-05FE-4978-9EC5-E51446079BEF}" srcOrd="7" destOrd="0" presId="urn:microsoft.com/office/officeart/2011/layout/CircleProcess"/>
    <dgm:cxn modelId="{4DD8477B-F9BB-425E-B09B-657A5AF469B2}" type="presParOf" srcId="{606BC969-05FE-4978-9EC5-E51446079BEF}" destId="{50B1A3A9-C294-42B3-886E-2EA8DEE0F5EC}" srcOrd="0" destOrd="0" presId="urn:microsoft.com/office/officeart/2011/layout/CircleProcess"/>
    <dgm:cxn modelId="{E50E9F7F-8343-493A-95E2-ADF58E402382}" type="presParOf" srcId="{694FEE33-E9D5-4ADC-818E-417929613378}" destId="{A29969AE-D4B7-4B25-82AF-DF39CCF3FF12}" srcOrd="8" destOrd="0" presId="urn:microsoft.com/office/officeart/2011/layout/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E02261-9710-4B83-A647-7482E2E5FD26}">
      <dsp:nvSpPr>
        <dsp:cNvPr id="0" name=""/>
        <dsp:cNvSpPr/>
      </dsp:nvSpPr>
      <dsp:spPr>
        <a:xfrm>
          <a:off x="9361" y="2953441"/>
          <a:ext cx="2798082" cy="1678849"/>
        </a:xfrm>
        <a:prstGeom prst="roundRect">
          <a:avLst>
            <a:gd name="adj" fmla="val 1000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dirty="0">
              <a:solidFill>
                <a:prstClr val="white"/>
              </a:solidFill>
              <a:latin typeface="Network Rail Sans"/>
              <a:ea typeface="+mn-ea"/>
              <a:cs typeface="+mn-cs"/>
            </a:rPr>
            <a:t>Conductor Rail</a:t>
          </a:r>
        </a:p>
        <a:p>
          <a:pPr marL="0" lvl="0" indent="0" algn="ctr" defTabSz="977900">
            <a:lnSpc>
              <a:spcPct val="90000"/>
            </a:lnSpc>
            <a:spcBef>
              <a:spcPct val="0"/>
            </a:spcBef>
            <a:spcAft>
              <a:spcPct val="35000"/>
            </a:spcAft>
            <a:buNone/>
          </a:pPr>
          <a:r>
            <a:rPr lang="en-GB" sz="2200" b="0" kern="1200" dirty="0">
              <a:solidFill>
                <a:prstClr val="white"/>
              </a:solidFill>
              <a:latin typeface="Network Rail Sans"/>
              <a:ea typeface="+mn-ea"/>
              <a:cs typeface="+mn-cs"/>
            </a:rPr>
            <a:t>Equipment Scenarios</a:t>
          </a:r>
        </a:p>
        <a:p>
          <a:pPr marL="0" lvl="0" indent="0" algn="ctr" defTabSz="977900">
            <a:lnSpc>
              <a:spcPct val="90000"/>
            </a:lnSpc>
            <a:spcBef>
              <a:spcPct val="0"/>
            </a:spcBef>
            <a:spcAft>
              <a:spcPct val="35000"/>
            </a:spcAft>
            <a:buNone/>
          </a:pPr>
          <a:r>
            <a:rPr lang="en-GB" sz="2200" b="0" kern="1200" dirty="0">
              <a:solidFill>
                <a:prstClr val="white"/>
              </a:solidFill>
              <a:latin typeface="Network Rail Sans"/>
              <a:ea typeface="+mn-ea"/>
              <a:cs typeface="+mn-cs"/>
            </a:rPr>
            <a:t>(Videos)</a:t>
          </a:r>
        </a:p>
      </dsp:txBody>
      <dsp:txXfrm>
        <a:off x="58533" y="3002613"/>
        <a:ext cx="2699738" cy="1580505"/>
      </dsp:txXfrm>
    </dsp:sp>
    <dsp:sp modelId="{36DDCA6F-C8B6-4925-8B5D-3E495933FD26}">
      <dsp:nvSpPr>
        <dsp:cNvPr id="0" name=""/>
        <dsp:cNvSpPr/>
      </dsp:nvSpPr>
      <dsp:spPr>
        <a:xfrm>
          <a:off x="3087252" y="3445903"/>
          <a:ext cx="593193" cy="693924"/>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dirty="0"/>
        </a:p>
      </dsp:txBody>
      <dsp:txXfrm>
        <a:off x="3087252" y="3584688"/>
        <a:ext cx="415235" cy="416354"/>
      </dsp:txXfrm>
    </dsp:sp>
    <dsp:sp modelId="{F2FC32AE-58A3-477D-91B8-D11FE595DFD8}">
      <dsp:nvSpPr>
        <dsp:cNvPr id="0" name=""/>
        <dsp:cNvSpPr/>
      </dsp:nvSpPr>
      <dsp:spPr>
        <a:xfrm>
          <a:off x="3926676" y="2953441"/>
          <a:ext cx="2798082" cy="1678849"/>
        </a:xfrm>
        <a:prstGeom prst="roundRect">
          <a:avLst>
            <a:gd name="adj" fmla="val 1000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dirty="0">
              <a:solidFill>
                <a:prstClr val="white"/>
              </a:solidFill>
              <a:latin typeface="Network Rail Sans"/>
              <a:ea typeface="+mn-ea"/>
              <a:cs typeface="+mn-cs"/>
            </a:rPr>
            <a:t>Group Discussion How will you challenge?</a:t>
          </a:r>
        </a:p>
      </dsp:txBody>
      <dsp:txXfrm>
        <a:off x="3975848" y="3002613"/>
        <a:ext cx="2699738" cy="1580505"/>
      </dsp:txXfrm>
    </dsp:sp>
    <dsp:sp modelId="{17E2C6E9-5628-46FE-8162-A8BF582541CB}">
      <dsp:nvSpPr>
        <dsp:cNvPr id="0" name=""/>
        <dsp:cNvSpPr/>
      </dsp:nvSpPr>
      <dsp:spPr>
        <a:xfrm>
          <a:off x="7004567" y="3445903"/>
          <a:ext cx="593193" cy="693924"/>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dirty="0"/>
        </a:p>
      </dsp:txBody>
      <dsp:txXfrm>
        <a:off x="7004567" y="3584688"/>
        <a:ext cx="415235" cy="416354"/>
      </dsp:txXfrm>
    </dsp:sp>
    <dsp:sp modelId="{82870419-1D8F-4341-8947-F540334D2B39}">
      <dsp:nvSpPr>
        <dsp:cNvPr id="0" name=""/>
        <dsp:cNvSpPr/>
      </dsp:nvSpPr>
      <dsp:spPr>
        <a:xfrm>
          <a:off x="7843992" y="2953441"/>
          <a:ext cx="2798082" cy="1678849"/>
        </a:xfrm>
        <a:prstGeom prst="roundRect">
          <a:avLst>
            <a:gd name="adj" fmla="val 1000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dirty="0">
              <a:solidFill>
                <a:prstClr val="white"/>
              </a:solidFill>
              <a:latin typeface="Network Rail Sans"/>
              <a:ea typeface="+mn-ea"/>
              <a:cs typeface="+mn-cs"/>
            </a:rPr>
            <a:t>Call to Action</a:t>
          </a:r>
        </a:p>
        <a:p>
          <a:pPr marL="0" lvl="0" indent="0" algn="ctr" defTabSz="977900">
            <a:lnSpc>
              <a:spcPct val="90000"/>
            </a:lnSpc>
            <a:spcBef>
              <a:spcPct val="0"/>
            </a:spcBef>
            <a:spcAft>
              <a:spcPct val="35000"/>
            </a:spcAft>
            <a:buNone/>
          </a:pPr>
          <a:r>
            <a:rPr lang="en-GB" sz="2200" b="0" kern="1200" dirty="0">
              <a:solidFill>
                <a:prstClr val="white"/>
              </a:solidFill>
              <a:latin typeface="Network Rail Sans"/>
              <a:ea typeface="+mn-ea"/>
              <a:cs typeface="+mn-cs"/>
            </a:rPr>
            <a:t>Make a safety pledge</a:t>
          </a:r>
        </a:p>
      </dsp:txBody>
      <dsp:txXfrm>
        <a:off x="7893164" y="3002613"/>
        <a:ext cx="2699738" cy="15805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0C82F-DD84-438C-8FF9-C0D2067F9006}">
      <dsp:nvSpPr>
        <dsp:cNvPr id="0" name=""/>
        <dsp:cNvSpPr/>
      </dsp:nvSpPr>
      <dsp:spPr>
        <a:xfrm>
          <a:off x="6488063" y="1254894"/>
          <a:ext cx="2830207" cy="2830731"/>
        </a:xfrm>
        <a:prstGeom prst="ellipse">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16AC39-82D8-40C8-91A3-CE6934CB9B6C}">
      <dsp:nvSpPr>
        <dsp:cNvPr id="0" name=""/>
        <dsp:cNvSpPr/>
      </dsp:nvSpPr>
      <dsp:spPr>
        <a:xfrm>
          <a:off x="6573871" y="1349030"/>
          <a:ext cx="2642264" cy="2641983"/>
        </a:xfrm>
        <a:prstGeom prst="ellipse">
          <a:avLst/>
        </a:prstGeom>
        <a:solidFill>
          <a:schemeClr val="accent2">
            <a:lumMod val="60000"/>
            <a:lumOff val="40000"/>
          </a:schemeClr>
        </a:solidFill>
        <a:ln w="12700" cap="flat" cmpd="sng" algn="ctr">
          <a:solidFill>
            <a:srgbClr val="CFB545"/>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effectLst/>
              <a:latin typeface="+mj-lt"/>
              <a:ea typeface="Times New Roman" panose="02020603050405020304" pitchFamily="18" charset="0"/>
            </a:rPr>
            <a:t>Recognising and Responding to Safety Concerns</a:t>
          </a:r>
          <a:endParaRPr lang="en-GB" sz="2000" kern="1200" dirty="0"/>
        </a:p>
      </dsp:txBody>
      <dsp:txXfrm>
        <a:off x="6951600" y="1726527"/>
        <a:ext cx="1886805" cy="1886988"/>
      </dsp:txXfrm>
    </dsp:sp>
    <dsp:sp modelId="{870BC8E9-B810-446F-BBC4-EA27A19AE958}">
      <dsp:nvSpPr>
        <dsp:cNvPr id="0" name=""/>
        <dsp:cNvSpPr/>
      </dsp:nvSpPr>
      <dsp:spPr>
        <a:xfrm rot="2700000">
          <a:off x="3566371" y="1258315"/>
          <a:ext cx="2823391" cy="2823391"/>
        </a:xfrm>
        <a:prstGeom prst="teardrop">
          <a:avLst>
            <a:gd name="adj" fmla="val 100000"/>
          </a:avLst>
        </a:prstGeom>
        <a:solidFill>
          <a:schemeClr val="accent2">
            <a:lumMod val="75000"/>
          </a:schemeClr>
        </a:solidFill>
        <a:ln w="12700" cap="flat" cmpd="sng" algn="ctr">
          <a:solidFill>
            <a:srgbClr val="CFB545"/>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3F11D7-1720-4ECE-BCD2-156476C1CA93}">
      <dsp:nvSpPr>
        <dsp:cNvPr id="0" name=""/>
        <dsp:cNvSpPr/>
      </dsp:nvSpPr>
      <dsp:spPr>
        <a:xfrm>
          <a:off x="3656934" y="1349268"/>
          <a:ext cx="2642264" cy="2641983"/>
        </a:xfrm>
        <a:prstGeom prst="ellipse">
          <a:avLst/>
        </a:prstGeom>
        <a:solidFill>
          <a:schemeClr val="accent2">
            <a:lumMod val="60000"/>
            <a:lumOff val="40000"/>
          </a:schemeClr>
        </a:solidFill>
        <a:ln w="12700" cap="flat" cmpd="sng" algn="ctr">
          <a:solidFill>
            <a:srgbClr val="CFB545"/>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effectLst/>
              <a:latin typeface="+mj-lt"/>
              <a:ea typeface="Times New Roman" panose="02020603050405020304" pitchFamily="18" charset="0"/>
            </a:rPr>
            <a:t>Understanding Permit Limits </a:t>
          </a:r>
          <a:r>
            <a:rPr lang="en-GB" sz="2000" b="1" kern="1200" dirty="0">
              <a:latin typeface="+mj-lt"/>
            </a:rPr>
            <a:t>as part of your Safe System of Work</a:t>
          </a:r>
          <a:endParaRPr lang="en-GB" sz="2000" kern="1200" dirty="0">
            <a:latin typeface="+mj-lt"/>
          </a:endParaRPr>
        </a:p>
      </dsp:txBody>
      <dsp:txXfrm>
        <a:off x="4034664" y="1726765"/>
        <a:ext cx="1886805" cy="1886988"/>
      </dsp:txXfrm>
    </dsp:sp>
    <dsp:sp modelId="{DF6D1B06-7690-4238-84D3-9DDA719E0CA7}">
      <dsp:nvSpPr>
        <dsp:cNvPr id="0" name=""/>
        <dsp:cNvSpPr/>
      </dsp:nvSpPr>
      <dsp:spPr>
        <a:xfrm rot="2700000">
          <a:off x="641270" y="1258315"/>
          <a:ext cx="2823391" cy="2823391"/>
        </a:xfrm>
        <a:prstGeom prst="teardrop">
          <a:avLst>
            <a:gd name="adj" fmla="val 10000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B1A3A9-C294-42B3-886E-2EA8DEE0F5EC}">
      <dsp:nvSpPr>
        <dsp:cNvPr id="0" name=""/>
        <dsp:cNvSpPr/>
      </dsp:nvSpPr>
      <dsp:spPr>
        <a:xfrm>
          <a:off x="731833" y="1349268"/>
          <a:ext cx="2642264" cy="2641983"/>
        </a:xfrm>
        <a:prstGeom prst="ellipse">
          <a:avLst/>
        </a:prstGeom>
        <a:solidFill>
          <a:schemeClr val="accent2">
            <a:lumMod val="60000"/>
            <a:lumOff val="40000"/>
          </a:schemeClr>
        </a:solidFill>
        <a:ln w="12700" cap="flat" cmpd="sng" algn="ctr">
          <a:solidFill>
            <a:srgbClr val="CFB545"/>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effectLst/>
              <a:latin typeface="+mj-lt"/>
              <a:ea typeface="Times New Roman" panose="02020603050405020304" pitchFamily="18" charset="0"/>
            </a:rPr>
            <a:t> Understanding the Importance of Effective Communication </a:t>
          </a:r>
          <a:endParaRPr lang="en-GB" sz="2000" kern="1200" dirty="0"/>
        </a:p>
      </dsp:txBody>
      <dsp:txXfrm>
        <a:off x="1109563" y="1726765"/>
        <a:ext cx="1886805" cy="188698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dirty="0"/>
          </a:p>
        </p:txBody>
      </p:sp>
      <p:sp>
        <p:nvSpPr>
          <p:cNvPr id="3" name="Date Placeholder 2"/>
          <p:cNvSpPr>
            <a:spLocks noGrp="1"/>
          </p:cNvSpPr>
          <p:nvPr>
            <p:ph type="dt" sz="quarter" idx="1"/>
          </p:nvPr>
        </p:nvSpPr>
        <p:spPr>
          <a:xfrm>
            <a:off x="3902597" y="0"/>
            <a:ext cx="2985558" cy="502835"/>
          </a:xfrm>
          <a:prstGeom prst="rect">
            <a:avLst/>
          </a:prstGeom>
        </p:spPr>
        <p:txBody>
          <a:bodyPr vert="horz" lIns="96634" tIns="48317" rIns="96634" bIns="48317" rtlCol="0"/>
          <a:lstStyle>
            <a:lvl1pPr algn="r">
              <a:defRPr sz="1300"/>
            </a:lvl1pPr>
          </a:lstStyle>
          <a:p>
            <a:fld id="{A0747234-F741-423B-B336-1B8A9B2BAFB1}" type="datetimeFigureOut">
              <a:rPr lang="en-GB" smtClean="0"/>
              <a:t>26/11/2024</a:t>
            </a:fld>
            <a:endParaRPr lang="en-GB" dirty="0"/>
          </a:p>
        </p:txBody>
      </p:sp>
      <p:sp>
        <p:nvSpPr>
          <p:cNvPr id="4" name="Footer Placeholder 3"/>
          <p:cNvSpPr>
            <a:spLocks noGrp="1"/>
          </p:cNvSpPr>
          <p:nvPr>
            <p:ph type="ftr" sz="quarter" idx="2"/>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dirty="0"/>
          </a:p>
        </p:txBody>
      </p:sp>
      <p:sp>
        <p:nvSpPr>
          <p:cNvPr id="5" name="Slide Number Placeholder 4"/>
          <p:cNvSpPr>
            <a:spLocks noGrp="1"/>
          </p:cNvSpPr>
          <p:nvPr>
            <p:ph type="sldNum" sz="quarter" idx="3"/>
          </p:nvPr>
        </p:nvSpPr>
        <p:spPr>
          <a:xfrm>
            <a:off x="3902597" y="9519055"/>
            <a:ext cx="2985558" cy="502834"/>
          </a:xfrm>
          <a:prstGeom prst="rect">
            <a:avLst/>
          </a:prstGeom>
        </p:spPr>
        <p:txBody>
          <a:bodyPr vert="horz" lIns="96634" tIns="48317" rIns="96634" bIns="48317" rtlCol="0" anchor="b"/>
          <a:lstStyle>
            <a:lvl1pPr algn="r">
              <a:defRPr sz="1300"/>
            </a:lvl1pPr>
          </a:lstStyle>
          <a:p>
            <a:fld id="{D903AEB3-B81B-4ED9-B214-8605DB9A6A2D}" type="slidenum">
              <a:rPr lang="en-GB" smtClean="0"/>
              <a:t>‹#›</a:t>
            </a:fld>
            <a:endParaRPr lang="en-GB" dirty="0"/>
          </a:p>
        </p:txBody>
      </p:sp>
    </p:spTree>
    <p:extLst>
      <p:ext uri="{BB962C8B-B14F-4D97-AF65-F5344CB8AC3E}">
        <p14:creationId xmlns:p14="http://schemas.microsoft.com/office/powerpoint/2010/main" val="35978830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dirty="0"/>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2B15424F-E449-4824-921F-55F0BB15E53D}" type="datetimeFigureOut">
              <a:rPr lang="en-GB" smtClean="0"/>
              <a:t>26/11/2024</a:t>
            </a:fld>
            <a:endParaRPr lang="en-GB" dirty="0"/>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dirty="0"/>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dirty="0"/>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E6605F73-A141-4BC2-903A-E12D05ECF9E0}" type="slidenum">
              <a:rPr lang="en-GB" smtClean="0"/>
              <a:t>‹#›</a:t>
            </a:fld>
            <a:endParaRPr lang="en-GB" dirty="0"/>
          </a:p>
        </p:txBody>
      </p:sp>
    </p:spTree>
    <p:extLst>
      <p:ext uri="{BB962C8B-B14F-4D97-AF65-F5344CB8AC3E}">
        <p14:creationId xmlns:p14="http://schemas.microsoft.com/office/powerpoint/2010/main" val="3752073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38150" y="4728032"/>
            <a:ext cx="6164531" cy="3946118"/>
          </a:xfrm>
        </p:spPr>
        <p:txBody>
          <a:bodyPr/>
          <a:lstStyle/>
          <a:p>
            <a:r>
              <a:rPr lang="en-GB" sz="1100" b="1" dirty="0">
                <a:solidFill>
                  <a:schemeClr val="accent2"/>
                </a:solidFill>
                <a:effectLst/>
                <a:latin typeface="Network Rail Sans" panose="02000000040000020004" pitchFamily="2" charset="0"/>
                <a:ea typeface="Times New Roman" panose="02020603050405020304" pitchFamily="18" charset="0"/>
              </a:rPr>
              <a:t>Facilitators Guide: Overview of Electrical Safety Discussion Session</a:t>
            </a:r>
          </a:p>
          <a:p>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Duration</a:t>
            </a:r>
            <a:r>
              <a:rPr lang="en-GB" sz="1100" dirty="0">
                <a:effectLst/>
                <a:latin typeface="Network Rail Sans" panose="02000000040000020004" pitchFamily="2" charset="0"/>
                <a:ea typeface="Times New Roman" panose="02020603050405020304" pitchFamily="18" charset="0"/>
              </a:rPr>
              <a:t>: 1 Hour</a:t>
            </a:r>
          </a:p>
          <a:p>
            <a:br>
              <a:rPr lang="en-GB" sz="1100" dirty="0">
                <a:effectLst/>
                <a:latin typeface="Network Rail Sans" panose="02000000040000020004" pitchFamily="2" charset="0"/>
                <a:ea typeface="Times New Roman" panose="02020603050405020304" pitchFamily="18" charset="0"/>
              </a:rPr>
            </a:br>
            <a:r>
              <a:rPr lang="en-GB" sz="1100" b="1" dirty="0">
                <a:effectLst/>
                <a:latin typeface="Network Rail Sans" panose="02000000040000020004" pitchFamily="2" charset="0"/>
                <a:ea typeface="Times New Roman" panose="02020603050405020304" pitchFamily="18" charset="0"/>
              </a:rPr>
              <a:t>Format</a:t>
            </a:r>
            <a:r>
              <a:rPr lang="en-GB" sz="1100" dirty="0">
                <a:effectLst/>
                <a:latin typeface="Network Rail Sans" panose="02000000040000020004" pitchFamily="2" charset="0"/>
                <a:ea typeface="Times New Roman" panose="02020603050405020304" pitchFamily="18" charset="0"/>
              </a:rPr>
              <a:t>: The session is a discussion and not a traditional style briefing.  </a:t>
            </a:r>
          </a:p>
          <a:p>
            <a:r>
              <a:rPr lang="en-GB" sz="1100" dirty="0">
                <a:effectLst/>
                <a:latin typeface="Network Rail Sans" panose="02000000040000020004" pitchFamily="2" charset="0"/>
                <a:ea typeface="Times New Roman" panose="02020603050405020304" pitchFamily="18" charset="0"/>
              </a:rPr>
              <a:t>Why are we here? Because working</a:t>
            </a:r>
            <a:r>
              <a:rPr lang="en-GB" sz="1100" dirty="0">
                <a:latin typeface="Network Rail Sans" panose="02000000040000020004" pitchFamily="2" charset="0"/>
              </a:rPr>
              <a:t> safely isn’t just about protecting yourself—it’s about looking out for your colleagues and ensuring that everyone returns home safely at the end of the day. Every safety measure you follow, every step you take to stay safe, helps create a culture of care that keeps everyone in the team protected. When we all stay safe, we ensure that no one gets hurt, and that everyone can go home to their families, safe and sound. Safety is a shared responsibility, and it starts with each of us. </a:t>
            </a:r>
            <a:endParaRPr lang="en-GB" sz="1100" dirty="0">
              <a:effectLst/>
              <a:latin typeface="Network Rail Sans" panose="02000000040000020004" pitchFamily="2" charset="0"/>
              <a:ea typeface="Times New Roman" panose="02020603050405020304" pitchFamily="18" charset="0"/>
            </a:endParaRPr>
          </a:p>
          <a:p>
            <a:endParaRPr lang="en-GB" sz="1100" dirty="0">
              <a:effectLst/>
              <a:latin typeface="Network Rail Sans" panose="02000000040000020004" pitchFamily="2" charset="0"/>
              <a:ea typeface="Times New Roman" panose="02020603050405020304" pitchFamily="18" charset="0"/>
            </a:endParaRPr>
          </a:p>
          <a:p>
            <a:r>
              <a:rPr lang="en-GB" sz="1100" b="1" dirty="0">
                <a:latin typeface="Network Rail Sans" panose="02000000040000020004" pitchFamily="2" charset="0"/>
                <a:ea typeface="Times New Roman" panose="02020603050405020304" pitchFamily="18" charset="0"/>
              </a:rPr>
              <a:t>This briefing is  d</a:t>
            </a:r>
            <a:r>
              <a:rPr lang="en-GB" sz="1100" b="1" dirty="0">
                <a:effectLst/>
                <a:latin typeface="Network Rail Sans" panose="02000000040000020004" pitchFamily="2" charset="0"/>
                <a:ea typeface="Times New Roman" panose="02020603050405020304" pitchFamily="18" charset="0"/>
              </a:rPr>
              <a:t>iscussion-based, guided by a safety film depicting a night-shift scenario</a:t>
            </a: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Session Flow</a:t>
            </a:r>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Introduction </a:t>
            </a:r>
            <a:r>
              <a:rPr lang="en-GB" sz="1100" b="0" dirty="0">
                <a:effectLst/>
                <a:latin typeface="Network Rail Sans" panose="02000000040000020004" pitchFamily="2" charset="0"/>
                <a:ea typeface="Times New Roman" panose="02020603050405020304" pitchFamily="18" charset="0"/>
              </a:rPr>
              <a:t>(5 minutes)</a:t>
            </a:r>
            <a:br>
              <a:rPr lang="en-GB" sz="1100" dirty="0">
                <a:effectLst/>
                <a:latin typeface="Network Rail Sans" panose="02000000040000020004" pitchFamily="2" charset="0"/>
                <a:ea typeface="Times New Roman" panose="02020603050405020304" pitchFamily="18" charset="0"/>
              </a:rPr>
            </a:br>
            <a:r>
              <a:rPr lang="en-GB" sz="1100" dirty="0">
                <a:effectLst/>
                <a:latin typeface="Network Rail Sans" panose="02000000040000020004" pitchFamily="2" charset="0"/>
                <a:ea typeface="Times New Roman" panose="02020603050405020304" pitchFamily="18" charset="0"/>
              </a:rPr>
              <a:t>Briefly set the session’s purpose and encourage open dialogue about electrical safety on night shifts.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Film Viewing </a:t>
            </a:r>
            <a:br>
              <a:rPr lang="en-GB" sz="1100" dirty="0">
                <a:effectLst/>
                <a:latin typeface="Network Rail Sans" panose="02000000040000020004" pitchFamily="2" charset="0"/>
                <a:ea typeface="Times New Roman" panose="02020603050405020304" pitchFamily="18" charset="0"/>
              </a:rPr>
            </a:br>
            <a:r>
              <a:rPr lang="en-GB" sz="1100" dirty="0">
                <a:effectLst/>
                <a:latin typeface="Network Rail Sans" panose="02000000040000020004" pitchFamily="2" charset="0"/>
                <a:ea typeface="Times New Roman" panose="02020603050405020304" pitchFamily="18" charset="0"/>
              </a:rPr>
              <a:t>Watch a safety film focused on electrical hazards and protocols, highlighting unique risks associated with night shifts.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Guided Discussion </a:t>
            </a:r>
            <a:endParaRPr lang="en-GB" sz="1100" b="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Discuss key observations and reactions to the film.</a:t>
            </a: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Identify electrical hazards shown in the film and compare them to those in your own environment.</a:t>
            </a: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Talk through safe response strategies, procedures, and team communication for managing these risks.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Wrap-Up </a:t>
            </a:r>
            <a:r>
              <a:rPr lang="en-GB" sz="1100" b="0" dirty="0">
                <a:effectLst/>
                <a:latin typeface="Network Rail Sans" panose="02000000040000020004" pitchFamily="2" charset="0"/>
                <a:ea typeface="Times New Roman" panose="02020603050405020304" pitchFamily="18" charset="0"/>
              </a:rPr>
              <a:t>(5 minutes)</a:t>
            </a:r>
            <a:br>
              <a:rPr lang="en-GB" sz="1100" dirty="0">
                <a:effectLst/>
                <a:latin typeface="Network Rail Sans" panose="02000000040000020004" pitchFamily="2" charset="0"/>
                <a:ea typeface="Times New Roman" panose="02020603050405020304" pitchFamily="18" charset="0"/>
              </a:rPr>
            </a:br>
            <a:r>
              <a:rPr lang="en-GB" sz="1100" dirty="0">
                <a:effectLst/>
                <a:latin typeface="Network Rail Sans" panose="02000000040000020004" pitchFamily="2" charset="0"/>
                <a:ea typeface="Times New Roman" panose="02020603050405020304" pitchFamily="18" charset="0"/>
              </a:rPr>
              <a:t>Recap key points and reinforce the importance of vigilance in electrical safety, especially on night shifts.</a:t>
            </a:r>
          </a:p>
          <a:p>
            <a:pPr>
              <a:lnSpc>
                <a:spcPct val="107000"/>
              </a:lnSpc>
              <a:spcAft>
                <a:spcPts val="845"/>
              </a:spcAft>
            </a:pPr>
            <a:endParaRPr lang="en-GB" sz="1200"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6605F73-A141-4BC2-903A-E12D05ECF9E0}" type="slidenum">
              <a:rPr lang="en-GB" smtClean="0"/>
              <a:t>1</a:t>
            </a:fld>
            <a:endParaRPr lang="en-GB" dirty="0"/>
          </a:p>
        </p:txBody>
      </p:sp>
    </p:spTree>
    <p:extLst>
      <p:ext uri="{BB962C8B-B14F-4D97-AF65-F5344CB8AC3E}">
        <p14:creationId xmlns:p14="http://schemas.microsoft.com/office/powerpoint/2010/main" val="2289247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88920" y="4729267"/>
            <a:ext cx="6700830" cy="4696021"/>
          </a:xfrm>
        </p:spPr>
        <p:txBody>
          <a:bodyPr/>
          <a:lstStyle/>
          <a:p>
            <a:r>
              <a:rPr lang="en-GB" sz="1100" b="1" dirty="0">
                <a:solidFill>
                  <a:schemeClr val="accent2"/>
                </a:solidFill>
                <a:effectLst/>
                <a:latin typeface="Network Rail Sans" panose="02000000040000020004" pitchFamily="2" charset="0"/>
                <a:ea typeface="Times New Roman" panose="02020603050405020304" pitchFamily="18" charset="0"/>
              </a:rPr>
              <a:t>Facilitators Guide: Session Focus: </a:t>
            </a:r>
          </a:p>
          <a:p>
            <a:endParaRPr lang="en-GB" sz="1100" dirty="0">
              <a:effectLst/>
              <a:latin typeface="Network Rail Sans" panose="02000000040000020004" pitchFamily="2" charset="0"/>
              <a:ea typeface="Times New Roman" panose="02020603050405020304" pitchFamily="18" charset="0"/>
            </a:endParaRPr>
          </a:p>
          <a:p>
            <a:r>
              <a:rPr lang="en-GB" sz="1100" dirty="0">
                <a:effectLst/>
                <a:latin typeface="Network Rail Sans" panose="02000000040000020004" pitchFamily="2" charset="0"/>
                <a:ea typeface="Times New Roman" panose="02020603050405020304" pitchFamily="18" charset="0"/>
              </a:rPr>
              <a:t>A one-hour interactive safety session, opened by Tom Kemp, with a focus on conductor rail equipment safety, winter readiness, and a closing message from Tom Kemp.</a:t>
            </a:r>
          </a:p>
          <a:p>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Agenda Overview</a:t>
            </a:r>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Introduction by Tom Kemp </a:t>
            </a:r>
            <a:r>
              <a:rPr lang="en-GB" sz="1100" b="0" dirty="0">
                <a:effectLst/>
                <a:latin typeface="Network Rail Sans" panose="02000000040000020004" pitchFamily="2" charset="0"/>
                <a:ea typeface="Times New Roman" panose="02020603050405020304" pitchFamily="18" charset="0"/>
              </a:rPr>
              <a:t>(5 minutes)</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Welcome and Purpose</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Tom Kemp opens, highlighting the goal of proactive safety and the importance of winter safety awareness.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Conductor Rail  (Film Viewing)</a:t>
            </a:r>
            <a:endParaRPr lang="en-GB" sz="1100" b="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Film Viewing</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Watch a film showing risks with conductor rail equipment in winter, pausing for observations on positive and negative safety behaviours.</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Reflection Prompt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“How would you respond in this situation? What actions promote safety, and where could improvements be made?”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Guided Discussion: "How Will You Ask, Check and Challenge</a:t>
            </a:r>
            <a:r>
              <a:rPr lang="en-GB" sz="1100" b="0" dirty="0">
                <a:effectLst/>
                <a:latin typeface="Network Rail Sans" panose="02000000040000020004" pitchFamily="2" charset="0"/>
                <a:ea typeface="Times New Roman" panose="02020603050405020304" pitchFamily="18" charset="0"/>
              </a:rPr>
              <a:t>?"</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Application Focus</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“What risks need addressing here, and how would you step in to ensure safety?”</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Goal</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Encourage assertive communication and proactive intervention.</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Personal Reflection: "What Will You Do</a:t>
            </a:r>
            <a:r>
              <a:rPr lang="en-GB" sz="1100" b="0" dirty="0">
                <a:effectLst/>
                <a:latin typeface="Network Rail Sans" panose="02000000040000020004" pitchFamily="2" charset="0"/>
                <a:ea typeface="Times New Roman" panose="02020603050405020304" pitchFamily="18" charset="0"/>
              </a:rPr>
              <a:t>?" </a:t>
            </a:r>
            <a:endParaRPr lang="en-GB" sz="1100" dirty="0">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Action Planning</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Have each person commit to a specific safety change.</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Winter-Specific Focus</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Highlight seasonal precautions, like equipment checks and heightened awareness.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Call to Action </a:t>
            </a:r>
            <a:r>
              <a:rPr lang="en-GB" sz="1100" b="0" dirty="0">
                <a:effectLst/>
                <a:latin typeface="Network Rail Sans" panose="02000000040000020004" pitchFamily="2" charset="0"/>
                <a:ea typeface="Times New Roman" panose="02020603050405020304" pitchFamily="18" charset="0"/>
              </a:rPr>
              <a:t>(5 minutes)</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Summary</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Reinforce proactive safety, communication, and personal accountability.</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Commitment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Encourage each participant to commit to a specific action for winter safety.</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Closing by Tom Kemp </a:t>
            </a:r>
            <a:r>
              <a:rPr lang="en-GB" sz="1100" b="0" dirty="0">
                <a:effectLst/>
                <a:latin typeface="Network Rail Sans" panose="02000000040000020004" pitchFamily="2" charset="0"/>
                <a:ea typeface="Times New Roman" panose="02020603050405020304" pitchFamily="18" charset="0"/>
              </a:rPr>
              <a:t>(5 minutes)</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Final Remarks</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Tom Kemp closes with a reminder that safety is everyone’s responsibility, encouraging all to apply today’s insights.</a:t>
            </a: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End the session</a:t>
            </a:r>
            <a:r>
              <a:rPr lang="en-GB" sz="1100" dirty="0">
                <a:effectLst/>
                <a:latin typeface="Network Rail Sans" panose="02000000040000020004" pitchFamily="2" charset="0"/>
                <a:ea typeface="Times New Roman" panose="02020603050405020304" pitchFamily="18" charset="0"/>
              </a:rPr>
              <a:t> with thanks, and a call for continued vigilance and teamwork. </a:t>
            </a:r>
          </a:p>
          <a:p>
            <a:endParaRPr lang="en-GB" dirty="0"/>
          </a:p>
        </p:txBody>
      </p:sp>
      <p:sp>
        <p:nvSpPr>
          <p:cNvPr id="4" name="Slide Number Placeholder 3"/>
          <p:cNvSpPr>
            <a:spLocks noGrp="1"/>
          </p:cNvSpPr>
          <p:nvPr>
            <p:ph type="sldNum" sz="quarter" idx="5"/>
          </p:nvPr>
        </p:nvSpPr>
        <p:spPr/>
        <p:txBody>
          <a:bodyPr/>
          <a:lstStyle/>
          <a:p>
            <a:fld id="{E6605F73-A141-4BC2-903A-E12D05ECF9E0}" type="slidenum">
              <a:rPr lang="en-GB" smtClean="0"/>
              <a:t>2</a:t>
            </a:fld>
            <a:endParaRPr lang="en-GB" dirty="0"/>
          </a:p>
        </p:txBody>
      </p:sp>
    </p:spTree>
    <p:extLst>
      <p:ext uri="{BB962C8B-B14F-4D97-AF65-F5344CB8AC3E}">
        <p14:creationId xmlns:p14="http://schemas.microsoft.com/office/powerpoint/2010/main" val="13697567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87324" y="4823034"/>
            <a:ext cx="6593485" cy="3946118"/>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 Guide</a:t>
            </a:r>
            <a:r>
              <a:rPr lang="en-GB" sz="1100" b="1" dirty="0">
                <a:solidFill>
                  <a:schemeClr val="accent2"/>
                </a:solidFill>
                <a:effectLst/>
                <a:latin typeface="Network Rail Sans" panose="02000000040000020004" pitchFamily="2" charset="0"/>
                <a:ea typeface="Times New Roman" panose="02020603050405020304" pitchFamily="18" charset="0"/>
              </a:rPr>
              <a:t>: Facilitator’s Brief Explanation of Ground Rules</a:t>
            </a:r>
          </a:p>
          <a:p>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Participate in All Discussions</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Everyone’s input adds value. Your experiences and ideas make this session more practical and impactful for everyone.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Microsoft Teams: Camera On, Mic Muted</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Turning on your camera helps us connect and makes the session more interactive, while muting when not speaking keeps the discussion clear.</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Stay Engaged</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Actively participating helps create a meaningful discussion. Share your thoughts and experiences to make this hour worthwhile.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Respect Each Other</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Listening without interrupting builds a respectful environment where everyone feels safe to share.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Be Open and Honest</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This is a safe space for dialogue, so share any concerns or questions freely. Open discussion leads to better solutions.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Stay on Topic</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Focusing on safety keeps our discussion productive and ensures we cover what’s most important.</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Challenge Constructively</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Why it’s Important</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If you see something that could be improved, speak up respectfully. Constructive challenges make us all safer.</a:t>
            </a:r>
          </a:p>
          <a:p>
            <a:pPr marL="742950" lvl="1" indent="-285750">
              <a:buSzPts val="1000"/>
              <a:buFont typeface="Courier New" panose="02070309020205020404" pitchFamily="49" charset="0"/>
              <a:buChar char="o"/>
              <a:tabLst>
                <a:tab pos="914400" algn="l"/>
              </a:tabLst>
            </a:pP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Closing Note</a:t>
            </a:r>
            <a:r>
              <a:rPr lang="en-GB" sz="1100" dirty="0">
                <a:effectLst/>
                <a:latin typeface="Network Rail Sans" panose="02000000040000020004" pitchFamily="2" charset="0"/>
                <a:ea typeface="Times New Roman" panose="02020603050405020304" pitchFamily="18" charset="0"/>
              </a:rPr>
              <a:t>: </a:t>
            </a:r>
          </a:p>
          <a:p>
            <a:r>
              <a:rPr lang="en-GB" sz="1100" dirty="0">
                <a:effectLst/>
                <a:latin typeface="Network Rail Sans" panose="02000000040000020004" pitchFamily="2" charset="0"/>
                <a:ea typeface="Times New Roman" panose="02020603050405020304" pitchFamily="18" charset="0"/>
              </a:rPr>
              <a:t>Following these rules will help us make the most of this session. Let’s work together to create a productive, open, and safety-focused hour.</a:t>
            </a:r>
          </a:p>
          <a:p>
            <a:endParaRPr lang="en-GB" dirty="0"/>
          </a:p>
        </p:txBody>
      </p:sp>
      <p:sp>
        <p:nvSpPr>
          <p:cNvPr id="4" name="Slide Number Placeholder 3"/>
          <p:cNvSpPr>
            <a:spLocks noGrp="1"/>
          </p:cNvSpPr>
          <p:nvPr>
            <p:ph type="sldNum" sz="quarter" idx="5"/>
          </p:nvPr>
        </p:nvSpPr>
        <p:spPr/>
        <p:txBody>
          <a:bodyPr/>
          <a:lstStyle/>
          <a:p>
            <a:fld id="{A5328D72-C289-41FD-950D-79EE57D1566B}" type="slidenum">
              <a:rPr lang="en-GB" smtClean="0"/>
              <a:t>3</a:t>
            </a:fld>
            <a:endParaRPr lang="en-GB" dirty="0"/>
          </a:p>
        </p:txBody>
      </p:sp>
    </p:spTree>
    <p:extLst>
      <p:ext uri="{BB962C8B-B14F-4D97-AF65-F5344CB8AC3E}">
        <p14:creationId xmlns:p14="http://schemas.microsoft.com/office/powerpoint/2010/main" val="1896600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32599" y="5010943"/>
            <a:ext cx="6424551" cy="4263685"/>
          </a:xfrm>
        </p:spPr>
        <p:txBody>
          <a:bodyPr/>
          <a:lstStyle/>
          <a:p>
            <a:pPr>
              <a:lnSpc>
                <a:spcPct val="107000"/>
              </a:lnSpc>
              <a:spcAft>
                <a:spcPts val="800"/>
              </a:spcAft>
            </a:pPr>
            <a:r>
              <a:rPr lang="en-GB" sz="1100" b="1" dirty="0">
                <a:solidFill>
                  <a:schemeClr val="accent2"/>
                </a:solidFill>
                <a:effectLst/>
                <a:latin typeface="Network Rail Sans" panose="02000000040000020004" pitchFamily="2" charset="0"/>
                <a:ea typeface="Times New Roman" panose="02020603050405020304" pitchFamily="18" charset="0"/>
              </a:rPr>
              <a:t>Facilitator’s Guide to Safety Hour Learning Outcomes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Effective Communication</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Learning</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Understand the crucial role of clear and concise communication in safety. In fast-paced situations, it’s vital to communicate effectively to prevent accidents.</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Detail</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Situations can escalate quickly, and miscommunication can make risks worse. Always feel empowered to ask questions or clarify information to ensure safety everyone is empowered to do this.</a:t>
            </a:r>
          </a:p>
          <a:p>
            <a:pPr marL="742950" lvl="1" indent="-285750">
              <a:buSzPts val="1000"/>
              <a:buFont typeface="Courier New" panose="02070309020205020404" pitchFamily="49" charset="0"/>
              <a:buChar char="o"/>
              <a:tabLst>
                <a:tab pos="914400" algn="l"/>
              </a:tabLst>
            </a:pP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Permit Limits and Compliance</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Learning</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Identify the importance of permit limits in maintaining safety. Permits define what’s safe to do and when.</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Detail</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Accurate information on permits is essential. By following the limits outlined, we create a safer work environment and reduce the risk of unsafe practices.</a:t>
            </a:r>
          </a:p>
          <a:p>
            <a:pPr marL="742950" lvl="1" indent="-285750">
              <a:buSzPts val="1000"/>
              <a:buFont typeface="Courier New" panose="02070309020205020404" pitchFamily="49" charset="0"/>
              <a:buChar char="o"/>
              <a:tabLst>
                <a:tab pos="914400" algn="l"/>
              </a:tabLst>
            </a:pP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Recognising and Responding to Safety Concerns</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Learning</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Gain the confidence to challenge perceived dangers and the humility to accept feedback on safety concerns.</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Detail</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Many avoid speaking up due to fear of negative responses. Encouraging open dialogue and responding positively to safety challenges is essential for a safe workplace.</a:t>
            </a:r>
          </a:p>
          <a:p>
            <a:pPr marL="742950" lvl="1" indent="-285750">
              <a:buSzPts val="1000"/>
              <a:buFont typeface="Courier New" panose="02070309020205020404" pitchFamily="49" charset="0"/>
              <a:buChar char="o"/>
              <a:tabLst>
                <a:tab pos="914400" algn="l"/>
              </a:tabLst>
            </a:pP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Closing Note</a:t>
            </a:r>
            <a:r>
              <a:rPr lang="en-GB" sz="1100" dirty="0">
                <a:effectLst/>
                <a:latin typeface="Network Rail Sans" panose="02000000040000020004" pitchFamily="2" charset="0"/>
                <a:ea typeface="Times New Roman" panose="02020603050405020304" pitchFamily="18" charset="0"/>
              </a:rPr>
              <a:t>: These outcomes are designed to enhance electrical safety by promoting effective communication, compliance with safety procedures, and a culture of openness where safety concerns are addressed proactively.</a:t>
            </a:r>
          </a:p>
        </p:txBody>
      </p:sp>
    </p:spTree>
    <p:extLst>
      <p:ext uri="{BB962C8B-B14F-4D97-AF65-F5344CB8AC3E}">
        <p14:creationId xmlns:p14="http://schemas.microsoft.com/office/powerpoint/2010/main" val="89873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43500-AF31-5B63-B6E4-255E8F992B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21568B-5621-60A8-01CC-CDC5BF920F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E9A1D5-1D3E-9DBF-190B-5AED380C22C6}"/>
              </a:ext>
            </a:extLst>
          </p:cNvPr>
          <p:cNvSpPr>
            <a:spLocks noGrp="1"/>
          </p:cNvSpPr>
          <p:nvPr>
            <p:ph type="body" idx="1"/>
          </p:nvPr>
        </p:nvSpPr>
        <p:spPr>
          <a:xfrm>
            <a:off x="160007" y="4672874"/>
            <a:ext cx="6569735" cy="3946118"/>
          </a:xfrm>
        </p:spPr>
        <p:txBody>
          <a:bodyPr/>
          <a:lstStyle/>
          <a:p>
            <a:r>
              <a:rPr lang="en-GB" sz="1100" b="1" dirty="0">
                <a:solidFill>
                  <a:schemeClr val="accent2"/>
                </a:solidFill>
                <a:effectLst/>
                <a:latin typeface="Network Rail Sans" panose="02000000040000020004" pitchFamily="2" charset="0"/>
                <a:ea typeface="Times New Roman" panose="02020603050405020304" pitchFamily="18" charset="0"/>
              </a:rPr>
              <a:t>Facilitator Guide:</a:t>
            </a: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1. Introduction to Tom Kemp:</a:t>
            </a:r>
            <a:endParaRPr lang="en-GB" sz="1100" dirty="0">
              <a:effectLst/>
              <a:latin typeface="Network Rail Sans" panose="02000000040000020004" pitchFamily="2"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We're pleased to welcome Tom Kemp, Head of Contact Systems, who will discuss the importance of this Safety Hour and introduce the 'Ask, Check, Challenge' approach, which aims to improve safety across all our teams.“</a:t>
            </a:r>
          </a:p>
          <a:p>
            <a:pPr marL="342900" lvl="0" indent="-342900">
              <a:buSzPts val="1000"/>
              <a:buFont typeface="Symbol" panose="05050102010706020507" pitchFamily="18" charset="2"/>
              <a:buChar char=""/>
              <a:tabLst>
                <a:tab pos="457200" algn="l"/>
              </a:tabLst>
            </a:pPr>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2. Tom Kemp's Key Points:</a:t>
            </a:r>
          </a:p>
          <a:p>
            <a:endParaRPr lang="en-GB" sz="1100" dirty="0">
              <a:effectLst/>
              <a:latin typeface="Network Rail Sans" panose="02000000040000020004" pitchFamily="2"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100" b="1" dirty="0">
                <a:effectLst/>
                <a:latin typeface="Network Rail Sans" panose="02000000040000020004" pitchFamily="2" charset="0"/>
                <a:ea typeface="Times New Roman" panose="02020603050405020304" pitchFamily="18" charset="0"/>
              </a:rPr>
              <a:t>Why This Safety Hour Matters:</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"This session is about making sure everyone goes home safe. Safety isn’t just about following protocols; it’s about proactively identifying and addressing risks before they lead to incidents."</a:t>
            </a:r>
            <a:b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b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"At Network Rail, safety is everyone’s responsibility. Staying vigilant and proactive is essential to protect ourselves and our colleagues."</a:t>
            </a:r>
          </a:p>
          <a:p>
            <a:pPr marL="342900" lvl="0" indent="-342900">
              <a:buSzPts val="1000"/>
              <a:buFont typeface="Symbol" panose="05050102010706020507" pitchFamily="18" charset="2"/>
              <a:buChar char=""/>
              <a:tabLst>
                <a:tab pos="457200" algn="l"/>
              </a:tabLst>
            </a:pPr>
            <a:r>
              <a:rPr lang="en-GB" sz="1100" b="1" dirty="0">
                <a:effectLst/>
                <a:latin typeface="Network Rail Sans" panose="02000000040000020004" pitchFamily="2" charset="0"/>
                <a:ea typeface="Times New Roman" panose="02020603050405020304" pitchFamily="18" charset="0"/>
              </a:rPr>
              <a:t>Introducing 'Ask, Check, Challenge':</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"The 'Ask, Check, Challenge' approach is straightforward yet powerful in minimising risks and promoting safety protocols.   Here’s how it works:"</a:t>
            </a:r>
          </a:p>
          <a:p>
            <a:pPr marL="914400"/>
            <a:r>
              <a:rPr lang="en-GB" sz="1100" b="1" dirty="0">
                <a:effectLst/>
                <a:latin typeface="Network Rail Sans" panose="02000000040000020004" pitchFamily="2" charset="0"/>
                <a:ea typeface="Times New Roman" panose="02020603050405020304" pitchFamily="18" charset="0"/>
              </a:rPr>
              <a:t>Ask</a:t>
            </a:r>
            <a:r>
              <a:rPr lang="en-GB" sz="1100" dirty="0">
                <a:effectLst/>
                <a:latin typeface="Network Rail Sans" panose="02000000040000020004" pitchFamily="2" charset="0"/>
                <a:ea typeface="Times New Roman" panose="02020603050405020304" pitchFamily="18" charset="0"/>
              </a:rPr>
              <a:t>: When in doubt, always ask questions to clarify and get the information you need.</a:t>
            </a:r>
            <a:br>
              <a:rPr lang="en-GB" sz="1100" dirty="0">
                <a:effectLst/>
                <a:latin typeface="Network Rail Sans" panose="02000000040000020004" pitchFamily="2" charset="0"/>
                <a:ea typeface="Times New Roman" panose="02020603050405020304" pitchFamily="18" charset="0"/>
              </a:rPr>
            </a:br>
            <a:r>
              <a:rPr lang="en-GB" sz="1100" b="1" dirty="0">
                <a:effectLst/>
                <a:latin typeface="Network Rail Sans" panose="02000000040000020004" pitchFamily="2" charset="0"/>
                <a:ea typeface="Times New Roman" panose="02020603050405020304" pitchFamily="18" charset="0"/>
              </a:rPr>
              <a:t>Check</a:t>
            </a:r>
            <a:r>
              <a:rPr lang="en-GB" sz="1100" dirty="0">
                <a:effectLst/>
                <a:latin typeface="Network Rail Sans" panose="02000000040000020004" pitchFamily="2" charset="0"/>
                <a:ea typeface="Times New Roman" panose="02020603050405020304" pitchFamily="18" charset="0"/>
              </a:rPr>
              <a:t>: Ensure that everything—tools, equipment, and surroundings—is safe and ready for use.</a:t>
            </a:r>
            <a:br>
              <a:rPr lang="en-GB" sz="1100" dirty="0">
                <a:effectLst/>
                <a:latin typeface="Network Rail Sans" panose="02000000040000020004" pitchFamily="2" charset="0"/>
                <a:ea typeface="Times New Roman" panose="02020603050405020304" pitchFamily="18" charset="0"/>
              </a:rPr>
            </a:br>
            <a:r>
              <a:rPr lang="en-GB" sz="1100" b="1" dirty="0">
                <a:effectLst/>
                <a:latin typeface="Network Rail Sans" panose="02000000040000020004" pitchFamily="2" charset="0"/>
                <a:ea typeface="Times New Roman" panose="02020603050405020304" pitchFamily="18" charset="0"/>
              </a:rPr>
              <a:t>Challenge</a:t>
            </a:r>
            <a:r>
              <a:rPr lang="en-GB" sz="1100" dirty="0">
                <a:effectLst/>
                <a:latin typeface="Network Rail Sans" panose="02000000040000020004" pitchFamily="2" charset="0"/>
                <a:ea typeface="Times New Roman" panose="02020603050405020304" pitchFamily="18" charset="0"/>
              </a:rPr>
              <a:t>: If something feels off, speak up. Don’t hesitate to challenge. Safety is everyone’s responsibility."</a:t>
            </a:r>
          </a:p>
          <a:p>
            <a:pPr marL="342900" lvl="0" indent="-342900">
              <a:buSzPts val="1000"/>
              <a:buFont typeface="Symbol" panose="05050102010706020507" pitchFamily="18" charset="2"/>
              <a:buChar char=""/>
              <a:tabLst>
                <a:tab pos="457200" algn="l"/>
              </a:tabLst>
            </a:pPr>
            <a:r>
              <a:rPr lang="en-GB" sz="1100" b="1" dirty="0">
                <a:effectLst/>
                <a:latin typeface="Network Rail Sans" panose="02000000040000020004" pitchFamily="2" charset="0"/>
                <a:ea typeface="Times New Roman" panose="02020603050405020304" pitchFamily="18" charset="0"/>
              </a:rPr>
              <a:t>Highlight Active Participation:</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"We want this session to be interactive. It’s essential that everyone actively uses the 'Ask, Check, Challenge' approach in daily tasks. By doing this, we foster a culture where safety is prioritised, and everyone feels empowered to speak up.“</a:t>
            </a:r>
          </a:p>
          <a:p>
            <a:pPr marL="742950" lvl="1" indent="-285750">
              <a:buSzPts val="1000"/>
              <a:buFont typeface="Courier New" panose="02070309020205020404" pitchFamily="49" charset="0"/>
              <a:buChar char="o"/>
              <a:tabLst>
                <a:tab pos="914400" algn="l"/>
              </a:tabLst>
            </a:pP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3. Conclusion of Tom’s Segment:</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"Thank you, Tom, for that important introduction. Now, let’s explore how to apply the 'Ask, Check, Challenge' approach in real-life scenarios to ensure everyone’s safety on the job."</a:t>
            </a:r>
            <a:endParaRPr lang="en-GB" sz="1100" dirty="0">
              <a:effectLst/>
              <a:latin typeface="Times New Roman" panose="02020603050405020304" pitchFamily="18" charset="0"/>
              <a:ea typeface="Times New Roman" panose="02020603050405020304" pitchFamily="18" charset="0"/>
            </a:endParaRPr>
          </a:p>
          <a:p>
            <a:pPr defTabSz="966338">
              <a:lnSpc>
                <a:spcPct val="107000"/>
              </a:lnSpc>
              <a:spcAft>
                <a:spcPts val="845"/>
              </a:spcAft>
              <a:defRPr/>
            </a:pPr>
            <a:endParaRPr lang="en-GB" dirty="0"/>
          </a:p>
        </p:txBody>
      </p:sp>
    </p:spTree>
    <p:extLst>
      <p:ext uri="{BB962C8B-B14F-4D97-AF65-F5344CB8AC3E}">
        <p14:creationId xmlns:p14="http://schemas.microsoft.com/office/powerpoint/2010/main" val="2261603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19784" y="4663374"/>
            <a:ext cx="6650181" cy="5238272"/>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Facilitators Guide: Working Near Conductor Rail Scenario – Character Roles and Responsibilities</a:t>
            </a:r>
            <a:endParaRPr lang="en-GB" sz="1100" dirty="0">
              <a:effectLst/>
              <a:latin typeface="Network Rail Sans" panose="02000000040000020004" pitchFamily="2" charset="0"/>
              <a:ea typeface="Times New Roman" panose="02020603050405020304" pitchFamily="18" charset="0"/>
            </a:endParaRP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Help participants understand the roles and responsibilities of each character in the scenario to emphasise the importance of teamwork and safety and how we all play a collective part in keeping each other safe.</a:t>
            </a: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Facilitator’s Script:</a:t>
            </a:r>
          </a:p>
          <a:p>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Introduction to the Scenario</a:t>
            </a:r>
            <a:r>
              <a:rPr lang="en-GB" sz="1100" dirty="0">
                <a:effectLst/>
                <a:latin typeface="Network Rail Sans" panose="02000000040000020004" pitchFamily="2" charset="0"/>
                <a:ea typeface="Times New Roman" panose="02020603050405020304" pitchFamily="18" charset="0"/>
              </a:rPr>
              <a:t>:</a:t>
            </a: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"In this scenario, we have several key roles. Each character plays a critical part in ensuring safety and smooth execution of the task."</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Introduce the Characters and Their Roles</a:t>
            </a:r>
            <a:r>
              <a:rPr lang="en-GB" sz="1100" dirty="0">
                <a:effectLst/>
                <a:latin typeface="Network Rail Sans" panose="02000000040000020004" pitchFamily="2" charset="0"/>
                <a:ea typeface="Times New Roman" panose="02020603050405020304" pitchFamily="18" charset="0"/>
              </a:rPr>
              <a:t>:</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Paula</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 Work Requester</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Danny</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 Authorised Person (AP)</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Billy</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 COSS (Controller of Site Safety)</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John</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 Senior Technician</a:t>
            </a:r>
          </a:p>
          <a:p>
            <a:pPr marL="742950" lvl="1" indent="-285750">
              <a:buSzPts val="1000"/>
              <a:buFont typeface="Courier New" panose="02070309020205020404" pitchFamily="49" charset="0"/>
              <a:buChar char="o"/>
              <a:tabLst>
                <a:tab pos="9144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Otis</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 Technician</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Emphasise the Importance of Understanding Each Role</a:t>
            </a:r>
            <a:r>
              <a:rPr lang="en-GB" sz="1100" dirty="0">
                <a:effectLst/>
                <a:latin typeface="Network Rail Sans" panose="02000000040000020004" pitchFamily="2" charset="0"/>
                <a:ea typeface="Times New Roman" panose="02020603050405020304" pitchFamily="18" charset="0"/>
              </a:rPr>
              <a:t>:</a:t>
            </a: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"Understanding the role of each person ensures safety procedures are followed and that everyone knows their responsibility in the process."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Facilitator’s Questions</a:t>
            </a:r>
            <a:r>
              <a:rPr lang="en-GB" sz="1100" dirty="0">
                <a:effectLst/>
                <a:latin typeface="Network Rail Sans" panose="02000000040000020004" pitchFamily="2" charset="0"/>
                <a:ea typeface="Times New Roman" panose="02020603050405020304" pitchFamily="18" charset="0"/>
              </a:rPr>
              <a:t>:</a:t>
            </a: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"How could a misunderstanding of any of these roles lead to risks on-site?"</a:t>
            </a: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"How does understanding the role of each team member improve overall safety?"</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Wrap-Up</a:t>
            </a:r>
            <a:r>
              <a:rPr lang="en-GB" sz="1100" dirty="0">
                <a:effectLst/>
                <a:latin typeface="Network Rail Sans" panose="02000000040000020004" pitchFamily="2" charset="0"/>
                <a:ea typeface="Times New Roman" panose="02020603050405020304" pitchFamily="18" charset="0"/>
              </a:rPr>
              <a:t>:</a:t>
            </a: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"Clear role understanding and communication are essential for safety on-site. Let’s proceed with how each role contributes to the task at hand."</a:t>
            </a:r>
          </a:p>
          <a:p>
            <a:r>
              <a:rPr lang="en-GB" sz="1100" b="1" dirty="0">
                <a:effectLst/>
                <a:latin typeface="Network Rail Sans" panose="02000000040000020004" pitchFamily="2" charset="0"/>
                <a:ea typeface="Times New Roman" panose="02020603050405020304" pitchFamily="18" charset="0"/>
              </a:rPr>
              <a:t>Facilitator Notes:</a:t>
            </a:r>
            <a:endParaRPr lang="en-GB" sz="1100" dirty="0">
              <a:effectLst/>
              <a:latin typeface="Network Rail Sans" panose="02000000040000020004" pitchFamily="2"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Focus on the importance of each role in maintaining safety and preventing incidents.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Encourage participants to reflect on how clear communication and role understanding contribute to safe work practices.</a:t>
            </a:r>
          </a:p>
        </p:txBody>
      </p:sp>
      <p:sp>
        <p:nvSpPr>
          <p:cNvPr id="4" name="Slide Number Placeholder 3"/>
          <p:cNvSpPr>
            <a:spLocks noGrp="1"/>
          </p:cNvSpPr>
          <p:nvPr>
            <p:ph type="sldNum" sz="quarter" idx="5"/>
          </p:nvPr>
        </p:nvSpPr>
        <p:spPr/>
        <p:txBody>
          <a:bodyPr/>
          <a:lstStyle/>
          <a:p>
            <a:fld id="{E6605F73-A141-4BC2-903A-E12D05ECF9E0}" type="slidenum">
              <a:rPr lang="en-GB" smtClean="0"/>
              <a:t>6</a:t>
            </a:fld>
            <a:endParaRPr lang="en-GB" dirty="0"/>
          </a:p>
        </p:txBody>
      </p:sp>
    </p:spTree>
    <p:extLst>
      <p:ext uri="{BB962C8B-B14F-4D97-AF65-F5344CB8AC3E}">
        <p14:creationId xmlns:p14="http://schemas.microsoft.com/office/powerpoint/2010/main" val="4281548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38150" y="4823232"/>
            <a:ext cx="6013450" cy="4386082"/>
          </a:xfrm>
        </p:spPr>
        <p:txBody>
          <a:bodyPr/>
          <a:lstStyle/>
          <a:p>
            <a:r>
              <a:rPr lang="en-GB" sz="1100" b="1" kern="1200" dirty="0">
                <a:solidFill>
                  <a:srgbClr val="ED7D31"/>
                </a:solidFill>
                <a:effectLst/>
                <a:latin typeface="Network Rail Sans" panose="02000000040000020004" pitchFamily="2" charset="0"/>
                <a:ea typeface="Times New Roman" panose="02020603050405020304" pitchFamily="18" charset="0"/>
                <a:cs typeface="Times New Roman" panose="02020603050405020304" pitchFamily="18" charset="0"/>
              </a:rPr>
              <a:t>Facilitators Guide: Film Segment: Discussion Point 1 – Understanding the Importance of Effective Communication in Working Near Conductor Rail</a:t>
            </a:r>
            <a:endParaRPr lang="en-GB" sz="1100" dirty="0">
              <a:effectLst/>
              <a:latin typeface="Network Rail Sans" panose="02000000040000020004" pitchFamily="2" charset="0"/>
              <a:ea typeface="Times New Roman" panose="02020603050405020304" pitchFamily="18" charset="0"/>
            </a:endParaRPr>
          </a:p>
          <a:p>
            <a:endPar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endParaRPr>
          </a:p>
          <a:p>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Objective</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 </a:t>
            </a:r>
            <a:endParaRPr lang="en-GB" sz="1100" dirty="0">
              <a:effectLst/>
              <a:latin typeface="Network Rail Sans" panose="02000000040000020004" pitchFamily="2" charset="0"/>
              <a:ea typeface="Times New Roman" panose="02020603050405020304" pitchFamily="18" charset="0"/>
            </a:endParaRPr>
          </a:p>
          <a:p>
            <a:endPar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endParaRPr>
          </a:p>
          <a:p>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Introduce the film segment and set the stage for discussing the critical role of communication in safety, particularly in the context of working near conductor rails. You access each film by clicking on the image in the slide deck. </a:t>
            </a:r>
            <a:endParaRPr lang="en-GB" sz="1100" dirty="0">
              <a:effectLst/>
              <a:latin typeface="Network Rail Sans" panose="02000000040000020004" pitchFamily="2" charset="0"/>
              <a:ea typeface="Times New Roman" panose="02020603050405020304" pitchFamily="18" charset="0"/>
            </a:endParaRPr>
          </a:p>
          <a:p>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Facilitator’s Script:</a:t>
            </a:r>
            <a:endParaRPr lang="en-GB" sz="1100" dirty="0">
              <a:effectLst/>
              <a:latin typeface="Network Rail Sans" panose="02000000040000020004" pitchFamily="2" charset="0"/>
              <a:ea typeface="Times New Roman" panose="02020603050405020304" pitchFamily="18" charset="0"/>
            </a:endParaRPr>
          </a:p>
          <a:p>
            <a:pPr marL="342900" lvl="0" indent="-342900">
              <a:tabLst>
                <a:tab pos="457200" algn="l"/>
              </a:tabLs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Introduce the Film Segment</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a:t>
            </a:r>
            <a:endParaRPr lang="en-GB" sz="1100" dirty="0">
              <a:effectLst/>
              <a:latin typeface="Network Rail Sans" panose="02000000040000020004" pitchFamily="2" charset="0"/>
              <a:ea typeface="Times New Roman" panose="02020603050405020304" pitchFamily="18" charset="0"/>
            </a:endParaRPr>
          </a:p>
          <a:p>
            <a:pPr marL="742950" lvl="1" indent="-285750">
              <a:buFont typeface="Courier New" panose="02070309020205020404" pitchFamily="49" charset="0"/>
              <a:buChar char="o"/>
              <a:tabLst>
                <a:tab pos="9144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"In this segment of the film, we’ll focus on how communication impacts safety when working near conductor rails, a high-risk environment. Pay attention to how the team communicates and coordinates throughout the scenario."</a:t>
            </a: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tabLst>
                <a:tab pos="457200" algn="l"/>
              </a:tabLs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Play the Film Segment</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a:t>
            </a:r>
            <a:endParaRPr lang="en-GB" sz="1100" dirty="0">
              <a:effectLst/>
              <a:latin typeface="Network Rail Sans" panose="02000000040000020004" pitchFamily="2" charset="0"/>
              <a:ea typeface="Times New Roman" panose="02020603050405020304" pitchFamily="18" charset="0"/>
            </a:endParaRPr>
          </a:p>
          <a:p>
            <a:pPr marL="742950" lvl="1" indent="-285750">
              <a:buFont typeface="Courier New" panose="02070309020205020404" pitchFamily="49" charset="0"/>
              <a:buChar char="o"/>
              <a:tabLst>
                <a:tab pos="9144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"Let’s start the film now. I will pause at key moments to discuss the role of communication in ensuring safety.“</a:t>
            </a:r>
          </a:p>
          <a:p>
            <a:pPr marL="742950" lvl="1" indent="-285750">
              <a:buFont typeface="Courier New" panose="02070309020205020404" pitchFamily="49" charset="0"/>
              <a:buChar char="o"/>
              <a:tabLst>
                <a:tab pos="914400" algn="l"/>
              </a:tabLst>
            </a:pPr>
            <a:r>
              <a:rPr lang="en-GB" sz="11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We will then move the film on</a:t>
            </a: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Facilitator Notes:</a:t>
            </a:r>
            <a:endParaRPr lang="en-GB" sz="1100" dirty="0">
              <a:effectLst/>
              <a:latin typeface="Network Rail Sans" panose="02000000040000020004" pitchFamily="2" charset="0"/>
              <a:ea typeface="Times New Roman" panose="02020603050405020304" pitchFamily="18" charset="0"/>
            </a:endParaRPr>
          </a:p>
          <a:p>
            <a:pPr marL="342900" lvl="0" indent="-342900">
              <a:buFont typeface="Symbol" panose="05050102010706020507" pitchFamily="18" charset="2"/>
              <a:buChar char=""/>
              <a:tabLst>
                <a:tab pos="4572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The primary goal is to show the film segment and prepare the group for an upcoming discussion about the communication in the scenario.</a:t>
            </a:r>
          </a:p>
          <a:p>
            <a:pPr marL="342900" lvl="0" indent="-342900">
              <a:buFont typeface="Symbol" panose="05050102010706020507" pitchFamily="18" charset="2"/>
              <a:buChar char=""/>
              <a:tabLst>
                <a:tab pos="457200" algn="l"/>
              </a:tabLst>
            </a:pPr>
            <a:r>
              <a:rPr lang="en-GB" sz="1100" dirty="0">
                <a:solidFill>
                  <a:srgbClr val="000000"/>
                </a:solidFill>
                <a:latin typeface="Network Rail Sans" panose="02000000040000020004" pitchFamily="2" charset="0"/>
                <a:ea typeface="Times New Roman" panose="02020603050405020304" pitchFamily="18" charset="0"/>
                <a:cs typeface="Times New Roman" panose="02020603050405020304" pitchFamily="18" charset="0"/>
              </a:rPr>
              <a:t>It’s worth asking the group how well they felt the briefing was before moving onto the next slide involving Paula. </a:t>
            </a:r>
            <a:endParaRPr lang="en-GB" sz="1100" dirty="0">
              <a:effectLst/>
              <a:latin typeface="Network Rail Sans" panose="02000000040000020004" pitchFamily="2" charset="0"/>
              <a:ea typeface="Times New Roman" panose="02020603050405020304" pitchFamily="18" charset="0"/>
            </a:endParaRPr>
          </a:p>
          <a:p>
            <a:pPr marL="342900" lvl="0" indent="-342900">
              <a:buFont typeface="Symbol" panose="05050102010706020507" pitchFamily="18" charset="2"/>
              <a:buChar char=""/>
              <a:tabLst>
                <a:tab pos="4572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Be ready to pause at key moments where communication, or lack thereof, stands out to set up a discussion on its impact on safety</a:t>
            </a:r>
            <a:endParaRPr lang="en-GB" sz="1100" dirty="0">
              <a:latin typeface="Network Rail Sans" panose="02000000040000020004" pitchFamily="2" charset="0"/>
            </a:endParaRPr>
          </a:p>
        </p:txBody>
      </p:sp>
    </p:spTree>
    <p:extLst>
      <p:ext uri="{BB962C8B-B14F-4D97-AF65-F5344CB8AC3E}">
        <p14:creationId xmlns:p14="http://schemas.microsoft.com/office/powerpoint/2010/main" val="1390748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18753" y="4823034"/>
            <a:ext cx="6673933" cy="3946118"/>
          </a:xfrm>
        </p:spPr>
        <p:txBody>
          <a:bodyPr/>
          <a:lstStyle/>
          <a:p>
            <a:r>
              <a:rPr lang="en-GB" sz="1200" dirty="0">
                <a:effectLst/>
                <a:latin typeface="Network Rail Sans" panose="02000000040000020004" pitchFamily="2" charset="0"/>
                <a:ea typeface="Times New Roman" panose="02020603050405020304" pitchFamily="18" charset="0"/>
              </a:rPr>
              <a:t> </a:t>
            </a:r>
            <a:r>
              <a:rPr lang="en-GB" sz="1100" dirty="0">
                <a:effectLst/>
                <a:latin typeface="Network Rail Sans" panose="02000000040000020004" pitchFamily="2" charset="0"/>
                <a:ea typeface="Times New Roman" panose="02020603050405020304" pitchFamily="18" charset="0"/>
              </a:rPr>
              <a:t> </a:t>
            </a:r>
            <a:r>
              <a:rPr lang="en-GB" sz="1100" b="1" kern="1200" dirty="0">
                <a:solidFill>
                  <a:srgbClr val="ED7D31"/>
                </a:solidFill>
                <a:effectLst/>
                <a:latin typeface="Network Rail Sans" panose="02000000040000020004" pitchFamily="2" charset="0"/>
                <a:ea typeface="Times New Roman" panose="02020603050405020304" pitchFamily="18" charset="0"/>
                <a:cs typeface="Times New Roman" panose="02020603050405020304" pitchFamily="18" charset="0"/>
              </a:rPr>
              <a:t>Facilitators Guide: Discussion Point 1: Understanding the Importance of Effective Communication</a:t>
            </a:r>
            <a:endParaRPr lang="en-GB" sz="1200" dirty="0">
              <a:effectLst/>
              <a:latin typeface="Network Rail Sans" panose="02000000040000020004" pitchFamily="2" charset="0"/>
              <a:ea typeface="Times New Roman" panose="02020603050405020304" pitchFamily="18" charset="0"/>
            </a:endParaRPr>
          </a:p>
          <a:p>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Objective</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 </a:t>
            </a:r>
            <a:endParaRPr lang="en-GB" sz="1200" dirty="0">
              <a:effectLst/>
              <a:latin typeface="Network Rail Sans" panose="02000000040000020004" pitchFamily="2" charset="0"/>
              <a:ea typeface="Times New Roman" panose="02020603050405020304" pitchFamily="18" charset="0"/>
            </a:endParaRPr>
          </a:p>
          <a:p>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Use Slide 9 to guide the conversation on effective communication in safety.</a:t>
            </a:r>
            <a:endParaRPr lang="en-GB" sz="1200" dirty="0">
              <a:effectLst/>
              <a:latin typeface="Network Rail Sans" panose="02000000040000020004" pitchFamily="2" charset="0"/>
              <a:ea typeface="Times New Roman" panose="02020603050405020304" pitchFamily="18" charset="0"/>
            </a:endParaRPr>
          </a:p>
          <a:p>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Facilitator’s Script:</a:t>
            </a:r>
            <a:endParaRPr lang="en-GB" sz="1200" dirty="0">
              <a:effectLst/>
              <a:latin typeface="Network Rail Sans" panose="02000000040000020004" pitchFamily="2" charset="0"/>
              <a:ea typeface="Times New Roman" panose="02020603050405020304" pitchFamily="18" charset="0"/>
            </a:endParaRPr>
          </a:p>
          <a:p>
            <a:pPr marL="342900" lvl="0" indent="-342900">
              <a:tabLst>
                <a:tab pos="457200" algn="l"/>
              </a:tabLs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Introduce Slide 9</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a:t>
            </a:r>
            <a:endParaRPr lang="en-GB" sz="1200" dirty="0">
              <a:effectLst/>
              <a:latin typeface="Network Rail Sans" panose="02000000040000020004" pitchFamily="2" charset="0"/>
              <a:ea typeface="Times New Roman" panose="02020603050405020304" pitchFamily="18" charset="0"/>
            </a:endParaRPr>
          </a:p>
          <a:p>
            <a:pPr marL="742950" lvl="1" indent="-285750">
              <a:buFont typeface="Courier New" panose="02070309020205020404" pitchFamily="49" charset="0"/>
              <a:buChar char="o"/>
              <a:tabLst>
                <a:tab pos="9144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"Let’s reflect on the film segment using Slide 9 to guide our discussion on effective communication and its role in safety."</a:t>
            </a:r>
            <a:endParaRPr lang="en-GB" sz="12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tabLst>
                <a:tab pos="457200" algn="l"/>
              </a:tabLs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Ask Initial Thoughts</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a:t>
            </a:r>
            <a:endParaRPr lang="en-GB" sz="1200" dirty="0">
              <a:effectLst/>
              <a:latin typeface="Network Rail Sans" panose="02000000040000020004" pitchFamily="2" charset="0"/>
              <a:ea typeface="Times New Roman" panose="02020603050405020304" pitchFamily="18" charset="0"/>
            </a:endParaRPr>
          </a:p>
          <a:p>
            <a:pPr marL="742950" lvl="1" indent="-285750">
              <a:buFont typeface="Courier New" panose="02070309020205020404" pitchFamily="49" charset="0"/>
              <a:buChar char="o"/>
              <a:tabLst>
                <a:tab pos="9144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"What stands out to you about the communication in the film? Any moments that highlight the importance or failure of communication?</a:t>
            </a:r>
            <a:endParaRPr lang="en-GB" sz="12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742950" lvl="1" indent="-285750">
              <a:buFont typeface="Courier New" panose="02070309020205020404" pitchFamily="49" charset="0"/>
              <a:buChar char="o"/>
              <a:tabLst>
                <a:tab pos="9144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What do you feel caused the failure to crucially understand the specific work limits considering the high-risk nature of electrical hazards? </a:t>
            </a:r>
            <a:endParaRPr lang="en-GB" sz="12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742950" lvl="1" indent="-285750">
              <a:buFont typeface="Courier New" panose="02070309020205020404" pitchFamily="49" charset="0"/>
              <a:buChar char="o"/>
              <a:tabLst>
                <a:tab pos="9144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Where did the night start to lead to serious safety risks for both individuals and the broader team on the DC Rail Network?”</a:t>
            </a:r>
            <a:endParaRPr lang="en-GB" sz="12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tabLst>
                <a:tab pos="457200" algn="l"/>
              </a:tabLs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Prompt Key Issues</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a:t>
            </a:r>
            <a:endParaRPr lang="en-GB" sz="1200" dirty="0">
              <a:effectLst/>
              <a:latin typeface="Network Rail Sans" panose="02000000040000020004" pitchFamily="2" charset="0"/>
              <a:ea typeface="Times New Roman" panose="02020603050405020304" pitchFamily="18" charset="0"/>
            </a:endParaRPr>
          </a:p>
          <a:p>
            <a:pPr marL="742950" lvl="1" indent="-285750">
              <a:buFont typeface="Courier New" panose="02070309020205020404" pitchFamily="49" charset="0"/>
              <a:buChar char="o"/>
              <a:tabLst>
                <a:tab pos="9144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"Think about the following:</a:t>
            </a:r>
            <a:endParaRPr lang="en-GB" sz="12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1143000" lvl="2" indent="-228600">
              <a:buFont typeface="Wingdings" panose="05000000000000000000" pitchFamily="2" charset="2"/>
              <a:buChar char=""/>
              <a:tabLst>
                <a:tab pos="13716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Were there moments where clear communication prevented risks or confusion?</a:t>
            </a:r>
            <a:endParaRPr lang="en-GB" sz="1200" dirty="0">
              <a:effectLst/>
              <a:latin typeface="Network Rail Sans" panose="02000000040000020004" pitchFamily="2" charset="0"/>
              <a:ea typeface="Times New Roman" panose="02020603050405020304" pitchFamily="18" charset="0"/>
            </a:endParaRPr>
          </a:p>
          <a:p>
            <a:pPr marL="1143000" lvl="2" indent="-228600">
              <a:buFont typeface="Wingdings" panose="05000000000000000000" pitchFamily="2" charset="2"/>
              <a:buChar char=""/>
              <a:tabLst>
                <a:tab pos="13716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Did any miscommunication lead to problems or danger?</a:t>
            </a:r>
            <a:endParaRPr lang="en-GB" sz="1200" dirty="0">
              <a:effectLst/>
              <a:latin typeface="Network Rail Sans" panose="02000000040000020004" pitchFamily="2" charset="0"/>
              <a:ea typeface="Times New Roman" panose="02020603050405020304" pitchFamily="18" charset="0"/>
            </a:endParaRPr>
          </a:p>
          <a:p>
            <a:pPr marL="1143000" lvl="2" indent="-228600">
              <a:buFont typeface="Wingdings" panose="05000000000000000000" pitchFamily="2" charset="2"/>
              <a:buChar char=""/>
              <a:tabLst>
                <a:tab pos="13716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How did non-verbal cues, like body language, affect the safety of the team?"</a:t>
            </a:r>
            <a:endParaRPr lang="en-GB" sz="1200" dirty="0">
              <a:effectLst/>
              <a:latin typeface="Network Rail Sans" panose="02000000040000020004" pitchFamily="2" charset="0"/>
              <a:ea typeface="Times New Roman" panose="02020603050405020304" pitchFamily="18" charset="0"/>
            </a:endParaRPr>
          </a:p>
          <a:p>
            <a:pPr marL="342900" lvl="0" indent="-342900">
              <a:tabLst>
                <a:tab pos="457200" algn="l"/>
              </a:tabLs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Wrap Up</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a:t>
            </a:r>
            <a:endParaRPr lang="en-GB" sz="1200" dirty="0">
              <a:effectLst/>
              <a:latin typeface="Network Rail Sans" panose="02000000040000020004" pitchFamily="2" charset="0"/>
              <a:ea typeface="Times New Roman" panose="02020603050405020304" pitchFamily="18" charset="0"/>
            </a:endParaRPr>
          </a:p>
          <a:p>
            <a:pPr marL="742950" lvl="1" indent="-285750">
              <a:buFont typeface="Courier New" panose="02070309020205020404" pitchFamily="49" charset="0"/>
              <a:buChar char="o"/>
              <a:tabLst>
                <a:tab pos="9144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"Remember, clear communication is key to staying safe. One missed or unclear message can have serious consequences."</a:t>
            </a:r>
            <a:endParaRPr lang="en-GB" sz="1200" dirty="0">
              <a:effectLst/>
              <a:latin typeface="Network Rail Sans" panose="02000000040000020004" pitchFamily="2" charset="0"/>
              <a:ea typeface="Times New Roman" panose="02020603050405020304" pitchFamily="18" charset="0"/>
              <a:cs typeface="Times New Roman" panose="02020603050405020304" pitchFamily="18" charset="0"/>
            </a:endParaRPr>
          </a:p>
          <a:p>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Facilitator Notes:</a:t>
            </a:r>
            <a:endParaRPr lang="en-GB" sz="1200" dirty="0">
              <a:effectLst/>
              <a:latin typeface="Network Rail Sans" panose="02000000040000020004" pitchFamily="2" charset="0"/>
              <a:ea typeface="Times New Roman" panose="02020603050405020304" pitchFamily="18" charset="0"/>
            </a:endParaRPr>
          </a:p>
          <a:p>
            <a:pPr marL="342900" lvl="0" indent="-342900">
              <a:buFont typeface="Symbol" panose="05050102010706020507" pitchFamily="18" charset="2"/>
              <a:buChar char=""/>
              <a:tabLst>
                <a:tab pos="4572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Focus on both verbal and non-verbal communication in the film.</a:t>
            </a:r>
            <a:endParaRPr lang="en-GB" sz="1200" dirty="0">
              <a:effectLst/>
              <a:latin typeface="Network Rail Sans" panose="02000000040000020004" pitchFamily="2" charset="0"/>
              <a:ea typeface="Times New Roman" panose="02020603050405020304" pitchFamily="18" charset="0"/>
            </a:endParaRPr>
          </a:p>
          <a:p>
            <a:pPr marL="342900" lvl="0" indent="-342900">
              <a:buFont typeface="Symbol" panose="05050102010706020507" pitchFamily="18" charset="2"/>
              <a:buChar char=""/>
              <a:tabLst>
                <a:tab pos="4572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Encourage participants to share real-life examples of how communication impacts safety.</a:t>
            </a:r>
            <a:endParaRPr lang="en-GB" sz="1200" dirty="0">
              <a:effectLst/>
              <a:latin typeface="Network Rail Sans" panose="02000000040000020004" pitchFamily="2" charset="0"/>
              <a:ea typeface="Times New Roman" panose="02020603050405020304" pitchFamily="18" charset="0"/>
            </a:endParaRPr>
          </a:p>
          <a:p>
            <a:pPr marL="342900" lvl="0" indent="-342900">
              <a:buFont typeface="Symbol" panose="05050102010706020507" pitchFamily="18" charset="2"/>
              <a:buChar char=""/>
              <a:tabLst>
                <a:tab pos="4572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Move onto slide 9 which has more structured discussion points- These are aimed and more tailored discussions. </a:t>
            </a:r>
            <a:endParaRPr lang="en-GB" sz="1200" dirty="0">
              <a:effectLst/>
              <a:latin typeface="Network Rail Sans" panose="02000000040000020004" pitchFamily="2" charset="0"/>
              <a:ea typeface="Times New Roman" panose="02020603050405020304" pitchFamily="18" charset="0"/>
            </a:endParaRPr>
          </a:p>
          <a:p>
            <a:endParaRPr lang="en-GB" sz="1200" dirty="0">
              <a:effectLst/>
              <a:latin typeface="Network Rail Sans" panose="02000000040000020004" pitchFamily="2"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6605F73-A141-4BC2-903A-E12D05ECF9E0}" type="slidenum">
              <a:rPr lang="en-GB" smtClean="0"/>
              <a:t>8</a:t>
            </a:fld>
            <a:endParaRPr lang="en-GB" dirty="0"/>
          </a:p>
        </p:txBody>
      </p:sp>
    </p:spTree>
    <p:extLst>
      <p:ext uri="{BB962C8B-B14F-4D97-AF65-F5344CB8AC3E}">
        <p14:creationId xmlns:p14="http://schemas.microsoft.com/office/powerpoint/2010/main" val="1865393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3C6B0-F5CC-2EE0-D8A9-40A7C48FAC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EACCA0-F344-B10F-1349-3CEED1DA4E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AF88D1-B575-09F8-9090-82F60B3C153E}"/>
              </a:ext>
            </a:extLst>
          </p:cNvPr>
          <p:cNvSpPr>
            <a:spLocks noGrp="1"/>
          </p:cNvSpPr>
          <p:nvPr>
            <p:ph type="body" idx="1"/>
          </p:nvPr>
        </p:nvSpPr>
        <p:spPr>
          <a:xfrm>
            <a:off x="187324" y="4823034"/>
            <a:ext cx="6602095" cy="4804292"/>
          </a:xfrm>
        </p:spPr>
        <p:txBody>
          <a:bodyPr/>
          <a:lstStyle/>
          <a:p>
            <a:r>
              <a:rPr lang="en-GB" sz="1100" b="1" dirty="0">
                <a:solidFill>
                  <a:schemeClr val="accent2"/>
                </a:solidFill>
                <a:latin typeface="Network Rail Sans" panose="02000000040000020004" pitchFamily="2" charset="0"/>
              </a:rPr>
              <a:t>What Went Wrong?</a:t>
            </a:r>
          </a:p>
          <a:p>
            <a:r>
              <a:rPr lang="en-GB" sz="1100" dirty="0">
                <a:effectLst/>
                <a:latin typeface="Network Rail Sans" panose="02000000040000020004" pitchFamily="2" charset="0"/>
                <a:ea typeface="Times New Roman" panose="02020603050405020304" pitchFamily="18" charset="0"/>
              </a:rPr>
              <a:t>Paula failed to properly brief Danny about any updates or changes in the safety protocols, leading to a lack of critical information being communicated down the line</a:t>
            </a:r>
            <a:r>
              <a:rPr lang="en-GB" sz="1100" dirty="0">
                <a:latin typeface="Network Rail Sans" panose="02000000040000020004" pitchFamily="2" charset="0"/>
                <a:ea typeface="Times New Roman" panose="02020603050405020304" pitchFamily="18" charset="0"/>
              </a:rPr>
              <a:t>, such as Danny’s CRP briefing to Billy.</a:t>
            </a:r>
            <a:endParaRPr lang="en-GB" sz="1100" dirty="0">
              <a:effectLst/>
              <a:latin typeface="Network Rail Sans" panose="02000000040000020004" pitchFamily="2" charset="0"/>
              <a:ea typeface="Times New Roman" panose="02020603050405020304" pitchFamily="18" charset="0"/>
            </a:endParaRPr>
          </a:p>
          <a:p>
            <a:endParaRPr lang="en-GB" sz="1100" b="1" dirty="0">
              <a:solidFill>
                <a:schemeClr val="accent2"/>
              </a:solidFill>
              <a:effectLst/>
              <a:latin typeface="Network Rail Sans" panose="02000000040000020004" pitchFamily="2" charset="0"/>
              <a:ea typeface="Times New Roman" panose="02020603050405020304" pitchFamily="18" charset="0"/>
            </a:endParaRPr>
          </a:p>
          <a:p>
            <a:r>
              <a:rPr lang="en-GB" sz="1100" b="1" dirty="0">
                <a:solidFill>
                  <a:schemeClr val="accent2"/>
                </a:solidFill>
                <a:effectLst/>
                <a:latin typeface="Network Rail Sans" panose="02000000040000020004" pitchFamily="2" charset="0"/>
                <a:ea typeface="Times New Roman" panose="02020603050405020304" pitchFamily="18" charset="0"/>
              </a:rPr>
              <a:t>Facilitator Questions: </a:t>
            </a:r>
          </a:p>
          <a:p>
            <a:r>
              <a:rPr lang="en-GB" sz="1100" b="1" dirty="0">
                <a:solidFill>
                  <a:schemeClr val="accent2"/>
                </a:solidFill>
                <a:effectLst/>
                <a:latin typeface="Network Rail Sans" panose="02000000040000020004" pitchFamily="2" charset="0"/>
                <a:ea typeface="Times New Roman" panose="02020603050405020304" pitchFamily="18" charset="0"/>
              </a:rPr>
              <a:t>Use these questions to help facilitate a discussion about the scenario</a:t>
            </a:r>
            <a:br>
              <a:rPr lang="en-GB" sz="1100" b="1" dirty="0">
                <a:solidFill>
                  <a:schemeClr val="accent2"/>
                </a:solidFill>
                <a:effectLst/>
                <a:latin typeface="Network Rail Sans" panose="02000000040000020004" pitchFamily="2" charset="0"/>
                <a:ea typeface="Times New Roman" panose="02020603050405020304" pitchFamily="18" charset="0"/>
              </a:rPr>
            </a:br>
            <a:br>
              <a:rPr lang="en-GB" sz="1100" b="1" dirty="0">
                <a:solidFill>
                  <a:schemeClr val="accent2"/>
                </a:solidFill>
                <a:effectLst/>
                <a:latin typeface="Network Rail Sans" panose="02000000040000020004" pitchFamily="2" charset="0"/>
                <a:ea typeface="Times New Roman" panose="02020603050405020304" pitchFamily="18" charset="0"/>
              </a:rPr>
            </a:br>
            <a:r>
              <a:rPr lang="en-GB" sz="1100" b="1" dirty="0">
                <a:solidFill>
                  <a:schemeClr val="accent2"/>
                </a:solidFill>
                <a:effectLst/>
                <a:latin typeface="Network Rail Sans" panose="02000000040000020004" pitchFamily="2" charset="0"/>
                <a:ea typeface="Times New Roman" panose="02020603050405020304" pitchFamily="18" charset="0"/>
              </a:rPr>
              <a:t>Understanding the scenario</a:t>
            </a:r>
            <a:endParaRPr lang="en-GB" sz="1100" b="1" dirty="0">
              <a:solidFill>
                <a:schemeClr val="accent2"/>
              </a:solidFill>
              <a:effectLst/>
              <a:latin typeface="Network Rail Sans" panose="02000000040000020004" pitchFamily="2" charset="0"/>
              <a:ea typeface="Calibri" panose="020F0502020204030204" pitchFamily="34" charset="0"/>
            </a:endParaRPr>
          </a:p>
          <a:p>
            <a:pPr marL="342900" indent="-342900">
              <a:buFont typeface="Arial" panose="020B0604020202020204" pitchFamily="34" charset="0"/>
              <a:buChar char="•"/>
            </a:pPr>
            <a:r>
              <a:rPr lang="en-GB" sz="1100" dirty="0">
                <a:effectLst/>
                <a:latin typeface="Network Rail Sans" panose="02000000040000020004" pitchFamily="2" charset="0"/>
                <a:ea typeface="Times New Roman" panose="02020603050405020304" pitchFamily="18" charset="0"/>
              </a:rPr>
              <a:t>How effective was Paula’s briefing? What could be improved? </a:t>
            </a:r>
          </a:p>
          <a:p>
            <a:pPr marL="342900" indent="-342900">
              <a:buFont typeface="Arial" panose="020B0604020202020204" pitchFamily="34" charset="0"/>
              <a:buChar char="•"/>
            </a:pPr>
            <a:r>
              <a:rPr lang="en-GB" sz="1100" dirty="0">
                <a:latin typeface="Network Rail Sans" panose="02000000040000020004" pitchFamily="2" charset="0"/>
                <a:ea typeface="Calibri" panose="020F0502020204030204" pitchFamily="34" charset="0"/>
              </a:rPr>
              <a:t>How effective was Danny’s CRP briefing to Billy?</a:t>
            </a:r>
            <a:endParaRPr lang="en-GB" sz="1100" dirty="0">
              <a:effectLst/>
              <a:latin typeface="Network Rail Sans" panose="02000000040000020004" pitchFamily="2" charset="0"/>
              <a:ea typeface="Times New Roman" panose="02020603050405020304" pitchFamily="18" charset="0"/>
            </a:endParaRPr>
          </a:p>
          <a:p>
            <a:pPr marL="342900" indent="-342900">
              <a:buFont typeface="Arial" panose="020B0604020202020204" pitchFamily="34" charset="0"/>
              <a:buChar char="•"/>
            </a:pPr>
            <a:r>
              <a:rPr lang="en-GB" sz="1100" dirty="0">
                <a:effectLst/>
                <a:latin typeface="Network Rail Sans" panose="02000000040000020004" pitchFamily="2" charset="0"/>
                <a:ea typeface="Times New Roman" panose="02020603050405020304" pitchFamily="18" charset="0"/>
              </a:rPr>
              <a:t>How can we ensure that all team members are aware of any changes in worksite?</a:t>
            </a:r>
            <a:endParaRPr lang="en-GB" sz="1100" dirty="0">
              <a:latin typeface="Network Rail Sans" panose="02000000040000020004" pitchFamily="2" charset="0"/>
              <a:ea typeface="Times New Roman" panose="02020603050405020304" pitchFamily="18" charset="0"/>
            </a:endParaRPr>
          </a:p>
          <a:p>
            <a:pPr marL="342900" indent="-342900">
              <a:buFont typeface="Arial" panose="020B0604020202020204" pitchFamily="34" charset="0"/>
              <a:buChar char="•"/>
            </a:pPr>
            <a:r>
              <a:rPr lang="en-GB" sz="1100" dirty="0">
                <a:effectLst/>
                <a:latin typeface="Network Rail Sans" panose="02000000040000020004" pitchFamily="2" charset="0"/>
                <a:ea typeface="Times New Roman" panose="02020603050405020304" pitchFamily="18" charset="0"/>
              </a:rPr>
              <a:t>How clear was Danny and Billy </a:t>
            </a:r>
            <a:r>
              <a:rPr lang="en-GB" sz="1100" dirty="0">
                <a:latin typeface="Network Rail Sans" panose="02000000040000020004" pitchFamily="2" charset="0"/>
                <a:ea typeface="Times New Roman" panose="02020603050405020304" pitchFamily="18" charset="0"/>
              </a:rPr>
              <a:t>in what was required, </a:t>
            </a:r>
            <a:r>
              <a:rPr lang="en-GB" sz="1100" dirty="0">
                <a:effectLst/>
                <a:latin typeface="Network Rail Sans" panose="02000000040000020004" pitchFamily="2" charset="0"/>
                <a:ea typeface="Times New Roman" panose="02020603050405020304" pitchFamily="18" charset="0"/>
              </a:rPr>
              <a:t>before proceeding?</a:t>
            </a:r>
          </a:p>
          <a:p>
            <a:pPr marL="342900" indent="-342900">
              <a:buFont typeface="Arial" panose="020B0604020202020204" pitchFamily="34" charset="0"/>
              <a:buChar char="•"/>
            </a:pPr>
            <a:r>
              <a:rPr lang="en-GB" sz="1100" dirty="0">
                <a:latin typeface="Network Rail Sans" panose="02000000040000020004" pitchFamily="2" charset="0"/>
                <a:ea typeface="Calibri" panose="020F0502020204030204" pitchFamily="34" charset="0"/>
              </a:rPr>
              <a:t>How comfortable were Danny and Billy asking questions about their briefings?</a:t>
            </a:r>
          </a:p>
          <a:p>
            <a:pPr marL="0" indent="0">
              <a:buNone/>
            </a:pPr>
            <a:endParaRPr lang="en-GB" sz="1100" dirty="0">
              <a:effectLst/>
              <a:latin typeface="Network Rail Sans" panose="02000000040000020004" pitchFamily="2" charset="0"/>
              <a:ea typeface="Calibri" panose="020F0502020204030204" pitchFamily="34" charset="0"/>
            </a:endParaRPr>
          </a:p>
          <a:p>
            <a:r>
              <a:rPr lang="en-GB" sz="1100" b="1" dirty="0">
                <a:solidFill>
                  <a:schemeClr val="accent2"/>
                </a:solidFill>
                <a:effectLst/>
                <a:latin typeface="Network Rail Sans" panose="02000000040000020004" pitchFamily="2" charset="0"/>
                <a:ea typeface="Times New Roman" panose="02020603050405020304" pitchFamily="18" charset="0"/>
              </a:rPr>
              <a:t>Exploring alternatives</a:t>
            </a:r>
            <a:endParaRPr lang="en-GB" sz="1100" dirty="0">
              <a:effectLst/>
              <a:latin typeface="Network Rail Sans" panose="02000000040000020004" pitchFamily="2" charset="0"/>
              <a:ea typeface="Calibri" panose="020F0502020204030204" pitchFamily="34" charset="0"/>
            </a:endParaRPr>
          </a:p>
          <a:p>
            <a:pPr marL="342900" indent="-342900">
              <a:buFont typeface="Arial" panose="020B0604020202020204" pitchFamily="34" charset="0"/>
              <a:buChar char="•"/>
            </a:pPr>
            <a:r>
              <a:rPr lang="en-GB" sz="1100" dirty="0">
                <a:effectLst/>
                <a:latin typeface="Network Rail Sans" panose="02000000040000020004" pitchFamily="2" charset="0"/>
                <a:ea typeface="Times New Roman" panose="02020603050405020304" pitchFamily="18" charset="0"/>
              </a:rPr>
              <a:t>What experience do you have of poor communication impacting your work? And how was this handled? What could have been done differently?</a:t>
            </a:r>
            <a:endParaRPr lang="en-GB" sz="1100" dirty="0">
              <a:effectLst/>
              <a:latin typeface="Network Rail Sans" panose="02000000040000020004" pitchFamily="2" charset="0"/>
              <a:ea typeface="Calibri" panose="020F0502020204030204" pitchFamily="34" charset="0"/>
            </a:endParaRPr>
          </a:p>
          <a:p>
            <a:pPr marL="342900" indent="-342900">
              <a:buFont typeface="Arial" panose="020B0604020202020204" pitchFamily="34" charset="0"/>
              <a:buChar char="•"/>
            </a:pPr>
            <a:r>
              <a:rPr lang="en-GB" sz="1100" dirty="0">
                <a:effectLst/>
                <a:latin typeface="Network Rail Sans" panose="02000000040000020004" pitchFamily="2" charset="0"/>
                <a:ea typeface="Times New Roman" panose="02020603050405020304" pitchFamily="18" charset="0"/>
              </a:rPr>
              <a:t>How do we encourage each other to ask questions, if there is any uncertainty? </a:t>
            </a:r>
          </a:p>
          <a:p>
            <a:pPr marL="342900" indent="-342900">
              <a:buFont typeface="Arial" panose="020B0604020202020204" pitchFamily="34" charset="0"/>
              <a:buChar char="•"/>
            </a:pPr>
            <a:r>
              <a:rPr lang="en-GB" sz="1100" dirty="0">
                <a:latin typeface="Network Rail Sans" panose="02000000040000020004" pitchFamily="2" charset="0"/>
                <a:ea typeface="Calibri" panose="020F0502020204030204" pitchFamily="34" charset="0"/>
              </a:rPr>
              <a:t>Should Danny have accepted Paula’s hand-over of the pack, in this situation what could Danny have said?</a:t>
            </a:r>
          </a:p>
          <a:p>
            <a:pPr marL="0" indent="0">
              <a:buFont typeface="Arial" panose="020B0604020202020204" pitchFamily="34" charset="0"/>
              <a:buNone/>
            </a:pPr>
            <a:endParaRPr lang="en-GB" sz="1100" b="1" dirty="0">
              <a:effectLst/>
              <a:latin typeface="Network Rail Sans" panose="02000000040000020004" pitchFamily="2" charset="0"/>
              <a:ea typeface="Calibri" panose="020F0502020204030204" pitchFamily="34" charset="0"/>
            </a:endParaRPr>
          </a:p>
          <a:p>
            <a:pPr marL="0" indent="0">
              <a:buFont typeface="Arial" panose="020B0604020202020204" pitchFamily="34" charset="0"/>
              <a:buNone/>
            </a:pPr>
            <a:r>
              <a:rPr lang="en-GB" sz="1100" b="1" dirty="0">
                <a:effectLst/>
                <a:latin typeface="Network Rail Sans" panose="02000000040000020004" pitchFamily="2" charset="0"/>
                <a:ea typeface="Calibri" panose="020F0502020204030204" pitchFamily="34" charset="0"/>
              </a:rPr>
              <a:t>Exploring potential consequences</a:t>
            </a:r>
          </a:p>
          <a:p>
            <a:pPr marL="342900" indent="-342900">
              <a:buFont typeface="Arial" panose="020B0604020202020204" pitchFamily="34" charset="0"/>
              <a:buChar char="•"/>
            </a:pPr>
            <a:r>
              <a:rPr lang="en-GB" sz="1100" b="0" dirty="0">
                <a:effectLst/>
                <a:latin typeface="Network Rail Sans" panose="02000000040000020004" pitchFamily="2" charset="0"/>
                <a:ea typeface="Calibri" panose="020F0502020204030204" pitchFamily="34" charset="0"/>
              </a:rPr>
              <a:t>What are the consequences of not speaking up, or not listening to people's concerns? </a:t>
            </a:r>
          </a:p>
          <a:p>
            <a:pPr marL="0" indent="0">
              <a:buFont typeface="Arial" panose="020B0604020202020204" pitchFamily="34" charset="0"/>
              <a:buNone/>
            </a:pPr>
            <a:r>
              <a:rPr lang="en-GB" sz="1100" b="1" dirty="0">
                <a:effectLst/>
                <a:latin typeface="Network Rail Sans" panose="02000000040000020004" pitchFamily="2" charset="0"/>
                <a:ea typeface="Calibri" panose="020F0502020204030204" pitchFamily="34" charset="0"/>
              </a:rPr>
              <a:t>(use these prompts if needed)</a:t>
            </a:r>
          </a:p>
          <a:p>
            <a:pPr marL="0" indent="0">
              <a:buFont typeface="Arial" panose="020B0604020202020204" pitchFamily="34" charset="0"/>
              <a:buNone/>
            </a:pPr>
            <a:r>
              <a:rPr lang="en-GB" sz="1100" dirty="0">
                <a:effectLst/>
                <a:latin typeface="Network Rail Sans" panose="02000000040000020004" pitchFamily="2" charset="0"/>
                <a:ea typeface="Times New Roman" panose="02020603050405020304" pitchFamily="18" charset="0"/>
              </a:rPr>
              <a:t>- Increased risk of incidents due to missing critical information. On the conductor rail network there </a:t>
            </a:r>
            <a:r>
              <a:rPr lang="en-GB" sz="1100" dirty="0">
                <a:latin typeface="Network Rail Sans" panose="02000000040000020004" pitchFamily="2" charset="0"/>
                <a:ea typeface="Times New Roman" panose="02020603050405020304" pitchFamily="18" charset="0"/>
              </a:rPr>
              <a:t>has been a few</a:t>
            </a:r>
            <a:r>
              <a:rPr lang="en-GB" sz="1100" dirty="0">
                <a:effectLst/>
                <a:latin typeface="Network Rail Sans" panose="02000000040000020004" pitchFamily="2" charset="0"/>
                <a:ea typeface="Times New Roman" panose="02020603050405020304" pitchFamily="18" charset="0"/>
              </a:rPr>
              <a:t> planning issues.</a:t>
            </a:r>
          </a:p>
          <a:p>
            <a:pPr marL="0" indent="0">
              <a:buFont typeface="Arial" panose="020B0604020202020204" pitchFamily="34" charset="0"/>
              <a:buNone/>
            </a:pPr>
            <a:r>
              <a:rPr lang="en-GB" sz="1100" dirty="0">
                <a:latin typeface="Network Rail Sans" panose="02000000040000020004" pitchFamily="2" charset="0"/>
                <a:ea typeface="Calibri" panose="020F0502020204030204" pitchFamily="34" charset="0"/>
              </a:rPr>
              <a:t>- Increased risk for accidents and incidents for colleagues.</a:t>
            </a:r>
          </a:p>
          <a:p>
            <a:pPr marL="0" indent="0">
              <a:buFont typeface="Arial" panose="020B0604020202020204" pitchFamily="34" charset="0"/>
              <a:buNone/>
            </a:pPr>
            <a:r>
              <a:rPr lang="en-GB" sz="1100" dirty="0">
                <a:effectLst/>
                <a:latin typeface="Network Rail Sans" panose="02000000040000020004" pitchFamily="2" charset="0"/>
                <a:ea typeface="Times New Roman" panose="02020603050405020304" pitchFamily="18" charset="0"/>
              </a:rPr>
              <a:t>- Reduced level of trust in established procedures.</a:t>
            </a:r>
            <a:endParaRPr lang="en-GB" sz="1100" dirty="0">
              <a:effectLst/>
              <a:highlight>
                <a:srgbClr val="FFFF00"/>
              </a:highlight>
              <a:latin typeface="Network Rail Sans" panose="02000000040000020004" pitchFamily="2" charset="0"/>
              <a:ea typeface="Calibri" panose="020F0502020204030204" pitchFamily="34" charset="0"/>
            </a:endParaRPr>
          </a:p>
          <a:p>
            <a:pPr marL="0" indent="0">
              <a:buFont typeface="Arial" panose="020B0604020202020204" pitchFamily="34" charset="0"/>
              <a:buNone/>
            </a:pPr>
            <a:endParaRPr lang="en-GB" sz="2000" dirty="0">
              <a:effectLst/>
              <a:ea typeface="Calibri" panose="020F0502020204030204" pitchFamily="34" charset="0"/>
            </a:endParaRPr>
          </a:p>
          <a:p>
            <a:pPr marL="0" indent="0">
              <a:buNone/>
            </a:pPr>
            <a:endParaRPr lang="en-GB" sz="2000" dirty="0">
              <a:effectLst/>
              <a:ea typeface="Calibri" panose="020F0502020204030204" pitchFamily="34" charset="0"/>
            </a:endParaRPr>
          </a:p>
          <a:p>
            <a:endParaRPr lang="en-GB" sz="1900" dirty="0">
              <a:solidFill>
                <a:srgbClr val="000000"/>
              </a:solidFill>
              <a:latin typeface="Calibri" panose="020F0502020204030204" pitchFamily="34" charset="0"/>
              <a:ea typeface="Calibri" panose="020F0502020204030204" pitchFamily="34" charset="0"/>
            </a:endParaRPr>
          </a:p>
          <a:p>
            <a:endParaRPr lang="en-GB" dirty="0"/>
          </a:p>
        </p:txBody>
      </p:sp>
      <p:sp>
        <p:nvSpPr>
          <p:cNvPr id="4" name="Slide Number Placeholder 3">
            <a:extLst>
              <a:ext uri="{FF2B5EF4-FFF2-40B4-BE49-F238E27FC236}">
                <a16:creationId xmlns:a16="http://schemas.microsoft.com/office/drawing/2014/main" id="{B0C30487-2029-3A49-885A-38C1A1F11261}"/>
              </a:ext>
            </a:extLst>
          </p:cNvPr>
          <p:cNvSpPr>
            <a:spLocks noGrp="1"/>
          </p:cNvSpPr>
          <p:nvPr>
            <p:ph type="sldNum" sz="quarter" idx="5"/>
          </p:nvPr>
        </p:nvSpPr>
        <p:spPr/>
        <p:txBody>
          <a:bodyPr/>
          <a:lstStyle/>
          <a:p>
            <a:fld id="{A5328D72-C289-41FD-950D-79EE57D1566B}" type="slidenum">
              <a:rPr lang="en-GB" smtClean="0"/>
              <a:t>9</a:t>
            </a:fld>
            <a:endParaRPr lang="en-GB" dirty="0"/>
          </a:p>
        </p:txBody>
      </p:sp>
    </p:spTree>
    <p:extLst>
      <p:ext uri="{BB962C8B-B14F-4D97-AF65-F5344CB8AC3E}">
        <p14:creationId xmlns:p14="http://schemas.microsoft.com/office/powerpoint/2010/main" val="12087637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31470" y="4823034"/>
            <a:ext cx="6120130" cy="4343826"/>
          </a:xfrm>
        </p:spPr>
        <p:txBody>
          <a:bodyPr/>
          <a:lstStyle/>
          <a:p>
            <a:pPr>
              <a:lnSpc>
                <a:spcPct val="106000"/>
              </a:lnSpc>
              <a:spcAft>
                <a:spcPts val="800"/>
              </a:spcAft>
            </a:pPr>
            <a:r>
              <a:rPr lang="en-GB" sz="1100" kern="100" dirty="0">
                <a:effectLst/>
                <a:latin typeface="Network Rail Sans" panose="02000000040000020004" pitchFamily="2" charset="0"/>
                <a:ea typeface="Calibri" panose="020F0502020204030204" pitchFamily="34" charset="0"/>
                <a:cs typeface="Times New Roman" panose="02020603050405020304" pitchFamily="18" charset="0"/>
              </a:rPr>
              <a:t> </a:t>
            </a:r>
            <a:r>
              <a:rPr lang="en-GB" sz="1100" b="1" kern="1200" dirty="0">
                <a:solidFill>
                  <a:srgbClr val="ED7D31"/>
                </a:solidFill>
                <a:effectLst/>
                <a:latin typeface="Network Rail Sans" panose="02000000040000020004" pitchFamily="2" charset="0"/>
                <a:ea typeface="Times New Roman" panose="02020603050405020304" pitchFamily="18" charset="0"/>
                <a:cs typeface="Times New Roman" panose="02020603050405020304" pitchFamily="18" charset="0"/>
              </a:rPr>
              <a:t>Film Segment - Discussion Point 2: Understanding Permit Limits and Compliance</a:t>
            </a:r>
            <a:endParaRPr lang="en-GB" sz="1200" dirty="0">
              <a:effectLst/>
              <a:latin typeface="Network Rail Sans" panose="02000000040000020004" pitchFamily="2" charset="0"/>
              <a:ea typeface="Times New Roman" panose="02020603050405020304" pitchFamily="18" charset="0"/>
            </a:endParaRPr>
          </a:p>
          <a:p>
            <a:pPr>
              <a:lnSpc>
                <a:spcPct val="106000"/>
              </a:lnSpc>
              <a:spcAft>
                <a:spcPts val="800"/>
              </a:spcAf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Objective</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 To explore how understanding permit limits and complying with safety procedures protect you and your teammates in high-risk environments. We will focus on how the role of compliance in maintaining a safe workplace.</a:t>
            </a:r>
            <a:endParaRPr lang="en-GB" sz="1200" dirty="0">
              <a:effectLst/>
              <a:latin typeface="Network Rail Sans" panose="02000000040000020004" pitchFamily="2" charset="0"/>
              <a:ea typeface="Times New Roman" panose="02020603050405020304" pitchFamily="18" charset="0"/>
            </a:endParaRPr>
          </a:p>
          <a:p>
            <a:pPr>
              <a:lnSpc>
                <a:spcPct val="106000"/>
              </a:lnSpc>
              <a:spcAft>
                <a:spcPts val="800"/>
              </a:spcAf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Before you click on the image introduce the film segment and guide a discussion on permit limits and compliance in safety.</a:t>
            </a:r>
            <a:endParaRPr lang="en-GB" sz="1200" dirty="0">
              <a:effectLst/>
              <a:latin typeface="Network Rail Sans" panose="02000000040000020004" pitchFamily="2" charset="0"/>
              <a:ea typeface="Times New Roman" panose="02020603050405020304" pitchFamily="18" charset="0"/>
            </a:endParaRPr>
          </a:p>
          <a:p>
            <a:pPr>
              <a:lnSpc>
                <a:spcPct val="106000"/>
              </a:lnSpc>
              <a:spcAft>
                <a:spcPts val="800"/>
              </a:spcAf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Facilitator’s Script:</a:t>
            </a:r>
            <a:endParaRPr lang="en-GB" sz="1200" dirty="0">
              <a:effectLst/>
              <a:latin typeface="Network Rail Sans" panose="02000000040000020004" pitchFamily="2" charset="0"/>
              <a:ea typeface="Times New Roman" panose="02020603050405020304" pitchFamily="18" charset="0"/>
            </a:endParaRPr>
          </a:p>
          <a:p>
            <a:pPr marL="342900" lvl="0" indent="-342900">
              <a:lnSpc>
                <a:spcPct val="106000"/>
              </a:lnSpc>
              <a:buFont typeface="+mj-lt"/>
              <a:buAutoNum type="arabicPeriod"/>
              <a:tabLst>
                <a:tab pos="457200" algn="l"/>
              </a:tabLs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Introduce the Film Segment</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a:t>
            </a:r>
            <a:endParaRPr lang="en-GB" sz="1200" dirty="0">
              <a:effectLst/>
              <a:latin typeface="Network Rail Sans" panose="02000000040000020004" pitchFamily="2" charset="0"/>
              <a:ea typeface="Times New Roman" panose="02020603050405020304" pitchFamily="18" charset="0"/>
            </a:endParaRPr>
          </a:p>
          <a:p>
            <a:pPr marL="742950" lvl="1" indent="-285750">
              <a:lnSpc>
                <a:spcPct val="106000"/>
              </a:lnSpc>
              <a:buFont typeface="Courier New" panose="02070309020205020404" pitchFamily="49" charset="0"/>
              <a:buChar char="o"/>
              <a:tabLst>
                <a:tab pos="9144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"In this segment, we’ll focus on permit limits and compliance. Pay attention to how permits are managed and whether the limits are followed correctly in this high-risk environment."</a:t>
            </a:r>
            <a:endParaRPr lang="en-GB" sz="12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lnSpc>
                <a:spcPct val="106000"/>
              </a:lnSpc>
              <a:buFont typeface="+mj-lt"/>
              <a:buAutoNum type="arabicPeriod"/>
              <a:tabLst>
                <a:tab pos="457200" algn="l"/>
              </a:tabLs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Play the Film Segment</a:t>
            </a: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a:t>
            </a:r>
            <a:endParaRPr lang="en-GB" sz="1200" dirty="0">
              <a:effectLst/>
              <a:latin typeface="Network Rail Sans" panose="02000000040000020004" pitchFamily="2" charset="0"/>
              <a:ea typeface="Times New Roman" panose="02020603050405020304" pitchFamily="18" charset="0"/>
            </a:endParaRPr>
          </a:p>
          <a:p>
            <a:pPr marL="742950" lvl="1" indent="-285750">
              <a:lnSpc>
                <a:spcPct val="106000"/>
              </a:lnSpc>
              <a:buFont typeface="Courier New" panose="02070309020205020404" pitchFamily="49" charset="0"/>
              <a:buChar char="o"/>
              <a:tabLst>
                <a:tab pos="9144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"Let’s begin the film now. I’ll pause at key moments to highlight how permit limits and compliance impact safety."</a:t>
            </a:r>
            <a:endParaRPr lang="en-GB" sz="12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a:lnSpc>
                <a:spcPct val="106000"/>
              </a:lnSpc>
              <a:spcAft>
                <a:spcPts val="800"/>
              </a:spcAft>
            </a:pPr>
            <a:r>
              <a:rPr lang="en-GB" sz="1100" b="1"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Facilitator Notes:</a:t>
            </a:r>
            <a:endParaRPr lang="en-GB" sz="1200" dirty="0">
              <a:effectLst/>
              <a:latin typeface="Network Rail Sans" panose="02000000040000020004" pitchFamily="2" charset="0"/>
              <a:ea typeface="Times New Roman" panose="02020603050405020304" pitchFamily="18" charset="0"/>
            </a:endParaRPr>
          </a:p>
          <a:p>
            <a:pPr marL="342900" lvl="0" indent="-342900">
              <a:lnSpc>
                <a:spcPct val="106000"/>
              </a:lnSpc>
              <a:buFont typeface="Symbol" panose="05050102010706020507" pitchFamily="18" charset="2"/>
              <a:buChar char=""/>
              <a:tabLst>
                <a:tab pos="4572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Play the segment, preparing to pause at moments where permit limits are crucial for safety.</a:t>
            </a:r>
            <a:endParaRPr lang="en-GB" sz="1200" dirty="0">
              <a:effectLst/>
              <a:latin typeface="Network Rail Sans" panose="02000000040000020004" pitchFamily="2" charset="0"/>
              <a:ea typeface="Times New Roman" panose="02020603050405020304" pitchFamily="18" charset="0"/>
            </a:endParaRPr>
          </a:p>
          <a:p>
            <a:pPr marL="342900" lvl="0" indent="-342900">
              <a:lnSpc>
                <a:spcPct val="106000"/>
              </a:lnSpc>
              <a:buFont typeface="Symbol" panose="05050102010706020507" pitchFamily="18" charset="2"/>
              <a:buChar char=""/>
              <a:tabLst>
                <a:tab pos="457200" algn="l"/>
              </a:tabLst>
            </a:pPr>
            <a:r>
              <a:rPr lang="en-GB" sz="1100" kern="1200" dirty="0">
                <a:solidFill>
                  <a:srgbClr val="000000"/>
                </a:solidFill>
                <a:effectLst/>
                <a:latin typeface="Network Rail Sans" panose="02000000040000020004" pitchFamily="2" charset="0"/>
                <a:ea typeface="Times New Roman" panose="02020603050405020304" pitchFamily="18" charset="0"/>
                <a:cs typeface="Times New Roman" panose="02020603050405020304" pitchFamily="18" charset="0"/>
              </a:rPr>
              <a:t>Be ready to connect these moments to the importance of compliance in the discussion that follows.</a:t>
            </a:r>
            <a:endParaRPr lang="en-GB" sz="1200" dirty="0">
              <a:effectLst/>
              <a:latin typeface="Network Rail Sans" panose="02000000040000020004" pitchFamily="2" charset="0"/>
              <a:ea typeface="Times New Roman" panose="02020603050405020304" pitchFamily="18" charset="0"/>
            </a:endParaRPr>
          </a:p>
          <a:p>
            <a:pPr>
              <a:lnSpc>
                <a:spcPct val="107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latin typeface="Network Rail Sans" panose="02000000040000020004" pitchFamily="2" charset="0"/>
              <a:ea typeface="Times New Roman" panose="02020603050405020304" pitchFamily="18" charset="0"/>
            </a:endParaRPr>
          </a:p>
        </p:txBody>
      </p:sp>
    </p:spTree>
    <p:extLst>
      <p:ext uri="{BB962C8B-B14F-4D97-AF65-F5344CB8AC3E}">
        <p14:creationId xmlns:p14="http://schemas.microsoft.com/office/powerpoint/2010/main" val="24715167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38150" y="4683696"/>
            <a:ext cx="6191249" cy="5086776"/>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Discussion Point:</a:t>
            </a:r>
            <a:r>
              <a:rPr lang="en-GB" sz="1100" b="1" dirty="0">
                <a:effectLst/>
                <a:latin typeface="Network Rail Sans" panose="02000000040000020004" pitchFamily="2" charset="0"/>
                <a:ea typeface="Times New Roman" panose="02020603050405020304" pitchFamily="18" charset="0"/>
              </a:rPr>
              <a:t> </a:t>
            </a:r>
            <a:r>
              <a:rPr lang="en-GB" sz="1100" b="1" dirty="0">
                <a:solidFill>
                  <a:schemeClr val="accent2"/>
                </a:solidFill>
                <a:effectLst/>
                <a:latin typeface="Network Rail Sans" panose="02000000040000020004" pitchFamily="2" charset="0"/>
                <a:ea typeface="Times New Roman" panose="02020603050405020304" pitchFamily="18" charset="0"/>
              </a:rPr>
              <a:t>P</a:t>
            </a:r>
            <a:r>
              <a:rPr lang="en-GB" sz="1100" b="1" dirty="0">
                <a:solidFill>
                  <a:schemeClr val="accent2"/>
                </a:solidFill>
                <a:latin typeface="Network Rail Sans" panose="02000000040000020004" pitchFamily="2" charset="0"/>
              </a:rPr>
              <a:t>ermit limits and compliance</a:t>
            </a:r>
            <a:r>
              <a:rPr lang="en-GB" sz="1100" dirty="0">
                <a:solidFill>
                  <a:schemeClr val="accent2"/>
                </a:solidFill>
                <a:latin typeface="Network Rail Sans" panose="02000000040000020004" pitchFamily="2" charset="0"/>
              </a:rPr>
              <a:t> </a:t>
            </a:r>
            <a:endParaRPr lang="en-GB" sz="1100" b="1" dirty="0">
              <a:solidFill>
                <a:schemeClr val="accent2"/>
              </a:solidFill>
              <a:effectLst/>
              <a:latin typeface="Network Rail Sans" panose="02000000040000020004" pitchFamily="2" charset="0"/>
              <a:ea typeface="Times New Roman" panose="02020603050405020304" pitchFamily="18" charset="0"/>
            </a:endParaRPr>
          </a:p>
          <a:p>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r>
              <a:rPr lang="en-GB" sz="1100" dirty="0">
                <a:latin typeface="Network Rail Sans" panose="02000000040000020004" pitchFamily="2" charset="0"/>
              </a:rPr>
              <a:t>The objective of this discussion is to help participants understand the importance of </a:t>
            </a:r>
            <a:r>
              <a:rPr lang="en-GB" sz="1100" b="1" dirty="0">
                <a:latin typeface="Network Rail Sans" panose="02000000040000020004" pitchFamily="2" charset="0"/>
              </a:rPr>
              <a:t>permit limits and compliance</a:t>
            </a:r>
            <a:r>
              <a:rPr lang="en-GB" sz="1100" dirty="0">
                <a:latin typeface="Network Rail Sans" panose="02000000040000020004" pitchFamily="2" charset="0"/>
              </a:rPr>
              <a:t> in high-risk environments. By reflecting on the film and using the guidance of </a:t>
            </a:r>
            <a:r>
              <a:rPr lang="en-GB" sz="1100" b="1" dirty="0">
                <a:latin typeface="Network Rail Sans" panose="02000000040000020004" pitchFamily="2" charset="0"/>
              </a:rPr>
              <a:t>Slide 12.</a:t>
            </a:r>
            <a:endParaRPr lang="en-GB" sz="1100" dirty="0">
              <a:effectLst/>
              <a:latin typeface="Network Rail Sans" panose="02000000040000020004" pitchFamily="2" charset="0"/>
              <a:ea typeface="Times New Roman" panose="02020603050405020304" pitchFamily="18" charset="0"/>
            </a:endParaRPr>
          </a:p>
          <a:p>
            <a:endParaRPr lang="en-GB" sz="1100" dirty="0">
              <a:effectLst/>
              <a:latin typeface="Network Rail Sans" panose="02000000040000020004" pitchFamily="2" charset="0"/>
              <a:ea typeface="Times New Roman" panose="02020603050405020304" pitchFamily="18" charset="0"/>
            </a:endParaRPr>
          </a:p>
          <a:p>
            <a:r>
              <a:rPr lang="en-GB" sz="1100" b="1" dirty="0">
                <a:latin typeface="Network Rail Sans" panose="02000000040000020004" pitchFamily="2" charset="0"/>
              </a:rPr>
              <a:t>Facilitator’s Script:</a:t>
            </a:r>
          </a:p>
          <a:p>
            <a:endParaRPr lang="en-GB" sz="1100" dirty="0">
              <a:latin typeface="Network Rail Sans" panose="02000000040000020004" pitchFamily="2" charset="0"/>
            </a:endParaRPr>
          </a:p>
          <a:p>
            <a:r>
              <a:rPr lang="en-GB" sz="1100" b="1" dirty="0">
                <a:latin typeface="Network Rail Sans" panose="02000000040000020004" pitchFamily="2" charset="0"/>
              </a:rPr>
              <a:t>Introduce Slide 12:</a:t>
            </a:r>
            <a:r>
              <a:rPr lang="en-GB" sz="1100" dirty="0">
                <a:latin typeface="Network Rail Sans" panose="02000000040000020004" pitchFamily="2" charset="0"/>
              </a:rPr>
              <a:t> "Let’s use Slide 12 to guide our discussion on permit limits and compliance. This is crucial in high-risk environments, as recognizing and addressing limits and ensuring compliance helps prevent incidents."</a:t>
            </a:r>
          </a:p>
          <a:p>
            <a:r>
              <a:rPr lang="en-GB" sz="1100" b="1" dirty="0">
                <a:latin typeface="Network Rail Sans" panose="02000000040000020004" pitchFamily="2" charset="0"/>
              </a:rPr>
              <a:t>Ask Initial Thoughts:</a:t>
            </a:r>
            <a:r>
              <a:rPr lang="en-GB" sz="1100" dirty="0">
                <a:latin typeface="Network Rail Sans" panose="02000000040000020004" pitchFamily="2" charset="0"/>
              </a:rPr>
              <a:t> "What stands out to you about how well the team adhered to permit limits and compliance in the film? Were there moments when compliance was overlooked?"</a:t>
            </a:r>
          </a:p>
          <a:p>
            <a:endParaRPr lang="en-GB" sz="1100" b="1" dirty="0">
              <a:latin typeface="Network Rail Sans" panose="02000000040000020004" pitchFamily="2" charset="0"/>
            </a:endParaRPr>
          </a:p>
          <a:p>
            <a:r>
              <a:rPr lang="en-GB" sz="1100" b="1" dirty="0">
                <a:latin typeface="Network Rail Sans" panose="02000000040000020004" pitchFamily="2" charset="0"/>
              </a:rPr>
              <a:t>Prompt Key Issues:</a:t>
            </a:r>
            <a:r>
              <a:rPr lang="en-GB" sz="1100" dirty="0">
                <a:latin typeface="Network Rail Sans" panose="02000000040000020004" pitchFamily="2" charset="0"/>
              </a:rPr>
              <a:t> "Consider the following:</a:t>
            </a:r>
          </a:p>
          <a:p>
            <a:pPr>
              <a:buFont typeface="Arial" panose="020B0604020202020204" pitchFamily="34" charset="0"/>
              <a:buChar char="•"/>
            </a:pPr>
            <a:r>
              <a:rPr lang="en-GB" sz="1100" dirty="0">
                <a:latin typeface="Network Rail Sans" panose="02000000040000020004" pitchFamily="2" charset="0"/>
              </a:rPr>
              <a:t>Were permit limits or compliance concerns raised? How did others respond?</a:t>
            </a:r>
          </a:p>
          <a:p>
            <a:pPr>
              <a:buFont typeface="Arial" panose="020B0604020202020204" pitchFamily="34" charset="0"/>
              <a:buChar char="•"/>
            </a:pPr>
            <a:r>
              <a:rPr lang="en-GB" sz="1100" dirty="0">
                <a:latin typeface="Network Rail Sans" panose="02000000040000020004" pitchFamily="2" charset="0"/>
              </a:rPr>
              <a:t>Did any signs of non-compliance go unaddressed?</a:t>
            </a:r>
          </a:p>
          <a:p>
            <a:pPr>
              <a:buFont typeface="Arial" panose="020B0604020202020204" pitchFamily="34" charset="0"/>
              <a:buChar char="•"/>
            </a:pPr>
            <a:r>
              <a:rPr lang="en-GB" sz="1100" dirty="0">
                <a:latin typeface="Network Rail Sans" panose="02000000040000020004" pitchFamily="2" charset="0"/>
              </a:rPr>
              <a:t>How did actions or inactions affect safety and compliance?"</a:t>
            </a:r>
          </a:p>
          <a:p>
            <a:endParaRPr lang="en-GB" sz="1100" b="1" dirty="0">
              <a:latin typeface="Network Rail Sans" panose="02000000040000020004" pitchFamily="2" charset="0"/>
            </a:endParaRPr>
          </a:p>
          <a:p>
            <a:r>
              <a:rPr lang="en-GB" sz="1100" b="1" dirty="0">
                <a:latin typeface="Network Rail Sans" panose="02000000040000020004" pitchFamily="2" charset="0"/>
              </a:rPr>
              <a:t>Wrap Up:</a:t>
            </a:r>
            <a:r>
              <a:rPr lang="en-GB" sz="1100" dirty="0">
                <a:latin typeface="Network Rail Sans" panose="02000000040000020004" pitchFamily="2" charset="0"/>
              </a:rPr>
              <a:t> "Recognising and responding to permit limits early is essential for safety. Everyone must feel empowered to speak up and ensure compliance is maintained."</a:t>
            </a:r>
          </a:p>
          <a:p>
            <a:endParaRPr lang="en-GB" sz="1100" b="1" dirty="0">
              <a:latin typeface="Network Rail Sans" panose="02000000040000020004" pitchFamily="2" charset="0"/>
            </a:endParaRPr>
          </a:p>
          <a:p>
            <a:r>
              <a:rPr lang="en-GB" sz="1100" b="1" dirty="0">
                <a:latin typeface="Network Rail Sans" panose="02000000040000020004" pitchFamily="2" charset="0"/>
              </a:rPr>
              <a:t>Move onto Slide 12:</a:t>
            </a:r>
            <a:r>
              <a:rPr lang="en-GB" sz="1100" dirty="0">
                <a:latin typeface="Network Rail Sans" panose="02000000040000020004" pitchFamily="2" charset="0"/>
              </a:rPr>
              <a:t> "Now, let's move to Slide 12 for more structured discussion points."</a:t>
            </a:r>
          </a:p>
          <a:p>
            <a:endParaRPr lang="en-GB" sz="1100" b="1" dirty="0">
              <a:latin typeface="Network Rail Sans" panose="02000000040000020004" pitchFamily="2" charset="0"/>
            </a:endParaRPr>
          </a:p>
          <a:p>
            <a:r>
              <a:rPr lang="en-GB" sz="1100" b="1" dirty="0">
                <a:latin typeface="Network Rail Sans" panose="02000000040000020004" pitchFamily="2" charset="0"/>
              </a:rPr>
              <a:t>Facilitator Notes:</a:t>
            </a:r>
            <a:endParaRPr lang="en-GB" sz="1100" dirty="0">
              <a:latin typeface="Network Rail Sans" panose="02000000040000020004" pitchFamily="2" charset="0"/>
            </a:endParaRPr>
          </a:p>
          <a:p>
            <a:pPr>
              <a:buFont typeface="Arial" panose="020B0604020202020204" pitchFamily="34" charset="0"/>
              <a:buChar char="•"/>
            </a:pPr>
            <a:r>
              <a:rPr lang="en-GB" sz="1100" dirty="0">
                <a:latin typeface="Network Rail Sans" panose="02000000040000020004" pitchFamily="2" charset="0"/>
              </a:rPr>
              <a:t>Highlight the importance of understanding and respecting permit limits as part of a proactive safety culture.</a:t>
            </a:r>
          </a:p>
          <a:p>
            <a:pPr>
              <a:buFont typeface="Arial" panose="020B0604020202020204" pitchFamily="34" charset="0"/>
              <a:buChar char="•"/>
            </a:pPr>
            <a:r>
              <a:rPr lang="en-GB" sz="1100" dirty="0">
                <a:latin typeface="Network Rail Sans" panose="02000000040000020004" pitchFamily="2" charset="0"/>
              </a:rPr>
              <a:t>Encourage participants to be more alert to compliance issues and respond appropriately.</a:t>
            </a:r>
          </a:p>
          <a:p>
            <a:pPr>
              <a:buFont typeface="Arial" panose="020B0604020202020204" pitchFamily="34" charset="0"/>
              <a:buChar char="•"/>
            </a:pPr>
            <a:r>
              <a:rPr lang="en-GB" sz="1100" dirty="0">
                <a:latin typeface="Network Rail Sans" panose="02000000040000020004" pitchFamily="2" charset="0"/>
              </a:rPr>
              <a:t>Stress that maintaining compliance is everyone’s responsibility to ensure a safe work environment.</a:t>
            </a:r>
          </a:p>
          <a:p>
            <a:endParaRPr lang="en-GB" dirty="0"/>
          </a:p>
        </p:txBody>
      </p:sp>
    </p:spTree>
    <p:extLst>
      <p:ext uri="{BB962C8B-B14F-4D97-AF65-F5344CB8AC3E}">
        <p14:creationId xmlns:p14="http://schemas.microsoft.com/office/powerpoint/2010/main" val="33476345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7F473-3FE8-B9D3-145F-E45BA94B76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7C1A7E-74DE-23EF-892E-78E02D0B7C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528B6A-BEDF-6FBC-DC1C-51E231116024}"/>
              </a:ext>
            </a:extLst>
          </p:cNvPr>
          <p:cNvSpPr>
            <a:spLocks noGrp="1"/>
          </p:cNvSpPr>
          <p:nvPr>
            <p:ph type="body" idx="1"/>
          </p:nvPr>
        </p:nvSpPr>
        <p:spPr>
          <a:xfrm>
            <a:off x="91440" y="4635500"/>
            <a:ext cx="6635931" cy="5266146"/>
          </a:xfrm>
        </p:spPr>
        <p:txBody>
          <a:bodyPr/>
          <a:lstStyle/>
          <a:p>
            <a:r>
              <a:rPr lang="en-GB" sz="1100" b="1" dirty="0">
                <a:solidFill>
                  <a:schemeClr val="accent2"/>
                </a:solidFill>
                <a:effectLst/>
                <a:latin typeface="Network Rail Sans" panose="02000000040000020004" pitchFamily="2" charset="0"/>
                <a:ea typeface="Times New Roman" panose="02020603050405020304" pitchFamily="18" charset="0"/>
              </a:rPr>
              <a:t>Pause Point 2: Permits and Compliance- Misplaced Marker Boards</a:t>
            </a: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p>
          <a:p>
            <a:r>
              <a:rPr lang="en-GB" sz="1100" dirty="0">
                <a:effectLst/>
                <a:latin typeface="Network Rail Sans" panose="02000000040000020004" pitchFamily="2" charset="0"/>
                <a:ea typeface="Times New Roman" panose="02020603050405020304" pitchFamily="18" charset="0"/>
              </a:rPr>
              <a:t>Reflect on the situation where John assumed he was within worksite limits due to misplaced marker boards and discuss the critical importance of confirming worksite boundaries and empowering team members to speak up about safety concerns.  </a:t>
            </a:r>
          </a:p>
          <a:p>
            <a:endParaRPr lang="en-GB" sz="1100" dirty="0">
              <a:latin typeface="Network Rail Sans" panose="02000000040000020004" pitchFamily="2" charset="0"/>
              <a:ea typeface="Times New Roman" panose="02020603050405020304" pitchFamily="18" charset="0"/>
            </a:endParaRPr>
          </a:p>
          <a:p>
            <a:r>
              <a:rPr lang="en-GB" sz="1100" dirty="0">
                <a:effectLst/>
                <a:latin typeface="Network Rail Sans" panose="02000000040000020004" pitchFamily="2" charset="0"/>
                <a:ea typeface="Times New Roman" panose="02020603050405020304" pitchFamily="18" charset="0"/>
              </a:rPr>
              <a:t>Let’s pause here. In this scene, John didn’t notice the floater and assumed he was within the worksite limits because of the marker boards. </a:t>
            </a:r>
          </a:p>
          <a:p>
            <a:pPr marL="0" lvl="0" indent="0">
              <a:buSzPts val="1000"/>
              <a:buFont typeface="Symbol" panose="05050102010706020507" pitchFamily="18" charset="2"/>
              <a:buNone/>
              <a:tabLst>
                <a:tab pos="457200" algn="l"/>
              </a:tabLst>
            </a:pPr>
            <a:r>
              <a:rPr lang="en-GB" sz="1100" b="1" dirty="0">
                <a:effectLst/>
                <a:latin typeface="Network Rail Sans" panose="02000000040000020004" pitchFamily="2" charset="0"/>
                <a:ea typeface="Times New Roman" panose="02020603050405020304" pitchFamily="18" charset="0"/>
              </a:rPr>
              <a:t>Understanding the Scenario questions</a:t>
            </a:r>
          </a:p>
          <a:p>
            <a:pPr marL="171450" lvl="0" indent="-171450">
              <a:buSzPts val="1000"/>
              <a:buFont typeface="Arial" panose="020B0604020202020204" pitchFamily="34" charset="0"/>
              <a:buChar char="•"/>
              <a:tabLst>
                <a:tab pos="457200" algn="l"/>
              </a:tabLst>
            </a:pPr>
            <a:r>
              <a:rPr lang="en-GB" sz="1100" dirty="0">
                <a:effectLst/>
                <a:latin typeface="Network Rail Sans" panose="02000000040000020004" pitchFamily="2" charset="0"/>
                <a:ea typeface="Times New Roman" panose="02020603050405020304" pitchFamily="18" charset="0"/>
              </a:rPr>
              <a:t>What led John to think it was safe to carry on working?</a:t>
            </a:r>
            <a:br>
              <a:rPr lang="en-GB" sz="1100" b="0" dirty="0">
                <a:effectLst/>
                <a:latin typeface="Network Rail Sans" panose="02000000040000020004" pitchFamily="2" charset="0"/>
                <a:ea typeface="Times New Roman" panose="02020603050405020304" pitchFamily="18" charset="0"/>
              </a:rPr>
            </a:b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Explore why John assumed that he was within the worksite limits and how the misplaced marker boards contributed to this misunderstanding.</a:t>
            </a:r>
          </a:p>
          <a:p>
            <a:pPr marL="171450" lvl="0" indent="-171450">
              <a:buSzPts val="1000"/>
              <a:buFont typeface="Arial" panose="020B0604020202020204" pitchFamily="34" charset="0"/>
              <a:buChar char="•"/>
              <a:tabLst>
                <a:tab pos="457200" algn="l"/>
              </a:tabLst>
            </a:pPr>
            <a:r>
              <a:rPr lang="en-GB" sz="1100" dirty="0">
                <a:effectLst/>
                <a:latin typeface="Network Rail Sans" panose="02000000040000020004" pitchFamily="2" charset="0"/>
                <a:ea typeface="Times New Roman" panose="02020603050405020304" pitchFamily="18" charset="0"/>
              </a:rPr>
              <a:t>What processes should be in place for team members to check their working limits before starting a task?</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Discuss standard practices for confirming worksite boundaries and ensuring safety measures are followed before work begins.</a:t>
            </a:r>
            <a:b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b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lvl="0">
              <a:buSzPts val="1000"/>
              <a:tabLst>
                <a:tab pos="4572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Purpose</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Encourage ideas for fostering open communication where team members feel safe and confident in raising safety concerns, especially when unsure about worksite boundaries.</a:t>
            </a:r>
          </a:p>
          <a:p>
            <a:pPr marL="171450" lvl="0" indent="-171450">
              <a:buSzPts val="1000"/>
              <a:buFont typeface="Arial" panose="020B0604020202020204" pitchFamily="34" charset="0"/>
              <a:buChar char="•"/>
              <a:tabLst>
                <a:tab pos="457200" algn="l"/>
              </a:tabLst>
            </a:pP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lvl="0">
              <a:buSzPts val="1000"/>
              <a:tabLst>
                <a:tab pos="457200" algn="l"/>
              </a:tabLst>
            </a:pPr>
            <a:r>
              <a:rPr lang="en-GB" sz="1100" dirty="0">
                <a:effectLst/>
                <a:latin typeface="Network Rail Sans" panose="02000000040000020004" pitchFamily="2" charset="0"/>
                <a:ea typeface="Times New Roman" panose="02020603050405020304" pitchFamily="18" charset="0"/>
              </a:rPr>
              <a:t>Why does Otis know deep down that something’s wrong?</a:t>
            </a:r>
            <a:br>
              <a:rPr lang="en-GB" sz="1100" b="0" dirty="0">
                <a:effectLst/>
                <a:latin typeface="Network Rail Sans" panose="02000000040000020004" pitchFamily="2" charset="0"/>
                <a:ea typeface="Times New Roman" panose="02020603050405020304" pitchFamily="18" charset="0"/>
              </a:rPr>
            </a:b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Purpose</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Understand Otis's instinct that something isn’t right and discuss how important it is to trust those feelings and check safety protocols when in doubt.</a:t>
            </a:r>
            <a:b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br>
            <a:r>
              <a:rPr lang="en-GB" sz="1100" b="1" dirty="0">
                <a:latin typeface="Network Rail Sans" panose="02000000040000020004" pitchFamily="2" charset="0"/>
              </a:rPr>
              <a:t>Exploring alternatives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Have you ever been in a situation where you felt uncertain about your work limits? How did you handle it?</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Let’s talk about the importance of stopping and checking what you’re doing. Why is taking a moment to check your surroundings critical to ensuring safety?</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How can we empower people to express their concerns about safety, and to check that CRP is correct, escalating their concerns if necessary?</a:t>
            </a:r>
          </a:p>
          <a:p>
            <a:pPr marL="342900" lvl="0" indent="-342900">
              <a:buSzPts val="1000"/>
              <a:buFont typeface="Symbol" panose="05050102010706020507" pitchFamily="18" charset="2"/>
              <a:buChar char=""/>
              <a:tabLst>
                <a:tab pos="457200" algn="l"/>
              </a:tabLst>
            </a:pPr>
            <a:endParaRPr lang="en-GB" sz="1100" dirty="0">
              <a:effectLst/>
              <a:latin typeface="Network Rail Sans" panose="02000000040000020004" pitchFamily="2"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7A075CED-77D0-6ADA-4CBA-31C44AA32EF3}"/>
              </a:ext>
            </a:extLst>
          </p:cNvPr>
          <p:cNvSpPr>
            <a:spLocks noGrp="1"/>
          </p:cNvSpPr>
          <p:nvPr>
            <p:ph type="sldNum" sz="quarter" idx="5"/>
          </p:nvPr>
        </p:nvSpPr>
        <p:spPr/>
        <p:txBody>
          <a:bodyPr/>
          <a:lstStyle/>
          <a:p>
            <a:fld id="{A5328D72-C289-41FD-950D-79EE57D1566B}" type="slidenum">
              <a:rPr lang="en-GB" smtClean="0"/>
              <a:t>12</a:t>
            </a:fld>
            <a:endParaRPr lang="en-GB" dirty="0"/>
          </a:p>
        </p:txBody>
      </p:sp>
    </p:spTree>
    <p:extLst>
      <p:ext uri="{BB962C8B-B14F-4D97-AF65-F5344CB8AC3E}">
        <p14:creationId xmlns:p14="http://schemas.microsoft.com/office/powerpoint/2010/main" val="3634978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82880" y="4823034"/>
            <a:ext cx="6492240" cy="4294840"/>
          </a:xfrm>
        </p:spPr>
        <p:txBody>
          <a:bodyPr/>
          <a:lstStyle/>
          <a:p>
            <a:r>
              <a:rPr lang="en-GB" sz="1100" b="1" dirty="0">
                <a:solidFill>
                  <a:schemeClr val="accent2"/>
                </a:solidFill>
                <a:latin typeface="Network Rail Sans" panose="02000000040000020004" pitchFamily="2" charset="0"/>
              </a:rPr>
              <a:t>Discussion Point 3: Recognising and Responding to Safety Concerns</a:t>
            </a:r>
          </a:p>
          <a:p>
            <a:endParaRPr lang="en-GB" sz="1100" b="1" dirty="0">
              <a:latin typeface="Network Rail Sans" panose="02000000040000020004" pitchFamily="2" charset="0"/>
            </a:endParaRPr>
          </a:p>
          <a:p>
            <a:pPr>
              <a:lnSpc>
                <a:spcPct val="107000"/>
              </a:lnSpc>
              <a:spcAft>
                <a:spcPts val="800"/>
              </a:spcAft>
            </a:pPr>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r>
              <a:rPr lang="en-GB" sz="1100" dirty="0">
                <a:latin typeface="Network Rail Sans" panose="02000000040000020004" pitchFamily="2" charset="0"/>
              </a:rPr>
              <a:t>Before you click on the film, let's set the stage for the film segment. In this discussion, we’ll focus on how team members </a:t>
            </a:r>
            <a:r>
              <a:rPr lang="en-GB" sz="1100" b="1" dirty="0">
                <a:latin typeface="Network Rail Sans" panose="02000000040000020004" pitchFamily="2" charset="0"/>
              </a:rPr>
              <a:t>recognise and respond</a:t>
            </a:r>
            <a:r>
              <a:rPr lang="en-GB" sz="1100" dirty="0">
                <a:latin typeface="Network Rail Sans" panose="02000000040000020004" pitchFamily="2" charset="0"/>
              </a:rPr>
              <a:t> to safety concerns. It's critical that we understand the importance of addressing challenges head-on to </a:t>
            </a:r>
            <a:r>
              <a:rPr lang="en-GB" sz="1100" b="1" dirty="0">
                <a:latin typeface="Network Rail Sans" panose="02000000040000020004" pitchFamily="2" charset="0"/>
              </a:rPr>
              <a:t>prevent potential risks</a:t>
            </a:r>
            <a:r>
              <a:rPr lang="en-GB" sz="1100" dirty="0">
                <a:latin typeface="Network Rail Sans" panose="02000000040000020004" pitchFamily="2" charset="0"/>
              </a:rPr>
              <a:t>. Our ability to respond to safety issues promptly and effectively can be the difference between a safe outcome and a preventable incident.</a:t>
            </a:r>
            <a:endParaRPr lang="en-GB" sz="1100" b="1" dirty="0">
              <a:latin typeface="Network Rail Sans" panose="02000000040000020004" pitchFamily="2" charset="0"/>
            </a:endParaRPr>
          </a:p>
          <a:p>
            <a:pPr>
              <a:lnSpc>
                <a:spcPct val="107000"/>
              </a:lnSpc>
              <a:spcAft>
                <a:spcPts val="800"/>
              </a:spcAft>
            </a:pPr>
            <a:r>
              <a:rPr lang="en-GB" sz="1100" b="1" dirty="0">
                <a:effectLst/>
                <a:latin typeface="Network Rail Sans" panose="02000000040000020004" pitchFamily="2" charset="0"/>
                <a:ea typeface="Times New Roman" panose="02020603050405020304" pitchFamily="18" charset="0"/>
              </a:rPr>
              <a:t>Facilitator’s Script:</a:t>
            </a:r>
          </a:p>
          <a:p>
            <a:pPr marL="342900" lvl="0" indent="-342900">
              <a:lnSpc>
                <a:spcPct val="107000"/>
              </a:lnSpc>
              <a:spcAft>
                <a:spcPts val="800"/>
              </a:spcAft>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Introduce the Film Segment</a:t>
            </a:r>
            <a:r>
              <a:rPr lang="en-GB" sz="1100" dirty="0">
                <a:effectLst/>
                <a:latin typeface="Network Rail Sans" panose="02000000040000020004" pitchFamily="2" charset="0"/>
                <a:ea typeface="Times New Roman" panose="02020603050405020304" pitchFamily="18" charset="0"/>
              </a:rPr>
              <a:t>:</a:t>
            </a:r>
            <a:br>
              <a:rPr lang="en-GB" sz="1100" dirty="0">
                <a:effectLst/>
                <a:latin typeface="Network Rail Sans" panose="02000000040000020004" pitchFamily="2" charset="0"/>
                <a:ea typeface="Times New Roman" panose="02020603050405020304" pitchFamily="18" charset="0"/>
              </a:rPr>
            </a:b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"Let’s begin the film now. </a:t>
            </a:r>
            <a:r>
              <a:rPr lang="en-GB" sz="1100" dirty="0">
                <a:latin typeface="Network Rail Sans" panose="02000000040000020004" pitchFamily="2" charset="0"/>
              </a:rPr>
              <a:t>"In this segment, we’ll see how different team members respond to safety concerns. Pay attention to how these concerns are handled, as their reactions can significantly impact safety on the job.“</a:t>
            </a:r>
          </a:p>
          <a:p>
            <a:endParaRPr lang="en-GB" sz="1100" dirty="0">
              <a:latin typeface="Network Rail Sans" panose="02000000040000020004" pitchFamily="2" charset="0"/>
            </a:endParaRPr>
          </a:p>
          <a:p>
            <a:pPr marL="228600" indent="-228600">
              <a:buAutoNum type="arabicPeriod" startAt="2"/>
            </a:pPr>
            <a:r>
              <a:rPr lang="en-GB" sz="1100" b="1" dirty="0">
                <a:effectLst/>
                <a:latin typeface="Network Rail Sans" panose="02000000040000020004" pitchFamily="2" charset="0"/>
                <a:ea typeface="Times New Roman" panose="02020603050405020304" pitchFamily="18" charset="0"/>
              </a:rPr>
              <a:t>Play the Film Segment</a:t>
            </a:r>
            <a:r>
              <a:rPr lang="en-GB" sz="1100" dirty="0">
                <a:effectLst/>
                <a:latin typeface="Network Rail Sans" panose="02000000040000020004" pitchFamily="2" charset="0"/>
                <a:ea typeface="Times New Roman" panose="02020603050405020304" pitchFamily="18" charset="0"/>
              </a:rPr>
              <a:t>:</a:t>
            </a:r>
          </a:p>
          <a:p>
            <a:pPr lvl="1"/>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"Let’s begin the film now. I’ll pause at key moments to highlight how safety moments were, questioned and challenged “</a:t>
            </a:r>
          </a:p>
          <a:p>
            <a:endParaRPr lang="en-GB" sz="1100" dirty="0">
              <a:latin typeface="Network Rail Sans" panose="02000000040000020004" pitchFamily="2" charset="0"/>
            </a:endParaRPr>
          </a:p>
          <a:p>
            <a:pPr>
              <a:lnSpc>
                <a:spcPct val="107000"/>
              </a:lnSpc>
              <a:spcAft>
                <a:spcPts val="800"/>
              </a:spcAft>
            </a:pPr>
            <a:r>
              <a:rPr lang="en-GB" sz="1100" b="1" dirty="0">
                <a:effectLst/>
                <a:latin typeface="Network Rail Sans" panose="02000000040000020004" pitchFamily="2" charset="0"/>
                <a:ea typeface="Times New Roman" panose="02020603050405020304" pitchFamily="18" charset="0"/>
              </a:rPr>
              <a:t>Facilitator Notes:</a:t>
            </a:r>
            <a:endParaRPr lang="en-GB" sz="1100" dirty="0">
              <a:effectLst/>
              <a:latin typeface="Network Rail Sans" panose="02000000040000020004" pitchFamily="2" charset="0"/>
              <a:ea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Play the segment, preparing to pause at moments when the team has crucial concerns for safety.</a:t>
            </a:r>
          </a:p>
          <a:p>
            <a:pPr marL="342900" lvl="0" indent="-342900">
              <a:lnSpc>
                <a:spcPct val="107000"/>
              </a:lnSpc>
              <a:spcAft>
                <a:spcPts val="800"/>
              </a:spcAft>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Be ready to connect these moments on the importance of raising challenging, asking, and checking when people feel uneasy about safety.</a:t>
            </a:r>
          </a:p>
          <a:p>
            <a:endParaRPr lang="en-GB" dirty="0">
              <a:latin typeface="Network Rail Sans" panose="02000000040000020004" pitchFamily="2" charset="0"/>
            </a:endParaRPr>
          </a:p>
          <a:p>
            <a:endParaRPr lang="en-GB" dirty="0">
              <a:latin typeface="Network Rail Sans" panose="02000000040000020004" pitchFamily="2" charset="0"/>
            </a:endParaRPr>
          </a:p>
          <a:p>
            <a:endParaRPr lang="en-GB" dirty="0">
              <a:latin typeface="Network Rail Sans" panose="02000000040000020004" pitchFamily="2" charset="0"/>
            </a:endParaRPr>
          </a:p>
          <a:p>
            <a:endParaRPr lang="en-GB" dirty="0">
              <a:latin typeface="Network Rail Sans" panose="02000000040000020004" pitchFamily="2" charset="0"/>
            </a:endParaRPr>
          </a:p>
          <a:p>
            <a:endParaRPr lang="en-GB" dirty="0">
              <a:latin typeface="Network Rail Sans" panose="02000000040000020004" pitchFamily="2" charset="0"/>
            </a:endParaRPr>
          </a:p>
          <a:p>
            <a:endParaRPr lang="en-GB" dirty="0">
              <a:latin typeface="Network Rail Sans" panose="02000000040000020004" pitchFamily="2" charset="0"/>
            </a:endParaRPr>
          </a:p>
          <a:p>
            <a:endParaRPr lang="en-GB" b="1" dirty="0">
              <a:latin typeface="Network Rail Sans" panose="02000000040000020004" pitchFamily="2" charset="0"/>
            </a:endParaRPr>
          </a:p>
          <a:p>
            <a:endParaRPr lang="en-GB" dirty="0"/>
          </a:p>
        </p:txBody>
      </p:sp>
      <p:sp>
        <p:nvSpPr>
          <p:cNvPr id="4" name="Slide Number Placeholder 3"/>
          <p:cNvSpPr>
            <a:spLocks noGrp="1"/>
          </p:cNvSpPr>
          <p:nvPr>
            <p:ph type="sldNum" sz="quarter" idx="5"/>
          </p:nvPr>
        </p:nvSpPr>
        <p:spPr/>
        <p:txBody>
          <a:bodyPr/>
          <a:lstStyle/>
          <a:p>
            <a:fld id="{E6605F73-A141-4BC2-903A-E12D05ECF9E0}" type="slidenum">
              <a:rPr lang="en-GB" smtClean="0"/>
              <a:t>13</a:t>
            </a:fld>
            <a:endParaRPr lang="en-GB" dirty="0"/>
          </a:p>
        </p:txBody>
      </p:sp>
    </p:spTree>
    <p:extLst>
      <p:ext uri="{BB962C8B-B14F-4D97-AF65-F5344CB8AC3E}">
        <p14:creationId xmlns:p14="http://schemas.microsoft.com/office/powerpoint/2010/main" val="37986940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31411" y="4635500"/>
            <a:ext cx="6522085" cy="5386388"/>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rgbClr val="ED7D31"/>
                </a:solidFill>
                <a:effectLst/>
                <a:latin typeface="Network Rail Sans" panose="02000000040000020004" pitchFamily="2" charset="0"/>
                <a:ea typeface="Times New Roman" panose="02020603050405020304" pitchFamily="18" charset="0"/>
              </a:rPr>
              <a:t>Facilitators Guide: Discussion Point 3</a:t>
            </a:r>
            <a:r>
              <a:rPr lang="en-GB" sz="1100" b="1" dirty="0">
                <a:solidFill>
                  <a:schemeClr val="accent2"/>
                </a:solidFill>
                <a:effectLst/>
                <a:latin typeface="Network Rail Sans" panose="02000000040000020004" pitchFamily="2" charset="0"/>
                <a:ea typeface="Times New Roman" panose="02020603050405020304" pitchFamily="18" charset="0"/>
              </a:rPr>
              <a:t>: Understanding the Importance of </a:t>
            </a:r>
            <a:r>
              <a:rPr kumimoji="0" lang="en-GB" sz="1100" b="1" i="0" u="none" strike="noStrike" kern="1200" cap="none" spc="0" normalizeH="0" baseline="0" noProof="0" dirty="0">
                <a:ln>
                  <a:noFill/>
                </a:ln>
                <a:solidFill>
                  <a:schemeClr val="accent2"/>
                </a:solidFill>
                <a:effectLst/>
                <a:uLnTx/>
                <a:uFillTx/>
                <a:latin typeface="Network Rail Sans" panose="02000000040000020004" pitchFamily="2" charset="0"/>
                <a:ea typeface="Times New Roman" panose="02020603050405020304" pitchFamily="18" charset="0"/>
              </a:rPr>
              <a:t>Recognising and responding to Safe Concerns. </a:t>
            </a:r>
            <a:endParaRPr kumimoji="0" lang="en-GB" sz="1100" b="1" i="0" u="none" strike="noStrike" kern="1200" cap="none" spc="0" normalizeH="0" baseline="0" noProof="0" dirty="0">
              <a:ln>
                <a:noFill/>
              </a:ln>
              <a:solidFill>
                <a:schemeClr val="accent2"/>
              </a:solidFill>
              <a:effectLst/>
              <a:uLnTx/>
              <a:uFillTx/>
              <a:latin typeface="Network Rail Sans" panose="02000000040000020004" pitchFamily="2"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r>
              <a:rPr lang="en-GB" sz="1100" dirty="0">
                <a:latin typeface="Network Rail Sans" panose="02000000040000020004" pitchFamily="2" charset="0"/>
              </a:rPr>
              <a:t>Let's use </a:t>
            </a:r>
            <a:r>
              <a:rPr lang="en-GB" sz="1100" b="1" dirty="0">
                <a:latin typeface="Network Rail Sans" panose="02000000040000020004" pitchFamily="2" charset="0"/>
              </a:rPr>
              <a:t>Slide 15</a:t>
            </a:r>
            <a:r>
              <a:rPr lang="en-GB" sz="1100" dirty="0">
                <a:latin typeface="Network Rail Sans" panose="02000000040000020004" pitchFamily="2" charset="0"/>
              </a:rPr>
              <a:t> to guide our conversation on the importance of </a:t>
            </a:r>
            <a:r>
              <a:rPr lang="en-GB" sz="1100" b="0" dirty="0">
                <a:effectLst/>
                <a:latin typeface="Network Rail Sans" panose="02000000040000020004" pitchFamily="2" charset="0"/>
              </a:rPr>
              <a:t>u</a:t>
            </a:r>
            <a:r>
              <a:rPr lang="en-GB" sz="1100" b="0" dirty="0">
                <a:effectLst/>
                <a:latin typeface="Network Rail Sans" panose="02000000040000020004" pitchFamily="2" charset="0"/>
                <a:ea typeface="Times New Roman" panose="02020603050405020304" pitchFamily="18" charset="0"/>
              </a:rPr>
              <a:t>nderstanding the Importance of </a:t>
            </a:r>
            <a:r>
              <a:rPr kumimoji="0" lang="en-GB" sz="1100" b="0" i="0" u="none" strike="noStrike" kern="1200" cap="none" spc="0" normalizeH="0" baseline="0" noProof="0" dirty="0">
                <a:ln>
                  <a:noFill/>
                </a:ln>
                <a:effectLst/>
                <a:uLnTx/>
                <a:uFillTx/>
                <a:latin typeface="Network Rail Sans" panose="02000000040000020004" pitchFamily="2" charset="0"/>
                <a:ea typeface="Times New Roman" panose="02020603050405020304" pitchFamily="18" charset="0"/>
              </a:rPr>
              <a:t>recognising and responding to Safety Concerns </a:t>
            </a:r>
            <a:r>
              <a:rPr lang="en-GB" sz="1100" b="0" dirty="0">
                <a:latin typeface="Network Rail Sans" panose="02000000040000020004" pitchFamily="2" charset="0"/>
              </a:rPr>
              <a:t>with humility when someone raises a safety concern. In a high-risk environment, how we respond to safety challenges is just as critical as raising them in the first place. A humble </a:t>
            </a:r>
            <a:r>
              <a:rPr lang="en-GB" sz="1100" dirty="0">
                <a:latin typeface="Network Rail Sans" panose="02000000040000020004" pitchFamily="2" charset="0"/>
              </a:rPr>
              <a:t>and open-minded approach fosters trust, encourages more people to speak up, and ultimately helps prevent accidents. This slide will help us explore how responding with humility can strengthen our safety culture and ensure that all concerns are addressed effectively.</a:t>
            </a:r>
            <a:endParaRPr lang="en-GB" sz="1100" dirty="0">
              <a:effectLst/>
              <a:latin typeface="Network Rail Sans" panose="02000000040000020004" pitchFamily="2" charset="0"/>
              <a:ea typeface="Times New Roman" panose="02020603050405020304" pitchFamily="18" charset="0"/>
            </a:endParaRP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Facilitator’s Script:</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Introduce Slide 15</a:t>
            </a:r>
            <a:r>
              <a:rPr lang="en-GB" sz="1100" dirty="0">
                <a:effectLst/>
                <a:latin typeface="Network Rail Sans" panose="02000000040000020004" pitchFamily="2" charset="0"/>
                <a:ea typeface="Times New Roman" panose="02020603050405020304" pitchFamily="18" charset="0"/>
              </a:rPr>
              <a:t>:</a:t>
            </a: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"Let’s reflect on the film segment using Slide 15 to guide our discussion on effective communication and its role in safety."</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Ask Initial Thoughts</a:t>
            </a:r>
            <a:r>
              <a:rPr lang="en-GB" sz="1100" dirty="0">
                <a:effectLst/>
                <a:latin typeface="Network Rail Sans" panose="02000000040000020004" pitchFamily="2" charset="0"/>
                <a:ea typeface="Times New Roman" panose="02020603050405020304" pitchFamily="18" charset="0"/>
              </a:rPr>
              <a:t>:</a:t>
            </a: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stands out to you about the responding to the safety concern Otis raised in the film? Any moments that highlight the importance of challenging Otis did.</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Prompt Key Issues</a:t>
            </a:r>
            <a:r>
              <a:rPr lang="en-GB" sz="1100" dirty="0">
                <a:effectLst/>
                <a:latin typeface="Network Rail Sans" panose="02000000040000020004" pitchFamily="2" charset="0"/>
                <a:ea typeface="Times New Roman" panose="02020603050405020304" pitchFamily="18" charset="0"/>
              </a:rPr>
              <a:t>:</a:t>
            </a: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"Think about the following:</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Were there moments where there was real concerns or confusion?</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Why did Otis raise the concern, would you have raised the concern?</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Did we see and non-verbal cues, like body language, affect the safety of the team?“</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How did John handle Otis’s initial concern?</a:t>
            </a:r>
          </a:p>
          <a:p>
            <a:pPr marL="1143000" lvl="2" indent="-228600">
              <a:buSzPts val="1000"/>
              <a:buFont typeface="Wingdings" panose="05000000000000000000" pitchFamily="2" charset="2"/>
              <a:buChar char=""/>
              <a:tabLst>
                <a:tab pos="1371600" algn="l"/>
              </a:tabLst>
            </a:pPr>
            <a:r>
              <a:rPr lang="en-GB" sz="1100" dirty="0">
                <a:effectLst/>
                <a:latin typeface="Network Rail Sans" panose="02000000040000020004" pitchFamily="2" charset="0"/>
                <a:ea typeface="Times New Roman" panose="02020603050405020304" pitchFamily="18" charset="0"/>
              </a:rPr>
              <a:t>Highlight that responding to safety concerns is everyone’s responsibility and crucial to maintaining a safe work environment. Everyone is empowered to challenge. </a:t>
            </a: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"Remember, Asking, Checking and Challenging is key to staying safe. One missed or unclear thought or message can have serious consequences."</a:t>
            </a:r>
          </a:p>
          <a:p>
            <a:r>
              <a:rPr lang="en-GB" sz="1100" b="1" dirty="0">
                <a:effectLst/>
                <a:latin typeface="Network Rail Sans" panose="02000000040000020004" pitchFamily="2" charset="0"/>
                <a:ea typeface="Times New Roman" panose="02020603050405020304" pitchFamily="18" charset="0"/>
              </a:rPr>
              <a:t>Facilitator Notes: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Focus on both verbal and non-verbal behaviours in the film.</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Encourage participants to share real-life examples of how this kind of behaviour</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Move </a:t>
            </a:r>
            <a:r>
              <a:rPr lang="en-GB" sz="1100" dirty="0">
                <a:effectLst/>
                <a:latin typeface="Network Rail Sans" panose="02000000040000020004" pitchFamily="2" charset="0"/>
                <a:ea typeface="Times New Roman" panose="02020603050405020304" pitchFamily="18" charset="0"/>
              </a:rPr>
              <a:t>onto slide </a:t>
            </a:r>
            <a:r>
              <a:rPr lang="en-GB" sz="1100" b="1" dirty="0">
                <a:effectLst/>
                <a:latin typeface="Network Rail Sans" panose="02000000040000020004" pitchFamily="2" charset="0"/>
                <a:ea typeface="Times New Roman" panose="02020603050405020304" pitchFamily="18" charset="0"/>
              </a:rPr>
              <a:t>15</a:t>
            </a:r>
            <a:r>
              <a:rPr lang="en-GB" sz="1100" dirty="0">
                <a:effectLst/>
                <a:latin typeface="Network Rail Sans" panose="02000000040000020004" pitchFamily="2" charset="0"/>
                <a:ea typeface="Times New Roman" panose="02020603050405020304" pitchFamily="18" charset="0"/>
              </a:rPr>
              <a:t> which has more structured discussion points- These are aimed and more tailored discussions. </a:t>
            </a:r>
          </a:p>
          <a:p>
            <a:r>
              <a:rPr lang="en-GB" sz="1200" dirty="0">
                <a:effectLst/>
                <a:latin typeface="Network Rail Sans" panose="02000000040000020004" pitchFamily="2" charset="0"/>
                <a:ea typeface="Times New Roman" panose="02020603050405020304" pitchFamily="18" charset="0"/>
              </a:rPr>
              <a:t> </a:t>
            </a:r>
          </a:p>
          <a:p>
            <a:pPr marL="342900" lvl="0" indent="-342900">
              <a:buSzPts val="1000"/>
              <a:buFont typeface="Symbol" panose="05050102010706020507" pitchFamily="18" charset="2"/>
              <a:buChar char=""/>
              <a:tabLst>
                <a:tab pos="457200" algn="l"/>
              </a:tabLst>
            </a:pPr>
            <a:endParaRPr lang="en-GB" sz="1200" dirty="0">
              <a:effectLst/>
              <a:latin typeface="Network Rail Sans" panose="02000000040000020004" pitchFamily="2"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r>
              <a:rPr lang="en-GB" dirty="0"/>
              <a:t>.</a:t>
            </a:r>
          </a:p>
        </p:txBody>
      </p:sp>
    </p:spTree>
    <p:extLst>
      <p:ext uri="{BB962C8B-B14F-4D97-AF65-F5344CB8AC3E}">
        <p14:creationId xmlns:p14="http://schemas.microsoft.com/office/powerpoint/2010/main" val="36197815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ABC0F-D850-0469-9E4C-47EA1B311E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27D5F7-4030-CED1-1EC9-9C5D3B9293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3F7420-92CF-828F-A16D-67CDD8C7C489}"/>
              </a:ext>
            </a:extLst>
          </p:cNvPr>
          <p:cNvSpPr>
            <a:spLocks noGrp="1"/>
          </p:cNvSpPr>
          <p:nvPr>
            <p:ph type="body" idx="1"/>
          </p:nvPr>
        </p:nvSpPr>
        <p:spPr>
          <a:xfrm>
            <a:off x="270601" y="4635500"/>
            <a:ext cx="6348548" cy="3946118"/>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Facilitators Guide: </a:t>
            </a:r>
            <a:r>
              <a:rPr lang="en-GB" sz="1100" b="1" dirty="0">
                <a:solidFill>
                  <a:schemeClr val="accent2"/>
                </a:solidFill>
                <a:effectLst/>
                <a:latin typeface="Network Rail Sans" panose="02000000040000020004" pitchFamily="2" charset="0"/>
                <a:ea typeface="Times New Roman" panose="02020603050405020304" pitchFamily="18" charset="0"/>
              </a:rPr>
              <a:t>Discussion Point 3 – Recognising and Responding to Safety Concerns</a:t>
            </a:r>
            <a:endParaRPr lang="en-GB" sz="1100" dirty="0">
              <a:solidFill>
                <a:schemeClr val="accent2"/>
              </a:solidFill>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p>
          <a:p>
            <a:r>
              <a:rPr lang="en-GB" sz="1100" dirty="0">
                <a:effectLst/>
                <a:latin typeface="Network Rail Sans" panose="02000000040000020004" pitchFamily="2" charset="0"/>
                <a:ea typeface="Times New Roman" panose="02020603050405020304" pitchFamily="18" charset="0"/>
              </a:rPr>
              <a:t>Reflect on the film segment, focusing on how safety concerns are raised, acknowledged, and addressed within the team. Discuss the importance of recognising and responding to challenges in a constructive way to ensure safety.</a:t>
            </a: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Exploring the scenario questions</a:t>
            </a:r>
            <a:endParaRPr lang="en-GB" sz="1100" b="0" dirty="0">
              <a:effectLst/>
              <a:latin typeface="Network Rail Sans" panose="02000000040000020004" pitchFamily="2" charset="0"/>
              <a:ea typeface="Times New Roman" panose="02020603050405020304" pitchFamily="18" charset="0"/>
            </a:endParaRPr>
          </a:p>
          <a:p>
            <a:pPr marL="171450" indent="-171450">
              <a:buFont typeface="Arial" panose="020B0604020202020204" pitchFamily="34" charset="0"/>
              <a:buChar char="•"/>
            </a:pPr>
            <a:r>
              <a:rPr lang="en-GB" sz="1100" dirty="0">
                <a:effectLst/>
                <a:latin typeface="Network Rail Sans" panose="02000000040000020004" pitchFamily="2" charset="0"/>
                <a:ea typeface="Times New Roman" panose="02020603050405020304" pitchFamily="18" charset="0"/>
              </a:rPr>
              <a:t>What was John’s initial reaction to Otis’s concern?</a:t>
            </a:r>
            <a:br>
              <a:rPr lang="en-GB" sz="1100" dirty="0">
                <a:effectLst/>
                <a:latin typeface="Network Rail Sans" panose="02000000040000020004" pitchFamily="2" charset="0"/>
                <a:ea typeface="Times New Roman" panose="02020603050405020304" pitchFamily="18" charset="0"/>
              </a:rPr>
            </a:b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Purpose</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Explore John’s response to Otis raising the safety concern and how initial reactions can impact the outcome.</a:t>
            </a:r>
            <a:b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b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171450" lvl="0" indent="-171450">
              <a:buSzPts val="1000"/>
              <a:buFont typeface="Arial" panose="020B0604020202020204" pitchFamily="34" charset="0"/>
              <a:buChar char="•"/>
              <a:tabLst>
                <a:tab pos="457200" algn="l"/>
              </a:tabLst>
            </a:pPr>
            <a:r>
              <a:rPr lang="en-GB" sz="1100" dirty="0">
                <a:effectLst/>
                <a:latin typeface="Network Rail Sans" panose="02000000040000020004" pitchFamily="2" charset="0"/>
                <a:ea typeface="Times New Roman" panose="02020603050405020304" pitchFamily="18" charset="0"/>
              </a:rPr>
              <a:t>What mistake did Danny acknowledge, and why was it significant?</a:t>
            </a:r>
            <a:br>
              <a:rPr lang="en-GB" sz="1100" dirty="0">
                <a:effectLst/>
                <a:latin typeface="Network Rail Sans" panose="02000000040000020004" pitchFamily="2" charset="0"/>
                <a:ea typeface="Times New Roman" panose="02020603050405020304" pitchFamily="18" charset="0"/>
              </a:rPr>
            </a:b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Purpose</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Understand the importance of acknowledging mistakes and how that can contribute to improving safety on-site.</a:t>
            </a:r>
            <a:b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b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171450" lvl="0" indent="-171450">
              <a:buSzPts val="1000"/>
              <a:buFont typeface="Arial" panose="020B0604020202020204" pitchFamily="34" charset="0"/>
              <a:buChar char="•"/>
              <a:tabLst>
                <a:tab pos="457200" algn="l"/>
              </a:tabLst>
            </a:pPr>
            <a:r>
              <a:rPr lang="en-GB" sz="1100" dirty="0">
                <a:effectLst/>
                <a:latin typeface="Network Rail Sans" panose="02000000040000020004" pitchFamily="2" charset="0"/>
                <a:ea typeface="Times New Roman" panose="02020603050405020304" pitchFamily="18" charset="0"/>
              </a:rPr>
              <a:t>Why is it important to acknowledge Otis’ persistence in raising his challenge?</a:t>
            </a:r>
            <a:br>
              <a:rPr lang="en-GB" sz="1100" dirty="0">
                <a:effectLst/>
                <a:latin typeface="Network Rail Sans" panose="02000000040000020004" pitchFamily="2" charset="0"/>
                <a:ea typeface="Times New Roman" panose="02020603050405020304" pitchFamily="18" charset="0"/>
              </a:rPr>
            </a:b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Purpose</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Highlight the value of persistence in safety-critical situations and why it’s crucial to keep raising concerns until they are addressed.</a:t>
            </a:r>
          </a:p>
          <a:p>
            <a:pPr lvl="0">
              <a:buSzPts val="1000"/>
              <a:tabLst>
                <a:tab pos="457200" algn="l"/>
              </a:tabLst>
            </a:pPr>
            <a:endParaRPr lang="en-GB" sz="11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171450" lvl="0" indent="-171450">
              <a:buSzPts val="1000"/>
              <a:buFont typeface="Arial" panose="020B0604020202020204" pitchFamily="34" charset="0"/>
              <a:buChar char="•"/>
              <a:tabLst>
                <a:tab pos="457200" algn="l"/>
              </a:tabLst>
            </a:pPr>
            <a:r>
              <a:rPr lang="en-GB" sz="1100" dirty="0">
                <a:effectLst/>
                <a:latin typeface="Network Rail Sans" panose="02000000040000020004" pitchFamily="2" charset="0"/>
                <a:ea typeface="Times New Roman" panose="02020603050405020304" pitchFamily="18" charset="0"/>
              </a:rPr>
              <a:t>Why is John’s reflection and honest acknowledgement of Otis’ challenge so powerful?</a:t>
            </a:r>
            <a:br>
              <a:rPr lang="en-GB" sz="1100" dirty="0">
                <a:effectLst/>
                <a:latin typeface="Network Rail Sans" panose="02000000040000020004" pitchFamily="2" charset="0"/>
                <a:ea typeface="Times New Roman" panose="02020603050405020304" pitchFamily="18" charset="0"/>
              </a:rPr>
            </a:b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Purpose</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Discuss the significance of open, honest reflection in improving safety and team communication.</a:t>
            </a:r>
          </a:p>
          <a:p>
            <a:pPr marL="171450" lvl="0" indent="-171450">
              <a:buSzPts val="1000"/>
              <a:buFont typeface="Arial" panose="020B0604020202020204" pitchFamily="34" charset="0"/>
              <a:buChar char="•"/>
              <a:tabLst>
                <a:tab pos="457200" algn="l"/>
              </a:tabLst>
            </a:pPr>
            <a:r>
              <a:rPr lang="en-GB" sz="1100" dirty="0">
                <a:effectLst/>
                <a:latin typeface="Network Rail Sans" panose="02000000040000020004" pitchFamily="2" charset="0"/>
                <a:ea typeface="Times New Roman" panose="02020603050405020304" pitchFamily="18" charset="0"/>
              </a:rPr>
              <a:t>How can we encourage positive outcomes through our response to challenge?</a:t>
            </a:r>
          </a:p>
          <a:p>
            <a:pPr marL="171450" lvl="0" indent="-171450">
              <a:buSzPts val="1000"/>
              <a:buFont typeface="Arial" panose="020B0604020202020204" pitchFamily="34" charset="0"/>
              <a:buChar char="•"/>
              <a:tabLst>
                <a:tab pos="457200" algn="l"/>
              </a:tabLst>
            </a:pPr>
            <a:endParaRPr lang="en-GB" sz="1100" b="1" dirty="0">
              <a:latin typeface="Network Rail Sans" panose="02000000040000020004" pitchFamily="2" charset="0"/>
              <a:ea typeface="Times New Roman" panose="02020603050405020304" pitchFamily="18" charset="0"/>
              <a:cs typeface="Times New Roman" panose="02020603050405020304" pitchFamily="18" charset="0"/>
            </a:endParaRPr>
          </a:p>
          <a:p>
            <a:pPr marL="171450" lvl="0" indent="-171450">
              <a:buSzPts val="1000"/>
              <a:buFont typeface="Arial" panose="020B0604020202020204" pitchFamily="34" charset="0"/>
              <a:buChar char="•"/>
              <a:tabLst>
                <a:tab pos="457200" algn="l"/>
              </a:tabLst>
            </a:pPr>
            <a:r>
              <a:rPr lang="en-GB" sz="1100" b="1" dirty="0">
                <a:effectLst/>
                <a:latin typeface="Network Rail Sans" panose="02000000040000020004" pitchFamily="2" charset="0"/>
                <a:ea typeface="Times New Roman" panose="02020603050405020304" pitchFamily="18" charset="0"/>
                <a:cs typeface="Times New Roman" panose="02020603050405020304" pitchFamily="18" charset="0"/>
              </a:rPr>
              <a:t>Purpose</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Focus on how constructive responses to challenges can lead to better safety practices and a positive team culture.</a:t>
            </a:r>
          </a:p>
          <a:p>
            <a:pPr algn="l"/>
            <a:r>
              <a:rPr lang="en-GB" sz="1100" b="1" dirty="0">
                <a:latin typeface="Network Rail Sans" panose="02000000040000020004" pitchFamily="2" charset="0"/>
              </a:rPr>
              <a:t>Exploring alternatives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Let’s discuss the culture of safety within our team. How do we currently handle mistakes? What can we do to improve this?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Can anyone share an experience where learning from a mistake led to a positive change in their work process?</a:t>
            </a:r>
          </a:p>
          <a:p>
            <a:endParaRPr lang="en-GB" sz="1200" b="1" dirty="0">
              <a:effectLst/>
              <a:latin typeface="Network Rail Sans" panose="02000000040000020004" pitchFamily="2"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C80C340D-581E-6F8E-07FC-E0B84EF3F56E}"/>
              </a:ext>
            </a:extLst>
          </p:cNvPr>
          <p:cNvSpPr>
            <a:spLocks noGrp="1"/>
          </p:cNvSpPr>
          <p:nvPr>
            <p:ph type="sldNum" sz="quarter" idx="5"/>
          </p:nvPr>
        </p:nvSpPr>
        <p:spPr/>
        <p:txBody>
          <a:bodyPr/>
          <a:lstStyle/>
          <a:p>
            <a:fld id="{A5328D72-C289-41FD-950D-79EE57D1566B}" type="slidenum">
              <a:rPr lang="en-GB" smtClean="0"/>
              <a:t>15</a:t>
            </a:fld>
            <a:endParaRPr lang="en-GB" dirty="0"/>
          </a:p>
        </p:txBody>
      </p:sp>
    </p:spTree>
    <p:extLst>
      <p:ext uri="{BB962C8B-B14F-4D97-AF65-F5344CB8AC3E}">
        <p14:creationId xmlns:p14="http://schemas.microsoft.com/office/powerpoint/2010/main" val="20987937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43691" y="4635500"/>
            <a:ext cx="6744464" cy="3946118"/>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Facilitators Guide: Session – How Can We Prevent a Similar Incident?</a:t>
            </a: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Network Rail Sans" panose="02000000040000020004" pitchFamily="2" charset="0"/>
              </a:rPr>
              <a:t>To spark an in-depth conversation on effective, proactive measures we can take to reduce the risk of similar incidents happening again.</a:t>
            </a:r>
            <a:br>
              <a:rPr lang="en-GB" sz="1100" dirty="0">
                <a:latin typeface="Network Rail Sans" panose="02000000040000020004" pitchFamily="2" charset="0"/>
              </a:rPr>
            </a:br>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Introduction</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"Now that we’ve discussed the film and the safety concerns raised, let’s focus on how we can prevent similar incidents from happening. Prevention is key to maintaining a safe working environment, and it starts with each of us."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Facilitator Questions</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key lessons can we learn from this incident that could have helped prevent it?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safety measures should be in place to avoid these types of situations in the future?</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How can we improve communication and ensure that everyone is aware of changes, potential hazards, and updates to safety protocols?</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role does accountability play in preventing incidents, and how can we hold ourselves and each other accountable for safety?"</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Guided Conversation</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"Let’s brainstorm some practical steps we can take. For example, how can we improve our safety checks, communication, and decision-making on the job site?</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are some proactive measures we can implement to reduce risks and address concerns before they escalate into incidents?"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Wrap Up</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"By being proactive, staying informed, and holding ourselves accountable, we can prevent incidents and create a safer work environment for everyone."</a:t>
            </a: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Facilitator Notes:</a:t>
            </a:r>
          </a:p>
          <a:p>
            <a:endParaRPr lang="en-GB" sz="1100" dirty="0">
              <a:effectLst/>
              <a:latin typeface="Network Rail Sans" panose="02000000040000020004" pitchFamily="2"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Encourage participants to focus on practical and actionable steps.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Reinforce the idea that preventing incidents is a shared responsibility.</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Foster a collaborative environment where team members feel comfortable suggesting improvements.</a:t>
            </a:r>
          </a:p>
          <a:p>
            <a:endParaRPr lang="en-GB" dirty="0"/>
          </a:p>
        </p:txBody>
      </p:sp>
    </p:spTree>
    <p:extLst>
      <p:ext uri="{BB962C8B-B14F-4D97-AF65-F5344CB8AC3E}">
        <p14:creationId xmlns:p14="http://schemas.microsoft.com/office/powerpoint/2010/main" val="37200214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6112" y="4731594"/>
            <a:ext cx="6757526" cy="3946118"/>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A Challenge to You: Committing to Ask, Check, and Challenge</a:t>
            </a: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r>
              <a:rPr lang="en-GB" sz="1100" dirty="0">
                <a:latin typeface="Network Rail Sans" panose="02000000040000020004" pitchFamily="2" charset="0"/>
              </a:rPr>
              <a:t>Encourage the team to commit personally to using the 'Ask, Check, and Challenge' principle daily to promote a culture of safety and accountability.</a:t>
            </a:r>
            <a:endParaRPr lang="en-GB" sz="1100" dirty="0">
              <a:effectLst/>
              <a:latin typeface="Network Rail Sans" panose="02000000040000020004" pitchFamily="2" charset="0"/>
              <a:ea typeface="Times New Roman" panose="02020603050405020304" pitchFamily="18" charset="0"/>
            </a:endParaRPr>
          </a:p>
          <a:p>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Introduction</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"Now that we’ve watched the film and discussed the key safety issues, it’s time for us to think about what we will </a:t>
            </a: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do</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to ensure that we all go home safe each day. Today, I challenge you to think about how you can apply the principles of ‘Ask, Check, and Challenge’ in your own work.“</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What I’ll Do</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"I’ll be asking myself and my team: 'Is this the safest way to do this?' I’ll check in with my colleagues to ensure we’re all on the same page with the procedures. And I’ll challenge anything that feels unsafe or doesn’t follow procedure. I’ll encourage others to do the same, and I’ll create an environment where it’s okay to speak up about safety concerns.</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I’ll commit to always following safety procedures and life-saving rules, and I will hold myself and my team accountable for doing the same.“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Facilitator Questions</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steps will you personally take to ask, check, and challenge safety concerns on-site?</a:t>
            </a:r>
            <a:endParaRPr lang="en-GB" sz="1100" dirty="0">
              <a:latin typeface="Network Rail Sans" panose="02000000040000020004" pitchFamily="2" charset="0"/>
              <a:ea typeface="Times New Roman" panose="02020603050405020304" pitchFamily="18" charset="0"/>
              <a:cs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How will you ensure you are following and enforcing safety procedures, even in challenging or time-pressured situations?</a:t>
            </a:r>
            <a:endParaRPr lang="en-GB" sz="1100" dirty="0">
              <a:latin typeface="Network Rail Sans" panose="02000000040000020004" pitchFamily="2" charset="0"/>
              <a:ea typeface="Times New Roman" panose="02020603050405020304" pitchFamily="18" charset="0"/>
              <a:cs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life-saving rules will you commit to following every single day to keep yourself and others safe?“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Guided Conversation</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"Take a moment to think about what </a:t>
            </a:r>
            <a:r>
              <a:rPr lang="en-GB" sz="1100" i="1" dirty="0">
                <a:effectLst/>
                <a:latin typeface="Network Rail Sans" panose="02000000040000020004" pitchFamily="2" charset="0"/>
                <a:ea typeface="Times New Roman" panose="02020603050405020304" pitchFamily="18" charset="0"/>
                <a:cs typeface="Times New Roman" panose="02020603050405020304" pitchFamily="18" charset="0"/>
              </a:rPr>
              <a:t>you</a:t>
            </a: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 will do differently. How will you model safety for others and encourage your team to stay vigilant?</a:t>
            </a:r>
            <a:endParaRPr lang="en-GB" sz="1100" dirty="0">
              <a:latin typeface="Network Rail Sans" panose="02000000040000020004" pitchFamily="2" charset="0"/>
              <a:ea typeface="Times New Roman" panose="02020603050405020304" pitchFamily="18" charset="0"/>
              <a:cs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What can you do to make sure everyone feels comfortable speaking up about safety issues?“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Wrap Up</a:t>
            </a:r>
            <a:r>
              <a:rPr lang="en-GB" sz="1100" dirty="0">
                <a:effectLst/>
                <a:latin typeface="Network Rail Sans" panose="02000000040000020004" pitchFamily="2" charset="0"/>
                <a:ea typeface="Times New Roman" panose="02020603050405020304" pitchFamily="18" charset="0"/>
              </a:rPr>
              <a:t>:</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"Let's take a moment to commit to these actions. Remember, it’s our shared responsibility to ask, check, and challenge—together we ensure that everyone goes home safe every day. By holding each other accountable, we build a culture of safety."</a:t>
            </a:r>
          </a:p>
          <a:p>
            <a:endParaRPr lang="en-GB" dirty="0"/>
          </a:p>
        </p:txBody>
      </p:sp>
      <p:sp>
        <p:nvSpPr>
          <p:cNvPr id="4" name="Slide Number Placeholder 3"/>
          <p:cNvSpPr>
            <a:spLocks noGrp="1"/>
          </p:cNvSpPr>
          <p:nvPr>
            <p:ph type="sldNum" sz="quarter" idx="5"/>
          </p:nvPr>
        </p:nvSpPr>
        <p:spPr/>
        <p:txBody>
          <a:bodyPr/>
          <a:lstStyle/>
          <a:p>
            <a:fld id="{E6605F73-A141-4BC2-903A-E12D05ECF9E0}" type="slidenum">
              <a:rPr lang="en-GB" smtClean="0"/>
              <a:t>17</a:t>
            </a:fld>
            <a:endParaRPr lang="en-GB" dirty="0"/>
          </a:p>
        </p:txBody>
      </p:sp>
    </p:spTree>
    <p:extLst>
      <p:ext uri="{BB962C8B-B14F-4D97-AF65-F5344CB8AC3E}">
        <p14:creationId xmlns:p14="http://schemas.microsoft.com/office/powerpoint/2010/main" val="36614248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55257" y="4635500"/>
            <a:ext cx="6637429" cy="5386388"/>
          </a:xfrm>
        </p:spPr>
        <p:txBody>
          <a:bodyPr/>
          <a:lstStyle/>
          <a:p>
            <a:r>
              <a:rPr lang="en-GB" sz="900" b="1" dirty="0">
                <a:solidFill>
                  <a:srgbClr val="ED7D31"/>
                </a:solidFill>
                <a:effectLst/>
                <a:latin typeface="Network Rail Sans" panose="02000000040000020004" pitchFamily="2" charset="0"/>
                <a:ea typeface="Times New Roman" panose="02020603050405020304" pitchFamily="18" charset="0"/>
              </a:rPr>
              <a:t>Facilitators Guide: Using Post-It Notes to Commit to Safety Actions</a:t>
            </a:r>
          </a:p>
          <a:p>
            <a:r>
              <a:rPr lang="en-GB" sz="900" b="1" dirty="0">
                <a:effectLst/>
                <a:latin typeface="Network Rail Sans" panose="02000000040000020004" pitchFamily="2" charset="0"/>
                <a:ea typeface="Times New Roman" panose="02020603050405020304" pitchFamily="18" charset="0"/>
              </a:rPr>
              <a:t>Objective</a:t>
            </a:r>
            <a:r>
              <a:rPr lang="en-GB" sz="900" dirty="0">
                <a:effectLst/>
                <a:latin typeface="Network Rail Sans" panose="02000000040000020004" pitchFamily="2" charset="0"/>
                <a:ea typeface="Times New Roman" panose="02020603050405020304" pitchFamily="18" charset="0"/>
              </a:rPr>
              <a:t>: </a:t>
            </a:r>
          </a:p>
          <a:p>
            <a:r>
              <a:rPr lang="en-GB" sz="900" dirty="0">
                <a:latin typeface="Network Rail Sans" panose="02000000040000020004" pitchFamily="2" charset="0"/>
              </a:rPr>
              <a:t>Encourage teams to take a moment for personal reflection on the importance of safety and accountability. Ask them to use post-it notes to capture key insights, thoughts, or specific commitments they are willing to make to improve safety in their daily work. </a:t>
            </a:r>
            <a:r>
              <a:rPr lang="en-GB" sz="900" dirty="0">
                <a:effectLst/>
                <a:latin typeface="Network Rail Sans" panose="02000000040000020004" pitchFamily="2" charset="0"/>
                <a:ea typeface="Times New Roman" panose="02020603050405020304" pitchFamily="18" charset="0"/>
              </a:rPr>
              <a:t> </a:t>
            </a:r>
          </a:p>
          <a:p>
            <a:pPr marL="342900" lvl="0" indent="-342900">
              <a:buFont typeface="+mj-lt"/>
              <a:buAutoNum type="arabicPeriod"/>
              <a:tabLst>
                <a:tab pos="457200" algn="l"/>
              </a:tabLst>
            </a:pPr>
            <a:r>
              <a:rPr lang="en-GB" sz="900" b="1" dirty="0">
                <a:effectLst/>
                <a:latin typeface="Network Rail Sans" panose="02000000040000020004" pitchFamily="2" charset="0"/>
                <a:ea typeface="Times New Roman" panose="02020603050405020304" pitchFamily="18" charset="0"/>
              </a:rPr>
              <a:t>Introduction</a:t>
            </a:r>
            <a:r>
              <a:rPr lang="en-GB" sz="9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"Now that we've discussed the importance of safety and how we can all contribute to a safer work environment, I want you to think about </a:t>
            </a:r>
            <a:r>
              <a:rPr lang="en-GB" sz="900" i="1" dirty="0">
                <a:effectLst/>
                <a:latin typeface="Network Rail Sans" panose="02000000040000020004" pitchFamily="2" charset="0"/>
                <a:ea typeface="Times New Roman" panose="02020603050405020304" pitchFamily="18" charset="0"/>
                <a:cs typeface="Times New Roman" panose="02020603050405020304" pitchFamily="18" charset="0"/>
              </a:rPr>
              <a:t>what you will do personally</a:t>
            </a: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 to ensure safety on the job. This is a chance for each of us to make a clear, personal commitment.</a:t>
            </a:r>
            <a:endParaRPr lang="en-GB" sz="900" dirty="0">
              <a:latin typeface="Network Rail Sans" panose="02000000040000020004" pitchFamily="2" charset="0"/>
              <a:ea typeface="Times New Roman" panose="02020603050405020304" pitchFamily="18" charset="0"/>
              <a:cs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We’re going to use post-it notes to reflect on our own actions. I encourage you to write down what you will commit to doing and why it’s important.“</a:t>
            </a:r>
          </a:p>
          <a:p>
            <a:pPr marL="342900" lvl="0" indent="-342900">
              <a:buFont typeface="+mj-lt"/>
              <a:buAutoNum type="arabicPeriod"/>
              <a:tabLst>
                <a:tab pos="457200" algn="l"/>
              </a:tabLst>
            </a:pPr>
            <a:r>
              <a:rPr lang="en-GB" sz="900" b="1" dirty="0">
                <a:effectLst/>
                <a:latin typeface="Network Rail Sans" panose="02000000040000020004" pitchFamily="2" charset="0"/>
                <a:ea typeface="Times New Roman" panose="02020603050405020304" pitchFamily="18" charset="0"/>
              </a:rPr>
              <a:t>Instructions</a:t>
            </a:r>
            <a:r>
              <a:rPr lang="en-GB" sz="9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"On one post-it notes, write down a specific action you will take to ensure safety or improve safety processes at work. Be clear and specific.</a:t>
            </a:r>
            <a:endParaRPr lang="en-GB" sz="900" dirty="0">
              <a:latin typeface="Network Rail Sans" panose="02000000040000020004" pitchFamily="2" charset="0"/>
              <a:ea typeface="Times New Roman" panose="02020603050405020304" pitchFamily="18" charset="0"/>
              <a:cs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On another post-it notes, write down why this action is important to you. This helps reinforce your commitment and helps us understand each other’s motivations.</a:t>
            </a:r>
            <a:endParaRPr lang="en-GB" sz="900" dirty="0">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buFont typeface="+mj-lt"/>
              <a:buAutoNum type="arabicPeriod"/>
              <a:tabLst>
                <a:tab pos="457200" algn="l"/>
              </a:tabLst>
            </a:pPr>
            <a:r>
              <a:rPr lang="en-GB" sz="900" b="1" dirty="0">
                <a:effectLst/>
                <a:latin typeface="Network Rail Sans" panose="02000000040000020004" pitchFamily="2" charset="0"/>
                <a:ea typeface="Times New Roman" panose="02020603050405020304" pitchFamily="18" charset="0"/>
              </a:rPr>
              <a:t>What I’ll Do</a:t>
            </a:r>
            <a:r>
              <a:rPr lang="en-GB" sz="9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"I’m going to lead by example, so I will also write down my commitment. For me, I’m committing to always asking if I’m unsure about safety procedures and checking in with my team to make sure everyone is aware of any changes. The reason for this is that open communication ensures we don’t miss crucial safety information, and it fosters trust within the team.“</a:t>
            </a:r>
          </a:p>
          <a:p>
            <a:pPr marL="342900" lvl="0" indent="-342900">
              <a:buFont typeface="+mj-lt"/>
              <a:buAutoNum type="arabicPeriod"/>
              <a:tabLst>
                <a:tab pos="457200" algn="l"/>
              </a:tabLst>
            </a:pPr>
            <a:r>
              <a:rPr lang="en-GB" sz="900" b="1" dirty="0">
                <a:effectLst/>
                <a:latin typeface="Network Rail Sans" panose="02000000040000020004" pitchFamily="2" charset="0"/>
                <a:ea typeface="Times New Roman" panose="02020603050405020304" pitchFamily="18" charset="0"/>
              </a:rPr>
              <a:t>Facilitator Questions (While Participants Write)</a:t>
            </a:r>
            <a:r>
              <a:rPr lang="en-GB" sz="9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“How will these actions help keep everyone safe?</a:t>
            </a:r>
            <a:endParaRPr lang="en-GB" sz="900" dirty="0">
              <a:latin typeface="Network Rail Sans" panose="02000000040000020004" pitchFamily="2" charset="0"/>
              <a:ea typeface="Times New Roman" panose="02020603050405020304" pitchFamily="18" charset="0"/>
              <a:cs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What motivates you to commit to this action—whether for your team, your family, or yourself?“</a:t>
            </a:r>
          </a:p>
          <a:p>
            <a:pPr marL="742950" lvl="1" indent="-285750">
              <a:buSzPts val="1000"/>
              <a:buFont typeface="Courier New" panose="02070309020205020404" pitchFamily="49" charset="0"/>
              <a:buChar char="o"/>
              <a:tabLst>
                <a:tab pos="914400" algn="l"/>
              </a:tabLst>
            </a:pPr>
            <a:endParaRPr lang="en-GB" sz="9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buFont typeface="+mj-lt"/>
              <a:buAutoNum type="arabicPeriod"/>
              <a:tabLst>
                <a:tab pos="457200" algn="l"/>
              </a:tabLst>
            </a:pPr>
            <a:r>
              <a:rPr lang="en-GB" sz="900" b="1" dirty="0">
                <a:effectLst/>
                <a:latin typeface="Network Rail Sans" panose="02000000040000020004" pitchFamily="2" charset="0"/>
                <a:ea typeface="Times New Roman" panose="02020603050405020304" pitchFamily="18" charset="0"/>
              </a:rPr>
              <a:t>Sharing</a:t>
            </a:r>
            <a:r>
              <a:rPr lang="en-GB" sz="9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Once you’ve written both notes, please keep one note with you and place the other on the board so we can share our commitments with the group. It can be helpful to hear what others are committing to and why.</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Let’s go around and share why we made these commitments. How can we all hold each other accountable and support these actions?“</a:t>
            </a:r>
          </a:p>
          <a:p>
            <a:pPr marL="742950" lvl="1" indent="-285750">
              <a:buSzPts val="1000"/>
              <a:buFont typeface="Courier New" panose="02070309020205020404" pitchFamily="49" charset="0"/>
              <a:buChar char="o"/>
              <a:tabLst>
                <a:tab pos="914400" algn="l"/>
              </a:tabLst>
            </a:pPr>
            <a:endParaRPr lang="en-GB" sz="900" dirty="0">
              <a:effectLst/>
              <a:latin typeface="Network Rail Sans" panose="02000000040000020004" pitchFamily="2" charset="0"/>
              <a:ea typeface="Times New Roman" panose="02020603050405020304" pitchFamily="18" charset="0"/>
              <a:cs typeface="Times New Roman" panose="02020603050405020304" pitchFamily="18" charset="0"/>
            </a:endParaRPr>
          </a:p>
          <a:p>
            <a:pPr marL="342900" lvl="0" indent="-342900">
              <a:buFont typeface="+mj-lt"/>
              <a:buAutoNum type="arabicPeriod"/>
              <a:tabLst>
                <a:tab pos="457200" algn="l"/>
              </a:tabLst>
            </a:pPr>
            <a:r>
              <a:rPr lang="en-GB" sz="900" b="1" dirty="0">
                <a:effectLst/>
                <a:latin typeface="Network Rail Sans" panose="02000000040000020004" pitchFamily="2" charset="0"/>
                <a:ea typeface="Times New Roman" panose="02020603050405020304" pitchFamily="18" charset="0"/>
              </a:rPr>
              <a:t>Wrap Up</a:t>
            </a:r>
            <a:r>
              <a:rPr lang="en-GB" sz="9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900" dirty="0">
                <a:effectLst/>
                <a:latin typeface="Network Rail Sans" panose="02000000040000020004" pitchFamily="2" charset="0"/>
                <a:ea typeface="Times New Roman" panose="02020603050405020304" pitchFamily="18" charset="0"/>
                <a:cs typeface="Times New Roman" panose="02020603050405020304" pitchFamily="18" charset="0"/>
              </a:rPr>
              <a:t>"Thank you for sharing. By committing to these actions, we are all taking responsibility for our own safety and the safety of our team.”</a:t>
            </a:r>
            <a:endParaRPr lang="en-GB" sz="900" b="1" dirty="0">
              <a:effectLst/>
              <a:latin typeface="Network Rail Sans" panose="02000000040000020004" pitchFamily="2" charset="0"/>
              <a:ea typeface="Times New Roman" panose="02020603050405020304" pitchFamily="18" charset="0"/>
            </a:endParaRPr>
          </a:p>
          <a:p>
            <a:r>
              <a:rPr lang="en-GB" sz="900" b="1" dirty="0">
                <a:effectLst/>
                <a:latin typeface="Network Rail Sans" panose="02000000040000020004" pitchFamily="2" charset="0"/>
                <a:ea typeface="Times New Roman" panose="02020603050405020304" pitchFamily="18" charset="0"/>
              </a:rPr>
              <a:t>Facilitator Notes:</a:t>
            </a:r>
          </a:p>
          <a:p>
            <a:pPr marL="342900" lvl="0" indent="-342900">
              <a:buSzPts val="1000"/>
              <a:buFont typeface="Symbol" panose="05050102010706020507" pitchFamily="18" charset="2"/>
              <a:buChar char=""/>
              <a:tabLst>
                <a:tab pos="457200" algn="l"/>
              </a:tabLst>
            </a:pPr>
            <a:r>
              <a:rPr lang="en-GB" sz="900" dirty="0">
                <a:effectLst/>
                <a:latin typeface="Network Rail Sans" panose="02000000040000020004" pitchFamily="2" charset="0"/>
                <a:ea typeface="Times New Roman" panose="02020603050405020304" pitchFamily="18" charset="0"/>
              </a:rPr>
              <a:t>Encourage participants to be honest and specific in their commitments.</a:t>
            </a:r>
          </a:p>
          <a:p>
            <a:pPr marL="342900" lvl="0" indent="-342900">
              <a:buSzPts val="1000"/>
              <a:buFont typeface="Symbol" panose="05050102010706020507" pitchFamily="18" charset="2"/>
              <a:buChar char=""/>
              <a:tabLst>
                <a:tab pos="457200" algn="l"/>
              </a:tabLst>
            </a:pPr>
            <a:r>
              <a:rPr lang="en-GB" sz="900" dirty="0">
                <a:effectLst/>
                <a:latin typeface="Network Rail Sans" panose="02000000040000020004" pitchFamily="2" charset="0"/>
                <a:ea typeface="Times New Roman" panose="02020603050405020304" pitchFamily="18" charset="0"/>
              </a:rPr>
              <a:t>Emphasise the importance of both individual and collective responsibility in maintaining safety.</a:t>
            </a:r>
          </a:p>
          <a:p>
            <a:pPr marL="342900" lvl="0" indent="-342900">
              <a:buSzPts val="1000"/>
              <a:buFont typeface="Symbol" panose="05050102010706020507" pitchFamily="18" charset="2"/>
              <a:buChar char=""/>
              <a:tabLst>
                <a:tab pos="457200" algn="l"/>
              </a:tabLst>
            </a:pPr>
            <a:r>
              <a:rPr lang="en-GB" sz="900" dirty="0">
                <a:effectLst/>
                <a:latin typeface="Network Rail Sans" panose="02000000040000020004" pitchFamily="2" charset="0"/>
                <a:ea typeface="Times New Roman" panose="02020603050405020304" pitchFamily="18" charset="0"/>
              </a:rPr>
              <a:t>Use the post-it notes as a visual reminder of everyone’s personal commitment to safety.</a:t>
            </a:r>
          </a:p>
          <a:p>
            <a:endParaRPr lang="en-GB" dirty="0">
              <a:highlight>
                <a:srgbClr val="FFFF00"/>
              </a:highlight>
            </a:endParaRPr>
          </a:p>
        </p:txBody>
      </p:sp>
      <p:sp>
        <p:nvSpPr>
          <p:cNvPr id="4" name="Slide Number Placeholder 3"/>
          <p:cNvSpPr>
            <a:spLocks noGrp="1"/>
          </p:cNvSpPr>
          <p:nvPr>
            <p:ph type="sldNum" sz="quarter" idx="5"/>
          </p:nvPr>
        </p:nvSpPr>
        <p:spPr/>
        <p:txBody>
          <a:bodyPr/>
          <a:lstStyle/>
          <a:p>
            <a:fld id="{A5328D72-C289-41FD-950D-79EE57D1566B}" type="slidenum">
              <a:rPr lang="en-GB" smtClean="0"/>
              <a:t>18</a:t>
            </a:fld>
            <a:endParaRPr lang="en-GB" dirty="0"/>
          </a:p>
        </p:txBody>
      </p:sp>
    </p:spTree>
    <p:extLst>
      <p:ext uri="{BB962C8B-B14F-4D97-AF65-F5344CB8AC3E}">
        <p14:creationId xmlns:p14="http://schemas.microsoft.com/office/powerpoint/2010/main" val="30584268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C7870-E764-2AAE-E7D3-34E726FAF4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F428CC-0FA8-73DF-DDCD-D23A05182C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55C86F-2286-D71C-6792-3FFDB22D8990}"/>
              </a:ext>
            </a:extLst>
          </p:cNvPr>
          <p:cNvSpPr>
            <a:spLocks noGrp="1"/>
          </p:cNvSpPr>
          <p:nvPr>
            <p:ph type="body" idx="1"/>
          </p:nvPr>
        </p:nvSpPr>
        <p:spPr>
          <a:xfrm>
            <a:off x="264069" y="4704923"/>
            <a:ext cx="6361611" cy="5065549"/>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rgbClr val="ED7D31"/>
                </a:solidFill>
                <a:effectLst/>
                <a:latin typeface="Network Rail Sans" panose="02000000040000020004" pitchFamily="2" charset="0"/>
                <a:ea typeface="Times New Roman" panose="02020603050405020304" pitchFamily="18" charset="0"/>
              </a:rPr>
              <a:t>Facilitators Guide: Learning Summary Recap for Facilitators</a:t>
            </a:r>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p>
          <a:p>
            <a:r>
              <a:rPr lang="en-GB" sz="1100" dirty="0">
                <a:effectLst/>
                <a:latin typeface="Network Rail Sans" panose="02000000040000020004" pitchFamily="2" charset="0"/>
                <a:ea typeface="Times New Roman" panose="02020603050405020304" pitchFamily="18" charset="0"/>
              </a:rPr>
              <a:t>Reinforce the key learning points on safety practices and communication to enhance workplace safety culture.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Effective Communication</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Emphasised the role of clear, precise communication during safety briefings. The group discussed how incomplete or unclear information can lead to misunderstandings and increase accident risk.</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Recognising and Responding to Safety Concerns</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Addressed the importance of empowering team members to speak up about potential hazards. Participants saw how noticing issues but hesitating to act can compromise safety.</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Understanding Permit Limits and Compliance</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Highlighted the necessity of fully understanding and adhering to permit limits to maintain safe boundaries in high-risk environments.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Developing Situational Awareness</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Discussed techniques for situational awareness, like regular safety checks and staying alert to surroundings, as a means to identify and manage risks proactively.</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Conducting Effective Safety Briefings</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Reviewed components of successful briefings, including clarity, engagement, and feedback, and practiced these skills with role-playing exercises.</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Learning from Mistakes and Creating a Culture of Safety</a:t>
            </a:r>
            <a:endParaRPr lang="en-GB" sz="1100" dirty="0">
              <a:effectLst/>
              <a:latin typeface="Network Rail Sans" panose="02000000040000020004" pitchFamily="2" charset="0"/>
              <a:ea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Focused on building an environment where open communication about mistakes is encouraged, leading to continual improvements in safety practices.</a:t>
            </a:r>
          </a:p>
          <a:p>
            <a:r>
              <a:rPr lang="en-GB" sz="1100" b="1" dirty="0">
                <a:effectLst/>
                <a:latin typeface="Network Rail Sans" panose="02000000040000020004" pitchFamily="2" charset="0"/>
                <a:ea typeface="Times New Roman" panose="02020603050405020304" pitchFamily="18" charset="0"/>
              </a:rPr>
              <a:t>Consequences of Safety Failures</a:t>
            </a:r>
            <a:endParaRPr lang="en-GB" sz="1100" dirty="0">
              <a:effectLst/>
              <a:latin typeface="Network Rail Sans" panose="02000000040000020004" pitchFamily="2"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Reinforced the severe outcomes of safety failures—ranging from injuries and financial impacts to reputation damage and regulatory scrutiny—stressing the need for proactive safety measures and a strong commitment to workplace safety.</a:t>
            </a:r>
          </a:p>
          <a:p>
            <a:pPr marL="342900" lvl="0" indent="-342900">
              <a:buSzPts val="1000"/>
              <a:buFont typeface="Symbol" panose="05050102010706020507" pitchFamily="18" charset="2"/>
              <a:buChar char=""/>
              <a:tabLst>
                <a:tab pos="457200" algn="l"/>
              </a:tabLst>
            </a:pPr>
            <a:endParaRPr lang="en-GB" sz="1100" dirty="0">
              <a:effectLst/>
              <a:latin typeface="Network Rail Sans" panose="02000000040000020004" pitchFamily="2" charset="0"/>
              <a:ea typeface="Times New Roman" panose="02020603050405020304" pitchFamily="18" charset="0"/>
            </a:endParaRPr>
          </a:p>
          <a:p>
            <a:r>
              <a:rPr lang="en-GB" sz="1100" dirty="0">
                <a:effectLst/>
                <a:latin typeface="Network Rail Sans" panose="02000000040000020004" pitchFamily="2" charset="0"/>
                <a:ea typeface="Times New Roman" panose="02020603050405020304" pitchFamily="18" charset="0"/>
              </a:rPr>
              <a:t>Encourage participants to integrate these practices into daily routines, ensuring safety is a priority across all levels of the team.</a:t>
            </a:r>
          </a:p>
        </p:txBody>
      </p:sp>
      <p:sp>
        <p:nvSpPr>
          <p:cNvPr id="4" name="Slide Number Placeholder 3">
            <a:extLst>
              <a:ext uri="{FF2B5EF4-FFF2-40B4-BE49-F238E27FC236}">
                <a16:creationId xmlns:a16="http://schemas.microsoft.com/office/drawing/2014/main" id="{90A780CC-B81E-007A-8446-12DBD8613199}"/>
              </a:ext>
            </a:extLst>
          </p:cNvPr>
          <p:cNvSpPr>
            <a:spLocks noGrp="1"/>
          </p:cNvSpPr>
          <p:nvPr>
            <p:ph type="sldNum" sz="quarter" idx="5"/>
          </p:nvPr>
        </p:nvSpPr>
        <p:spPr/>
        <p:txBody>
          <a:bodyPr/>
          <a:lstStyle/>
          <a:p>
            <a:fld id="{A5328D72-C289-41FD-950D-79EE57D1566B}" type="slidenum">
              <a:rPr lang="en-GB" smtClean="0"/>
              <a:t>19</a:t>
            </a:fld>
            <a:endParaRPr lang="en-GB" dirty="0"/>
          </a:p>
        </p:txBody>
      </p:sp>
    </p:spTree>
    <p:extLst>
      <p:ext uri="{BB962C8B-B14F-4D97-AF65-F5344CB8AC3E}">
        <p14:creationId xmlns:p14="http://schemas.microsoft.com/office/powerpoint/2010/main" val="27654601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16321" y="4635500"/>
            <a:ext cx="6257108" cy="4991826"/>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Facilitators Guide: Feedback and Sign-In</a:t>
            </a:r>
          </a:p>
          <a:p>
            <a:endParaRPr lang="en-GB" sz="1100" b="1"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a:t>
            </a:r>
            <a:r>
              <a:rPr lang="en-GB" sz="1100" dirty="0">
                <a:latin typeface="Network Rail Sans" panose="02000000040000020004" pitchFamily="2" charset="0"/>
              </a:rPr>
              <a:t>Encourage teams to share their feedback on this session to help enhance future safety training programs. Their insights are invaluable for making these sessions more impactful and relevant. Additionally, ask them to confirm their attendance to ensure accurate records and support ongoing improvements in our safety efforts.</a:t>
            </a:r>
            <a:endParaRPr lang="en-GB" sz="1100" dirty="0">
              <a:effectLst/>
              <a:latin typeface="Network Rail Sans" panose="02000000040000020004" pitchFamily="2" charset="0"/>
              <a:ea typeface="Times New Roman" panose="02020603050405020304" pitchFamily="18" charset="0"/>
            </a:endParaRPr>
          </a:p>
          <a:p>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Introduction to Feedback</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"Before we wrap up, I want to ask for your feedback on today’s session. Your thoughts are really valuable in helping us improve and make these sessions as useful as possible."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Instructions</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"Please use the QR code displayed on the screen to fill out a brief feedback form on your phone. It’s quick, confidential, and will only take a few minutes.</a:t>
            </a:r>
            <a:endParaRPr lang="en-GB" sz="1100" dirty="0">
              <a:latin typeface="Network Rail Sans" panose="02000000040000020004" pitchFamily="2" charset="0"/>
              <a:ea typeface="Times New Roman" panose="02020603050405020304" pitchFamily="18" charset="0"/>
              <a:cs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If you don’t have a mobile device, please use the paper forms that have been provided to you. We appreciate you taking the time to fill them out.</a:t>
            </a:r>
            <a:endParaRPr lang="en-GB" sz="1100" dirty="0">
              <a:latin typeface="Network Rail Sans" panose="02000000040000020004" pitchFamily="2" charset="0"/>
              <a:ea typeface="Times New Roman" panose="02020603050405020304" pitchFamily="18" charset="0"/>
              <a:cs typeface="Times New Roman" panose="02020603050405020304" pitchFamily="18" charset="0"/>
            </a:endParaRP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The feedback you provide will remain confidential and won’t cost you anything if you're using your own phone."</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Sign-In</a:t>
            </a:r>
            <a:r>
              <a:rPr lang="en-GB" sz="1100" dirty="0">
                <a:effectLst/>
                <a:latin typeface="Network Rail Sans" panose="02000000040000020004" pitchFamily="2" charset="0"/>
                <a:ea typeface="Times New Roman" panose="02020603050405020304" pitchFamily="18" charset="0"/>
              </a:rPr>
              <a:t>:</a:t>
            </a:r>
          </a:p>
          <a:p>
            <a:pPr marL="342900" lvl="0" indent="-342900">
              <a:buFont typeface="+mj-lt"/>
              <a:buAutoNum type="arabicPeriod"/>
              <a:tabLst>
                <a:tab pos="4572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"I also need everyone to sign in on the register to confirm that you’ve attended this session. It’s important for our records and ensures you’re credited for participating."</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Wrap-Up</a:t>
            </a:r>
            <a:r>
              <a:rPr lang="en-GB" sz="1100" dirty="0">
                <a:effectLst/>
                <a:latin typeface="Network Rail Sans" panose="02000000040000020004" pitchFamily="2" charset="0"/>
                <a:ea typeface="Times New Roman" panose="02020603050405020304" pitchFamily="18" charset="0"/>
              </a:rPr>
              <a:t>:</a:t>
            </a:r>
            <a:br>
              <a:rPr lang="en-GB" sz="1100" dirty="0">
                <a:latin typeface="Network Rail Sans" panose="02000000040000020004" pitchFamily="2" charset="0"/>
                <a:ea typeface="Times New Roman" panose="02020603050405020304" pitchFamily="18" charset="0"/>
              </a:rPr>
            </a:b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"Thank you in advance for your feedback. It’s crucial to improving our safety culture and making sure that everyone benefits from these sessions. And thank you for attending today—let’s all commit to making safety our priority every day.“</a:t>
            </a:r>
          </a:p>
          <a:p>
            <a:r>
              <a:rPr lang="en-GB" sz="1100" b="1" dirty="0">
                <a:effectLst/>
                <a:latin typeface="Network Rail Sans" panose="02000000040000020004" pitchFamily="2" charset="0"/>
                <a:ea typeface="Times New Roman" panose="02020603050405020304" pitchFamily="18" charset="0"/>
              </a:rPr>
              <a:t>Facilitator Notes: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Ensure the QR code is visible to everyone and that they understand how to use it.</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Provide paper feedback forms for those without mobile devices.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Monitor the sign-in process to make sure all participants are recorded.</a:t>
            </a:r>
          </a:p>
          <a:p>
            <a:endParaRPr lang="en-GB" dirty="0"/>
          </a:p>
        </p:txBody>
      </p:sp>
    </p:spTree>
    <p:extLst>
      <p:ext uri="{BB962C8B-B14F-4D97-AF65-F5344CB8AC3E}">
        <p14:creationId xmlns:p14="http://schemas.microsoft.com/office/powerpoint/2010/main" val="16140115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38150" y="4731594"/>
            <a:ext cx="6302284" cy="5198854"/>
          </a:xfrm>
        </p:spPr>
        <p:txBody>
          <a:bodyPr/>
          <a:lstStyle/>
          <a:p>
            <a:r>
              <a:rPr lang="en-GB" sz="1100" b="1" dirty="0">
                <a:solidFill>
                  <a:srgbClr val="ED7D31"/>
                </a:solidFill>
                <a:effectLst/>
                <a:latin typeface="Network Rail Sans" panose="02000000040000020004" pitchFamily="2" charset="0"/>
                <a:ea typeface="Times New Roman" panose="02020603050405020304" pitchFamily="18" charset="0"/>
              </a:rPr>
              <a:t>Closing the Session</a:t>
            </a:r>
          </a:p>
          <a:p>
            <a:r>
              <a:rPr lang="en-GB" sz="1100" b="1" dirty="0">
                <a:effectLst/>
                <a:latin typeface="Network Rail Sans" panose="02000000040000020004" pitchFamily="2" charset="0"/>
                <a:ea typeface="Times New Roman" panose="02020603050405020304" pitchFamily="18" charset="0"/>
              </a:rPr>
              <a:t>Objective</a:t>
            </a:r>
            <a:r>
              <a:rPr lang="en-GB" sz="1100" dirty="0">
                <a:effectLst/>
                <a:latin typeface="Network Rail Sans" panose="02000000040000020004" pitchFamily="2" charset="0"/>
                <a:ea typeface="Times New Roman" panose="02020603050405020304" pitchFamily="18" charset="0"/>
              </a:rPr>
              <a:t>: Transition smoothly from the session content to the closing remarks, reinforcing the importance of safety and introducing the final speaker.</a:t>
            </a:r>
          </a:p>
          <a:p>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Before you close the session and introduce Tom Kemp</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"As we come to the end of today's safety hour, I’m pleased to introduce Tom Kemp, Head of Contact Systems, who will close the session and provide some final thoughts. Tom has a wealth of experience in safety, and his insights will help us take everything we’ve discussed today and apply it in our day-to-day work."</a:t>
            </a:r>
          </a:p>
          <a:p>
            <a:pPr marL="342900" lvl="0" indent="-342900">
              <a:buFont typeface="+mj-lt"/>
              <a:buAutoNum type="arabicPeriod"/>
              <a:tabLst>
                <a:tab pos="457200" algn="l"/>
              </a:tabLst>
            </a:pPr>
            <a:r>
              <a:rPr lang="en-GB" sz="1100" b="1" dirty="0">
                <a:effectLst/>
                <a:latin typeface="Network Rail Sans" panose="02000000040000020004" pitchFamily="2" charset="0"/>
                <a:ea typeface="Times New Roman" panose="02020603050405020304" pitchFamily="18" charset="0"/>
              </a:rPr>
              <a:t>Play Tom Kemp</a:t>
            </a:r>
            <a:r>
              <a:rPr lang="en-GB" sz="1100" dirty="0">
                <a:effectLst/>
                <a:latin typeface="Network Rail Sans" panose="02000000040000020004" pitchFamily="2" charset="0"/>
                <a:ea typeface="Times New Roman" panose="02020603050405020304" pitchFamily="18" charset="0"/>
              </a:rPr>
              <a:t>:</a:t>
            </a:r>
          </a:p>
          <a:p>
            <a:pPr lvl="0">
              <a:tabLst>
                <a:tab pos="457200" algn="l"/>
              </a:tabLst>
            </a:pPr>
            <a:endParaRPr lang="en-GB" sz="1100" dirty="0">
              <a:effectLst/>
              <a:latin typeface="Network Rail Sans" panose="02000000040000020004" pitchFamily="2" charset="0"/>
              <a:ea typeface="Times New Roman" panose="02020603050405020304" pitchFamily="18" charset="0"/>
            </a:endParaRPr>
          </a:p>
          <a:p>
            <a:r>
              <a:rPr lang="en-GB" sz="1100" b="1" dirty="0">
                <a:effectLst/>
                <a:latin typeface="Network Rail Sans" panose="02000000040000020004" pitchFamily="2" charset="0"/>
                <a:ea typeface="Times New Roman" panose="02020603050405020304" pitchFamily="18" charset="0"/>
              </a:rPr>
              <a:t>Final Closing by Facilitator:</a:t>
            </a:r>
            <a:endParaRPr lang="en-GB" sz="1100" dirty="0">
              <a:effectLst/>
              <a:latin typeface="Network Rail Sans" panose="02000000040000020004" pitchFamily="2" charset="0"/>
              <a:ea typeface="Times New Roman" panose="02020603050405020304" pitchFamily="18" charset="0"/>
            </a:endParaRPr>
          </a:p>
          <a:p>
            <a:pPr marL="342900" lvl="0" indent="-342900">
              <a:buFont typeface="+mj-lt"/>
              <a:buAutoNum type="arabicPeriod" startAt="3"/>
              <a:tabLst>
                <a:tab pos="457200" algn="l"/>
              </a:tabLst>
            </a:pPr>
            <a:r>
              <a:rPr lang="en-GB" sz="1100" b="1" dirty="0">
                <a:effectLst/>
                <a:latin typeface="Network Rail Sans" panose="02000000040000020004" pitchFamily="2" charset="0"/>
                <a:ea typeface="Times New Roman" panose="02020603050405020304" pitchFamily="18" charset="0"/>
              </a:rPr>
              <a:t>Wrap-Up Statement</a:t>
            </a:r>
            <a:r>
              <a:rPr lang="en-GB" sz="1100" dirty="0">
                <a:effectLst/>
                <a:latin typeface="Network Rail Sans" panose="02000000040000020004" pitchFamily="2" charset="0"/>
                <a:ea typeface="Times New Roman" panose="02020603050405020304" pitchFamily="18" charset="0"/>
              </a:rPr>
              <a: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After Tom Kemp speaks, you’ll close with a bold and impactful statement:</a:t>
            </a:r>
          </a:p>
          <a:p>
            <a:pPr marL="628650" lvl="1" indent="-171450">
              <a:buSzPts val="1000"/>
              <a:buFont typeface="Arial" panose="020B0604020202020204" pitchFamily="34" charset="0"/>
              <a:buChar char="•"/>
              <a:tabLst>
                <a:tab pos="914400" algn="l"/>
              </a:tabLst>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"Thank you, Tom, for those powerful words. As we finish this session today, I want to leave you with one thought: the safety of our team and ourselves is in our hands. We all have a responsibility to apply what we’ve discussed today—whether it’s asking, checking, or challenging—because when we take action and own our safety, we ensure that everyone goes home safely. Let’s not forget, one small mistake or overlooked detail can have serious consequences. Stay vigilant, stay committed, and together, we will make our work environment a safer place for everyone."</a:t>
            </a:r>
          </a:p>
          <a:p>
            <a:pPr marL="342900" lvl="0" indent="-342900">
              <a:buFont typeface="+mj-lt"/>
              <a:buAutoNum type="arabicPeriod" startAt="3"/>
              <a:tabLst>
                <a:tab pos="457200" algn="l"/>
              </a:tabLst>
            </a:pPr>
            <a:r>
              <a:rPr lang="en-GB" sz="1100" b="1" dirty="0">
                <a:effectLst/>
                <a:latin typeface="Network Rail Sans" panose="02000000040000020004" pitchFamily="2" charset="0"/>
                <a:ea typeface="Times New Roman" panose="02020603050405020304" pitchFamily="18" charset="0"/>
              </a:rPr>
              <a:t>Final Reminder</a:t>
            </a:r>
            <a:r>
              <a:rPr lang="en-GB" sz="1100" dirty="0">
                <a:effectLst/>
                <a:latin typeface="Network Rail Sans" panose="02000000040000020004" pitchFamily="2" charset="0"/>
                <a:ea typeface="Times New Roman" panose="02020603050405020304" pitchFamily="18" charset="0"/>
              </a:rPr>
              <a:t>:</a:t>
            </a:r>
          </a:p>
          <a:p>
            <a:pPr marL="628650" marR="0" lvl="1" indent="-171450" algn="l" defTabSz="914400" rtl="0" eaLnBrk="1" fontAlgn="auto" latinLnBrk="0" hangingPunct="1">
              <a:lnSpc>
                <a:spcPct val="100000"/>
              </a:lnSpc>
              <a:spcBef>
                <a:spcPts val="0"/>
              </a:spcBef>
              <a:spcAft>
                <a:spcPts val="0"/>
              </a:spcAft>
              <a:buClrTx/>
              <a:buSzPts val="1000"/>
              <a:buFont typeface="Arial" panose="020B0604020202020204" pitchFamily="34" charset="0"/>
              <a:buChar char="•"/>
              <a:tabLst>
                <a:tab pos="914400" algn="l"/>
              </a:tabLst>
              <a:defRPr/>
            </a:pPr>
            <a:r>
              <a:rPr lang="en-GB" sz="1100" dirty="0">
                <a:effectLst/>
                <a:latin typeface="Network Rail Sans" panose="02000000040000020004" pitchFamily="2" charset="0"/>
                <a:ea typeface="Times New Roman" panose="02020603050405020304" pitchFamily="18" charset="0"/>
                <a:cs typeface="Times New Roman" panose="02020603050405020304" pitchFamily="18" charset="0"/>
              </a:rPr>
              <a:t>"Remember, safety isn’t just a policy; it’s a mindset. It’s up to each of us to apply the lessons learned and lead by example. Thank you for your participation today. Stay safe, and let’s all make sure we go home safe every day. Remember the power of three actions Ask, Check, Challenge they may just save a life. </a:t>
            </a:r>
          </a:p>
          <a:p>
            <a:r>
              <a:rPr lang="en-GB" sz="1100" b="1" dirty="0">
                <a:effectLst/>
                <a:latin typeface="Network Rail Sans" panose="02000000040000020004" pitchFamily="2" charset="0"/>
                <a:ea typeface="Times New Roman" panose="02020603050405020304" pitchFamily="18" charset="0"/>
              </a:rPr>
              <a:t>Facilitator Notes:</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Reinforce the importance of applying the session’s learnings in the real world.</a:t>
            </a:r>
          </a:p>
          <a:p>
            <a:pPr marL="342900" lvl="0" indent="-342900">
              <a:buSzPts val="1000"/>
              <a:buFont typeface="Symbol" panose="05050102010706020507" pitchFamily="18" charset="2"/>
              <a:buChar char=""/>
              <a:tabLst>
                <a:tab pos="457200" algn="l"/>
              </a:tabLst>
            </a:pPr>
            <a:r>
              <a:rPr lang="en-GB" sz="1100" dirty="0">
                <a:effectLst/>
                <a:latin typeface="Network Rail Sans" panose="02000000040000020004" pitchFamily="2" charset="0"/>
                <a:ea typeface="Times New Roman" panose="02020603050405020304" pitchFamily="18" charset="0"/>
              </a:rPr>
              <a:t>End with a strong call to action for participants to take ownership of their safety and the safety of others.</a:t>
            </a:r>
          </a:p>
          <a:p>
            <a:pPr defTabSz="966338">
              <a:lnSpc>
                <a:spcPct val="107000"/>
              </a:lnSpc>
              <a:spcAft>
                <a:spcPts val="845"/>
              </a:spcAft>
              <a:defRPr/>
            </a:pPr>
            <a:endParaRPr lang="en-GB" dirty="0"/>
          </a:p>
        </p:txBody>
      </p:sp>
      <p:sp>
        <p:nvSpPr>
          <p:cNvPr id="4" name="Slide Number Placeholder 3"/>
          <p:cNvSpPr>
            <a:spLocks noGrp="1"/>
          </p:cNvSpPr>
          <p:nvPr>
            <p:ph type="sldNum" sz="quarter" idx="5"/>
          </p:nvPr>
        </p:nvSpPr>
        <p:spPr/>
        <p:txBody>
          <a:bodyPr/>
          <a:lstStyle/>
          <a:p>
            <a:fld id="{E6605F73-A141-4BC2-903A-E12D05ECF9E0}" type="slidenum">
              <a:rPr lang="en-GB" smtClean="0"/>
              <a:t>21</a:t>
            </a:fld>
            <a:endParaRPr lang="en-GB" dirty="0"/>
          </a:p>
        </p:txBody>
      </p:sp>
    </p:spTree>
    <p:extLst>
      <p:ext uri="{BB962C8B-B14F-4D97-AF65-F5344CB8AC3E}">
        <p14:creationId xmlns:p14="http://schemas.microsoft.com/office/powerpoint/2010/main" val="42695741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png"/><Relationship Id="rId4" Type="http://schemas.openxmlformats.org/officeDocument/2006/relationships/image" Target="../media/image9.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Rail Centre - With Titl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206680" y="0"/>
            <a:ext cx="1985319" cy="911499"/>
          </a:xfrm>
          <a:prstGeom prst="rect">
            <a:avLst/>
          </a:prstGeom>
        </p:spPr>
      </p:pic>
      <p:sp>
        <p:nvSpPr>
          <p:cNvPr id="8"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grpSp>
        <p:nvGrpSpPr>
          <p:cNvPr id="2" name="Group 1"/>
          <p:cNvGrpSpPr>
            <a:grpSpLocks noChangeAspect="1"/>
          </p:cNvGrpSpPr>
          <p:nvPr userDrawn="1"/>
        </p:nvGrpSpPr>
        <p:grpSpPr>
          <a:xfrm>
            <a:off x="0" y="3085472"/>
            <a:ext cx="12188080" cy="1273356"/>
            <a:chOff x="1" y="2707477"/>
            <a:chExt cx="11904616" cy="1243741"/>
          </a:xfrm>
        </p:grpSpPr>
        <p:pic>
          <p:nvPicPr>
            <p:cNvPr id="35" name="Picture 3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1146282" y="1561197"/>
              <a:ext cx="1243739" cy="3536302"/>
            </a:xfrm>
            <a:prstGeom prst="rect">
              <a:avLst/>
            </a:prstGeom>
          </p:spPr>
        </p:pic>
        <p:pic>
          <p:nvPicPr>
            <p:cNvPr id="9" name="Picture 8"/>
            <p:cNvPicPr>
              <a:picLocks noChangeAspect="1"/>
            </p:cNvPicPr>
            <p:nvPr userDrawn="1"/>
          </p:nvPicPr>
          <p:blipFill rotWithShape="1">
            <a:blip r:embed="rId3">
              <a:extLst>
                <a:ext uri="{28A0092B-C50C-407E-A947-70E740481C1C}">
                  <a14:useLocalDpi xmlns:a14="http://schemas.microsoft.com/office/drawing/2010/main" val="0"/>
                </a:ext>
              </a:extLst>
            </a:blip>
            <a:srcRect t="63360"/>
            <a:stretch/>
          </p:blipFill>
          <p:spPr>
            <a:xfrm rot="5400000">
              <a:off x="10634893" y="2681494"/>
              <a:ext cx="1243739" cy="1295709"/>
            </a:xfrm>
            <a:prstGeom prst="rect">
              <a:avLst/>
            </a:prstGeom>
          </p:spPr>
        </p:pic>
        <p:pic>
          <p:nvPicPr>
            <p:cNvPr id="11" name="Picture 10"/>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682585" y="1561196"/>
              <a:ext cx="1243739" cy="3536302"/>
            </a:xfrm>
            <a:prstGeom prst="rect">
              <a:avLst/>
            </a:prstGeom>
          </p:spPr>
        </p:pic>
        <p:pic>
          <p:nvPicPr>
            <p:cNvPr id="12" name="Picture 1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8218887" y="1561196"/>
              <a:ext cx="1243739" cy="3536302"/>
            </a:xfrm>
            <a:prstGeom prst="rect">
              <a:avLst/>
            </a:prstGeom>
          </p:spPr>
        </p:pic>
      </p:grpSp>
      <p:sp>
        <p:nvSpPr>
          <p:cNvPr id="10" name="Text Placeholder 19">
            <a:extLst>
              <a:ext uri="{FF2B5EF4-FFF2-40B4-BE49-F238E27FC236}">
                <a16:creationId xmlns:a16="http://schemas.microsoft.com/office/drawing/2014/main" id="{73914A46-E48C-4791-BB70-79C401EB7A80}"/>
              </a:ext>
            </a:extLst>
          </p:cNvPr>
          <p:cNvSpPr>
            <a:spLocks noGrp="1"/>
          </p:cNvSpPr>
          <p:nvPr>
            <p:ph type="body" sz="quarter" idx="10" hasCustomPrompt="1"/>
          </p:nvPr>
        </p:nvSpPr>
        <p:spPr>
          <a:xfrm>
            <a:off x="3614171" y="1501151"/>
            <a:ext cx="4963658" cy="4320073"/>
          </a:xfrm>
          <a:prstGeom prst="rect">
            <a:avLst/>
          </a:prstGeom>
          <a:solidFill>
            <a:schemeClr val="bg1"/>
          </a:solidFill>
        </p:spPr>
        <p:txBody>
          <a:bodyPr anchor="ctr">
            <a:normAutofit/>
          </a:bodyPr>
          <a:lstStyle>
            <a:lvl1pPr marL="0" indent="0" algn="ctr">
              <a:buNone/>
              <a:defRPr sz="6600" baseline="0">
                <a:solidFill>
                  <a:srgbClr val="005172"/>
                </a:solidFill>
                <a:latin typeface="Arial" panose="020B0604020202020204" pitchFamily="34" charset="0"/>
                <a:cs typeface="Arial" panose="020B0604020202020204" pitchFamily="34" charset="0"/>
              </a:defRPr>
            </a:lvl1pPr>
          </a:lstStyle>
          <a:p>
            <a:pPr lvl="0"/>
            <a:r>
              <a:rPr lang="en-GB"/>
              <a:t>This is an example of a headline.</a:t>
            </a:r>
          </a:p>
        </p:txBody>
      </p:sp>
    </p:spTree>
    <p:extLst>
      <p:ext uri="{BB962C8B-B14F-4D97-AF65-F5344CB8AC3E}">
        <p14:creationId xmlns:p14="http://schemas.microsoft.com/office/powerpoint/2010/main" val="2456694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Rail Left">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C25FB2B-6E07-4ADC-4912-AFD1FC2AFA7A}"/>
              </a:ext>
            </a:extLst>
          </p:cNvPr>
          <p:cNvSpPr/>
          <p:nvPr userDrawn="1"/>
        </p:nvSpPr>
        <p:spPr>
          <a:xfrm>
            <a:off x="71824" y="192072"/>
            <a:ext cx="12057088" cy="6575988"/>
          </a:xfrm>
          <a:prstGeom prst="rect">
            <a:avLst/>
          </a:prstGeom>
          <a:noFill/>
          <a:ln w="479425"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Slide Number Placeholder 9"/>
          <p:cNvSpPr>
            <a:spLocks noGrp="1"/>
          </p:cNvSpPr>
          <p:nvPr>
            <p:ph type="sldNum" sz="quarter" idx="15"/>
          </p:nvPr>
        </p:nvSpPr>
        <p:spPr>
          <a:xfrm>
            <a:off x="11092443" y="661029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pic>
        <p:nvPicPr>
          <p:cNvPr id="11" name="Picture 10">
            <a:extLst>
              <a:ext uri="{FF2B5EF4-FFF2-40B4-BE49-F238E27FC236}">
                <a16:creationId xmlns:a16="http://schemas.microsoft.com/office/drawing/2014/main" id="{6E8316F2-A1EE-C206-507C-5E623AE8F96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206680" y="0"/>
            <a:ext cx="1985319" cy="911499"/>
          </a:xfrm>
          <a:prstGeom prst="rect">
            <a:avLst/>
          </a:prstGeom>
        </p:spPr>
      </p:pic>
      <p:sp>
        <p:nvSpPr>
          <p:cNvPr id="9" name="TextBox 8">
            <a:extLst>
              <a:ext uri="{FF2B5EF4-FFF2-40B4-BE49-F238E27FC236}">
                <a16:creationId xmlns:a16="http://schemas.microsoft.com/office/drawing/2014/main" id="{EEB7013E-D4E9-22EB-88E2-3E651073E3DC}"/>
              </a:ext>
            </a:extLst>
          </p:cNvPr>
          <p:cNvSpPr txBox="1"/>
          <p:nvPr userDrawn="1"/>
        </p:nvSpPr>
        <p:spPr>
          <a:xfrm>
            <a:off x="-154983" y="6537122"/>
            <a:ext cx="12491634" cy="305233"/>
          </a:xfrm>
          <a:prstGeom prst="rect">
            <a:avLst/>
          </a:prstGeom>
          <a:noFill/>
        </p:spPr>
        <p:txBody>
          <a:bodyPr wrap="square">
            <a:spAutoFit/>
          </a:bodyPr>
          <a:lstStyle/>
          <a:p>
            <a:pPr algn="ctr"/>
            <a:r>
              <a:rPr lang="en-GB" sz="1800" dirty="0">
                <a:solidFill>
                  <a:srgbClr val="F07E23"/>
                </a:solidFill>
              </a:rPr>
              <a:t>#</a:t>
            </a:r>
            <a:r>
              <a:rPr lang="en-GB" sz="1800" dirty="0">
                <a:solidFill>
                  <a:srgbClr val="F07E23"/>
                </a:solidFill>
                <a:latin typeface="Network Rail Sans" panose="02000000040000020004" pitchFamily="2" charset="0"/>
              </a:rPr>
              <a:t>electricalsafety</a:t>
            </a:r>
          </a:p>
        </p:txBody>
      </p:sp>
    </p:spTree>
    <p:extLst>
      <p:ext uri="{BB962C8B-B14F-4D97-AF65-F5344CB8AC3E}">
        <p14:creationId xmlns:p14="http://schemas.microsoft.com/office/powerpoint/2010/main" val="2394084337"/>
      </p:ext>
    </p:extLst>
  </p:cSld>
  <p:clrMapOvr>
    <a:masterClrMapping/>
  </p:clrMapOvr>
  <p:extLst>
    <p:ext uri="{DCECCB84-F9BA-43D5-87BE-67443E8EF086}">
      <p15:sldGuideLst xmlns:p15="http://schemas.microsoft.com/office/powerpoint/2012/main">
        <p15:guide id="1" orient="horz" pos="3974">
          <p15:clr>
            <a:srgbClr val="FBAE40"/>
          </p15:clr>
        </p15:guide>
        <p15:guide id="2" orient="horz" pos="39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Rail Left">
    <p:spTree>
      <p:nvGrpSpPr>
        <p:cNvPr id="1" name=""/>
        <p:cNvGrpSpPr/>
        <p:nvPr/>
      </p:nvGrpSpPr>
      <p:grpSpPr>
        <a:xfrm>
          <a:off x="0" y="0"/>
          <a:ext cx="0" cy="0"/>
          <a:chOff x="0" y="0"/>
          <a:chExt cx="0" cy="0"/>
        </a:xfrm>
      </p:grpSpPr>
      <p:sp>
        <p:nvSpPr>
          <p:cNvPr id="8" name="Right Triangle 7">
            <a:extLst>
              <a:ext uri="{FF2B5EF4-FFF2-40B4-BE49-F238E27FC236}">
                <a16:creationId xmlns:a16="http://schemas.microsoft.com/office/drawing/2014/main" id="{B6F95BCF-BC83-0BEE-C607-A397D0EEF9E9}"/>
              </a:ext>
            </a:extLst>
          </p:cNvPr>
          <p:cNvSpPr/>
          <p:nvPr userDrawn="1"/>
        </p:nvSpPr>
        <p:spPr>
          <a:xfrm rot="5400000" flipV="1">
            <a:off x="9725023" y="-28573"/>
            <a:ext cx="2438403" cy="2495550"/>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206680" y="0"/>
            <a:ext cx="1985319" cy="911499"/>
          </a:xfrm>
          <a:prstGeom prst="rect">
            <a:avLst/>
          </a:prstGeom>
        </p:spPr>
      </p:pic>
      <p:sp>
        <p:nvSpPr>
          <p:cNvPr id="6" name="Rectangle 5">
            <a:extLst>
              <a:ext uri="{FF2B5EF4-FFF2-40B4-BE49-F238E27FC236}">
                <a16:creationId xmlns:a16="http://schemas.microsoft.com/office/drawing/2014/main" id="{7A95A976-0FAC-EDB4-BBCF-36A4AB0DF981}"/>
              </a:ext>
            </a:extLst>
          </p:cNvPr>
          <p:cNvSpPr/>
          <p:nvPr userDrawn="1"/>
        </p:nvSpPr>
        <p:spPr>
          <a:xfrm>
            <a:off x="0" y="0"/>
            <a:ext cx="906979" cy="6858000"/>
          </a:xfrm>
          <a:prstGeom prst="rect">
            <a:avLst/>
          </a:prstGeom>
          <a:solidFill>
            <a:srgbClr val="F07E23"/>
          </a:solidFill>
          <a:ln w="57150">
            <a:solidFill>
              <a:srgbClr val="F07E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descr="Text&#10;&#10;Description automatically generated with medium confidence">
            <a:extLst>
              <a:ext uri="{FF2B5EF4-FFF2-40B4-BE49-F238E27FC236}">
                <a16:creationId xmlns:a16="http://schemas.microsoft.com/office/drawing/2014/main" id="{A8D934F6-802A-5A59-3BCF-4915C5682C0E}"/>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5250" y="4152900"/>
            <a:ext cx="754579" cy="2131884"/>
          </a:xfrm>
          <a:prstGeom prst="rect">
            <a:avLst/>
          </a:prstGeom>
        </p:spPr>
      </p:pic>
      <p:sp>
        <p:nvSpPr>
          <p:cNvPr id="7" name="Slide Number Placeholder 9">
            <a:extLst>
              <a:ext uri="{FF2B5EF4-FFF2-40B4-BE49-F238E27FC236}">
                <a16:creationId xmlns:a16="http://schemas.microsoft.com/office/drawing/2014/main" id="{258847D8-FFC6-ED46-86D1-AFEBD7926A6F}"/>
              </a:ext>
            </a:extLst>
          </p:cNvPr>
          <p:cNvSpPr>
            <a:spLocks noGrp="1"/>
          </p:cNvSpPr>
          <p:nvPr>
            <p:ph type="sldNum" sz="quarter" idx="15"/>
          </p:nvPr>
        </p:nvSpPr>
        <p:spPr>
          <a:xfrm>
            <a:off x="11092443" y="6548300"/>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
        <p:nvSpPr>
          <p:cNvPr id="9" name="TextBox 8">
            <a:extLst>
              <a:ext uri="{FF2B5EF4-FFF2-40B4-BE49-F238E27FC236}">
                <a16:creationId xmlns:a16="http://schemas.microsoft.com/office/drawing/2014/main" id="{317A66A7-3D98-31FB-D5E3-4F9ABD0E23D0}"/>
              </a:ext>
            </a:extLst>
          </p:cNvPr>
          <p:cNvSpPr txBox="1"/>
          <p:nvPr userDrawn="1"/>
        </p:nvSpPr>
        <p:spPr>
          <a:xfrm>
            <a:off x="0" y="6455311"/>
            <a:ext cx="12192000" cy="369332"/>
          </a:xfrm>
          <a:prstGeom prst="rect">
            <a:avLst/>
          </a:prstGeom>
          <a:noFill/>
        </p:spPr>
        <p:txBody>
          <a:bodyPr wrap="square">
            <a:spAutoFit/>
          </a:bodyPr>
          <a:lstStyle/>
          <a:p>
            <a:pPr algn="ctr"/>
            <a:r>
              <a:rPr lang="en-GB" sz="1800" dirty="0">
                <a:solidFill>
                  <a:srgbClr val="F07E23"/>
                </a:solidFill>
              </a:rPr>
              <a:t>#</a:t>
            </a:r>
            <a:r>
              <a:rPr lang="en-GB" sz="1800" dirty="0">
                <a:solidFill>
                  <a:srgbClr val="F07E23"/>
                </a:solidFill>
                <a:latin typeface="Network Rail Sans" panose="02000000040000020004" pitchFamily="2" charset="0"/>
              </a:rPr>
              <a:t>electricalsafety</a:t>
            </a:r>
          </a:p>
        </p:txBody>
      </p:sp>
    </p:spTree>
    <p:extLst>
      <p:ext uri="{BB962C8B-B14F-4D97-AF65-F5344CB8AC3E}">
        <p14:creationId xmlns:p14="http://schemas.microsoft.com/office/powerpoint/2010/main" val="393994442"/>
      </p:ext>
    </p:extLst>
  </p:cSld>
  <p:clrMapOvr>
    <a:masterClrMapping/>
  </p:clrMapOvr>
  <p:extLst>
    <p:ext uri="{DCECCB84-F9BA-43D5-87BE-67443E8EF086}">
      <p15:sldGuideLst xmlns:p15="http://schemas.microsoft.com/office/powerpoint/2012/main">
        <p15:guide id="1" orient="horz" pos="3974" userDrawn="1">
          <p15:clr>
            <a:srgbClr val="FBAE40"/>
          </p15:clr>
        </p15:guide>
        <p15:guide id="2" orient="horz" pos="36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Rail Left">
    <p:spTree>
      <p:nvGrpSpPr>
        <p:cNvPr id="1" name=""/>
        <p:cNvGrpSpPr/>
        <p:nvPr/>
      </p:nvGrpSpPr>
      <p:grpSpPr>
        <a:xfrm>
          <a:off x="0" y="0"/>
          <a:ext cx="0" cy="0"/>
          <a:chOff x="0" y="0"/>
          <a:chExt cx="0" cy="0"/>
        </a:xfrm>
      </p:grpSpPr>
      <p:pic>
        <p:nvPicPr>
          <p:cNvPr id="13" name="Picture 1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206680" y="0"/>
            <a:ext cx="1985319" cy="911499"/>
          </a:xfrm>
          <a:prstGeom prst="rect">
            <a:avLst/>
          </a:prstGeom>
        </p:spPr>
      </p:pic>
      <p:grpSp>
        <p:nvGrpSpPr>
          <p:cNvPr id="21" name="Group 20"/>
          <p:cNvGrpSpPr/>
          <p:nvPr userDrawn="1"/>
        </p:nvGrpSpPr>
        <p:grpSpPr>
          <a:xfrm>
            <a:off x="346345" y="0"/>
            <a:ext cx="413030" cy="6862274"/>
            <a:chOff x="346345" y="0"/>
            <a:chExt cx="413030" cy="6862274"/>
          </a:xfrm>
        </p:grpSpPr>
        <p:pic>
          <p:nvPicPr>
            <p:cNvPr id="22" name="Picture 21"/>
            <p:cNvPicPr>
              <a:picLocks noChangeAspect="1"/>
            </p:cNvPicPr>
            <p:nvPr userDrawn="1"/>
          </p:nvPicPr>
          <p:blipFill rotWithShape="1">
            <a:blip r:embed="rId3">
              <a:extLst>
                <a:ext uri="{28A0092B-C50C-407E-A947-70E740481C1C}">
                  <a14:useLocalDpi xmlns:a14="http://schemas.microsoft.com/office/drawing/2010/main" val="0"/>
                </a:ext>
              </a:extLst>
            </a:blip>
            <a:srcRect l="-5546" t="19975" r="-2857" b="3236"/>
            <a:stretch/>
          </p:blipFill>
          <p:spPr>
            <a:xfrm rot="10800000">
              <a:off x="346345" y="0"/>
              <a:ext cx="413030" cy="3527576"/>
            </a:xfrm>
            <a:prstGeom prst="rect">
              <a:avLst/>
            </a:prstGeom>
          </p:spPr>
        </p:pic>
        <p:pic>
          <p:nvPicPr>
            <p:cNvPr id="23" name="Picture 22"/>
            <p:cNvPicPr>
              <a:picLocks noChangeAspect="1"/>
            </p:cNvPicPr>
            <p:nvPr userDrawn="1"/>
          </p:nvPicPr>
          <p:blipFill rotWithShape="1">
            <a:blip r:embed="rId3">
              <a:extLst>
                <a:ext uri="{28A0092B-C50C-407E-A947-70E740481C1C}">
                  <a14:useLocalDpi xmlns:a14="http://schemas.microsoft.com/office/drawing/2010/main" val="0"/>
                </a:ext>
              </a:extLst>
            </a:blip>
            <a:srcRect l="-5546" t="23429" r="-2857" b="3236"/>
            <a:stretch/>
          </p:blipFill>
          <p:spPr>
            <a:xfrm rot="10800000">
              <a:off x="346345" y="3493393"/>
              <a:ext cx="413030" cy="3368881"/>
            </a:xfrm>
            <a:prstGeom prst="rect">
              <a:avLst/>
            </a:prstGeom>
          </p:spPr>
        </p:pic>
      </p:grpSp>
      <p:sp>
        <p:nvSpPr>
          <p:cNvPr id="17" name="Slide Number Placeholder 9"/>
          <p:cNvSpPr>
            <a:spLocks noGrp="1"/>
          </p:cNvSpPr>
          <p:nvPr>
            <p:ph type="sldNum" sz="quarter" idx="15"/>
          </p:nvPr>
        </p:nvSpPr>
        <p:spPr>
          <a:xfrm>
            <a:off x="11092443" y="6548400"/>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Tree>
    <p:extLst>
      <p:ext uri="{BB962C8B-B14F-4D97-AF65-F5344CB8AC3E}">
        <p14:creationId xmlns:p14="http://schemas.microsoft.com/office/powerpoint/2010/main" val="2017712098"/>
      </p:ext>
    </p:extLst>
  </p:cSld>
  <p:clrMapOvr>
    <a:masterClrMapping/>
  </p:clrMapOvr>
  <p:extLst>
    <p:ext uri="{DCECCB84-F9BA-43D5-87BE-67443E8EF086}">
      <p15:sldGuideLst xmlns:p15="http://schemas.microsoft.com/office/powerpoint/2012/main">
        <p15:guide id="1" orient="horz" pos="3974" userDrawn="1">
          <p15:clr>
            <a:srgbClr val="FBAE40"/>
          </p15:clr>
        </p15:guide>
        <p15:guide id="2" orient="horz" pos="34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Rail Right">
    <p:spTree>
      <p:nvGrpSpPr>
        <p:cNvPr id="1" name=""/>
        <p:cNvGrpSpPr/>
        <p:nvPr/>
      </p:nvGrpSpPr>
      <p:grpSpPr>
        <a:xfrm>
          <a:off x="0" y="0"/>
          <a:ext cx="0" cy="0"/>
          <a:chOff x="0" y="0"/>
          <a:chExt cx="0" cy="0"/>
        </a:xfrm>
      </p:grpSpPr>
      <p:pic>
        <p:nvPicPr>
          <p:cNvPr id="13" name="Picture 1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206680" y="0"/>
            <a:ext cx="1985319" cy="911499"/>
          </a:xfrm>
          <a:prstGeom prst="rect">
            <a:avLst/>
          </a:prstGeom>
        </p:spPr>
      </p:pic>
      <p:grpSp>
        <p:nvGrpSpPr>
          <p:cNvPr id="21" name="Group 20"/>
          <p:cNvGrpSpPr/>
          <p:nvPr userDrawn="1"/>
        </p:nvGrpSpPr>
        <p:grpSpPr>
          <a:xfrm>
            <a:off x="11431437" y="928688"/>
            <a:ext cx="413030" cy="5181555"/>
            <a:chOff x="11431437" y="928688"/>
            <a:chExt cx="413030" cy="5181555"/>
          </a:xfrm>
        </p:grpSpPr>
        <p:pic>
          <p:nvPicPr>
            <p:cNvPr id="22" name="Picture 21"/>
            <p:cNvPicPr>
              <a:picLocks noChangeAspect="1"/>
            </p:cNvPicPr>
            <p:nvPr userDrawn="1"/>
          </p:nvPicPr>
          <p:blipFill rotWithShape="1">
            <a:blip r:embed="rId3">
              <a:extLst>
                <a:ext uri="{28A0092B-C50C-407E-A947-70E740481C1C}">
                  <a14:useLocalDpi xmlns:a14="http://schemas.microsoft.com/office/drawing/2010/main" val="0"/>
                </a:ext>
              </a:extLst>
            </a:blip>
            <a:srcRect l="-5546" t="19975" r="-2857" b="23453"/>
            <a:stretch/>
          </p:blipFill>
          <p:spPr>
            <a:xfrm rot="10800000">
              <a:off x="11431437" y="928688"/>
              <a:ext cx="413030" cy="2598888"/>
            </a:xfrm>
            <a:prstGeom prst="rect">
              <a:avLst/>
            </a:prstGeom>
          </p:spPr>
        </p:pic>
        <p:pic>
          <p:nvPicPr>
            <p:cNvPr id="23" name="Picture 22"/>
            <p:cNvPicPr>
              <a:picLocks noChangeAspect="1"/>
            </p:cNvPicPr>
            <p:nvPr userDrawn="1"/>
          </p:nvPicPr>
          <p:blipFill rotWithShape="1">
            <a:blip r:embed="rId3">
              <a:extLst>
                <a:ext uri="{28A0092B-C50C-407E-A947-70E740481C1C}">
                  <a14:useLocalDpi xmlns:a14="http://schemas.microsoft.com/office/drawing/2010/main" val="0"/>
                </a:ext>
              </a:extLst>
            </a:blip>
            <a:srcRect l="-5546" t="39800" r="-2857" b="3236"/>
            <a:stretch/>
          </p:blipFill>
          <p:spPr>
            <a:xfrm rot="10800000">
              <a:off x="11431437" y="3493392"/>
              <a:ext cx="413030" cy="2616851"/>
            </a:xfrm>
            <a:prstGeom prst="rect">
              <a:avLst/>
            </a:prstGeom>
          </p:spPr>
        </p:pic>
      </p:grpSp>
      <p:sp>
        <p:nvSpPr>
          <p:cNvPr id="31"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Tree>
    <p:extLst>
      <p:ext uri="{BB962C8B-B14F-4D97-AF65-F5344CB8AC3E}">
        <p14:creationId xmlns:p14="http://schemas.microsoft.com/office/powerpoint/2010/main" val="4084106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Rail Centre">
    <p:spTree>
      <p:nvGrpSpPr>
        <p:cNvPr id="1" name=""/>
        <p:cNvGrpSpPr/>
        <p:nvPr/>
      </p:nvGrpSpPr>
      <p:grpSpPr>
        <a:xfrm>
          <a:off x="0" y="0"/>
          <a:ext cx="0" cy="0"/>
          <a:chOff x="0" y="0"/>
          <a:chExt cx="0" cy="0"/>
        </a:xfrm>
      </p:grpSpPr>
      <p:pic>
        <p:nvPicPr>
          <p:cNvPr id="13" name="Picture 1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206680" y="0"/>
            <a:ext cx="1985319" cy="911499"/>
          </a:xfrm>
          <a:prstGeom prst="rect">
            <a:avLst/>
          </a:prstGeom>
        </p:spPr>
      </p:pic>
      <p:grpSp>
        <p:nvGrpSpPr>
          <p:cNvPr id="25" name="Group 24"/>
          <p:cNvGrpSpPr/>
          <p:nvPr userDrawn="1"/>
        </p:nvGrpSpPr>
        <p:grpSpPr>
          <a:xfrm>
            <a:off x="5882866" y="0"/>
            <a:ext cx="413030" cy="6862274"/>
            <a:chOff x="346345" y="0"/>
            <a:chExt cx="413030" cy="6862274"/>
          </a:xfrm>
        </p:grpSpPr>
        <p:pic>
          <p:nvPicPr>
            <p:cNvPr id="26" name="Picture 25"/>
            <p:cNvPicPr>
              <a:picLocks noChangeAspect="1"/>
            </p:cNvPicPr>
            <p:nvPr userDrawn="1"/>
          </p:nvPicPr>
          <p:blipFill rotWithShape="1">
            <a:blip r:embed="rId3">
              <a:extLst>
                <a:ext uri="{28A0092B-C50C-407E-A947-70E740481C1C}">
                  <a14:useLocalDpi xmlns:a14="http://schemas.microsoft.com/office/drawing/2010/main" val="0"/>
                </a:ext>
              </a:extLst>
            </a:blip>
            <a:srcRect l="-5546" t="19975" r="-2857" b="3236"/>
            <a:stretch/>
          </p:blipFill>
          <p:spPr>
            <a:xfrm rot="10800000">
              <a:off x="346345" y="0"/>
              <a:ext cx="413030" cy="3527576"/>
            </a:xfrm>
            <a:prstGeom prst="rect">
              <a:avLst/>
            </a:prstGeom>
          </p:spPr>
        </p:pic>
        <p:pic>
          <p:nvPicPr>
            <p:cNvPr id="27" name="Picture 26"/>
            <p:cNvPicPr>
              <a:picLocks noChangeAspect="1"/>
            </p:cNvPicPr>
            <p:nvPr userDrawn="1"/>
          </p:nvPicPr>
          <p:blipFill rotWithShape="1">
            <a:blip r:embed="rId3">
              <a:extLst>
                <a:ext uri="{28A0092B-C50C-407E-A947-70E740481C1C}">
                  <a14:useLocalDpi xmlns:a14="http://schemas.microsoft.com/office/drawing/2010/main" val="0"/>
                </a:ext>
              </a:extLst>
            </a:blip>
            <a:srcRect l="-5546" t="23429" r="-2857" b="3236"/>
            <a:stretch/>
          </p:blipFill>
          <p:spPr>
            <a:xfrm rot="10800000">
              <a:off x="346345" y="3493393"/>
              <a:ext cx="413030" cy="3368881"/>
            </a:xfrm>
            <a:prstGeom prst="rect">
              <a:avLst/>
            </a:prstGeom>
          </p:spPr>
        </p:pic>
      </p:grpSp>
      <p:sp>
        <p:nvSpPr>
          <p:cNvPr id="23"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Tree>
    <p:extLst>
      <p:ext uri="{BB962C8B-B14F-4D97-AF65-F5344CB8AC3E}">
        <p14:creationId xmlns:p14="http://schemas.microsoft.com/office/powerpoint/2010/main" val="3136088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Rail Below">
    <p:spTree>
      <p:nvGrpSpPr>
        <p:cNvPr id="1" name=""/>
        <p:cNvGrpSpPr/>
        <p:nvPr/>
      </p:nvGrpSpPr>
      <p:grpSpPr>
        <a:xfrm>
          <a:off x="0" y="0"/>
          <a:ext cx="0" cy="0"/>
          <a:chOff x="0" y="0"/>
          <a:chExt cx="0" cy="0"/>
        </a:xfrm>
      </p:grpSpPr>
      <p:pic>
        <p:nvPicPr>
          <p:cNvPr id="13" name="Picture 1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206680" y="0"/>
            <a:ext cx="1985319" cy="911499"/>
          </a:xfrm>
          <a:prstGeom prst="rect">
            <a:avLst/>
          </a:prstGeom>
        </p:spPr>
      </p:pic>
      <p:grpSp>
        <p:nvGrpSpPr>
          <p:cNvPr id="2" name="Group 1"/>
          <p:cNvGrpSpPr/>
          <p:nvPr userDrawn="1"/>
        </p:nvGrpSpPr>
        <p:grpSpPr>
          <a:xfrm>
            <a:off x="9408" y="5731445"/>
            <a:ext cx="12182592" cy="415480"/>
            <a:chOff x="9408" y="5628893"/>
            <a:chExt cx="12182592" cy="415480"/>
          </a:xfrm>
        </p:grpSpPr>
        <p:pic>
          <p:nvPicPr>
            <p:cNvPr id="9" name="Picture 8"/>
            <p:cNvPicPr>
              <a:picLocks noChangeAspect="1"/>
            </p:cNvPicPr>
            <p:nvPr userDrawn="1"/>
          </p:nvPicPr>
          <p:blipFill rotWithShape="1">
            <a:blip r:embed="rId3">
              <a:extLst>
                <a:ext uri="{28A0092B-C50C-407E-A947-70E740481C1C}">
                  <a14:useLocalDpi xmlns:a14="http://schemas.microsoft.com/office/drawing/2010/main" val="0"/>
                </a:ext>
              </a:extLst>
            </a:blip>
            <a:srcRect l="-5546" t="19975" r="-2857" b="3236"/>
            <a:stretch/>
          </p:blipFill>
          <p:spPr>
            <a:xfrm rot="5400000">
              <a:off x="1566681" y="4071620"/>
              <a:ext cx="413030" cy="3527576"/>
            </a:xfrm>
            <a:prstGeom prst="rect">
              <a:avLst/>
            </a:prstGeom>
          </p:spPr>
        </p:pic>
        <p:pic>
          <p:nvPicPr>
            <p:cNvPr id="11" name="Picture 10"/>
            <p:cNvPicPr>
              <a:picLocks noChangeAspect="1"/>
            </p:cNvPicPr>
            <p:nvPr userDrawn="1"/>
          </p:nvPicPr>
          <p:blipFill rotWithShape="1">
            <a:blip r:embed="rId3">
              <a:extLst>
                <a:ext uri="{28A0092B-C50C-407E-A947-70E740481C1C}">
                  <a14:useLocalDpi xmlns:a14="http://schemas.microsoft.com/office/drawing/2010/main" val="0"/>
                </a:ext>
              </a:extLst>
            </a:blip>
            <a:srcRect l="-5546" t="19975" r="-2857" b="3236"/>
            <a:stretch/>
          </p:blipFill>
          <p:spPr>
            <a:xfrm rot="5400000">
              <a:off x="5060073" y="4071620"/>
              <a:ext cx="413030" cy="3527576"/>
            </a:xfrm>
            <a:prstGeom prst="rect">
              <a:avLst/>
            </a:prstGeom>
          </p:spPr>
        </p:pic>
        <p:pic>
          <p:nvPicPr>
            <p:cNvPr id="16" name="Picture 15"/>
            <p:cNvPicPr>
              <a:picLocks noChangeAspect="1"/>
            </p:cNvPicPr>
            <p:nvPr userDrawn="1"/>
          </p:nvPicPr>
          <p:blipFill rotWithShape="1">
            <a:blip r:embed="rId3">
              <a:extLst>
                <a:ext uri="{28A0092B-C50C-407E-A947-70E740481C1C}">
                  <a14:useLocalDpi xmlns:a14="http://schemas.microsoft.com/office/drawing/2010/main" val="0"/>
                </a:ext>
              </a:extLst>
            </a:blip>
            <a:srcRect l="-5546" t="19975" r="-2857" b="3236"/>
            <a:stretch/>
          </p:blipFill>
          <p:spPr>
            <a:xfrm rot="5400000">
              <a:off x="8549745" y="4074070"/>
              <a:ext cx="413030" cy="3527576"/>
            </a:xfrm>
            <a:prstGeom prst="rect">
              <a:avLst/>
            </a:prstGeom>
          </p:spPr>
        </p:pic>
        <p:pic>
          <p:nvPicPr>
            <p:cNvPr id="17" name="Picture 16"/>
            <p:cNvPicPr>
              <a:picLocks noChangeAspect="1"/>
            </p:cNvPicPr>
            <p:nvPr userDrawn="1"/>
          </p:nvPicPr>
          <p:blipFill rotWithShape="1">
            <a:blip r:embed="rId3">
              <a:extLst>
                <a:ext uri="{28A0092B-C50C-407E-A947-70E740481C1C}">
                  <a14:useLocalDpi xmlns:a14="http://schemas.microsoft.com/office/drawing/2010/main" val="0"/>
                </a:ext>
              </a:extLst>
            </a:blip>
            <a:srcRect l="-5547" t="59610" r="-3336" b="3236"/>
            <a:stretch/>
          </p:blipFill>
          <p:spPr>
            <a:xfrm rot="5400000">
              <a:off x="11131178" y="4982927"/>
              <a:ext cx="414856" cy="1706788"/>
            </a:xfrm>
            <a:prstGeom prst="rect">
              <a:avLst/>
            </a:prstGeom>
          </p:spPr>
        </p:pic>
      </p:grpSp>
      <p:sp>
        <p:nvSpPr>
          <p:cNvPr id="15"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Tree>
    <p:extLst>
      <p:ext uri="{BB962C8B-B14F-4D97-AF65-F5344CB8AC3E}">
        <p14:creationId xmlns:p14="http://schemas.microsoft.com/office/powerpoint/2010/main" val="662690994"/>
      </p:ext>
    </p:extLst>
  </p:cSld>
  <p:clrMapOvr>
    <a:masterClrMapping/>
  </p:clrMapOvr>
  <p:extLst>
    <p:ext uri="{DCECCB84-F9BA-43D5-87BE-67443E8EF086}">
      <p15:sldGuideLst xmlns:p15="http://schemas.microsoft.com/office/powerpoint/2012/main">
        <p15:guide id="1" orient="horz" pos="346"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Rail Below 2">
    <p:spTree>
      <p:nvGrpSpPr>
        <p:cNvPr id="1" name=""/>
        <p:cNvGrpSpPr/>
        <p:nvPr/>
      </p:nvGrpSpPr>
      <p:grpSpPr>
        <a:xfrm>
          <a:off x="0" y="0"/>
          <a:ext cx="0" cy="0"/>
          <a:chOff x="0" y="0"/>
          <a:chExt cx="0" cy="0"/>
        </a:xfrm>
      </p:grpSpPr>
      <p:pic>
        <p:nvPicPr>
          <p:cNvPr id="13" name="Picture 1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206680" y="0"/>
            <a:ext cx="1985319" cy="911499"/>
          </a:xfrm>
          <a:prstGeom prst="rect">
            <a:avLst/>
          </a:prstGeom>
        </p:spPr>
      </p:pic>
      <p:grpSp>
        <p:nvGrpSpPr>
          <p:cNvPr id="2" name="Group 1"/>
          <p:cNvGrpSpPr/>
          <p:nvPr userDrawn="1"/>
        </p:nvGrpSpPr>
        <p:grpSpPr>
          <a:xfrm>
            <a:off x="9408" y="4279047"/>
            <a:ext cx="12182592" cy="415480"/>
            <a:chOff x="9408" y="5628893"/>
            <a:chExt cx="12182592" cy="415480"/>
          </a:xfrm>
        </p:grpSpPr>
        <p:pic>
          <p:nvPicPr>
            <p:cNvPr id="9" name="Picture 8"/>
            <p:cNvPicPr>
              <a:picLocks noChangeAspect="1"/>
            </p:cNvPicPr>
            <p:nvPr userDrawn="1"/>
          </p:nvPicPr>
          <p:blipFill rotWithShape="1">
            <a:blip r:embed="rId3">
              <a:extLst>
                <a:ext uri="{28A0092B-C50C-407E-A947-70E740481C1C}">
                  <a14:useLocalDpi xmlns:a14="http://schemas.microsoft.com/office/drawing/2010/main" val="0"/>
                </a:ext>
              </a:extLst>
            </a:blip>
            <a:srcRect l="-5546" t="19975" r="-2857" b="3236"/>
            <a:stretch/>
          </p:blipFill>
          <p:spPr>
            <a:xfrm rot="5400000">
              <a:off x="1566681" y="4071620"/>
              <a:ext cx="413030" cy="3527576"/>
            </a:xfrm>
            <a:prstGeom prst="rect">
              <a:avLst/>
            </a:prstGeom>
          </p:spPr>
        </p:pic>
        <p:pic>
          <p:nvPicPr>
            <p:cNvPr id="11" name="Picture 10"/>
            <p:cNvPicPr>
              <a:picLocks noChangeAspect="1"/>
            </p:cNvPicPr>
            <p:nvPr userDrawn="1"/>
          </p:nvPicPr>
          <p:blipFill rotWithShape="1">
            <a:blip r:embed="rId3">
              <a:extLst>
                <a:ext uri="{28A0092B-C50C-407E-A947-70E740481C1C}">
                  <a14:useLocalDpi xmlns:a14="http://schemas.microsoft.com/office/drawing/2010/main" val="0"/>
                </a:ext>
              </a:extLst>
            </a:blip>
            <a:srcRect l="-5546" t="19975" r="-2857" b="3236"/>
            <a:stretch/>
          </p:blipFill>
          <p:spPr>
            <a:xfrm rot="5400000">
              <a:off x="5060073" y="4071620"/>
              <a:ext cx="413030" cy="3527576"/>
            </a:xfrm>
            <a:prstGeom prst="rect">
              <a:avLst/>
            </a:prstGeom>
          </p:spPr>
        </p:pic>
        <p:pic>
          <p:nvPicPr>
            <p:cNvPr id="16" name="Picture 15"/>
            <p:cNvPicPr>
              <a:picLocks noChangeAspect="1"/>
            </p:cNvPicPr>
            <p:nvPr userDrawn="1"/>
          </p:nvPicPr>
          <p:blipFill rotWithShape="1">
            <a:blip r:embed="rId3">
              <a:extLst>
                <a:ext uri="{28A0092B-C50C-407E-A947-70E740481C1C}">
                  <a14:useLocalDpi xmlns:a14="http://schemas.microsoft.com/office/drawing/2010/main" val="0"/>
                </a:ext>
              </a:extLst>
            </a:blip>
            <a:srcRect l="-5546" t="19975" r="-2857" b="3236"/>
            <a:stretch/>
          </p:blipFill>
          <p:spPr>
            <a:xfrm rot="5400000">
              <a:off x="8549745" y="4074070"/>
              <a:ext cx="413030" cy="3527576"/>
            </a:xfrm>
            <a:prstGeom prst="rect">
              <a:avLst/>
            </a:prstGeom>
          </p:spPr>
        </p:pic>
        <p:pic>
          <p:nvPicPr>
            <p:cNvPr id="17" name="Picture 16"/>
            <p:cNvPicPr>
              <a:picLocks noChangeAspect="1"/>
            </p:cNvPicPr>
            <p:nvPr userDrawn="1"/>
          </p:nvPicPr>
          <p:blipFill rotWithShape="1">
            <a:blip r:embed="rId3">
              <a:extLst>
                <a:ext uri="{28A0092B-C50C-407E-A947-70E740481C1C}">
                  <a14:useLocalDpi xmlns:a14="http://schemas.microsoft.com/office/drawing/2010/main" val="0"/>
                </a:ext>
              </a:extLst>
            </a:blip>
            <a:srcRect l="-5547" t="59610" r="-3336" b="3236"/>
            <a:stretch/>
          </p:blipFill>
          <p:spPr>
            <a:xfrm rot="5400000">
              <a:off x="11131178" y="4982927"/>
              <a:ext cx="414856" cy="1706788"/>
            </a:xfrm>
            <a:prstGeom prst="rect">
              <a:avLst/>
            </a:prstGeom>
          </p:spPr>
        </p:pic>
      </p:grpSp>
      <p:sp>
        <p:nvSpPr>
          <p:cNvPr id="12" name="Slide Number Placeholder 9"/>
          <p:cNvSpPr>
            <a:spLocks noGrp="1"/>
          </p:cNvSpPr>
          <p:nvPr>
            <p:ph type="sldNum" sz="quarter" idx="15"/>
          </p:nvPr>
        </p:nvSpPr>
        <p:spPr>
          <a:xfrm>
            <a:off x="11092443" y="6532802"/>
            <a:ext cx="850268" cy="184192"/>
          </a:xfrm>
          <a:prstGeom prst="rect">
            <a:avLst/>
          </a:prstGeom>
        </p:spPr>
        <p:txBody>
          <a:bodyPr/>
          <a:lstStyle>
            <a:lvl1pPr algn="r">
              <a:defRPr>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Tree>
    <p:extLst>
      <p:ext uri="{BB962C8B-B14F-4D97-AF65-F5344CB8AC3E}">
        <p14:creationId xmlns:p14="http://schemas.microsoft.com/office/powerpoint/2010/main" val="1709646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userDrawn="1">
  <p:cSld name="1_Title and Text">
    <p:spTree>
      <p:nvGrpSpPr>
        <p:cNvPr id="1" name=""/>
        <p:cNvGrpSpPr/>
        <p:nvPr/>
      </p:nvGrpSpPr>
      <p:grpSpPr>
        <a:xfrm>
          <a:off x="0" y="0"/>
          <a:ext cx="0" cy="0"/>
          <a:chOff x="0" y="0"/>
          <a:chExt cx="0" cy="0"/>
        </a:xfrm>
      </p:grpSpPr>
      <p:sp>
        <p:nvSpPr>
          <p:cNvPr id="2" name="Title 1"/>
          <p:cNvSpPr>
            <a:spLocks noGrp="1"/>
          </p:cNvSpPr>
          <p:nvPr>
            <p:ph type="title"/>
          </p:nvPr>
        </p:nvSpPr>
        <p:spPr>
          <a:xfrm>
            <a:off x="970116" y="365863"/>
            <a:ext cx="10800776" cy="831500"/>
          </a:xfrm>
          <a:prstGeom prst="rect">
            <a:avLst/>
          </a:prstGeom>
        </p:spPr>
        <p:txBody>
          <a:bodyPr lIns="0" rIns="0"/>
          <a:lstStyle>
            <a:lvl1pPr algn="l">
              <a:defRPr sz="3200" b="1" baseline="0">
                <a:solidFill>
                  <a:srgbClr val="8DC055"/>
                </a:solidFill>
                <a:latin typeface="Network Rail Sans" charset="0"/>
                <a:ea typeface="Network Rail Sans" charset="0"/>
                <a:cs typeface="Network Rail Sans" charset="0"/>
              </a:defRPr>
            </a:lvl1pPr>
          </a:lstStyle>
          <a:p>
            <a:r>
              <a:rPr lang="en-US"/>
              <a:t>Click to edit Master title style</a:t>
            </a:r>
          </a:p>
        </p:txBody>
      </p:sp>
      <p:sp>
        <p:nvSpPr>
          <p:cNvPr id="4" name="Text Placeholder 3"/>
          <p:cNvSpPr>
            <a:spLocks noGrp="1"/>
          </p:cNvSpPr>
          <p:nvPr>
            <p:ph type="body" sz="quarter" idx="10"/>
          </p:nvPr>
        </p:nvSpPr>
        <p:spPr>
          <a:xfrm>
            <a:off x="971477" y="1441045"/>
            <a:ext cx="10799411" cy="4486967"/>
          </a:xfrm>
          <a:prstGeom prst="rect">
            <a:avLst/>
          </a:prstGeom>
        </p:spPr>
        <p:txBody>
          <a:bodyPr lIns="0" rIns="0"/>
          <a:lstStyle>
            <a:lvl1pPr marL="0" indent="0">
              <a:buClr>
                <a:schemeClr val="bg2"/>
              </a:buClr>
              <a:buNone/>
              <a:defRPr sz="2800">
                <a:latin typeface="Network Rail Sans" panose="02000000040000020004" pitchFamily="2" charset="0"/>
                <a:ea typeface="Network Rail Sans" panose="02000000040000020004" pitchFamily="2" charset="0"/>
                <a:cs typeface="Network Rail Sans" panose="02000000040000020004" pitchFamily="2" charset="0"/>
              </a:defRPr>
            </a:lvl1pPr>
            <a:lvl2pPr marL="457189" indent="0">
              <a:buClr>
                <a:schemeClr val="bg2"/>
              </a:buClr>
              <a:buNone/>
              <a:defRPr sz="2400">
                <a:latin typeface="Network Rail Sans" panose="02000000040000020004" pitchFamily="2" charset="0"/>
                <a:ea typeface="Network Rail Sans" panose="02000000040000020004" pitchFamily="2" charset="0"/>
                <a:cs typeface="Network Rail Sans" panose="02000000040000020004" pitchFamily="2" charset="0"/>
              </a:defRPr>
            </a:lvl2pPr>
            <a:lvl3pPr marL="914377" indent="0">
              <a:buClr>
                <a:schemeClr val="bg2"/>
              </a:buClr>
              <a:buNone/>
              <a:defRPr sz="2000">
                <a:latin typeface="Network Rail Sans" panose="02000000040000020004" pitchFamily="2" charset="0"/>
                <a:ea typeface="Network Rail Sans" panose="02000000040000020004" pitchFamily="2" charset="0"/>
                <a:cs typeface="Network Rail Sans" panose="02000000040000020004" pitchFamily="2" charset="0"/>
              </a:defRPr>
            </a:lvl3pPr>
            <a:lvl4pPr marL="1371566" indent="0">
              <a:buClr>
                <a:schemeClr val="bg2"/>
              </a:buClr>
              <a:buNone/>
              <a:defRPr sz="1800">
                <a:latin typeface="Network Rail Sans" panose="02000000040000020004" pitchFamily="2" charset="0"/>
                <a:ea typeface="Network Rail Sans" panose="02000000040000020004" pitchFamily="2" charset="0"/>
                <a:cs typeface="Network Rail Sans" panose="02000000040000020004" pitchFamily="2" charset="0"/>
              </a:defRPr>
            </a:lvl4pPr>
            <a:lvl5pPr marL="1828755" indent="0">
              <a:buClr>
                <a:schemeClr val="bg2"/>
              </a:buClr>
              <a:buNone/>
              <a:defRPr sz="1800">
                <a:latin typeface="Network Rail Sans" panose="02000000040000020004" pitchFamily="2" charset="0"/>
                <a:ea typeface="Network Rail Sans" panose="02000000040000020004" pitchFamily="2" charset="0"/>
                <a:cs typeface="Network Rail Sans" panose="02000000040000020004"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Box 11">
            <a:extLst>
              <a:ext uri="{FF2B5EF4-FFF2-40B4-BE49-F238E27FC236}">
                <a16:creationId xmlns:a16="http://schemas.microsoft.com/office/drawing/2014/main" id="{E951385A-697D-4D36-A427-870F4F0695A6}"/>
              </a:ext>
            </a:extLst>
          </p:cNvPr>
          <p:cNvSpPr txBox="1"/>
          <p:nvPr userDrawn="1"/>
        </p:nvSpPr>
        <p:spPr>
          <a:xfrm>
            <a:off x="10712566" y="6410309"/>
            <a:ext cx="1479447" cy="169277"/>
          </a:xfrm>
          <a:prstGeom prst="rect">
            <a:avLst/>
          </a:prstGeom>
          <a:noFill/>
        </p:spPr>
        <p:txBody>
          <a:bodyPr wrap="square" lIns="0" tIns="0" rIns="0" bIns="0" rtlCol="0">
            <a:spAutoFit/>
          </a:bodyPr>
          <a:lstStyle/>
          <a:p>
            <a:pPr algn="ctr"/>
            <a:r>
              <a:rPr lang="en-US" sz="1100" b="1" dirty="0">
                <a:latin typeface="Network Rail Sans" charset="0"/>
                <a:ea typeface="Network Rail Sans" charset="0"/>
                <a:cs typeface="Network Rail Sans" charset="0"/>
              </a:rPr>
              <a:t>Page </a:t>
            </a:r>
            <a:fld id="{D6E52CD9-265F-0944-8D35-37F9AE352F10}" type="slidenum">
              <a:rPr lang="en-US" sz="1100" b="1" smtClean="0">
                <a:latin typeface="Network Rail Sans" charset="0"/>
                <a:ea typeface="Network Rail Sans" charset="0"/>
                <a:cs typeface="Network Rail Sans" charset="0"/>
              </a:rPr>
              <a:pPr algn="ctr"/>
              <a:t>‹#›</a:t>
            </a:fld>
            <a:endParaRPr lang="en-US" sz="1100" b="1" dirty="0">
              <a:latin typeface="Network Rail Sans" charset="0"/>
              <a:ea typeface="Network Rail Sans" charset="0"/>
              <a:cs typeface="Network Rail Sans" charset="0"/>
            </a:endParaRPr>
          </a:p>
        </p:txBody>
      </p:sp>
      <p:sp>
        <p:nvSpPr>
          <p:cNvPr id="13" name="Rectangle 12">
            <a:extLst>
              <a:ext uri="{FF2B5EF4-FFF2-40B4-BE49-F238E27FC236}">
                <a16:creationId xmlns:a16="http://schemas.microsoft.com/office/drawing/2014/main" id="{8DEF24D4-6467-4BF3-B9E2-D39492541358}"/>
              </a:ext>
            </a:extLst>
          </p:cNvPr>
          <p:cNvSpPr/>
          <p:nvPr userDrawn="1"/>
        </p:nvSpPr>
        <p:spPr>
          <a:xfrm>
            <a:off x="-6332" y="0"/>
            <a:ext cx="779357" cy="6858000"/>
          </a:xfrm>
          <a:prstGeom prst="rect">
            <a:avLst/>
          </a:prstGeom>
          <a:solidFill>
            <a:srgbClr val="7DC356"/>
          </a:solidFill>
          <a:ln>
            <a:solidFill>
              <a:srgbClr val="7DC35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dirty="0"/>
          </a:p>
        </p:txBody>
      </p:sp>
      <p:pic>
        <p:nvPicPr>
          <p:cNvPr id="7" name="Picture 6" descr="A picture containing logo&#10;&#10;Description automatically generated">
            <a:extLst>
              <a:ext uri="{FF2B5EF4-FFF2-40B4-BE49-F238E27FC236}">
                <a16:creationId xmlns:a16="http://schemas.microsoft.com/office/drawing/2014/main" id="{66D89075-9ECA-41BF-9265-F3765D66AA73}"/>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33302" y="6056955"/>
            <a:ext cx="700088" cy="706707"/>
          </a:xfrm>
          <a:prstGeom prst="flowChartConnector">
            <a:avLst/>
          </a:prstGeom>
        </p:spPr>
      </p:pic>
      <p:pic>
        <p:nvPicPr>
          <p:cNvPr id="11" name="Picture 10" descr="Logo&#10;&#10;Description automatically generated">
            <a:extLst>
              <a:ext uri="{FF2B5EF4-FFF2-40B4-BE49-F238E27FC236}">
                <a16:creationId xmlns:a16="http://schemas.microsoft.com/office/drawing/2014/main" id="{1FACAC13-4F24-40BD-B4D7-8779F42C7047}"/>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9994899" y="104017"/>
            <a:ext cx="2040987" cy="767545"/>
          </a:xfrm>
          <a:prstGeom prst="rect">
            <a:avLst/>
          </a:prstGeom>
        </p:spPr>
      </p:pic>
    </p:spTree>
    <p:extLst>
      <p:ext uri="{BB962C8B-B14F-4D97-AF65-F5344CB8AC3E}">
        <p14:creationId xmlns:p14="http://schemas.microsoft.com/office/powerpoint/2010/main" val="4259529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userDrawn="1">
  <p:cSld name="Back Cover_Opt1">
    <p:spTree>
      <p:nvGrpSpPr>
        <p:cNvPr id="1" name=""/>
        <p:cNvGrpSpPr/>
        <p:nvPr/>
      </p:nvGrpSpPr>
      <p:grpSpPr>
        <a:xfrm>
          <a:off x="0" y="0"/>
          <a:ext cx="0" cy="0"/>
          <a:chOff x="0" y="0"/>
          <a:chExt cx="0" cy="0"/>
        </a:xfrm>
      </p:grpSpPr>
      <p:sp>
        <p:nvSpPr>
          <p:cNvPr id="154" name="Rectangle 153">
            <a:extLst>
              <a:ext uri="{FF2B5EF4-FFF2-40B4-BE49-F238E27FC236}">
                <a16:creationId xmlns:a16="http://schemas.microsoft.com/office/drawing/2014/main" id="{74A6032A-1E8B-4F16-9956-FEBCE25D9AA2}"/>
              </a:ext>
            </a:extLst>
          </p:cNvPr>
          <p:cNvSpPr/>
          <p:nvPr userDrawn="1"/>
        </p:nvSpPr>
        <p:spPr>
          <a:xfrm>
            <a:off x="206429" y="371474"/>
            <a:ext cx="11779143" cy="6331251"/>
          </a:xfrm>
          <a:prstGeom prst="rect">
            <a:avLst/>
          </a:prstGeom>
          <a:solidFill>
            <a:srgbClr val="7DC3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itle 1">
            <a:extLst>
              <a:ext uri="{FF2B5EF4-FFF2-40B4-BE49-F238E27FC236}">
                <a16:creationId xmlns:a16="http://schemas.microsoft.com/office/drawing/2014/main" id="{2CA8DC52-5927-4967-8721-F632D40EBB71}"/>
              </a:ext>
            </a:extLst>
          </p:cNvPr>
          <p:cNvSpPr>
            <a:spLocks noGrp="1"/>
          </p:cNvSpPr>
          <p:nvPr>
            <p:ph type="title" hasCustomPrompt="1"/>
          </p:nvPr>
        </p:nvSpPr>
        <p:spPr>
          <a:xfrm>
            <a:off x="754486" y="2121703"/>
            <a:ext cx="10681631" cy="2138067"/>
          </a:xfrm>
          <a:prstGeom prst="rect">
            <a:avLst/>
          </a:prstGeom>
        </p:spPr>
        <p:txBody>
          <a:bodyPr lIns="0" rIns="0"/>
          <a:lstStyle>
            <a:lvl1pPr algn="l">
              <a:defRPr sz="4800" b="1">
                <a:solidFill>
                  <a:schemeClr val="bg1"/>
                </a:solidFill>
                <a:latin typeface="Network Rail Sans" charset="0"/>
                <a:ea typeface="Network Rail Sans" charset="0"/>
                <a:cs typeface="Network Rail Sans" charset="0"/>
              </a:defRPr>
            </a:lvl1pPr>
          </a:lstStyle>
          <a:p>
            <a:r>
              <a:rPr lang="en-GB"/>
              <a:t>Click to edit main heading text</a:t>
            </a:r>
            <a:endParaRPr lang="en-US"/>
          </a:p>
        </p:txBody>
      </p:sp>
      <p:sp>
        <p:nvSpPr>
          <p:cNvPr id="16" name="Text Placeholder 3">
            <a:extLst>
              <a:ext uri="{FF2B5EF4-FFF2-40B4-BE49-F238E27FC236}">
                <a16:creationId xmlns:a16="http://schemas.microsoft.com/office/drawing/2014/main" id="{1318CA4E-D1D5-4C52-AD16-6FFAC43C20A4}"/>
              </a:ext>
            </a:extLst>
          </p:cNvPr>
          <p:cNvSpPr>
            <a:spLocks noGrp="1"/>
          </p:cNvSpPr>
          <p:nvPr>
            <p:ph type="body" sz="quarter" idx="10" hasCustomPrompt="1"/>
          </p:nvPr>
        </p:nvSpPr>
        <p:spPr>
          <a:xfrm>
            <a:off x="755903" y="3542812"/>
            <a:ext cx="10681631" cy="2138067"/>
          </a:xfrm>
          <a:prstGeom prst="rect">
            <a:avLst/>
          </a:prstGeom>
        </p:spPr>
        <p:txBody>
          <a:bodyPr lIns="0" rIns="0"/>
          <a:lstStyle>
            <a:lvl1pPr marL="0" indent="0">
              <a:buNone/>
              <a:defRPr sz="2800">
                <a:latin typeface="Network Rail Sans" charset="0"/>
                <a:ea typeface="Network Rail Sans" charset="0"/>
                <a:cs typeface="Network Rail Sans" charset="0"/>
              </a:defRPr>
            </a:lvl1pPr>
            <a:lvl2pPr>
              <a:defRPr sz="2400">
                <a:latin typeface="Network Rail Sans" charset="0"/>
                <a:ea typeface="Network Rail Sans" charset="0"/>
                <a:cs typeface="Network Rail Sans" charset="0"/>
              </a:defRPr>
            </a:lvl2pPr>
            <a:lvl3pPr>
              <a:defRPr sz="2400">
                <a:latin typeface="Network Rail Sans" charset="0"/>
                <a:ea typeface="Network Rail Sans" charset="0"/>
                <a:cs typeface="Network Rail Sans" charset="0"/>
              </a:defRPr>
            </a:lvl3pPr>
            <a:lvl4pPr>
              <a:defRPr sz="1800">
                <a:latin typeface="Network Rail Sans" charset="0"/>
                <a:ea typeface="Network Rail Sans" charset="0"/>
                <a:cs typeface="Network Rail Sans" charset="0"/>
              </a:defRPr>
            </a:lvl4pPr>
            <a:lvl5pPr>
              <a:defRPr sz="1800">
                <a:latin typeface="Network Rail Sans" charset="0"/>
                <a:ea typeface="Network Rail Sans" charset="0"/>
                <a:cs typeface="Network Rail Sans" charset="0"/>
              </a:defRPr>
            </a:lvl5pPr>
          </a:lstStyle>
          <a:p>
            <a:pPr lvl="0"/>
            <a:r>
              <a:rPr lang="en-US"/>
              <a:t>Click to edit sub heading text</a:t>
            </a:r>
          </a:p>
        </p:txBody>
      </p:sp>
      <p:pic>
        <p:nvPicPr>
          <p:cNvPr id="155" name="Picture 154" descr="A picture containing icon&#10;&#10;Description automatically generated">
            <a:extLst>
              <a:ext uri="{FF2B5EF4-FFF2-40B4-BE49-F238E27FC236}">
                <a16:creationId xmlns:a16="http://schemas.microsoft.com/office/drawing/2014/main" id="{2718516B-2BD4-45A1-8ABA-F91F54608AF5}"/>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9878071" y="104017"/>
            <a:ext cx="2157816" cy="819558"/>
          </a:xfrm>
          <a:prstGeom prst="rect">
            <a:avLst/>
          </a:prstGeom>
        </p:spPr>
      </p:pic>
      <p:sp>
        <p:nvSpPr>
          <p:cNvPr id="156" name="TextBox 155">
            <a:extLst>
              <a:ext uri="{FF2B5EF4-FFF2-40B4-BE49-F238E27FC236}">
                <a16:creationId xmlns:a16="http://schemas.microsoft.com/office/drawing/2014/main" id="{9AFC5CED-630B-4223-A97C-FA917273DC21}"/>
              </a:ext>
            </a:extLst>
          </p:cNvPr>
          <p:cNvSpPr txBox="1"/>
          <p:nvPr userDrawn="1"/>
        </p:nvSpPr>
        <p:spPr>
          <a:xfrm>
            <a:off x="5481153" y="5981782"/>
            <a:ext cx="6135949" cy="276999"/>
          </a:xfrm>
          <a:prstGeom prst="rect">
            <a:avLst/>
          </a:prstGeom>
          <a:noFill/>
        </p:spPr>
        <p:txBody>
          <a:bodyPr wrap="square" rtlCol="0">
            <a:spAutoFit/>
          </a:bodyPr>
          <a:lstStyle/>
          <a:p>
            <a:pPr algn="r"/>
            <a:r>
              <a:rPr lang="en-GB" sz="1200" dirty="0">
                <a:solidFill>
                  <a:schemeClr val="bg1"/>
                </a:solidFill>
                <a:latin typeface="Network Rail Sans" panose="02000000040000020004" pitchFamily="50" charset="0"/>
              </a:rPr>
              <a:t>Providing technical leadership</a:t>
            </a:r>
          </a:p>
        </p:txBody>
      </p:sp>
      <p:pic>
        <p:nvPicPr>
          <p:cNvPr id="157" name="Picture 156" descr="A picture containing logo&#10;&#10;Description automatically generated">
            <a:extLst>
              <a:ext uri="{FF2B5EF4-FFF2-40B4-BE49-F238E27FC236}">
                <a16:creationId xmlns:a16="http://schemas.microsoft.com/office/drawing/2014/main" id="{C3A4FA49-F7B3-4766-B50C-5C86029A79B2}"/>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629278" y="5810424"/>
            <a:ext cx="1787362" cy="830949"/>
          </a:xfrm>
          <a:prstGeom prst="rect">
            <a:avLst/>
          </a:prstGeom>
        </p:spPr>
      </p:pic>
      <p:pic>
        <p:nvPicPr>
          <p:cNvPr id="158" name="Picture 157">
            <a:extLst>
              <a:ext uri="{FF2B5EF4-FFF2-40B4-BE49-F238E27FC236}">
                <a16:creationId xmlns:a16="http://schemas.microsoft.com/office/drawing/2014/main" id="{CFC101FE-4BCD-4364-B76A-C4687768416F}"/>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2539374" y="5949192"/>
            <a:ext cx="5146617" cy="480707"/>
          </a:xfrm>
          <a:prstGeom prst="rect">
            <a:avLst/>
          </a:prstGeom>
        </p:spPr>
      </p:pic>
    </p:spTree>
    <p:extLst>
      <p:ext uri="{BB962C8B-B14F-4D97-AF65-F5344CB8AC3E}">
        <p14:creationId xmlns:p14="http://schemas.microsoft.com/office/powerpoint/2010/main" val="25747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Back Cover_Opt2">
    <p:spTree>
      <p:nvGrpSpPr>
        <p:cNvPr id="1" name=""/>
        <p:cNvGrpSpPr/>
        <p:nvPr/>
      </p:nvGrpSpPr>
      <p:grpSpPr>
        <a:xfrm>
          <a:off x="0" y="0"/>
          <a:ext cx="0" cy="0"/>
          <a:chOff x="0" y="0"/>
          <a:chExt cx="0" cy="0"/>
        </a:xfrm>
      </p:grpSpPr>
      <p:sp>
        <p:nvSpPr>
          <p:cNvPr id="157" name="Rectangle 156">
            <a:extLst>
              <a:ext uri="{FF2B5EF4-FFF2-40B4-BE49-F238E27FC236}">
                <a16:creationId xmlns:a16="http://schemas.microsoft.com/office/drawing/2014/main" id="{06CFC0B2-D7AB-4D37-9841-9F023D1DF97D}"/>
              </a:ext>
            </a:extLst>
          </p:cNvPr>
          <p:cNvSpPr/>
          <p:nvPr userDrawn="1"/>
        </p:nvSpPr>
        <p:spPr>
          <a:xfrm>
            <a:off x="206429" y="371474"/>
            <a:ext cx="11779143" cy="6331251"/>
          </a:xfrm>
          <a:prstGeom prst="rect">
            <a:avLst/>
          </a:prstGeom>
          <a:solidFill>
            <a:srgbClr val="7DC3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9" name="Picture 158" descr="A picture containing icon&#10;&#10;Description automatically generated">
            <a:extLst>
              <a:ext uri="{FF2B5EF4-FFF2-40B4-BE49-F238E27FC236}">
                <a16:creationId xmlns:a16="http://schemas.microsoft.com/office/drawing/2014/main" id="{CC951F37-0863-4AEF-B07B-CFA1FD8F92E0}"/>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9878071" y="104017"/>
            <a:ext cx="2157816" cy="819558"/>
          </a:xfrm>
          <a:prstGeom prst="rect">
            <a:avLst/>
          </a:prstGeom>
        </p:spPr>
      </p:pic>
      <p:sp>
        <p:nvSpPr>
          <p:cNvPr id="160" name="TextBox 159">
            <a:extLst>
              <a:ext uri="{FF2B5EF4-FFF2-40B4-BE49-F238E27FC236}">
                <a16:creationId xmlns:a16="http://schemas.microsoft.com/office/drawing/2014/main" id="{128F7FA1-AA1D-446A-88F6-1E0CDF115B1B}"/>
              </a:ext>
            </a:extLst>
          </p:cNvPr>
          <p:cNvSpPr txBox="1"/>
          <p:nvPr userDrawn="1"/>
        </p:nvSpPr>
        <p:spPr>
          <a:xfrm>
            <a:off x="5481153" y="5981782"/>
            <a:ext cx="6135949" cy="276999"/>
          </a:xfrm>
          <a:prstGeom prst="rect">
            <a:avLst/>
          </a:prstGeom>
          <a:noFill/>
        </p:spPr>
        <p:txBody>
          <a:bodyPr wrap="square" rtlCol="0">
            <a:spAutoFit/>
          </a:bodyPr>
          <a:lstStyle/>
          <a:p>
            <a:pPr algn="r"/>
            <a:r>
              <a:rPr lang="en-GB" sz="1200" dirty="0">
                <a:solidFill>
                  <a:schemeClr val="bg1"/>
                </a:solidFill>
                <a:latin typeface="Network Rail Sans" panose="02000000040000020004" pitchFamily="50" charset="0"/>
              </a:rPr>
              <a:t>Providing technical leadership</a:t>
            </a:r>
          </a:p>
        </p:txBody>
      </p:sp>
      <p:pic>
        <p:nvPicPr>
          <p:cNvPr id="161" name="Picture 160" descr="A picture containing logo&#10;&#10;Description automatically generated">
            <a:extLst>
              <a:ext uri="{FF2B5EF4-FFF2-40B4-BE49-F238E27FC236}">
                <a16:creationId xmlns:a16="http://schemas.microsoft.com/office/drawing/2014/main" id="{DA39E52D-A7E4-4D95-9464-E44AA7323445}"/>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629278" y="5810424"/>
            <a:ext cx="1787362" cy="830949"/>
          </a:xfrm>
          <a:prstGeom prst="rect">
            <a:avLst/>
          </a:prstGeom>
        </p:spPr>
      </p:pic>
      <p:pic>
        <p:nvPicPr>
          <p:cNvPr id="162" name="Picture 161">
            <a:extLst>
              <a:ext uri="{FF2B5EF4-FFF2-40B4-BE49-F238E27FC236}">
                <a16:creationId xmlns:a16="http://schemas.microsoft.com/office/drawing/2014/main" id="{EFADBF73-1897-48D5-9AD0-F29832E30548}"/>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2539374" y="5949192"/>
            <a:ext cx="5146617" cy="480707"/>
          </a:xfrm>
          <a:prstGeom prst="rect">
            <a:avLst/>
          </a:prstGeom>
        </p:spPr>
      </p:pic>
      <p:sp>
        <p:nvSpPr>
          <p:cNvPr id="2" name="Flowchart: Connector 1">
            <a:extLst>
              <a:ext uri="{FF2B5EF4-FFF2-40B4-BE49-F238E27FC236}">
                <a16:creationId xmlns:a16="http://schemas.microsoft.com/office/drawing/2014/main" id="{B9219215-9993-47ED-84DB-8B1A960379C1}"/>
              </a:ext>
            </a:extLst>
          </p:cNvPr>
          <p:cNvSpPr/>
          <p:nvPr userDrawn="1"/>
        </p:nvSpPr>
        <p:spPr>
          <a:xfrm>
            <a:off x="4959350" y="2316028"/>
            <a:ext cx="2273300" cy="2273300"/>
          </a:xfrm>
          <a:prstGeom prst="flowChartConnector">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descr="A picture containing icon&#10;&#10;Description automatically generated">
            <a:extLst>
              <a:ext uri="{FF2B5EF4-FFF2-40B4-BE49-F238E27FC236}">
                <a16:creationId xmlns:a16="http://schemas.microsoft.com/office/drawing/2014/main" id="{B9601201-4AD5-40BC-A529-2A1F389EB5AB}"/>
              </a:ext>
            </a:extLst>
          </p:cNvPr>
          <p:cNvPicPr>
            <a:picLocks noChangeAspect="1"/>
          </p:cNvPicPr>
          <p:nvPr userDrawn="1"/>
        </p:nvPicPr>
        <p:blipFill>
          <a:blip r:embed="rId5" cstate="print">
            <a:extLst>
              <a:ext uri="{28A0092B-C50C-407E-A947-70E740481C1C}">
                <a14:useLocalDpi xmlns:a14="http://schemas.microsoft.com/office/drawing/2010/main"/>
              </a:ext>
            </a:extLst>
          </a:blip>
          <a:stretch>
            <a:fillRect/>
          </a:stretch>
        </p:blipFill>
        <p:spPr>
          <a:xfrm>
            <a:off x="5306914" y="2565043"/>
            <a:ext cx="1412973" cy="1595420"/>
          </a:xfrm>
          <a:prstGeom prst="rect">
            <a:avLst/>
          </a:prstGeom>
        </p:spPr>
      </p:pic>
    </p:spTree>
    <p:extLst>
      <p:ext uri="{BB962C8B-B14F-4D97-AF65-F5344CB8AC3E}">
        <p14:creationId xmlns:p14="http://schemas.microsoft.com/office/powerpoint/2010/main" val="788514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4028B7B-11F0-4B21-9921-6AC4570BEF2C}"/>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10206680" y="0"/>
            <a:ext cx="1985319" cy="911499"/>
          </a:xfrm>
          <a:prstGeom prst="rect">
            <a:avLst/>
          </a:prstGeom>
        </p:spPr>
      </p:pic>
      <p:sp>
        <p:nvSpPr>
          <p:cNvPr id="9" name="Slide Number Placeholder 9">
            <a:extLst>
              <a:ext uri="{FF2B5EF4-FFF2-40B4-BE49-F238E27FC236}">
                <a16:creationId xmlns:a16="http://schemas.microsoft.com/office/drawing/2014/main" id="{87B6480D-97D3-4468-A736-594677F85D89}"/>
              </a:ext>
            </a:extLst>
          </p:cNvPr>
          <p:cNvSpPr>
            <a:spLocks noGrp="1"/>
          </p:cNvSpPr>
          <p:nvPr>
            <p:ph type="sldNum" sz="quarter" idx="4"/>
          </p:nvPr>
        </p:nvSpPr>
        <p:spPr>
          <a:xfrm>
            <a:off x="11092443" y="6532802"/>
            <a:ext cx="850268" cy="184192"/>
          </a:xfrm>
          <a:prstGeom prst="rect">
            <a:avLst/>
          </a:prstGeom>
        </p:spPr>
        <p:txBody>
          <a:bodyPr anchor="ctr" anchorCtr="0"/>
          <a:lstStyle>
            <a:lvl1pPr algn="r">
              <a:defRPr sz="1200">
                <a:solidFill>
                  <a:srgbClr val="898989"/>
                </a:solidFill>
                <a:latin typeface="Arial" panose="020B0604020202020204" pitchFamily="34" charset="0"/>
                <a:cs typeface="Arial" panose="020B0604020202020204" pitchFamily="34" charset="0"/>
              </a:defRPr>
            </a:lvl1pPr>
          </a:lstStyle>
          <a:p>
            <a:fld id="{229EAAAC-928A-40C1-AC39-D34FD1799CA9}" type="slidenum">
              <a:rPr lang="en-GB" smtClean="0"/>
              <a:pPr/>
              <a:t>‹#›</a:t>
            </a:fld>
            <a:endParaRPr lang="en-GB" dirty="0"/>
          </a:p>
        </p:txBody>
      </p:sp>
      <p:sp>
        <p:nvSpPr>
          <p:cNvPr id="6" name="Rectangle 5">
            <a:extLst>
              <a:ext uri="{FF2B5EF4-FFF2-40B4-BE49-F238E27FC236}">
                <a16:creationId xmlns:a16="http://schemas.microsoft.com/office/drawing/2014/main" id="{7F20E629-38C3-49E6-8411-165FE28F0FB3}"/>
              </a:ext>
            </a:extLst>
          </p:cNvPr>
          <p:cNvSpPr/>
          <p:nvPr userDrawn="1"/>
        </p:nvSpPr>
        <p:spPr>
          <a:xfrm>
            <a:off x="1960" y="-2006571"/>
            <a:ext cx="12188080" cy="1895095"/>
          </a:xfrm>
          <a:prstGeom prst="rect">
            <a:avLst/>
          </a:prstGeom>
          <a:solidFill>
            <a:srgbClr val="005172"/>
          </a:solidFill>
          <a:ln w="12700" cap="flat" cmpd="sng" algn="ctr">
            <a:noFill/>
            <a:prstDash val="solid"/>
            <a:miter lim="800000"/>
          </a:ln>
          <a:effectLst/>
        </p:spPr>
        <p:txBody>
          <a:bodyPr lIns="1080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2000" marR="0" lvl="0" indent="0" defTabSz="91440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white"/>
                </a:solidFill>
                <a:effectLst/>
                <a:uLnTx/>
                <a:uFillTx/>
                <a:latin typeface="Arial" panose="020B0604020202020204"/>
                <a:ea typeface="+mn-ea"/>
                <a:cs typeface="+mn-cs"/>
              </a:rPr>
              <a:t>USER NOTE:</a:t>
            </a:r>
            <a:r>
              <a:rPr kumimoji="0" lang="en-US" sz="1800" b="0" i="0" u="none" strike="noStrike" kern="0" cap="none" spc="0" normalizeH="0" baseline="0" noProof="0" dirty="0">
                <a:ln>
                  <a:noFill/>
                </a:ln>
                <a:solidFill>
                  <a:prstClr val="white"/>
                </a:solidFill>
                <a:effectLst/>
                <a:uLnTx/>
                <a:uFillTx/>
                <a:latin typeface="Arial" panose="020B0604020202020204"/>
                <a:ea typeface="+mn-ea"/>
                <a:cs typeface="+mn-cs"/>
              </a:rPr>
              <a:t> </a:t>
            </a:r>
            <a:r>
              <a:rPr kumimoji="0" lang="en-GB" sz="1800" b="0" i="0" u="none" strike="noStrike" kern="0" cap="none" spc="0" normalizeH="0" baseline="0" noProof="0" dirty="0">
                <a:ln>
                  <a:noFill/>
                </a:ln>
                <a:solidFill>
                  <a:prstClr val="white"/>
                </a:solidFill>
                <a:effectLst/>
                <a:uLnTx/>
                <a:uFillTx/>
                <a:latin typeface="+mn-lt"/>
                <a:ea typeface="+mn-ea"/>
                <a:cs typeface="+mn-cs"/>
              </a:rPr>
              <a:t>If you want to copy content in from another deck you will need to change the background layout.  </a:t>
            </a:r>
          </a:p>
          <a:p>
            <a:pPr marL="7200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mn-lt"/>
              <a:ea typeface="+mn-ea"/>
              <a:cs typeface="+mn-cs"/>
            </a:endParaRPr>
          </a:p>
          <a:p>
            <a:pPr marL="7200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mn-lt"/>
                <a:ea typeface="+mn-ea"/>
                <a:cs typeface="+mn-cs"/>
              </a:rPr>
              <a:t>To do this:</a:t>
            </a:r>
          </a:p>
          <a:p>
            <a:pPr marL="7200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mn-lt"/>
                <a:ea typeface="+mn-ea"/>
                <a:cs typeface="+mn-cs"/>
              </a:rPr>
              <a:t>• cut and paste your content into the slide deck</a:t>
            </a:r>
          </a:p>
          <a:p>
            <a:pPr marL="7200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mn-lt"/>
                <a:ea typeface="+mn-ea"/>
                <a:cs typeface="+mn-cs"/>
              </a:rPr>
              <a:t>• right-click and hover over the ‘layout’ option on the drop-down menu</a:t>
            </a:r>
          </a:p>
          <a:p>
            <a:pPr marL="7200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mn-lt"/>
                <a:ea typeface="+mn-ea"/>
                <a:cs typeface="+mn-cs"/>
              </a:rPr>
              <a:t>• select one of the track-based backgrounds available</a:t>
            </a:r>
            <a:endParaRPr kumimoji="0" lang="en-GB" sz="1800" b="0" i="0" u="none" strike="noStrike" kern="0" cap="none" spc="0" normalizeH="0" baseline="0" noProof="0" dirty="0">
              <a:ln>
                <a:noFill/>
              </a:ln>
              <a:solidFill>
                <a:prstClr val="white"/>
              </a:solidFill>
              <a:effectLst/>
              <a:uLnTx/>
              <a:uFillTx/>
              <a:latin typeface="Arial" panose="020B0604020202020204"/>
              <a:ea typeface="+mn-ea"/>
              <a:cs typeface="+mn-cs"/>
            </a:endParaRPr>
          </a:p>
        </p:txBody>
      </p:sp>
      <p:sp>
        <p:nvSpPr>
          <p:cNvPr id="2" name="MSIPCMContentMarking" descr="{&quot;HashCode&quot;:-1288984879,&quot;Placement&quot;:&quot;Header&quot;,&quot;Top&quot;:0.0,&quot;Left&quot;:451.105438,&quot;SlideWidth&quot;:960,&quot;SlideHeight&quot;:540}">
            <a:extLst>
              <a:ext uri="{FF2B5EF4-FFF2-40B4-BE49-F238E27FC236}">
                <a16:creationId xmlns:a16="http://schemas.microsoft.com/office/drawing/2014/main" id="{F6B4416D-10F0-43F8-A771-3423A8925419}"/>
              </a:ext>
            </a:extLst>
          </p:cNvPr>
          <p:cNvSpPr txBox="1"/>
          <p:nvPr userDrawn="1"/>
        </p:nvSpPr>
        <p:spPr>
          <a:xfrm>
            <a:off x="5729039" y="0"/>
            <a:ext cx="733923" cy="262344"/>
          </a:xfrm>
          <a:prstGeom prst="rect">
            <a:avLst/>
          </a:prstGeom>
          <a:noFill/>
        </p:spPr>
        <p:txBody>
          <a:bodyPr vert="horz" wrap="square" lIns="0" tIns="0" rIns="0" bIns="0" rtlCol="0" anchor="ctr" anchorCtr="1">
            <a:spAutoFit/>
          </a:bodyPr>
          <a:lstStyle/>
          <a:p>
            <a:pPr algn="ctr">
              <a:spcBef>
                <a:spcPts val="0"/>
              </a:spcBef>
              <a:spcAft>
                <a:spcPts val="0"/>
              </a:spcAft>
            </a:pPr>
            <a:r>
              <a:rPr lang="en-GB" sz="1000" dirty="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130197669"/>
      </p:ext>
    </p:extLst>
  </p:cSld>
  <p:clrMap bg1="lt1" tx1="dk1" bg2="lt2" tx2="dk2" accent1="accent1" accent2="accent2" accent3="accent3" accent4="accent4" accent5="accent5" accent6="accent6" hlink="hlink" folHlink="folHlink"/>
  <p:sldLayoutIdLst>
    <p:sldLayoutId id="2147483702" r:id="rId1"/>
    <p:sldLayoutId id="2147483720" r:id="rId2"/>
    <p:sldLayoutId id="2147483705" r:id="rId3"/>
    <p:sldLayoutId id="2147483721" r:id="rId4"/>
    <p:sldLayoutId id="2147483708" r:id="rId5"/>
    <p:sldLayoutId id="2147483709" r:id="rId6"/>
    <p:sldLayoutId id="2147483714" r:id="rId7"/>
    <p:sldLayoutId id="2147483716" r:id="rId8"/>
    <p:sldLayoutId id="2147483717" r:id="rId9"/>
    <p:sldLayoutId id="2147483718" r:id="rId10"/>
    <p:sldLayoutId id="214748371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65">
          <p15:clr>
            <a:srgbClr val="F26B43"/>
          </p15:clr>
        </p15:guide>
        <p15:guide id="2" pos="7469">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2.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2.pn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4.jp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2.png"/><Relationship Id="rId5" Type="http://schemas.openxmlformats.org/officeDocument/2006/relationships/image" Target="../media/image1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2.png"/><Relationship Id="rId7"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2.jpe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2.png"/><Relationship Id="rId5" Type="http://schemas.openxmlformats.org/officeDocument/2006/relationships/image" Target="../media/image1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6.jpe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2.png"/><Relationship Id="rId5" Type="http://schemas.openxmlformats.org/officeDocument/2006/relationships/image" Target="../media/image2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9.jpe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2.png"/><Relationship Id="rId5" Type="http://schemas.openxmlformats.org/officeDocument/2006/relationships/image" Target="../media/image28.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microsoft.com/office/2007/relationships/hdphoto" Target="../media/hdphoto3.wdp"/></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3.xml"/><Relationship Id="rId5" Type="http://schemas.openxmlformats.org/officeDocument/2006/relationships/image" Target="../media/image32.jpeg"/><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8.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6.jpe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2.png"/><Relationship Id="rId5" Type="http://schemas.openxmlformats.org/officeDocument/2006/relationships/image" Target="../media/image15.png"/><Relationship Id="rId4"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977211CF-CB10-92C8-4520-21790C973C15}"/>
              </a:ext>
            </a:extLst>
          </p:cNvPr>
          <p:cNvSpPr/>
          <p:nvPr/>
        </p:nvSpPr>
        <p:spPr>
          <a:xfrm>
            <a:off x="1007825" y="448571"/>
            <a:ext cx="10930980" cy="6084232"/>
          </a:xfrm>
          <a:custGeom>
            <a:avLst/>
            <a:gdLst>
              <a:gd name="connsiteX0" fmla="*/ 0 w 11563035"/>
              <a:gd name="connsiteY0" fmla="*/ 0 h 6098852"/>
              <a:gd name="connsiteX1" fmla="*/ 11563035 w 11563035"/>
              <a:gd name="connsiteY1" fmla="*/ 0 h 6098852"/>
              <a:gd name="connsiteX2" fmla="*/ 11563035 w 11563035"/>
              <a:gd name="connsiteY2" fmla="*/ 6098852 h 6098852"/>
              <a:gd name="connsiteX3" fmla="*/ 0 w 11563035"/>
              <a:gd name="connsiteY3" fmla="*/ 6098852 h 6098852"/>
              <a:gd name="connsiteX4" fmla="*/ 0 w 11563035"/>
              <a:gd name="connsiteY4" fmla="*/ 0 h 6098852"/>
              <a:gd name="connsiteX0" fmla="*/ 0 w 11563035"/>
              <a:gd name="connsiteY0" fmla="*/ 347 h 6099199"/>
              <a:gd name="connsiteX1" fmla="*/ 9651452 w 11563035"/>
              <a:gd name="connsiteY1" fmla="*/ 340917 h 6099199"/>
              <a:gd name="connsiteX2" fmla="*/ 11563035 w 11563035"/>
              <a:gd name="connsiteY2" fmla="*/ 347 h 6099199"/>
              <a:gd name="connsiteX3" fmla="*/ 11563035 w 11563035"/>
              <a:gd name="connsiteY3" fmla="*/ 6099199 h 6099199"/>
              <a:gd name="connsiteX4" fmla="*/ 0 w 11563035"/>
              <a:gd name="connsiteY4" fmla="*/ 6099199 h 6099199"/>
              <a:gd name="connsiteX5" fmla="*/ 0 w 11563035"/>
              <a:gd name="connsiteY5" fmla="*/ 347 h 6099199"/>
              <a:gd name="connsiteX0" fmla="*/ 0 w 11563035"/>
              <a:gd name="connsiteY0" fmla="*/ 8751 h 6107603"/>
              <a:gd name="connsiteX1" fmla="*/ 10144612 w 11563035"/>
              <a:gd name="connsiteY1" fmla="*/ 0 h 6107603"/>
              <a:gd name="connsiteX2" fmla="*/ 11563035 w 11563035"/>
              <a:gd name="connsiteY2" fmla="*/ 8751 h 6107603"/>
              <a:gd name="connsiteX3" fmla="*/ 11563035 w 11563035"/>
              <a:gd name="connsiteY3" fmla="*/ 6107603 h 6107603"/>
              <a:gd name="connsiteX4" fmla="*/ 0 w 11563035"/>
              <a:gd name="connsiteY4" fmla="*/ 6107603 h 6107603"/>
              <a:gd name="connsiteX5" fmla="*/ 0 w 11563035"/>
              <a:gd name="connsiteY5" fmla="*/ 8751 h 6107603"/>
              <a:gd name="connsiteX0" fmla="*/ 0 w 11573310"/>
              <a:gd name="connsiteY0" fmla="*/ 8751 h 6107603"/>
              <a:gd name="connsiteX1" fmla="*/ 10144612 w 11573310"/>
              <a:gd name="connsiteY1" fmla="*/ 0 h 6107603"/>
              <a:gd name="connsiteX2" fmla="*/ 11573310 w 11573310"/>
              <a:gd name="connsiteY2" fmla="*/ 666297 h 6107603"/>
              <a:gd name="connsiteX3" fmla="*/ 11563035 w 11573310"/>
              <a:gd name="connsiteY3" fmla="*/ 6107603 h 6107603"/>
              <a:gd name="connsiteX4" fmla="*/ 0 w 11573310"/>
              <a:gd name="connsiteY4" fmla="*/ 6107603 h 6107603"/>
              <a:gd name="connsiteX5" fmla="*/ 0 w 11573310"/>
              <a:gd name="connsiteY5" fmla="*/ 8751 h 6107603"/>
              <a:gd name="connsiteX0" fmla="*/ 0 w 11563035"/>
              <a:gd name="connsiteY0" fmla="*/ 8751 h 6107603"/>
              <a:gd name="connsiteX1" fmla="*/ 10144612 w 11563035"/>
              <a:gd name="connsiteY1" fmla="*/ 0 h 6107603"/>
              <a:gd name="connsiteX2" fmla="*/ 11511665 w 11563035"/>
              <a:gd name="connsiteY2" fmla="*/ 388895 h 6107603"/>
              <a:gd name="connsiteX3" fmla="*/ 11563035 w 11563035"/>
              <a:gd name="connsiteY3" fmla="*/ 6107603 h 6107603"/>
              <a:gd name="connsiteX4" fmla="*/ 0 w 11563035"/>
              <a:gd name="connsiteY4" fmla="*/ 6107603 h 6107603"/>
              <a:gd name="connsiteX5" fmla="*/ 0 w 11563035"/>
              <a:gd name="connsiteY5" fmla="*/ 8751 h 6107603"/>
              <a:gd name="connsiteX0" fmla="*/ 0 w 11573310"/>
              <a:gd name="connsiteY0" fmla="*/ 8751 h 6107603"/>
              <a:gd name="connsiteX1" fmla="*/ 10144612 w 11573310"/>
              <a:gd name="connsiteY1" fmla="*/ 0 h 6107603"/>
              <a:gd name="connsiteX2" fmla="*/ 11573310 w 11573310"/>
              <a:gd name="connsiteY2" fmla="*/ 409443 h 6107603"/>
              <a:gd name="connsiteX3" fmla="*/ 11563035 w 11573310"/>
              <a:gd name="connsiteY3" fmla="*/ 6107603 h 6107603"/>
              <a:gd name="connsiteX4" fmla="*/ 0 w 11573310"/>
              <a:gd name="connsiteY4" fmla="*/ 6107603 h 6107603"/>
              <a:gd name="connsiteX5" fmla="*/ 0 w 11573310"/>
              <a:gd name="connsiteY5" fmla="*/ 8751 h 6107603"/>
              <a:gd name="connsiteX0" fmla="*/ 0 w 11573310"/>
              <a:gd name="connsiteY0" fmla="*/ 0 h 6098852"/>
              <a:gd name="connsiteX1" fmla="*/ 10072693 w 11573310"/>
              <a:gd name="connsiteY1" fmla="*/ 1524 h 6098852"/>
              <a:gd name="connsiteX2" fmla="*/ 11573310 w 11573310"/>
              <a:gd name="connsiteY2" fmla="*/ 400692 h 6098852"/>
              <a:gd name="connsiteX3" fmla="*/ 11563035 w 11573310"/>
              <a:gd name="connsiteY3" fmla="*/ 6098852 h 6098852"/>
              <a:gd name="connsiteX4" fmla="*/ 0 w 11573310"/>
              <a:gd name="connsiteY4" fmla="*/ 6098852 h 6098852"/>
              <a:gd name="connsiteX5" fmla="*/ 0 w 11573310"/>
              <a:gd name="connsiteY5" fmla="*/ 0 h 6098852"/>
              <a:gd name="connsiteX0" fmla="*/ 0 w 11573310"/>
              <a:gd name="connsiteY0" fmla="*/ 0 h 6098852"/>
              <a:gd name="connsiteX1" fmla="*/ 10091743 w 11573310"/>
              <a:gd name="connsiteY1" fmla="*/ 52324 h 6098852"/>
              <a:gd name="connsiteX2" fmla="*/ 11573310 w 11573310"/>
              <a:gd name="connsiteY2" fmla="*/ 400692 h 6098852"/>
              <a:gd name="connsiteX3" fmla="*/ 11563035 w 11573310"/>
              <a:gd name="connsiteY3" fmla="*/ 6098852 h 6098852"/>
              <a:gd name="connsiteX4" fmla="*/ 0 w 11573310"/>
              <a:gd name="connsiteY4" fmla="*/ 6098852 h 6098852"/>
              <a:gd name="connsiteX5" fmla="*/ 0 w 11573310"/>
              <a:gd name="connsiteY5" fmla="*/ 0 h 6098852"/>
              <a:gd name="connsiteX0" fmla="*/ 0 w 11573310"/>
              <a:gd name="connsiteY0" fmla="*/ 11176 h 6110028"/>
              <a:gd name="connsiteX1" fmla="*/ 10123493 w 11573310"/>
              <a:gd name="connsiteY1" fmla="*/ 0 h 6110028"/>
              <a:gd name="connsiteX2" fmla="*/ 11573310 w 11573310"/>
              <a:gd name="connsiteY2" fmla="*/ 411868 h 6110028"/>
              <a:gd name="connsiteX3" fmla="*/ 11563035 w 11573310"/>
              <a:gd name="connsiteY3" fmla="*/ 6110028 h 6110028"/>
              <a:gd name="connsiteX4" fmla="*/ 0 w 11573310"/>
              <a:gd name="connsiteY4" fmla="*/ 6110028 h 6110028"/>
              <a:gd name="connsiteX5" fmla="*/ 0 w 11573310"/>
              <a:gd name="connsiteY5" fmla="*/ 11176 h 6110028"/>
              <a:gd name="connsiteX0" fmla="*/ 0 w 11566960"/>
              <a:gd name="connsiteY0" fmla="*/ 11176 h 6110028"/>
              <a:gd name="connsiteX1" fmla="*/ 10123493 w 11566960"/>
              <a:gd name="connsiteY1" fmla="*/ 0 h 6110028"/>
              <a:gd name="connsiteX2" fmla="*/ 11566960 w 11566960"/>
              <a:gd name="connsiteY2" fmla="*/ 399168 h 6110028"/>
              <a:gd name="connsiteX3" fmla="*/ 11563035 w 11566960"/>
              <a:gd name="connsiteY3" fmla="*/ 6110028 h 6110028"/>
              <a:gd name="connsiteX4" fmla="*/ 0 w 11566960"/>
              <a:gd name="connsiteY4" fmla="*/ 6110028 h 6110028"/>
              <a:gd name="connsiteX5" fmla="*/ 0 w 11566960"/>
              <a:gd name="connsiteY5" fmla="*/ 11176 h 6110028"/>
              <a:gd name="connsiteX0" fmla="*/ 0 w 11566960"/>
              <a:gd name="connsiteY0" fmla="*/ 0 h 6098852"/>
              <a:gd name="connsiteX1" fmla="*/ 10117143 w 11566960"/>
              <a:gd name="connsiteY1" fmla="*/ 7874 h 6098852"/>
              <a:gd name="connsiteX2" fmla="*/ 11566960 w 11566960"/>
              <a:gd name="connsiteY2" fmla="*/ 387992 h 6098852"/>
              <a:gd name="connsiteX3" fmla="*/ 11563035 w 11566960"/>
              <a:gd name="connsiteY3" fmla="*/ 6098852 h 6098852"/>
              <a:gd name="connsiteX4" fmla="*/ 0 w 11566960"/>
              <a:gd name="connsiteY4" fmla="*/ 6098852 h 6098852"/>
              <a:gd name="connsiteX5" fmla="*/ 0 w 11566960"/>
              <a:gd name="connsiteY5" fmla="*/ 0 h 6098852"/>
              <a:gd name="connsiteX0" fmla="*/ 0 w 11563077"/>
              <a:gd name="connsiteY0" fmla="*/ 0 h 6098852"/>
              <a:gd name="connsiteX1" fmla="*/ 10117143 w 11563077"/>
              <a:gd name="connsiteY1" fmla="*/ 7874 h 6098852"/>
              <a:gd name="connsiteX2" fmla="*/ 11536654 w 11563077"/>
              <a:gd name="connsiteY2" fmla="*/ 387992 h 6098852"/>
              <a:gd name="connsiteX3" fmla="*/ 11563035 w 11563077"/>
              <a:gd name="connsiteY3" fmla="*/ 6098852 h 6098852"/>
              <a:gd name="connsiteX4" fmla="*/ 0 w 11563077"/>
              <a:gd name="connsiteY4" fmla="*/ 6098852 h 6098852"/>
              <a:gd name="connsiteX5" fmla="*/ 0 w 11563077"/>
              <a:gd name="connsiteY5" fmla="*/ 0 h 6098852"/>
              <a:gd name="connsiteX0" fmla="*/ 0 w 11563077"/>
              <a:gd name="connsiteY0" fmla="*/ 2277 h 6101129"/>
              <a:gd name="connsiteX1" fmla="*/ 10056531 w 11563077"/>
              <a:gd name="connsiteY1" fmla="*/ 0 h 6101129"/>
              <a:gd name="connsiteX2" fmla="*/ 11536654 w 11563077"/>
              <a:gd name="connsiteY2" fmla="*/ 390269 h 6101129"/>
              <a:gd name="connsiteX3" fmla="*/ 11563035 w 11563077"/>
              <a:gd name="connsiteY3" fmla="*/ 6101129 h 6101129"/>
              <a:gd name="connsiteX4" fmla="*/ 0 w 11563077"/>
              <a:gd name="connsiteY4" fmla="*/ 6101129 h 6101129"/>
              <a:gd name="connsiteX5" fmla="*/ 0 w 11563077"/>
              <a:gd name="connsiteY5" fmla="*/ 2277 h 6101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63077" h="6101129">
                <a:moveTo>
                  <a:pt x="0" y="2277"/>
                </a:moveTo>
                <a:lnTo>
                  <a:pt x="10056531" y="0"/>
                </a:lnTo>
                <a:lnTo>
                  <a:pt x="11536654" y="390269"/>
                </a:lnTo>
                <a:cubicBezTo>
                  <a:pt x="11535346" y="2293889"/>
                  <a:pt x="11564343" y="4197509"/>
                  <a:pt x="11563035" y="6101129"/>
                </a:cubicBezTo>
                <a:lnTo>
                  <a:pt x="0" y="6101129"/>
                </a:lnTo>
                <a:lnTo>
                  <a:pt x="0" y="2277"/>
                </a:lnTo>
                <a:close/>
              </a:path>
            </a:pathLst>
          </a:custGeom>
          <a:blipFill>
            <a:blip r:embed="rId3">
              <a:extLst>
                <a:ext uri="{28A0092B-C50C-407E-A947-70E740481C1C}">
                  <a14:useLocalDpi xmlns:a14="http://schemas.microsoft.com/office/drawing/2010/main" val="0"/>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Slide Number Placeholder 1">
            <a:extLst>
              <a:ext uri="{FF2B5EF4-FFF2-40B4-BE49-F238E27FC236}">
                <a16:creationId xmlns:a16="http://schemas.microsoft.com/office/drawing/2014/main" id="{750EA2AC-0431-42F5-B2CA-08AF4922C643}"/>
              </a:ext>
            </a:extLst>
          </p:cNvPr>
          <p:cNvSpPr>
            <a:spLocks noGrp="1"/>
          </p:cNvSpPr>
          <p:nvPr>
            <p:ph type="sldNum" sz="quarter" idx="15"/>
          </p:nvPr>
        </p:nvSpPr>
        <p:spPr>
          <a:xfrm>
            <a:off x="11092443" y="6532802"/>
            <a:ext cx="850268" cy="184192"/>
          </a:xfrm>
        </p:spPr>
        <p:txBody>
          <a:bodyPr/>
          <a:lstStyle/>
          <a:p>
            <a:r>
              <a:rPr lang="en-GB" dirty="0"/>
              <a:t>2</a:t>
            </a:r>
          </a:p>
        </p:txBody>
      </p:sp>
      <p:grpSp>
        <p:nvGrpSpPr>
          <p:cNvPr id="7" name="Group 6">
            <a:extLst>
              <a:ext uri="{FF2B5EF4-FFF2-40B4-BE49-F238E27FC236}">
                <a16:creationId xmlns:a16="http://schemas.microsoft.com/office/drawing/2014/main" id="{E09873A9-2057-5205-554B-3EB3E8F09B91}"/>
              </a:ext>
            </a:extLst>
          </p:cNvPr>
          <p:cNvGrpSpPr/>
          <p:nvPr/>
        </p:nvGrpSpPr>
        <p:grpSpPr>
          <a:xfrm>
            <a:off x="0" y="204399"/>
            <a:ext cx="928365" cy="6449202"/>
            <a:chOff x="0" y="204399"/>
            <a:chExt cx="928365" cy="6449202"/>
          </a:xfrm>
        </p:grpSpPr>
        <p:pic>
          <p:nvPicPr>
            <p:cNvPr id="8" name="Picture 7">
              <a:extLst>
                <a:ext uri="{FF2B5EF4-FFF2-40B4-BE49-F238E27FC236}">
                  <a16:creationId xmlns:a16="http://schemas.microsoft.com/office/drawing/2014/main" id="{DD9D1980-35F2-9E91-A056-185624DBC815}"/>
                </a:ext>
              </a:extLst>
            </p:cNvPr>
            <p:cNvPicPr>
              <a:picLocks noChangeAspect="1"/>
            </p:cNvPicPr>
            <p:nvPr/>
          </p:nvPicPr>
          <p:blipFill>
            <a:blip r:embed="rId4"/>
            <a:stretch>
              <a:fillRect/>
            </a:stretch>
          </p:blipFill>
          <p:spPr>
            <a:xfrm>
              <a:off x="0" y="3982356"/>
              <a:ext cx="928365" cy="2432957"/>
            </a:xfrm>
            <a:prstGeom prst="rect">
              <a:avLst/>
            </a:prstGeom>
          </p:spPr>
        </p:pic>
        <p:sp>
          <p:nvSpPr>
            <p:cNvPr id="15" name="Rectangle 14">
              <a:extLst>
                <a:ext uri="{FF2B5EF4-FFF2-40B4-BE49-F238E27FC236}">
                  <a16:creationId xmlns:a16="http://schemas.microsoft.com/office/drawing/2014/main" id="{196FE2E1-0382-397F-F7D7-4615A4614152}"/>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grpSp>
        <p:nvGrpSpPr>
          <p:cNvPr id="3" name="Group 2">
            <a:extLst>
              <a:ext uri="{FF2B5EF4-FFF2-40B4-BE49-F238E27FC236}">
                <a16:creationId xmlns:a16="http://schemas.microsoft.com/office/drawing/2014/main" id="{DA8F192D-CF39-3512-2E69-F7A6B2275CD7}"/>
              </a:ext>
            </a:extLst>
          </p:cNvPr>
          <p:cNvGrpSpPr/>
          <p:nvPr/>
        </p:nvGrpSpPr>
        <p:grpSpPr>
          <a:xfrm>
            <a:off x="2066673" y="3019926"/>
            <a:ext cx="9655866" cy="3604972"/>
            <a:chOff x="1259850" y="3047870"/>
            <a:chExt cx="9655866" cy="3604972"/>
          </a:xfrm>
        </p:grpSpPr>
        <p:sp>
          <p:nvSpPr>
            <p:cNvPr id="6" name="Text Placeholder 2">
              <a:extLst>
                <a:ext uri="{FF2B5EF4-FFF2-40B4-BE49-F238E27FC236}">
                  <a16:creationId xmlns:a16="http://schemas.microsoft.com/office/drawing/2014/main" id="{60B5CA86-CB7A-F283-8AD4-9D639122FEC5}"/>
                </a:ext>
              </a:extLst>
            </p:cNvPr>
            <p:cNvSpPr txBox="1">
              <a:spLocks/>
            </p:cNvSpPr>
            <p:nvPr/>
          </p:nvSpPr>
          <p:spPr>
            <a:xfrm>
              <a:off x="1259850" y="4514775"/>
              <a:ext cx="3683666" cy="2138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3200" dirty="0"/>
            </a:p>
            <a:p>
              <a:pPr marL="0" indent="0">
                <a:buNone/>
              </a:pPr>
              <a:r>
                <a:rPr lang="en-GB" sz="3200" b="1" dirty="0">
                  <a:solidFill>
                    <a:schemeClr val="bg1"/>
                  </a:solidFill>
                </a:rPr>
                <a:t>#electricalsafety</a:t>
              </a:r>
            </a:p>
            <a:p>
              <a:endParaRPr lang="en-GB" sz="3200" dirty="0"/>
            </a:p>
          </p:txBody>
        </p:sp>
        <p:sp>
          <p:nvSpPr>
            <p:cNvPr id="5" name="Rectangle: Diagonal Corners Snipped 4">
              <a:extLst>
                <a:ext uri="{FF2B5EF4-FFF2-40B4-BE49-F238E27FC236}">
                  <a16:creationId xmlns:a16="http://schemas.microsoft.com/office/drawing/2014/main" id="{7F538DFD-238C-7223-8D64-60B632EE973F}"/>
                </a:ext>
              </a:extLst>
            </p:cNvPr>
            <p:cNvSpPr/>
            <p:nvPr/>
          </p:nvSpPr>
          <p:spPr>
            <a:xfrm>
              <a:off x="4132585" y="3047870"/>
              <a:ext cx="6783131" cy="1970552"/>
            </a:xfrm>
            <a:prstGeom prst="snip2DiagRect">
              <a:avLst/>
            </a:prstGeom>
            <a:solidFill>
              <a:srgbClr val="456B8C"/>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800" b="1" dirty="0">
                <a:solidFill>
                  <a:schemeClr val="bg1"/>
                </a:solidFill>
                <a:latin typeface="Network Rail Sans" panose="02000000040000020004" pitchFamily="2" charset="0"/>
              </a:endParaRPr>
            </a:p>
            <a:p>
              <a:endParaRPr lang="en-GB" sz="2800" b="1" dirty="0">
                <a:solidFill>
                  <a:schemeClr val="bg1"/>
                </a:solidFill>
                <a:latin typeface="Network Rail Sans" panose="02000000040000020004" pitchFamily="2" charset="0"/>
              </a:endParaRPr>
            </a:p>
            <a:p>
              <a:endParaRPr lang="en-GB" sz="3200" b="1" dirty="0">
                <a:solidFill>
                  <a:schemeClr val="bg1"/>
                </a:solidFill>
                <a:latin typeface="Network Rail Sans" panose="02000000040000020004" pitchFamily="2" charset="0"/>
              </a:endParaRPr>
            </a:p>
            <a:p>
              <a:r>
                <a:rPr lang="en-GB" sz="3600" b="1" dirty="0">
                  <a:solidFill>
                    <a:schemeClr val="bg1"/>
                  </a:solidFill>
                </a:rPr>
                <a:t>Working Near Conductor Rail Equipment - Safety Hour</a:t>
              </a:r>
            </a:p>
            <a:p>
              <a:endParaRPr lang="en-GB" sz="3600" b="1" dirty="0">
                <a:solidFill>
                  <a:schemeClr val="bg1"/>
                </a:solidFill>
              </a:endParaRPr>
            </a:p>
            <a:p>
              <a:r>
                <a:rPr lang="en-GB" b="1" dirty="0">
                  <a:solidFill>
                    <a:schemeClr val="bg1"/>
                  </a:solidFill>
                  <a:effectLst/>
                  <a:latin typeface="+mj-lt"/>
                </a:rPr>
                <a:t>Make a Challenge. </a:t>
              </a:r>
              <a:r>
                <a:rPr lang="en-GB" b="1" dirty="0">
                  <a:solidFill>
                    <a:schemeClr val="bg1"/>
                  </a:solidFill>
                  <a:latin typeface="+mj-lt"/>
                </a:rPr>
                <a:t>S</a:t>
              </a:r>
              <a:r>
                <a:rPr lang="en-GB" b="1" dirty="0">
                  <a:solidFill>
                    <a:schemeClr val="bg1"/>
                  </a:solidFill>
                  <a:effectLst/>
                  <a:latin typeface="+mj-lt"/>
                </a:rPr>
                <a:t>ave a life.</a:t>
              </a:r>
              <a:endParaRPr kumimoji="0" lang="en-GB" b="0" i="0" u="none" strike="noStrike" kern="100" cap="none" spc="0" normalizeH="0" baseline="0" noProof="0" dirty="0">
                <a:ln>
                  <a:noFill/>
                </a:ln>
                <a:solidFill>
                  <a:schemeClr val="bg1"/>
                </a:solidFill>
                <a:effectLst/>
                <a:uLnTx/>
                <a:uFillTx/>
                <a:latin typeface="+mj-lt"/>
                <a:ea typeface="Calibri" panose="020F0502020204030204" pitchFamily="34" charset="0"/>
                <a:cs typeface="Times New Roman" panose="02020603050405020304" pitchFamily="18" charset="0"/>
              </a:endParaRPr>
            </a:p>
            <a:p>
              <a:br>
                <a:rPr lang="en-GB" sz="4400" b="1" dirty="0">
                  <a:latin typeface="Network Rail Sans" panose="02000000040000020004" pitchFamily="2" charset="0"/>
                </a:rPr>
              </a:br>
              <a:endParaRPr lang="en-GB" sz="4400" dirty="0"/>
            </a:p>
          </p:txBody>
        </p:sp>
      </p:grpSp>
    </p:spTree>
    <p:extLst>
      <p:ext uri="{BB962C8B-B14F-4D97-AF65-F5344CB8AC3E}">
        <p14:creationId xmlns:p14="http://schemas.microsoft.com/office/powerpoint/2010/main" val="2980273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0EA2AC-0431-42F5-B2CA-08AF4922C643}"/>
              </a:ext>
            </a:extLst>
          </p:cNvPr>
          <p:cNvSpPr>
            <a:spLocks noGrp="1"/>
          </p:cNvSpPr>
          <p:nvPr>
            <p:ph type="sldNum" sz="quarter" idx="15"/>
          </p:nvPr>
        </p:nvSpPr>
        <p:spPr>
          <a:xfrm>
            <a:off x="11092443" y="6532802"/>
            <a:ext cx="850268" cy="184192"/>
          </a:xfrm>
        </p:spPr>
        <p:txBody>
          <a:bodyPr/>
          <a:lstStyle/>
          <a:p>
            <a:r>
              <a:rPr lang="en-GB" dirty="0"/>
              <a:t>2</a:t>
            </a:r>
          </a:p>
        </p:txBody>
      </p:sp>
      <p:sp>
        <p:nvSpPr>
          <p:cNvPr id="6" name="Title 1">
            <a:extLst>
              <a:ext uri="{FF2B5EF4-FFF2-40B4-BE49-F238E27FC236}">
                <a16:creationId xmlns:a16="http://schemas.microsoft.com/office/drawing/2014/main" id="{3086E735-FB32-4FD8-AC9A-8CA079A65B1E}"/>
              </a:ext>
            </a:extLst>
          </p:cNvPr>
          <p:cNvSpPr txBox="1">
            <a:spLocks/>
          </p:cNvSpPr>
          <p:nvPr/>
        </p:nvSpPr>
        <p:spPr>
          <a:xfrm>
            <a:off x="970116" y="281728"/>
            <a:ext cx="10800776" cy="83150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solidFill>
                  <a:srgbClr val="F07E23"/>
                </a:solidFill>
                <a:latin typeface="Network Rail Sans" panose="02000000040000020004" pitchFamily="2" charset="0"/>
              </a:rPr>
              <a:t>Today’s Agenda:</a:t>
            </a:r>
          </a:p>
        </p:txBody>
      </p:sp>
      <p:grpSp>
        <p:nvGrpSpPr>
          <p:cNvPr id="4" name="Group 3">
            <a:extLst>
              <a:ext uri="{FF2B5EF4-FFF2-40B4-BE49-F238E27FC236}">
                <a16:creationId xmlns:a16="http://schemas.microsoft.com/office/drawing/2014/main" id="{C238CDFB-7C8E-268F-F77D-0C050630DF52}"/>
              </a:ext>
            </a:extLst>
          </p:cNvPr>
          <p:cNvGrpSpPr/>
          <p:nvPr/>
        </p:nvGrpSpPr>
        <p:grpSpPr>
          <a:xfrm>
            <a:off x="0" y="204399"/>
            <a:ext cx="928365" cy="6449202"/>
            <a:chOff x="0" y="204399"/>
            <a:chExt cx="928365" cy="6449202"/>
          </a:xfrm>
        </p:grpSpPr>
        <p:pic>
          <p:nvPicPr>
            <p:cNvPr id="5" name="Picture 4">
              <a:extLst>
                <a:ext uri="{FF2B5EF4-FFF2-40B4-BE49-F238E27FC236}">
                  <a16:creationId xmlns:a16="http://schemas.microsoft.com/office/drawing/2014/main" id="{1D380C64-0F7F-408E-1C13-172501339016}"/>
                </a:ext>
              </a:extLst>
            </p:cNvPr>
            <p:cNvPicPr>
              <a:picLocks noChangeAspect="1"/>
            </p:cNvPicPr>
            <p:nvPr/>
          </p:nvPicPr>
          <p:blipFill>
            <a:blip r:embed="rId3"/>
            <a:stretch>
              <a:fillRect/>
            </a:stretch>
          </p:blipFill>
          <p:spPr>
            <a:xfrm>
              <a:off x="0" y="3982356"/>
              <a:ext cx="928365" cy="2432957"/>
            </a:xfrm>
            <a:prstGeom prst="rect">
              <a:avLst/>
            </a:prstGeom>
          </p:spPr>
        </p:pic>
        <p:sp>
          <p:nvSpPr>
            <p:cNvPr id="7" name="Rectangle 6">
              <a:extLst>
                <a:ext uri="{FF2B5EF4-FFF2-40B4-BE49-F238E27FC236}">
                  <a16:creationId xmlns:a16="http://schemas.microsoft.com/office/drawing/2014/main" id="{1B03BF30-804B-794C-3EF1-AE5A63733298}"/>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graphicFrame>
        <p:nvGraphicFramePr>
          <p:cNvPr id="3" name="Diagram 2">
            <a:extLst>
              <a:ext uri="{FF2B5EF4-FFF2-40B4-BE49-F238E27FC236}">
                <a16:creationId xmlns:a16="http://schemas.microsoft.com/office/drawing/2014/main" id="{B7C03681-1DB6-E3DE-0657-ED7C897E2FA7}"/>
              </a:ext>
            </a:extLst>
          </p:cNvPr>
          <p:cNvGraphicFramePr/>
          <p:nvPr>
            <p:extLst>
              <p:ext uri="{D42A27DB-BD31-4B8C-83A1-F6EECF244321}">
                <p14:modId xmlns:p14="http://schemas.microsoft.com/office/powerpoint/2010/main" val="1431390482"/>
              </p:ext>
            </p:extLst>
          </p:nvPr>
        </p:nvGraphicFramePr>
        <p:xfrm>
          <a:off x="1119456" y="-643065"/>
          <a:ext cx="10651436" cy="75857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79524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iterate type="wd">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CBC6C-20B4-4CA8-A608-CCF1C8A04BCE}"/>
              </a:ext>
            </a:extLst>
          </p:cNvPr>
          <p:cNvSpPr>
            <a:spLocks noGrp="1"/>
          </p:cNvSpPr>
          <p:nvPr>
            <p:ph type="title" idx="4294967295"/>
          </p:nvPr>
        </p:nvSpPr>
        <p:spPr>
          <a:xfrm>
            <a:off x="1007825" y="154173"/>
            <a:ext cx="6665531" cy="831850"/>
          </a:xfrm>
          <a:prstGeom prst="rect">
            <a:avLst/>
          </a:prstGeom>
        </p:spPr>
        <p:txBody>
          <a:bodyPr/>
          <a:lstStyle/>
          <a:p>
            <a:r>
              <a:rPr lang="en-GB" sz="3200" b="1" dirty="0">
                <a:solidFill>
                  <a:srgbClr val="F07E23"/>
                </a:solidFill>
                <a:latin typeface="Network Rail Sans" panose="02000000040000020004" pitchFamily="2" charset="0"/>
              </a:rPr>
              <a:t>Safety Hour Ground Rules:</a:t>
            </a:r>
          </a:p>
        </p:txBody>
      </p:sp>
      <p:sp>
        <p:nvSpPr>
          <p:cNvPr id="7" name="TextBox 6">
            <a:extLst>
              <a:ext uri="{FF2B5EF4-FFF2-40B4-BE49-F238E27FC236}">
                <a16:creationId xmlns:a16="http://schemas.microsoft.com/office/drawing/2014/main" id="{B201CB07-BFA0-4B2A-B252-E6CC48124E58}"/>
              </a:ext>
            </a:extLst>
          </p:cNvPr>
          <p:cNvSpPr txBox="1"/>
          <p:nvPr/>
        </p:nvSpPr>
        <p:spPr>
          <a:xfrm>
            <a:off x="4340590" y="1308099"/>
            <a:ext cx="7213279" cy="5216813"/>
          </a:xfrm>
          <a:prstGeom prst="rect">
            <a:avLst/>
          </a:prstGeom>
          <a:noFill/>
        </p:spPr>
        <p:txBody>
          <a:bodyPr wrap="square">
            <a:spAutoFit/>
          </a:bodyPr>
          <a:lstStyle/>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Please participate in all the discussions</a:t>
            </a:r>
            <a:endParaRPr lang="en-GB" sz="2400" dirty="0">
              <a:latin typeface="+mj-lt"/>
            </a:endParaRPr>
          </a:p>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Microsoft Teams Protocol</a:t>
            </a:r>
            <a:endParaRPr lang="en-GB" sz="2400" dirty="0">
              <a:latin typeface="+mj-lt"/>
            </a:endParaRPr>
          </a:p>
          <a:p>
            <a:pPr marL="342900" indent="-342900">
              <a:lnSpc>
                <a:spcPct val="150000"/>
              </a:lnSpc>
              <a:buClr>
                <a:srgbClr val="F07E23"/>
              </a:buClr>
              <a:buFont typeface="Wingdings" panose="05000000000000000000" pitchFamily="2" charset="2"/>
              <a:buChar char="Ø"/>
            </a:pPr>
            <a:r>
              <a:rPr lang="en-GB" sz="2400" dirty="0">
                <a:latin typeface="+mj-lt"/>
              </a:rPr>
              <a:t> </a:t>
            </a:r>
            <a:r>
              <a:rPr lang="en-GB" sz="2400" b="1" dirty="0">
                <a:solidFill>
                  <a:schemeClr val="accent2"/>
                </a:solidFill>
                <a:latin typeface="+mj-lt"/>
              </a:rPr>
              <a:t>Stay Engaged</a:t>
            </a:r>
            <a:endParaRPr lang="en-GB" sz="2400" dirty="0">
              <a:latin typeface="+mj-lt"/>
            </a:endParaRPr>
          </a:p>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Respect Each Other</a:t>
            </a:r>
          </a:p>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Be Open and Honest</a:t>
            </a:r>
            <a:endParaRPr lang="en-GB" sz="2400" dirty="0">
              <a:latin typeface="+mj-lt"/>
            </a:endParaRPr>
          </a:p>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Stay on Topic</a:t>
            </a:r>
            <a:endParaRPr lang="en-GB" sz="2400" dirty="0">
              <a:latin typeface="+mj-lt"/>
            </a:endParaRPr>
          </a:p>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Challenge Constructively</a:t>
            </a:r>
          </a:p>
          <a:p>
            <a:pPr marL="342900" indent="-342900">
              <a:lnSpc>
                <a:spcPct val="150000"/>
              </a:lnSpc>
              <a:buClr>
                <a:srgbClr val="F07E23"/>
              </a:buClr>
              <a:buFont typeface="Wingdings" panose="05000000000000000000" pitchFamily="2" charset="2"/>
              <a:buChar char="Ø"/>
            </a:pPr>
            <a:r>
              <a:rPr lang="en-GB" sz="2400" b="1" dirty="0">
                <a:solidFill>
                  <a:schemeClr val="accent2"/>
                </a:solidFill>
                <a:latin typeface="+mj-lt"/>
              </a:rPr>
              <a:t>Anything Else?</a:t>
            </a:r>
            <a:endParaRPr lang="en-GB" sz="2400" dirty="0">
              <a:latin typeface="+mj-lt"/>
            </a:endParaRPr>
          </a:p>
          <a:p>
            <a:pPr marL="342900" indent="-342900">
              <a:lnSpc>
                <a:spcPct val="150000"/>
              </a:lnSpc>
              <a:buClr>
                <a:srgbClr val="F07E23"/>
              </a:buClr>
              <a:buFont typeface="Wingdings" panose="05000000000000000000" pitchFamily="2" charset="2"/>
              <a:buChar char="Ø"/>
            </a:pPr>
            <a:endParaRPr lang="en-GB" dirty="0"/>
          </a:p>
          <a:p>
            <a:endParaRPr lang="en-GB" dirty="0"/>
          </a:p>
        </p:txBody>
      </p:sp>
      <p:sp>
        <p:nvSpPr>
          <p:cNvPr id="3" name="Slide Number Placeholder 2">
            <a:extLst>
              <a:ext uri="{FF2B5EF4-FFF2-40B4-BE49-F238E27FC236}">
                <a16:creationId xmlns:a16="http://schemas.microsoft.com/office/drawing/2014/main" id="{AAABBDCF-86BE-AD23-29A4-A81881B6F475}"/>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3</a:t>
            </a:fld>
            <a:endParaRPr lang="en-GB" dirty="0"/>
          </a:p>
        </p:txBody>
      </p:sp>
      <p:grpSp>
        <p:nvGrpSpPr>
          <p:cNvPr id="11" name="Group 10">
            <a:extLst>
              <a:ext uri="{FF2B5EF4-FFF2-40B4-BE49-F238E27FC236}">
                <a16:creationId xmlns:a16="http://schemas.microsoft.com/office/drawing/2014/main" id="{93643F52-2430-C795-EC7C-96F682BA5136}"/>
              </a:ext>
            </a:extLst>
          </p:cNvPr>
          <p:cNvGrpSpPr/>
          <p:nvPr/>
        </p:nvGrpSpPr>
        <p:grpSpPr>
          <a:xfrm>
            <a:off x="1116622" y="1889244"/>
            <a:ext cx="2754909" cy="2763439"/>
            <a:chOff x="1545021" y="2087997"/>
            <a:chExt cx="3083093" cy="3083093"/>
          </a:xfrm>
          <a:solidFill>
            <a:schemeClr val="accent2"/>
          </a:solidFill>
        </p:grpSpPr>
        <p:sp>
          <p:nvSpPr>
            <p:cNvPr id="10" name="Oval 9">
              <a:extLst>
                <a:ext uri="{FF2B5EF4-FFF2-40B4-BE49-F238E27FC236}">
                  <a16:creationId xmlns:a16="http://schemas.microsoft.com/office/drawing/2014/main" id="{1BCEDA48-69B7-356E-0C90-C652C36FE477}"/>
                </a:ext>
              </a:extLst>
            </p:cNvPr>
            <p:cNvSpPr/>
            <p:nvPr/>
          </p:nvSpPr>
          <p:spPr>
            <a:xfrm>
              <a:off x="1545021" y="2087997"/>
              <a:ext cx="3083093" cy="3083093"/>
            </a:xfrm>
            <a:prstGeom prst="ellips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descr="Icon&#10;&#10;Description automatically generated">
              <a:extLst>
                <a:ext uri="{FF2B5EF4-FFF2-40B4-BE49-F238E27FC236}">
                  <a16:creationId xmlns:a16="http://schemas.microsoft.com/office/drawing/2014/main" id="{9CCC6160-01E6-2675-EAAF-9CE38868B7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0248" y="2721845"/>
              <a:ext cx="2139899" cy="1892575"/>
            </a:xfrm>
            <a:prstGeom prst="rect">
              <a:avLst/>
            </a:prstGeom>
            <a:grpFill/>
          </p:spPr>
        </p:pic>
      </p:grpSp>
      <p:grpSp>
        <p:nvGrpSpPr>
          <p:cNvPr id="4" name="Group 3">
            <a:extLst>
              <a:ext uri="{FF2B5EF4-FFF2-40B4-BE49-F238E27FC236}">
                <a16:creationId xmlns:a16="http://schemas.microsoft.com/office/drawing/2014/main" id="{54E4AD94-7773-5D8C-49F7-722B6F0A5D5F}"/>
              </a:ext>
            </a:extLst>
          </p:cNvPr>
          <p:cNvGrpSpPr/>
          <p:nvPr/>
        </p:nvGrpSpPr>
        <p:grpSpPr>
          <a:xfrm>
            <a:off x="0" y="204399"/>
            <a:ext cx="928365" cy="6449202"/>
            <a:chOff x="0" y="204399"/>
            <a:chExt cx="928365" cy="6449202"/>
          </a:xfrm>
        </p:grpSpPr>
        <p:pic>
          <p:nvPicPr>
            <p:cNvPr id="6" name="Picture 5">
              <a:extLst>
                <a:ext uri="{FF2B5EF4-FFF2-40B4-BE49-F238E27FC236}">
                  <a16:creationId xmlns:a16="http://schemas.microsoft.com/office/drawing/2014/main" id="{2E64907D-2352-D834-B404-2AD399D05DF6}"/>
                </a:ext>
              </a:extLst>
            </p:cNvPr>
            <p:cNvPicPr>
              <a:picLocks noChangeAspect="1"/>
            </p:cNvPicPr>
            <p:nvPr/>
          </p:nvPicPr>
          <p:blipFill>
            <a:blip r:embed="rId4"/>
            <a:stretch>
              <a:fillRect/>
            </a:stretch>
          </p:blipFill>
          <p:spPr>
            <a:xfrm>
              <a:off x="0" y="3982356"/>
              <a:ext cx="928365" cy="2432957"/>
            </a:xfrm>
            <a:prstGeom prst="rect">
              <a:avLst/>
            </a:prstGeom>
          </p:spPr>
        </p:pic>
        <p:sp>
          <p:nvSpPr>
            <p:cNvPr id="8" name="Rectangle 7">
              <a:extLst>
                <a:ext uri="{FF2B5EF4-FFF2-40B4-BE49-F238E27FC236}">
                  <a16:creationId xmlns:a16="http://schemas.microsoft.com/office/drawing/2014/main" id="{5BBB7562-648D-186B-25A1-C6264F1D8E36}"/>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spTree>
    <p:extLst>
      <p:ext uri="{BB962C8B-B14F-4D97-AF65-F5344CB8AC3E}">
        <p14:creationId xmlns:p14="http://schemas.microsoft.com/office/powerpoint/2010/main" val="2208786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iterate type="wd">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par>
                          <p:cTn id="15" fill="hold">
                            <p:stCondLst>
                              <p:cond delay="1400"/>
                            </p:stCondLst>
                            <p:childTnLst>
                              <p:par>
                                <p:cTn id="16" presetID="10" presetClass="entr" presetSubtype="0" fill="hold" nodeType="afterEffect">
                                  <p:stCondLst>
                                    <p:cond delay="25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fade">
                                      <p:cBhvr>
                                        <p:cTn id="18" dur="1000"/>
                                        <p:tgtEl>
                                          <p:spTgt spid="7">
                                            <p:txEl>
                                              <p:pRg st="0" end="0"/>
                                            </p:txEl>
                                          </p:spTgt>
                                        </p:tgtEl>
                                      </p:cBhvr>
                                    </p:animEffect>
                                  </p:childTnLst>
                                </p:cTn>
                              </p:par>
                            </p:childTnLst>
                          </p:cTn>
                        </p:par>
                        <p:par>
                          <p:cTn id="19" fill="hold">
                            <p:stCondLst>
                              <p:cond delay="2650"/>
                            </p:stCondLst>
                            <p:childTnLst>
                              <p:par>
                                <p:cTn id="20" presetID="10" presetClass="entr" presetSubtype="0" fill="hold" nodeType="afterEffect">
                                  <p:stCondLst>
                                    <p:cond delay="1000"/>
                                  </p:stCondLst>
                                  <p:childTnLst>
                                    <p:set>
                                      <p:cBhvr>
                                        <p:cTn id="21" dur="1" fill="hold">
                                          <p:stCondLst>
                                            <p:cond delay="0"/>
                                          </p:stCondLst>
                                        </p:cTn>
                                        <p:tgtEl>
                                          <p:spTgt spid="7">
                                            <p:txEl>
                                              <p:pRg st="1" end="1"/>
                                            </p:txEl>
                                          </p:spTgt>
                                        </p:tgtEl>
                                        <p:attrNameLst>
                                          <p:attrName>style.visibility</p:attrName>
                                        </p:attrNameLst>
                                      </p:cBhvr>
                                      <p:to>
                                        <p:strVal val="visible"/>
                                      </p:to>
                                    </p:set>
                                    <p:animEffect transition="in" filter="fade">
                                      <p:cBhvr>
                                        <p:cTn id="22" dur="1000"/>
                                        <p:tgtEl>
                                          <p:spTgt spid="7">
                                            <p:txEl>
                                              <p:pRg st="1" end="1"/>
                                            </p:txEl>
                                          </p:spTgt>
                                        </p:tgtEl>
                                      </p:cBhvr>
                                    </p:animEffect>
                                  </p:childTnLst>
                                </p:cTn>
                              </p:par>
                            </p:childTnLst>
                          </p:cTn>
                        </p:par>
                        <p:par>
                          <p:cTn id="23" fill="hold">
                            <p:stCondLst>
                              <p:cond delay="4650"/>
                            </p:stCondLst>
                            <p:childTnLst>
                              <p:par>
                                <p:cTn id="24" presetID="10" presetClass="entr" presetSubtype="0" fill="hold" nodeType="afterEffect">
                                  <p:stCondLst>
                                    <p:cond delay="1000"/>
                                  </p:stCondLst>
                                  <p:childTnLst>
                                    <p:set>
                                      <p:cBhvr>
                                        <p:cTn id="25" dur="1" fill="hold">
                                          <p:stCondLst>
                                            <p:cond delay="0"/>
                                          </p:stCondLst>
                                        </p:cTn>
                                        <p:tgtEl>
                                          <p:spTgt spid="7">
                                            <p:txEl>
                                              <p:pRg st="2" end="2"/>
                                            </p:txEl>
                                          </p:spTgt>
                                        </p:tgtEl>
                                        <p:attrNameLst>
                                          <p:attrName>style.visibility</p:attrName>
                                        </p:attrNameLst>
                                      </p:cBhvr>
                                      <p:to>
                                        <p:strVal val="visible"/>
                                      </p:to>
                                    </p:set>
                                    <p:animEffect transition="in" filter="fade">
                                      <p:cBhvr>
                                        <p:cTn id="26" dur="1000"/>
                                        <p:tgtEl>
                                          <p:spTgt spid="7">
                                            <p:txEl>
                                              <p:pRg st="2" end="2"/>
                                            </p:txEl>
                                          </p:spTgt>
                                        </p:tgtEl>
                                      </p:cBhvr>
                                    </p:animEffect>
                                  </p:childTnLst>
                                </p:cTn>
                              </p:par>
                            </p:childTnLst>
                          </p:cTn>
                        </p:par>
                        <p:par>
                          <p:cTn id="27" fill="hold">
                            <p:stCondLst>
                              <p:cond delay="6650"/>
                            </p:stCondLst>
                            <p:childTnLst>
                              <p:par>
                                <p:cTn id="28" presetID="10" presetClass="entr" presetSubtype="0" fill="hold" nodeType="afterEffect">
                                  <p:stCondLst>
                                    <p:cond delay="100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childTnLst>
                                </p:cTn>
                              </p:par>
                            </p:childTnLst>
                          </p:cTn>
                        </p:par>
                        <p:par>
                          <p:cTn id="31" fill="hold">
                            <p:stCondLst>
                              <p:cond delay="8650"/>
                            </p:stCondLst>
                            <p:childTnLst>
                              <p:par>
                                <p:cTn id="32" presetID="10" presetClass="entr" presetSubtype="0" fill="hold" nodeType="afterEffect">
                                  <p:stCondLst>
                                    <p:cond delay="1000"/>
                                  </p:stCondLst>
                                  <p:childTnLst>
                                    <p:set>
                                      <p:cBhvr>
                                        <p:cTn id="33" dur="1" fill="hold">
                                          <p:stCondLst>
                                            <p:cond delay="0"/>
                                          </p:stCondLst>
                                        </p:cTn>
                                        <p:tgtEl>
                                          <p:spTgt spid="7">
                                            <p:txEl>
                                              <p:pRg st="4" end="4"/>
                                            </p:txEl>
                                          </p:spTgt>
                                        </p:tgtEl>
                                        <p:attrNameLst>
                                          <p:attrName>style.visibility</p:attrName>
                                        </p:attrNameLst>
                                      </p:cBhvr>
                                      <p:to>
                                        <p:strVal val="visible"/>
                                      </p:to>
                                    </p:set>
                                    <p:animEffect transition="in" filter="fade">
                                      <p:cBhvr>
                                        <p:cTn id="34" dur="1000"/>
                                        <p:tgtEl>
                                          <p:spTgt spid="7">
                                            <p:txEl>
                                              <p:pRg st="4" end="4"/>
                                            </p:txEl>
                                          </p:spTgt>
                                        </p:tgtEl>
                                      </p:cBhvr>
                                    </p:animEffect>
                                  </p:childTnLst>
                                </p:cTn>
                              </p:par>
                            </p:childTnLst>
                          </p:cTn>
                        </p:par>
                        <p:par>
                          <p:cTn id="35" fill="hold">
                            <p:stCondLst>
                              <p:cond delay="10650"/>
                            </p:stCondLst>
                            <p:childTnLst>
                              <p:par>
                                <p:cTn id="36" presetID="10" presetClass="entr" presetSubtype="0" fill="hold" nodeType="afterEffect">
                                  <p:stCondLst>
                                    <p:cond delay="1000"/>
                                  </p:stCondLst>
                                  <p:childTnLst>
                                    <p:set>
                                      <p:cBhvr>
                                        <p:cTn id="37" dur="1" fill="hold">
                                          <p:stCondLst>
                                            <p:cond delay="0"/>
                                          </p:stCondLst>
                                        </p:cTn>
                                        <p:tgtEl>
                                          <p:spTgt spid="7">
                                            <p:txEl>
                                              <p:pRg st="5" end="5"/>
                                            </p:txEl>
                                          </p:spTgt>
                                        </p:tgtEl>
                                        <p:attrNameLst>
                                          <p:attrName>style.visibility</p:attrName>
                                        </p:attrNameLst>
                                      </p:cBhvr>
                                      <p:to>
                                        <p:strVal val="visible"/>
                                      </p:to>
                                    </p:set>
                                    <p:animEffect transition="in" filter="fade">
                                      <p:cBhvr>
                                        <p:cTn id="38" dur="1000"/>
                                        <p:tgtEl>
                                          <p:spTgt spid="7">
                                            <p:txEl>
                                              <p:pRg st="5" end="5"/>
                                            </p:txEl>
                                          </p:spTgt>
                                        </p:tgtEl>
                                      </p:cBhvr>
                                    </p:animEffect>
                                  </p:childTnLst>
                                </p:cTn>
                              </p:par>
                            </p:childTnLst>
                          </p:cTn>
                        </p:par>
                        <p:par>
                          <p:cTn id="39" fill="hold">
                            <p:stCondLst>
                              <p:cond delay="12650"/>
                            </p:stCondLst>
                            <p:childTnLst>
                              <p:par>
                                <p:cTn id="40" presetID="10" presetClass="entr" presetSubtype="0" fill="hold" nodeType="afterEffect">
                                  <p:stCondLst>
                                    <p:cond delay="1000"/>
                                  </p:stCondLst>
                                  <p:childTnLst>
                                    <p:set>
                                      <p:cBhvr>
                                        <p:cTn id="41" dur="1" fill="hold">
                                          <p:stCondLst>
                                            <p:cond delay="0"/>
                                          </p:stCondLst>
                                        </p:cTn>
                                        <p:tgtEl>
                                          <p:spTgt spid="7">
                                            <p:txEl>
                                              <p:pRg st="6" end="6"/>
                                            </p:txEl>
                                          </p:spTgt>
                                        </p:tgtEl>
                                        <p:attrNameLst>
                                          <p:attrName>style.visibility</p:attrName>
                                        </p:attrNameLst>
                                      </p:cBhvr>
                                      <p:to>
                                        <p:strVal val="visible"/>
                                      </p:to>
                                    </p:set>
                                    <p:animEffect transition="in" filter="fade">
                                      <p:cBhvr>
                                        <p:cTn id="42" dur="1000"/>
                                        <p:tgtEl>
                                          <p:spTgt spid="7">
                                            <p:txEl>
                                              <p:pRg st="6" end="6"/>
                                            </p:txEl>
                                          </p:spTgt>
                                        </p:tgtEl>
                                      </p:cBhvr>
                                    </p:animEffect>
                                  </p:childTnLst>
                                </p:cTn>
                              </p:par>
                            </p:childTnLst>
                          </p:cTn>
                        </p:par>
                        <p:par>
                          <p:cTn id="43" fill="hold">
                            <p:stCondLst>
                              <p:cond delay="14650"/>
                            </p:stCondLst>
                            <p:childTnLst>
                              <p:par>
                                <p:cTn id="44" presetID="10" presetClass="entr" presetSubtype="0" fill="hold" nodeType="afterEffect">
                                  <p:stCondLst>
                                    <p:cond delay="1000"/>
                                  </p:stCondLst>
                                  <p:childTnLst>
                                    <p:set>
                                      <p:cBhvr>
                                        <p:cTn id="45" dur="1" fill="hold">
                                          <p:stCondLst>
                                            <p:cond delay="0"/>
                                          </p:stCondLst>
                                        </p:cTn>
                                        <p:tgtEl>
                                          <p:spTgt spid="7">
                                            <p:txEl>
                                              <p:pRg st="7" end="7"/>
                                            </p:txEl>
                                          </p:spTgt>
                                        </p:tgtEl>
                                        <p:attrNameLst>
                                          <p:attrName>style.visibility</p:attrName>
                                        </p:attrNameLst>
                                      </p:cBhvr>
                                      <p:to>
                                        <p:strVal val="visible"/>
                                      </p:to>
                                    </p:set>
                                    <p:animEffect transition="in" filter="fade">
                                      <p:cBhvr>
                                        <p:cTn id="46" dur="1000"/>
                                        <p:tgtEl>
                                          <p:spTgt spid="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A3410-6844-40C2-922A-EDAB9AB05C8C}"/>
              </a:ext>
            </a:extLst>
          </p:cNvPr>
          <p:cNvSpPr>
            <a:spLocks noGrp="1"/>
          </p:cNvSpPr>
          <p:nvPr>
            <p:ph type="title" idx="4294967295"/>
          </p:nvPr>
        </p:nvSpPr>
        <p:spPr>
          <a:xfrm>
            <a:off x="994270" y="496216"/>
            <a:ext cx="11018707" cy="831850"/>
          </a:xfrm>
          <a:prstGeom prst="rect">
            <a:avLst/>
          </a:prstGeom>
        </p:spPr>
        <p:txBody>
          <a:bodyPr>
            <a:normAutofit/>
          </a:bodyPr>
          <a:lstStyle/>
          <a:p>
            <a:r>
              <a:rPr lang="en-GB" sz="3200" b="1" dirty="0">
                <a:solidFill>
                  <a:srgbClr val="F07E23"/>
                </a:solidFill>
                <a:latin typeface="Network Rail Sans" panose="02000000040000020004" pitchFamily="2" charset="0"/>
              </a:rPr>
              <a:t>Today’s Learning Outcomes</a:t>
            </a:r>
          </a:p>
        </p:txBody>
      </p:sp>
      <p:sp>
        <p:nvSpPr>
          <p:cNvPr id="20" name="Slide Number Placeholder 19">
            <a:extLst>
              <a:ext uri="{FF2B5EF4-FFF2-40B4-BE49-F238E27FC236}">
                <a16:creationId xmlns:a16="http://schemas.microsoft.com/office/drawing/2014/main" id="{984CAE60-25FA-99CE-C0BE-DD5F4CFF9E08}"/>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4</a:t>
            </a:fld>
            <a:endParaRPr lang="en-GB" dirty="0"/>
          </a:p>
        </p:txBody>
      </p:sp>
      <p:sp>
        <p:nvSpPr>
          <p:cNvPr id="22" name="TextBox 21">
            <a:extLst>
              <a:ext uri="{FF2B5EF4-FFF2-40B4-BE49-F238E27FC236}">
                <a16:creationId xmlns:a16="http://schemas.microsoft.com/office/drawing/2014/main" id="{273ECB6E-C8B7-9963-FA23-7F1F07D2DD99}"/>
              </a:ext>
            </a:extLst>
          </p:cNvPr>
          <p:cNvSpPr txBox="1"/>
          <p:nvPr/>
        </p:nvSpPr>
        <p:spPr>
          <a:xfrm>
            <a:off x="1158071" y="4222183"/>
            <a:ext cx="2876278" cy="261610"/>
          </a:xfrm>
          <a:prstGeom prst="rect">
            <a:avLst/>
          </a:prstGeom>
          <a:noFill/>
        </p:spPr>
        <p:txBody>
          <a:bodyPr wrap="square">
            <a:spAutoFit/>
          </a:bodyPr>
          <a:lstStyle/>
          <a:p>
            <a:r>
              <a:rPr lang="en-GB" sz="1100" dirty="0">
                <a:effectLst/>
                <a:latin typeface="Calibri" panose="020F0502020204030204" pitchFamily="34" charset="0"/>
                <a:ea typeface="Times New Roman" panose="02020603050405020304" pitchFamily="18" charset="0"/>
              </a:rPr>
              <a:t> </a:t>
            </a:r>
            <a:endParaRPr lang="en-GB" sz="1100" dirty="0">
              <a:effectLst/>
              <a:latin typeface="Calibri" panose="020F0502020204030204" pitchFamily="34" charset="0"/>
              <a:ea typeface="Calibri" panose="020F0502020204030204" pitchFamily="34" charset="0"/>
            </a:endParaRPr>
          </a:p>
        </p:txBody>
      </p:sp>
      <p:sp>
        <p:nvSpPr>
          <p:cNvPr id="26" name="TextBox 25">
            <a:extLst>
              <a:ext uri="{FF2B5EF4-FFF2-40B4-BE49-F238E27FC236}">
                <a16:creationId xmlns:a16="http://schemas.microsoft.com/office/drawing/2014/main" id="{BC1C292B-0BCC-78D3-53A3-FFD03E561912}"/>
              </a:ext>
            </a:extLst>
          </p:cNvPr>
          <p:cNvSpPr txBox="1"/>
          <p:nvPr/>
        </p:nvSpPr>
        <p:spPr>
          <a:xfrm>
            <a:off x="8877008" y="4144277"/>
            <a:ext cx="2967404" cy="276999"/>
          </a:xfrm>
          <a:prstGeom prst="rect">
            <a:avLst/>
          </a:prstGeom>
          <a:noFill/>
        </p:spPr>
        <p:txBody>
          <a:bodyPr wrap="square">
            <a:spAutoFit/>
          </a:bodyPr>
          <a:lstStyle/>
          <a:p>
            <a:endParaRPr lang="en-GB" sz="1200" b="1" dirty="0">
              <a:effectLst/>
              <a:latin typeface="+mj-lt"/>
              <a:ea typeface="Times New Roman" panose="02020603050405020304" pitchFamily="18" charset="0"/>
            </a:endParaRPr>
          </a:p>
        </p:txBody>
      </p:sp>
      <p:grpSp>
        <p:nvGrpSpPr>
          <p:cNvPr id="3" name="Group 2">
            <a:extLst>
              <a:ext uri="{FF2B5EF4-FFF2-40B4-BE49-F238E27FC236}">
                <a16:creationId xmlns:a16="http://schemas.microsoft.com/office/drawing/2014/main" id="{79CBB6D5-508A-FAA6-631C-5A6004CECCBF}"/>
              </a:ext>
            </a:extLst>
          </p:cNvPr>
          <p:cNvGrpSpPr/>
          <p:nvPr/>
        </p:nvGrpSpPr>
        <p:grpSpPr>
          <a:xfrm>
            <a:off x="0" y="204399"/>
            <a:ext cx="928365" cy="6449202"/>
            <a:chOff x="0" y="204399"/>
            <a:chExt cx="928365" cy="6449202"/>
          </a:xfrm>
        </p:grpSpPr>
        <p:pic>
          <p:nvPicPr>
            <p:cNvPr id="8" name="Picture 7">
              <a:extLst>
                <a:ext uri="{FF2B5EF4-FFF2-40B4-BE49-F238E27FC236}">
                  <a16:creationId xmlns:a16="http://schemas.microsoft.com/office/drawing/2014/main" id="{97EA212E-8914-3A87-4248-E3388684282D}"/>
                </a:ext>
              </a:extLst>
            </p:cNvPr>
            <p:cNvPicPr>
              <a:picLocks noChangeAspect="1"/>
            </p:cNvPicPr>
            <p:nvPr/>
          </p:nvPicPr>
          <p:blipFill>
            <a:blip r:embed="rId3"/>
            <a:stretch>
              <a:fillRect/>
            </a:stretch>
          </p:blipFill>
          <p:spPr>
            <a:xfrm>
              <a:off x="0" y="3982356"/>
              <a:ext cx="928365" cy="2432957"/>
            </a:xfrm>
            <a:prstGeom prst="rect">
              <a:avLst/>
            </a:prstGeom>
          </p:spPr>
        </p:pic>
        <p:sp>
          <p:nvSpPr>
            <p:cNvPr id="10" name="Rectangle 9">
              <a:extLst>
                <a:ext uri="{FF2B5EF4-FFF2-40B4-BE49-F238E27FC236}">
                  <a16:creationId xmlns:a16="http://schemas.microsoft.com/office/drawing/2014/main" id="{344110E5-5770-E550-1448-5A5C26E53564}"/>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pic>
        <p:nvPicPr>
          <p:cNvPr id="7" name="Picture 6" descr="A black and white text&#10;&#10;Description automatically generated">
            <a:extLst>
              <a:ext uri="{FF2B5EF4-FFF2-40B4-BE49-F238E27FC236}">
                <a16:creationId xmlns:a16="http://schemas.microsoft.com/office/drawing/2014/main" id="{38CB51D7-2281-BF46-B727-AAE7C249631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809458" y="4862585"/>
            <a:ext cx="9282985" cy="1363673"/>
          </a:xfrm>
          <a:prstGeom prst="rect">
            <a:avLst/>
          </a:prstGeom>
          <a:noFill/>
          <a:ln>
            <a:noFill/>
          </a:ln>
        </p:spPr>
      </p:pic>
      <p:graphicFrame>
        <p:nvGraphicFramePr>
          <p:cNvPr id="11" name="Diagram 10">
            <a:extLst>
              <a:ext uri="{FF2B5EF4-FFF2-40B4-BE49-F238E27FC236}">
                <a16:creationId xmlns:a16="http://schemas.microsoft.com/office/drawing/2014/main" id="{8FD54AAF-7D26-8602-820C-E06CB29A7C6C}"/>
              </a:ext>
            </a:extLst>
          </p:cNvPr>
          <p:cNvGraphicFramePr/>
          <p:nvPr>
            <p:extLst>
              <p:ext uri="{D42A27DB-BD31-4B8C-83A1-F6EECF244321}">
                <p14:modId xmlns:p14="http://schemas.microsoft.com/office/powerpoint/2010/main" val="1059976937"/>
              </p:ext>
            </p:extLst>
          </p:nvPr>
        </p:nvGraphicFramePr>
        <p:xfrm>
          <a:off x="1247126" y="204398"/>
          <a:ext cx="9374799" cy="53400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86319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iterate type="wd">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AA730-1CBC-1635-1E0A-FEACD1AD390B}"/>
            </a:ext>
          </a:extLst>
        </p:cNvPr>
        <p:cNvGrpSpPr/>
        <p:nvPr/>
      </p:nvGrpSpPr>
      <p:grpSpPr>
        <a:xfrm>
          <a:off x="0" y="0"/>
          <a:ext cx="0" cy="0"/>
          <a:chOff x="0" y="0"/>
          <a:chExt cx="0" cy="0"/>
        </a:xfrm>
      </p:grpSpPr>
      <p:pic>
        <p:nvPicPr>
          <p:cNvPr id="3" name="Tom Kemp Intro (EXT)">
            <a:hlinkClick r:id="" action="ppaction://media"/>
            <a:extLst>
              <a:ext uri="{FF2B5EF4-FFF2-40B4-BE49-F238E27FC236}">
                <a16:creationId xmlns:a16="http://schemas.microsoft.com/office/drawing/2014/main" id="{FDDD3DE5-E2A7-7690-18EE-B2480357DCA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31788" y="2728873"/>
            <a:ext cx="2489337" cy="1400252"/>
          </a:xfrm>
          <a:prstGeom prst="rect">
            <a:avLst/>
          </a:prstGeom>
        </p:spPr>
      </p:pic>
      <p:sp>
        <p:nvSpPr>
          <p:cNvPr id="2" name="Slide Number Placeholder 1">
            <a:extLst>
              <a:ext uri="{FF2B5EF4-FFF2-40B4-BE49-F238E27FC236}">
                <a16:creationId xmlns:a16="http://schemas.microsoft.com/office/drawing/2014/main" id="{1B877B94-99BC-B90C-C708-F95964FD7D78}"/>
              </a:ext>
            </a:extLst>
          </p:cNvPr>
          <p:cNvSpPr>
            <a:spLocks noGrp="1"/>
          </p:cNvSpPr>
          <p:nvPr>
            <p:ph type="sldNum" sz="quarter" idx="15"/>
          </p:nvPr>
        </p:nvSpPr>
        <p:spPr>
          <a:xfrm>
            <a:off x="11092443" y="6532802"/>
            <a:ext cx="850268" cy="184192"/>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898989"/>
                </a:solidFill>
                <a:effectLst/>
                <a:uLnTx/>
                <a:uFillTx/>
                <a:latin typeface="Arial" panose="020B0604020202020204" pitchFamily="34" charset="0"/>
                <a:ea typeface="+mn-ea"/>
                <a:cs typeface="Arial" panose="020B0604020202020204" pitchFamily="34" charset="0"/>
              </a:rPr>
              <a:t>2</a:t>
            </a:r>
          </a:p>
        </p:txBody>
      </p:sp>
      <p:grpSp>
        <p:nvGrpSpPr>
          <p:cNvPr id="7" name="Group 6">
            <a:extLst>
              <a:ext uri="{FF2B5EF4-FFF2-40B4-BE49-F238E27FC236}">
                <a16:creationId xmlns:a16="http://schemas.microsoft.com/office/drawing/2014/main" id="{9E7B4675-0569-DF4B-84B5-C25D0397BCDC}"/>
              </a:ext>
            </a:extLst>
          </p:cNvPr>
          <p:cNvGrpSpPr/>
          <p:nvPr/>
        </p:nvGrpSpPr>
        <p:grpSpPr>
          <a:xfrm>
            <a:off x="0" y="204399"/>
            <a:ext cx="928365" cy="6449202"/>
            <a:chOff x="0" y="204399"/>
            <a:chExt cx="928365" cy="6449202"/>
          </a:xfrm>
        </p:grpSpPr>
        <p:pic>
          <p:nvPicPr>
            <p:cNvPr id="8" name="Picture 7">
              <a:extLst>
                <a:ext uri="{FF2B5EF4-FFF2-40B4-BE49-F238E27FC236}">
                  <a16:creationId xmlns:a16="http://schemas.microsoft.com/office/drawing/2014/main" id="{7BA34153-C5AD-08FD-5001-11E3E60B2644}"/>
                </a:ext>
              </a:extLst>
            </p:cNvPr>
            <p:cNvPicPr>
              <a:picLocks noChangeAspect="1"/>
            </p:cNvPicPr>
            <p:nvPr/>
          </p:nvPicPr>
          <p:blipFill>
            <a:blip r:embed="rId6"/>
            <a:stretch>
              <a:fillRect/>
            </a:stretch>
          </p:blipFill>
          <p:spPr>
            <a:xfrm>
              <a:off x="0" y="3982356"/>
              <a:ext cx="928365" cy="2432957"/>
            </a:xfrm>
            <a:prstGeom prst="rect">
              <a:avLst/>
            </a:prstGeom>
          </p:spPr>
        </p:pic>
        <p:sp>
          <p:nvSpPr>
            <p:cNvPr id="15" name="Rectangle 14">
              <a:extLst>
                <a:ext uri="{FF2B5EF4-FFF2-40B4-BE49-F238E27FC236}">
                  <a16:creationId xmlns:a16="http://schemas.microsoft.com/office/drawing/2014/main" id="{EA748699-336B-22EA-6854-8138EA54F9B3}"/>
                </a:ext>
              </a:extLst>
            </p:cNvPr>
            <p:cNvSpPr/>
            <p:nvPr/>
          </p:nvSpPr>
          <p:spPr>
            <a:xfrm rot="16200000">
              <a:off x="-2760419" y="3044279"/>
              <a:ext cx="6449202" cy="769441"/>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Network Rail Sans"/>
                  <a:ea typeface="+mn-ea"/>
                  <a:cs typeface="+mn-cs"/>
                </a:rPr>
                <a:t>ASK, CHECK, CHALLENGE</a:t>
              </a:r>
            </a:p>
          </p:txBody>
        </p:sp>
      </p:grpSp>
      <p:sp>
        <p:nvSpPr>
          <p:cNvPr id="6" name="Text Placeholder 2">
            <a:extLst>
              <a:ext uri="{FF2B5EF4-FFF2-40B4-BE49-F238E27FC236}">
                <a16:creationId xmlns:a16="http://schemas.microsoft.com/office/drawing/2014/main" id="{9973B8A5-F25B-8628-11F2-BFE372967AAB}"/>
              </a:ext>
            </a:extLst>
          </p:cNvPr>
          <p:cNvSpPr txBox="1">
            <a:spLocks/>
          </p:cNvSpPr>
          <p:nvPr/>
        </p:nvSpPr>
        <p:spPr>
          <a:xfrm>
            <a:off x="2066673" y="4486831"/>
            <a:ext cx="3683666" cy="2138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Network Rail Sans"/>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Network Rail Sans"/>
                <a:ea typeface="+mn-ea"/>
                <a:cs typeface="+mn-cs"/>
              </a:rPr>
              <a:t>#electricalsafety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Network Rail Sans"/>
              <a:ea typeface="+mn-ea"/>
              <a:cs typeface="+mn-cs"/>
            </a:endParaRPr>
          </a:p>
        </p:txBody>
      </p:sp>
      <p:sp>
        <p:nvSpPr>
          <p:cNvPr id="4" name="Title 1">
            <a:extLst>
              <a:ext uri="{FF2B5EF4-FFF2-40B4-BE49-F238E27FC236}">
                <a16:creationId xmlns:a16="http://schemas.microsoft.com/office/drawing/2014/main" id="{B37831BD-CE2B-19FA-EEB1-4F2FA1F9EE8A}"/>
              </a:ext>
            </a:extLst>
          </p:cNvPr>
          <p:cNvSpPr txBox="1">
            <a:spLocks/>
          </p:cNvSpPr>
          <p:nvPr/>
        </p:nvSpPr>
        <p:spPr>
          <a:xfrm>
            <a:off x="994270" y="496216"/>
            <a:ext cx="11018707" cy="83185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a:ln>
                  <a:noFill/>
                </a:ln>
                <a:solidFill>
                  <a:srgbClr val="F07E23"/>
                </a:solidFill>
                <a:effectLst/>
                <a:uLnTx/>
                <a:uFillTx/>
                <a:latin typeface="Network Rail Sans" panose="02000000040000020004" pitchFamily="2" charset="0"/>
                <a:ea typeface="+mj-ea"/>
                <a:cs typeface="+mj-cs"/>
              </a:rPr>
              <a:t>Tom</a:t>
            </a:r>
            <a:r>
              <a:rPr kumimoji="0" lang="en-GB" sz="3200" b="1" i="0" u="none" strike="noStrike" kern="1200" cap="none" spc="0" normalizeH="0" noProof="0" dirty="0">
                <a:ln>
                  <a:noFill/>
                </a:ln>
                <a:solidFill>
                  <a:srgbClr val="F07E23"/>
                </a:solidFill>
                <a:effectLst/>
                <a:uLnTx/>
                <a:uFillTx/>
                <a:latin typeface="Network Rail Sans" panose="02000000040000020004" pitchFamily="2" charset="0"/>
                <a:ea typeface="+mj-ea"/>
                <a:cs typeface="+mj-cs"/>
              </a:rPr>
              <a:t> Kemp </a:t>
            </a:r>
            <a:r>
              <a:rPr kumimoji="0" lang="en-GB" sz="3200" b="1" i="0" u="none" strike="noStrike" kern="1200" cap="none" spc="0" normalizeH="0" baseline="0" noProof="0" dirty="0">
                <a:ln>
                  <a:noFill/>
                </a:ln>
                <a:solidFill>
                  <a:srgbClr val="F07E23"/>
                </a:solidFill>
                <a:effectLst/>
                <a:uLnTx/>
                <a:uFillTx/>
                <a:latin typeface="Network Rail Sans" panose="02000000040000020004" pitchFamily="2" charset="0"/>
                <a:ea typeface="+mj-ea"/>
                <a:cs typeface="+mj-cs"/>
              </a:rPr>
              <a:t>Opens the Safety Hour</a:t>
            </a:r>
            <a:endParaRPr kumimoji="0" lang="en-US" sz="3200" b="1" i="0" u="none" strike="noStrike" kern="1200" cap="none" spc="0" normalizeH="0" baseline="0" noProof="0" dirty="0">
              <a:ln>
                <a:noFill/>
              </a:ln>
              <a:solidFill>
                <a:srgbClr val="F07E23"/>
              </a:solidFill>
              <a:effectLst/>
              <a:uLnTx/>
              <a:uFillTx/>
              <a:latin typeface="Network Rail Sans" panose="02000000040000020004" pitchFamily="2" charset="0"/>
              <a:ea typeface="+mj-ea"/>
              <a:cs typeface="+mj-cs"/>
            </a:endParaRPr>
          </a:p>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GB" sz="3200" b="1" i="0" u="none" strike="noStrike" kern="1200" cap="none" spc="0" normalizeH="0" baseline="0" noProof="0" dirty="0">
              <a:ln>
                <a:noFill/>
              </a:ln>
              <a:solidFill>
                <a:srgbClr val="F07E23"/>
              </a:solidFill>
              <a:effectLst/>
              <a:uLnTx/>
              <a:uFillTx/>
              <a:latin typeface="Network Rail Sans" panose="02000000040000020004" pitchFamily="2" charset="0"/>
              <a:ea typeface="+mj-ea"/>
              <a:cs typeface="+mj-cs"/>
            </a:endParaRPr>
          </a:p>
        </p:txBody>
      </p:sp>
      <p:pic>
        <p:nvPicPr>
          <p:cNvPr id="5" name="Picture 4">
            <a:extLst>
              <a:ext uri="{FF2B5EF4-FFF2-40B4-BE49-F238E27FC236}">
                <a16:creationId xmlns:a16="http://schemas.microsoft.com/office/drawing/2014/main" id="{0CCC2C1D-57CC-E633-EF79-602F3FA8D538}"/>
              </a:ext>
            </a:extLst>
          </p:cNvPr>
          <p:cNvPicPr>
            <a:picLocks noChangeAspect="1"/>
          </p:cNvPicPr>
          <p:nvPr/>
        </p:nvPicPr>
        <p:blipFill>
          <a:blip r:embed="rId7" cstate="print">
            <a:extLst>
              <a:ext uri="{28A0092B-C50C-407E-A947-70E740481C1C}">
                <a14:useLocalDpi xmlns:a14="http://schemas.microsoft.com/office/drawing/2010/main" val="0"/>
              </a:ext>
            </a:extLst>
          </a:blip>
          <a:srcRect t="130" b="130"/>
          <a:stretch/>
        </p:blipFill>
        <p:spPr>
          <a:xfrm>
            <a:off x="2315375" y="1685772"/>
            <a:ext cx="7561249" cy="4242139"/>
          </a:xfrm>
          <a:prstGeom prst="snip2DiagRect">
            <a:avLst>
              <a:gd name="adj1" fmla="val 0"/>
              <a:gd name="adj2" fmla="val 15296"/>
            </a:avLst>
          </a:prstGeom>
          <a:ln w="76200">
            <a:solidFill>
              <a:srgbClr val="F07E23"/>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406978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iterate type="wd">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501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showWhenStopped="0">
                <p:cTn id="19" fill="hold" display="0">
                  <p:stCondLst>
                    <p:cond delay="indefinite"/>
                  </p:stCondLst>
                </p:cTn>
                <p:tgtEl>
                  <p:spTgt spid="3"/>
                </p:tgtEl>
              </p:cMediaNode>
            </p:video>
            <p:seq concurrent="1" nextAc="seek">
              <p:cTn id="20" restart="whenNotActive" fill="hold" evtFilter="cancelBubble" nodeType="interactiveSeq">
                <p:stCondLst>
                  <p:cond evt="onClick" delay="0">
                    <p:tgtEl>
                      <p:spTgt spid="3"/>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4339E8-D119-45F6-AA8C-462C98A8B476}"/>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6</a:t>
            </a:fld>
            <a:endParaRPr lang="en-GB" dirty="0"/>
          </a:p>
        </p:txBody>
      </p:sp>
      <p:sp>
        <p:nvSpPr>
          <p:cNvPr id="9" name="Title 1">
            <a:extLst>
              <a:ext uri="{FF2B5EF4-FFF2-40B4-BE49-F238E27FC236}">
                <a16:creationId xmlns:a16="http://schemas.microsoft.com/office/drawing/2014/main" id="{AAB513E8-5BF8-4016-9D5A-E6A59FD86469}"/>
              </a:ext>
            </a:extLst>
          </p:cNvPr>
          <p:cNvSpPr txBox="1">
            <a:spLocks/>
          </p:cNvSpPr>
          <p:nvPr/>
        </p:nvSpPr>
        <p:spPr>
          <a:xfrm>
            <a:off x="1360969" y="4375751"/>
            <a:ext cx="10284200" cy="134585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rgbClr val="F07E23"/>
                </a:solidFill>
                <a:latin typeface="+mn-lt"/>
              </a:rPr>
              <a:t>Working Near Conductor Rail Equipment Scenario </a:t>
            </a:r>
          </a:p>
          <a:p>
            <a:pPr algn="ctr"/>
            <a:r>
              <a:rPr lang="en-GB" sz="2800" b="1" dirty="0">
                <a:solidFill>
                  <a:srgbClr val="F07E23"/>
                </a:solidFill>
                <a:latin typeface="+mn-lt"/>
              </a:rPr>
              <a:t>Character’s Roles and Responsibilities  </a:t>
            </a:r>
          </a:p>
        </p:txBody>
      </p:sp>
      <p:grpSp>
        <p:nvGrpSpPr>
          <p:cNvPr id="4" name="Group 3">
            <a:extLst>
              <a:ext uri="{FF2B5EF4-FFF2-40B4-BE49-F238E27FC236}">
                <a16:creationId xmlns:a16="http://schemas.microsoft.com/office/drawing/2014/main" id="{A3E302B2-BC94-3E05-BDF1-06DC720B4D40}"/>
              </a:ext>
            </a:extLst>
          </p:cNvPr>
          <p:cNvGrpSpPr/>
          <p:nvPr/>
        </p:nvGrpSpPr>
        <p:grpSpPr>
          <a:xfrm>
            <a:off x="0" y="204399"/>
            <a:ext cx="928365" cy="6449202"/>
            <a:chOff x="0" y="204399"/>
            <a:chExt cx="928365" cy="6449202"/>
          </a:xfrm>
        </p:grpSpPr>
        <p:pic>
          <p:nvPicPr>
            <p:cNvPr id="5" name="Picture 4">
              <a:extLst>
                <a:ext uri="{FF2B5EF4-FFF2-40B4-BE49-F238E27FC236}">
                  <a16:creationId xmlns:a16="http://schemas.microsoft.com/office/drawing/2014/main" id="{EA892625-44C5-3F04-163F-4BA8DB3B3D6F}"/>
                </a:ext>
              </a:extLst>
            </p:cNvPr>
            <p:cNvPicPr>
              <a:picLocks noChangeAspect="1"/>
            </p:cNvPicPr>
            <p:nvPr/>
          </p:nvPicPr>
          <p:blipFill>
            <a:blip r:embed="rId3"/>
            <a:stretch>
              <a:fillRect/>
            </a:stretch>
          </p:blipFill>
          <p:spPr>
            <a:xfrm>
              <a:off x="0" y="3982356"/>
              <a:ext cx="928365" cy="2432957"/>
            </a:xfrm>
            <a:prstGeom prst="rect">
              <a:avLst/>
            </a:prstGeom>
          </p:spPr>
        </p:pic>
        <p:sp>
          <p:nvSpPr>
            <p:cNvPr id="6" name="Rectangle 5">
              <a:extLst>
                <a:ext uri="{FF2B5EF4-FFF2-40B4-BE49-F238E27FC236}">
                  <a16:creationId xmlns:a16="http://schemas.microsoft.com/office/drawing/2014/main" id="{F92C2AAC-4866-C801-0B22-5F95EEB262AB}"/>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sp>
        <p:nvSpPr>
          <p:cNvPr id="12" name="Oval 11">
            <a:extLst>
              <a:ext uri="{FF2B5EF4-FFF2-40B4-BE49-F238E27FC236}">
                <a16:creationId xmlns:a16="http://schemas.microsoft.com/office/drawing/2014/main" id="{387A4669-6793-2F44-2298-CB367E2DCAF0}"/>
              </a:ext>
            </a:extLst>
          </p:cNvPr>
          <p:cNvSpPr/>
          <p:nvPr/>
        </p:nvSpPr>
        <p:spPr>
          <a:xfrm>
            <a:off x="3634117" y="676812"/>
            <a:ext cx="1507996" cy="136131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Danny</a:t>
            </a:r>
          </a:p>
          <a:p>
            <a:pPr algn="ctr"/>
            <a:r>
              <a:rPr lang="en-GB" sz="1400" dirty="0"/>
              <a:t>Authorised Person (AP)</a:t>
            </a:r>
          </a:p>
        </p:txBody>
      </p:sp>
      <p:pic>
        <p:nvPicPr>
          <p:cNvPr id="7" name="Picture 6">
            <a:extLst>
              <a:ext uri="{FF2B5EF4-FFF2-40B4-BE49-F238E27FC236}">
                <a16:creationId xmlns:a16="http://schemas.microsoft.com/office/drawing/2014/main" id="{E1C122F8-19F3-F6FD-4DD5-99A1C54162ED}"/>
              </a:ext>
            </a:extLst>
          </p:cNvPr>
          <p:cNvPicPr>
            <a:picLocks noChangeAspect="1"/>
          </p:cNvPicPr>
          <p:nvPr/>
        </p:nvPicPr>
        <p:blipFill>
          <a:blip r:embed="rId4" cstate="print">
            <a:extLst>
              <a:ext uri="{28A0092B-C50C-407E-A947-70E740481C1C}">
                <a14:useLocalDpi xmlns:a14="http://schemas.microsoft.com/office/drawing/2010/main" val="0"/>
              </a:ext>
            </a:extLst>
          </a:blip>
          <a:srcRect l="34835" t="82" r="10991" b="-82"/>
          <a:stretch/>
        </p:blipFill>
        <p:spPr>
          <a:xfrm>
            <a:off x="1503109" y="2250735"/>
            <a:ext cx="1774844" cy="1842870"/>
          </a:xfrm>
          <a:prstGeom prst="ellipse">
            <a:avLst/>
          </a:prstGeom>
        </p:spPr>
      </p:pic>
      <p:pic>
        <p:nvPicPr>
          <p:cNvPr id="24" name="Picture 23">
            <a:extLst>
              <a:ext uri="{FF2B5EF4-FFF2-40B4-BE49-F238E27FC236}">
                <a16:creationId xmlns:a16="http://schemas.microsoft.com/office/drawing/2014/main" id="{6284651E-DB17-173E-6E25-5AB45994970F}"/>
              </a:ext>
            </a:extLst>
          </p:cNvPr>
          <p:cNvPicPr>
            <a:picLocks noChangeAspect="1"/>
          </p:cNvPicPr>
          <p:nvPr/>
        </p:nvPicPr>
        <p:blipFill>
          <a:blip r:embed="rId5" cstate="print">
            <a:extLst>
              <a:ext uri="{28A0092B-C50C-407E-A947-70E740481C1C}">
                <a14:useLocalDpi xmlns:a14="http://schemas.microsoft.com/office/drawing/2010/main" val="0"/>
              </a:ext>
            </a:extLst>
          </a:blip>
          <a:srcRect l="13834" t="112" r="32239" b="-112"/>
          <a:stretch/>
        </p:blipFill>
        <p:spPr>
          <a:xfrm>
            <a:off x="3502253" y="2286306"/>
            <a:ext cx="1765165" cy="1841266"/>
          </a:xfrm>
          <a:prstGeom prst="flowChartConnector">
            <a:avLst/>
          </a:prstGeom>
        </p:spPr>
      </p:pic>
      <p:sp>
        <p:nvSpPr>
          <p:cNvPr id="3" name="Oval 2">
            <a:extLst>
              <a:ext uri="{FF2B5EF4-FFF2-40B4-BE49-F238E27FC236}">
                <a16:creationId xmlns:a16="http://schemas.microsoft.com/office/drawing/2014/main" id="{6C1FB005-941E-FF48-9EB7-CFA4B1F11BCE}"/>
              </a:ext>
            </a:extLst>
          </p:cNvPr>
          <p:cNvSpPr/>
          <p:nvPr/>
        </p:nvSpPr>
        <p:spPr>
          <a:xfrm>
            <a:off x="1631831" y="641241"/>
            <a:ext cx="1507996" cy="136131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atin typeface="+mj-lt"/>
              </a:rPr>
              <a:t>Paula</a:t>
            </a:r>
          </a:p>
          <a:p>
            <a:pPr algn="ctr"/>
            <a:r>
              <a:rPr lang="en-GB" sz="1400" dirty="0">
                <a:latin typeface="+mj-lt"/>
              </a:rPr>
              <a:t>Work Requester  </a:t>
            </a:r>
          </a:p>
        </p:txBody>
      </p:sp>
      <p:sp>
        <p:nvSpPr>
          <p:cNvPr id="11" name="Oval 10">
            <a:extLst>
              <a:ext uri="{FF2B5EF4-FFF2-40B4-BE49-F238E27FC236}">
                <a16:creationId xmlns:a16="http://schemas.microsoft.com/office/drawing/2014/main" id="{F3886C5A-68D4-B96D-99A8-013608657211}"/>
              </a:ext>
            </a:extLst>
          </p:cNvPr>
          <p:cNvSpPr/>
          <p:nvPr/>
        </p:nvSpPr>
        <p:spPr>
          <a:xfrm>
            <a:off x="9709972" y="756565"/>
            <a:ext cx="1507996" cy="136131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Otis</a:t>
            </a:r>
          </a:p>
          <a:p>
            <a:pPr algn="ctr"/>
            <a:r>
              <a:rPr lang="en-GB" sz="1400" dirty="0"/>
              <a:t>Technician</a:t>
            </a:r>
          </a:p>
        </p:txBody>
      </p:sp>
      <p:sp>
        <p:nvSpPr>
          <p:cNvPr id="15" name="Oval 14">
            <a:extLst>
              <a:ext uri="{FF2B5EF4-FFF2-40B4-BE49-F238E27FC236}">
                <a16:creationId xmlns:a16="http://schemas.microsoft.com/office/drawing/2014/main" id="{88528340-14BC-4D47-C6D5-4C93064665EA}"/>
              </a:ext>
            </a:extLst>
          </p:cNvPr>
          <p:cNvSpPr/>
          <p:nvPr/>
        </p:nvSpPr>
        <p:spPr>
          <a:xfrm>
            <a:off x="7682488" y="719964"/>
            <a:ext cx="1507996" cy="136131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John</a:t>
            </a:r>
          </a:p>
          <a:p>
            <a:pPr algn="ctr"/>
            <a:r>
              <a:rPr lang="en-GB" sz="1400" dirty="0"/>
              <a:t>Senior Technician</a:t>
            </a:r>
          </a:p>
        </p:txBody>
      </p:sp>
      <p:sp>
        <p:nvSpPr>
          <p:cNvPr id="16" name="Oval 15">
            <a:extLst>
              <a:ext uri="{FF2B5EF4-FFF2-40B4-BE49-F238E27FC236}">
                <a16:creationId xmlns:a16="http://schemas.microsoft.com/office/drawing/2014/main" id="{506F264F-5720-7454-7E59-154EB0A347E6}"/>
              </a:ext>
            </a:extLst>
          </p:cNvPr>
          <p:cNvSpPr/>
          <p:nvPr/>
        </p:nvSpPr>
        <p:spPr>
          <a:xfrm>
            <a:off x="5609726" y="756565"/>
            <a:ext cx="1507996" cy="136131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Billy</a:t>
            </a:r>
          </a:p>
          <a:p>
            <a:pPr algn="ctr"/>
            <a:r>
              <a:rPr lang="en-GB" sz="1400" dirty="0"/>
              <a:t>COSS (CRP)</a:t>
            </a:r>
          </a:p>
        </p:txBody>
      </p:sp>
      <p:pic>
        <p:nvPicPr>
          <p:cNvPr id="18" name="Picture 17">
            <a:extLst>
              <a:ext uri="{FF2B5EF4-FFF2-40B4-BE49-F238E27FC236}">
                <a16:creationId xmlns:a16="http://schemas.microsoft.com/office/drawing/2014/main" id="{BAF60245-CE21-981D-E2FE-6B605BDB2A29}"/>
              </a:ext>
            </a:extLst>
          </p:cNvPr>
          <p:cNvPicPr>
            <a:picLocks noChangeAspect="1"/>
          </p:cNvPicPr>
          <p:nvPr/>
        </p:nvPicPr>
        <p:blipFill>
          <a:blip r:embed="rId6" cstate="print">
            <a:extLst>
              <a:ext uri="{28A0092B-C50C-407E-A947-70E740481C1C}">
                <a14:useLocalDpi xmlns:a14="http://schemas.microsoft.com/office/drawing/2010/main" val="0"/>
              </a:ext>
            </a:extLst>
          </a:blip>
          <a:srcRect l="31633" t="356" r="14709" b="-356"/>
          <a:stretch/>
        </p:blipFill>
        <p:spPr>
          <a:xfrm>
            <a:off x="5507410" y="2278102"/>
            <a:ext cx="1803184" cy="1890311"/>
          </a:xfrm>
          <a:prstGeom prst="flowChartConnector">
            <a:avLst/>
          </a:prstGeom>
        </p:spPr>
      </p:pic>
      <p:pic>
        <p:nvPicPr>
          <p:cNvPr id="28" name="Picture 27">
            <a:extLst>
              <a:ext uri="{FF2B5EF4-FFF2-40B4-BE49-F238E27FC236}">
                <a16:creationId xmlns:a16="http://schemas.microsoft.com/office/drawing/2014/main" id="{D8BA423A-0B83-D633-66BE-8261BF842733}"/>
              </a:ext>
            </a:extLst>
          </p:cNvPr>
          <p:cNvPicPr>
            <a:picLocks noChangeAspect="1"/>
          </p:cNvPicPr>
          <p:nvPr/>
        </p:nvPicPr>
        <p:blipFill>
          <a:blip r:embed="rId7" cstate="print">
            <a:extLst>
              <a:ext uri="{28A0092B-C50C-407E-A947-70E740481C1C}">
                <a14:useLocalDpi xmlns:a14="http://schemas.microsoft.com/office/drawing/2010/main" val="0"/>
              </a:ext>
            </a:extLst>
          </a:blip>
          <a:srcRect l="9422" t="-451" r="40442" b="5800"/>
          <a:stretch/>
        </p:blipFill>
        <p:spPr>
          <a:xfrm>
            <a:off x="7534894" y="2246058"/>
            <a:ext cx="1803184" cy="1914839"/>
          </a:xfrm>
          <a:prstGeom prst="flowChartConnector">
            <a:avLst/>
          </a:prstGeom>
        </p:spPr>
      </p:pic>
      <p:pic>
        <p:nvPicPr>
          <p:cNvPr id="26" name="Picture 25">
            <a:extLst>
              <a:ext uri="{FF2B5EF4-FFF2-40B4-BE49-F238E27FC236}">
                <a16:creationId xmlns:a16="http://schemas.microsoft.com/office/drawing/2014/main" id="{ED4765C8-8B68-83AE-CB26-4C6E72867004}"/>
              </a:ext>
            </a:extLst>
          </p:cNvPr>
          <p:cNvPicPr>
            <a:picLocks noChangeAspect="1"/>
          </p:cNvPicPr>
          <p:nvPr/>
        </p:nvPicPr>
        <p:blipFill>
          <a:blip r:embed="rId8" cstate="print">
            <a:extLst>
              <a:ext uri="{28A0092B-C50C-407E-A947-70E740481C1C}">
                <a14:useLocalDpi xmlns:a14="http://schemas.microsoft.com/office/drawing/2010/main" val="0"/>
              </a:ext>
            </a:extLst>
          </a:blip>
          <a:srcRect l="34711" t="229" r="12319" b="-229"/>
          <a:stretch/>
        </p:blipFill>
        <p:spPr>
          <a:xfrm>
            <a:off x="9562378" y="2220938"/>
            <a:ext cx="1803184" cy="1914838"/>
          </a:xfrm>
          <a:prstGeom prst="flowChartConnector">
            <a:avLst/>
          </a:prstGeom>
        </p:spPr>
      </p:pic>
    </p:spTree>
    <p:extLst>
      <p:ext uri="{BB962C8B-B14F-4D97-AF65-F5344CB8AC3E}">
        <p14:creationId xmlns:p14="http://schemas.microsoft.com/office/powerpoint/2010/main" val="3270333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25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barn(inVertical)">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DC Film Part 01">
            <a:hlinkClick r:id="" action="ppaction://media"/>
            <a:extLst>
              <a:ext uri="{FF2B5EF4-FFF2-40B4-BE49-F238E27FC236}">
                <a16:creationId xmlns:a16="http://schemas.microsoft.com/office/drawing/2014/main" id="{6171FAD9-83DC-60B0-8D6E-57D43B204D6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623152" y="2754350"/>
            <a:ext cx="2786704" cy="1567521"/>
          </a:xfrm>
          <a:prstGeom prst="rect">
            <a:avLst/>
          </a:prstGeom>
        </p:spPr>
      </p:pic>
      <p:sp>
        <p:nvSpPr>
          <p:cNvPr id="2" name="Slide Number Placeholder 1">
            <a:extLst>
              <a:ext uri="{FF2B5EF4-FFF2-40B4-BE49-F238E27FC236}">
                <a16:creationId xmlns:a16="http://schemas.microsoft.com/office/drawing/2014/main" id="{704339E8-D119-45F6-AA8C-462C98A8B476}"/>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7</a:t>
            </a:fld>
            <a:endParaRPr lang="en-GB" dirty="0"/>
          </a:p>
        </p:txBody>
      </p:sp>
      <p:sp>
        <p:nvSpPr>
          <p:cNvPr id="9" name="Title 1">
            <a:extLst>
              <a:ext uri="{FF2B5EF4-FFF2-40B4-BE49-F238E27FC236}">
                <a16:creationId xmlns:a16="http://schemas.microsoft.com/office/drawing/2014/main" id="{AAB513E8-5BF8-4016-9D5A-E6A59FD86469}"/>
              </a:ext>
            </a:extLst>
          </p:cNvPr>
          <p:cNvSpPr txBox="1">
            <a:spLocks/>
          </p:cNvSpPr>
          <p:nvPr/>
        </p:nvSpPr>
        <p:spPr>
          <a:xfrm>
            <a:off x="6268644" y="2308268"/>
            <a:ext cx="5320844" cy="224146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F07E23"/>
                </a:solidFill>
                <a:latin typeface="+mn-lt"/>
              </a:rPr>
              <a:t>Working Near Conductor Rail Equipment Scenario</a:t>
            </a:r>
          </a:p>
        </p:txBody>
      </p:sp>
      <p:grpSp>
        <p:nvGrpSpPr>
          <p:cNvPr id="4" name="Group 3">
            <a:extLst>
              <a:ext uri="{FF2B5EF4-FFF2-40B4-BE49-F238E27FC236}">
                <a16:creationId xmlns:a16="http://schemas.microsoft.com/office/drawing/2014/main" id="{A3E302B2-BC94-3E05-BDF1-06DC720B4D40}"/>
              </a:ext>
            </a:extLst>
          </p:cNvPr>
          <p:cNvGrpSpPr/>
          <p:nvPr/>
        </p:nvGrpSpPr>
        <p:grpSpPr>
          <a:xfrm>
            <a:off x="0" y="204399"/>
            <a:ext cx="928365" cy="6449202"/>
            <a:chOff x="0" y="204399"/>
            <a:chExt cx="928365" cy="6449202"/>
          </a:xfrm>
        </p:grpSpPr>
        <p:pic>
          <p:nvPicPr>
            <p:cNvPr id="5" name="Picture 4">
              <a:extLst>
                <a:ext uri="{FF2B5EF4-FFF2-40B4-BE49-F238E27FC236}">
                  <a16:creationId xmlns:a16="http://schemas.microsoft.com/office/drawing/2014/main" id="{EA892625-44C5-3F04-163F-4BA8DB3B3D6F}"/>
                </a:ext>
              </a:extLst>
            </p:cNvPr>
            <p:cNvPicPr>
              <a:picLocks noChangeAspect="1"/>
            </p:cNvPicPr>
            <p:nvPr/>
          </p:nvPicPr>
          <p:blipFill>
            <a:blip r:embed="rId6"/>
            <a:stretch>
              <a:fillRect/>
            </a:stretch>
          </p:blipFill>
          <p:spPr>
            <a:xfrm>
              <a:off x="0" y="3982356"/>
              <a:ext cx="928365" cy="2432957"/>
            </a:xfrm>
            <a:prstGeom prst="rect">
              <a:avLst/>
            </a:prstGeom>
          </p:spPr>
        </p:pic>
        <p:sp>
          <p:nvSpPr>
            <p:cNvPr id="6" name="Rectangle 5">
              <a:extLst>
                <a:ext uri="{FF2B5EF4-FFF2-40B4-BE49-F238E27FC236}">
                  <a16:creationId xmlns:a16="http://schemas.microsoft.com/office/drawing/2014/main" id="{F92C2AAC-4866-C801-0B22-5F95EEB262AB}"/>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pic>
        <p:nvPicPr>
          <p:cNvPr id="14" name="Picture 13">
            <a:extLst>
              <a:ext uri="{FF2B5EF4-FFF2-40B4-BE49-F238E27FC236}">
                <a16:creationId xmlns:a16="http://schemas.microsoft.com/office/drawing/2014/main" id="{6B11AB76-5A96-85A3-895B-F7C5A083176A}"/>
              </a:ext>
            </a:extLst>
          </p:cNvPr>
          <p:cNvPicPr>
            <a:picLocks noChangeAspect="1"/>
          </p:cNvPicPr>
          <p:nvPr/>
        </p:nvPicPr>
        <p:blipFill>
          <a:blip r:embed="rId7" cstate="print">
            <a:extLst>
              <a:ext uri="{28A0092B-C50C-407E-A947-70E740481C1C}">
                <a14:useLocalDpi xmlns:a14="http://schemas.microsoft.com/office/drawing/2010/main" val="0"/>
              </a:ext>
            </a:extLst>
          </a:blip>
          <a:srcRect l="8894" r="8894"/>
          <a:stretch/>
        </p:blipFill>
        <p:spPr>
          <a:xfrm>
            <a:off x="1483707" y="1910164"/>
            <a:ext cx="4439650" cy="3037668"/>
          </a:xfrm>
          <a:prstGeom prst="snip2DiagRect">
            <a:avLst/>
          </a:prstGeom>
          <a:ln w="76200">
            <a:solidFill>
              <a:srgbClr val="F07E23"/>
            </a:solidFill>
          </a:ln>
        </p:spPr>
      </p:pic>
    </p:spTree>
    <p:extLst>
      <p:ext uri="{BB962C8B-B14F-4D97-AF65-F5344CB8AC3E}">
        <p14:creationId xmlns:p14="http://schemas.microsoft.com/office/powerpoint/2010/main" val="330569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25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barn(inVertical)">
                                      <p:cBhvr>
                                        <p:cTn id="7" dur="1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5951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showWhenStopped="0">
                <p:cTn id="12" fill="hold" display="0">
                  <p:stCondLst>
                    <p:cond delay="indefinite"/>
                  </p:stCondLst>
                </p:cTn>
                <p:tgtEl>
                  <p:spTgt spid="7"/>
                </p:tgtEl>
              </p:cMediaNode>
            </p:video>
            <p:seq concurrent="1" nextAc="seek">
              <p:cTn id="13" restart="whenNotActive" fill="hold" evtFilter="cancelBubble" nodeType="interactiveSeq">
                <p:stCondLst>
                  <p:cond evt="onClick" delay="0">
                    <p:tgtEl>
                      <p:spTgt spid="7"/>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7"/>
                                        </p:tgtEl>
                                      </p:cBhvr>
                                    </p:cmd>
                                  </p:childTnLst>
                                </p:cTn>
                              </p:par>
                            </p:childTnLst>
                          </p:cTn>
                        </p:par>
                      </p:childTnLst>
                    </p:cTn>
                  </p:par>
                </p:childTnLst>
              </p:cTn>
              <p:nextCondLst>
                <p:cond evt="onClick" delay="0">
                  <p:tgtEl>
                    <p:spTgt spid="7"/>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extLst>
              <a:ext uri="{BEBA8EAE-BF5A-486C-A8C5-ECC9F3942E4B}">
                <a14:imgProps xmlns:a14="http://schemas.microsoft.com/office/drawing/2010/main">
                  <a14:imgLayer r:embed="rId4">
                    <a14:imgEffect>
                      <a14:saturation sat="21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4AA8C7-34C8-4300-D596-16B890C6918D}"/>
              </a:ext>
            </a:extLst>
          </p:cNvPr>
          <p:cNvSpPr>
            <a:spLocks noGrp="1"/>
          </p:cNvSpPr>
          <p:nvPr>
            <p:ph type="sldNum" sz="quarter" idx="15"/>
          </p:nvPr>
        </p:nvSpPr>
        <p:spPr/>
        <p:txBody>
          <a:bodyPr/>
          <a:lstStyle/>
          <a:p>
            <a:fld id="{229EAAAC-928A-40C1-AC39-D34FD1799CA9}" type="slidenum">
              <a:rPr lang="en-GB" smtClean="0"/>
              <a:pPr/>
              <a:t>8</a:t>
            </a:fld>
            <a:endParaRPr lang="en-GB" dirty="0"/>
          </a:p>
        </p:txBody>
      </p:sp>
      <p:sp>
        <p:nvSpPr>
          <p:cNvPr id="7" name="Slide Number Placeholder 1">
            <a:extLst>
              <a:ext uri="{FF2B5EF4-FFF2-40B4-BE49-F238E27FC236}">
                <a16:creationId xmlns:a16="http://schemas.microsoft.com/office/drawing/2014/main" id="{383DC354-D6C3-D2BB-7A50-86BBC237DEF7}"/>
              </a:ext>
            </a:extLst>
          </p:cNvPr>
          <p:cNvSpPr txBox="1">
            <a:spLocks/>
          </p:cNvSpPr>
          <p:nvPr/>
        </p:nvSpPr>
        <p:spPr>
          <a:xfrm>
            <a:off x="11092443" y="6610292"/>
            <a:ext cx="850268" cy="184192"/>
          </a:xfrm>
          <a:prstGeom prst="rect">
            <a:avLst/>
          </a:prstGeom>
        </p:spPr>
        <p:txBody>
          <a:bodyPr anchor="ctr" anchorCtr="0"/>
          <a:lstStyle>
            <a:defPPr>
              <a:defRPr lang="en-US"/>
            </a:defPPr>
            <a:lvl1pPr marL="0" algn="r" defTabSz="914400" rtl="0" eaLnBrk="1" latinLnBrk="0" hangingPunct="1">
              <a:defRPr sz="1200" kern="1200">
                <a:solidFill>
                  <a:srgbClr val="898989"/>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29EAAAC-928A-40C1-AC39-D34FD1799CA9}" type="slidenum">
              <a:rPr lang="en-GB" smtClean="0"/>
              <a:pPr/>
              <a:t>8</a:t>
            </a:fld>
            <a:endParaRPr lang="en-GB" dirty="0"/>
          </a:p>
        </p:txBody>
      </p:sp>
      <p:sp>
        <p:nvSpPr>
          <p:cNvPr id="5" name="Oval 4">
            <a:extLst>
              <a:ext uri="{FF2B5EF4-FFF2-40B4-BE49-F238E27FC236}">
                <a16:creationId xmlns:a16="http://schemas.microsoft.com/office/drawing/2014/main" id="{B997ADF9-F434-7B89-4249-AF478B0F95A6}"/>
              </a:ext>
            </a:extLst>
          </p:cNvPr>
          <p:cNvSpPr/>
          <p:nvPr/>
        </p:nvSpPr>
        <p:spPr>
          <a:xfrm>
            <a:off x="9093099" y="846402"/>
            <a:ext cx="2645458" cy="2329825"/>
          </a:xfrm>
          <a:prstGeom prst="ellipse">
            <a:avLst/>
          </a:prstGeom>
          <a:solidFill>
            <a:srgbClr val="F07E2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Discussion Point 1: </a:t>
            </a:r>
            <a:r>
              <a:rPr lang="en-GB" sz="1800" dirty="0">
                <a:effectLst/>
                <a:latin typeface="+mj-lt"/>
                <a:ea typeface="Times New Roman" panose="02020603050405020304" pitchFamily="18" charset="0"/>
              </a:rPr>
              <a:t>Understanding the Importance of Effective Communication </a:t>
            </a:r>
            <a:endParaRPr lang="en-GB" dirty="0"/>
          </a:p>
        </p:txBody>
      </p:sp>
      <p:sp>
        <p:nvSpPr>
          <p:cNvPr id="4" name="Rectangle 3">
            <a:extLst>
              <a:ext uri="{FF2B5EF4-FFF2-40B4-BE49-F238E27FC236}">
                <a16:creationId xmlns:a16="http://schemas.microsoft.com/office/drawing/2014/main" id="{B89EB745-6761-9810-E0F5-5F1039D9B805}"/>
              </a:ext>
            </a:extLst>
          </p:cNvPr>
          <p:cNvSpPr/>
          <p:nvPr/>
        </p:nvSpPr>
        <p:spPr>
          <a:xfrm>
            <a:off x="1358161" y="4614855"/>
            <a:ext cx="9475678" cy="16164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itle 1">
            <a:extLst>
              <a:ext uri="{FF2B5EF4-FFF2-40B4-BE49-F238E27FC236}">
                <a16:creationId xmlns:a16="http://schemas.microsoft.com/office/drawing/2014/main" id="{BA759968-77D0-DA2F-ECCB-6ADB7400CBB5}"/>
              </a:ext>
            </a:extLst>
          </p:cNvPr>
          <p:cNvSpPr txBox="1">
            <a:spLocks/>
          </p:cNvSpPr>
          <p:nvPr/>
        </p:nvSpPr>
        <p:spPr>
          <a:xfrm>
            <a:off x="1587617" y="4785302"/>
            <a:ext cx="9053592" cy="125735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400" b="1" dirty="0">
                <a:solidFill>
                  <a:srgbClr val="F07E23"/>
                </a:solidFill>
              </a:rPr>
              <a:t>Discuss what you just saw, what are </a:t>
            </a:r>
          </a:p>
          <a:p>
            <a:r>
              <a:rPr lang="en-GB" sz="4400" b="1" dirty="0">
                <a:solidFill>
                  <a:srgbClr val="F07E23"/>
                </a:solidFill>
              </a:rPr>
              <a:t>your thoughts on what happened?</a:t>
            </a:r>
            <a:br>
              <a:rPr lang="en-GB" sz="4800" b="1" dirty="0">
                <a:latin typeface="Network Rail Sans" panose="02000000040000020004" pitchFamily="2" charset="0"/>
              </a:rPr>
            </a:br>
            <a:endParaRPr lang="en-GB" dirty="0"/>
          </a:p>
        </p:txBody>
      </p:sp>
    </p:spTree>
    <p:extLst>
      <p:ext uri="{BB962C8B-B14F-4D97-AF65-F5344CB8AC3E}">
        <p14:creationId xmlns:p14="http://schemas.microsoft.com/office/powerpoint/2010/main" val="1979739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750"/>
                                        <p:tgtEl>
                                          <p:spTgt spid="4"/>
                                        </p:tgtEl>
                                      </p:cBhvr>
                                    </p:animEffect>
                                  </p:childTnLst>
                                </p:cTn>
                              </p:par>
                            </p:childTnLst>
                          </p:cTn>
                        </p:par>
                        <p:par>
                          <p:cTn id="8" fill="hold">
                            <p:stCondLst>
                              <p:cond delay="1250"/>
                            </p:stCondLst>
                            <p:childTnLst>
                              <p:par>
                                <p:cTn id="9" presetID="16" presetClass="entr" presetSubtype="21" fill="hold" grpId="0" nodeType="afterEffect">
                                  <p:stCondLst>
                                    <p:cond delay="0"/>
                                  </p:stCondLst>
                                  <p:iterate type="lt">
                                    <p:tmPct val="10000"/>
                                  </p:iterate>
                                  <p:childTnLst>
                                    <p:set>
                                      <p:cBhvr>
                                        <p:cTn id="10" dur="1" fill="hold">
                                          <p:stCondLst>
                                            <p:cond delay="0"/>
                                          </p:stCondLst>
                                        </p:cTn>
                                        <p:tgtEl>
                                          <p:spTgt spid="8"/>
                                        </p:tgtEl>
                                        <p:attrNameLst>
                                          <p:attrName>style.visibility</p:attrName>
                                        </p:attrNameLst>
                                      </p:cBhvr>
                                      <p:to>
                                        <p:strVal val="visible"/>
                                      </p:to>
                                    </p:set>
                                    <p:animEffect transition="in" filter="barn(inVertical)">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742D4-43EA-721C-7534-963BC4EF422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C73E2DB-B195-B66B-B212-78BC49959016}"/>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9</a:t>
            </a:fld>
            <a:endParaRPr lang="en-GB" dirty="0"/>
          </a:p>
        </p:txBody>
      </p:sp>
      <p:sp>
        <p:nvSpPr>
          <p:cNvPr id="7" name="Title 1">
            <a:extLst>
              <a:ext uri="{FF2B5EF4-FFF2-40B4-BE49-F238E27FC236}">
                <a16:creationId xmlns:a16="http://schemas.microsoft.com/office/drawing/2014/main" id="{7F03AD8A-EB11-A4EA-8915-8E3B0B74B93D}"/>
              </a:ext>
            </a:extLst>
          </p:cNvPr>
          <p:cNvSpPr txBox="1">
            <a:spLocks/>
          </p:cNvSpPr>
          <p:nvPr/>
        </p:nvSpPr>
        <p:spPr>
          <a:xfrm>
            <a:off x="1013959" y="299743"/>
            <a:ext cx="10164081" cy="41592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dirty="0">
                <a:solidFill>
                  <a:srgbClr val="F07E23"/>
                </a:solidFill>
              </a:rPr>
              <a:t>Discussion Point One: </a:t>
            </a:r>
            <a:r>
              <a:rPr lang="en-GB" sz="2400" b="1" dirty="0">
                <a:solidFill>
                  <a:srgbClr val="F07E23"/>
                </a:solidFill>
              </a:rPr>
              <a:t>Working Near Conductor Rail Equipment </a:t>
            </a:r>
          </a:p>
        </p:txBody>
      </p:sp>
      <p:grpSp>
        <p:nvGrpSpPr>
          <p:cNvPr id="5" name="Group 4">
            <a:extLst>
              <a:ext uri="{FF2B5EF4-FFF2-40B4-BE49-F238E27FC236}">
                <a16:creationId xmlns:a16="http://schemas.microsoft.com/office/drawing/2014/main" id="{27FB291A-3C1B-0C1C-E4B1-14680A13F052}"/>
              </a:ext>
            </a:extLst>
          </p:cNvPr>
          <p:cNvGrpSpPr/>
          <p:nvPr/>
        </p:nvGrpSpPr>
        <p:grpSpPr>
          <a:xfrm>
            <a:off x="0" y="204399"/>
            <a:ext cx="928365" cy="6449202"/>
            <a:chOff x="0" y="204399"/>
            <a:chExt cx="928365" cy="6449202"/>
          </a:xfrm>
        </p:grpSpPr>
        <p:pic>
          <p:nvPicPr>
            <p:cNvPr id="6" name="Picture 5">
              <a:extLst>
                <a:ext uri="{FF2B5EF4-FFF2-40B4-BE49-F238E27FC236}">
                  <a16:creationId xmlns:a16="http://schemas.microsoft.com/office/drawing/2014/main" id="{AA32823B-4AAA-D8C8-9A37-DDFE4084B049}"/>
                </a:ext>
              </a:extLst>
            </p:cNvPr>
            <p:cNvPicPr>
              <a:picLocks noChangeAspect="1"/>
            </p:cNvPicPr>
            <p:nvPr/>
          </p:nvPicPr>
          <p:blipFill>
            <a:blip r:embed="rId3"/>
            <a:stretch>
              <a:fillRect/>
            </a:stretch>
          </p:blipFill>
          <p:spPr>
            <a:xfrm>
              <a:off x="0" y="3982356"/>
              <a:ext cx="928365" cy="2432957"/>
            </a:xfrm>
            <a:prstGeom prst="rect">
              <a:avLst/>
            </a:prstGeom>
          </p:spPr>
        </p:pic>
        <p:sp>
          <p:nvSpPr>
            <p:cNvPr id="8" name="Rectangle 7">
              <a:extLst>
                <a:ext uri="{FF2B5EF4-FFF2-40B4-BE49-F238E27FC236}">
                  <a16:creationId xmlns:a16="http://schemas.microsoft.com/office/drawing/2014/main" id="{9458C925-F0BA-420F-30FD-9E01E2ACD019}"/>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pic>
        <p:nvPicPr>
          <p:cNvPr id="10" name="Picture 9">
            <a:extLst>
              <a:ext uri="{FF2B5EF4-FFF2-40B4-BE49-F238E27FC236}">
                <a16:creationId xmlns:a16="http://schemas.microsoft.com/office/drawing/2014/main" id="{50B54F08-EE7F-699B-91BE-19AF5ECDFFEC}"/>
              </a:ext>
            </a:extLst>
          </p:cNvPr>
          <p:cNvPicPr>
            <a:picLocks noChangeAspect="1"/>
          </p:cNvPicPr>
          <p:nvPr/>
        </p:nvPicPr>
        <p:blipFill>
          <a:blip r:embed="rId4"/>
          <a:stretch>
            <a:fillRect/>
          </a:stretch>
        </p:blipFill>
        <p:spPr>
          <a:xfrm>
            <a:off x="10532853" y="957979"/>
            <a:ext cx="1250064" cy="1142125"/>
          </a:xfrm>
          <a:prstGeom prst="rect">
            <a:avLst/>
          </a:prstGeom>
        </p:spPr>
      </p:pic>
      <p:sp>
        <p:nvSpPr>
          <p:cNvPr id="11" name="Text Placeholder 2">
            <a:extLst>
              <a:ext uri="{FF2B5EF4-FFF2-40B4-BE49-F238E27FC236}">
                <a16:creationId xmlns:a16="http://schemas.microsoft.com/office/drawing/2014/main" id="{93E864AA-03E3-5F61-D3C4-052FD761639D}"/>
              </a:ext>
            </a:extLst>
          </p:cNvPr>
          <p:cNvSpPr txBox="1">
            <a:spLocks/>
          </p:cNvSpPr>
          <p:nvPr/>
        </p:nvSpPr>
        <p:spPr>
          <a:xfrm>
            <a:off x="10451922" y="2134452"/>
            <a:ext cx="1582979" cy="41592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solidFill>
                  <a:srgbClr val="F07E23"/>
                </a:solidFill>
              </a:rPr>
              <a:t>First Pause  </a:t>
            </a:r>
          </a:p>
          <a:p>
            <a:endParaRPr lang="en-GB" sz="1400" dirty="0"/>
          </a:p>
        </p:txBody>
      </p:sp>
      <p:sp>
        <p:nvSpPr>
          <p:cNvPr id="27" name="TextBox 26">
            <a:extLst>
              <a:ext uri="{FF2B5EF4-FFF2-40B4-BE49-F238E27FC236}">
                <a16:creationId xmlns:a16="http://schemas.microsoft.com/office/drawing/2014/main" id="{55C4A5B3-8838-04EB-AF09-990A745FD14E}"/>
              </a:ext>
            </a:extLst>
          </p:cNvPr>
          <p:cNvSpPr txBox="1"/>
          <p:nvPr/>
        </p:nvSpPr>
        <p:spPr>
          <a:xfrm>
            <a:off x="1013958" y="745609"/>
            <a:ext cx="9323833" cy="1323439"/>
          </a:xfrm>
          <a:prstGeom prst="rect">
            <a:avLst/>
          </a:prstGeom>
          <a:noFill/>
        </p:spPr>
        <p:txBody>
          <a:bodyPr wrap="square">
            <a:spAutoFit/>
          </a:bodyPr>
          <a:lstStyle/>
          <a:p>
            <a:r>
              <a:rPr lang="en-GB" sz="1600" b="1" dirty="0">
                <a:solidFill>
                  <a:schemeClr val="accent2"/>
                </a:solidFill>
              </a:rPr>
              <a:t>What Went Wrong?</a:t>
            </a:r>
          </a:p>
          <a:p>
            <a:r>
              <a:rPr lang="en-GB" sz="1600" dirty="0">
                <a:effectLst/>
                <a:ea typeface="Times New Roman" panose="02020603050405020304" pitchFamily="18" charset="0"/>
              </a:rPr>
              <a:t>Paula failed to properly brief Danny about any updates or changes in the safety protocols, leading to a lack of critical information being communicated down the line</a:t>
            </a:r>
            <a:r>
              <a:rPr lang="en-GB" sz="1600" dirty="0">
                <a:ea typeface="Times New Roman" panose="02020603050405020304" pitchFamily="18" charset="0"/>
              </a:rPr>
              <a:t>, such as Danny’s CRP briefing to Billy. </a:t>
            </a:r>
          </a:p>
          <a:p>
            <a:endParaRPr lang="en-GB" sz="1600" dirty="0">
              <a:ea typeface="Times New Roman" panose="02020603050405020304" pitchFamily="18" charset="0"/>
            </a:endParaRPr>
          </a:p>
          <a:p>
            <a:r>
              <a:rPr lang="en-GB" sz="1600" dirty="0"/>
              <a:t>As a group, </a:t>
            </a:r>
            <a:r>
              <a:rPr lang="en-GB" sz="1600" dirty="0">
                <a:latin typeface="Network Rail Sans" panose="02000000040000020004" pitchFamily="2" charset="0"/>
              </a:rPr>
              <a:t>l</a:t>
            </a:r>
            <a:r>
              <a:rPr lang="en-GB" sz="1600" dirty="0">
                <a:effectLst/>
                <a:latin typeface="Network Rail Sans" panose="02000000040000020004" pitchFamily="2" charset="0"/>
                <a:ea typeface="Times New Roman" panose="02020603050405020304" pitchFamily="18" charset="0"/>
              </a:rPr>
              <a:t>et’s take a moment to discuss what happened, and why this is so important for safety.</a:t>
            </a:r>
            <a:endParaRPr lang="en-GB" sz="1600" dirty="0">
              <a:effectLst/>
              <a:ea typeface="Times New Roman" panose="02020603050405020304" pitchFamily="18" charset="0"/>
            </a:endParaRPr>
          </a:p>
        </p:txBody>
      </p:sp>
      <p:sp>
        <p:nvSpPr>
          <p:cNvPr id="3" name="TextBox 2">
            <a:extLst>
              <a:ext uri="{FF2B5EF4-FFF2-40B4-BE49-F238E27FC236}">
                <a16:creationId xmlns:a16="http://schemas.microsoft.com/office/drawing/2014/main" id="{3D0ED5B3-39A8-3ED9-35A1-E465B60D771C}"/>
              </a:ext>
            </a:extLst>
          </p:cNvPr>
          <p:cNvSpPr txBox="1"/>
          <p:nvPr/>
        </p:nvSpPr>
        <p:spPr>
          <a:xfrm>
            <a:off x="1161280" y="2145992"/>
            <a:ext cx="4339941" cy="338554"/>
          </a:xfrm>
          <a:prstGeom prst="rect">
            <a:avLst/>
          </a:prstGeom>
          <a:noFill/>
        </p:spPr>
        <p:txBody>
          <a:bodyPr wrap="square" rtlCol="0">
            <a:spAutoFit/>
          </a:bodyPr>
          <a:lstStyle/>
          <a:p>
            <a:pPr algn="ctr"/>
            <a:r>
              <a:rPr lang="en-GB" sz="1600" dirty="0"/>
              <a:t>Understanding the scenario</a:t>
            </a:r>
          </a:p>
        </p:txBody>
      </p:sp>
      <p:sp>
        <p:nvSpPr>
          <p:cNvPr id="12" name="Rectangle: Rounded Corners 11">
            <a:extLst>
              <a:ext uri="{FF2B5EF4-FFF2-40B4-BE49-F238E27FC236}">
                <a16:creationId xmlns:a16="http://schemas.microsoft.com/office/drawing/2014/main" id="{0C00A4CA-759E-9FE7-1C48-CD452E8397AC}"/>
              </a:ext>
            </a:extLst>
          </p:cNvPr>
          <p:cNvSpPr/>
          <p:nvPr/>
        </p:nvSpPr>
        <p:spPr>
          <a:xfrm>
            <a:off x="1097636" y="2555539"/>
            <a:ext cx="4403585" cy="3938008"/>
          </a:xfrm>
          <a:prstGeom prst="round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566ED0-3F30-67D7-ECB9-C4B07BE367C4}"/>
              </a:ext>
            </a:extLst>
          </p:cNvPr>
          <p:cNvSpPr txBox="1"/>
          <p:nvPr/>
        </p:nvSpPr>
        <p:spPr>
          <a:xfrm>
            <a:off x="1097636" y="2782521"/>
            <a:ext cx="4403585" cy="3816429"/>
          </a:xfrm>
          <a:prstGeom prst="rect">
            <a:avLst/>
          </a:prstGeom>
          <a:noFill/>
        </p:spPr>
        <p:txBody>
          <a:bodyPr wrap="square" rtlCol="0">
            <a:spAutoFit/>
          </a:bodyPr>
          <a:lstStyle/>
          <a:p>
            <a:pPr marL="342900" indent="-342900">
              <a:buFont typeface="Arial" panose="020B0604020202020204" pitchFamily="34" charset="0"/>
              <a:buChar char="•"/>
            </a:pPr>
            <a:r>
              <a:rPr lang="en-GB" sz="1600" dirty="0">
                <a:solidFill>
                  <a:schemeClr val="bg1"/>
                </a:solidFill>
                <a:effectLst/>
                <a:ea typeface="Times New Roman" panose="02020603050405020304" pitchFamily="18" charset="0"/>
              </a:rPr>
              <a:t>How effective was Paula’s briefing? What could be improved? </a:t>
            </a:r>
            <a:br>
              <a:rPr lang="en-GB" sz="1600" dirty="0">
                <a:solidFill>
                  <a:schemeClr val="bg1"/>
                </a:solidFill>
                <a:effectLst/>
                <a:ea typeface="Times New Roman" panose="02020603050405020304" pitchFamily="18" charset="0"/>
              </a:rPr>
            </a:br>
            <a:endParaRPr lang="en-GB" sz="1600" dirty="0">
              <a:solidFill>
                <a:schemeClr val="bg1"/>
              </a:solidFill>
              <a:effectLst/>
              <a:ea typeface="Times New Roman" panose="02020603050405020304" pitchFamily="18" charset="0"/>
            </a:endParaRPr>
          </a:p>
          <a:p>
            <a:pPr marL="342900" indent="-342900">
              <a:buFont typeface="Arial" panose="020B0604020202020204" pitchFamily="34" charset="0"/>
              <a:buChar char="•"/>
            </a:pPr>
            <a:r>
              <a:rPr lang="en-GB" sz="1600" dirty="0">
                <a:solidFill>
                  <a:schemeClr val="bg1"/>
                </a:solidFill>
                <a:ea typeface="Calibri" panose="020F0502020204030204" pitchFamily="34" charset="0"/>
              </a:rPr>
              <a:t>How effective was Danny’s CRP briefing to Billy?</a:t>
            </a:r>
            <a:br>
              <a:rPr lang="en-GB" sz="1600" dirty="0">
                <a:solidFill>
                  <a:schemeClr val="bg1"/>
                </a:solidFill>
                <a:ea typeface="Calibri" panose="020F0502020204030204" pitchFamily="34" charset="0"/>
              </a:rPr>
            </a:br>
            <a:endParaRPr lang="en-GB" sz="1600" dirty="0">
              <a:solidFill>
                <a:schemeClr val="bg1"/>
              </a:solidFill>
              <a:effectLst/>
              <a:ea typeface="Times New Roman" panose="02020603050405020304" pitchFamily="18" charset="0"/>
            </a:endParaRPr>
          </a:p>
          <a:p>
            <a:pPr marL="342900" indent="-342900">
              <a:buFont typeface="Arial" panose="020B0604020202020204" pitchFamily="34" charset="0"/>
              <a:buChar char="•"/>
            </a:pPr>
            <a:r>
              <a:rPr lang="en-GB" sz="1600" dirty="0">
                <a:solidFill>
                  <a:schemeClr val="bg1"/>
                </a:solidFill>
                <a:effectLst/>
                <a:ea typeface="Times New Roman" panose="02020603050405020304" pitchFamily="18" charset="0"/>
              </a:rPr>
              <a:t>How can we ensure that all team members are aware of any changes in worksite?</a:t>
            </a:r>
            <a:br>
              <a:rPr lang="en-GB" sz="1600" dirty="0">
                <a:solidFill>
                  <a:schemeClr val="bg1"/>
                </a:solidFill>
                <a:effectLst/>
                <a:ea typeface="Times New Roman" panose="02020603050405020304" pitchFamily="18" charset="0"/>
              </a:rPr>
            </a:br>
            <a:endParaRPr lang="en-GB" sz="1600" dirty="0">
              <a:solidFill>
                <a:schemeClr val="bg1"/>
              </a:solidFill>
              <a:ea typeface="Times New Roman" panose="02020603050405020304" pitchFamily="18" charset="0"/>
            </a:endParaRPr>
          </a:p>
          <a:p>
            <a:pPr marL="342900" indent="-342900">
              <a:buFont typeface="Arial" panose="020B0604020202020204" pitchFamily="34" charset="0"/>
              <a:buChar char="•"/>
            </a:pPr>
            <a:r>
              <a:rPr lang="en-GB" sz="1600" dirty="0">
                <a:solidFill>
                  <a:schemeClr val="bg1"/>
                </a:solidFill>
                <a:effectLst/>
                <a:ea typeface="Times New Roman" panose="02020603050405020304" pitchFamily="18" charset="0"/>
              </a:rPr>
              <a:t>How clear was Danny and Billy </a:t>
            </a:r>
            <a:r>
              <a:rPr lang="en-GB" sz="1600" dirty="0">
                <a:solidFill>
                  <a:schemeClr val="bg1"/>
                </a:solidFill>
                <a:ea typeface="Times New Roman" panose="02020603050405020304" pitchFamily="18" charset="0"/>
              </a:rPr>
              <a:t>in what was required, </a:t>
            </a:r>
            <a:r>
              <a:rPr lang="en-GB" sz="1600" dirty="0">
                <a:solidFill>
                  <a:schemeClr val="bg1"/>
                </a:solidFill>
                <a:effectLst/>
                <a:ea typeface="Times New Roman" panose="02020603050405020304" pitchFamily="18" charset="0"/>
              </a:rPr>
              <a:t>before proceeding?</a:t>
            </a:r>
            <a:br>
              <a:rPr lang="en-GB" sz="1600" dirty="0">
                <a:solidFill>
                  <a:schemeClr val="bg1"/>
                </a:solidFill>
                <a:effectLst/>
                <a:ea typeface="Times New Roman" panose="02020603050405020304" pitchFamily="18" charset="0"/>
              </a:rPr>
            </a:br>
            <a:endParaRPr lang="en-GB" sz="1600" dirty="0">
              <a:solidFill>
                <a:schemeClr val="bg1"/>
              </a:solidFill>
              <a:effectLst/>
              <a:ea typeface="Times New Roman" panose="02020603050405020304" pitchFamily="18" charset="0"/>
            </a:endParaRPr>
          </a:p>
          <a:p>
            <a:pPr marL="342900" indent="-342900">
              <a:buFont typeface="Arial" panose="020B0604020202020204" pitchFamily="34" charset="0"/>
              <a:buChar char="•"/>
            </a:pPr>
            <a:r>
              <a:rPr lang="en-GB" sz="1600" dirty="0">
                <a:solidFill>
                  <a:schemeClr val="bg1"/>
                </a:solidFill>
                <a:ea typeface="Calibri" panose="020F0502020204030204" pitchFamily="34" charset="0"/>
              </a:rPr>
              <a:t>How comfortable were Danny and Billy asking questions about their briefings?</a:t>
            </a:r>
          </a:p>
          <a:p>
            <a:endParaRPr lang="en-GB" dirty="0"/>
          </a:p>
        </p:txBody>
      </p:sp>
      <p:sp>
        <p:nvSpPr>
          <p:cNvPr id="14" name="Rectangle: Rounded Corners 13">
            <a:extLst>
              <a:ext uri="{FF2B5EF4-FFF2-40B4-BE49-F238E27FC236}">
                <a16:creationId xmlns:a16="http://schemas.microsoft.com/office/drawing/2014/main" id="{E6D923A7-477C-7FFD-DEBB-4A3CC9134F37}"/>
              </a:ext>
            </a:extLst>
          </p:cNvPr>
          <p:cNvSpPr/>
          <p:nvPr/>
        </p:nvSpPr>
        <p:spPr>
          <a:xfrm>
            <a:off x="5813598" y="2555539"/>
            <a:ext cx="4403585" cy="3938008"/>
          </a:xfrm>
          <a:prstGeom prst="roundRect">
            <a:avLst/>
          </a:prstGeom>
          <a:no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9E091D40-E59F-0546-2B9C-2225597EEE5F}"/>
              </a:ext>
            </a:extLst>
          </p:cNvPr>
          <p:cNvSpPr txBox="1"/>
          <p:nvPr/>
        </p:nvSpPr>
        <p:spPr>
          <a:xfrm>
            <a:off x="5873822" y="2782521"/>
            <a:ext cx="4463970" cy="3539430"/>
          </a:xfrm>
          <a:prstGeom prst="rect">
            <a:avLst/>
          </a:prstGeom>
          <a:noFill/>
        </p:spPr>
        <p:txBody>
          <a:bodyPr wrap="square" rtlCol="0">
            <a:spAutoFit/>
          </a:bodyPr>
          <a:lstStyle/>
          <a:p>
            <a:pPr marL="342900" indent="-342900">
              <a:buFont typeface="Arial" panose="020B0604020202020204" pitchFamily="34" charset="0"/>
              <a:buChar char="•"/>
            </a:pPr>
            <a:r>
              <a:rPr lang="en-GB" sz="1600" dirty="0">
                <a:effectLst/>
                <a:ea typeface="Times New Roman" panose="02020603050405020304" pitchFamily="18" charset="0"/>
              </a:rPr>
              <a:t>What experience do you have of poor communication impacting your work? How was this handled, </a:t>
            </a:r>
            <a:r>
              <a:rPr lang="en-GB" sz="1600" dirty="0">
                <a:ea typeface="Times New Roman" panose="02020603050405020304" pitchFamily="18" charset="0"/>
              </a:rPr>
              <a:t>and w</a:t>
            </a:r>
            <a:r>
              <a:rPr lang="en-GB" sz="1600" dirty="0">
                <a:effectLst/>
                <a:ea typeface="Times New Roman" panose="02020603050405020304" pitchFamily="18" charset="0"/>
              </a:rPr>
              <a:t>hat could have been done differently?</a:t>
            </a:r>
          </a:p>
          <a:p>
            <a:pPr marL="342900" indent="-342900">
              <a:buFont typeface="Arial" panose="020B0604020202020204" pitchFamily="34" charset="0"/>
              <a:buChar char="•"/>
            </a:pPr>
            <a:endParaRPr lang="en-GB" sz="1600" dirty="0">
              <a:effectLst/>
              <a:ea typeface="Calibri" panose="020F0502020204030204" pitchFamily="34" charset="0"/>
            </a:endParaRPr>
          </a:p>
          <a:p>
            <a:pPr marL="342900" indent="-342900">
              <a:buFont typeface="Arial" panose="020B0604020202020204" pitchFamily="34" charset="0"/>
              <a:buChar char="•"/>
            </a:pPr>
            <a:r>
              <a:rPr lang="en-GB" sz="1600" dirty="0">
                <a:effectLst/>
                <a:ea typeface="Times New Roman" panose="02020603050405020304" pitchFamily="18" charset="0"/>
              </a:rPr>
              <a:t>How do we encourage each other to ask questions, if there is any uncertainty? </a:t>
            </a:r>
          </a:p>
          <a:p>
            <a:pPr marL="342900" indent="-342900">
              <a:buFont typeface="Arial" panose="020B0604020202020204" pitchFamily="34" charset="0"/>
              <a:buChar char="•"/>
            </a:pPr>
            <a:endParaRPr lang="en-GB" sz="1600" dirty="0">
              <a:effectLst/>
              <a:ea typeface="Times New Roman" panose="02020603050405020304" pitchFamily="18" charset="0"/>
            </a:endParaRPr>
          </a:p>
          <a:p>
            <a:pPr marL="342900" indent="-342900">
              <a:buFont typeface="Arial" panose="020B0604020202020204" pitchFamily="34" charset="0"/>
              <a:buChar char="•"/>
            </a:pPr>
            <a:r>
              <a:rPr lang="en-GB" sz="1600" dirty="0">
                <a:ea typeface="Calibri" panose="020F0502020204030204" pitchFamily="34" charset="0"/>
              </a:rPr>
              <a:t>Should Danny have accepted Paula’s hand-over of the pack, in this situation what could Danny have said?</a:t>
            </a:r>
          </a:p>
          <a:p>
            <a:pPr marL="342900" indent="-342900">
              <a:buFont typeface="Arial" panose="020B0604020202020204" pitchFamily="34" charset="0"/>
              <a:buChar char="•"/>
            </a:pPr>
            <a:endParaRPr lang="en-GB" sz="1600" dirty="0"/>
          </a:p>
          <a:p>
            <a:pPr marL="342900" indent="-342900">
              <a:buFont typeface="Arial" panose="020B0604020202020204" pitchFamily="34" charset="0"/>
              <a:buChar char="•"/>
            </a:pPr>
            <a:r>
              <a:rPr lang="en-GB" sz="1600" b="0" dirty="0">
                <a:effectLst/>
                <a:ea typeface="Calibri" panose="020F0502020204030204" pitchFamily="34" charset="0"/>
              </a:rPr>
              <a:t>What are the consequences of not speaking up, or not listening to people's concerns? </a:t>
            </a:r>
          </a:p>
        </p:txBody>
      </p:sp>
      <p:sp>
        <p:nvSpPr>
          <p:cNvPr id="18" name="TextBox 17">
            <a:extLst>
              <a:ext uri="{FF2B5EF4-FFF2-40B4-BE49-F238E27FC236}">
                <a16:creationId xmlns:a16="http://schemas.microsoft.com/office/drawing/2014/main" id="{7E5C4982-5E77-47C5-CDFF-0FD7BBB0AE8B}"/>
              </a:ext>
            </a:extLst>
          </p:cNvPr>
          <p:cNvSpPr txBox="1"/>
          <p:nvPr/>
        </p:nvSpPr>
        <p:spPr>
          <a:xfrm>
            <a:off x="5657410" y="2174714"/>
            <a:ext cx="4339941" cy="338554"/>
          </a:xfrm>
          <a:prstGeom prst="rect">
            <a:avLst/>
          </a:prstGeom>
          <a:noFill/>
        </p:spPr>
        <p:txBody>
          <a:bodyPr wrap="square" rtlCol="0">
            <a:spAutoFit/>
          </a:bodyPr>
          <a:lstStyle/>
          <a:p>
            <a:pPr algn="ctr"/>
            <a:r>
              <a:rPr lang="en-GB" sz="1600" dirty="0"/>
              <a:t>Exploring alternatives</a:t>
            </a:r>
          </a:p>
        </p:txBody>
      </p:sp>
    </p:spTree>
    <p:extLst>
      <p:ext uri="{BB962C8B-B14F-4D97-AF65-F5344CB8AC3E}">
        <p14:creationId xmlns:p14="http://schemas.microsoft.com/office/powerpoint/2010/main" val="781054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DC Film Part 02">
            <a:hlinkClick r:id="" action="ppaction://media"/>
            <a:extLst>
              <a:ext uri="{FF2B5EF4-FFF2-40B4-BE49-F238E27FC236}">
                <a16:creationId xmlns:a16="http://schemas.microsoft.com/office/drawing/2014/main" id="{57CA1A97-8A53-4608-F608-5907BB8569C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435825" y="2532905"/>
            <a:ext cx="1971095" cy="1108741"/>
          </a:xfrm>
          <a:prstGeom prst="rect">
            <a:avLst/>
          </a:prstGeom>
        </p:spPr>
      </p:pic>
      <p:sp>
        <p:nvSpPr>
          <p:cNvPr id="2" name="Slide Number Placeholder 1">
            <a:extLst>
              <a:ext uri="{FF2B5EF4-FFF2-40B4-BE49-F238E27FC236}">
                <a16:creationId xmlns:a16="http://schemas.microsoft.com/office/drawing/2014/main" id="{704339E8-D119-45F6-AA8C-462C98A8B476}"/>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10</a:t>
            </a:fld>
            <a:endParaRPr lang="en-GB" dirty="0"/>
          </a:p>
        </p:txBody>
      </p:sp>
      <p:sp>
        <p:nvSpPr>
          <p:cNvPr id="9" name="Title 1">
            <a:extLst>
              <a:ext uri="{FF2B5EF4-FFF2-40B4-BE49-F238E27FC236}">
                <a16:creationId xmlns:a16="http://schemas.microsoft.com/office/drawing/2014/main" id="{AAB513E8-5BF8-4016-9D5A-E6A59FD86469}"/>
              </a:ext>
            </a:extLst>
          </p:cNvPr>
          <p:cNvSpPr txBox="1">
            <a:spLocks/>
          </p:cNvSpPr>
          <p:nvPr/>
        </p:nvSpPr>
        <p:spPr>
          <a:xfrm>
            <a:off x="6562827" y="2091014"/>
            <a:ext cx="5379884" cy="224146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F07E23"/>
                </a:solidFill>
              </a:rPr>
              <a:t>Working Near Conductor Rail Equipment </a:t>
            </a:r>
            <a:r>
              <a:rPr lang="en-GB" sz="4400" b="1" dirty="0">
                <a:solidFill>
                  <a:srgbClr val="F07E23"/>
                </a:solidFill>
                <a:latin typeface="+mn-lt"/>
              </a:rPr>
              <a:t>Scenario</a:t>
            </a:r>
            <a:endParaRPr lang="en-GB" b="1" dirty="0">
              <a:latin typeface="+mn-lt"/>
            </a:endParaRPr>
          </a:p>
        </p:txBody>
      </p:sp>
      <p:grpSp>
        <p:nvGrpSpPr>
          <p:cNvPr id="4" name="Group 3">
            <a:extLst>
              <a:ext uri="{FF2B5EF4-FFF2-40B4-BE49-F238E27FC236}">
                <a16:creationId xmlns:a16="http://schemas.microsoft.com/office/drawing/2014/main" id="{A3E302B2-BC94-3E05-BDF1-06DC720B4D40}"/>
              </a:ext>
            </a:extLst>
          </p:cNvPr>
          <p:cNvGrpSpPr/>
          <p:nvPr/>
        </p:nvGrpSpPr>
        <p:grpSpPr>
          <a:xfrm>
            <a:off x="0" y="204399"/>
            <a:ext cx="928365" cy="6449202"/>
            <a:chOff x="0" y="204399"/>
            <a:chExt cx="928365" cy="6449202"/>
          </a:xfrm>
        </p:grpSpPr>
        <p:pic>
          <p:nvPicPr>
            <p:cNvPr id="5" name="Picture 4">
              <a:extLst>
                <a:ext uri="{FF2B5EF4-FFF2-40B4-BE49-F238E27FC236}">
                  <a16:creationId xmlns:a16="http://schemas.microsoft.com/office/drawing/2014/main" id="{EA892625-44C5-3F04-163F-4BA8DB3B3D6F}"/>
                </a:ext>
              </a:extLst>
            </p:cNvPr>
            <p:cNvPicPr>
              <a:picLocks noChangeAspect="1"/>
            </p:cNvPicPr>
            <p:nvPr/>
          </p:nvPicPr>
          <p:blipFill>
            <a:blip r:embed="rId6"/>
            <a:stretch>
              <a:fillRect/>
            </a:stretch>
          </p:blipFill>
          <p:spPr>
            <a:xfrm>
              <a:off x="0" y="3982356"/>
              <a:ext cx="928365" cy="2432957"/>
            </a:xfrm>
            <a:prstGeom prst="rect">
              <a:avLst/>
            </a:prstGeom>
          </p:spPr>
        </p:pic>
        <p:sp>
          <p:nvSpPr>
            <p:cNvPr id="6" name="Rectangle 5">
              <a:extLst>
                <a:ext uri="{FF2B5EF4-FFF2-40B4-BE49-F238E27FC236}">
                  <a16:creationId xmlns:a16="http://schemas.microsoft.com/office/drawing/2014/main" id="{F92C2AAC-4866-C801-0B22-5F95EEB262AB}"/>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pic>
        <p:nvPicPr>
          <p:cNvPr id="14" name="Picture 13">
            <a:extLst>
              <a:ext uri="{FF2B5EF4-FFF2-40B4-BE49-F238E27FC236}">
                <a16:creationId xmlns:a16="http://schemas.microsoft.com/office/drawing/2014/main" id="{6B11AB76-5A96-85A3-895B-F7C5A083176A}"/>
              </a:ext>
            </a:extLst>
          </p:cNvPr>
          <p:cNvPicPr>
            <a:picLocks noChangeAspect="1"/>
          </p:cNvPicPr>
          <p:nvPr/>
        </p:nvPicPr>
        <p:blipFill>
          <a:blip r:embed="rId7" cstate="print">
            <a:extLst>
              <a:ext uri="{28A0092B-C50C-407E-A947-70E740481C1C}">
                <a14:useLocalDpi xmlns:a14="http://schemas.microsoft.com/office/drawing/2010/main" val="0"/>
              </a:ext>
            </a:extLst>
          </a:blip>
          <a:srcRect l="8894" r="8894"/>
          <a:stretch/>
        </p:blipFill>
        <p:spPr>
          <a:xfrm>
            <a:off x="1610485" y="1692910"/>
            <a:ext cx="4439650" cy="3037668"/>
          </a:xfrm>
          <a:prstGeom prst="snip2DiagRect">
            <a:avLst/>
          </a:prstGeom>
          <a:ln w="76200">
            <a:solidFill>
              <a:srgbClr val="F07E23"/>
            </a:solidFill>
          </a:ln>
        </p:spPr>
      </p:pic>
    </p:spTree>
    <p:extLst>
      <p:ext uri="{BB962C8B-B14F-4D97-AF65-F5344CB8AC3E}">
        <p14:creationId xmlns:p14="http://schemas.microsoft.com/office/powerpoint/2010/main" val="1491137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25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barn(inVertical)">
                                      <p:cBhvr>
                                        <p:cTn id="7" dur="1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4222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showWhenStopped="0">
                <p:cTn id="12" fill="hold" display="0">
                  <p:stCondLst>
                    <p:cond delay="indefinite"/>
                  </p:stCondLst>
                </p:cTn>
                <p:tgtEl>
                  <p:spTgt spid="7"/>
                </p:tgtEl>
              </p:cMediaNode>
            </p:video>
            <p:seq concurrent="1" nextAc="seek">
              <p:cTn id="13" restart="whenNotActive" fill="hold" evtFilter="cancelBubble" nodeType="interactiveSeq">
                <p:stCondLst>
                  <p:cond evt="onClick" delay="0">
                    <p:tgtEl>
                      <p:spTgt spid="7"/>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7"/>
                                        </p:tgtEl>
                                      </p:cBhvr>
                                    </p:cmd>
                                  </p:childTnLst>
                                </p:cTn>
                              </p:par>
                            </p:childTnLst>
                          </p:cTn>
                        </p:par>
                      </p:childTnLst>
                    </p:cTn>
                  </p:par>
                </p:childTnLst>
              </p:cTn>
              <p:nextCondLst>
                <p:cond evt="onClick" delay="0">
                  <p:tgtEl>
                    <p:spTgt spid="7"/>
                  </p:tgtEl>
                </p:cond>
              </p:nextCondLst>
            </p:seq>
          </p:childTnLst>
        </p:cTn>
      </p:par>
    </p:tnLst>
    <p:bldLst>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extLst>
              <a:ext uri="{BEBA8EAE-BF5A-486C-A8C5-ECC9F3942E4B}">
                <a14:imgProps xmlns:a14="http://schemas.microsoft.com/office/drawing/2010/main">
                  <a14:imgLayer r:embed="rId4">
                    <a14:imgEffect>
                      <a14:saturation sat="21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4AA8C7-34C8-4300-D596-16B890C6918D}"/>
              </a:ext>
            </a:extLst>
          </p:cNvPr>
          <p:cNvSpPr>
            <a:spLocks noGrp="1"/>
          </p:cNvSpPr>
          <p:nvPr>
            <p:ph type="sldNum" sz="quarter" idx="15"/>
          </p:nvPr>
        </p:nvSpPr>
        <p:spPr/>
        <p:txBody>
          <a:bodyPr/>
          <a:lstStyle/>
          <a:p>
            <a:fld id="{229EAAAC-928A-40C1-AC39-D34FD1799CA9}" type="slidenum">
              <a:rPr lang="en-GB" smtClean="0"/>
              <a:pPr/>
              <a:t>11</a:t>
            </a:fld>
            <a:endParaRPr lang="en-GB" dirty="0"/>
          </a:p>
        </p:txBody>
      </p:sp>
      <p:sp>
        <p:nvSpPr>
          <p:cNvPr id="7" name="Slide Number Placeholder 1">
            <a:extLst>
              <a:ext uri="{FF2B5EF4-FFF2-40B4-BE49-F238E27FC236}">
                <a16:creationId xmlns:a16="http://schemas.microsoft.com/office/drawing/2014/main" id="{383DC354-D6C3-D2BB-7A50-86BBC237DEF7}"/>
              </a:ext>
            </a:extLst>
          </p:cNvPr>
          <p:cNvSpPr txBox="1">
            <a:spLocks/>
          </p:cNvSpPr>
          <p:nvPr/>
        </p:nvSpPr>
        <p:spPr>
          <a:xfrm>
            <a:off x="11092443" y="6610292"/>
            <a:ext cx="850268" cy="184192"/>
          </a:xfrm>
          <a:prstGeom prst="rect">
            <a:avLst/>
          </a:prstGeom>
        </p:spPr>
        <p:txBody>
          <a:bodyPr anchor="ctr" anchorCtr="0"/>
          <a:lstStyle>
            <a:defPPr>
              <a:defRPr lang="en-US"/>
            </a:defPPr>
            <a:lvl1pPr marL="0" algn="r" defTabSz="914400" rtl="0" eaLnBrk="1" latinLnBrk="0" hangingPunct="1">
              <a:defRPr sz="1200" kern="1200">
                <a:solidFill>
                  <a:srgbClr val="898989"/>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29EAAAC-928A-40C1-AC39-D34FD1799CA9}" type="slidenum">
              <a:rPr lang="en-GB" smtClean="0"/>
              <a:pPr/>
              <a:t>11</a:t>
            </a:fld>
            <a:endParaRPr lang="en-GB" dirty="0"/>
          </a:p>
        </p:txBody>
      </p:sp>
      <p:sp>
        <p:nvSpPr>
          <p:cNvPr id="9" name="Oval 8">
            <a:extLst>
              <a:ext uri="{FF2B5EF4-FFF2-40B4-BE49-F238E27FC236}">
                <a16:creationId xmlns:a16="http://schemas.microsoft.com/office/drawing/2014/main" id="{ECD3D915-7FBD-63CA-6E6F-3743C863FAA8}"/>
              </a:ext>
            </a:extLst>
          </p:cNvPr>
          <p:cNvSpPr/>
          <p:nvPr/>
        </p:nvSpPr>
        <p:spPr>
          <a:xfrm>
            <a:off x="8178476" y="743899"/>
            <a:ext cx="3339101" cy="2376813"/>
          </a:xfrm>
          <a:prstGeom prst="ellipse">
            <a:avLst/>
          </a:prstGeom>
          <a:solidFill>
            <a:srgbClr val="F07E2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Discussion Point 2: </a:t>
            </a:r>
          </a:p>
          <a:p>
            <a:pPr algn="ctr"/>
            <a:r>
              <a:rPr lang="en-GB" sz="1800" dirty="0">
                <a:effectLst/>
                <a:latin typeface="+mj-lt"/>
                <a:ea typeface="Times New Roman" panose="02020603050405020304" pitchFamily="18" charset="0"/>
              </a:rPr>
              <a:t>Understanding Permit Limits and Compliance</a:t>
            </a:r>
            <a:endParaRPr lang="en-GB" sz="1800" dirty="0">
              <a:effectLst/>
              <a:latin typeface="Calibri" panose="020F0502020204030204" pitchFamily="34" charset="0"/>
              <a:ea typeface="Calibri" panose="020F0502020204030204" pitchFamily="34" charset="0"/>
            </a:endParaRPr>
          </a:p>
        </p:txBody>
      </p:sp>
      <p:sp>
        <p:nvSpPr>
          <p:cNvPr id="3" name="Rectangle 2">
            <a:extLst>
              <a:ext uri="{FF2B5EF4-FFF2-40B4-BE49-F238E27FC236}">
                <a16:creationId xmlns:a16="http://schemas.microsoft.com/office/drawing/2014/main" id="{B10BB753-B773-BF3A-D48E-81B3C4260E03}"/>
              </a:ext>
            </a:extLst>
          </p:cNvPr>
          <p:cNvSpPr/>
          <p:nvPr/>
        </p:nvSpPr>
        <p:spPr>
          <a:xfrm>
            <a:off x="1163571" y="4702753"/>
            <a:ext cx="9475678" cy="16164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1">
            <a:extLst>
              <a:ext uri="{FF2B5EF4-FFF2-40B4-BE49-F238E27FC236}">
                <a16:creationId xmlns:a16="http://schemas.microsoft.com/office/drawing/2014/main" id="{9F4BFEBF-7F0E-2CFF-84AA-EEB35BCEC621}"/>
              </a:ext>
            </a:extLst>
          </p:cNvPr>
          <p:cNvSpPr txBox="1">
            <a:spLocks/>
          </p:cNvSpPr>
          <p:nvPr/>
        </p:nvSpPr>
        <p:spPr>
          <a:xfrm>
            <a:off x="1368963" y="4840312"/>
            <a:ext cx="9039957" cy="147885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400" b="1" dirty="0">
                <a:solidFill>
                  <a:srgbClr val="F07E23"/>
                </a:solidFill>
              </a:rPr>
              <a:t>Discuss what you just saw, what are </a:t>
            </a:r>
          </a:p>
          <a:p>
            <a:r>
              <a:rPr lang="en-GB" sz="4400" b="1" dirty="0">
                <a:solidFill>
                  <a:srgbClr val="F07E23"/>
                </a:solidFill>
              </a:rPr>
              <a:t>your thoughts on what happened?</a:t>
            </a:r>
            <a:br>
              <a:rPr lang="en-GB" sz="4800" b="1" dirty="0">
                <a:latin typeface="Network Rail Sans" panose="02000000040000020004" pitchFamily="2" charset="0"/>
              </a:rPr>
            </a:br>
            <a:endParaRPr lang="en-GB" dirty="0"/>
          </a:p>
        </p:txBody>
      </p:sp>
    </p:spTree>
    <p:extLst>
      <p:ext uri="{BB962C8B-B14F-4D97-AF65-F5344CB8AC3E}">
        <p14:creationId xmlns:p14="http://schemas.microsoft.com/office/powerpoint/2010/main" val="4070444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childTnLst>
                                </p:cTn>
                              </p:par>
                            </p:childTnLst>
                          </p:cTn>
                        </p:par>
                        <p:par>
                          <p:cTn id="8" fill="hold">
                            <p:stCondLst>
                              <p:cond delay="1250"/>
                            </p:stCondLst>
                            <p:childTnLst>
                              <p:par>
                                <p:cTn id="9" presetID="16" presetClass="entr" presetSubtype="21" fill="hold" grpId="0" nodeType="afterEffect">
                                  <p:stCondLst>
                                    <p:cond delay="0"/>
                                  </p:stCondLst>
                                  <p:iterate type="lt">
                                    <p:tmPct val="10000"/>
                                  </p:iterate>
                                  <p:childTnLst>
                                    <p:set>
                                      <p:cBhvr>
                                        <p:cTn id="10" dur="1" fill="hold">
                                          <p:stCondLst>
                                            <p:cond delay="0"/>
                                          </p:stCondLst>
                                        </p:cTn>
                                        <p:tgtEl>
                                          <p:spTgt spid="4"/>
                                        </p:tgtEl>
                                        <p:attrNameLst>
                                          <p:attrName>style.visibility</p:attrName>
                                        </p:attrNameLst>
                                      </p:cBhvr>
                                      <p:to>
                                        <p:strVal val="visible"/>
                                      </p:to>
                                    </p:set>
                                    <p:animEffect transition="in" filter="barn(inVertic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B57256-6BBD-92D9-7931-8C612341847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D96E5D7-4417-401A-1100-B611399B3062}"/>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12</a:t>
            </a:fld>
            <a:endParaRPr lang="en-GB" dirty="0"/>
          </a:p>
        </p:txBody>
      </p:sp>
      <p:sp>
        <p:nvSpPr>
          <p:cNvPr id="7" name="Title 1">
            <a:extLst>
              <a:ext uri="{FF2B5EF4-FFF2-40B4-BE49-F238E27FC236}">
                <a16:creationId xmlns:a16="http://schemas.microsoft.com/office/drawing/2014/main" id="{988A6C0A-436E-CE2F-EE64-6C49F2E8DFD7}"/>
              </a:ext>
            </a:extLst>
          </p:cNvPr>
          <p:cNvSpPr txBox="1">
            <a:spLocks/>
          </p:cNvSpPr>
          <p:nvPr/>
        </p:nvSpPr>
        <p:spPr>
          <a:xfrm>
            <a:off x="1013959" y="299743"/>
            <a:ext cx="10164081" cy="41592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dirty="0">
                <a:solidFill>
                  <a:srgbClr val="F07E23"/>
                </a:solidFill>
              </a:rPr>
              <a:t>Discussion Point Two: </a:t>
            </a:r>
            <a:r>
              <a:rPr lang="en-GB" sz="2400" b="1" dirty="0">
                <a:solidFill>
                  <a:srgbClr val="F07E23"/>
                </a:solidFill>
              </a:rPr>
              <a:t>Working Near Conductor Rail</a:t>
            </a:r>
          </a:p>
        </p:txBody>
      </p:sp>
      <p:grpSp>
        <p:nvGrpSpPr>
          <p:cNvPr id="5" name="Group 4">
            <a:extLst>
              <a:ext uri="{FF2B5EF4-FFF2-40B4-BE49-F238E27FC236}">
                <a16:creationId xmlns:a16="http://schemas.microsoft.com/office/drawing/2014/main" id="{F7628FA2-EB1C-9625-4E18-F95877A8BC1E}"/>
              </a:ext>
            </a:extLst>
          </p:cNvPr>
          <p:cNvGrpSpPr/>
          <p:nvPr/>
        </p:nvGrpSpPr>
        <p:grpSpPr>
          <a:xfrm>
            <a:off x="0" y="204399"/>
            <a:ext cx="928365" cy="6449202"/>
            <a:chOff x="0" y="204399"/>
            <a:chExt cx="928365" cy="6449202"/>
          </a:xfrm>
        </p:grpSpPr>
        <p:pic>
          <p:nvPicPr>
            <p:cNvPr id="6" name="Picture 5">
              <a:extLst>
                <a:ext uri="{FF2B5EF4-FFF2-40B4-BE49-F238E27FC236}">
                  <a16:creationId xmlns:a16="http://schemas.microsoft.com/office/drawing/2014/main" id="{A5B60299-3E8C-6137-3B33-AD95A8EB5229}"/>
                </a:ext>
              </a:extLst>
            </p:cNvPr>
            <p:cNvPicPr>
              <a:picLocks noChangeAspect="1"/>
            </p:cNvPicPr>
            <p:nvPr/>
          </p:nvPicPr>
          <p:blipFill>
            <a:blip r:embed="rId3"/>
            <a:stretch>
              <a:fillRect/>
            </a:stretch>
          </p:blipFill>
          <p:spPr>
            <a:xfrm>
              <a:off x="0" y="3982356"/>
              <a:ext cx="928365" cy="2432957"/>
            </a:xfrm>
            <a:prstGeom prst="rect">
              <a:avLst/>
            </a:prstGeom>
          </p:spPr>
        </p:pic>
        <p:sp>
          <p:nvSpPr>
            <p:cNvPr id="8" name="Rectangle 7">
              <a:extLst>
                <a:ext uri="{FF2B5EF4-FFF2-40B4-BE49-F238E27FC236}">
                  <a16:creationId xmlns:a16="http://schemas.microsoft.com/office/drawing/2014/main" id="{F068F40B-5983-83B2-DE3C-D05453670710}"/>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pic>
        <p:nvPicPr>
          <p:cNvPr id="10" name="Picture 9">
            <a:extLst>
              <a:ext uri="{FF2B5EF4-FFF2-40B4-BE49-F238E27FC236}">
                <a16:creationId xmlns:a16="http://schemas.microsoft.com/office/drawing/2014/main" id="{B690265C-3D84-9CE7-1BF8-82728BD9FC07}"/>
              </a:ext>
            </a:extLst>
          </p:cNvPr>
          <p:cNvPicPr>
            <a:picLocks noChangeAspect="1"/>
          </p:cNvPicPr>
          <p:nvPr/>
        </p:nvPicPr>
        <p:blipFill>
          <a:blip r:embed="rId4"/>
          <a:stretch>
            <a:fillRect/>
          </a:stretch>
        </p:blipFill>
        <p:spPr>
          <a:xfrm>
            <a:off x="10532853" y="957979"/>
            <a:ext cx="1250064" cy="1142125"/>
          </a:xfrm>
          <a:prstGeom prst="rect">
            <a:avLst/>
          </a:prstGeom>
        </p:spPr>
      </p:pic>
      <p:sp>
        <p:nvSpPr>
          <p:cNvPr id="11" name="Text Placeholder 2">
            <a:extLst>
              <a:ext uri="{FF2B5EF4-FFF2-40B4-BE49-F238E27FC236}">
                <a16:creationId xmlns:a16="http://schemas.microsoft.com/office/drawing/2014/main" id="{590F9364-50C1-BA00-6DC3-309253E2D945}"/>
              </a:ext>
            </a:extLst>
          </p:cNvPr>
          <p:cNvSpPr txBox="1">
            <a:spLocks/>
          </p:cNvSpPr>
          <p:nvPr/>
        </p:nvSpPr>
        <p:spPr>
          <a:xfrm>
            <a:off x="10337792" y="2134452"/>
            <a:ext cx="1774748" cy="41592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solidFill>
                  <a:srgbClr val="F07E23"/>
                </a:solidFill>
              </a:rPr>
              <a:t>Second Pause  </a:t>
            </a:r>
          </a:p>
          <a:p>
            <a:endParaRPr lang="en-GB" sz="1400" dirty="0"/>
          </a:p>
        </p:txBody>
      </p:sp>
      <p:sp>
        <p:nvSpPr>
          <p:cNvPr id="27" name="TextBox 26">
            <a:extLst>
              <a:ext uri="{FF2B5EF4-FFF2-40B4-BE49-F238E27FC236}">
                <a16:creationId xmlns:a16="http://schemas.microsoft.com/office/drawing/2014/main" id="{F945F489-A32D-4897-8250-6BC97E57A691}"/>
              </a:ext>
            </a:extLst>
          </p:cNvPr>
          <p:cNvSpPr txBox="1"/>
          <p:nvPr/>
        </p:nvSpPr>
        <p:spPr>
          <a:xfrm>
            <a:off x="1013958" y="745609"/>
            <a:ext cx="9323833" cy="1077218"/>
          </a:xfrm>
          <a:prstGeom prst="rect">
            <a:avLst/>
          </a:prstGeom>
          <a:noFill/>
        </p:spPr>
        <p:txBody>
          <a:bodyPr wrap="square">
            <a:spAutoFit/>
          </a:bodyPr>
          <a:lstStyle/>
          <a:p>
            <a:r>
              <a:rPr lang="en-GB" sz="1600" b="1" dirty="0">
                <a:solidFill>
                  <a:schemeClr val="accent2"/>
                </a:solidFill>
              </a:rPr>
              <a:t>What Went Wrong?</a:t>
            </a:r>
          </a:p>
          <a:p>
            <a:r>
              <a:rPr lang="en-GB" sz="1600" dirty="0">
                <a:effectLst/>
                <a:latin typeface="Network Rail Sans" panose="02000000040000020004" pitchFamily="2" charset="0"/>
                <a:ea typeface="Times New Roman" panose="02020603050405020304" pitchFamily="18" charset="0"/>
              </a:rPr>
              <a:t>In this scene, John didn’t notice the floater and assumed he was within the worksite limits because of the marker boards. This assumption could have led to a dangerous situation. As a group, let’s take a moment to discuss what happened, and why this is so important for safety.</a:t>
            </a:r>
            <a:endParaRPr lang="en-GB" sz="1600" dirty="0">
              <a:effectLst/>
              <a:ea typeface="Times New Roman" panose="02020603050405020304" pitchFamily="18" charset="0"/>
            </a:endParaRPr>
          </a:p>
        </p:txBody>
      </p:sp>
      <p:sp>
        <p:nvSpPr>
          <p:cNvPr id="3" name="TextBox 2">
            <a:extLst>
              <a:ext uri="{FF2B5EF4-FFF2-40B4-BE49-F238E27FC236}">
                <a16:creationId xmlns:a16="http://schemas.microsoft.com/office/drawing/2014/main" id="{C3F51A5F-B79D-4078-D206-A5B41A84A368}"/>
              </a:ext>
            </a:extLst>
          </p:cNvPr>
          <p:cNvSpPr txBox="1"/>
          <p:nvPr/>
        </p:nvSpPr>
        <p:spPr>
          <a:xfrm>
            <a:off x="1161280" y="2145992"/>
            <a:ext cx="4339941" cy="338554"/>
          </a:xfrm>
          <a:prstGeom prst="rect">
            <a:avLst/>
          </a:prstGeom>
          <a:noFill/>
        </p:spPr>
        <p:txBody>
          <a:bodyPr wrap="square" rtlCol="0">
            <a:spAutoFit/>
          </a:bodyPr>
          <a:lstStyle/>
          <a:p>
            <a:pPr algn="ctr"/>
            <a:r>
              <a:rPr lang="en-GB" sz="1600" dirty="0"/>
              <a:t>Understanding the scenario</a:t>
            </a:r>
          </a:p>
        </p:txBody>
      </p:sp>
      <p:sp>
        <p:nvSpPr>
          <p:cNvPr id="12" name="Rectangle: Rounded Corners 11">
            <a:extLst>
              <a:ext uri="{FF2B5EF4-FFF2-40B4-BE49-F238E27FC236}">
                <a16:creationId xmlns:a16="http://schemas.microsoft.com/office/drawing/2014/main" id="{0BBBAD34-8F73-1D1B-B966-64F91F2D9B48}"/>
              </a:ext>
            </a:extLst>
          </p:cNvPr>
          <p:cNvSpPr/>
          <p:nvPr/>
        </p:nvSpPr>
        <p:spPr>
          <a:xfrm>
            <a:off x="1097636" y="2555539"/>
            <a:ext cx="4403585" cy="3938008"/>
          </a:xfrm>
          <a:prstGeom prst="round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4E983B0A-71D1-8BD3-CA6C-738D7765A23C}"/>
              </a:ext>
            </a:extLst>
          </p:cNvPr>
          <p:cNvSpPr txBox="1"/>
          <p:nvPr/>
        </p:nvSpPr>
        <p:spPr>
          <a:xfrm>
            <a:off x="1097636" y="2782521"/>
            <a:ext cx="4403585" cy="3816429"/>
          </a:xfrm>
          <a:prstGeom prst="rect">
            <a:avLst/>
          </a:prstGeom>
          <a:noFill/>
        </p:spPr>
        <p:txBody>
          <a:bodyPr wrap="square" rtlCol="0">
            <a:spAutoFit/>
          </a:bodyPr>
          <a:lstStyle/>
          <a:p>
            <a:pPr marL="342900" indent="-342900">
              <a:buFont typeface="Arial" panose="020B0604020202020204" pitchFamily="34" charset="0"/>
              <a:buChar char="•"/>
            </a:pPr>
            <a:r>
              <a:rPr lang="en-GB" sz="1600" dirty="0">
                <a:solidFill>
                  <a:schemeClr val="bg1"/>
                </a:solidFill>
              </a:rPr>
              <a:t>What led John to think it’s safe to carry on working?</a:t>
            </a:r>
            <a:br>
              <a:rPr lang="en-GB" sz="1600" dirty="0">
                <a:solidFill>
                  <a:schemeClr val="bg1"/>
                </a:solidFill>
              </a:rPr>
            </a:br>
            <a:endParaRPr lang="en-GB" sz="1600" dirty="0">
              <a:solidFill>
                <a:schemeClr val="bg1"/>
              </a:solidFill>
            </a:endParaRPr>
          </a:p>
          <a:p>
            <a:pPr marL="342900" indent="-342900">
              <a:buFont typeface="Arial" panose="020B0604020202020204" pitchFamily="34" charset="0"/>
              <a:buChar char="•"/>
            </a:pPr>
            <a:r>
              <a:rPr lang="en-GB" sz="1600" dirty="0">
                <a:solidFill>
                  <a:schemeClr val="bg1"/>
                </a:solidFill>
              </a:rPr>
              <a:t>What processes should be in place for team members to check their working limits before starting a task?</a:t>
            </a:r>
            <a:br>
              <a:rPr lang="en-GB" sz="1600" dirty="0">
                <a:solidFill>
                  <a:schemeClr val="bg1"/>
                </a:solidFill>
              </a:rPr>
            </a:br>
            <a:endParaRPr lang="en-GB" sz="1600" dirty="0">
              <a:solidFill>
                <a:schemeClr val="bg1"/>
              </a:solidFill>
            </a:endParaRPr>
          </a:p>
          <a:p>
            <a:pPr marL="342900" indent="-342900">
              <a:buFont typeface="Arial" panose="020B0604020202020204" pitchFamily="34" charset="0"/>
              <a:buChar char="•"/>
            </a:pPr>
            <a:r>
              <a:rPr lang="en-GB" sz="1600" dirty="0">
                <a:solidFill>
                  <a:schemeClr val="bg1"/>
                </a:solidFill>
              </a:rPr>
              <a:t>How can we create an environment where team members feel empowered to voice their concerns?</a:t>
            </a:r>
            <a:br>
              <a:rPr lang="en-GB" sz="1600" dirty="0">
                <a:solidFill>
                  <a:schemeClr val="bg1"/>
                </a:solidFill>
              </a:rPr>
            </a:br>
            <a:endParaRPr lang="en-GB" sz="1600" dirty="0">
              <a:solidFill>
                <a:schemeClr val="bg1"/>
              </a:solidFill>
            </a:endParaRPr>
          </a:p>
          <a:p>
            <a:pPr marL="342900" indent="-342900">
              <a:buFont typeface="Arial" panose="020B0604020202020204" pitchFamily="34" charset="0"/>
              <a:buChar char="•"/>
            </a:pPr>
            <a:r>
              <a:rPr lang="en-GB" sz="1600" dirty="0">
                <a:solidFill>
                  <a:schemeClr val="bg1"/>
                </a:solidFill>
              </a:rPr>
              <a:t>Why does Otis feel that something’s wrong?</a:t>
            </a:r>
          </a:p>
          <a:p>
            <a:pPr marL="342900" indent="-342900">
              <a:buFont typeface="Arial" panose="020B0604020202020204" pitchFamily="34" charset="0"/>
              <a:buChar char="•"/>
            </a:pPr>
            <a:r>
              <a:rPr lang="en-GB" sz="1600" dirty="0">
                <a:solidFill>
                  <a:schemeClr val="bg1"/>
                </a:solidFill>
              </a:rPr>
              <a:t>Whose responsibility is it for ensuring safety on-site?</a:t>
            </a:r>
          </a:p>
          <a:p>
            <a:endParaRPr lang="en-GB" dirty="0"/>
          </a:p>
        </p:txBody>
      </p:sp>
      <p:sp>
        <p:nvSpPr>
          <p:cNvPr id="14" name="Rectangle: Rounded Corners 13">
            <a:extLst>
              <a:ext uri="{FF2B5EF4-FFF2-40B4-BE49-F238E27FC236}">
                <a16:creationId xmlns:a16="http://schemas.microsoft.com/office/drawing/2014/main" id="{84FE3319-2D3C-2AB0-E9F2-877E15843BD5}"/>
              </a:ext>
            </a:extLst>
          </p:cNvPr>
          <p:cNvSpPr/>
          <p:nvPr/>
        </p:nvSpPr>
        <p:spPr>
          <a:xfrm>
            <a:off x="5813598" y="2555539"/>
            <a:ext cx="4403585" cy="3938008"/>
          </a:xfrm>
          <a:prstGeom prst="roundRect">
            <a:avLst/>
          </a:prstGeom>
          <a:no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4275DDE4-D733-7F11-EC20-B04C1FF483EB}"/>
              </a:ext>
            </a:extLst>
          </p:cNvPr>
          <p:cNvSpPr txBox="1"/>
          <p:nvPr/>
        </p:nvSpPr>
        <p:spPr>
          <a:xfrm>
            <a:off x="5873821" y="2707895"/>
            <a:ext cx="4463970" cy="3785652"/>
          </a:xfrm>
          <a:prstGeom prst="rect">
            <a:avLst/>
          </a:prstGeom>
          <a:noFill/>
        </p:spPr>
        <p:txBody>
          <a:bodyPr wrap="square" rtlCol="0">
            <a:spAutoFit/>
          </a:bodyPr>
          <a:lstStyle/>
          <a:p>
            <a:pPr marL="342900" indent="-342900">
              <a:buFont typeface="Arial" panose="020B0604020202020204" pitchFamily="34" charset="0"/>
              <a:buChar char="•"/>
            </a:pPr>
            <a:r>
              <a:rPr lang="en-GB" sz="1600" dirty="0"/>
              <a:t>What led John to think it’s safe to carry on working?</a:t>
            </a:r>
            <a:br>
              <a:rPr lang="en-GB" sz="1600" dirty="0"/>
            </a:br>
            <a:endParaRPr lang="en-GB" sz="1600" dirty="0"/>
          </a:p>
          <a:p>
            <a:pPr marL="342900" indent="-342900">
              <a:buFont typeface="Arial" panose="020B0604020202020204" pitchFamily="34" charset="0"/>
              <a:buChar char="•"/>
            </a:pPr>
            <a:r>
              <a:rPr lang="en-GB" sz="1600" dirty="0"/>
              <a:t>What processes should be in place for team members to check their working limits before starting a task?</a:t>
            </a:r>
            <a:br>
              <a:rPr lang="en-GB" sz="1600" dirty="0"/>
            </a:br>
            <a:endParaRPr lang="en-GB" sz="1600" dirty="0"/>
          </a:p>
          <a:p>
            <a:pPr marL="342900" indent="-342900">
              <a:buFont typeface="Arial" panose="020B0604020202020204" pitchFamily="34" charset="0"/>
              <a:buChar char="•"/>
            </a:pPr>
            <a:r>
              <a:rPr lang="en-GB" sz="1600" dirty="0"/>
              <a:t>How can we create an environment where team members feel empowered to voice their concerns?</a:t>
            </a:r>
            <a:br>
              <a:rPr lang="en-GB" sz="1600" dirty="0"/>
            </a:br>
            <a:endParaRPr lang="en-GB" sz="1600" dirty="0"/>
          </a:p>
          <a:p>
            <a:pPr marL="342900" indent="-342900">
              <a:buFont typeface="Arial" panose="020B0604020202020204" pitchFamily="34" charset="0"/>
              <a:buChar char="•"/>
            </a:pPr>
            <a:r>
              <a:rPr lang="en-GB" sz="1600" dirty="0"/>
              <a:t>Why does Otis feel that something’s wrong?</a:t>
            </a:r>
            <a:br>
              <a:rPr lang="en-GB" sz="1600" dirty="0"/>
            </a:br>
            <a:endParaRPr lang="en-GB" sz="1600" dirty="0"/>
          </a:p>
          <a:p>
            <a:pPr marL="342900" indent="-342900">
              <a:buFont typeface="Arial" panose="020B0604020202020204" pitchFamily="34" charset="0"/>
              <a:buChar char="•"/>
            </a:pPr>
            <a:r>
              <a:rPr lang="en-GB" sz="1600" dirty="0"/>
              <a:t>Whose responsibility is it for ensuring safety on-site?</a:t>
            </a:r>
          </a:p>
        </p:txBody>
      </p:sp>
      <p:sp>
        <p:nvSpPr>
          <p:cNvPr id="18" name="TextBox 17">
            <a:extLst>
              <a:ext uri="{FF2B5EF4-FFF2-40B4-BE49-F238E27FC236}">
                <a16:creationId xmlns:a16="http://schemas.microsoft.com/office/drawing/2014/main" id="{4D0F3791-412C-B6C6-789C-EE55D7E0A5ED}"/>
              </a:ext>
            </a:extLst>
          </p:cNvPr>
          <p:cNvSpPr txBox="1"/>
          <p:nvPr/>
        </p:nvSpPr>
        <p:spPr>
          <a:xfrm>
            <a:off x="5735960" y="2145992"/>
            <a:ext cx="4339941" cy="338554"/>
          </a:xfrm>
          <a:prstGeom prst="rect">
            <a:avLst/>
          </a:prstGeom>
          <a:noFill/>
        </p:spPr>
        <p:txBody>
          <a:bodyPr wrap="square" rtlCol="0">
            <a:spAutoFit/>
          </a:bodyPr>
          <a:lstStyle/>
          <a:p>
            <a:pPr algn="ctr"/>
            <a:r>
              <a:rPr lang="en-GB" sz="1600" dirty="0"/>
              <a:t>Exploring alternatives</a:t>
            </a:r>
          </a:p>
        </p:txBody>
      </p:sp>
    </p:spTree>
    <p:extLst>
      <p:ext uri="{BB962C8B-B14F-4D97-AF65-F5344CB8AC3E}">
        <p14:creationId xmlns:p14="http://schemas.microsoft.com/office/powerpoint/2010/main" val="2710507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DC Film Part 03">
            <a:hlinkClick r:id="" action="ppaction://media"/>
            <a:extLst>
              <a:ext uri="{FF2B5EF4-FFF2-40B4-BE49-F238E27FC236}">
                <a16:creationId xmlns:a16="http://schemas.microsoft.com/office/drawing/2014/main" id="{EAB3FA18-7265-D92D-D774-E293B2C7398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56293" y="2413770"/>
            <a:ext cx="3183191" cy="1790545"/>
          </a:xfrm>
          <a:prstGeom prst="rect">
            <a:avLst/>
          </a:prstGeom>
        </p:spPr>
      </p:pic>
      <p:sp>
        <p:nvSpPr>
          <p:cNvPr id="2" name="Slide Number Placeholder 1">
            <a:extLst>
              <a:ext uri="{FF2B5EF4-FFF2-40B4-BE49-F238E27FC236}">
                <a16:creationId xmlns:a16="http://schemas.microsoft.com/office/drawing/2014/main" id="{704339E8-D119-45F6-AA8C-462C98A8B476}"/>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13</a:t>
            </a:fld>
            <a:endParaRPr lang="en-GB" dirty="0"/>
          </a:p>
        </p:txBody>
      </p:sp>
      <p:sp>
        <p:nvSpPr>
          <p:cNvPr id="9" name="Title 1">
            <a:extLst>
              <a:ext uri="{FF2B5EF4-FFF2-40B4-BE49-F238E27FC236}">
                <a16:creationId xmlns:a16="http://schemas.microsoft.com/office/drawing/2014/main" id="{AAB513E8-5BF8-4016-9D5A-E6A59FD86469}"/>
              </a:ext>
            </a:extLst>
          </p:cNvPr>
          <p:cNvSpPr txBox="1">
            <a:spLocks/>
          </p:cNvSpPr>
          <p:nvPr/>
        </p:nvSpPr>
        <p:spPr>
          <a:xfrm>
            <a:off x="6562827" y="2188313"/>
            <a:ext cx="5260578" cy="224146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F07E23"/>
                </a:solidFill>
              </a:rPr>
              <a:t>Working Near Conductor Rail Equipment </a:t>
            </a:r>
            <a:r>
              <a:rPr lang="en-GB" sz="4400" b="1" dirty="0">
                <a:solidFill>
                  <a:srgbClr val="F07E23"/>
                </a:solidFill>
                <a:latin typeface="+mn-lt"/>
              </a:rPr>
              <a:t>Scenario</a:t>
            </a:r>
            <a:endParaRPr lang="en-GB" b="1" dirty="0">
              <a:latin typeface="+mn-lt"/>
            </a:endParaRPr>
          </a:p>
        </p:txBody>
      </p:sp>
      <p:grpSp>
        <p:nvGrpSpPr>
          <p:cNvPr id="4" name="Group 3">
            <a:extLst>
              <a:ext uri="{FF2B5EF4-FFF2-40B4-BE49-F238E27FC236}">
                <a16:creationId xmlns:a16="http://schemas.microsoft.com/office/drawing/2014/main" id="{A3E302B2-BC94-3E05-BDF1-06DC720B4D40}"/>
              </a:ext>
            </a:extLst>
          </p:cNvPr>
          <p:cNvGrpSpPr/>
          <p:nvPr/>
        </p:nvGrpSpPr>
        <p:grpSpPr>
          <a:xfrm>
            <a:off x="0" y="204399"/>
            <a:ext cx="928365" cy="6449202"/>
            <a:chOff x="0" y="204399"/>
            <a:chExt cx="928365" cy="6449202"/>
          </a:xfrm>
        </p:grpSpPr>
        <p:pic>
          <p:nvPicPr>
            <p:cNvPr id="5" name="Picture 4">
              <a:extLst>
                <a:ext uri="{FF2B5EF4-FFF2-40B4-BE49-F238E27FC236}">
                  <a16:creationId xmlns:a16="http://schemas.microsoft.com/office/drawing/2014/main" id="{EA892625-44C5-3F04-163F-4BA8DB3B3D6F}"/>
                </a:ext>
              </a:extLst>
            </p:cNvPr>
            <p:cNvPicPr>
              <a:picLocks noChangeAspect="1"/>
            </p:cNvPicPr>
            <p:nvPr/>
          </p:nvPicPr>
          <p:blipFill>
            <a:blip r:embed="rId6"/>
            <a:stretch>
              <a:fillRect/>
            </a:stretch>
          </p:blipFill>
          <p:spPr>
            <a:xfrm>
              <a:off x="0" y="3982356"/>
              <a:ext cx="928365" cy="2432957"/>
            </a:xfrm>
            <a:prstGeom prst="rect">
              <a:avLst/>
            </a:prstGeom>
          </p:spPr>
        </p:pic>
        <p:sp>
          <p:nvSpPr>
            <p:cNvPr id="6" name="Rectangle 5">
              <a:extLst>
                <a:ext uri="{FF2B5EF4-FFF2-40B4-BE49-F238E27FC236}">
                  <a16:creationId xmlns:a16="http://schemas.microsoft.com/office/drawing/2014/main" id="{F92C2AAC-4866-C801-0B22-5F95EEB262AB}"/>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pic>
        <p:nvPicPr>
          <p:cNvPr id="14" name="Picture 13">
            <a:extLst>
              <a:ext uri="{FF2B5EF4-FFF2-40B4-BE49-F238E27FC236}">
                <a16:creationId xmlns:a16="http://schemas.microsoft.com/office/drawing/2014/main" id="{6B11AB76-5A96-85A3-895B-F7C5A083176A}"/>
              </a:ext>
            </a:extLst>
          </p:cNvPr>
          <p:cNvPicPr>
            <a:picLocks noChangeAspect="1"/>
          </p:cNvPicPr>
          <p:nvPr/>
        </p:nvPicPr>
        <p:blipFill>
          <a:blip r:embed="rId7" cstate="print">
            <a:extLst>
              <a:ext uri="{28A0092B-C50C-407E-A947-70E740481C1C}">
                <a14:useLocalDpi xmlns:a14="http://schemas.microsoft.com/office/drawing/2010/main" val="0"/>
              </a:ext>
            </a:extLst>
          </a:blip>
          <a:srcRect l="8894" r="8894"/>
          <a:stretch/>
        </p:blipFill>
        <p:spPr>
          <a:xfrm>
            <a:off x="1656350" y="1910165"/>
            <a:ext cx="4439650" cy="3037668"/>
          </a:xfrm>
          <a:prstGeom prst="snip2DiagRect">
            <a:avLst/>
          </a:prstGeom>
          <a:ln w="76200">
            <a:solidFill>
              <a:srgbClr val="F07E23"/>
            </a:solidFill>
          </a:ln>
        </p:spPr>
      </p:pic>
    </p:spTree>
    <p:extLst>
      <p:ext uri="{BB962C8B-B14F-4D97-AF65-F5344CB8AC3E}">
        <p14:creationId xmlns:p14="http://schemas.microsoft.com/office/powerpoint/2010/main" val="1879149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25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barn(inVertical)">
                                      <p:cBhvr>
                                        <p:cTn id="7" dur="1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0858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showWhenStopped="0">
                <p:cTn id="12" fill="hold" display="0">
                  <p:stCondLst>
                    <p:cond delay="indefinite"/>
                  </p:stCondLst>
                </p:cTn>
                <p:tgtEl>
                  <p:spTgt spid="3"/>
                </p:tgtEl>
              </p:cMediaNode>
            </p:video>
            <p:seq concurrent="1" nextAc="seek">
              <p:cTn id="13" restart="whenNotActive" fill="hold" evtFilter="cancelBubble" nodeType="interactiveSeq">
                <p:stCondLst>
                  <p:cond evt="onClick" delay="0">
                    <p:tgtEl>
                      <p:spTgt spid="3"/>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3"/>
                                        </p:tgtEl>
                                      </p:cBhvr>
                                    </p:cmd>
                                  </p:childTnLst>
                                </p:cTn>
                              </p:par>
                            </p:childTnLst>
                          </p:cTn>
                        </p:par>
                      </p:childTnLst>
                    </p:cTn>
                  </p:par>
                </p:childTnLst>
              </p:cTn>
              <p:nextCondLst>
                <p:cond evt="onClick" delay="0">
                  <p:tgtEl>
                    <p:spTgt spid="3"/>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Single Corner Snipped 4">
            <a:extLst>
              <a:ext uri="{FF2B5EF4-FFF2-40B4-BE49-F238E27FC236}">
                <a16:creationId xmlns:a16="http://schemas.microsoft.com/office/drawing/2014/main" id="{B3122558-1404-9DCF-F7BF-D2926C122842}"/>
              </a:ext>
            </a:extLst>
          </p:cNvPr>
          <p:cNvSpPr>
            <a:spLocks/>
          </p:cNvSpPr>
          <p:nvPr/>
        </p:nvSpPr>
        <p:spPr>
          <a:xfrm>
            <a:off x="314482" y="440266"/>
            <a:ext cx="11563035" cy="6098852"/>
          </a:xfrm>
          <a:custGeom>
            <a:avLst/>
            <a:gdLst>
              <a:gd name="connsiteX0" fmla="*/ 0 w 11777133"/>
              <a:gd name="connsiteY0" fmla="*/ 0 h 4512733"/>
              <a:gd name="connsiteX1" fmla="*/ 10550843 w 11777133"/>
              <a:gd name="connsiteY1" fmla="*/ 0 h 4512733"/>
              <a:gd name="connsiteX2" fmla="*/ 11777133 w 11777133"/>
              <a:gd name="connsiteY2" fmla="*/ 1226290 h 4512733"/>
              <a:gd name="connsiteX3" fmla="*/ 11777133 w 11777133"/>
              <a:gd name="connsiteY3" fmla="*/ 4512733 h 4512733"/>
              <a:gd name="connsiteX4" fmla="*/ 0 w 11777133"/>
              <a:gd name="connsiteY4" fmla="*/ 4512733 h 4512733"/>
              <a:gd name="connsiteX5" fmla="*/ 0 w 11777133"/>
              <a:gd name="connsiteY5" fmla="*/ 0 h 4512733"/>
              <a:gd name="connsiteX0" fmla="*/ 0 w 11870266"/>
              <a:gd name="connsiteY0" fmla="*/ 0 h 4512733"/>
              <a:gd name="connsiteX1" fmla="*/ 10550843 w 11870266"/>
              <a:gd name="connsiteY1" fmla="*/ 0 h 4512733"/>
              <a:gd name="connsiteX2" fmla="*/ 11870266 w 11870266"/>
              <a:gd name="connsiteY2" fmla="*/ 413490 h 4512733"/>
              <a:gd name="connsiteX3" fmla="*/ 11777133 w 11870266"/>
              <a:gd name="connsiteY3" fmla="*/ 4512733 h 4512733"/>
              <a:gd name="connsiteX4" fmla="*/ 0 w 11870266"/>
              <a:gd name="connsiteY4" fmla="*/ 4512733 h 4512733"/>
              <a:gd name="connsiteX5" fmla="*/ 0 w 11870266"/>
              <a:gd name="connsiteY5" fmla="*/ 0 h 4512733"/>
              <a:gd name="connsiteX0" fmla="*/ 0 w 11870266"/>
              <a:gd name="connsiteY0" fmla="*/ 33867 h 4546600"/>
              <a:gd name="connsiteX1" fmla="*/ 10533910 w 11870266"/>
              <a:gd name="connsiteY1" fmla="*/ 0 h 4546600"/>
              <a:gd name="connsiteX2" fmla="*/ 11870266 w 11870266"/>
              <a:gd name="connsiteY2" fmla="*/ 447357 h 4546600"/>
              <a:gd name="connsiteX3" fmla="*/ 11777133 w 11870266"/>
              <a:gd name="connsiteY3" fmla="*/ 4546600 h 4546600"/>
              <a:gd name="connsiteX4" fmla="*/ 0 w 11870266"/>
              <a:gd name="connsiteY4" fmla="*/ 4546600 h 4546600"/>
              <a:gd name="connsiteX5" fmla="*/ 0 w 11870266"/>
              <a:gd name="connsiteY5" fmla="*/ 33867 h 4546600"/>
              <a:gd name="connsiteX0" fmla="*/ 0 w 11887199"/>
              <a:gd name="connsiteY0" fmla="*/ 33867 h 4546600"/>
              <a:gd name="connsiteX1" fmla="*/ 10533910 w 11887199"/>
              <a:gd name="connsiteY1" fmla="*/ 0 h 4546600"/>
              <a:gd name="connsiteX2" fmla="*/ 11887199 w 11887199"/>
              <a:gd name="connsiteY2" fmla="*/ 413491 h 4546600"/>
              <a:gd name="connsiteX3" fmla="*/ 11777133 w 11887199"/>
              <a:gd name="connsiteY3" fmla="*/ 4546600 h 4546600"/>
              <a:gd name="connsiteX4" fmla="*/ 0 w 11887199"/>
              <a:gd name="connsiteY4" fmla="*/ 4546600 h 4546600"/>
              <a:gd name="connsiteX5" fmla="*/ 0 w 11887199"/>
              <a:gd name="connsiteY5" fmla="*/ 33867 h 4546600"/>
              <a:gd name="connsiteX0" fmla="*/ 0 w 11878732"/>
              <a:gd name="connsiteY0" fmla="*/ 33867 h 4546600"/>
              <a:gd name="connsiteX1" fmla="*/ 10533910 w 11878732"/>
              <a:gd name="connsiteY1" fmla="*/ 0 h 4546600"/>
              <a:gd name="connsiteX2" fmla="*/ 11878732 w 11878732"/>
              <a:gd name="connsiteY2" fmla="*/ 371158 h 4546600"/>
              <a:gd name="connsiteX3" fmla="*/ 11777133 w 11878732"/>
              <a:gd name="connsiteY3" fmla="*/ 4546600 h 4546600"/>
              <a:gd name="connsiteX4" fmla="*/ 0 w 11878732"/>
              <a:gd name="connsiteY4" fmla="*/ 4546600 h 4546600"/>
              <a:gd name="connsiteX5" fmla="*/ 0 w 11878732"/>
              <a:gd name="connsiteY5" fmla="*/ 33867 h 4546600"/>
              <a:gd name="connsiteX0" fmla="*/ 0 w 11878732"/>
              <a:gd name="connsiteY0" fmla="*/ 10591 h 4523324"/>
              <a:gd name="connsiteX1" fmla="*/ 10391241 w 11878732"/>
              <a:gd name="connsiteY1" fmla="*/ 0 h 4523324"/>
              <a:gd name="connsiteX2" fmla="*/ 11878732 w 11878732"/>
              <a:gd name="connsiteY2" fmla="*/ 347882 h 4523324"/>
              <a:gd name="connsiteX3" fmla="*/ 11777133 w 11878732"/>
              <a:gd name="connsiteY3" fmla="*/ 4523324 h 4523324"/>
              <a:gd name="connsiteX4" fmla="*/ 0 w 11878732"/>
              <a:gd name="connsiteY4" fmla="*/ 4523324 h 4523324"/>
              <a:gd name="connsiteX5" fmla="*/ 0 w 11878732"/>
              <a:gd name="connsiteY5" fmla="*/ 10591 h 4523324"/>
              <a:gd name="connsiteX0" fmla="*/ 0 w 11878732"/>
              <a:gd name="connsiteY0" fmla="*/ 18350 h 4531083"/>
              <a:gd name="connsiteX1" fmla="*/ 10366064 w 11878732"/>
              <a:gd name="connsiteY1" fmla="*/ 0 h 4531083"/>
              <a:gd name="connsiteX2" fmla="*/ 11878732 w 11878732"/>
              <a:gd name="connsiteY2" fmla="*/ 355641 h 4531083"/>
              <a:gd name="connsiteX3" fmla="*/ 11777133 w 11878732"/>
              <a:gd name="connsiteY3" fmla="*/ 4531083 h 4531083"/>
              <a:gd name="connsiteX4" fmla="*/ 0 w 11878732"/>
              <a:gd name="connsiteY4" fmla="*/ 4531083 h 4531083"/>
              <a:gd name="connsiteX5" fmla="*/ 0 w 11878732"/>
              <a:gd name="connsiteY5" fmla="*/ 18350 h 4531083"/>
              <a:gd name="connsiteX0" fmla="*/ 0 w 11878732"/>
              <a:gd name="connsiteY0" fmla="*/ 12069 h 4524802"/>
              <a:gd name="connsiteX1" fmla="*/ 10400881 w 11878732"/>
              <a:gd name="connsiteY1" fmla="*/ 0 h 4524802"/>
              <a:gd name="connsiteX2" fmla="*/ 11878732 w 11878732"/>
              <a:gd name="connsiteY2" fmla="*/ 349360 h 4524802"/>
              <a:gd name="connsiteX3" fmla="*/ 11777133 w 11878732"/>
              <a:gd name="connsiteY3" fmla="*/ 4524802 h 4524802"/>
              <a:gd name="connsiteX4" fmla="*/ 0 w 11878732"/>
              <a:gd name="connsiteY4" fmla="*/ 4524802 h 4524802"/>
              <a:gd name="connsiteX5" fmla="*/ 0 w 11878732"/>
              <a:gd name="connsiteY5" fmla="*/ 12069 h 4524802"/>
              <a:gd name="connsiteX0" fmla="*/ 0 w 11887437"/>
              <a:gd name="connsiteY0" fmla="*/ 12069 h 4524802"/>
              <a:gd name="connsiteX1" fmla="*/ 10400881 w 11887437"/>
              <a:gd name="connsiteY1" fmla="*/ 0 h 4524802"/>
              <a:gd name="connsiteX2" fmla="*/ 11887437 w 11887437"/>
              <a:gd name="connsiteY2" fmla="*/ 299107 h 4524802"/>
              <a:gd name="connsiteX3" fmla="*/ 11777133 w 11887437"/>
              <a:gd name="connsiteY3" fmla="*/ 4524802 h 4524802"/>
              <a:gd name="connsiteX4" fmla="*/ 0 w 11887437"/>
              <a:gd name="connsiteY4" fmla="*/ 4524802 h 4524802"/>
              <a:gd name="connsiteX5" fmla="*/ 0 w 11887437"/>
              <a:gd name="connsiteY5" fmla="*/ 12069 h 452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887437" h="4524802">
                <a:moveTo>
                  <a:pt x="0" y="12069"/>
                </a:moveTo>
                <a:lnTo>
                  <a:pt x="10400881" y="0"/>
                </a:lnTo>
                <a:lnTo>
                  <a:pt x="11887437" y="299107"/>
                </a:lnTo>
                <a:lnTo>
                  <a:pt x="11777133" y="4524802"/>
                </a:lnTo>
                <a:lnTo>
                  <a:pt x="0" y="4524802"/>
                </a:lnTo>
                <a:lnTo>
                  <a:pt x="0" y="12069"/>
                </a:lnTo>
                <a:close/>
              </a:path>
            </a:pathLst>
          </a:custGeom>
          <a:blipFill>
            <a:blip r:embed="rId3">
              <a:alphaModFix amt="60000"/>
              <a:extLst>
                <a:ext uri="{BEBA8EAE-BF5A-486C-A8C5-ECC9F3942E4B}">
                  <a14:imgProps xmlns:a14="http://schemas.microsoft.com/office/drawing/2010/main">
                    <a14:imgLayer r:embed="rId4">
                      <a14:imgEffect>
                        <a14:saturation sat="8000"/>
                      </a14:imgEffect>
                    </a14:imgLayer>
                  </a14:imgProps>
                </a:ext>
                <a:ext uri="{28A0092B-C50C-407E-A947-70E740481C1C}">
                  <a14:useLocalDpi xmlns:a14="http://schemas.microsoft.com/office/drawing/2010/main" val="0"/>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Slide Number Placeholder 1">
            <a:extLst>
              <a:ext uri="{FF2B5EF4-FFF2-40B4-BE49-F238E27FC236}">
                <a16:creationId xmlns:a16="http://schemas.microsoft.com/office/drawing/2014/main" id="{104AA8C7-34C8-4300-D596-16B890C6918D}"/>
              </a:ext>
            </a:extLst>
          </p:cNvPr>
          <p:cNvSpPr>
            <a:spLocks noGrp="1"/>
          </p:cNvSpPr>
          <p:nvPr>
            <p:ph type="sldNum" sz="quarter" idx="15"/>
          </p:nvPr>
        </p:nvSpPr>
        <p:spPr/>
        <p:txBody>
          <a:bodyPr/>
          <a:lstStyle/>
          <a:p>
            <a:fld id="{229EAAAC-928A-40C1-AC39-D34FD1799CA9}" type="slidenum">
              <a:rPr lang="en-GB" smtClean="0"/>
              <a:pPr/>
              <a:t>14</a:t>
            </a:fld>
            <a:endParaRPr lang="en-GB" dirty="0"/>
          </a:p>
        </p:txBody>
      </p:sp>
      <p:sp>
        <p:nvSpPr>
          <p:cNvPr id="7" name="Slide Number Placeholder 1">
            <a:extLst>
              <a:ext uri="{FF2B5EF4-FFF2-40B4-BE49-F238E27FC236}">
                <a16:creationId xmlns:a16="http://schemas.microsoft.com/office/drawing/2014/main" id="{383DC354-D6C3-D2BB-7A50-86BBC237DEF7}"/>
              </a:ext>
            </a:extLst>
          </p:cNvPr>
          <p:cNvSpPr txBox="1">
            <a:spLocks/>
          </p:cNvSpPr>
          <p:nvPr/>
        </p:nvSpPr>
        <p:spPr>
          <a:xfrm>
            <a:off x="11092443" y="6610292"/>
            <a:ext cx="850268" cy="184192"/>
          </a:xfrm>
          <a:prstGeom prst="rect">
            <a:avLst/>
          </a:prstGeom>
        </p:spPr>
        <p:txBody>
          <a:bodyPr anchor="ctr" anchorCtr="0"/>
          <a:lstStyle>
            <a:defPPr>
              <a:defRPr lang="en-US"/>
            </a:defPPr>
            <a:lvl1pPr marL="0" algn="r" defTabSz="914400" rtl="0" eaLnBrk="1" latinLnBrk="0" hangingPunct="1">
              <a:defRPr sz="1200" kern="1200">
                <a:solidFill>
                  <a:srgbClr val="898989"/>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29EAAAC-928A-40C1-AC39-D34FD1799CA9}" type="slidenum">
              <a:rPr lang="en-GB" smtClean="0"/>
              <a:pPr/>
              <a:t>14</a:t>
            </a:fld>
            <a:endParaRPr lang="en-GB" dirty="0"/>
          </a:p>
        </p:txBody>
      </p:sp>
      <p:sp>
        <p:nvSpPr>
          <p:cNvPr id="9" name="Oval 8">
            <a:extLst>
              <a:ext uri="{FF2B5EF4-FFF2-40B4-BE49-F238E27FC236}">
                <a16:creationId xmlns:a16="http://schemas.microsoft.com/office/drawing/2014/main" id="{ECD3D915-7FBD-63CA-6E6F-3743C863FAA8}"/>
              </a:ext>
            </a:extLst>
          </p:cNvPr>
          <p:cNvSpPr/>
          <p:nvPr/>
        </p:nvSpPr>
        <p:spPr>
          <a:xfrm>
            <a:off x="8468037" y="1944489"/>
            <a:ext cx="2969584" cy="2383671"/>
          </a:xfrm>
          <a:prstGeom prst="ellipse">
            <a:avLst/>
          </a:prstGeom>
          <a:solidFill>
            <a:srgbClr val="F07E2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Discussion Point 3: </a:t>
            </a:r>
          </a:p>
          <a:p>
            <a:pPr algn="ctr"/>
            <a:r>
              <a:rPr lang="en-GB" sz="1800" dirty="0">
                <a:effectLst/>
                <a:latin typeface="+mj-lt"/>
                <a:ea typeface="Times New Roman" panose="02020603050405020304" pitchFamily="18" charset="0"/>
              </a:rPr>
              <a:t>Recognising and Responding to Safety Concerns </a:t>
            </a:r>
            <a:endParaRPr lang="en-GB" dirty="0"/>
          </a:p>
        </p:txBody>
      </p:sp>
      <p:sp>
        <p:nvSpPr>
          <p:cNvPr id="3" name="Rectangle 2">
            <a:extLst>
              <a:ext uri="{FF2B5EF4-FFF2-40B4-BE49-F238E27FC236}">
                <a16:creationId xmlns:a16="http://schemas.microsoft.com/office/drawing/2014/main" id="{AF0C9785-55BF-3657-B646-2259B0E0D888}"/>
              </a:ext>
            </a:extLst>
          </p:cNvPr>
          <p:cNvSpPr/>
          <p:nvPr/>
        </p:nvSpPr>
        <p:spPr>
          <a:xfrm>
            <a:off x="1215708" y="4714906"/>
            <a:ext cx="9475678" cy="16164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1">
            <a:extLst>
              <a:ext uri="{FF2B5EF4-FFF2-40B4-BE49-F238E27FC236}">
                <a16:creationId xmlns:a16="http://schemas.microsoft.com/office/drawing/2014/main" id="{CBB1CF5A-3B89-355E-7CC8-E141444AA41F}"/>
              </a:ext>
            </a:extLst>
          </p:cNvPr>
          <p:cNvSpPr txBox="1">
            <a:spLocks/>
          </p:cNvSpPr>
          <p:nvPr/>
        </p:nvSpPr>
        <p:spPr>
          <a:xfrm>
            <a:off x="1421101" y="4852465"/>
            <a:ext cx="9124980" cy="133791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400" b="1" dirty="0">
                <a:solidFill>
                  <a:srgbClr val="F07E23"/>
                </a:solidFill>
              </a:rPr>
              <a:t>Discuss what you just saw, what are </a:t>
            </a:r>
          </a:p>
          <a:p>
            <a:r>
              <a:rPr lang="en-GB" sz="4400" b="1" dirty="0">
                <a:solidFill>
                  <a:srgbClr val="F07E23"/>
                </a:solidFill>
              </a:rPr>
              <a:t>your thoughts on what happened?</a:t>
            </a:r>
            <a:br>
              <a:rPr lang="en-GB" sz="4800" b="1" dirty="0">
                <a:latin typeface="Network Rail Sans" panose="02000000040000020004" pitchFamily="2" charset="0"/>
              </a:rPr>
            </a:br>
            <a:endParaRPr lang="en-GB" dirty="0"/>
          </a:p>
        </p:txBody>
      </p:sp>
    </p:spTree>
    <p:extLst>
      <p:ext uri="{BB962C8B-B14F-4D97-AF65-F5344CB8AC3E}">
        <p14:creationId xmlns:p14="http://schemas.microsoft.com/office/powerpoint/2010/main" val="4012155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childTnLst>
                                </p:cTn>
                              </p:par>
                            </p:childTnLst>
                          </p:cTn>
                        </p:par>
                        <p:par>
                          <p:cTn id="8" fill="hold">
                            <p:stCondLst>
                              <p:cond delay="1250"/>
                            </p:stCondLst>
                            <p:childTnLst>
                              <p:par>
                                <p:cTn id="9" presetID="16" presetClass="entr" presetSubtype="21" fill="hold" grpId="0" nodeType="afterEffect">
                                  <p:stCondLst>
                                    <p:cond delay="0"/>
                                  </p:stCondLst>
                                  <p:iterate type="lt">
                                    <p:tmPct val="10000"/>
                                  </p:iterate>
                                  <p:childTnLst>
                                    <p:set>
                                      <p:cBhvr>
                                        <p:cTn id="10" dur="1" fill="hold">
                                          <p:stCondLst>
                                            <p:cond delay="0"/>
                                          </p:stCondLst>
                                        </p:cTn>
                                        <p:tgtEl>
                                          <p:spTgt spid="4"/>
                                        </p:tgtEl>
                                        <p:attrNameLst>
                                          <p:attrName>style.visibility</p:attrName>
                                        </p:attrNameLst>
                                      </p:cBhvr>
                                      <p:to>
                                        <p:strVal val="visible"/>
                                      </p:to>
                                    </p:set>
                                    <p:animEffect transition="in" filter="barn(inVertic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7FBA54-1064-F00C-1EDB-10D2E1BBA6C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0D8D36F-2EA6-3BD4-F11F-3B06EA8B363A}"/>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15</a:t>
            </a:fld>
            <a:endParaRPr lang="en-GB" dirty="0"/>
          </a:p>
        </p:txBody>
      </p:sp>
      <p:sp>
        <p:nvSpPr>
          <p:cNvPr id="7" name="Title 1">
            <a:extLst>
              <a:ext uri="{FF2B5EF4-FFF2-40B4-BE49-F238E27FC236}">
                <a16:creationId xmlns:a16="http://schemas.microsoft.com/office/drawing/2014/main" id="{F7FDAA77-E22A-663E-F8DC-0E4D67F03081}"/>
              </a:ext>
            </a:extLst>
          </p:cNvPr>
          <p:cNvSpPr txBox="1">
            <a:spLocks/>
          </p:cNvSpPr>
          <p:nvPr/>
        </p:nvSpPr>
        <p:spPr>
          <a:xfrm>
            <a:off x="1013959" y="299743"/>
            <a:ext cx="10164081" cy="41592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dirty="0">
                <a:solidFill>
                  <a:srgbClr val="F07E23"/>
                </a:solidFill>
              </a:rPr>
              <a:t>Final Discussion Point: </a:t>
            </a:r>
            <a:r>
              <a:rPr lang="en-GB" sz="2400" b="1" dirty="0">
                <a:solidFill>
                  <a:srgbClr val="F07E23"/>
                </a:solidFill>
              </a:rPr>
              <a:t>Working Near Conductor Rail Equipment</a:t>
            </a:r>
          </a:p>
        </p:txBody>
      </p:sp>
      <p:grpSp>
        <p:nvGrpSpPr>
          <p:cNvPr id="5" name="Group 4">
            <a:extLst>
              <a:ext uri="{FF2B5EF4-FFF2-40B4-BE49-F238E27FC236}">
                <a16:creationId xmlns:a16="http://schemas.microsoft.com/office/drawing/2014/main" id="{48B0D77A-2722-B12A-F035-EBDBEDF5EB27}"/>
              </a:ext>
            </a:extLst>
          </p:cNvPr>
          <p:cNvGrpSpPr/>
          <p:nvPr/>
        </p:nvGrpSpPr>
        <p:grpSpPr>
          <a:xfrm>
            <a:off x="0" y="204399"/>
            <a:ext cx="928365" cy="6449202"/>
            <a:chOff x="0" y="204399"/>
            <a:chExt cx="928365" cy="6449202"/>
          </a:xfrm>
        </p:grpSpPr>
        <p:pic>
          <p:nvPicPr>
            <p:cNvPr id="6" name="Picture 5">
              <a:extLst>
                <a:ext uri="{FF2B5EF4-FFF2-40B4-BE49-F238E27FC236}">
                  <a16:creationId xmlns:a16="http://schemas.microsoft.com/office/drawing/2014/main" id="{0AB63204-E8E6-E27E-A5A5-974913D5A76F}"/>
                </a:ext>
              </a:extLst>
            </p:cNvPr>
            <p:cNvPicPr>
              <a:picLocks noChangeAspect="1"/>
            </p:cNvPicPr>
            <p:nvPr/>
          </p:nvPicPr>
          <p:blipFill>
            <a:blip r:embed="rId3"/>
            <a:stretch>
              <a:fillRect/>
            </a:stretch>
          </p:blipFill>
          <p:spPr>
            <a:xfrm>
              <a:off x="0" y="3982356"/>
              <a:ext cx="928365" cy="2432957"/>
            </a:xfrm>
            <a:prstGeom prst="rect">
              <a:avLst/>
            </a:prstGeom>
          </p:spPr>
        </p:pic>
        <p:sp>
          <p:nvSpPr>
            <p:cNvPr id="8" name="Rectangle 7">
              <a:extLst>
                <a:ext uri="{FF2B5EF4-FFF2-40B4-BE49-F238E27FC236}">
                  <a16:creationId xmlns:a16="http://schemas.microsoft.com/office/drawing/2014/main" id="{8F984283-6682-7913-9EE0-07F40829D4BB}"/>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pic>
        <p:nvPicPr>
          <p:cNvPr id="10" name="Picture 9">
            <a:extLst>
              <a:ext uri="{FF2B5EF4-FFF2-40B4-BE49-F238E27FC236}">
                <a16:creationId xmlns:a16="http://schemas.microsoft.com/office/drawing/2014/main" id="{D866F526-C6DE-29DC-137E-8D3EFF6ABD18}"/>
              </a:ext>
            </a:extLst>
          </p:cNvPr>
          <p:cNvPicPr>
            <a:picLocks noChangeAspect="1"/>
          </p:cNvPicPr>
          <p:nvPr/>
        </p:nvPicPr>
        <p:blipFill>
          <a:blip r:embed="rId4"/>
          <a:stretch>
            <a:fillRect/>
          </a:stretch>
        </p:blipFill>
        <p:spPr>
          <a:xfrm>
            <a:off x="10532853" y="957979"/>
            <a:ext cx="1250064" cy="1142125"/>
          </a:xfrm>
          <a:prstGeom prst="rect">
            <a:avLst/>
          </a:prstGeom>
        </p:spPr>
      </p:pic>
      <p:sp>
        <p:nvSpPr>
          <p:cNvPr id="11" name="Text Placeholder 2">
            <a:extLst>
              <a:ext uri="{FF2B5EF4-FFF2-40B4-BE49-F238E27FC236}">
                <a16:creationId xmlns:a16="http://schemas.microsoft.com/office/drawing/2014/main" id="{2F0E122D-0C53-1927-1B71-E67428240B52}"/>
              </a:ext>
            </a:extLst>
          </p:cNvPr>
          <p:cNvSpPr txBox="1">
            <a:spLocks/>
          </p:cNvSpPr>
          <p:nvPr/>
        </p:nvSpPr>
        <p:spPr>
          <a:xfrm>
            <a:off x="10455477" y="2134452"/>
            <a:ext cx="1445125" cy="41592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solidFill>
                  <a:srgbClr val="F07E23"/>
                </a:solidFill>
              </a:rPr>
              <a:t>Final Pause  </a:t>
            </a:r>
          </a:p>
          <a:p>
            <a:endParaRPr lang="en-GB" sz="1400" dirty="0"/>
          </a:p>
        </p:txBody>
      </p:sp>
      <p:sp>
        <p:nvSpPr>
          <p:cNvPr id="27" name="TextBox 26">
            <a:extLst>
              <a:ext uri="{FF2B5EF4-FFF2-40B4-BE49-F238E27FC236}">
                <a16:creationId xmlns:a16="http://schemas.microsoft.com/office/drawing/2014/main" id="{75E34434-313E-F2D3-CD38-7AE1421AE058}"/>
              </a:ext>
            </a:extLst>
          </p:cNvPr>
          <p:cNvSpPr txBox="1"/>
          <p:nvPr/>
        </p:nvSpPr>
        <p:spPr>
          <a:xfrm>
            <a:off x="1013958" y="745609"/>
            <a:ext cx="9323833" cy="1323439"/>
          </a:xfrm>
          <a:prstGeom prst="rect">
            <a:avLst/>
          </a:prstGeom>
          <a:noFill/>
        </p:spPr>
        <p:txBody>
          <a:bodyPr wrap="square">
            <a:spAutoFit/>
          </a:bodyPr>
          <a:lstStyle/>
          <a:p>
            <a:r>
              <a:rPr lang="en-GB" sz="1600" b="1" dirty="0">
                <a:solidFill>
                  <a:schemeClr val="accent2"/>
                </a:solidFill>
              </a:rPr>
              <a:t>What Went Wrong?</a:t>
            </a:r>
          </a:p>
          <a:p>
            <a:r>
              <a:rPr lang="en-GB" sz="1600"/>
              <a:t>In this </a:t>
            </a:r>
            <a:r>
              <a:rPr lang="en-GB" sz="1600" dirty="0"/>
              <a:t>scene, the team advanced towards the floater due </a:t>
            </a:r>
            <a:r>
              <a:rPr lang="en-GB" sz="1600"/>
              <a:t>to miscommunication, </a:t>
            </a:r>
            <a:r>
              <a:rPr lang="en-GB" sz="1600" dirty="0"/>
              <a:t>and </a:t>
            </a:r>
            <a:r>
              <a:rPr lang="en-GB" sz="1600"/>
              <a:t>Otis makes a challenge.</a:t>
            </a:r>
          </a:p>
          <a:p>
            <a:endParaRPr lang="en-GB" sz="1600" dirty="0">
              <a:latin typeface="Network Rail Sans" panose="02000000040000020004" pitchFamily="2" charset="0"/>
              <a:ea typeface="Times New Roman" panose="02020603050405020304" pitchFamily="18" charset="0"/>
            </a:endParaRPr>
          </a:p>
          <a:p>
            <a:r>
              <a:rPr lang="en-GB" sz="1600" dirty="0">
                <a:effectLst/>
                <a:latin typeface="Network Rail Sans" panose="02000000040000020004" pitchFamily="2" charset="0"/>
                <a:ea typeface="Times New Roman" panose="02020603050405020304" pitchFamily="18" charset="0"/>
              </a:rPr>
              <a:t>As a group, let’s take a moment to discuss what happened, and why this is so important for safety.</a:t>
            </a:r>
            <a:endParaRPr lang="en-GB" sz="1600" dirty="0">
              <a:effectLst/>
              <a:ea typeface="Times New Roman" panose="02020603050405020304" pitchFamily="18" charset="0"/>
            </a:endParaRPr>
          </a:p>
        </p:txBody>
      </p:sp>
      <p:sp>
        <p:nvSpPr>
          <p:cNvPr id="3" name="TextBox 2">
            <a:extLst>
              <a:ext uri="{FF2B5EF4-FFF2-40B4-BE49-F238E27FC236}">
                <a16:creationId xmlns:a16="http://schemas.microsoft.com/office/drawing/2014/main" id="{64D7880F-55F3-FB29-02DA-3ACC10A72FB0}"/>
              </a:ext>
            </a:extLst>
          </p:cNvPr>
          <p:cNvSpPr txBox="1"/>
          <p:nvPr/>
        </p:nvSpPr>
        <p:spPr>
          <a:xfrm>
            <a:off x="1161280" y="2145992"/>
            <a:ext cx="4339941" cy="338554"/>
          </a:xfrm>
          <a:prstGeom prst="rect">
            <a:avLst/>
          </a:prstGeom>
          <a:noFill/>
        </p:spPr>
        <p:txBody>
          <a:bodyPr wrap="square" rtlCol="0">
            <a:spAutoFit/>
          </a:bodyPr>
          <a:lstStyle/>
          <a:p>
            <a:pPr algn="ctr"/>
            <a:r>
              <a:rPr lang="en-GB" sz="1600" dirty="0"/>
              <a:t>Understanding the scenario</a:t>
            </a:r>
          </a:p>
        </p:txBody>
      </p:sp>
      <p:sp>
        <p:nvSpPr>
          <p:cNvPr id="12" name="Rectangle: Rounded Corners 11">
            <a:extLst>
              <a:ext uri="{FF2B5EF4-FFF2-40B4-BE49-F238E27FC236}">
                <a16:creationId xmlns:a16="http://schemas.microsoft.com/office/drawing/2014/main" id="{9F52B1A1-9492-C85C-F127-4F3007F545D8}"/>
              </a:ext>
            </a:extLst>
          </p:cNvPr>
          <p:cNvSpPr/>
          <p:nvPr/>
        </p:nvSpPr>
        <p:spPr>
          <a:xfrm>
            <a:off x="1097636" y="2555539"/>
            <a:ext cx="4403585" cy="3938008"/>
          </a:xfrm>
          <a:prstGeom prst="round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D8593F9E-5F94-394E-2346-2FB4C52507F9}"/>
              </a:ext>
            </a:extLst>
          </p:cNvPr>
          <p:cNvSpPr txBox="1"/>
          <p:nvPr/>
        </p:nvSpPr>
        <p:spPr>
          <a:xfrm>
            <a:off x="1097636" y="2782521"/>
            <a:ext cx="4403585" cy="3816429"/>
          </a:xfrm>
          <a:prstGeom prst="rect">
            <a:avLst/>
          </a:prstGeom>
          <a:noFill/>
        </p:spPr>
        <p:txBody>
          <a:bodyPr wrap="square" rtlCol="0">
            <a:spAutoFit/>
          </a:bodyPr>
          <a:lstStyle/>
          <a:p>
            <a:pPr marL="342900" indent="-342900">
              <a:buFont typeface="Arial" panose="020B0604020202020204" pitchFamily="34" charset="0"/>
              <a:buChar char="•"/>
            </a:pPr>
            <a:r>
              <a:rPr lang="en-GB" sz="1600" dirty="0">
                <a:solidFill>
                  <a:schemeClr val="bg1"/>
                </a:solidFill>
                <a:latin typeface="+mj-lt"/>
              </a:rPr>
              <a:t>How did John react to Otis’ concern?</a:t>
            </a:r>
            <a:br>
              <a:rPr lang="en-GB" sz="1600" dirty="0">
                <a:solidFill>
                  <a:schemeClr val="bg1"/>
                </a:solidFill>
                <a:latin typeface="+mj-lt"/>
              </a:rPr>
            </a:br>
            <a:endParaRPr lang="en-GB" sz="1600" dirty="0">
              <a:solidFill>
                <a:schemeClr val="bg1"/>
              </a:solidFill>
              <a:latin typeface="+mj-lt"/>
            </a:endParaRPr>
          </a:p>
          <a:p>
            <a:pPr marL="342900" indent="-342900">
              <a:buFont typeface="Arial" panose="020B0604020202020204" pitchFamily="34" charset="0"/>
              <a:buChar char="•"/>
            </a:pPr>
            <a:r>
              <a:rPr lang="en-GB" sz="1600" dirty="0">
                <a:solidFill>
                  <a:schemeClr val="bg1"/>
                </a:solidFill>
                <a:latin typeface="+mj-lt"/>
              </a:rPr>
              <a:t>What mistake did Danny acknowledge, and why was it significant?</a:t>
            </a:r>
            <a:br>
              <a:rPr lang="en-GB" sz="1600" dirty="0">
                <a:solidFill>
                  <a:schemeClr val="bg1"/>
                </a:solidFill>
                <a:latin typeface="+mj-lt"/>
              </a:rPr>
            </a:br>
            <a:endParaRPr lang="en-GB" sz="1600" dirty="0">
              <a:solidFill>
                <a:schemeClr val="bg1"/>
              </a:solidFill>
              <a:latin typeface="+mj-lt"/>
            </a:endParaRPr>
          </a:p>
          <a:p>
            <a:pPr marL="342900" indent="-342900">
              <a:buFont typeface="Arial" panose="020B0604020202020204" pitchFamily="34" charset="0"/>
              <a:buChar char="•"/>
            </a:pPr>
            <a:r>
              <a:rPr lang="en-GB" sz="1600" dirty="0">
                <a:solidFill>
                  <a:schemeClr val="bg1"/>
                </a:solidFill>
                <a:effectLst/>
                <a:latin typeface="+mj-lt"/>
                <a:ea typeface="Times New Roman" panose="02020603050405020304" pitchFamily="18" charset="0"/>
              </a:rPr>
              <a:t>Why is it important to acknowledge Otis’ persistence in raising his challenge?</a:t>
            </a:r>
            <a:br>
              <a:rPr lang="en-GB" sz="1600" dirty="0">
                <a:solidFill>
                  <a:schemeClr val="bg1"/>
                </a:solidFill>
                <a:effectLst/>
                <a:latin typeface="+mj-lt"/>
                <a:ea typeface="Times New Roman" panose="02020603050405020304" pitchFamily="18" charset="0"/>
              </a:rPr>
            </a:br>
            <a:endParaRPr lang="en-GB" sz="1600" dirty="0">
              <a:solidFill>
                <a:schemeClr val="bg1"/>
              </a:solidFill>
              <a:effectLst/>
              <a:latin typeface="+mj-lt"/>
              <a:ea typeface="Times New Roman" panose="02020603050405020304" pitchFamily="18" charset="0"/>
            </a:endParaRPr>
          </a:p>
          <a:p>
            <a:pPr marL="342900" indent="-342900">
              <a:buFont typeface="Arial" panose="020B0604020202020204" pitchFamily="34" charset="0"/>
              <a:buChar char="•"/>
            </a:pPr>
            <a:r>
              <a:rPr lang="en-GB" sz="1600" dirty="0">
                <a:solidFill>
                  <a:schemeClr val="bg1"/>
                </a:solidFill>
                <a:effectLst/>
                <a:latin typeface="+mj-lt"/>
                <a:ea typeface="Times New Roman" panose="02020603050405020304" pitchFamily="18" charset="0"/>
              </a:rPr>
              <a:t>Why is John’s reflection and honest acknowledgement of Otis’ challenge so powerful?</a:t>
            </a:r>
            <a:br>
              <a:rPr lang="en-GB" sz="1600" dirty="0">
                <a:solidFill>
                  <a:schemeClr val="bg1"/>
                </a:solidFill>
                <a:effectLst/>
                <a:latin typeface="+mj-lt"/>
                <a:ea typeface="Times New Roman" panose="02020603050405020304" pitchFamily="18" charset="0"/>
              </a:rPr>
            </a:br>
            <a:endParaRPr lang="en-GB" sz="1600" dirty="0">
              <a:solidFill>
                <a:schemeClr val="bg1"/>
              </a:solidFill>
              <a:effectLst/>
              <a:latin typeface="+mj-lt"/>
              <a:ea typeface="Times New Roman" panose="02020603050405020304" pitchFamily="18" charset="0"/>
            </a:endParaRPr>
          </a:p>
          <a:p>
            <a:pPr marL="342900" indent="-342900">
              <a:buFont typeface="Arial" panose="020B0604020202020204" pitchFamily="34" charset="0"/>
              <a:buChar char="•"/>
            </a:pPr>
            <a:r>
              <a:rPr lang="en-GB" sz="1600" dirty="0">
                <a:solidFill>
                  <a:schemeClr val="bg1"/>
                </a:solidFill>
                <a:latin typeface="+mj-lt"/>
                <a:ea typeface="Calibri" panose="020F0502020204030204" pitchFamily="34" charset="0"/>
              </a:rPr>
              <a:t>How can we encourage positive outcomes by our response to challenge?</a:t>
            </a:r>
            <a:endParaRPr lang="en-GB" sz="1600" dirty="0">
              <a:solidFill>
                <a:schemeClr val="bg1"/>
              </a:solidFill>
              <a:effectLst/>
              <a:latin typeface="+mj-lt"/>
              <a:ea typeface="Calibri" panose="020F0502020204030204" pitchFamily="34" charset="0"/>
            </a:endParaRPr>
          </a:p>
          <a:p>
            <a:endParaRPr lang="en-GB" dirty="0"/>
          </a:p>
        </p:txBody>
      </p:sp>
      <p:sp>
        <p:nvSpPr>
          <p:cNvPr id="14" name="Rectangle: Rounded Corners 13">
            <a:extLst>
              <a:ext uri="{FF2B5EF4-FFF2-40B4-BE49-F238E27FC236}">
                <a16:creationId xmlns:a16="http://schemas.microsoft.com/office/drawing/2014/main" id="{7781F52E-D3BD-265D-036B-2D728389BCFF}"/>
              </a:ext>
            </a:extLst>
          </p:cNvPr>
          <p:cNvSpPr/>
          <p:nvPr/>
        </p:nvSpPr>
        <p:spPr>
          <a:xfrm>
            <a:off x="5813598" y="2555539"/>
            <a:ext cx="4403585" cy="3938008"/>
          </a:xfrm>
          <a:prstGeom prst="roundRect">
            <a:avLst/>
          </a:prstGeom>
          <a:no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718D3967-2FDB-66E6-9353-BA90F8D9AE8F}"/>
              </a:ext>
            </a:extLst>
          </p:cNvPr>
          <p:cNvSpPr txBox="1"/>
          <p:nvPr/>
        </p:nvSpPr>
        <p:spPr>
          <a:xfrm>
            <a:off x="5873821" y="3124159"/>
            <a:ext cx="4463970" cy="2308324"/>
          </a:xfrm>
          <a:prstGeom prst="rect">
            <a:avLst/>
          </a:prstGeom>
          <a:noFill/>
        </p:spPr>
        <p:txBody>
          <a:bodyPr wrap="square" rtlCol="0">
            <a:spAutoFit/>
          </a:bodyPr>
          <a:lstStyle/>
          <a:p>
            <a:pPr marL="342900" lvl="0" indent="-342900">
              <a:buSzPts val="1000"/>
              <a:buFont typeface="Symbol" panose="05050102010706020507" pitchFamily="18" charset="2"/>
              <a:buChar char=""/>
              <a:tabLst>
                <a:tab pos="457200" algn="l"/>
              </a:tabLst>
            </a:pPr>
            <a:r>
              <a:rPr lang="en-GB" sz="1600" dirty="0">
                <a:latin typeface="Network Rail Sans" panose="02000000040000020004" pitchFamily="2" charset="0"/>
                <a:ea typeface="Times New Roman" panose="02020603050405020304" pitchFamily="18" charset="0"/>
              </a:rPr>
              <a:t>D</a:t>
            </a:r>
            <a:r>
              <a:rPr lang="en-GB" sz="1600">
                <a:effectLst/>
                <a:latin typeface="Network Rail Sans" panose="02000000040000020004" pitchFamily="2" charset="0"/>
                <a:ea typeface="Times New Roman" panose="02020603050405020304" pitchFamily="18" charset="0"/>
              </a:rPr>
              <a:t>iscuss </a:t>
            </a:r>
            <a:r>
              <a:rPr lang="en-GB" sz="1600" dirty="0">
                <a:effectLst/>
                <a:latin typeface="Network Rail Sans" panose="02000000040000020004" pitchFamily="2" charset="0"/>
                <a:ea typeface="Times New Roman" panose="02020603050405020304" pitchFamily="18" charset="0"/>
              </a:rPr>
              <a:t>the culture of safety within our team. How do we currently handle mistakes? What can we do to improve this?</a:t>
            </a:r>
          </a:p>
          <a:p>
            <a:pPr marL="342900" lvl="0" indent="-342900">
              <a:buSzPts val="1000"/>
              <a:buFont typeface="Symbol" panose="05050102010706020507" pitchFamily="18" charset="2"/>
              <a:buChar char=""/>
              <a:tabLst>
                <a:tab pos="457200" algn="l"/>
              </a:tabLst>
            </a:pPr>
            <a:endParaRPr lang="en-GB" sz="1600" dirty="0">
              <a:latin typeface="Network Rail Sans" panose="02000000040000020004" pitchFamily="2" charset="0"/>
              <a:ea typeface="Times New Roman" panose="02020603050405020304" pitchFamily="18" charset="0"/>
            </a:endParaRPr>
          </a:p>
          <a:p>
            <a:pPr marL="342900" indent="-342900">
              <a:buSzPts val="1000"/>
              <a:buFont typeface="Symbol" panose="05050102010706020507" pitchFamily="18" charset="2"/>
              <a:buChar char=""/>
              <a:tabLst>
                <a:tab pos="457200" algn="l"/>
              </a:tabLst>
            </a:pPr>
            <a:r>
              <a:rPr lang="en-GB" sz="1600" dirty="0">
                <a:effectLst/>
                <a:latin typeface="Network Rail Sans" panose="02000000040000020004" pitchFamily="2" charset="0"/>
                <a:ea typeface="Times New Roman" panose="02020603050405020304" pitchFamily="18" charset="0"/>
              </a:rPr>
              <a:t>Can anyone share an experience where learning from a mistake led to a positive change in their work process?</a:t>
            </a:r>
          </a:p>
          <a:p>
            <a:pPr marL="342900" lvl="0" indent="-342900">
              <a:buSzPts val="1000"/>
              <a:buFont typeface="Symbol" panose="05050102010706020507" pitchFamily="18" charset="2"/>
              <a:buChar char=""/>
              <a:tabLst>
                <a:tab pos="457200" algn="l"/>
              </a:tabLst>
            </a:pPr>
            <a:endParaRPr lang="en-GB" sz="1600" dirty="0">
              <a:effectLst/>
              <a:latin typeface="Network Rail Sans" panose="02000000040000020004" pitchFamily="2"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endParaRPr lang="en-GB" sz="1600" dirty="0">
              <a:effectLst/>
              <a:latin typeface="Network Rail Sans" panose="02000000040000020004" pitchFamily="2" charset="0"/>
              <a:ea typeface="Times New Roman" panose="02020603050405020304" pitchFamily="18" charset="0"/>
            </a:endParaRPr>
          </a:p>
        </p:txBody>
      </p:sp>
      <p:sp>
        <p:nvSpPr>
          <p:cNvPr id="18" name="TextBox 17">
            <a:extLst>
              <a:ext uri="{FF2B5EF4-FFF2-40B4-BE49-F238E27FC236}">
                <a16:creationId xmlns:a16="http://schemas.microsoft.com/office/drawing/2014/main" id="{E31E0CE2-9560-FB0F-FC15-7205C05F42EB}"/>
              </a:ext>
            </a:extLst>
          </p:cNvPr>
          <p:cNvSpPr txBox="1"/>
          <p:nvPr/>
        </p:nvSpPr>
        <p:spPr>
          <a:xfrm>
            <a:off x="5735960" y="2145992"/>
            <a:ext cx="4339941" cy="338554"/>
          </a:xfrm>
          <a:prstGeom prst="rect">
            <a:avLst/>
          </a:prstGeom>
          <a:noFill/>
        </p:spPr>
        <p:txBody>
          <a:bodyPr wrap="square" rtlCol="0">
            <a:spAutoFit/>
          </a:bodyPr>
          <a:lstStyle/>
          <a:p>
            <a:pPr algn="ctr"/>
            <a:r>
              <a:rPr lang="en-GB" sz="1600" dirty="0"/>
              <a:t>Exploring alternatives</a:t>
            </a:r>
          </a:p>
        </p:txBody>
      </p:sp>
    </p:spTree>
    <p:extLst>
      <p:ext uri="{BB962C8B-B14F-4D97-AF65-F5344CB8AC3E}">
        <p14:creationId xmlns:p14="http://schemas.microsoft.com/office/powerpoint/2010/main" val="2348403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E722488-7934-40F1-9158-8324B1CE8125}"/>
              </a:ext>
            </a:extLst>
          </p:cNvPr>
          <p:cNvSpPr txBox="1">
            <a:spLocks/>
          </p:cNvSpPr>
          <p:nvPr/>
        </p:nvSpPr>
        <p:spPr>
          <a:xfrm>
            <a:off x="7162854" y="1035648"/>
            <a:ext cx="5487310" cy="3129827"/>
          </a:xfrm>
          <a:prstGeom prst="rect">
            <a:avLst/>
          </a:prstGeom>
        </p:spPr>
        <p:txBody>
          <a:bodyPr vert="horz" lIns="91440" tIns="45720" rIns="91440" bIns="45720" rtlCol="0" anchor="b">
            <a:normAutofit/>
          </a:bodyPr>
          <a:lstStyle>
            <a:lvl1pPr algn="l" defTabSz="914377" rtl="0" eaLnBrk="1" latinLnBrk="0" hangingPunct="1">
              <a:lnSpc>
                <a:spcPct val="90000"/>
              </a:lnSpc>
              <a:spcBef>
                <a:spcPct val="0"/>
              </a:spcBef>
              <a:buNone/>
              <a:defRPr sz="3200" b="1" kern="1200" baseline="0">
                <a:solidFill>
                  <a:srgbClr val="8DC055"/>
                </a:solidFill>
                <a:latin typeface="Network Rail Sans" charset="0"/>
                <a:ea typeface="Network Rail Sans" charset="0"/>
                <a:cs typeface="Network Rail Sans" charset="0"/>
              </a:defRPr>
            </a:lvl1pPr>
          </a:lstStyle>
          <a:p>
            <a:pPr defTabSz="914400"/>
            <a:r>
              <a:rPr lang="en-US" sz="4400" dirty="0">
                <a:solidFill>
                  <a:srgbClr val="F07E23"/>
                </a:solidFill>
                <a:latin typeface="Network Rail Sans" panose="02000000040000020004" pitchFamily="2" charset="0"/>
                <a:ea typeface="+mj-ea"/>
                <a:cs typeface="+mj-cs"/>
              </a:rPr>
              <a:t>How Can We </a:t>
            </a:r>
          </a:p>
          <a:p>
            <a:pPr defTabSz="914400"/>
            <a:r>
              <a:rPr lang="en-US" sz="4400" dirty="0">
                <a:solidFill>
                  <a:srgbClr val="F07E23"/>
                </a:solidFill>
                <a:latin typeface="Network Rail Sans" panose="02000000040000020004" pitchFamily="2" charset="0"/>
                <a:ea typeface="+mj-ea"/>
                <a:cs typeface="+mj-cs"/>
              </a:rPr>
              <a:t>Prevent a Similar Incident?</a:t>
            </a:r>
          </a:p>
        </p:txBody>
      </p:sp>
      <p:sp>
        <p:nvSpPr>
          <p:cNvPr id="2" name="Slide Number Placeholder 1">
            <a:extLst>
              <a:ext uri="{FF2B5EF4-FFF2-40B4-BE49-F238E27FC236}">
                <a16:creationId xmlns:a16="http://schemas.microsoft.com/office/drawing/2014/main" id="{CC8DB8C8-AE73-D30F-C19A-68A0CCD9CA91}"/>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16</a:t>
            </a:fld>
            <a:endParaRPr lang="en-GB" dirty="0"/>
          </a:p>
        </p:txBody>
      </p:sp>
      <p:grpSp>
        <p:nvGrpSpPr>
          <p:cNvPr id="3" name="Group 2">
            <a:extLst>
              <a:ext uri="{FF2B5EF4-FFF2-40B4-BE49-F238E27FC236}">
                <a16:creationId xmlns:a16="http://schemas.microsoft.com/office/drawing/2014/main" id="{D9655BC7-F733-8249-C79F-F2BE51964D02}"/>
              </a:ext>
            </a:extLst>
          </p:cNvPr>
          <p:cNvGrpSpPr/>
          <p:nvPr/>
        </p:nvGrpSpPr>
        <p:grpSpPr>
          <a:xfrm>
            <a:off x="0" y="204399"/>
            <a:ext cx="928365" cy="6449202"/>
            <a:chOff x="0" y="204399"/>
            <a:chExt cx="928365" cy="6449202"/>
          </a:xfrm>
        </p:grpSpPr>
        <p:pic>
          <p:nvPicPr>
            <p:cNvPr id="8" name="Picture 7">
              <a:extLst>
                <a:ext uri="{FF2B5EF4-FFF2-40B4-BE49-F238E27FC236}">
                  <a16:creationId xmlns:a16="http://schemas.microsoft.com/office/drawing/2014/main" id="{D87941BE-1C04-026C-4803-6034C308A880}"/>
                </a:ext>
              </a:extLst>
            </p:cNvPr>
            <p:cNvPicPr>
              <a:picLocks noChangeAspect="1"/>
            </p:cNvPicPr>
            <p:nvPr/>
          </p:nvPicPr>
          <p:blipFill>
            <a:blip r:embed="rId3"/>
            <a:stretch>
              <a:fillRect/>
            </a:stretch>
          </p:blipFill>
          <p:spPr>
            <a:xfrm>
              <a:off x="0" y="3982356"/>
              <a:ext cx="928365" cy="2432957"/>
            </a:xfrm>
            <a:prstGeom prst="rect">
              <a:avLst/>
            </a:prstGeom>
          </p:spPr>
        </p:pic>
        <p:sp>
          <p:nvSpPr>
            <p:cNvPr id="11" name="Rectangle 10">
              <a:extLst>
                <a:ext uri="{FF2B5EF4-FFF2-40B4-BE49-F238E27FC236}">
                  <a16:creationId xmlns:a16="http://schemas.microsoft.com/office/drawing/2014/main" id="{519A8EEE-333A-1D5B-73FE-BB63F38106FC}"/>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grpSp>
        <p:nvGrpSpPr>
          <p:cNvPr id="7" name="Group 6">
            <a:extLst>
              <a:ext uri="{FF2B5EF4-FFF2-40B4-BE49-F238E27FC236}">
                <a16:creationId xmlns:a16="http://schemas.microsoft.com/office/drawing/2014/main" id="{61D9B7FB-026A-A589-DEA2-352FC5FF2222}"/>
              </a:ext>
            </a:extLst>
          </p:cNvPr>
          <p:cNvGrpSpPr/>
          <p:nvPr/>
        </p:nvGrpSpPr>
        <p:grpSpPr>
          <a:xfrm>
            <a:off x="1085685" y="1607750"/>
            <a:ext cx="10762886" cy="3868452"/>
            <a:chOff x="1094152" y="1556950"/>
            <a:chExt cx="10762886" cy="3868452"/>
          </a:xfrm>
        </p:grpSpPr>
        <p:pic>
          <p:nvPicPr>
            <p:cNvPr id="4" name="Picture 3">
              <a:extLst>
                <a:ext uri="{FF2B5EF4-FFF2-40B4-BE49-F238E27FC236}">
                  <a16:creationId xmlns:a16="http://schemas.microsoft.com/office/drawing/2014/main" id="{B8DB8B8E-9294-17DF-1EC3-6D03F4C4EFF9}"/>
                </a:ext>
              </a:extLst>
            </p:cNvPr>
            <p:cNvPicPr>
              <a:picLocks noChangeAspect="1"/>
            </p:cNvPicPr>
            <p:nvPr/>
          </p:nvPicPr>
          <p:blipFill>
            <a:blip r:embed="rId4" cstate="print">
              <a:extLst>
                <a:ext uri="{28A0092B-C50C-407E-A947-70E740481C1C}">
                  <a14:useLocalDpi xmlns:a14="http://schemas.microsoft.com/office/drawing/2010/main" val="0"/>
                </a:ext>
              </a:extLst>
            </a:blip>
            <a:srcRect l="10435" r="10435"/>
            <a:stretch/>
          </p:blipFill>
          <p:spPr>
            <a:xfrm>
              <a:off x="1094152" y="1556950"/>
              <a:ext cx="5553783" cy="3868451"/>
            </a:xfrm>
            <a:prstGeom prst="rect">
              <a:avLst/>
            </a:prstGeom>
          </p:spPr>
        </p:pic>
        <p:sp>
          <p:nvSpPr>
            <p:cNvPr id="6" name="Parallelogram 5">
              <a:extLst>
                <a:ext uri="{FF2B5EF4-FFF2-40B4-BE49-F238E27FC236}">
                  <a16:creationId xmlns:a16="http://schemas.microsoft.com/office/drawing/2014/main" id="{F80324D9-8898-BBA9-8434-E47AEB1B57EF}"/>
                </a:ext>
              </a:extLst>
            </p:cNvPr>
            <p:cNvSpPr/>
            <p:nvPr/>
          </p:nvSpPr>
          <p:spPr>
            <a:xfrm>
              <a:off x="5444182" y="1556950"/>
              <a:ext cx="1595102" cy="3868451"/>
            </a:xfrm>
            <a:prstGeom prst="parallelogram">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2DA25E40-F45E-961E-5421-DEB8DB7142D6}"/>
                </a:ext>
              </a:extLst>
            </p:cNvPr>
            <p:cNvSpPr/>
            <p:nvPr/>
          </p:nvSpPr>
          <p:spPr>
            <a:xfrm>
              <a:off x="1094152" y="1556951"/>
              <a:ext cx="10762886" cy="3868451"/>
            </a:xfrm>
            <a:prstGeom prst="rect">
              <a:avLst/>
            </a:prstGeom>
            <a:noFill/>
            <a:ln w="57150">
              <a:solidFill>
                <a:srgbClr val="F07E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4" name="Rectangle 13">
            <a:extLst>
              <a:ext uri="{FF2B5EF4-FFF2-40B4-BE49-F238E27FC236}">
                <a16:creationId xmlns:a16="http://schemas.microsoft.com/office/drawing/2014/main" id="{23DBD55D-10D9-E6E6-9D0B-EC3D516DF81A}"/>
              </a:ext>
            </a:extLst>
          </p:cNvPr>
          <p:cNvSpPr/>
          <p:nvPr/>
        </p:nvSpPr>
        <p:spPr>
          <a:xfrm>
            <a:off x="1106980" y="1636183"/>
            <a:ext cx="4723886" cy="3819525"/>
          </a:xfrm>
          <a:custGeom>
            <a:avLst/>
            <a:gdLst>
              <a:gd name="connsiteX0" fmla="*/ 0 w 4704490"/>
              <a:gd name="connsiteY0" fmla="*/ 0 h 3815292"/>
              <a:gd name="connsiteX1" fmla="*/ 4704490 w 4704490"/>
              <a:gd name="connsiteY1" fmla="*/ 0 h 3815292"/>
              <a:gd name="connsiteX2" fmla="*/ 4704490 w 4704490"/>
              <a:gd name="connsiteY2" fmla="*/ 3815292 h 3815292"/>
              <a:gd name="connsiteX3" fmla="*/ 0 w 4704490"/>
              <a:gd name="connsiteY3" fmla="*/ 3815292 h 3815292"/>
              <a:gd name="connsiteX4" fmla="*/ 0 w 4704490"/>
              <a:gd name="connsiteY4" fmla="*/ 0 h 3815292"/>
              <a:gd name="connsiteX0" fmla="*/ 0 w 4704490"/>
              <a:gd name="connsiteY0" fmla="*/ 0 h 3815292"/>
              <a:gd name="connsiteX1" fmla="*/ 4704490 w 4704490"/>
              <a:gd name="connsiteY1" fmla="*/ 0 h 3815292"/>
              <a:gd name="connsiteX2" fmla="*/ 4194351 w 4704490"/>
              <a:gd name="connsiteY2" fmla="*/ 3478407 h 3815292"/>
              <a:gd name="connsiteX3" fmla="*/ 0 w 4704490"/>
              <a:gd name="connsiteY3" fmla="*/ 3815292 h 3815292"/>
              <a:gd name="connsiteX4" fmla="*/ 0 w 4704490"/>
              <a:gd name="connsiteY4" fmla="*/ 0 h 3815292"/>
              <a:gd name="connsiteX0" fmla="*/ 0 w 4704490"/>
              <a:gd name="connsiteY0" fmla="*/ 0 h 3815292"/>
              <a:gd name="connsiteX1" fmla="*/ 4704490 w 4704490"/>
              <a:gd name="connsiteY1" fmla="*/ 0 h 3815292"/>
              <a:gd name="connsiteX2" fmla="*/ 4309854 w 4704490"/>
              <a:gd name="connsiteY2" fmla="*/ 3757539 h 3815292"/>
              <a:gd name="connsiteX3" fmla="*/ 0 w 4704490"/>
              <a:gd name="connsiteY3" fmla="*/ 3815292 h 3815292"/>
              <a:gd name="connsiteX4" fmla="*/ 0 w 4704490"/>
              <a:gd name="connsiteY4" fmla="*/ 0 h 3815292"/>
              <a:gd name="connsiteX0" fmla="*/ 0 w 4617863"/>
              <a:gd name="connsiteY0" fmla="*/ 0 h 3815292"/>
              <a:gd name="connsiteX1" fmla="*/ 4617863 w 4617863"/>
              <a:gd name="connsiteY1" fmla="*/ 0 h 3815292"/>
              <a:gd name="connsiteX2" fmla="*/ 4309854 w 4617863"/>
              <a:gd name="connsiteY2" fmla="*/ 3757539 h 3815292"/>
              <a:gd name="connsiteX3" fmla="*/ 0 w 4617863"/>
              <a:gd name="connsiteY3" fmla="*/ 3815292 h 3815292"/>
              <a:gd name="connsiteX4" fmla="*/ 0 w 4617863"/>
              <a:gd name="connsiteY4" fmla="*/ 0 h 3815292"/>
              <a:gd name="connsiteX0" fmla="*/ 0 w 4637114"/>
              <a:gd name="connsiteY0" fmla="*/ 9625 h 3824917"/>
              <a:gd name="connsiteX1" fmla="*/ 4637114 w 4637114"/>
              <a:gd name="connsiteY1" fmla="*/ 0 h 3824917"/>
              <a:gd name="connsiteX2" fmla="*/ 4309854 w 4637114"/>
              <a:gd name="connsiteY2" fmla="*/ 3767164 h 3824917"/>
              <a:gd name="connsiteX3" fmla="*/ 0 w 4637114"/>
              <a:gd name="connsiteY3" fmla="*/ 3824917 h 3824917"/>
              <a:gd name="connsiteX4" fmla="*/ 0 w 4637114"/>
              <a:gd name="connsiteY4" fmla="*/ 9625 h 3824917"/>
              <a:gd name="connsiteX0" fmla="*/ 0 w 4692994"/>
              <a:gd name="connsiteY0" fmla="*/ 0 h 3815292"/>
              <a:gd name="connsiteX1" fmla="*/ 4692994 w 4692994"/>
              <a:gd name="connsiteY1" fmla="*/ 25935 h 3815292"/>
              <a:gd name="connsiteX2" fmla="*/ 4309854 w 4692994"/>
              <a:gd name="connsiteY2" fmla="*/ 3757539 h 3815292"/>
              <a:gd name="connsiteX3" fmla="*/ 0 w 4692994"/>
              <a:gd name="connsiteY3" fmla="*/ 3815292 h 3815292"/>
              <a:gd name="connsiteX4" fmla="*/ 0 w 4692994"/>
              <a:gd name="connsiteY4" fmla="*/ 0 h 3815292"/>
              <a:gd name="connsiteX0" fmla="*/ 0 w 4687914"/>
              <a:gd name="connsiteY0" fmla="*/ 0 h 3815292"/>
              <a:gd name="connsiteX1" fmla="*/ 4687914 w 4687914"/>
              <a:gd name="connsiteY1" fmla="*/ 535 h 3815292"/>
              <a:gd name="connsiteX2" fmla="*/ 4309854 w 4687914"/>
              <a:gd name="connsiteY2" fmla="*/ 3757539 h 3815292"/>
              <a:gd name="connsiteX3" fmla="*/ 0 w 4687914"/>
              <a:gd name="connsiteY3" fmla="*/ 3815292 h 3815292"/>
              <a:gd name="connsiteX4" fmla="*/ 0 w 4687914"/>
              <a:gd name="connsiteY4" fmla="*/ 0 h 3815292"/>
              <a:gd name="connsiteX0" fmla="*/ 0 w 4703154"/>
              <a:gd name="connsiteY0" fmla="*/ 0 h 3815292"/>
              <a:gd name="connsiteX1" fmla="*/ 4703154 w 4703154"/>
              <a:gd name="connsiteY1" fmla="*/ 5615 h 3815292"/>
              <a:gd name="connsiteX2" fmla="*/ 4309854 w 4703154"/>
              <a:gd name="connsiteY2" fmla="*/ 3757539 h 3815292"/>
              <a:gd name="connsiteX3" fmla="*/ 0 w 4703154"/>
              <a:gd name="connsiteY3" fmla="*/ 3815292 h 3815292"/>
              <a:gd name="connsiteX4" fmla="*/ 0 w 4703154"/>
              <a:gd name="connsiteY4" fmla="*/ 0 h 3815292"/>
              <a:gd name="connsiteX0" fmla="*/ 0 w 4703154"/>
              <a:gd name="connsiteY0" fmla="*/ 0 h 3815292"/>
              <a:gd name="connsiteX1" fmla="*/ 4703154 w 4703154"/>
              <a:gd name="connsiteY1" fmla="*/ 2440 h 3815292"/>
              <a:gd name="connsiteX2" fmla="*/ 4309854 w 4703154"/>
              <a:gd name="connsiteY2" fmla="*/ 3757539 h 3815292"/>
              <a:gd name="connsiteX3" fmla="*/ 0 w 4703154"/>
              <a:gd name="connsiteY3" fmla="*/ 3815292 h 3815292"/>
              <a:gd name="connsiteX4" fmla="*/ 0 w 4703154"/>
              <a:gd name="connsiteY4" fmla="*/ 0 h 3815292"/>
              <a:gd name="connsiteX0" fmla="*/ 0 w 4712679"/>
              <a:gd name="connsiteY0" fmla="*/ 0 h 3815292"/>
              <a:gd name="connsiteX1" fmla="*/ 4712679 w 4712679"/>
              <a:gd name="connsiteY1" fmla="*/ 2440 h 3815292"/>
              <a:gd name="connsiteX2" fmla="*/ 4309854 w 4712679"/>
              <a:gd name="connsiteY2" fmla="*/ 3757539 h 3815292"/>
              <a:gd name="connsiteX3" fmla="*/ 0 w 4712679"/>
              <a:gd name="connsiteY3" fmla="*/ 3815292 h 3815292"/>
              <a:gd name="connsiteX4" fmla="*/ 0 w 4712679"/>
              <a:gd name="connsiteY4" fmla="*/ 0 h 3815292"/>
              <a:gd name="connsiteX0" fmla="*/ 0 w 4712679"/>
              <a:gd name="connsiteY0" fmla="*/ 0 h 3815292"/>
              <a:gd name="connsiteX1" fmla="*/ 4712679 w 4712679"/>
              <a:gd name="connsiteY1" fmla="*/ 2440 h 3815292"/>
              <a:gd name="connsiteX2" fmla="*/ 4322554 w 4712679"/>
              <a:gd name="connsiteY2" fmla="*/ 3798814 h 3815292"/>
              <a:gd name="connsiteX3" fmla="*/ 0 w 4712679"/>
              <a:gd name="connsiteY3" fmla="*/ 3815292 h 3815292"/>
              <a:gd name="connsiteX4" fmla="*/ 0 w 4712679"/>
              <a:gd name="connsiteY4" fmla="*/ 0 h 3815292"/>
              <a:gd name="connsiteX0" fmla="*/ 0 w 4712679"/>
              <a:gd name="connsiteY0" fmla="*/ 0 h 3815292"/>
              <a:gd name="connsiteX1" fmla="*/ 4712679 w 4712679"/>
              <a:gd name="connsiteY1" fmla="*/ 2440 h 3815292"/>
              <a:gd name="connsiteX2" fmla="*/ 4332079 w 4712679"/>
              <a:gd name="connsiteY2" fmla="*/ 3805164 h 3815292"/>
              <a:gd name="connsiteX3" fmla="*/ 0 w 4712679"/>
              <a:gd name="connsiteY3" fmla="*/ 3815292 h 3815292"/>
              <a:gd name="connsiteX4" fmla="*/ 0 w 4712679"/>
              <a:gd name="connsiteY4" fmla="*/ 0 h 3815292"/>
              <a:gd name="connsiteX0" fmla="*/ 0 w 4712679"/>
              <a:gd name="connsiteY0" fmla="*/ 0 h 3816276"/>
              <a:gd name="connsiteX1" fmla="*/ 4712679 w 4712679"/>
              <a:gd name="connsiteY1" fmla="*/ 2440 h 3816276"/>
              <a:gd name="connsiteX2" fmla="*/ 4333667 w 4712679"/>
              <a:gd name="connsiteY2" fmla="*/ 3816276 h 3816276"/>
              <a:gd name="connsiteX3" fmla="*/ 0 w 4712679"/>
              <a:gd name="connsiteY3" fmla="*/ 3815292 h 3816276"/>
              <a:gd name="connsiteX4" fmla="*/ 0 w 4712679"/>
              <a:gd name="connsiteY4" fmla="*/ 0 h 3816276"/>
              <a:gd name="connsiteX0" fmla="*/ 0 w 4712679"/>
              <a:gd name="connsiteY0" fmla="*/ 0 h 3815292"/>
              <a:gd name="connsiteX1" fmla="*/ 4712679 w 4712679"/>
              <a:gd name="connsiteY1" fmla="*/ 2440 h 3815292"/>
              <a:gd name="connsiteX2" fmla="*/ 4336842 w 4712679"/>
              <a:gd name="connsiteY2" fmla="*/ 3808338 h 3815292"/>
              <a:gd name="connsiteX3" fmla="*/ 0 w 4712679"/>
              <a:gd name="connsiteY3" fmla="*/ 3815292 h 3815292"/>
              <a:gd name="connsiteX4" fmla="*/ 0 w 4712679"/>
              <a:gd name="connsiteY4" fmla="*/ 0 h 3815292"/>
              <a:gd name="connsiteX0" fmla="*/ 0 w 4712679"/>
              <a:gd name="connsiteY0" fmla="*/ 0 h 3816275"/>
              <a:gd name="connsiteX1" fmla="*/ 4712679 w 4712679"/>
              <a:gd name="connsiteY1" fmla="*/ 2440 h 3816275"/>
              <a:gd name="connsiteX2" fmla="*/ 4338430 w 4712679"/>
              <a:gd name="connsiteY2" fmla="*/ 3816275 h 3816275"/>
              <a:gd name="connsiteX3" fmla="*/ 0 w 4712679"/>
              <a:gd name="connsiteY3" fmla="*/ 3815292 h 3816275"/>
              <a:gd name="connsiteX4" fmla="*/ 0 w 4712679"/>
              <a:gd name="connsiteY4" fmla="*/ 0 h 3816275"/>
              <a:gd name="connsiteX0" fmla="*/ 0 w 4712679"/>
              <a:gd name="connsiteY0" fmla="*/ 0 h 3815292"/>
              <a:gd name="connsiteX1" fmla="*/ 4712679 w 4712679"/>
              <a:gd name="connsiteY1" fmla="*/ 2440 h 3815292"/>
              <a:gd name="connsiteX2" fmla="*/ 4349543 w 4712679"/>
              <a:gd name="connsiteY2" fmla="*/ 3814688 h 3815292"/>
              <a:gd name="connsiteX3" fmla="*/ 0 w 4712679"/>
              <a:gd name="connsiteY3" fmla="*/ 3815292 h 3815292"/>
              <a:gd name="connsiteX4" fmla="*/ 0 w 4712679"/>
              <a:gd name="connsiteY4" fmla="*/ 0 h 3815292"/>
              <a:gd name="connsiteX0" fmla="*/ 0 w 4712679"/>
              <a:gd name="connsiteY0" fmla="*/ 0 h 3815292"/>
              <a:gd name="connsiteX1" fmla="*/ 4712679 w 4712679"/>
              <a:gd name="connsiteY1" fmla="*/ 2440 h 3815292"/>
              <a:gd name="connsiteX2" fmla="*/ 4351131 w 4712679"/>
              <a:gd name="connsiteY2" fmla="*/ 3808338 h 3815292"/>
              <a:gd name="connsiteX3" fmla="*/ 0 w 4712679"/>
              <a:gd name="connsiteY3" fmla="*/ 3815292 h 3815292"/>
              <a:gd name="connsiteX4" fmla="*/ 0 w 4712679"/>
              <a:gd name="connsiteY4" fmla="*/ 0 h 3815292"/>
              <a:gd name="connsiteX0" fmla="*/ 0 w 4712679"/>
              <a:gd name="connsiteY0" fmla="*/ 0 h 3815292"/>
              <a:gd name="connsiteX1" fmla="*/ 4712679 w 4712679"/>
              <a:gd name="connsiteY1" fmla="*/ 2440 h 3815292"/>
              <a:gd name="connsiteX2" fmla="*/ 4354306 w 4712679"/>
              <a:gd name="connsiteY2" fmla="*/ 3813100 h 3815292"/>
              <a:gd name="connsiteX3" fmla="*/ 0 w 4712679"/>
              <a:gd name="connsiteY3" fmla="*/ 3815292 h 3815292"/>
              <a:gd name="connsiteX4" fmla="*/ 0 w 4712679"/>
              <a:gd name="connsiteY4" fmla="*/ 0 h 3815292"/>
              <a:gd name="connsiteX0" fmla="*/ 0 w 4712679"/>
              <a:gd name="connsiteY0" fmla="*/ 0 h 3813100"/>
              <a:gd name="connsiteX1" fmla="*/ 4712679 w 4712679"/>
              <a:gd name="connsiteY1" fmla="*/ 2440 h 3813100"/>
              <a:gd name="connsiteX2" fmla="*/ 4354306 w 4712679"/>
              <a:gd name="connsiteY2" fmla="*/ 3813100 h 3813100"/>
              <a:gd name="connsiteX3" fmla="*/ 2117 w 4712679"/>
              <a:gd name="connsiteY3" fmla="*/ 3811059 h 3813100"/>
              <a:gd name="connsiteX4" fmla="*/ 0 w 4712679"/>
              <a:gd name="connsiteY4" fmla="*/ 0 h 3813100"/>
              <a:gd name="connsiteX0" fmla="*/ 2210 w 4714889"/>
              <a:gd name="connsiteY0" fmla="*/ 0 h 3813100"/>
              <a:gd name="connsiteX1" fmla="*/ 4714889 w 4714889"/>
              <a:gd name="connsiteY1" fmla="*/ 2440 h 3813100"/>
              <a:gd name="connsiteX2" fmla="*/ 4356516 w 4714889"/>
              <a:gd name="connsiteY2" fmla="*/ 3813100 h 3813100"/>
              <a:gd name="connsiteX3" fmla="*/ 93 w 4714889"/>
              <a:gd name="connsiteY3" fmla="*/ 3811059 h 3813100"/>
              <a:gd name="connsiteX4" fmla="*/ 2210 w 4714889"/>
              <a:gd name="connsiteY4" fmla="*/ 0 h 3813100"/>
              <a:gd name="connsiteX0" fmla="*/ 8503 w 4721182"/>
              <a:gd name="connsiteY0" fmla="*/ 0 h 3819525"/>
              <a:gd name="connsiteX1" fmla="*/ 4721182 w 4721182"/>
              <a:gd name="connsiteY1" fmla="*/ 2440 h 3819525"/>
              <a:gd name="connsiteX2" fmla="*/ 4362809 w 4721182"/>
              <a:gd name="connsiteY2" fmla="*/ 3813100 h 3819525"/>
              <a:gd name="connsiteX3" fmla="*/ 36 w 4721182"/>
              <a:gd name="connsiteY3" fmla="*/ 3819525 h 3819525"/>
              <a:gd name="connsiteX4" fmla="*/ 8503 w 4721182"/>
              <a:gd name="connsiteY4" fmla="*/ 0 h 38195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21182" h="3819525">
                <a:moveTo>
                  <a:pt x="8503" y="0"/>
                </a:moveTo>
                <a:lnTo>
                  <a:pt x="4721182" y="2440"/>
                </a:lnTo>
                <a:lnTo>
                  <a:pt x="4362809" y="3813100"/>
                </a:lnTo>
                <a:lnTo>
                  <a:pt x="36" y="3819525"/>
                </a:lnTo>
                <a:cubicBezTo>
                  <a:pt x="-670" y="2549172"/>
                  <a:pt x="9209" y="1270353"/>
                  <a:pt x="8503" y="0"/>
                </a:cubicBezTo>
                <a:close/>
              </a:path>
            </a:pathLst>
          </a:custGeom>
          <a:blipFill>
            <a:blip r:embed="rId5" cstate="print">
              <a:extLst>
                <a:ext uri="{28A0092B-C50C-407E-A947-70E740481C1C}">
                  <a14:useLocalDpi xmlns:a14="http://schemas.microsoft.com/office/drawing/2010/main" val="0"/>
                </a:ext>
              </a:extLst>
            </a:blip>
            <a:stretch>
              <a:fillRect r="-26458"/>
            </a:stretch>
          </a:blipFill>
          <a:ln w="762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233073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42" presetClass="entr" presetSubtype="0" fill="hold" grpId="0" nodeType="withEffect">
                                  <p:stCondLst>
                                    <p:cond delay="500"/>
                                  </p:stCondLst>
                                  <p:iterate type="wd">
                                    <p:tmPct val="10000"/>
                                  </p:iterate>
                                  <p:childTnLst>
                                    <p:set>
                                      <p:cBhvr>
                                        <p:cTn id="9" dur="1" fill="hold">
                                          <p:stCondLst>
                                            <p:cond delay="0"/>
                                          </p:stCondLst>
                                        </p:cTn>
                                        <p:tgtEl>
                                          <p:spTgt spid="9"/>
                                        </p:tgtEl>
                                        <p:attrNameLst>
                                          <p:attrName>style.visibility</p:attrName>
                                        </p:attrNameLst>
                                      </p:cBhvr>
                                      <p:to>
                                        <p:strVal val="visible"/>
                                      </p:to>
                                    </p:set>
                                    <p:animEffect transition="in" filter="fade">
                                      <p:cBhvr>
                                        <p:cTn id="10" dur="1000"/>
                                        <p:tgtEl>
                                          <p:spTgt spid="9"/>
                                        </p:tgtEl>
                                      </p:cBhvr>
                                    </p:animEffect>
                                    <p:anim calcmode="lin" valueType="num">
                                      <p:cBhvr>
                                        <p:cTn id="11" dur="1000" fill="hold"/>
                                        <p:tgtEl>
                                          <p:spTgt spid="9"/>
                                        </p:tgtEl>
                                        <p:attrNameLst>
                                          <p:attrName>ppt_x</p:attrName>
                                        </p:attrNameLst>
                                      </p:cBhvr>
                                      <p:tavLst>
                                        <p:tav tm="0">
                                          <p:val>
                                            <p:strVal val="#ppt_x"/>
                                          </p:val>
                                        </p:tav>
                                        <p:tav tm="100000">
                                          <p:val>
                                            <p:strVal val="#ppt_x"/>
                                          </p:val>
                                        </p:tav>
                                      </p:tavLst>
                                    </p:anim>
                                    <p:anim calcmode="lin" valueType="num">
                                      <p:cBhvr>
                                        <p:cTn id="1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Single Corner Snipped 4">
            <a:extLst>
              <a:ext uri="{FF2B5EF4-FFF2-40B4-BE49-F238E27FC236}">
                <a16:creationId xmlns:a16="http://schemas.microsoft.com/office/drawing/2014/main" id="{B3122558-1404-9DCF-F7BF-D2926C122842}"/>
              </a:ext>
            </a:extLst>
          </p:cNvPr>
          <p:cNvSpPr>
            <a:spLocks/>
          </p:cNvSpPr>
          <p:nvPr/>
        </p:nvSpPr>
        <p:spPr>
          <a:xfrm>
            <a:off x="314482" y="440266"/>
            <a:ext cx="11563035" cy="6098852"/>
          </a:xfrm>
          <a:custGeom>
            <a:avLst/>
            <a:gdLst>
              <a:gd name="connsiteX0" fmla="*/ 0 w 11777133"/>
              <a:gd name="connsiteY0" fmla="*/ 0 h 4512733"/>
              <a:gd name="connsiteX1" fmla="*/ 10550843 w 11777133"/>
              <a:gd name="connsiteY1" fmla="*/ 0 h 4512733"/>
              <a:gd name="connsiteX2" fmla="*/ 11777133 w 11777133"/>
              <a:gd name="connsiteY2" fmla="*/ 1226290 h 4512733"/>
              <a:gd name="connsiteX3" fmla="*/ 11777133 w 11777133"/>
              <a:gd name="connsiteY3" fmla="*/ 4512733 h 4512733"/>
              <a:gd name="connsiteX4" fmla="*/ 0 w 11777133"/>
              <a:gd name="connsiteY4" fmla="*/ 4512733 h 4512733"/>
              <a:gd name="connsiteX5" fmla="*/ 0 w 11777133"/>
              <a:gd name="connsiteY5" fmla="*/ 0 h 4512733"/>
              <a:gd name="connsiteX0" fmla="*/ 0 w 11870266"/>
              <a:gd name="connsiteY0" fmla="*/ 0 h 4512733"/>
              <a:gd name="connsiteX1" fmla="*/ 10550843 w 11870266"/>
              <a:gd name="connsiteY1" fmla="*/ 0 h 4512733"/>
              <a:gd name="connsiteX2" fmla="*/ 11870266 w 11870266"/>
              <a:gd name="connsiteY2" fmla="*/ 413490 h 4512733"/>
              <a:gd name="connsiteX3" fmla="*/ 11777133 w 11870266"/>
              <a:gd name="connsiteY3" fmla="*/ 4512733 h 4512733"/>
              <a:gd name="connsiteX4" fmla="*/ 0 w 11870266"/>
              <a:gd name="connsiteY4" fmla="*/ 4512733 h 4512733"/>
              <a:gd name="connsiteX5" fmla="*/ 0 w 11870266"/>
              <a:gd name="connsiteY5" fmla="*/ 0 h 4512733"/>
              <a:gd name="connsiteX0" fmla="*/ 0 w 11870266"/>
              <a:gd name="connsiteY0" fmla="*/ 33867 h 4546600"/>
              <a:gd name="connsiteX1" fmla="*/ 10533910 w 11870266"/>
              <a:gd name="connsiteY1" fmla="*/ 0 h 4546600"/>
              <a:gd name="connsiteX2" fmla="*/ 11870266 w 11870266"/>
              <a:gd name="connsiteY2" fmla="*/ 447357 h 4546600"/>
              <a:gd name="connsiteX3" fmla="*/ 11777133 w 11870266"/>
              <a:gd name="connsiteY3" fmla="*/ 4546600 h 4546600"/>
              <a:gd name="connsiteX4" fmla="*/ 0 w 11870266"/>
              <a:gd name="connsiteY4" fmla="*/ 4546600 h 4546600"/>
              <a:gd name="connsiteX5" fmla="*/ 0 w 11870266"/>
              <a:gd name="connsiteY5" fmla="*/ 33867 h 4546600"/>
              <a:gd name="connsiteX0" fmla="*/ 0 w 11887199"/>
              <a:gd name="connsiteY0" fmla="*/ 33867 h 4546600"/>
              <a:gd name="connsiteX1" fmla="*/ 10533910 w 11887199"/>
              <a:gd name="connsiteY1" fmla="*/ 0 h 4546600"/>
              <a:gd name="connsiteX2" fmla="*/ 11887199 w 11887199"/>
              <a:gd name="connsiteY2" fmla="*/ 413491 h 4546600"/>
              <a:gd name="connsiteX3" fmla="*/ 11777133 w 11887199"/>
              <a:gd name="connsiteY3" fmla="*/ 4546600 h 4546600"/>
              <a:gd name="connsiteX4" fmla="*/ 0 w 11887199"/>
              <a:gd name="connsiteY4" fmla="*/ 4546600 h 4546600"/>
              <a:gd name="connsiteX5" fmla="*/ 0 w 11887199"/>
              <a:gd name="connsiteY5" fmla="*/ 33867 h 4546600"/>
              <a:gd name="connsiteX0" fmla="*/ 0 w 11878732"/>
              <a:gd name="connsiteY0" fmla="*/ 33867 h 4546600"/>
              <a:gd name="connsiteX1" fmla="*/ 10533910 w 11878732"/>
              <a:gd name="connsiteY1" fmla="*/ 0 h 4546600"/>
              <a:gd name="connsiteX2" fmla="*/ 11878732 w 11878732"/>
              <a:gd name="connsiteY2" fmla="*/ 371158 h 4546600"/>
              <a:gd name="connsiteX3" fmla="*/ 11777133 w 11878732"/>
              <a:gd name="connsiteY3" fmla="*/ 4546600 h 4546600"/>
              <a:gd name="connsiteX4" fmla="*/ 0 w 11878732"/>
              <a:gd name="connsiteY4" fmla="*/ 4546600 h 4546600"/>
              <a:gd name="connsiteX5" fmla="*/ 0 w 11878732"/>
              <a:gd name="connsiteY5" fmla="*/ 33867 h 4546600"/>
              <a:gd name="connsiteX0" fmla="*/ 0 w 11878732"/>
              <a:gd name="connsiteY0" fmla="*/ 10591 h 4523324"/>
              <a:gd name="connsiteX1" fmla="*/ 10391241 w 11878732"/>
              <a:gd name="connsiteY1" fmla="*/ 0 h 4523324"/>
              <a:gd name="connsiteX2" fmla="*/ 11878732 w 11878732"/>
              <a:gd name="connsiteY2" fmla="*/ 347882 h 4523324"/>
              <a:gd name="connsiteX3" fmla="*/ 11777133 w 11878732"/>
              <a:gd name="connsiteY3" fmla="*/ 4523324 h 4523324"/>
              <a:gd name="connsiteX4" fmla="*/ 0 w 11878732"/>
              <a:gd name="connsiteY4" fmla="*/ 4523324 h 4523324"/>
              <a:gd name="connsiteX5" fmla="*/ 0 w 11878732"/>
              <a:gd name="connsiteY5" fmla="*/ 10591 h 4523324"/>
              <a:gd name="connsiteX0" fmla="*/ 0 w 11878732"/>
              <a:gd name="connsiteY0" fmla="*/ 18350 h 4531083"/>
              <a:gd name="connsiteX1" fmla="*/ 10366064 w 11878732"/>
              <a:gd name="connsiteY1" fmla="*/ 0 h 4531083"/>
              <a:gd name="connsiteX2" fmla="*/ 11878732 w 11878732"/>
              <a:gd name="connsiteY2" fmla="*/ 355641 h 4531083"/>
              <a:gd name="connsiteX3" fmla="*/ 11777133 w 11878732"/>
              <a:gd name="connsiteY3" fmla="*/ 4531083 h 4531083"/>
              <a:gd name="connsiteX4" fmla="*/ 0 w 11878732"/>
              <a:gd name="connsiteY4" fmla="*/ 4531083 h 4531083"/>
              <a:gd name="connsiteX5" fmla="*/ 0 w 11878732"/>
              <a:gd name="connsiteY5" fmla="*/ 18350 h 4531083"/>
              <a:gd name="connsiteX0" fmla="*/ 0 w 11878732"/>
              <a:gd name="connsiteY0" fmla="*/ 12069 h 4524802"/>
              <a:gd name="connsiteX1" fmla="*/ 10400881 w 11878732"/>
              <a:gd name="connsiteY1" fmla="*/ 0 h 4524802"/>
              <a:gd name="connsiteX2" fmla="*/ 11878732 w 11878732"/>
              <a:gd name="connsiteY2" fmla="*/ 349360 h 4524802"/>
              <a:gd name="connsiteX3" fmla="*/ 11777133 w 11878732"/>
              <a:gd name="connsiteY3" fmla="*/ 4524802 h 4524802"/>
              <a:gd name="connsiteX4" fmla="*/ 0 w 11878732"/>
              <a:gd name="connsiteY4" fmla="*/ 4524802 h 4524802"/>
              <a:gd name="connsiteX5" fmla="*/ 0 w 11878732"/>
              <a:gd name="connsiteY5" fmla="*/ 12069 h 4524802"/>
              <a:gd name="connsiteX0" fmla="*/ 0 w 11887437"/>
              <a:gd name="connsiteY0" fmla="*/ 12069 h 4524802"/>
              <a:gd name="connsiteX1" fmla="*/ 10400881 w 11887437"/>
              <a:gd name="connsiteY1" fmla="*/ 0 h 4524802"/>
              <a:gd name="connsiteX2" fmla="*/ 11887437 w 11887437"/>
              <a:gd name="connsiteY2" fmla="*/ 299107 h 4524802"/>
              <a:gd name="connsiteX3" fmla="*/ 11777133 w 11887437"/>
              <a:gd name="connsiteY3" fmla="*/ 4524802 h 4524802"/>
              <a:gd name="connsiteX4" fmla="*/ 0 w 11887437"/>
              <a:gd name="connsiteY4" fmla="*/ 4524802 h 4524802"/>
              <a:gd name="connsiteX5" fmla="*/ 0 w 11887437"/>
              <a:gd name="connsiteY5" fmla="*/ 12069 h 452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887437" h="4524802">
                <a:moveTo>
                  <a:pt x="0" y="12069"/>
                </a:moveTo>
                <a:lnTo>
                  <a:pt x="10400881" y="0"/>
                </a:lnTo>
                <a:lnTo>
                  <a:pt x="11887437" y="299107"/>
                </a:lnTo>
                <a:lnTo>
                  <a:pt x="11777133" y="4524802"/>
                </a:lnTo>
                <a:lnTo>
                  <a:pt x="0" y="4524802"/>
                </a:lnTo>
                <a:lnTo>
                  <a:pt x="0" y="12069"/>
                </a:lnTo>
                <a:close/>
              </a:path>
            </a:pathLst>
          </a:custGeom>
          <a:blipFill>
            <a:blip r:embed="rId3">
              <a:extLst>
                <a:ext uri="{28A0092B-C50C-407E-A947-70E740481C1C}">
                  <a14:useLocalDpi xmlns:a14="http://schemas.microsoft.com/office/drawing/2010/main" val="0"/>
                </a:ext>
              </a:extLst>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Slide Number Placeholder 1">
            <a:extLst>
              <a:ext uri="{FF2B5EF4-FFF2-40B4-BE49-F238E27FC236}">
                <a16:creationId xmlns:a16="http://schemas.microsoft.com/office/drawing/2014/main" id="{104AA8C7-34C8-4300-D596-16B890C6918D}"/>
              </a:ext>
            </a:extLst>
          </p:cNvPr>
          <p:cNvSpPr>
            <a:spLocks noGrp="1"/>
          </p:cNvSpPr>
          <p:nvPr>
            <p:ph type="sldNum" sz="quarter" idx="15"/>
          </p:nvPr>
        </p:nvSpPr>
        <p:spPr/>
        <p:txBody>
          <a:bodyPr/>
          <a:lstStyle/>
          <a:p>
            <a:fld id="{229EAAAC-928A-40C1-AC39-D34FD1799CA9}" type="slidenum">
              <a:rPr lang="en-GB" smtClean="0"/>
              <a:pPr/>
              <a:t>17</a:t>
            </a:fld>
            <a:endParaRPr lang="en-GB" dirty="0"/>
          </a:p>
        </p:txBody>
      </p:sp>
      <p:sp>
        <p:nvSpPr>
          <p:cNvPr id="7" name="Slide Number Placeholder 1">
            <a:extLst>
              <a:ext uri="{FF2B5EF4-FFF2-40B4-BE49-F238E27FC236}">
                <a16:creationId xmlns:a16="http://schemas.microsoft.com/office/drawing/2014/main" id="{383DC354-D6C3-D2BB-7A50-86BBC237DEF7}"/>
              </a:ext>
            </a:extLst>
          </p:cNvPr>
          <p:cNvSpPr txBox="1">
            <a:spLocks/>
          </p:cNvSpPr>
          <p:nvPr/>
        </p:nvSpPr>
        <p:spPr>
          <a:xfrm>
            <a:off x="11092443" y="6610292"/>
            <a:ext cx="850268" cy="184192"/>
          </a:xfrm>
          <a:prstGeom prst="rect">
            <a:avLst/>
          </a:prstGeom>
        </p:spPr>
        <p:txBody>
          <a:bodyPr anchor="ctr" anchorCtr="0"/>
          <a:lstStyle>
            <a:defPPr>
              <a:defRPr lang="en-US"/>
            </a:defPPr>
            <a:lvl1pPr marL="0" algn="r" defTabSz="914400" rtl="0" eaLnBrk="1" latinLnBrk="0" hangingPunct="1">
              <a:defRPr sz="1200" kern="1200">
                <a:solidFill>
                  <a:srgbClr val="898989"/>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29EAAAC-928A-40C1-AC39-D34FD1799CA9}" type="slidenum">
              <a:rPr lang="en-GB" smtClean="0"/>
              <a:pPr/>
              <a:t>17</a:t>
            </a:fld>
            <a:endParaRPr lang="en-GB" dirty="0"/>
          </a:p>
        </p:txBody>
      </p:sp>
      <p:sp>
        <p:nvSpPr>
          <p:cNvPr id="8" name="Title 1">
            <a:extLst>
              <a:ext uri="{FF2B5EF4-FFF2-40B4-BE49-F238E27FC236}">
                <a16:creationId xmlns:a16="http://schemas.microsoft.com/office/drawing/2014/main" id="{434E08F7-B16E-7127-3933-DC7951821631}"/>
              </a:ext>
            </a:extLst>
          </p:cNvPr>
          <p:cNvSpPr txBox="1">
            <a:spLocks/>
          </p:cNvSpPr>
          <p:nvPr/>
        </p:nvSpPr>
        <p:spPr>
          <a:xfrm>
            <a:off x="1338715" y="2361536"/>
            <a:ext cx="4895249" cy="2138067"/>
          </a:xfrm>
          <a:prstGeom prst="rect">
            <a:avLst/>
          </a:prstGeom>
          <a:effectLst>
            <a:outerShdw blurRad="520700" sx="102000" sy="102000" algn="ctr" rotWithShape="0">
              <a:prstClr val="black">
                <a:alpha val="40000"/>
              </a:prstClr>
            </a:outerShd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bg1"/>
                </a:solidFill>
                <a:latin typeface="Network Rail Sans" panose="02000000040000020004" pitchFamily="2" charset="0"/>
              </a:rPr>
              <a:t>A Challenge to </a:t>
            </a:r>
          </a:p>
          <a:p>
            <a:r>
              <a:rPr lang="en-GB" b="1" dirty="0">
                <a:solidFill>
                  <a:schemeClr val="bg1"/>
                </a:solidFill>
                <a:latin typeface="Network Rail Sans" panose="02000000040000020004" pitchFamily="2" charset="0"/>
              </a:rPr>
              <a:t>You</a:t>
            </a:r>
            <a:br>
              <a:rPr lang="en-GB" sz="4800" b="1" dirty="0">
                <a:solidFill>
                  <a:schemeClr val="bg1"/>
                </a:solidFill>
                <a:latin typeface="Network Rail Sans" panose="02000000040000020004" pitchFamily="2" charset="0"/>
              </a:rPr>
            </a:br>
            <a:endParaRPr lang="en-GB" dirty="0">
              <a:solidFill>
                <a:schemeClr val="bg1"/>
              </a:solidFill>
            </a:endParaRPr>
          </a:p>
        </p:txBody>
      </p:sp>
      <p:sp>
        <p:nvSpPr>
          <p:cNvPr id="9" name="Text Placeholder 2">
            <a:extLst>
              <a:ext uri="{FF2B5EF4-FFF2-40B4-BE49-F238E27FC236}">
                <a16:creationId xmlns:a16="http://schemas.microsoft.com/office/drawing/2014/main" id="{DB2E5219-0484-81A2-D195-6625334911B9}"/>
              </a:ext>
            </a:extLst>
          </p:cNvPr>
          <p:cNvSpPr txBox="1">
            <a:spLocks/>
          </p:cNvSpPr>
          <p:nvPr/>
        </p:nvSpPr>
        <p:spPr>
          <a:xfrm>
            <a:off x="1358021" y="3466935"/>
            <a:ext cx="10681631" cy="2138067"/>
          </a:xfrm>
          <a:prstGeom prst="rect">
            <a:avLst/>
          </a:prstGeom>
          <a:effectLst>
            <a:outerShdw blurRad="355600" sx="102000" sy="102000" algn="ctr" rotWithShape="0">
              <a:prstClr val="black">
                <a:alpha val="40000"/>
              </a:prstClr>
            </a:outerShdw>
          </a:effectLst>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bg1"/>
              </a:solidFill>
            </a:endParaRPr>
          </a:p>
          <a:p>
            <a:pPr marL="0" indent="0">
              <a:buNone/>
            </a:pPr>
            <a:r>
              <a:rPr lang="en-GB" dirty="0">
                <a:solidFill>
                  <a:srgbClr val="F07E23"/>
                </a:solidFill>
              </a:rPr>
              <a:t>#electricalsafety</a:t>
            </a:r>
          </a:p>
          <a:p>
            <a:endParaRPr lang="en-GB" dirty="0">
              <a:solidFill>
                <a:schemeClr val="bg1"/>
              </a:solidFill>
            </a:endParaRPr>
          </a:p>
        </p:txBody>
      </p:sp>
    </p:spTree>
    <p:extLst>
      <p:ext uri="{BB962C8B-B14F-4D97-AF65-F5344CB8AC3E}">
        <p14:creationId xmlns:p14="http://schemas.microsoft.com/office/powerpoint/2010/main" val="2653594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250"/>
                                  </p:stCondLst>
                                  <p:iterate type="lt">
                                    <p:tmPct val="10000"/>
                                  </p:iterate>
                                  <p:childTnLst>
                                    <p:set>
                                      <p:cBhvr>
                                        <p:cTn id="6" dur="1" fill="hold">
                                          <p:stCondLst>
                                            <p:cond delay="0"/>
                                          </p:stCondLst>
                                        </p:cTn>
                                        <p:tgtEl>
                                          <p:spTgt spid="8"/>
                                        </p:tgtEl>
                                        <p:attrNameLst>
                                          <p:attrName>style.visibility</p:attrName>
                                        </p:attrNameLst>
                                      </p:cBhvr>
                                      <p:to>
                                        <p:strVal val="visible"/>
                                      </p:to>
                                    </p:set>
                                    <p:animEffect transition="in" filter="barn(inVertical)">
                                      <p:cBhvr>
                                        <p:cTn id="7" dur="1000"/>
                                        <p:tgtEl>
                                          <p:spTgt spid="8"/>
                                        </p:tgtEl>
                                      </p:cBhvr>
                                    </p:animEffect>
                                  </p:childTnLst>
                                </p:cTn>
                              </p:par>
                            </p:childTnLst>
                          </p:cTn>
                        </p:par>
                        <p:par>
                          <p:cTn id="8" fill="hold">
                            <p:stCondLst>
                              <p:cond delay="265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5535B2-6A56-4503-A54B-9E9424BF1A50}"/>
              </a:ext>
            </a:extLst>
          </p:cNvPr>
          <p:cNvSpPr/>
          <p:nvPr/>
        </p:nvSpPr>
        <p:spPr>
          <a:xfrm>
            <a:off x="1022018" y="965771"/>
            <a:ext cx="10516031" cy="5353456"/>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lvl="0"/>
            <a:endParaRPr lang="en-GB" dirty="0"/>
          </a:p>
          <a:p>
            <a:pPr lvl="0"/>
            <a:r>
              <a:rPr lang="en-GB" dirty="0"/>
              <a:t>Personal Commitment Statements: Write down and share one, or more, specific safety changes you are willing to commit to today.</a:t>
            </a:r>
          </a:p>
          <a:p>
            <a:pPr lvl="0"/>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1" name="Title 1">
            <a:extLst>
              <a:ext uri="{FF2B5EF4-FFF2-40B4-BE49-F238E27FC236}">
                <a16:creationId xmlns:a16="http://schemas.microsoft.com/office/drawing/2014/main" id="{118EF642-1796-4CF2-9B92-949B42B59A35}"/>
              </a:ext>
            </a:extLst>
          </p:cNvPr>
          <p:cNvSpPr txBox="1">
            <a:spLocks/>
          </p:cNvSpPr>
          <p:nvPr/>
        </p:nvSpPr>
        <p:spPr>
          <a:xfrm>
            <a:off x="1022018" y="184178"/>
            <a:ext cx="9953197" cy="1222354"/>
          </a:xfrm>
          <a:prstGeom prst="rect">
            <a:avLst/>
          </a:prstGeom>
        </p:spPr>
        <p:txBody>
          <a:bodyPr vert="horz" lIns="0" tIns="45720" rIns="0" bIns="45720" rtlCol="0" anchor="ctr">
            <a:noAutofit/>
          </a:bodyPr>
          <a:lstStyle>
            <a:lvl1pPr algn="l" defTabSz="914377" rtl="0" eaLnBrk="1" latinLnBrk="0" hangingPunct="1">
              <a:lnSpc>
                <a:spcPct val="90000"/>
              </a:lnSpc>
              <a:spcBef>
                <a:spcPct val="0"/>
              </a:spcBef>
              <a:buNone/>
              <a:defRPr sz="3200" b="1" kern="1200" baseline="0">
                <a:solidFill>
                  <a:srgbClr val="8DC055"/>
                </a:solidFill>
                <a:latin typeface="Network Rail Sans" charset="0"/>
                <a:ea typeface="Network Rail Sans" charset="0"/>
                <a:cs typeface="Network Rail Sans" charset="0"/>
              </a:defRPr>
            </a:lvl1pPr>
          </a:lstStyle>
          <a:p>
            <a:r>
              <a:rPr lang="en-GB" dirty="0">
                <a:solidFill>
                  <a:srgbClr val="F07E23"/>
                </a:solidFill>
              </a:rPr>
              <a:t>What Will You Do?</a:t>
            </a:r>
          </a:p>
        </p:txBody>
      </p:sp>
      <p:pic>
        <p:nvPicPr>
          <p:cNvPr id="1030" name="Picture 6" descr="sticky notes group of blank post it notes copy space design post it stock illustrations">
            <a:extLst>
              <a:ext uri="{FF2B5EF4-FFF2-40B4-BE49-F238E27FC236}">
                <a16:creationId xmlns:a16="http://schemas.microsoft.com/office/drawing/2014/main" id="{39356C83-231A-4FFC-8AFC-B730317B97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5844" y="2431591"/>
            <a:ext cx="5291329" cy="3639951"/>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FF2C0B33-D890-C113-ED0C-FB50551E5C64}"/>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18</a:t>
            </a:fld>
            <a:endParaRPr lang="en-GB" dirty="0"/>
          </a:p>
        </p:txBody>
      </p:sp>
      <p:pic>
        <p:nvPicPr>
          <p:cNvPr id="4" name="Picture 3">
            <a:extLst>
              <a:ext uri="{FF2B5EF4-FFF2-40B4-BE49-F238E27FC236}">
                <a16:creationId xmlns:a16="http://schemas.microsoft.com/office/drawing/2014/main" id="{964351BF-7C6C-7F94-ED7F-DB6290F7C85D}"/>
              </a:ext>
            </a:extLst>
          </p:cNvPr>
          <p:cNvPicPr>
            <a:picLocks noChangeAspect="1"/>
          </p:cNvPicPr>
          <p:nvPr/>
        </p:nvPicPr>
        <p:blipFill>
          <a:blip r:embed="rId4"/>
          <a:stretch>
            <a:fillRect/>
          </a:stretch>
        </p:blipFill>
        <p:spPr>
          <a:xfrm>
            <a:off x="0" y="3982356"/>
            <a:ext cx="928365" cy="2432957"/>
          </a:xfrm>
          <a:prstGeom prst="rect">
            <a:avLst/>
          </a:prstGeom>
        </p:spPr>
      </p:pic>
      <p:sp>
        <p:nvSpPr>
          <p:cNvPr id="6" name="Rectangle 5">
            <a:extLst>
              <a:ext uri="{FF2B5EF4-FFF2-40B4-BE49-F238E27FC236}">
                <a16:creationId xmlns:a16="http://schemas.microsoft.com/office/drawing/2014/main" id="{014FF300-6B45-26C9-3A87-EA4F7D8A4C17}"/>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spTree>
    <p:extLst>
      <p:ext uri="{BB962C8B-B14F-4D97-AF65-F5344CB8AC3E}">
        <p14:creationId xmlns:p14="http://schemas.microsoft.com/office/powerpoint/2010/main" val="2642889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iterate type="wd">
                                    <p:tmPct val="10000"/>
                                  </p:iterate>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par>
                          <p:cTn id="10" fill="hold">
                            <p:stCondLst>
                              <p:cond delay="1400"/>
                            </p:stCondLst>
                            <p:childTnLst>
                              <p:par>
                                <p:cTn id="11" presetID="10"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par>
                          <p:cTn id="14" fill="hold">
                            <p:stCondLst>
                              <p:cond delay="1900"/>
                            </p:stCondLst>
                            <p:childTnLst>
                              <p:par>
                                <p:cTn id="15" presetID="10" presetClass="entr" presetSubtype="0" fill="hold" nodeType="afterEffect">
                                  <p:stCondLst>
                                    <p:cond delay="0"/>
                                  </p:stCondLst>
                                  <p:childTnLst>
                                    <p:set>
                                      <p:cBhvr>
                                        <p:cTn id="16" dur="1" fill="hold">
                                          <p:stCondLst>
                                            <p:cond delay="0"/>
                                          </p:stCondLst>
                                        </p:cTn>
                                        <p:tgtEl>
                                          <p:spTgt spid="1030"/>
                                        </p:tgtEl>
                                        <p:attrNameLst>
                                          <p:attrName>style.visibility</p:attrName>
                                        </p:attrNameLst>
                                      </p:cBhvr>
                                      <p:to>
                                        <p:strVal val="visible"/>
                                      </p:to>
                                    </p:set>
                                    <p:animEffect transition="in" filter="fade">
                                      <p:cBhvr>
                                        <p:cTn id="17"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F9F80-EBE7-EBF5-F561-5F8BA96EADAF}"/>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93214689-8E3F-E3C5-C3D9-356C9B0C8A90}"/>
              </a:ext>
            </a:extLst>
          </p:cNvPr>
          <p:cNvSpPr/>
          <p:nvPr/>
        </p:nvSpPr>
        <p:spPr>
          <a:xfrm>
            <a:off x="2983345" y="1124691"/>
            <a:ext cx="6420485" cy="4925128"/>
          </a:xfrm>
          <a:prstGeom prst="round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itle 1">
            <a:extLst>
              <a:ext uri="{FF2B5EF4-FFF2-40B4-BE49-F238E27FC236}">
                <a16:creationId xmlns:a16="http://schemas.microsoft.com/office/drawing/2014/main" id="{D9799236-77B1-5C69-CDCE-6161E9AA2014}"/>
              </a:ext>
            </a:extLst>
          </p:cNvPr>
          <p:cNvSpPr txBox="1">
            <a:spLocks/>
          </p:cNvSpPr>
          <p:nvPr/>
        </p:nvSpPr>
        <p:spPr>
          <a:xfrm>
            <a:off x="1022018" y="0"/>
            <a:ext cx="9953197" cy="1222354"/>
          </a:xfrm>
          <a:prstGeom prst="rect">
            <a:avLst/>
          </a:prstGeom>
        </p:spPr>
        <p:txBody>
          <a:bodyPr vert="horz" lIns="0" tIns="45720" rIns="0" bIns="45720" rtlCol="0" anchor="ctr">
            <a:noAutofit/>
          </a:bodyPr>
          <a:lstStyle>
            <a:lvl1pPr algn="l" defTabSz="914377" rtl="0" eaLnBrk="1" latinLnBrk="0" hangingPunct="1">
              <a:lnSpc>
                <a:spcPct val="90000"/>
              </a:lnSpc>
              <a:spcBef>
                <a:spcPct val="0"/>
              </a:spcBef>
              <a:buNone/>
              <a:defRPr sz="3200" b="1" kern="1200" baseline="0">
                <a:solidFill>
                  <a:srgbClr val="8DC055"/>
                </a:solidFill>
                <a:latin typeface="Network Rail Sans" charset="0"/>
                <a:ea typeface="Network Rail Sans" charset="0"/>
                <a:cs typeface="Network Rail Sans" charset="0"/>
              </a:defRPr>
            </a:lvl1pPr>
          </a:lstStyle>
          <a:p>
            <a:endParaRPr lang="en-GB" dirty="0">
              <a:solidFill>
                <a:srgbClr val="F07E23"/>
              </a:solidFill>
            </a:endParaRPr>
          </a:p>
        </p:txBody>
      </p:sp>
      <p:sp>
        <p:nvSpPr>
          <p:cNvPr id="2" name="Slide Number Placeholder 1">
            <a:extLst>
              <a:ext uri="{FF2B5EF4-FFF2-40B4-BE49-F238E27FC236}">
                <a16:creationId xmlns:a16="http://schemas.microsoft.com/office/drawing/2014/main" id="{60BA6A11-FFDA-AAF4-AADF-08DE06F5C81F}"/>
              </a:ext>
            </a:extLst>
          </p:cNvPr>
          <p:cNvSpPr>
            <a:spLocks noGrp="1"/>
          </p:cNvSpPr>
          <p:nvPr>
            <p:ph type="sldNum" sz="quarter" idx="15"/>
          </p:nvPr>
        </p:nvSpPr>
        <p:spPr>
          <a:xfrm>
            <a:off x="11092443" y="6532802"/>
            <a:ext cx="850268" cy="184192"/>
          </a:xfrm>
        </p:spPr>
        <p:txBody>
          <a:bodyPr/>
          <a:lstStyle/>
          <a:p>
            <a:fld id="{229EAAAC-928A-40C1-AC39-D34FD1799CA9}" type="slidenum">
              <a:rPr lang="en-GB" smtClean="0"/>
              <a:pPr/>
              <a:t>19</a:t>
            </a:fld>
            <a:endParaRPr lang="en-GB" dirty="0"/>
          </a:p>
        </p:txBody>
      </p:sp>
      <p:pic>
        <p:nvPicPr>
          <p:cNvPr id="4" name="Picture 3">
            <a:extLst>
              <a:ext uri="{FF2B5EF4-FFF2-40B4-BE49-F238E27FC236}">
                <a16:creationId xmlns:a16="http://schemas.microsoft.com/office/drawing/2014/main" id="{776BC981-43E2-3121-003A-9951144E39EB}"/>
              </a:ext>
            </a:extLst>
          </p:cNvPr>
          <p:cNvPicPr>
            <a:picLocks noChangeAspect="1"/>
          </p:cNvPicPr>
          <p:nvPr/>
        </p:nvPicPr>
        <p:blipFill>
          <a:blip r:embed="rId3"/>
          <a:stretch>
            <a:fillRect/>
          </a:stretch>
        </p:blipFill>
        <p:spPr>
          <a:xfrm>
            <a:off x="0" y="3982356"/>
            <a:ext cx="928365" cy="2432957"/>
          </a:xfrm>
          <a:prstGeom prst="rect">
            <a:avLst/>
          </a:prstGeom>
        </p:spPr>
      </p:pic>
      <p:sp>
        <p:nvSpPr>
          <p:cNvPr id="6" name="Rectangle 5">
            <a:extLst>
              <a:ext uri="{FF2B5EF4-FFF2-40B4-BE49-F238E27FC236}">
                <a16:creationId xmlns:a16="http://schemas.microsoft.com/office/drawing/2014/main" id="{9497AADD-BA65-AAB1-E2E8-AA99925F76AF}"/>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sp>
        <p:nvSpPr>
          <p:cNvPr id="7" name="TextBox 6">
            <a:extLst>
              <a:ext uri="{FF2B5EF4-FFF2-40B4-BE49-F238E27FC236}">
                <a16:creationId xmlns:a16="http://schemas.microsoft.com/office/drawing/2014/main" id="{006404D4-D0B0-3A48-222D-9A84F4C2BA9D}"/>
              </a:ext>
            </a:extLst>
          </p:cNvPr>
          <p:cNvSpPr txBox="1"/>
          <p:nvPr/>
        </p:nvSpPr>
        <p:spPr>
          <a:xfrm>
            <a:off x="1216785" y="204398"/>
            <a:ext cx="8989397" cy="800219"/>
          </a:xfrm>
          <a:prstGeom prst="rect">
            <a:avLst/>
          </a:prstGeom>
          <a:noFill/>
        </p:spPr>
        <p:txBody>
          <a:bodyPr wrap="square" rtlCol="0">
            <a:spAutoFit/>
          </a:bodyPr>
          <a:lstStyle/>
          <a:p>
            <a:r>
              <a:rPr lang="en-GB" sz="2800" b="1" dirty="0">
                <a:solidFill>
                  <a:schemeClr val="accent2"/>
                </a:solidFill>
              </a:rPr>
              <a:t>One-Hour Safety Learning Summary</a:t>
            </a:r>
          </a:p>
          <a:p>
            <a:endParaRPr lang="en-GB" dirty="0"/>
          </a:p>
        </p:txBody>
      </p:sp>
      <p:sp>
        <p:nvSpPr>
          <p:cNvPr id="10" name="TextBox 9">
            <a:extLst>
              <a:ext uri="{FF2B5EF4-FFF2-40B4-BE49-F238E27FC236}">
                <a16:creationId xmlns:a16="http://schemas.microsoft.com/office/drawing/2014/main" id="{A6F953C4-56B7-88A6-6143-DE68737FF263}"/>
              </a:ext>
            </a:extLst>
          </p:cNvPr>
          <p:cNvSpPr txBox="1"/>
          <p:nvPr/>
        </p:nvSpPr>
        <p:spPr>
          <a:xfrm>
            <a:off x="2715491" y="1268179"/>
            <a:ext cx="6861455" cy="4307589"/>
          </a:xfrm>
          <a:prstGeom prst="rect">
            <a:avLst/>
          </a:prstGeom>
          <a:noFill/>
        </p:spPr>
        <p:txBody>
          <a:bodyPr wrap="square">
            <a:spAutoFit/>
          </a:bodyPr>
          <a:lstStyle/>
          <a:p>
            <a:pPr algn="ctr">
              <a:lnSpc>
                <a:spcPct val="200000"/>
              </a:lnSpc>
            </a:pPr>
            <a:r>
              <a:rPr lang="en-GB" sz="2000" dirty="0">
                <a:solidFill>
                  <a:schemeClr val="bg1"/>
                </a:solidFill>
              </a:rPr>
              <a:t> Effective Communication</a:t>
            </a:r>
          </a:p>
          <a:p>
            <a:pPr algn="ctr">
              <a:lnSpc>
                <a:spcPct val="200000"/>
              </a:lnSpc>
            </a:pPr>
            <a:r>
              <a:rPr lang="en-GB" sz="2000" dirty="0">
                <a:solidFill>
                  <a:schemeClr val="bg1"/>
                </a:solidFill>
              </a:rPr>
              <a:t>Recognising and Responding to Safety Concerns</a:t>
            </a:r>
          </a:p>
          <a:p>
            <a:pPr algn="ctr">
              <a:lnSpc>
                <a:spcPct val="200000"/>
              </a:lnSpc>
            </a:pPr>
            <a:r>
              <a:rPr lang="en-GB" sz="2000" dirty="0">
                <a:solidFill>
                  <a:schemeClr val="bg1"/>
                </a:solidFill>
              </a:rPr>
              <a:t>Understanding Permit Limits and Compliance</a:t>
            </a:r>
          </a:p>
          <a:p>
            <a:pPr algn="ctr">
              <a:lnSpc>
                <a:spcPct val="200000"/>
              </a:lnSpc>
            </a:pPr>
            <a:r>
              <a:rPr lang="en-GB" sz="2000" dirty="0">
                <a:solidFill>
                  <a:schemeClr val="bg1"/>
                </a:solidFill>
              </a:rPr>
              <a:t>Developing Situational Awareness</a:t>
            </a:r>
          </a:p>
          <a:p>
            <a:pPr algn="ctr">
              <a:lnSpc>
                <a:spcPct val="200000"/>
              </a:lnSpc>
            </a:pPr>
            <a:r>
              <a:rPr lang="en-GB" sz="2000" dirty="0">
                <a:solidFill>
                  <a:schemeClr val="bg1"/>
                </a:solidFill>
              </a:rPr>
              <a:t>Conducting Effective Safety Briefings</a:t>
            </a:r>
          </a:p>
          <a:p>
            <a:pPr algn="ctr">
              <a:lnSpc>
                <a:spcPct val="200000"/>
              </a:lnSpc>
            </a:pPr>
            <a:r>
              <a:rPr lang="en-GB" sz="2000" dirty="0">
                <a:solidFill>
                  <a:schemeClr val="bg1"/>
                </a:solidFill>
              </a:rPr>
              <a:t>Learning from Mistakes: Creating a Culture of Safety</a:t>
            </a:r>
          </a:p>
          <a:p>
            <a:pPr algn="ctr">
              <a:lnSpc>
                <a:spcPct val="200000"/>
              </a:lnSpc>
            </a:pPr>
            <a:r>
              <a:rPr lang="en-GB" sz="2000" dirty="0">
                <a:solidFill>
                  <a:schemeClr val="bg1"/>
                </a:solidFill>
              </a:rPr>
              <a:t>The Consequences of Safety Failures</a:t>
            </a:r>
          </a:p>
        </p:txBody>
      </p:sp>
    </p:spTree>
    <p:extLst>
      <p:ext uri="{BB962C8B-B14F-4D97-AF65-F5344CB8AC3E}">
        <p14:creationId xmlns:p14="http://schemas.microsoft.com/office/powerpoint/2010/main" val="3653697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iterate type="wd">
                                    <p:tmPct val="10000"/>
                                  </p:iterate>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000" b="2000"/>
          </a:stretch>
        </a:blipFill>
        <a:effectLst/>
      </p:bgPr>
    </p:bg>
    <p:spTree>
      <p:nvGrpSpPr>
        <p:cNvPr id="1" name="">
          <a:extLst>
            <a:ext uri="{FF2B5EF4-FFF2-40B4-BE49-F238E27FC236}">
              <a16:creationId xmlns:a16="http://schemas.microsoft.com/office/drawing/2014/main" id="{34FC6E58-47C8-B4E7-1DE3-7B53E35CD0C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5BD59F5-6708-F3EC-EBCA-7943D8F1B1BF}"/>
              </a:ext>
            </a:extLst>
          </p:cNvPr>
          <p:cNvSpPr>
            <a:spLocks noGrp="1"/>
          </p:cNvSpPr>
          <p:nvPr>
            <p:ph type="sldNum" sz="quarter" idx="1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9EAAAC-928A-40C1-AC39-D34FD1799CA9}" type="slidenum">
              <a:rPr kumimoji="0" lang="en-GB" sz="1200" b="0" i="0" u="none" strike="noStrike" kern="1200" cap="none" spc="0" normalizeH="0" baseline="0" noProof="0" smtClean="0">
                <a:ln>
                  <a:noFill/>
                </a:ln>
                <a:solidFill>
                  <a:srgbClr val="898989"/>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dirty="0">
              <a:ln>
                <a:noFill/>
              </a:ln>
              <a:solidFill>
                <a:srgbClr val="898989"/>
              </a:solidFill>
              <a:effectLst/>
              <a:uLnTx/>
              <a:uFillTx/>
              <a:latin typeface="Arial" panose="020B0604020202020204" pitchFamily="34" charset="0"/>
              <a:ea typeface="+mn-ea"/>
              <a:cs typeface="Arial" panose="020B0604020202020204" pitchFamily="34" charset="0"/>
            </a:endParaRPr>
          </a:p>
        </p:txBody>
      </p:sp>
      <p:sp>
        <p:nvSpPr>
          <p:cNvPr id="12" name="Slide Number Placeholder 1">
            <a:extLst>
              <a:ext uri="{FF2B5EF4-FFF2-40B4-BE49-F238E27FC236}">
                <a16:creationId xmlns:a16="http://schemas.microsoft.com/office/drawing/2014/main" id="{E1A4E104-A0A6-1D7E-C928-755AB5A863AE}"/>
              </a:ext>
            </a:extLst>
          </p:cNvPr>
          <p:cNvSpPr txBox="1">
            <a:spLocks/>
          </p:cNvSpPr>
          <p:nvPr/>
        </p:nvSpPr>
        <p:spPr>
          <a:xfrm>
            <a:off x="11092443" y="6610292"/>
            <a:ext cx="850268" cy="184192"/>
          </a:xfrm>
          <a:prstGeom prst="rect">
            <a:avLst/>
          </a:prstGeom>
        </p:spPr>
        <p:txBody>
          <a:bodyPr anchor="ctr" anchorCtr="0"/>
          <a:lstStyle>
            <a:defPPr>
              <a:defRPr lang="en-US"/>
            </a:defPPr>
            <a:lvl1pPr marL="0" algn="r" defTabSz="914400" rtl="0" eaLnBrk="1" latinLnBrk="0" hangingPunct="1">
              <a:defRPr sz="1200" kern="1200">
                <a:solidFill>
                  <a:srgbClr val="898989"/>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29EAAAC-928A-40C1-AC39-D34FD1799CA9}" type="slidenum">
              <a:rPr kumimoji="0" lang="en-GB" sz="1200" b="0" i="0" u="none" strike="noStrike" kern="1200" cap="none" spc="0" normalizeH="0" baseline="0" noProof="0" smtClean="0">
                <a:ln>
                  <a:noFill/>
                </a:ln>
                <a:solidFill>
                  <a:srgbClr val="898989"/>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dirty="0">
              <a:ln>
                <a:noFill/>
              </a:ln>
              <a:solidFill>
                <a:srgbClr val="898989"/>
              </a:solidFill>
              <a:effectLst/>
              <a:uLnTx/>
              <a:uFillTx/>
              <a:latin typeface="Arial" panose="020B0604020202020204" pitchFamily="34" charset="0"/>
              <a:ea typeface="+mn-ea"/>
              <a:cs typeface="Arial" panose="020B0604020202020204" pitchFamily="34" charset="0"/>
            </a:endParaRPr>
          </a:p>
        </p:txBody>
      </p:sp>
      <p:sp>
        <p:nvSpPr>
          <p:cNvPr id="13" name="Title 1">
            <a:extLst>
              <a:ext uri="{FF2B5EF4-FFF2-40B4-BE49-F238E27FC236}">
                <a16:creationId xmlns:a16="http://schemas.microsoft.com/office/drawing/2014/main" id="{336D17A8-735A-FD1B-2DB5-B2AB066EB64A}"/>
              </a:ext>
            </a:extLst>
          </p:cNvPr>
          <p:cNvSpPr txBox="1">
            <a:spLocks/>
          </p:cNvSpPr>
          <p:nvPr/>
        </p:nvSpPr>
        <p:spPr>
          <a:xfrm>
            <a:off x="755184" y="779211"/>
            <a:ext cx="10681631" cy="2138067"/>
          </a:xfrm>
          <a:prstGeom prst="rect">
            <a:avLst/>
          </a:prstGeom>
          <a:effectLst>
            <a:outerShdw blurRad="342900" dist="38100" dir="13500000" algn="br" rotWithShape="0">
              <a:prstClr val="black">
                <a:alpha val="77000"/>
              </a:prstClr>
            </a:outerShd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Network Rail Sans" panose="02000000040000020004" pitchFamily="2" charset="0"/>
                <a:ea typeface="+mj-ea"/>
                <a:cs typeface="+mj-cs"/>
              </a:rPr>
              <a:t>Thank You</a:t>
            </a:r>
          </a:p>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GB" sz="4400" b="1" i="0" u="none" strike="noStrike" kern="1200" cap="none" spc="0" normalizeH="0" baseline="0" noProof="0" dirty="0">
              <a:ln>
                <a:noFill/>
              </a:ln>
              <a:solidFill>
                <a:prstClr val="white"/>
              </a:solidFill>
              <a:effectLst/>
              <a:uLnTx/>
              <a:uFillTx/>
              <a:latin typeface="Network Rail Sans" panose="02000000040000020004" pitchFamily="2" charset="0"/>
              <a:ea typeface="+mj-ea"/>
              <a:cs typeface="+mj-cs"/>
            </a:endParaRP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Network Rail Sans" panose="02000000040000020004" pitchFamily="2" charset="0"/>
                <a:ea typeface="+mj-ea"/>
                <a:cs typeface="+mj-cs"/>
              </a:rPr>
              <a:t>Please take a moment to fill in the feedback </a:t>
            </a:r>
            <a:r>
              <a:rPr lang="en-GB" b="1" dirty="0">
                <a:solidFill>
                  <a:prstClr val="white"/>
                </a:solidFill>
                <a:latin typeface="Network Rail Sans" panose="02000000040000020004" pitchFamily="2" charset="0"/>
              </a:rPr>
              <a:t>f</a:t>
            </a:r>
            <a:r>
              <a:rPr kumimoji="0" lang="en-GB" sz="4400" b="1" i="0" u="none" strike="noStrike" kern="1200" cap="none" spc="0" normalizeH="0" baseline="0" noProof="0" dirty="0" err="1">
                <a:ln>
                  <a:noFill/>
                </a:ln>
                <a:solidFill>
                  <a:prstClr val="white"/>
                </a:solidFill>
                <a:effectLst/>
                <a:uLnTx/>
                <a:uFillTx/>
                <a:latin typeface="Network Rail Sans" panose="02000000040000020004" pitchFamily="2" charset="0"/>
                <a:ea typeface="+mj-ea"/>
                <a:cs typeface="+mj-cs"/>
              </a:rPr>
              <a:t>orm</a:t>
            </a:r>
            <a:r>
              <a:rPr kumimoji="0" lang="en-GB" sz="4400" b="1" i="0" u="none" strike="noStrike" kern="1200" cap="none" spc="0" normalizeH="0" baseline="0" noProof="0" dirty="0">
                <a:ln>
                  <a:noFill/>
                </a:ln>
                <a:solidFill>
                  <a:prstClr val="white"/>
                </a:solidFill>
                <a:effectLst/>
                <a:uLnTx/>
                <a:uFillTx/>
                <a:latin typeface="Network Rail Sans" panose="02000000040000020004" pitchFamily="2" charset="0"/>
                <a:ea typeface="+mj-ea"/>
                <a:cs typeface="+mj-cs"/>
              </a:rPr>
              <a:t>: </a:t>
            </a:r>
            <a:br>
              <a:rPr kumimoji="0" lang="en-GB" sz="4400" b="1" i="0" u="none" strike="noStrike" kern="1200" cap="none" spc="0" normalizeH="0" baseline="0" noProof="0" dirty="0">
                <a:ln>
                  <a:noFill/>
                </a:ln>
                <a:solidFill>
                  <a:prstClr val="black"/>
                </a:solidFill>
                <a:effectLst/>
                <a:uLnTx/>
                <a:uFillTx/>
                <a:latin typeface="Network Rail Sans" panose="02000000040000020004" pitchFamily="2" charset="0"/>
                <a:ea typeface="+mj-ea"/>
                <a:cs typeface="+mj-cs"/>
              </a:rPr>
            </a:br>
            <a:endParaRPr kumimoji="0" lang="en-GB" sz="4400" b="0" i="0" u="none" strike="noStrike" kern="1200" cap="none" spc="0" normalizeH="0" baseline="0" noProof="0" dirty="0">
              <a:ln>
                <a:noFill/>
              </a:ln>
              <a:solidFill>
                <a:prstClr val="black"/>
              </a:solidFill>
              <a:effectLst/>
              <a:uLnTx/>
              <a:uFillTx/>
              <a:latin typeface="Network Rail Sans"/>
              <a:ea typeface="+mj-ea"/>
              <a:cs typeface="+mj-cs"/>
            </a:endParaRPr>
          </a:p>
        </p:txBody>
      </p:sp>
      <p:pic>
        <p:nvPicPr>
          <p:cNvPr id="14" name="Picture 13">
            <a:extLst>
              <a:ext uri="{FF2B5EF4-FFF2-40B4-BE49-F238E27FC236}">
                <a16:creationId xmlns:a16="http://schemas.microsoft.com/office/drawing/2014/main" id="{B129EEDD-66BE-6725-FDCC-23D0F63103E6}"/>
              </a:ext>
            </a:extLst>
          </p:cNvPr>
          <p:cNvPicPr>
            <a:picLocks noChangeAspect="1"/>
          </p:cNvPicPr>
          <p:nvPr/>
        </p:nvPicPr>
        <p:blipFill>
          <a:blip r:embed="rId4"/>
          <a:stretch>
            <a:fillRect/>
          </a:stretch>
        </p:blipFill>
        <p:spPr>
          <a:xfrm>
            <a:off x="559648" y="4771572"/>
            <a:ext cx="1672393" cy="816598"/>
          </a:xfrm>
          <a:prstGeom prst="rect">
            <a:avLst/>
          </a:prstGeom>
        </p:spPr>
      </p:pic>
      <p:pic>
        <p:nvPicPr>
          <p:cNvPr id="15" name="Picture 14" descr="A black and yellow rectangles with white text&#10;&#10;Description automatically generated">
            <a:extLst>
              <a:ext uri="{FF2B5EF4-FFF2-40B4-BE49-F238E27FC236}">
                <a16:creationId xmlns:a16="http://schemas.microsoft.com/office/drawing/2014/main" id="{8C38C615-30C0-1486-5CF7-75DD05201941}"/>
              </a:ext>
            </a:extLst>
          </p:cNvPr>
          <p:cNvPicPr>
            <a:picLocks noChangeAspect="1"/>
          </p:cNvPicPr>
          <p:nvPr/>
        </p:nvPicPr>
        <p:blipFill>
          <a:blip r:embed="rId5" cstate="print">
            <a:extLst>
              <a:ext uri="{28A0092B-C50C-407E-A947-70E740481C1C}">
                <a14:useLocalDpi xmlns:a14="http://schemas.microsoft.com/office/drawing/2010/main" val="0"/>
              </a:ext>
            </a:extLst>
          </a:blip>
          <a:srcRect t="4496"/>
          <a:stretch/>
        </p:blipFill>
        <p:spPr>
          <a:xfrm>
            <a:off x="2232041" y="4771572"/>
            <a:ext cx="1975352" cy="816598"/>
          </a:xfrm>
          <a:prstGeom prst="rect">
            <a:avLst/>
          </a:prstGeom>
        </p:spPr>
      </p:pic>
      <p:pic>
        <p:nvPicPr>
          <p:cNvPr id="16" name="Picture 15">
            <a:extLst>
              <a:ext uri="{FF2B5EF4-FFF2-40B4-BE49-F238E27FC236}">
                <a16:creationId xmlns:a16="http://schemas.microsoft.com/office/drawing/2014/main" id="{A0CBBED9-E21F-4707-354A-20F9663C8784}"/>
              </a:ext>
            </a:extLst>
          </p:cNvPr>
          <p:cNvPicPr>
            <a:picLocks noChangeAspect="1"/>
          </p:cNvPicPr>
          <p:nvPr/>
        </p:nvPicPr>
        <p:blipFill>
          <a:blip r:embed="rId6"/>
          <a:stretch>
            <a:fillRect/>
          </a:stretch>
        </p:blipFill>
        <p:spPr>
          <a:xfrm>
            <a:off x="8577872" y="3067393"/>
            <a:ext cx="2939705" cy="2939705"/>
          </a:xfrm>
          <a:prstGeom prst="rect">
            <a:avLst/>
          </a:prstGeom>
        </p:spPr>
      </p:pic>
    </p:spTree>
    <p:extLst>
      <p:ext uri="{BB962C8B-B14F-4D97-AF65-F5344CB8AC3E}">
        <p14:creationId xmlns:p14="http://schemas.microsoft.com/office/powerpoint/2010/main" val="991667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withEffect">
                                  <p:stCondLst>
                                    <p:cond delay="500"/>
                                  </p:stCondLst>
                                  <p:childTnLst>
                                    <p:set>
                                      <p:cBhvr>
                                        <p:cTn id="6" dur="1" fill="hold">
                                          <p:stCondLst>
                                            <p:cond delay="0"/>
                                          </p:stCondLst>
                                        </p:cTn>
                                        <p:tgtEl>
                                          <p:spTgt spid="13"/>
                                        </p:tgtEl>
                                        <p:attrNameLst>
                                          <p:attrName>style.visibility</p:attrName>
                                        </p:attrNameLst>
                                      </p:cBhvr>
                                      <p:to>
                                        <p:strVal val="visible"/>
                                      </p:to>
                                    </p:set>
                                    <p:animEffect transition="in" filter="barn(outVertical)">
                                      <p:cBhvr>
                                        <p:cTn id="7" dur="100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om Kemp Outro (EXT)">
            <a:hlinkClick r:id="" action="ppaction://media"/>
            <a:extLst>
              <a:ext uri="{FF2B5EF4-FFF2-40B4-BE49-F238E27FC236}">
                <a16:creationId xmlns:a16="http://schemas.microsoft.com/office/drawing/2014/main" id="{C4773C8D-6C51-A548-2D83-A2E672F3EB9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547363" y="2539614"/>
            <a:ext cx="2564875" cy="1442742"/>
          </a:xfrm>
          <a:prstGeom prst="rect">
            <a:avLst/>
          </a:prstGeom>
        </p:spPr>
      </p:pic>
      <p:sp>
        <p:nvSpPr>
          <p:cNvPr id="2" name="Slide Number Placeholder 1">
            <a:extLst>
              <a:ext uri="{FF2B5EF4-FFF2-40B4-BE49-F238E27FC236}">
                <a16:creationId xmlns:a16="http://schemas.microsoft.com/office/drawing/2014/main" id="{750EA2AC-0431-42F5-B2CA-08AF4922C643}"/>
              </a:ext>
            </a:extLst>
          </p:cNvPr>
          <p:cNvSpPr>
            <a:spLocks noGrp="1"/>
          </p:cNvSpPr>
          <p:nvPr>
            <p:ph type="sldNum" sz="quarter" idx="15"/>
          </p:nvPr>
        </p:nvSpPr>
        <p:spPr>
          <a:xfrm>
            <a:off x="11092443" y="6532802"/>
            <a:ext cx="850268" cy="184192"/>
          </a:xfrm>
        </p:spPr>
        <p:txBody>
          <a:bodyPr/>
          <a:lstStyle/>
          <a:p>
            <a:r>
              <a:rPr lang="en-GB" dirty="0"/>
              <a:t>2</a:t>
            </a:r>
          </a:p>
        </p:txBody>
      </p:sp>
      <p:grpSp>
        <p:nvGrpSpPr>
          <p:cNvPr id="7" name="Group 6">
            <a:extLst>
              <a:ext uri="{FF2B5EF4-FFF2-40B4-BE49-F238E27FC236}">
                <a16:creationId xmlns:a16="http://schemas.microsoft.com/office/drawing/2014/main" id="{E09873A9-2057-5205-554B-3EB3E8F09B91}"/>
              </a:ext>
            </a:extLst>
          </p:cNvPr>
          <p:cNvGrpSpPr/>
          <p:nvPr/>
        </p:nvGrpSpPr>
        <p:grpSpPr>
          <a:xfrm>
            <a:off x="0" y="204399"/>
            <a:ext cx="928365" cy="6449202"/>
            <a:chOff x="0" y="204399"/>
            <a:chExt cx="928365" cy="6449202"/>
          </a:xfrm>
        </p:grpSpPr>
        <p:pic>
          <p:nvPicPr>
            <p:cNvPr id="8" name="Picture 7">
              <a:extLst>
                <a:ext uri="{FF2B5EF4-FFF2-40B4-BE49-F238E27FC236}">
                  <a16:creationId xmlns:a16="http://schemas.microsoft.com/office/drawing/2014/main" id="{DD9D1980-35F2-9E91-A056-185624DBC815}"/>
                </a:ext>
              </a:extLst>
            </p:cNvPr>
            <p:cNvPicPr>
              <a:picLocks noChangeAspect="1"/>
            </p:cNvPicPr>
            <p:nvPr/>
          </p:nvPicPr>
          <p:blipFill>
            <a:blip r:embed="rId6"/>
            <a:stretch>
              <a:fillRect/>
            </a:stretch>
          </p:blipFill>
          <p:spPr>
            <a:xfrm>
              <a:off x="0" y="3982356"/>
              <a:ext cx="928365" cy="2432957"/>
            </a:xfrm>
            <a:prstGeom prst="rect">
              <a:avLst/>
            </a:prstGeom>
          </p:spPr>
        </p:pic>
        <p:sp>
          <p:nvSpPr>
            <p:cNvPr id="15" name="Rectangle 14">
              <a:extLst>
                <a:ext uri="{FF2B5EF4-FFF2-40B4-BE49-F238E27FC236}">
                  <a16:creationId xmlns:a16="http://schemas.microsoft.com/office/drawing/2014/main" id="{196FE2E1-0382-397F-F7D7-4615A4614152}"/>
                </a:ext>
              </a:extLst>
            </p:cNvPr>
            <p:cNvSpPr/>
            <p:nvPr/>
          </p:nvSpPr>
          <p:spPr>
            <a:xfrm rot="16200000">
              <a:off x="-2760419" y="3044279"/>
              <a:ext cx="6449202" cy="769441"/>
            </a:xfrm>
            <a:prstGeom prst="rect">
              <a:avLst/>
            </a:prstGeom>
            <a:noFill/>
          </p:spPr>
          <p:txBody>
            <a:bodyPr wrap="none" lIns="91440" tIns="45720" rIns="91440" bIns="45720">
              <a:spAutoFit/>
            </a:bodyPr>
            <a:lstStyle/>
            <a:p>
              <a:pPr algn="ctr"/>
              <a:r>
                <a:rPr lang="en-US" sz="4400" b="1" cap="none" spc="0" dirty="0">
                  <a:ln w="0"/>
                  <a:solidFill>
                    <a:schemeClr val="bg1"/>
                  </a:solidFill>
                  <a:effectLst>
                    <a:outerShdw blurRad="38100" dist="19050" dir="2700000" algn="tl" rotWithShape="0">
                      <a:schemeClr val="dk1">
                        <a:alpha val="40000"/>
                      </a:schemeClr>
                    </a:outerShdw>
                  </a:effectLst>
                </a:rPr>
                <a:t>ASK, CHECK, CHALLENGE</a:t>
              </a:r>
            </a:p>
          </p:txBody>
        </p:sp>
      </p:grpSp>
      <p:sp>
        <p:nvSpPr>
          <p:cNvPr id="6" name="Text Placeholder 2">
            <a:extLst>
              <a:ext uri="{FF2B5EF4-FFF2-40B4-BE49-F238E27FC236}">
                <a16:creationId xmlns:a16="http://schemas.microsoft.com/office/drawing/2014/main" id="{60B5CA86-CB7A-F283-8AD4-9D639122FEC5}"/>
              </a:ext>
            </a:extLst>
          </p:cNvPr>
          <p:cNvSpPr txBox="1">
            <a:spLocks/>
          </p:cNvSpPr>
          <p:nvPr/>
        </p:nvSpPr>
        <p:spPr>
          <a:xfrm>
            <a:off x="2066673" y="4486831"/>
            <a:ext cx="3683666" cy="2138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3200" dirty="0"/>
          </a:p>
          <a:p>
            <a:pPr marL="0" indent="0">
              <a:buNone/>
            </a:pPr>
            <a:r>
              <a:rPr lang="en-GB" sz="3200" b="1" dirty="0">
                <a:solidFill>
                  <a:schemeClr val="bg1"/>
                </a:solidFill>
              </a:rPr>
              <a:t>#electricalsafety</a:t>
            </a:r>
          </a:p>
          <a:p>
            <a:endParaRPr lang="en-GB" sz="3200" dirty="0"/>
          </a:p>
        </p:txBody>
      </p:sp>
      <p:sp>
        <p:nvSpPr>
          <p:cNvPr id="4" name="Title 1">
            <a:extLst>
              <a:ext uri="{FF2B5EF4-FFF2-40B4-BE49-F238E27FC236}">
                <a16:creationId xmlns:a16="http://schemas.microsoft.com/office/drawing/2014/main" id="{F04262CA-3230-6E99-D4D7-19E962988DE1}"/>
              </a:ext>
            </a:extLst>
          </p:cNvPr>
          <p:cNvSpPr txBox="1">
            <a:spLocks/>
          </p:cNvSpPr>
          <p:nvPr/>
        </p:nvSpPr>
        <p:spPr>
          <a:xfrm>
            <a:off x="994270" y="496216"/>
            <a:ext cx="11018707" cy="83185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solidFill>
                  <a:srgbClr val="F07E23"/>
                </a:solidFill>
                <a:latin typeface="Network Rail Sans" panose="02000000040000020004" pitchFamily="2" charset="0"/>
              </a:rPr>
              <a:t>Tom Kemp Closes the Safety Hour</a:t>
            </a:r>
            <a:endParaRPr lang="en-US" sz="3200" b="1" dirty="0">
              <a:solidFill>
                <a:srgbClr val="F07E23"/>
              </a:solidFill>
              <a:latin typeface="Network Rail Sans" panose="02000000040000020004" pitchFamily="2" charset="0"/>
            </a:endParaRPr>
          </a:p>
          <a:p>
            <a:endParaRPr lang="en-US" sz="3200" b="1" dirty="0">
              <a:solidFill>
                <a:srgbClr val="F07E23"/>
              </a:solidFill>
              <a:latin typeface="Network Rail Sans" panose="02000000040000020004" pitchFamily="2" charset="0"/>
            </a:endParaRPr>
          </a:p>
          <a:p>
            <a:endParaRPr lang="en-GB" sz="3200" b="1" dirty="0">
              <a:solidFill>
                <a:srgbClr val="F07E23"/>
              </a:solidFill>
              <a:latin typeface="Network Rail Sans" panose="02000000040000020004" pitchFamily="2" charset="0"/>
            </a:endParaRPr>
          </a:p>
        </p:txBody>
      </p:sp>
      <p:pic>
        <p:nvPicPr>
          <p:cNvPr id="3" name="Picture 2">
            <a:extLst>
              <a:ext uri="{FF2B5EF4-FFF2-40B4-BE49-F238E27FC236}">
                <a16:creationId xmlns:a16="http://schemas.microsoft.com/office/drawing/2014/main" id="{6C22B2B6-28B7-19A7-EC7E-097147C1DB8B}"/>
              </a:ext>
            </a:extLst>
          </p:cNvPr>
          <p:cNvPicPr>
            <a:picLocks noChangeAspect="1"/>
          </p:cNvPicPr>
          <p:nvPr/>
        </p:nvPicPr>
        <p:blipFill>
          <a:blip r:embed="rId7" cstate="print">
            <a:extLst>
              <a:ext uri="{28A0092B-C50C-407E-A947-70E740481C1C}">
                <a14:useLocalDpi xmlns:a14="http://schemas.microsoft.com/office/drawing/2010/main" val="0"/>
              </a:ext>
            </a:extLst>
          </a:blip>
          <a:srcRect t="130" b="130"/>
          <a:stretch/>
        </p:blipFill>
        <p:spPr>
          <a:xfrm>
            <a:off x="2564078" y="1503299"/>
            <a:ext cx="7561249" cy="4242139"/>
          </a:xfrm>
          <a:prstGeom prst="snip2DiagRect">
            <a:avLst>
              <a:gd name="adj1" fmla="val 0"/>
              <a:gd name="adj2" fmla="val 15296"/>
            </a:avLst>
          </a:prstGeom>
          <a:ln w="76200">
            <a:solidFill>
              <a:srgbClr val="F07E23"/>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043239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iterate type="wd">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825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showWhenStopped="0">
                <p:cTn id="19" fill="hold" display="0">
                  <p:stCondLst>
                    <p:cond delay="indefinite"/>
                  </p:stCondLst>
                </p:cTn>
                <p:tgtEl>
                  <p:spTgt spid="5"/>
                </p:tgtEl>
              </p:cMediaNode>
            </p:video>
            <p:seq concurrent="1" nextAc="seek">
              <p:cTn id="20" restart="whenNotActive" fill="hold" evtFilter="cancelBubble" nodeType="interactiveSeq">
                <p:stCondLst>
                  <p:cond evt="onClick" delay="0">
                    <p:tgtEl>
                      <p:spTgt spid="5"/>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5"/>
                                        </p:tgtEl>
                                      </p:cBhvr>
                                    </p:cmd>
                                  </p:childTnLst>
                                </p:cTn>
                              </p:par>
                            </p:childTnLst>
                          </p:cTn>
                        </p:par>
                      </p:childTnLst>
                    </p:cTn>
                  </p:par>
                </p:childTnLst>
              </p:cTn>
              <p:nextCondLst>
                <p:cond evt="onClick" delay="0">
                  <p:tgtEl>
                    <p:spTgt spid="5"/>
                  </p:tgtEl>
                </p:cond>
              </p:nextCondLst>
            </p:seq>
          </p:childTnLst>
        </p:cTn>
      </p:par>
    </p:tnLst>
    <p:bldLst>
      <p:bldP spid="4" grpId="0"/>
    </p:bldLst>
  </p:timing>
</p:sld>
</file>

<file path=ppt/theme/theme1.xml><?xml version="1.0" encoding="utf-8"?>
<a:theme xmlns:a="http://schemas.openxmlformats.org/drawingml/2006/main" name="1_Office Theme">
  <a:themeElements>
    <a:clrScheme name="Network Rail">
      <a:dk1>
        <a:sysClr val="windowText" lastClr="000000"/>
      </a:dk1>
      <a:lt1>
        <a:sysClr val="window" lastClr="FFFFFF"/>
      </a:lt1>
      <a:dk2>
        <a:srgbClr val="005172"/>
      </a:dk2>
      <a:lt2>
        <a:srgbClr val="E7E6E6"/>
      </a:lt2>
      <a:accent1>
        <a:srgbClr val="005172"/>
      </a:accent1>
      <a:accent2>
        <a:srgbClr val="F07E23"/>
      </a:accent2>
      <a:accent3>
        <a:srgbClr val="C3D3E1"/>
      </a:accent3>
      <a:accent4>
        <a:srgbClr val="003C55"/>
      </a:accent4>
      <a:accent5>
        <a:srgbClr val="11BAFF"/>
      </a:accent5>
      <a:accent6>
        <a:srgbClr val="456B8C"/>
      </a:accent6>
      <a:hlink>
        <a:srgbClr val="F07E23"/>
      </a:hlink>
      <a:folHlink>
        <a:srgbClr val="002839"/>
      </a:folHlink>
    </a:clrScheme>
    <a:fontScheme name="Custom 2">
      <a:majorFont>
        <a:latin typeface="Network Rail Sans"/>
        <a:ea typeface=""/>
        <a:cs typeface=""/>
      </a:majorFont>
      <a:minorFont>
        <a:latin typeface="Network Rail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ank.potx" id="{9AB99B49-7C51-4641-A658-12EAB32B26BF}" vid="{743D7A7F-C375-4659-AAD2-46A87105F41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f6769f6e-8b1e-40f1-829b-f72be5dc017c">
      <UserInfo>
        <DisplayName>Matt Skinner</DisplayName>
        <AccountId>73</AccountId>
        <AccountType/>
      </UserInfo>
      <UserInfo>
        <DisplayName>Tanya Chapman</DisplayName>
        <AccountId>74</AccountId>
        <AccountType/>
      </UserInfo>
      <UserInfo>
        <DisplayName>Dave Campbell</DisplayName>
        <AccountId>75</AccountId>
        <AccountType/>
      </UserInfo>
      <UserInfo>
        <DisplayName>Leon Barrett</DisplayName>
        <AccountId>76</AccountId>
        <AccountType/>
      </UserInfo>
      <UserInfo>
        <DisplayName>Olesia Cockerill</DisplayName>
        <AccountId>43</AccountId>
        <AccountType/>
      </UserInfo>
      <UserInfo>
        <DisplayName>Paula Hilliard</DisplayName>
        <AccountId>17</AccountId>
        <AccountType/>
      </UserInfo>
      <UserInfo>
        <DisplayName>Latham Bryant (Engineer Specialist) (1)</DisplayName>
        <AccountId>51</AccountId>
        <AccountType/>
      </UserInfo>
      <UserInfo>
        <DisplayName>Vanessa Chan</DisplayName>
        <AccountId>46</AccountId>
        <AccountType/>
      </UserInfo>
    </SharedWithUsers>
    <lcf76f155ced4ddcb4097134ff3c332f xmlns="721d449c-0bec-4bbb-9c09-6916382353d5">
      <Terms xmlns="http://schemas.microsoft.com/office/infopath/2007/PartnerControls"/>
    </lcf76f155ced4ddcb4097134ff3c332f>
    <TaxCatchAll xmlns="f6769f6e-8b1e-40f1-829b-f72be5dc017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9165B48E52E2F45B451B789EF379F54" ma:contentTypeVersion="16" ma:contentTypeDescription="Create a new document." ma:contentTypeScope="" ma:versionID="3aea4d7e4044054ce33b4d49de44c9a2">
  <xsd:schema xmlns:xsd="http://www.w3.org/2001/XMLSchema" xmlns:xs="http://www.w3.org/2001/XMLSchema" xmlns:p="http://schemas.microsoft.com/office/2006/metadata/properties" xmlns:ns2="721d449c-0bec-4bbb-9c09-6916382353d5" xmlns:ns3="f6769f6e-8b1e-40f1-829b-f72be5dc017c" targetNamespace="http://schemas.microsoft.com/office/2006/metadata/properties" ma:root="true" ma:fieldsID="12c8c8479b601019d33ac47b8d340de1" ns2:_="" ns3:_="">
    <xsd:import namespace="721d449c-0bec-4bbb-9c09-6916382353d5"/>
    <xsd:import namespace="f6769f6e-8b1e-40f1-829b-f72be5dc017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21d449c-0bec-4bbb-9c09-6916382353d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8e89bcca-d77b-429e-a31c-3f7c234e7016"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6769f6e-8b1e-40f1-829b-f72be5dc017c"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3a91b673-f7a6-4c10-9f06-9cd12565207b}" ma:internalName="TaxCatchAll" ma:showField="CatchAllData" ma:web="f6769f6e-8b1e-40f1-829b-f72be5dc01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C8C5EDA-613B-484B-8ABD-518B6FB8A3CD}">
  <ds:schemaRefs>
    <ds:schemaRef ds:uri="http://schemas.openxmlformats.org/package/2006/metadata/core-properties"/>
    <ds:schemaRef ds:uri="http://purl.org/dc/dcmitype/"/>
    <ds:schemaRef ds:uri="78fbf437-cf2f-492a-891b-1de413c56947"/>
    <ds:schemaRef ds:uri="http://purl.org/dc/elements/1.1/"/>
    <ds:schemaRef ds:uri="http://schemas.microsoft.com/office/2006/metadata/properties"/>
    <ds:schemaRef ds:uri="http://schemas.microsoft.com/office/infopath/2007/PartnerControls"/>
    <ds:schemaRef ds:uri="http://schemas.microsoft.com/office/2006/documentManagement/types"/>
    <ds:schemaRef ds:uri="http://purl.org/dc/terms/"/>
    <ds:schemaRef ds:uri="af32717b-85d4-46b0-82d8-410bc3119485"/>
    <ds:schemaRef ds:uri="d87d6417-dc96-48bf-b205-54830de4967c"/>
    <ds:schemaRef ds:uri="http://www.w3.org/XML/1998/namespace"/>
    <ds:schemaRef ds:uri="f6769f6e-8b1e-40f1-829b-f72be5dc017c"/>
    <ds:schemaRef ds:uri="721d449c-0bec-4bbb-9c09-6916382353d5"/>
  </ds:schemaRefs>
</ds:datastoreItem>
</file>

<file path=customXml/itemProps2.xml><?xml version="1.0" encoding="utf-8"?>
<ds:datastoreItem xmlns:ds="http://schemas.openxmlformats.org/officeDocument/2006/customXml" ds:itemID="{B7CD557F-BD35-45AD-95AB-E39EE71921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21d449c-0bec-4bbb-9c09-6916382353d5"/>
    <ds:schemaRef ds:uri="f6769f6e-8b1e-40f1-829b-f72be5dc017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FC1A91A-B13A-40E8-8248-4328CBDC706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blank</Template>
  <TotalTime>14198</TotalTime>
  <Words>6876</Words>
  <Application>Microsoft Macintosh PowerPoint</Application>
  <PresentationFormat>Widescreen</PresentationFormat>
  <Paragraphs>597</Paragraphs>
  <Slides>21</Slides>
  <Notes>21</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Courier New</vt:lpstr>
      <vt:lpstr>Symbol</vt:lpstr>
      <vt:lpstr>Arial</vt:lpstr>
      <vt:lpstr>Times New Roman</vt:lpstr>
      <vt:lpstr>Calibri</vt:lpstr>
      <vt:lpstr>Network Rail Sans</vt:lpstr>
      <vt:lpstr>Wingdings</vt:lpstr>
      <vt:lpstr>1_Office Theme</vt:lpstr>
      <vt:lpstr>PowerPoint Presentation</vt:lpstr>
      <vt:lpstr>PowerPoint Presentation</vt:lpstr>
      <vt:lpstr>Safety Hour Ground Rules:</vt:lpstr>
      <vt:lpstr>Today’s 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Vanessa Chan</dc:creator>
  <cp:lastModifiedBy>Microsoft Office User</cp:lastModifiedBy>
  <cp:revision>65</cp:revision>
  <dcterms:created xsi:type="dcterms:W3CDTF">2022-06-08T14:23:55Z</dcterms:created>
  <dcterms:modified xsi:type="dcterms:W3CDTF">2024-11-26T19:37:39Z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0x01010019165B48E52E2F45B451B789EF379F54</vt:lpwstr>
  </property>
  <property fmtid="{D5CDD505-2E9C-101B-9397-08002B2CF9AE}" pid="3" name="MSIP_Label_8577031b-11bc-4db9-b655-7d79027ad570_Enabled">
    <vt:lpwstr>true</vt:lpwstr>
  </property>
  <property fmtid="{D5CDD505-2E9C-101B-9397-08002B2CF9AE}" pid="4" name="MSIP_Label_8577031b-11bc-4db9-b655-7d79027ad570_SetDate">
    <vt:lpwstr>2022-09-01T10:08:31Z</vt:lpwstr>
  </property>
  <property fmtid="{D5CDD505-2E9C-101B-9397-08002B2CF9AE}" pid="5" name="MSIP_Label_8577031b-11bc-4db9-b655-7d79027ad570_Method">
    <vt:lpwstr>Standard</vt:lpwstr>
  </property>
  <property fmtid="{D5CDD505-2E9C-101B-9397-08002B2CF9AE}" pid="6" name="MSIP_Label_8577031b-11bc-4db9-b655-7d79027ad570_Name">
    <vt:lpwstr>8577031b-11bc-4db9-b655-7d79027ad570</vt:lpwstr>
  </property>
  <property fmtid="{D5CDD505-2E9C-101B-9397-08002B2CF9AE}" pid="7" name="MSIP_Label_8577031b-11bc-4db9-b655-7d79027ad570_SiteId">
    <vt:lpwstr>c22cc3e1-5d7f-4f4d-be03-d5a158cc9409</vt:lpwstr>
  </property>
  <property fmtid="{D5CDD505-2E9C-101B-9397-08002B2CF9AE}" pid="8" name="MSIP_Label_8577031b-11bc-4db9-b655-7d79027ad570_ActionId">
    <vt:lpwstr>d59882db-f36b-49cf-8934-f319ebd9c5f7</vt:lpwstr>
  </property>
  <property fmtid="{D5CDD505-2E9C-101B-9397-08002B2CF9AE}" pid="9" name="MSIP_Label_8577031b-11bc-4db9-b655-7d79027ad570_ContentBits">
    <vt:lpwstr>1</vt:lpwstr>
  </property>
  <property fmtid="{D5CDD505-2E9C-101B-9397-08002B2CF9AE}" pid="10" name="MediaServiceImageTags">
    <vt:lpwstr/>
  </property>
</Properties>
</file>