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3" r:id="rId5"/>
    <p:sldMasterId id="2147483693" r:id="rId6"/>
    <p:sldMasterId id="2147483701" r:id="rId7"/>
    <p:sldMasterId id="2147483709" r:id="rId8"/>
    <p:sldMasterId id="2147483720" r:id="rId9"/>
    <p:sldMasterId id="2147483744" r:id="rId10"/>
  </p:sldMasterIdLst>
  <p:notesMasterIdLst>
    <p:notesMasterId r:id="rId17"/>
  </p:notesMasterIdLst>
  <p:sldIdLst>
    <p:sldId id="3271" r:id="rId11"/>
    <p:sldId id="6400" r:id="rId12"/>
    <p:sldId id="6401" r:id="rId13"/>
    <p:sldId id="6397" r:id="rId14"/>
    <p:sldId id="6396" r:id="rId15"/>
    <p:sldId id="332" r:id="rId16"/>
  </p:sldIdLst>
  <p:sldSz cx="12801600" cy="9601200" type="A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rack Worker Safety" id="{127FC142-0C79-4F6C-820C-BD84AA3EC450}">
          <p14:sldIdLst>
            <p14:sldId id="3271"/>
            <p14:sldId id="6400"/>
            <p14:sldId id="6401"/>
            <p14:sldId id="6397"/>
            <p14:sldId id="6396"/>
            <p14:sldId id="33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a Vanhinsbergh" initials="JV" lastIdx="1" clrIdx="0">
    <p:extLst>
      <p:ext uri="{19B8F6BF-5375-455C-9EA6-DF929625EA0E}">
        <p15:presenceInfo xmlns:p15="http://schemas.microsoft.com/office/powerpoint/2012/main" userId="S::JVanhins@networkrail.co.uk::4891b574-1207-4196-aa22-ea22ce654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D71"/>
    <a:srgbClr val="F26708"/>
    <a:srgbClr val="79CC6E"/>
    <a:srgbClr val="054B6B"/>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93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Ray" userId="3078fe21-7893-4e30-b2e2-94bd4381bded" providerId="ADAL" clId="{04C853EA-4CA1-4548-B55E-7627F730D84E}"/>
    <pc:docChg chg="modSld">
      <pc:chgData name="Steve Ray" userId="3078fe21-7893-4e30-b2e2-94bd4381bded" providerId="ADAL" clId="{04C853EA-4CA1-4548-B55E-7627F730D84E}" dt="2022-05-06T08:10:54.807" v="2" actId="13926"/>
      <pc:docMkLst>
        <pc:docMk/>
      </pc:docMkLst>
      <pc:sldChg chg="modSp mod">
        <pc:chgData name="Steve Ray" userId="3078fe21-7893-4e30-b2e2-94bd4381bded" providerId="ADAL" clId="{04C853EA-4CA1-4548-B55E-7627F730D84E}" dt="2022-05-06T08:10:32.665" v="0" actId="13926"/>
        <pc:sldMkLst>
          <pc:docMk/>
          <pc:sldMk cId="1761059298" sldId="6400"/>
        </pc:sldMkLst>
        <pc:spChg chg="mod">
          <ac:chgData name="Steve Ray" userId="3078fe21-7893-4e30-b2e2-94bd4381bded" providerId="ADAL" clId="{04C853EA-4CA1-4548-B55E-7627F730D84E}" dt="2022-05-06T08:10:32.665" v="0" actId="13926"/>
          <ac:spMkLst>
            <pc:docMk/>
            <pc:sldMk cId="1761059298" sldId="6400"/>
            <ac:spMk id="3" creationId="{C1CF3203-D8CF-4331-99EA-A2186F910475}"/>
          </ac:spMkLst>
        </pc:spChg>
      </pc:sldChg>
      <pc:sldChg chg="modSp mod">
        <pc:chgData name="Steve Ray" userId="3078fe21-7893-4e30-b2e2-94bd4381bded" providerId="ADAL" clId="{04C853EA-4CA1-4548-B55E-7627F730D84E}" dt="2022-05-06T08:10:54.807" v="2" actId="13926"/>
        <pc:sldMkLst>
          <pc:docMk/>
          <pc:sldMk cId="1462352977" sldId="6401"/>
        </pc:sldMkLst>
        <pc:spChg chg="mod">
          <ac:chgData name="Steve Ray" userId="3078fe21-7893-4e30-b2e2-94bd4381bded" providerId="ADAL" clId="{04C853EA-4CA1-4548-B55E-7627F730D84E}" dt="2022-05-06T08:10:54.807" v="2" actId="13926"/>
          <ac:spMkLst>
            <pc:docMk/>
            <pc:sldMk cId="1462352977" sldId="6401"/>
            <ac:spMk id="3" creationId="{532D59D0-7634-442C-9678-AE8B9B92932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2D21AAD7-1388-45F4-A812-958A89ABED68}" type="datetimeFigureOut">
              <a:rPr lang="en-GB" smtClean="0"/>
              <a:t>06/05/2022</a:t>
            </a:fld>
            <a:endParaRPr lang="en-GB"/>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1DB15CF-9BA2-469A-A370-9A9E179212D5}" type="slidenum">
              <a:rPr lang="en-GB" smtClean="0"/>
              <a:t>‹#›</a:t>
            </a:fld>
            <a:endParaRPr lang="en-GB"/>
          </a:p>
        </p:txBody>
      </p:sp>
    </p:spTree>
    <p:extLst>
      <p:ext uri="{BB962C8B-B14F-4D97-AF65-F5344CB8AC3E}">
        <p14:creationId xmlns:p14="http://schemas.microsoft.com/office/powerpoint/2010/main" val="349923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DB15CF-9BA2-469A-A370-9A9E179212D5}" type="slidenum">
              <a:rPr lang="en-GB" smtClean="0"/>
              <a:t>5</a:t>
            </a:fld>
            <a:endParaRPr lang="en-GB"/>
          </a:p>
        </p:txBody>
      </p:sp>
    </p:spTree>
    <p:extLst>
      <p:ext uri="{BB962C8B-B14F-4D97-AF65-F5344CB8AC3E}">
        <p14:creationId xmlns:p14="http://schemas.microsoft.com/office/powerpoint/2010/main" val="78674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oogle.co.uk/url?sa=i&amp;url=https://en.wikipedia.org/wiki/Network_Rail&amp;psig=AOvVaw303kJM8CWtLcgjvGSEisiU&amp;ust=1583429237440000&amp;source=images&amp;cd=vfe&amp;ved=0CAIQjRxqFwoTCOD-meG2gegCFQAAAAAdAAAAABAD"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google.co.uk/url?sa=i&amp;url=https://en.wikipedia.org/wiki/Network_Rail&amp;psig=AOvVaw303kJM8CWtLcgjvGSEisiU&amp;ust=1583429237440000&amp;source=images&amp;cd=vfe&amp;ved=0CAIQjRxqFwoTCOD-meG2gegCFQAAAAAdAAAAABAD"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s://www.google.co.uk/url?sa=i&amp;url=https://en.wikipedia.org/wiki/Network_Rail&amp;psig=AOvVaw303kJM8CWtLcgjvGSEisiU&amp;ust=1583429237440000&amp;source=images&amp;cd=vfe&amp;ved=0CAIQjRxqFwoTCOD-meG2gegCFQAAAAAdAAAAABAD" TargetMode="External"/><Relationship Id="rId2" Type="http://schemas.openxmlformats.org/officeDocument/2006/relationships/image" Target="../media/image17.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s://www.google.co.uk/url?sa=i&amp;url=https://en.wikipedia.org/wiki/Network_Rail&amp;psig=AOvVaw303kJM8CWtLcgjvGSEisiU&amp;ust=1583429237440000&amp;source=images&amp;cd=vfe&amp;ved=0CAIQjRxqFwoTCOD-meG2gegCFQAAAAAdAAAAABAD" TargetMode="External"/><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dark image">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2434"/>
          <a:stretch/>
        </p:blipFill>
        <p:spPr>
          <a:xfrm>
            <a:off x="0" y="-1"/>
            <a:ext cx="12801600" cy="9601201"/>
          </a:xfrm>
          <a:prstGeom prst="rect">
            <a:avLst/>
          </a:prstGeom>
        </p:spPr>
      </p:pic>
      <p:sp>
        <p:nvSpPr>
          <p:cNvPr id="10" name="Rectangle 9"/>
          <p:cNvSpPr/>
          <p:nvPr userDrawn="1"/>
        </p:nvSpPr>
        <p:spPr>
          <a:xfrm>
            <a:off x="0" y="-1"/>
            <a:ext cx="12801600" cy="9602363"/>
          </a:xfrm>
          <a:prstGeom prst="rect">
            <a:avLst/>
          </a:prstGeom>
          <a:solidFill>
            <a:srgbClr val="004D7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14" name="Title 1"/>
          <p:cNvSpPr>
            <a:spLocks noGrp="1"/>
          </p:cNvSpPr>
          <p:nvPr>
            <p:ph type="ctrTitle" hasCustomPrompt="1"/>
          </p:nvPr>
        </p:nvSpPr>
        <p:spPr>
          <a:xfrm>
            <a:off x="3004647" y="3411196"/>
            <a:ext cx="6976603" cy="1906392"/>
          </a:xfrm>
        </p:spPr>
        <p:txBody>
          <a:bodyPr anchor="t" anchorCtr="0"/>
          <a:lstStyle>
            <a:lvl1pPr algn="ctr">
              <a:defRPr sz="3877">
                <a:solidFill>
                  <a:schemeClr val="bg1"/>
                </a:solidFill>
              </a:defRPr>
            </a:lvl1pPr>
          </a:lstStyle>
          <a:p>
            <a:r>
              <a:rPr lang="en-GB"/>
              <a:t>Title slide – dark vertical image – lhs </a:t>
            </a:r>
            <a:endParaRPr lang="en-US"/>
          </a:p>
        </p:txBody>
      </p:sp>
      <p:sp>
        <p:nvSpPr>
          <p:cNvPr id="16" name="Text Placeholder 3"/>
          <p:cNvSpPr>
            <a:spLocks noGrp="1"/>
          </p:cNvSpPr>
          <p:nvPr>
            <p:ph type="body" sz="quarter" idx="11"/>
          </p:nvPr>
        </p:nvSpPr>
        <p:spPr>
          <a:xfrm>
            <a:off x="3004647" y="5688403"/>
            <a:ext cx="6976603" cy="302400"/>
          </a:xfrm>
        </p:spPr>
        <p:txBody>
          <a:bodyPr anchor="ctr" anchorCtr="0"/>
          <a:lstStyle>
            <a:lvl1pPr algn="ctr">
              <a:defRPr sz="1357">
                <a:solidFill>
                  <a:schemeClr val="bg1"/>
                </a:solidFill>
              </a:defRPr>
            </a:lvl1pPr>
            <a:lvl2pPr>
              <a:defRPr sz="800">
                <a:solidFill>
                  <a:schemeClr val="bg1"/>
                </a:solidFill>
              </a:defRPr>
            </a:lvl2pPr>
            <a:lvl3pPr>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p:txBody>
      </p:sp>
      <p:sp>
        <p:nvSpPr>
          <p:cNvPr id="17" name="Rectangle 16"/>
          <p:cNvSpPr/>
          <p:nvPr userDrawn="1"/>
        </p:nvSpPr>
        <p:spPr>
          <a:xfrm>
            <a:off x="0" y="455447"/>
            <a:ext cx="12801600" cy="55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18" name="Rectangle 17"/>
          <p:cNvSpPr/>
          <p:nvPr userDrawn="1"/>
        </p:nvSpPr>
        <p:spPr>
          <a:xfrm>
            <a:off x="0" y="8581292"/>
            <a:ext cx="12801600" cy="1019908"/>
          </a:xfrm>
          <a:prstGeom prst="rect">
            <a:avLst/>
          </a:prstGeom>
          <a:solidFill>
            <a:srgbClr val="004D71"/>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pic>
        <p:nvPicPr>
          <p:cNvPr id="19" name="Picture 2" descr="Image result for Networkrail">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26608" y="504981"/>
            <a:ext cx="2399359" cy="46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96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UMMARY 2">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137198"/>
            <a:ext cx="11450880" cy="236880"/>
          </a:xfrm>
        </p:spPr>
        <p:txBody>
          <a:bodyPr anchor="b"/>
          <a:lstStyle>
            <a:lvl1pPr>
              <a:spcAft>
                <a:spcPts val="0"/>
              </a:spcAft>
              <a:defRPr sz="1163">
                <a:solidFill>
                  <a:srgbClr val="F07E26"/>
                </a:solidFill>
              </a:defRPr>
            </a:lvl1pPr>
          </a:lstStyle>
          <a:p>
            <a:pPr lvl="0"/>
            <a:r>
              <a:rPr lang="en-US"/>
              <a:t>Super title here</a:t>
            </a:r>
          </a:p>
        </p:txBody>
      </p:sp>
      <p:sp>
        <p:nvSpPr>
          <p:cNvPr id="3" name="Title 2"/>
          <p:cNvSpPr>
            <a:spLocks noGrp="1"/>
          </p:cNvSpPr>
          <p:nvPr>
            <p:ph type="title"/>
          </p:nvPr>
        </p:nvSpPr>
        <p:spPr/>
        <p:txBody>
          <a:bodyPr/>
          <a:lstStyle/>
          <a:p>
            <a:r>
              <a:rPr lang="en-US"/>
              <a:t>Click to edit Master title style</a:t>
            </a:r>
            <a:endParaRPr lang="en-GB"/>
          </a:p>
        </p:txBody>
      </p:sp>
      <p:sp>
        <p:nvSpPr>
          <p:cNvPr id="10" name="Text Placeholder 3"/>
          <p:cNvSpPr>
            <a:spLocks noGrp="1"/>
          </p:cNvSpPr>
          <p:nvPr>
            <p:ph type="body" sz="quarter" idx="16" hasCustomPrompt="1"/>
          </p:nvPr>
        </p:nvSpPr>
        <p:spPr>
          <a:xfrm>
            <a:off x="677124" y="1137067"/>
            <a:ext cx="11448838" cy="258198"/>
          </a:xfrm>
          <a:solidFill>
            <a:schemeClr val="bg2"/>
          </a:solidFill>
        </p:spPr>
        <p:txBody>
          <a:bodyPr lIns="54000" tIns="54000" rIns="54000" bIns="54000" anchor="t" anchorCtr="0">
            <a:spAutoFit/>
          </a:bodyPr>
          <a:lstStyle>
            <a:lvl1pPr>
              <a:spcAft>
                <a:spcPts val="291"/>
              </a:spcAft>
              <a:defRPr sz="969"/>
            </a:lvl1pPr>
            <a:lvl2pPr algn="l">
              <a:spcAft>
                <a:spcPts val="291"/>
              </a:spcAft>
              <a:defRPr sz="872">
                <a:solidFill>
                  <a:schemeClr val="tx1"/>
                </a:solidFill>
              </a:defRPr>
            </a:lvl2pPr>
            <a:lvl3pPr>
              <a:spcAft>
                <a:spcPts val="291"/>
              </a:spcAft>
              <a:defRPr sz="872"/>
            </a:lvl3pPr>
            <a:lvl4pPr>
              <a:spcAft>
                <a:spcPts val="291"/>
              </a:spcAft>
              <a:defRPr sz="872"/>
            </a:lvl4pPr>
          </a:lstStyle>
          <a:p>
            <a:pPr lvl="0"/>
            <a:r>
              <a:rPr lang="en-US"/>
              <a:t>Second level</a:t>
            </a:r>
          </a:p>
        </p:txBody>
      </p:sp>
    </p:spTree>
    <p:extLst>
      <p:ext uri="{BB962C8B-B14F-4D97-AF65-F5344CB8AC3E}">
        <p14:creationId xmlns:p14="http://schemas.microsoft.com/office/powerpoint/2010/main" val="1490742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7015" y="1"/>
            <a:ext cx="2084585" cy="1276099"/>
          </a:xfrm>
          <a:prstGeom prst="rect">
            <a:avLst/>
          </a:prstGeom>
        </p:spPr>
      </p:pic>
      <p:grpSp>
        <p:nvGrpSpPr>
          <p:cNvPr id="2" name="Group 1"/>
          <p:cNvGrpSpPr/>
          <p:nvPr userDrawn="1"/>
        </p:nvGrpSpPr>
        <p:grpSpPr>
          <a:xfrm>
            <a:off x="9878" y="8024023"/>
            <a:ext cx="12791722" cy="581672"/>
            <a:chOff x="9408" y="5628893"/>
            <a:chExt cx="12182592" cy="415480"/>
          </a:xfrm>
        </p:grpSpPr>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3236"/>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3">
              <a:extLst>
                <a:ext uri="{28A0092B-C50C-407E-A947-70E740481C1C}">
                  <a14:useLocalDpi xmlns:a14="http://schemas.microsoft.com/office/drawing/2010/main" val="0"/>
                </a:ext>
              </a:extLst>
            </a:blip>
            <a:srcRect l="-5547" t="59610" r="-3336" b="32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647065" y="9145923"/>
            <a:ext cx="892781" cy="257869"/>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515788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659" y="3591564"/>
            <a:ext cx="10176830" cy="1460183"/>
          </a:xfrm>
          <a:prstGeom prst="rect">
            <a:avLst/>
          </a:prstGeom>
        </p:spPr>
        <p:txBody>
          <a:bodyPr/>
          <a:lstStyle>
            <a:lvl1pPr>
              <a:defRPr sz="1869"/>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55659" y="5102866"/>
            <a:ext cx="10176830" cy="1006793"/>
          </a:xfrm>
        </p:spPr>
        <p:txBody>
          <a:bodyPr/>
          <a:lstStyle>
            <a:lvl1pPr>
              <a:defRPr sz="1454"/>
            </a:lvl1pPr>
          </a:lstStyle>
          <a:p>
            <a:pPr lvl="0"/>
            <a:r>
              <a:rPr lang="en-US" altLang="en-US" noProof="0"/>
              <a:t>Click to edit Master subtitle style</a:t>
            </a:r>
            <a:endParaRPr lang="en-GB" altLang="en-US" noProof="0"/>
          </a:p>
        </p:txBody>
      </p:sp>
    </p:spTree>
    <p:extLst>
      <p:ext uri="{BB962C8B-B14F-4D97-AF65-F5344CB8AC3E}">
        <p14:creationId xmlns:p14="http://schemas.microsoft.com/office/powerpoint/2010/main" val="371815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9" y="1675453"/>
            <a:ext cx="11321591" cy="685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0EC98CFD-1103-0840-9364-DA6F04659469}"/>
              </a:ext>
            </a:extLst>
          </p:cNvPr>
          <p:cNvSpPr>
            <a:spLocks noGrp="1"/>
          </p:cNvSpPr>
          <p:nvPr>
            <p:ph type="title"/>
          </p:nvPr>
        </p:nvSpPr>
        <p:spPr>
          <a:xfrm>
            <a:off x="755663" y="541274"/>
            <a:ext cx="6761823" cy="604520"/>
          </a:xfrm>
          <a:prstGeom prst="rect">
            <a:avLst/>
          </a:prstGeom>
        </p:spPr>
        <p:txBody>
          <a:bodyPr anchor="ctr"/>
          <a:lstStyle>
            <a:lvl1pPr algn="l">
              <a:defRPr sz="831"/>
            </a:lvl1pPr>
          </a:lstStyle>
          <a:p>
            <a:r>
              <a:rPr lang="en-US"/>
              <a:t>Click to edit Master title style</a:t>
            </a:r>
            <a:endParaRPr lang="en-GB"/>
          </a:p>
        </p:txBody>
      </p:sp>
    </p:spTree>
    <p:extLst>
      <p:ext uri="{BB962C8B-B14F-4D97-AF65-F5344CB8AC3E}">
        <p14:creationId xmlns:p14="http://schemas.microsoft.com/office/powerpoint/2010/main" val="182563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453" y="2393646"/>
            <a:ext cx="11041380" cy="3993832"/>
          </a:xfrm>
          <a:prstGeom prst="rect">
            <a:avLst/>
          </a:prstGeom>
        </p:spPr>
        <p:txBody>
          <a:bodyPr anchor="b"/>
          <a:lstStyle>
            <a:lvl1pPr>
              <a:defRPr sz="1662"/>
            </a:lvl1pPr>
          </a:lstStyle>
          <a:p>
            <a:r>
              <a:rPr lang="en-US"/>
              <a:t>Click to edit Master title style</a:t>
            </a:r>
            <a:endParaRPr lang="en-GB"/>
          </a:p>
        </p:txBody>
      </p:sp>
      <p:sp>
        <p:nvSpPr>
          <p:cNvPr id="3" name="Text Placeholder 2"/>
          <p:cNvSpPr>
            <a:spLocks noGrp="1"/>
          </p:cNvSpPr>
          <p:nvPr>
            <p:ph type="body" idx="1"/>
          </p:nvPr>
        </p:nvSpPr>
        <p:spPr>
          <a:xfrm>
            <a:off x="873453" y="6716017"/>
            <a:ext cx="11041380" cy="1809510"/>
          </a:xfrm>
        </p:spPr>
        <p:txBody>
          <a:bodyPr/>
          <a:lstStyle>
            <a:lvl1pPr marL="0" indent="0">
              <a:buNone/>
              <a:defRPr sz="1039"/>
            </a:lvl1pPr>
            <a:lvl2pPr marL="237364" indent="0">
              <a:buNone/>
              <a:defRPr sz="1039"/>
            </a:lvl2pPr>
            <a:lvl3pPr marL="474725" indent="0">
              <a:buNone/>
              <a:defRPr sz="935"/>
            </a:lvl3pPr>
            <a:lvl4pPr marL="712088" indent="0">
              <a:buNone/>
              <a:defRPr sz="831"/>
            </a:lvl4pPr>
            <a:lvl5pPr marL="949449" indent="0">
              <a:buNone/>
              <a:defRPr sz="831"/>
            </a:lvl5pPr>
            <a:lvl6pPr marL="1186812" indent="0">
              <a:buNone/>
              <a:defRPr sz="831"/>
            </a:lvl6pPr>
            <a:lvl7pPr marL="1424174" indent="0">
              <a:buNone/>
              <a:defRPr sz="831"/>
            </a:lvl7pPr>
            <a:lvl8pPr marL="1661536" indent="0">
              <a:buNone/>
              <a:defRPr sz="831"/>
            </a:lvl8pPr>
            <a:lvl9pPr marL="1898900" indent="0">
              <a:buNone/>
              <a:defRPr sz="831"/>
            </a:lvl9pPr>
          </a:lstStyle>
          <a:p>
            <a:pPr lvl="0"/>
            <a:r>
              <a:rPr lang="en-US"/>
              <a:t>Click to edit Master text styles</a:t>
            </a:r>
          </a:p>
        </p:txBody>
      </p:sp>
    </p:spTree>
    <p:extLst>
      <p:ext uri="{BB962C8B-B14F-4D97-AF65-F5344CB8AC3E}">
        <p14:creationId xmlns:p14="http://schemas.microsoft.com/office/powerpoint/2010/main" val="3374475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652" y="1473836"/>
            <a:ext cx="5473770"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93857" y="1473836"/>
            <a:ext cx="5476210"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0">
            <a:extLst>
              <a:ext uri="{FF2B5EF4-FFF2-40B4-BE49-F238E27FC236}">
                <a16:creationId xmlns:a16="http://schemas.microsoft.com/office/drawing/2014/main" id="{54590403-083E-4748-A324-444C95F2A526}"/>
              </a:ext>
            </a:extLst>
          </p:cNvPr>
          <p:cNvSpPr>
            <a:spLocks noGrp="1"/>
          </p:cNvSpPr>
          <p:nvPr>
            <p:ph type="title"/>
          </p:nvPr>
        </p:nvSpPr>
        <p:spPr>
          <a:xfrm>
            <a:off x="755663" y="541274"/>
            <a:ext cx="6761823" cy="604520"/>
          </a:xfrm>
          <a:prstGeom prst="rect">
            <a:avLst/>
          </a:prstGeom>
        </p:spPr>
        <p:txBody>
          <a:bodyPr anchor="ctr"/>
          <a:lstStyle>
            <a:lvl1pPr algn="l">
              <a:defRPr sz="831"/>
            </a:lvl1pPr>
          </a:lstStyle>
          <a:p>
            <a:r>
              <a:rPr lang="en-US"/>
              <a:t>Click to edit Master title style</a:t>
            </a:r>
            <a:endParaRPr lang="en-GB"/>
          </a:p>
        </p:txBody>
      </p:sp>
    </p:spTree>
    <p:extLst>
      <p:ext uri="{BB962C8B-B14F-4D97-AF65-F5344CB8AC3E}">
        <p14:creationId xmlns:p14="http://schemas.microsoft.com/office/powerpoint/2010/main" val="388681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2337" y="1497834"/>
            <a:ext cx="5416232" cy="883299"/>
          </a:xfrm>
        </p:spPr>
        <p:txBody>
          <a:bodyPr anchor="b"/>
          <a:lstStyle>
            <a:lvl1pPr marL="0" indent="0">
              <a:buNone/>
              <a:defRPr sz="831" b="1"/>
            </a:lvl1pPr>
            <a:lvl2pPr marL="237364" indent="0">
              <a:buNone/>
              <a:defRPr sz="1039" b="1"/>
            </a:lvl2pPr>
            <a:lvl3pPr marL="474725" indent="0">
              <a:buNone/>
              <a:defRPr sz="935" b="1"/>
            </a:lvl3pPr>
            <a:lvl4pPr marL="712088" indent="0">
              <a:buNone/>
              <a:defRPr sz="831" b="1"/>
            </a:lvl4pPr>
            <a:lvl5pPr marL="949449" indent="0">
              <a:buNone/>
              <a:defRPr sz="831" b="1"/>
            </a:lvl5pPr>
            <a:lvl6pPr marL="1186812" indent="0">
              <a:buNone/>
              <a:defRPr sz="831" b="1"/>
            </a:lvl6pPr>
            <a:lvl7pPr marL="1424174" indent="0">
              <a:buNone/>
              <a:defRPr sz="831" b="1"/>
            </a:lvl7pPr>
            <a:lvl8pPr marL="1661536" indent="0">
              <a:buNone/>
              <a:defRPr sz="831" b="1"/>
            </a:lvl8pPr>
            <a:lvl9pPr marL="1898900" indent="0">
              <a:buNone/>
              <a:defRPr sz="831" b="1"/>
            </a:lvl9pPr>
          </a:lstStyle>
          <a:p>
            <a:pPr lvl="0"/>
            <a:r>
              <a:rPr lang="en-US"/>
              <a:t>Click to edit Master text styles</a:t>
            </a:r>
          </a:p>
        </p:txBody>
      </p:sp>
      <p:sp>
        <p:nvSpPr>
          <p:cNvPr id="4" name="Content Placeholder 3"/>
          <p:cNvSpPr>
            <a:spLocks noGrp="1"/>
          </p:cNvSpPr>
          <p:nvPr>
            <p:ph sz="half" idx="2"/>
          </p:nvPr>
        </p:nvSpPr>
        <p:spPr>
          <a:xfrm>
            <a:off x="882337" y="2733172"/>
            <a:ext cx="5416232" cy="5898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2" y="1497834"/>
            <a:ext cx="5442903" cy="883299"/>
          </a:xfrm>
        </p:spPr>
        <p:txBody>
          <a:bodyPr anchor="b"/>
          <a:lstStyle>
            <a:lvl1pPr marL="0" indent="0">
              <a:buNone/>
              <a:defRPr sz="831" b="1"/>
            </a:lvl1pPr>
            <a:lvl2pPr marL="237364" indent="0">
              <a:buNone/>
              <a:defRPr sz="1039" b="1"/>
            </a:lvl2pPr>
            <a:lvl3pPr marL="474725" indent="0">
              <a:buNone/>
              <a:defRPr sz="935" b="1"/>
            </a:lvl3pPr>
            <a:lvl4pPr marL="712088" indent="0">
              <a:buNone/>
              <a:defRPr sz="831" b="1"/>
            </a:lvl4pPr>
            <a:lvl5pPr marL="949449" indent="0">
              <a:buNone/>
              <a:defRPr sz="831" b="1"/>
            </a:lvl5pPr>
            <a:lvl6pPr marL="1186812" indent="0">
              <a:buNone/>
              <a:defRPr sz="831" b="1"/>
            </a:lvl6pPr>
            <a:lvl7pPr marL="1424174" indent="0">
              <a:buNone/>
              <a:defRPr sz="831" b="1"/>
            </a:lvl7pPr>
            <a:lvl8pPr marL="1661536" indent="0">
              <a:buNone/>
              <a:defRPr sz="831" b="1"/>
            </a:lvl8pPr>
            <a:lvl9pPr marL="1898900" indent="0">
              <a:buNone/>
              <a:defRPr sz="831" b="1"/>
            </a:lvl9pPr>
          </a:lstStyle>
          <a:p>
            <a:pPr lvl="0"/>
            <a:r>
              <a:rPr lang="en-US"/>
              <a:t>Click to edit Master text styles</a:t>
            </a:r>
          </a:p>
        </p:txBody>
      </p:sp>
      <p:sp>
        <p:nvSpPr>
          <p:cNvPr id="6" name="Content Placeholder 5"/>
          <p:cNvSpPr>
            <a:spLocks noGrp="1"/>
          </p:cNvSpPr>
          <p:nvPr>
            <p:ph sz="quarter" idx="4"/>
          </p:nvPr>
        </p:nvSpPr>
        <p:spPr>
          <a:xfrm>
            <a:off x="6480812" y="2733172"/>
            <a:ext cx="5442903" cy="5898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0">
            <a:extLst>
              <a:ext uri="{FF2B5EF4-FFF2-40B4-BE49-F238E27FC236}">
                <a16:creationId xmlns:a16="http://schemas.microsoft.com/office/drawing/2014/main" id="{32C27B7B-D69B-40B7-A661-0F2A02025859}"/>
              </a:ext>
            </a:extLst>
          </p:cNvPr>
          <p:cNvSpPr txBox="1">
            <a:spLocks/>
          </p:cNvSpPr>
          <p:nvPr userDrawn="1"/>
        </p:nvSpPr>
        <p:spPr bwMode="auto">
          <a:xfrm>
            <a:off x="755663" y="541274"/>
            <a:ext cx="6761823" cy="60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198" algn="l" rtl="0" eaLnBrk="1" fontAlgn="base" hangingPunct="1">
              <a:spcBef>
                <a:spcPct val="0"/>
              </a:spcBef>
              <a:spcAft>
                <a:spcPct val="0"/>
              </a:spcAft>
              <a:defRPr sz="2800" b="1" i="1">
                <a:solidFill>
                  <a:schemeClr val="tx2"/>
                </a:solidFill>
                <a:latin typeface="Arial" panose="020B0604020202020204" pitchFamily="34" charset="0"/>
              </a:defRPr>
            </a:lvl6pPr>
            <a:lvl7pPr marL="914395" algn="l" rtl="0" eaLnBrk="1" fontAlgn="base" hangingPunct="1">
              <a:spcBef>
                <a:spcPct val="0"/>
              </a:spcBef>
              <a:spcAft>
                <a:spcPct val="0"/>
              </a:spcAft>
              <a:defRPr sz="2800" b="1" i="1">
                <a:solidFill>
                  <a:schemeClr val="tx2"/>
                </a:solidFill>
                <a:latin typeface="Arial" panose="020B0604020202020204" pitchFamily="34" charset="0"/>
              </a:defRPr>
            </a:lvl7pPr>
            <a:lvl8pPr marL="1371592" algn="l" rtl="0" eaLnBrk="1" fontAlgn="base" hangingPunct="1">
              <a:spcBef>
                <a:spcPct val="0"/>
              </a:spcBef>
              <a:spcAft>
                <a:spcPct val="0"/>
              </a:spcAft>
              <a:defRPr sz="2800" b="1" i="1">
                <a:solidFill>
                  <a:schemeClr val="tx2"/>
                </a:solidFill>
                <a:latin typeface="Arial" panose="020B0604020202020204" pitchFamily="34" charset="0"/>
              </a:defRPr>
            </a:lvl8pPr>
            <a:lvl9pPr marL="1828789"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US" sz="831" i="0"/>
              <a:t>Click to edit Master title style</a:t>
            </a:r>
            <a:endParaRPr lang="en-GB" sz="831" i="0"/>
          </a:p>
        </p:txBody>
      </p:sp>
    </p:spTree>
    <p:extLst>
      <p:ext uri="{BB962C8B-B14F-4D97-AF65-F5344CB8AC3E}">
        <p14:creationId xmlns:p14="http://schemas.microsoft.com/office/powerpoint/2010/main" val="187719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663" y="553730"/>
            <a:ext cx="6761823" cy="60452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778853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036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Text, and Content">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55656" y="1473836"/>
            <a:ext cx="5536250"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5269" y="1473836"/>
            <a:ext cx="5536248"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042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dark imag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t="40037" r="33501"/>
          <a:stretch/>
        </p:blipFill>
        <p:spPr>
          <a:xfrm>
            <a:off x="3" y="-1978"/>
            <a:ext cx="12815146" cy="9601200"/>
          </a:xfrm>
          <a:prstGeom prst="rect">
            <a:avLst/>
          </a:prstGeom>
        </p:spPr>
      </p:pic>
      <p:sp>
        <p:nvSpPr>
          <p:cNvPr id="18" name="Rectangle 17"/>
          <p:cNvSpPr/>
          <p:nvPr userDrawn="1"/>
        </p:nvSpPr>
        <p:spPr>
          <a:xfrm>
            <a:off x="0" y="-1"/>
            <a:ext cx="12801600" cy="9602363"/>
          </a:xfrm>
          <a:prstGeom prst="rect">
            <a:avLst/>
          </a:prstGeom>
          <a:solidFill>
            <a:srgbClr val="004D7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7" name="Freeform 6"/>
          <p:cNvSpPr/>
          <p:nvPr userDrawn="1"/>
        </p:nvSpPr>
        <p:spPr>
          <a:xfrm>
            <a:off x="2" y="4065744"/>
            <a:ext cx="9929431" cy="2750057"/>
          </a:xfrm>
          <a:custGeom>
            <a:avLst/>
            <a:gdLst>
              <a:gd name="connsiteX0" fmla="*/ 123280 w 5319338"/>
              <a:gd name="connsiteY0" fmla="*/ 0 h 2837360"/>
              <a:gd name="connsiteX1" fmla="*/ 3900658 w 5319338"/>
              <a:gd name="connsiteY1" fmla="*/ 0 h 2837360"/>
              <a:gd name="connsiteX2" fmla="*/ 5319338 w 5319338"/>
              <a:gd name="connsiteY2" fmla="*/ 1418680 h 2837360"/>
              <a:gd name="connsiteX3" fmla="*/ 3900658 w 5319338"/>
              <a:gd name="connsiteY3" fmla="*/ 2837360 h 2837360"/>
              <a:gd name="connsiteX4" fmla="*/ 123280 w 5319338"/>
              <a:gd name="connsiteY4" fmla="*/ 2837360 h 2837360"/>
              <a:gd name="connsiteX5" fmla="*/ 0 w 5319338"/>
              <a:gd name="connsiteY5" fmla="*/ 2831136 h 2837360"/>
              <a:gd name="connsiteX6" fmla="*/ 0 w 5319338"/>
              <a:gd name="connsiteY6" fmla="*/ 6225 h 2837360"/>
              <a:gd name="connsiteX7" fmla="*/ 123280 w 5319338"/>
              <a:gd name="connsiteY7" fmla="*/ 0 h 28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9338" h="2837360">
                <a:moveTo>
                  <a:pt x="123280" y="0"/>
                </a:moveTo>
                <a:lnTo>
                  <a:pt x="3900658" y="0"/>
                </a:lnTo>
                <a:cubicBezTo>
                  <a:pt x="4684173" y="0"/>
                  <a:pt x="5319338" y="635165"/>
                  <a:pt x="5319338" y="1418680"/>
                </a:cubicBezTo>
                <a:cubicBezTo>
                  <a:pt x="5319338" y="2202195"/>
                  <a:pt x="4684173" y="2837360"/>
                  <a:pt x="3900658" y="2837360"/>
                </a:cubicBezTo>
                <a:lnTo>
                  <a:pt x="123280" y="2837360"/>
                </a:lnTo>
                <a:lnTo>
                  <a:pt x="0" y="2831136"/>
                </a:lnTo>
                <a:lnTo>
                  <a:pt x="0" y="6225"/>
                </a:lnTo>
                <a:lnTo>
                  <a:pt x="123280" y="0"/>
                </a:lnTo>
                <a:close/>
              </a:path>
            </a:pathLst>
          </a:custGeom>
          <a:solidFill>
            <a:srgbClr val="F07E23">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2" name="Title 1"/>
          <p:cNvSpPr>
            <a:spLocks noGrp="1"/>
          </p:cNvSpPr>
          <p:nvPr>
            <p:ph type="ctrTitle" hasCustomPrompt="1"/>
          </p:nvPr>
        </p:nvSpPr>
        <p:spPr>
          <a:xfrm>
            <a:off x="686187" y="4719197"/>
            <a:ext cx="8668800" cy="745717"/>
          </a:xfrm>
        </p:spPr>
        <p:txBody>
          <a:bodyPr anchor="ctr" anchorCtr="0">
            <a:spAutoFit/>
          </a:bodyPr>
          <a:lstStyle>
            <a:lvl1pPr algn="l">
              <a:defRPr sz="2423" b="1" baseline="0">
                <a:solidFill>
                  <a:schemeClr val="bg1"/>
                </a:solidFill>
              </a:defRPr>
            </a:lvl1pPr>
          </a:lstStyle>
          <a:p>
            <a:r>
              <a:rPr lang="en-GB"/>
              <a:t>Title slide – </a:t>
            </a:r>
            <a:br>
              <a:rPr lang="en-GB"/>
            </a:br>
            <a:r>
              <a:rPr lang="en-GB"/>
              <a:t>dark vertical image – </a:t>
            </a:r>
            <a:r>
              <a:rPr lang="en-GB" err="1"/>
              <a:t>rhs</a:t>
            </a:r>
            <a:r>
              <a:rPr lang="en-GB"/>
              <a:t> </a:t>
            </a:r>
            <a:endParaRPr lang="en-US"/>
          </a:p>
        </p:txBody>
      </p:sp>
      <p:sp>
        <p:nvSpPr>
          <p:cNvPr id="6" name="Text Placeholder 3"/>
          <p:cNvSpPr>
            <a:spLocks noGrp="1"/>
          </p:cNvSpPr>
          <p:nvPr>
            <p:ph type="body" sz="quarter" idx="11"/>
          </p:nvPr>
        </p:nvSpPr>
        <p:spPr>
          <a:xfrm>
            <a:off x="686187" y="6185298"/>
            <a:ext cx="8628480" cy="208840"/>
          </a:xfrm>
        </p:spPr>
        <p:txBody>
          <a:bodyPr anchor="ctr" anchorCtr="0">
            <a:spAutoFit/>
          </a:bodyPr>
          <a:lstStyle>
            <a:lvl1pPr>
              <a:defRPr sz="1357">
                <a:solidFill>
                  <a:schemeClr val="bg1"/>
                </a:solidFill>
              </a:defRPr>
            </a:lvl1pPr>
            <a:lvl2pPr>
              <a:defRPr sz="800">
                <a:solidFill>
                  <a:schemeClr val="bg1"/>
                </a:solidFill>
              </a:defRPr>
            </a:lvl2pPr>
            <a:lvl3pPr>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p:txBody>
      </p:sp>
      <p:sp>
        <p:nvSpPr>
          <p:cNvPr id="19" name="Rectangle 18"/>
          <p:cNvSpPr/>
          <p:nvPr userDrawn="1"/>
        </p:nvSpPr>
        <p:spPr>
          <a:xfrm>
            <a:off x="0" y="455447"/>
            <a:ext cx="12801600" cy="55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pic>
        <p:nvPicPr>
          <p:cNvPr id="9" name="Picture 2" descr="Image result for Networkrail">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726608" y="507288"/>
            <a:ext cx="2399359" cy="46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096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61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Title 1"/>
          <p:cNvSpPr>
            <a:spLocks noGrp="1"/>
          </p:cNvSpPr>
          <p:nvPr>
            <p:ph type="ctrTitle"/>
          </p:nvPr>
        </p:nvSpPr>
        <p:spPr>
          <a:xfrm>
            <a:off x="755651" y="4032000"/>
            <a:ext cx="10180800" cy="1512000"/>
          </a:xfrm>
          <a:prstGeom prst="rect">
            <a:avLst/>
          </a:prstGeom>
        </p:spPr>
        <p:txBody>
          <a:bodyPr/>
          <a:lstStyle>
            <a:lvl1pPr>
              <a:defRPr sz="2617" b="1" i="1" baseline="0"/>
            </a:lvl1pPr>
          </a:lstStyle>
          <a:p>
            <a:r>
              <a:rPr lang="en-US"/>
              <a:t>Click to edit Master title style</a:t>
            </a:r>
            <a:endParaRPr lang="en-GB"/>
          </a:p>
        </p:txBody>
      </p:sp>
      <p:sp>
        <p:nvSpPr>
          <p:cNvPr id="6" name="Footer Placeholder 9"/>
          <p:cNvSpPr>
            <a:spLocks noGrp="1"/>
          </p:cNvSpPr>
          <p:nvPr>
            <p:ph type="ftr" sz="quarter" idx="11"/>
          </p:nvPr>
        </p:nvSpPr>
        <p:spPr>
          <a:xfrm>
            <a:off x="755654" y="326714"/>
            <a:ext cx="6047423" cy="253365"/>
          </a:xfrm>
          <a:prstGeom prst="rect">
            <a:avLst/>
          </a:prstGeom>
        </p:spPr>
        <p:txBody>
          <a:bodyPr/>
          <a:lstStyle>
            <a:lvl1pPr fontAlgn="auto">
              <a:spcBef>
                <a:spcPts val="0"/>
              </a:spcBef>
              <a:spcAft>
                <a:spcPts val="0"/>
              </a:spcAft>
              <a:defRPr dirty="0">
                <a:latin typeface="+mn-lt"/>
                <a:cs typeface="+mn-cs"/>
              </a:defRPr>
            </a:lvl1pPr>
          </a:lstStyle>
          <a:p>
            <a:pPr defTabSz="474728">
              <a:defRPr/>
            </a:pPr>
            <a:endParaRPr lang="en-GB" sz="935">
              <a:solidFill>
                <a:srgbClr val="292929"/>
              </a:solidFill>
            </a:endParaRPr>
          </a:p>
        </p:txBody>
      </p:sp>
      <p:sp>
        <p:nvSpPr>
          <p:cNvPr id="7" name="Slide Number Placeholder 10"/>
          <p:cNvSpPr>
            <a:spLocks noGrp="1"/>
          </p:cNvSpPr>
          <p:nvPr>
            <p:ph type="sldNum" sz="quarter" idx="12"/>
          </p:nvPr>
        </p:nvSpPr>
        <p:spPr/>
        <p:txBody>
          <a:bodyPr/>
          <a:lstStyle>
            <a:lvl1pPr>
              <a:defRPr/>
            </a:lvl1pPr>
          </a:lstStyle>
          <a:p>
            <a:pPr defTabSz="474728">
              <a:defRPr/>
            </a:pPr>
            <a:fld id="{79C35626-68BC-4861-9FB1-C0C70FDC0CC8}" type="slidenum">
              <a:rPr lang="en-GB" smtClean="0">
                <a:solidFill>
                  <a:srgbClr val="054B6B"/>
                </a:solidFill>
              </a:rPr>
              <a:pPr defTabSz="474728">
                <a:defRPr/>
              </a:pPr>
              <a:t>‹#›</a:t>
            </a:fld>
            <a:endParaRPr lang="en-GB">
              <a:solidFill>
                <a:srgbClr val="054B6B"/>
              </a:solidFill>
            </a:endParaRPr>
          </a:p>
        </p:txBody>
      </p:sp>
      <p:pic>
        <p:nvPicPr>
          <p:cNvPr id="8"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925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229" y="2230"/>
          <a:ext cx="2221" cy="2221"/>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229" y="2230"/>
                        <a:ext cx="2221" cy="2221"/>
                      </a:xfrm>
                      <a:prstGeom prst="rect">
                        <a:avLst/>
                      </a:prstGeom>
                    </p:spPr>
                  </p:pic>
                </p:oleObj>
              </mc:Fallback>
            </mc:AlternateContent>
          </a:graphicData>
        </a:graphic>
      </p:graphicFrame>
      <p:pic>
        <p:nvPicPr>
          <p:cNvPr id="4" name="Picture 9" descr="High Speed Logo"/>
          <p:cNvPicPr>
            <a:picLocks noChangeAspect="1" noChangeArrowheads="1"/>
          </p:cNvPicPr>
          <p:nvPr userDrawn="1"/>
        </p:nvPicPr>
        <p:blipFill>
          <a:blip r:embed="rId5">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373" y="1574641"/>
            <a:ext cx="10180800" cy="604800"/>
          </a:xfrm>
          <a:prstGeom prst="rect">
            <a:avLst/>
          </a:prstGeom>
        </p:spPr>
        <p:txBody>
          <a:bodyPr/>
          <a:lstStyle/>
          <a:p>
            <a:r>
              <a:rPr lang="en-US"/>
              <a:t>Click to edit Master title style</a:t>
            </a:r>
            <a:endParaRPr lang="en-GB"/>
          </a:p>
        </p:txBody>
      </p:sp>
      <p:sp>
        <p:nvSpPr>
          <p:cNvPr id="9" name="Content Placeholder 7"/>
          <p:cNvSpPr>
            <a:spLocks noGrp="1"/>
          </p:cNvSpPr>
          <p:nvPr>
            <p:ph sz="quarter" idx="14"/>
          </p:nvPr>
        </p:nvSpPr>
        <p:spPr>
          <a:xfrm>
            <a:off x="756000" y="2585520"/>
            <a:ext cx="10180800" cy="614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5"/>
          </p:nvPr>
        </p:nvSpPr>
        <p:spPr>
          <a:xfrm>
            <a:off x="755654" y="326714"/>
            <a:ext cx="6047423" cy="253365"/>
          </a:xfrm>
          <a:prstGeom prst="rect">
            <a:avLst/>
          </a:prstGeom>
        </p:spPr>
        <p:txBody>
          <a:bodyPr/>
          <a:lstStyle>
            <a:lvl1pPr fontAlgn="auto">
              <a:spcBef>
                <a:spcPts val="0"/>
              </a:spcBef>
              <a:spcAft>
                <a:spcPts val="0"/>
              </a:spcAft>
              <a:defRPr>
                <a:latin typeface="+mn-lt"/>
                <a:cs typeface="+mn-cs"/>
              </a:defRPr>
            </a:lvl1pPr>
          </a:lstStyle>
          <a:p>
            <a:pPr defTabSz="474728">
              <a:defRPr/>
            </a:pPr>
            <a:endParaRPr lang="en-GB" sz="935">
              <a:solidFill>
                <a:srgbClr val="292929"/>
              </a:solidFill>
            </a:endParaRPr>
          </a:p>
        </p:txBody>
      </p:sp>
      <p:sp>
        <p:nvSpPr>
          <p:cNvPr id="7" name="Slide Number Placeholder 7"/>
          <p:cNvSpPr>
            <a:spLocks noGrp="1"/>
          </p:cNvSpPr>
          <p:nvPr>
            <p:ph type="sldNum" sz="quarter" idx="17"/>
          </p:nvPr>
        </p:nvSpPr>
        <p:spPr/>
        <p:txBody>
          <a:bodyPr/>
          <a:lstStyle>
            <a:lvl1pPr>
              <a:defRPr/>
            </a:lvl1pPr>
          </a:lstStyle>
          <a:p>
            <a:pPr defTabSz="474728">
              <a:defRPr/>
            </a:pPr>
            <a:fld id="{1B1C4E2E-5181-4565-9971-9320E332619C}" type="slidenum">
              <a:rPr lang="en-GB" smtClean="0">
                <a:solidFill>
                  <a:srgbClr val="054B6B"/>
                </a:solidFill>
              </a:rPr>
              <a:pPr defTabSz="474728">
                <a:defRPr/>
              </a:pPr>
              <a:t>‹#›</a:t>
            </a:fld>
            <a:endParaRPr lang="en-GB">
              <a:solidFill>
                <a:srgbClr val="054B6B"/>
              </a:solidFill>
            </a:endParaRPr>
          </a:p>
        </p:txBody>
      </p:sp>
    </p:spTree>
    <p:extLst>
      <p:ext uri="{BB962C8B-B14F-4D97-AF65-F5344CB8AC3E}">
        <p14:creationId xmlns:p14="http://schemas.microsoft.com/office/powerpoint/2010/main" val="3365271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harts">
    <p:spTree>
      <p:nvGrpSpPr>
        <p:cNvPr id="1" name=""/>
        <p:cNvGrpSpPr/>
        <p:nvPr/>
      </p:nvGrpSpPr>
      <p:grpSpPr>
        <a:xfrm>
          <a:off x="0" y="0"/>
          <a:ext cx="0" cy="0"/>
          <a:chOff x="0" y="0"/>
          <a:chExt cx="0" cy="0"/>
        </a:xfrm>
      </p:grpSpPr>
      <p:pic>
        <p:nvPicPr>
          <p:cNvPr id="5"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649" y="1675766"/>
            <a:ext cx="10181274" cy="604520"/>
          </a:xfrm>
          <a:prstGeom prst="rect">
            <a:avLst/>
          </a:prstGeom>
        </p:spPr>
        <p:txBody>
          <a:bodyPr/>
          <a:lstStyle/>
          <a:p>
            <a:r>
              <a:rPr lang="en-US"/>
              <a:t>Click to edit Master title style</a:t>
            </a:r>
            <a:endParaRPr lang="en-GB"/>
          </a:p>
        </p:txBody>
      </p:sp>
      <p:sp>
        <p:nvSpPr>
          <p:cNvPr id="8" name="Content Placeholder 7"/>
          <p:cNvSpPr>
            <a:spLocks noGrp="1"/>
          </p:cNvSpPr>
          <p:nvPr>
            <p:ph sz="quarter" idx="14"/>
          </p:nvPr>
        </p:nvSpPr>
        <p:spPr>
          <a:xfrm>
            <a:off x="756000" y="2585520"/>
            <a:ext cx="5342400" cy="614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7"/>
          <p:cNvSpPr>
            <a:spLocks noGrp="1"/>
          </p:cNvSpPr>
          <p:nvPr>
            <p:ph sz="quarter" idx="15"/>
          </p:nvPr>
        </p:nvSpPr>
        <p:spPr>
          <a:xfrm>
            <a:off x="6703200" y="2585520"/>
            <a:ext cx="5342400" cy="614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p:cNvSpPr>
            <a:spLocks noGrp="1"/>
          </p:cNvSpPr>
          <p:nvPr>
            <p:ph type="ftr" sz="quarter" idx="16"/>
          </p:nvPr>
        </p:nvSpPr>
        <p:spPr>
          <a:xfrm>
            <a:off x="755654" y="326714"/>
            <a:ext cx="6047423" cy="253365"/>
          </a:xfrm>
          <a:prstGeom prst="rect">
            <a:avLst/>
          </a:prstGeom>
        </p:spPr>
        <p:txBody>
          <a:bodyPr/>
          <a:lstStyle>
            <a:lvl1pPr fontAlgn="auto">
              <a:spcBef>
                <a:spcPts val="0"/>
              </a:spcBef>
              <a:spcAft>
                <a:spcPts val="0"/>
              </a:spcAft>
              <a:defRPr dirty="0">
                <a:latin typeface="+mn-lt"/>
                <a:cs typeface="+mn-cs"/>
              </a:defRPr>
            </a:lvl1pPr>
          </a:lstStyle>
          <a:p>
            <a:pPr defTabSz="474728">
              <a:defRPr/>
            </a:pPr>
            <a:endParaRPr lang="en-GB" sz="935">
              <a:solidFill>
                <a:srgbClr val="292929"/>
              </a:solidFill>
            </a:endParaRPr>
          </a:p>
        </p:txBody>
      </p:sp>
      <p:sp>
        <p:nvSpPr>
          <p:cNvPr id="9" name="Slide Number Placeholder 6"/>
          <p:cNvSpPr>
            <a:spLocks noGrp="1"/>
          </p:cNvSpPr>
          <p:nvPr>
            <p:ph type="sldNum" sz="quarter" idx="18"/>
          </p:nvPr>
        </p:nvSpPr>
        <p:spPr/>
        <p:txBody>
          <a:bodyPr/>
          <a:lstStyle>
            <a:lvl1pPr>
              <a:defRPr/>
            </a:lvl1pPr>
          </a:lstStyle>
          <a:p>
            <a:pPr defTabSz="474728">
              <a:defRPr/>
            </a:pPr>
            <a:fld id="{7B2986F4-7758-49D0-9BF0-2BDBFDAFD2B7}" type="slidenum">
              <a:rPr lang="en-GB" smtClean="0">
                <a:solidFill>
                  <a:srgbClr val="054B6B"/>
                </a:solidFill>
              </a:rPr>
              <a:pPr defTabSz="474728">
                <a:defRPr/>
              </a:pPr>
              <a:t>‹#›</a:t>
            </a:fld>
            <a:endParaRPr lang="en-GB">
              <a:solidFill>
                <a:srgbClr val="054B6B"/>
              </a:solidFill>
            </a:endParaRPr>
          </a:p>
        </p:txBody>
      </p:sp>
    </p:spTree>
    <p:extLst>
      <p:ext uri="{BB962C8B-B14F-4D97-AF65-F5344CB8AC3E}">
        <p14:creationId xmlns:p14="http://schemas.microsoft.com/office/powerpoint/2010/main" val="46422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373" y="1574641"/>
            <a:ext cx="10180800" cy="604800"/>
          </a:xfrm>
          <a:prstGeom prst="rect">
            <a:avLst/>
          </a:prstGeom>
        </p:spPr>
        <p:txBody>
          <a:bodyPr/>
          <a:lstStyle/>
          <a:p>
            <a:r>
              <a:rPr lang="en-US"/>
              <a:t>Click to edit Master title style</a:t>
            </a:r>
            <a:endParaRPr lang="en-GB"/>
          </a:p>
        </p:txBody>
      </p:sp>
      <p:sp>
        <p:nvSpPr>
          <p:cNvPr id="10" name="Picture Placeholder 8"/>
          <p:cNvSpPr>
            <a:spLocks noGrp="1"/>
          </p:cNvSpPr>
          <p:nvPr>
            <p:ph type="pic" sz="quarter" idx="13"/>
          </p:nvPr>
        </p:nvSpPr>
        <p:spPr>
          <a:xfrm>
            <a:off x="2722572" y="2880360"/>
            <a:ext cx="7356475" cy="4888800"/>
          </a:xfrm>
          <a:prstGeom prst="rect">
            <a:avLst/>
          </a:prstGeom>
        </p:spPr>
        <p:txBody>
          <a:bodyPr rtlCol="0">
            <a:normAutofit/>
          </a:bodyPr>
          <a:lstStyle>
            <a:lvl1pPr marL="0" indent="0">
              <a:buNone/>
              <a:defRPr baseline="0"/>
            </a:lvl1pPr>
          </a:lstStyle>
          <a:p>
            <a:pPr lvl="0"/>
            <a:r>
              <a:rPr lang="en-US" noProof="0"/>
              <a:t>Click icon to add picture</a:t>
            </a:r>
            <a:endParaRPr lang="en-GB" noProof="0"/>
          </a:p>
        </p:txBody>
      </p:sp>
      <p:sp>
        <p:nvSpPr>
          <p:cNvPr id="5" name="Footer Placeholder 4"/>
          <p:cNvSpPr>
            <a:spLocks noGrp="1"/>
          </p:cNvSpPr>
          <p:nvPr>
            <p:ph type="ftr" sz="quarter" idx="14"/>
          </p:nvPr>
        </p:nvSpPr>
        <p:spPr>
          <a:xfrm>
            <a:off x="755654" y="326714"/>
            <a:ext cx="6047423" cy="253365"/>
          </a:xfrm>
          <a:prstGeom prst="rect">
            <a:avLst/>
          </a:prstGeom>
        </p:spPr>
        <p:txBody>
          <a:bodyPr/>
          <a:lstStyle>
            <a:lvl1pPr fontAlgn="auto">
              <a:spcBef>
                <a:spcPts val="0"/>
              </a:spcBef>
              <a:spcAft>
                <a:spcPts val="0"/>
              </a:spcAft>
              <a:defRPr>
                <a:latin typeface="+mn-lt"/>
                <a:cs typeface="+mn-cs"/>
              </a:defRPr>
            </a:lvl1pPr>
          </a:lstStyle>
          <a:p>
            <a:pPr defTabSz="474728">
              <a:defRPr/>
            </a:pPr>
            <a:endParaRPr lang="en-GB" sz="935">
              <a:solidFill>
                <a:srgbClr val="292929"/>
              </a:solidFill>
            </a:endParaRPr>
          </a:p>
        </p:txBody>
      </p:sp>
      <p:sp>
        <p:nvSpPr>
          <p:cNvPr id="7" name="Slide Number Placeholder 7"/>
          <p:cNvSpPr>
            <a:spLocks noGrp="1"/>
          </p:cNvSpPr>
          <p:nvPr>
            <p:ph type="sldNum" sz="quarter" idx="16"/>
          </p:nvPr>
        </p:nvSpPr>
        <p:spPr/>
        <p:txBody>
          <a:bodyPr/>
          <a:lstStyle>
            <a:lvl1pPr>
              <a:defRPr/>
            </a:lvl1pPr>
          </a:lstStyle>
          <a:p>
            <a:pPr defTabSz="474728">
              <a:defRPr/>
            </a:pPr>
            <a:fld id="{357728D2-CE9E-41C5-86FB-2E448920EEE1}" type="slidenum">
              <a:rPr lang="en-GB" smtClean="0">
                <a:solidFill>
                  <a:srgbClr val="054B6B"/>
                </a:solidFill>
              </a:rPr>
              <a:pPr defTabSz="474728">
                <a:defRPr/>
              </a:pPr>
              <a:t>‹#›</a:t>
            </a:fld>
            <a:endParaRPr lang="en-GB">
              <a:solidFill>
                <a:srgbClr val="054B6B"/>
              </a:solidFill>
            </a:endParaRPr>
          </a:p>
        </p:txBody>
      </p:sp>
    </p:spTree>
    <p:extLst>
      <p:ext uri="{BB962C8B-B14F-4D97-AF65-F5344CB8AC3E}">
        <p14:creationId xmlns:p14="http://schemas.microsoft.com/office/powerpoint/2010/main" val="2423101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Joint Branding Slide">
    <p:spTree>
      <p:nvGrpSpPr>
        <p:cNvPr id="1" name=""/>
        <p:cNvGrpSpPr/>
        <p:nvPr/>
      </p:nvGrpSpPr>
      <p:grpSpPr>
        <a:xfrm>
          <a:off x="0" y="0"/>
          <a:ext cx="0" cy="0"/>
          <a:chOff x="0" y="0"/>
          <a:chExt cx="0" cy="0"/>
        </a:xfrm>
      </p:grpSpPr>
      <p:pic>
        <p:nvPicPr>
          <p:cNvPr id="4"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373" y="1574641"/>
            <a:ext cx="10180800" cy="604800"/>
          </a:xfrm>
          <a:prstGeom prst="rect">
            <a:avLst/>
          </a:prstGeom>
        </p:spPr>
        <p:txBody>
          <a:bodyPr/>
          <a:lstStyle/>
          <a:p>
            <a:r>
              <a:rPr lang="en-US"/>
              <a:t>Click to edit Master title style</a:t>
            </a:r>
            <a:endParaRPr lang="en-GB"/>
          </a:p>
        </p:txBody>
      </p:sp>
      <p:sp>
        <p:nvSpPr>
          <p:cNvPr id="9" name="Picture Placeholder 7"/>
          <p:cNvSpPr>
            <a:spLocks noGrp="1"/>
          </p:cNvSpPr>
          <p:nvPr>
            <p:ph type="pic" sz="quarter" idx="14"/>
          </p:nvPr>
        </p:nvSpPr>
        <p:spPr>
          <a:xfrm>
            <a:off x="756000" y="2585520"/>
            <a:ext cx="10180800" cy="6148800"/>
          </a:xfrm>
          <a:prstGeom prst="rect">
            <a:avLst/>
          </a:prstGeom>
        </p:spPr>
        <p:txBody>
          <a:bodyPr rtlCol="0">
            <a:normAutofit/>
          </a:bodyPr>
          <a:lstStyle>
            <a:lvl1pPr marL="0" indent="0">
              <a:buNone/>
              <a:defRPr/>
            </a:lvl1pPr>
          </a:lstStyle>
          <a:p>
            <a:pPr lvl="0"/>
            <a:r>
              <a:rPr lang="en-US" noProof="0"/>
              <a:t>Click icon to add picture</a:t>
            </a:r>
            <a:endParaRPr lang="en-GB" noProof="0"/>
          </a:p>
        </p:txBody>
      </p:sp>
      <p:sp>
        <p:nvSpPr>
          <p:cNvPr id="5" name="Footer Placeholder 4"/>
          <p:cNvSpPr>
            <a:spLocks noGrp="1"/>
          </p:cNvSpPr>
          <p:nvPr>
            <p:ph type="ftr" sz="quarter" idx="15"/>
          </p:nvPr>
        </p:nvSpPr>
        <p:spPr>
          <a:xfrm>
            <a:off x="755654" y="326714"/>
            <a:ext cx="6047423" cy="253365"/>
          </a:xfrm>
          <a:prstGeom prst="rect">
            <a:avLst/>
          </a:prstGeom>
        </p:spPr>
        <p:txBody>
          <a:bodyPr/>
          <a:lstStyle>
            <a:lvl1pPr fontAlgn="auto">
              <a:spcBef>
                <a:spcPts val="0"/>
              </a:spcBef>
              <a:spcAft>
                <a:spcPts val="0"/>
              </a:spcAft>
              <a:defRPr>
                <a:latin typeface="+mn-lt"/>
                <a:cs typeface="+mn-cs"/>
              </a:defRPr>
            </a:lvl1pPr>
          </a:lstStyle>
          <a:p>
            <a:pPr defTabSz="474728">
              <a:defRPr/>
            </a:pPr>
            <a:endParaRPr lang="en-GB" sz="935">
              <a:solidFill>
                <a:srgbClr val="292929"/>
              </a:solidFill>
            </a:endParaRPr>
          </a:p>
        </p:txBody>
      </p:sp>
      <p:sp>
        <p:nvSpPr>
          <p:cNvPr id="7" name="Slide Number Placeholder 7"/>
          <p:cNvSpPr>
            <a:spLocks noGrp="1"/>
          </p:cNvSpPr>
          <p:nvPr>
            <p:ph type="sldNum" sz="quarter" idx="17"/>
          </p:nvPr>
        </p:nvSpPr>
        <p:spPr/>
        <p:txBody>
          <a:bodyPr/>
          <a:lstStyle>
            <a:lvl1pPr>
              <a:defRPr/>
            </a:lvl1pPr>
          </a:lstStyle>
          <a:p>
            <a:pPr defTabSz="474728">
              <a:defRPr/>
            </a:pPr>
            <a:fld id="{6B1333D4-5210-4B2C-A737-A1934DA23501}" type="slidenum">
              <a:rPr lang="en-GB" smtClean="0">
                <a:solidFill>
                  <a:srgbClr val="054B6B"/>
                </a:solidFill>
              </a:rPr>
              <a:pPr defTabSz="474728">
                <a:defRPr/>
              </a:pPr>
              <a:t>‹#›</a:t>
            </a:fld>
            <a:endParaRPr lang="en-GB">
              <a:solidFill>
                <a:srgbClr val="054B6B"/>
              </a:solidFill>
            </a:endParaRPr>
          </a:p>
        </p:txBody>
      </p:sp>
    </p:spTree>
    <p:extLst>
      <p:ext uri="{BB962C8B-B14F-4D97-AF65-F5344CB8AC3E}">
        <p14:creationId xmlns:p14="http://schemas.microsoft.com/office/powerpoint/2010/main" val="182241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descr="High Speed Logo"/>
          <p:cNvPicPr>
            <a:picLocks noChangeAspect="1" noChangeArrowheads="1"/>
          </p:cNvPicPr>
          <p:nvPr userDrawn="1"/>
        </p:nvPicPr>
        <p:blipFill>
          <a:blip r:embed="rId3">
            <a:extLst>
              <a:ext uri="{28A0092B-C50C-407E-A947-70E740481C1C}">
                <a14:useLocalDpi xmlns:a14="http://schemas.microsoft.com/office/drawing/2010/main" val="0"/>
              </a:ext>
            </a:extLst>
          </a:blip>
          <a:srcRect l="398"/>
          <a:stretch>
            <a:fillRect/>
          </a:stretch>
        </p:blipFill>
        <p:spPr bwMode="auto">
          <a:xfrm>
            <a:off x="2228" y="1349062"/>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755651" y="4032000"/>
            <a:ext cx="10180800" cy="1512000"/>
          </a:xfrm>
          <a:prstGeom prst="rect">
            <a:avLst/>
          </a:prstGeom>
        </p:spPr>
        <p:txBody>
          <a:bodyPr/>
          <a:lstStyle>
            <a:lvl1pPr>
              <a:defRPr sz="2617" b="1" i="1" baseline="0"/>
            </a:lvl1pPr>
          </a:lstStyle>
          <a:p>
            <a:r>
              <a:rPr lang="en-US"/>
              <a:t>Click to edit Master title style</a:t>
            </a:r>
            <a:endParaRPr lang="en-GB"/>
          </a:p>
        </p:txBody>
      </p:sp>
      <p:sp>
        <p:nvSpPr>
          <p:cNvPr id="6" name="Slide Number Placeholder 2"/>
          <p:cNvSpPr>
            <a:spLocks noGrp="1"/>
          </p:cNvSpPr>
          <p:nvPr>
            <p:ph type="sldNum" sz="quarter" idx="11"/>
          </p:nvPr>
        </p:nvSpPr>
        <p:spPr/>
        <p:txBody>
          <a:bodyPr/>
          <a:lstStyle>
            <a:lvl1pPr>
              <a:defRPr/>
            </a:lvl1pPr>
          </a:lstStyle>
          <a:p>
            <a:pPr defTabSz="474728">
              <a:defRPr/>
            </a:pPr>
            <a:fld id="{9FE8423F-7120-4F28-9588-8A1D9D8C832E}" type="slidenum">
              <a:rPr lang="en-GB" smtClean="0">
                <a:solidFill>
                  <a:srgbClr val="054B6B"/>
                </a:solidFill>
              </a:rPr>
              <a:pPr defTabSz="474728">
                <a:defRPr/>
              </a:pPr>
              <a:t>‹#›</a:t>
            </a:fld>
            <a:endParaRPr lang="en-GB">
              <a:solidFill>
                <a:srgbClr val="054B6B"/>
              </a:solidFill>
            </a:endParaRPr>
          </a:p>
        </p:txBody>
      </p:sp>
    </p:spTree>
    <p:extLst>
      <p:ext uri="{BB962C8B-B14F-4D97-AF65-F5344CB8AC3E}">
        <p14:creationId xmlns:p14="http://schemas.microsoft.com/office/powerpoint/2010/main" val="1207428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5805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Title 1"/>
          <p:cNvSpPr>
            <a:spLocks noGrp="1"/>
          </p:cNvSpPr>
          <p:nvPr>
            <p:ph type="ctrTitle"/>
          </p:nvPr>
        </p:nvSpPr>
        <p:spPr>
          <a:xfrm>
            <a:off x="755651" y="4032000"/>
            <a:ext cx="10180800" cy="1512000"/>
          </a:xfrm>
          <a:prstGeom prst="rect">
            <a:avLst/>
          </a:prstGeom>
        </p:spPr>
        <p:txBody>
          <a:bodyPr/>
          <a:lstStyle>
            <a:lvl1pPr>
              <a:defRPr sz="1963" b="1" i="1" baseline="0"/>
            </a:lvl1pPr>
          </a:lstStyle>
          <a:p>
            <a:r>
              <a:rPr lang="en-US"/>
              <a:t>Click to edit Master title style</a:t>
            </a:r>
            <a:endParaRPr lang="en-GB"/>
          </a:p>
        </p:txBody>
      </p:sp>
      <p:sp>
        <p:nvSpPr>
          <p:cNvPr id="6" name="Footer Placeholder 9"/>
          <p:cNvSpPr>
            <a:spLocks noGrp="1"/>
          </p:cNvSpPr>
          <p:nvPr>
            <p:ph type="ftr" sz="quarter" idx="11"/>
          </p:nvPr>
        </p:nvSpPr>
        <p:spPr>
          <a:xfrm>
            <a:off x="755654" y="326716"/>
            <a:ext cx="6047423" cy="253365"/>
          </a:xfrm>
          <a:prstGeom prst="rect">
            <a:avLst/>
          </a:prstGeom>
        </p:spPr>
        <p:txBody>
          <a:bodyPr/>
          <a:lstStyle>
            <a:lvl1pPr fontAlgn="auto">
              <a:spcBef>
                <a:spcPts val="0"/>
              </a:spcBef>
              <a:spcAft>
                <a:spcPts val="0"/>
              </a:spcAft>
              <a:defRPr dirty="0">
                <a:latin typeface="+mn-lt"/>
                <a:cs typeface="+mn-cs"/>
              </a:defRPr>
            </a:lvl1pPr>
          </a:lstStyle>
          <a:p>
            <a:pPr defTabSz="356046">
              <a:defRPr/>
            </a:pPr>
            <a:endParaRPr lang="en-GB" sz="702">
              <a:solidFill>
                <a:srgbClr val="292929"/>
              </a:solidFill>
            </a:endParaRPr>
          </a:p>
        </p:txBody>
      </p:sp>
      <p:sp>
        <p:nvSpPr>
          <p:cNvPr id="7" name="Slide Number Placeholder 10"/>
          <p:cNvSpPr>
            <a:spLocks noGrp="1"/>
          </p:cNvSpPr>
          <p:nvPr>
            <p:ph type="sldNum" sz="quarter" idx="12"/>
          </p:nvPr>
        </p:nvSpPr>
        <p:spPr/>
        <p:txBody>
          <a:bodyPr/>
          <a:lstStyle>
            <a:lvl1pPr>
              <a:defRPr/>
            </a:lvl1pPr>
          </a:lstStyle>
          <a:p>
            <a:pPr defTabSz="356046">
              <a:defRPr/>
            </a:pPr>
            <a:fld id="{79C35626-68BC-4861-9FB1-C0C70FDC0CC8}" type="slidenum">
              <a:rPr lang="en-GB" smtClean="0">
                <a:solidFill>
                  <a:srgbClr val="054B6B"/>
                </a:solidFill>
              </a:rPr>
              <a:pPr defTabSz="356046">
                <a:defRPr/>
              </a:pPr>
              <a:t>‹#›</a:t>
            </a:fld>
            <a:endParaRPr lang="en-GB">
              <a:solidFill>
                <a:srgbClr val="054B6B"/>
              </a:solidFill>
            </a:endParaRPr>
          </a:p>
        </p:txBody>
      </p:sp>
      <p:pic>
        <p:nvPicPr>
          <p:cNvPr id="8"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428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229" y="2233"/>
          <a:ext cx="2221" cy="2221"/>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229" y="2233"/>
                        <a:ext cx="2221" cy="2221"/>
                      </a:xfrm>
                      <a:prstGeom prst="rect">
                        <a:avLst/>
                      </a:prstGeom>
                    </p:spPr>
                  </p:pic>
                </p:oleObj>
              </mc:Fallback>
            </mc:AlternateContent>
          </a:graphicData>
        </a:graphic>
      </p:graphicFrame>
      <p:pic>
        <p:nvPicPr>
          <p:cNvPr id="4" name="Picture 9" descr="High Speed Logo"/>
          <p:cNvPicPr>
            <a:picLocks noChangeAspect="1" noChangeArrowheads="1"/>
          </p:cNvPicPr>
          <p:nvPr userDrawn="1"/>
        </p:nvPicPr>
        <p:blipFill>
          <a:blip r:embed="rId5">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373" y="1574641"/>
            <a:ext cx="10180800" cy="604800"/>
          </a:xfrm>
          <a:prstGeom prst="rect">
            <a:avLst/>
          </a:prstGeom>
        </p:spPr>
        <p:txBody>
          <a:bodyPr/>
          <a:lstStyle/>
          <a:p>
            <a:r>
              <a:rPr lang="en-US"/>
              <a:t>Click to edit Master title style</a:t>
            </a:r>
            <a:endParaRPr lang="en-GB"/>
          </a:p>
        </p:txBody>
      </p:sp>
      <p:sp>
        <p:nvSpPr>
          <p:cNvPr id="9" name="Content Placeholder 7"/>
          <p:cNvSpPr>
            <a:spLocks noGrp="1"/>
          </p:cNvSpPr>
          <p:nvPr>
            <p:ph sz="quarter" idx="14"/>
          </p:nvPr>
        </p:nvSpPr>
        <p:spPr>
          <a:xfrm>
            <a:off x="756000" y="2585520"/>
            <a:ext cx="10180800" cy="614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5"/>
          </p:nvPr>
        </p:nvSpPr>
        <p:spPr>
          <a:xfrm>
            <a:off x="755654" y="326716"/>
            <a:ext cx="6047423" cy="253365"/>
          </a:xfrm>
          <a:prstGeom prst="rect">
            <a:avLst/>
          </a:prstGeom>
        </p:spPr>
        <p:txBody>
          <a:bodyPr/>
          <a:lstStyle>
            <a:lvl1pPr fontAlgn="auto">
              <a:spcBef>
                <a:spcPts val="0"/>
              </a:spcBef>
              <a:spcAft>
                <a:spcPts val="0"/>
              </a:spcAft>
              <a:defRPr>
                <a:latin typeface="+mn-lt"/>
                <a:cs typeface="+mn-cs"/>
              </a:defRPr>
            </a:lvl1pPr>
          </a:lstStyle>
          <a:p>
            <a:pPr defTabSz="356046">
              <a:defRPr/>
            </a:pPr>
            <a:endParaRPr lang="en-GB" sz="702">
              <a:solidFill>
                <a:srgbClr val="292929"/>
              </a:solidFill>
            </a:endParaRPr>
          </a:p>
        </p:txBody>
      </p:sp>
      <p:sp>
        <p:nvSpPr>
          <p:cNvPr id="7" name="Slide Number Placeholder 7"/>
          <p:cNvSpPr>
            <a:spLocks noGrp="1"/>
          </p:cNvSpPr>
          <p:nvPr>
            <p:ph type="sldNum" sz="quarter" idx="17"/>
          </p:nvPr>
        </p:nvSpPr>
        <p:spPr/>
        <p:txBody>
          <a:bodyPr/>
          <a:lstStyle>
            <a:lvl1pPr>
              <a:defRPr/>
            </a:lvl1pPr>
          </a:lstStyle>
          <a:p>
            <a:pPr defTabSz="356046">
              <a:defRPr/>
            </a:pPr>
            <a:fld id="{1B1C4E2E-5181-4565-9971-9320E332619C}" type="slidenum">
              <a:rPr lang="en-GB" smtClean="0">
                <a:solidFill>
                  <a:srgbClr val="054B6B"/>
                </a:solidFill>
              </a:rPr>
              <a:pPr defTabSz="356046">
                <a:defRPr/>
              </a:pPr>
              <a:t>‹#›</a:t>
            </a:fld>
            <a:endParaRPr lang="en-GB">
              <a:solidFill>
                <a:srgbClr val="054B6B"/>
              </a:solidFill>
            </a:endParaRPr>
          </a:p>
        </p:txBody>
      </p:sp>
    </p:spTree>
    <p:extLst>
      <p:ext uri="{BB962C8B-B14F-4D97-AF65-F5344CB8AC3E}">
        <p14:creationId xmlns:p14="http://schemas.microsoft.com/office/powerpoint/2010/main" val="1322122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with super title">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137198"/>
            <a:ext cx="11450880" cy="236880"/>
          </a:xfrm>
        </p:spPr>
        <p:txBody>
          <a:bodyPr anchor="b"/>
          <a:lstStyle>
            <a:lvl1pPr>
              <a:spcAft>
                <a:spcPts val="0"/>
              </a:spcAft>
              <a:defRPr sz="1163">
                <a:solidFill>
                  <a:srgbClr val="F07E26"/>
                </a:solidFill>
              </a:defRPr>
            </a:lvl1pPr>
          </a:lstStyle>
          <a:p>
            <a:pPr lvl="0"/>
            <a:r>
              <a:rPr lang="en-US"/>
              <a:t>Super title here</a:t>
            </a:r>
          </a:p>
        </p:txBody>
      </p:sp>
      <p:sp>
        <p:nvSpPr>
          <p:cNvPr id="3" name="Title 2"/>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678604" y="113707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7" name="Text Placeholder 3"/>
          <p:cNvSpPr>
            <a:spLocks noGrp="1"/>
          </p:cNvSpPr>
          <p:nvPr>
            <p:ph type="body" sz="quarter" idx="13" hasCustomPrompt="1"/>
          </p:nvPr>
        </p:nvSpPr>
        <p:spPr>
          <a:xfrm>
            <a:off x="678604" y="185870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8" name="Text Placeholder 3"/>
          <p:cNvSpPr>
            <a:spLocks noGrp="1"/>
          </p:cNvSpPr>
          <p:nvPr>
            <p:ph type="body" sz="quarter" idx="14" hasCustomPrompt="1"/>
          </p:nvPr>
        </p:nvSpPr>
        <p:spPr>
          <a:xfrm>
            <a:off x="2521798" y="113707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9" name="Text Placeholder 3"/>
          <p:cNvSpPr>
            <a:spLocks noGrp="1"/>
          </p:cNvSpPr>
          <p:nvPr>
            <p:ph type="body" sz="quarter" idx="15" hasCustomPrompt="1"/>
          </p:nvPr>
        </p:nvSpPr>
        <p:spPr>
          <a:xfrm>
            <a:off x="2521798" y="185870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10" name="Text Placeholder 3"/>
          <p:cNvSpPr>
            <a:spLocks noGrp="1"/>
          </p:cNvSpPr>
          <p:nvPr>
            <p:ph type="body" sz="quarter" idx="16" hasCustomPrompt="1"/>
          </p:nvPr>
        </p:nvSpPr>
        <p:spPr>
          <a:xfrm>
            <a:off x="4474353" y="1137069"/>
            <a:ext cx="7651609" cy="1387866"/>
          </a:xfrm>
          <a:solidFill>
            <a:schemeClr val="bg2"/>
          </a:solidFill>
        </p:spPr>
        <p:txBody>
          <a:bodyPr lIns="54000" tIns="54000" rIns="54000" bIns="54000" anchor="t" anchorCtr="0"/>
          <a:lstStyle>
            <a:lvl1pPr>
              <a:spcAft>
                <a:spcPts val="291"/>
              </a:spcAft>
              <a:defRPr sz="969"/>
            </a:lvl1pPr>
            <a:lvl2pPr algn="l">
              <a:spcAft>
                <a:spcPts val="291"/>
              </a:spcAft>
              <a:defRPr sz="872">
                <a:solidFill>
                  <a:schemeClr val="tx1"/>
                </a:solidFill>
              </a:defRPr>
            </a:lvl2pPr>
            <a:lvl3pPr>
              <a:spcAft>
                <a:spcPts val="291"/>
              </a:spcAft>
              <a:defRPr sz="872"/>
            </a:lvl3pPr>
            <a:lvl4pPr>
              <a:spcAft>
                <a:spcPts val="291"/>
              </a:spcAft>
              <a:defRPr sz="872"/>
            </a:lvl4pPr>
          </a:lstStyle>
          <a:p>
            <a:pPr lvl="0"/>
            <a:r>
              <a:rPr lang="en-US"/>
              <a:t>Second level</a:t>
            </a:r>
          </a:p>
        </p:txBody>
      </p:sp>
    </p:spTree>
    <p:extLst>
      <p:ext uri="{BB962C8B-B14F-4D97-AF65-F5344CB8AC3E}">
        <p14:creationId xmlns:p14="http://schemas.microsoft.com/office/powerpoint/2010/main" val="43674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Charts">
    <p:spTree>
      <p:nvGrpSpPr>
        <p:cNvPr id="1" name=""/>
        <p:cNvGrpSpPr/>
        <p:nvPr/>
      </p:nvGrpSpPr>
      <p:grpSpPr>
        <a:xfrm>
          <a:off x="0" y="0"/>
          <a:ext cx="0" cy="0"/>
          <a:chOff x="0" y="0"/>
          <a:chExt cx="0" cy="0"/>
        </a:xfrm>
      </p:grpSpPr>
      <p:pic>
        <p:nvPicPr>
          <p:cNvPr id="5"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651" y="1675766"/>
            <a:ext cx="10181274" cy="604520"/>
          </a:xfrm>
          <a:prstGeom prst="rect">
            <a:avLst/>
          </a:prstGeom>
        </p:spPr>
        <p:txBody>
          <a:bodyPr/>
          <a:lstStyle/>
          <a:p>
            <a:r>
              <a:rPr lang="en-US"/>
              <a:t>Click to edit Master title style</a:t>
            </a:r>
            <a:endParaRPr lang="en-GB"/>
          </a:p>
        </p:txBody>
      </p:sp>
      <p:sp>
        <p:nvSpPr>
          <p:cNvPr id="8" name="Content Placeholder 7"/>
          <p:cNvSpPr>
            <a:spLocks noGrp="1"/>
          </p:cNvSpPr>
          <p:nvPr>
            <p:ph sz="quarter" idx="14"/>
          </p:nvPr>
        </p:nvSpPr>
        <p:spPr>
          <a:xfrm>
            <a:off x="756000" y="2585520"/>
            <a:ext cx="5342400" cy="614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7"/>
          <p:cNvSpPr>
            <a:spLocks noGrp="1"/>
          </p:cNvSpPr>
          <p:nvPr>
            <p:ph sz="quarter" idx="15"/>
          </p:nvPr>
        </p:nvSpPr>
        <p:spPr>
          <a:xfrm>
            <a:off x="6703200" y="2585520"/>
            <a:ext cx="5342400" cy="6148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3"/>
          <p:cNvSpPr>
            <a:spLocks noGrp="1"/>
          </p:cNvSpPr>
          <p:nvPr>
            <p:ph type="ftr" sz="quarter" idx="16"/>
          </p:nvPr>
        </p:nvSpPr>
        <p:spPr>
          <a:xfrm>
            <a:off x="755654" y="326716"/>
            <a:ext cx="6047423" cy="253365"/>
          </a:xfrm>
          <a:prstGeom prst="rect">
            <a:avLst/>
          </a:prstGeom>
        </p:spPr>
        <p:txBody>
          <a:bodyPr/>
          <a:lstStyle>
            <a:lvl1pPr fontAlgn="auto">
              <a:spcBef>
                <a:spcPts val="0"/>
              </a:spcBef>
              <a:spcAft>
                <a:spcPts val="0"/>
              </a:spcAft>
              <a:defRPr dirty="0">
                <a:latin typeface="+mn-lt"/>
                <a:cs typeface="+mn-cs"/>
              </a:defRPr>
            </a:lvl1pPr>
          </a:lstStyle>
          <a:p>
            <a:pPr defTabSz="356046">
              <a:defRPr/>
            </a:pPr>
            <a:endParaRPr lang="en-GB" sz="702">
              <a:solidFill>
                <a:srgbClr val="292929"/>
              </a:solidFill>
            </a:endParaRPr>
          </a:p>
        </p:txBody>
      </p:sp>
      <p:sp>
        <p:nvSpPr>
          <p:cNvPr id="9" name="Slide Number Placeholder 6"/>
          <p:cNvSpPr>
            <a:spLocks noGrp="1"/>
          </p:cNvSpPr>
          <p:nvPr>
            <p:ph type="sldNum" sz="quarter" idx="18"/>
          </p:nvPr>
        </p:nvSpPr>
        <p:spPr/>
        <p:txBody>
          <a:bodyPr/>
          <a:lstStyle>
            <a:lvl1pPr>
              <a:defRPr/>
            </a:lvl1pPr>
          </a:lstStyle>
          <a:p>
            <a:pPr defTabSz="356046">
              <a:defRPr/>
            </a:pPr>
            <a:fld id="{7B2986F4-7758-49D0-9BF0-2BDBFDAFD2B7}" type="slidenum">
              <a:rPr lang="en-GB" smtClean="0">
                <a:solidFill>
                  <a:srgbClr val="054B6B"/>
                </a:solidFill>
              </a:rPr>
              <a:pPr defTabSz="356046">
                <a:defRPr/>
              </a:pPr>
              <a:t>‹#›</a:t>
            </a:fld>
            <a:endParaRPr lang="en-GB">
              <a:solidFill>
                <a:srgbClr val="054B6B"/>
              </a:solidFill>
            </a:endParaRPr>
          </a:p>
        </p:txBody>
      </p:sp>
    </p:spTree>
    <p:extLst>
      <p:ext uri="{BB962C8B-B14F-4D97-AF65-F5344CB8AC3E}">
        <p14:creationId xmlns:p14="http://schemas.microsoft.com/office/powerpoint/2010/main" val="1154072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4"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373" y="1574641"/>
            <a:ext cx="10180800" cy="604800"/>
          </a:xfrm>
          <a:prstGeom prst="rect">
            <a:avLst/>
          </a:prstGeom>
        </p:spPr>
        <p:txBody>
          <a:bodyPr/>
          <a:lstStyle/>
          <a:p>
            <a:r>
              <a:rPr lang="en-US"/>
              <a:t>Click to edit Master title style</a:t>
            </a:r>
            <a:endParaRPr lang="en-GB"/>
          </a:p>
        </p:txBody>
      </p:sp>
      <p:sp>
        <p:nvSpPr>
          <p:cNvPr id="10" name="Picture Placeholder 8"/>
          <p:cNvSpPr>
            <a:spLocks noGrp="1"/>
          </p:cNvSpPr>
          <p:nvPr>
            <p:ph type="pic" sz="quarter" idx="13"/>
          </p:nvPr>
        </p:nvSpPr>
        <p:spPr>
          <a:xfrm>
            <a:off x="2722574" y="2880360"/>
            <a:ext cx="7356475" cy="4888800"/>
          </a:xfrm>
          <a:prstGeom prst="rect">
            <a:avLst/>
          </a:prstGeom>
        </p:spPr>
        <p:txBody>
          <a:bodyPr rtlCol="0">
            <a:normAutofit/>
          </a:bodyPr>
          <a:lstStyle>
            <a:lvl1pPr marL="0" indent="0">
              <a:buNone/>
              <a:defRPr baseline="0"/>
            </a:lvl1pPr>
          </a:lstStyle>
          <a:p>
            <a:pPr lvl="0"/>
            <a:r>
              <a:rPr lang="en-US" noProof="0"/>
              <a:t>Click icon to add picture</a:t>
            </a:r>
            <a:endParaRPr lang="en-GB" noProof="0"/>
          </a:p>
        </p:txBody>
      </p:sp>
      <p:sp>
        <p:nvSpPr>
          <p:cNvPr id="5" name="Footer Placeholder 4"/>
          <p:cNvSpPr>
            <a:spLocks noGrp="1"/>
          </p:cNvSpPr>
          <p:nvPr>
            <p:ph type="ftr" sz="quarter" idx="14"/>
          </p:nvPr>
        </p:nvSpPr>
        <p:spPr>
          <a:xfrm>
            <a:off x="755654" y="326716"/>
            <a:ext cx="6047423" cy="253365"/>
          </a:xfrm>
          <a:prstGeom prst="rect">
            <a:avLst/>
          </a:prstGeom>
        </p:spPr>
        <p:txBody>
          <a:bodyPr/>
          <a:lstStyle>
            <a:lvl1pPr fontAlgn="auto">
              <a:spcBef>
                <a:spcPts val="0"/>
              </a:spcBef>
              <a:spcAft>
                <a:spcPts val="0"/>
              </a:spcAft>
              <a:defRPr>
                <a:latin typeface="+mn-lt"/>
                <a:cs typeface="+mn-cs"/>
              </a:defRPr>
            </a:lvl1pPr>
          </a:lstStyle>
          <a:p>
            <a:pPr defTabSz="356046">
              <a:defRPr/>
            </a:pPr>
            <a:endParaRPr lang="en-GB" sz="702">
              <a:solidFill>
                <a:srgbClr val="292929"/>
              </a:solidFill>
            </a:endParaRPr>
          </a:p>
        </p:txBody>
      </p:sp>
      <p:sp>
        <p:nvSpPr>
          <p:cNvPr id="7" name="Slide Number Placeholder 7"/>
          <p:cNvSpPr>
            <a:spLocks noGrp="1"/>
          </p:cNvSpPr>
          <p:nvPr>
            <p:ph type="sldNum" sz="quarter" idx="16"/>
          </p:nvPr>
        </p:nvSpPr>
        <p:spPr/>
        <p:txBody>
          <a:bodyPr/>
          <a:lstStyle>
            <a:lvl1pPr>
              <a:defRPr/>
            </a:lvl1pPr>
          </a:lstStyle>
          <a:p>
            <a:pPr defTabSz="356046">
              <a:defRPr/>
            </a:pPr>
            <a:fld id="{357728D2-CE9E-41C5-86FB-2E448920EEE1}" type="slidenum">
              <a:rPr lang="en-GB" smtClean="0">
                <a:solidFill>
                  <a:srgbClr val="054B6B"/>
                </a:solidFill>
              </a:rPr>
              <a:pPr defTabSz="356046">
                <a:defRPr/>
              </a:pPr>
              <a:t>‹#›</a:t>
            </a:fld>
            <a:endParaRPr lang="en-GB">
              <a:solidFill>
                <a:srgbClr val="054B6B"/>
              </a:solidFill>
            </a:endParaRPr>
          </a:p>
        </p:txBody>
      </p:sp>
    </p:spTree>
    <p:extLst>
      <p:ext uri="{BB962C8B-B14F-4D97-AF65-F5344CB8AC3E}">
        <p14:creationId xmlns:p14="http://schemas.microsoft.com/office/powerpoint/2010/main" val="4196241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Joint Branding Slide">
    <p:spTree>
      <p:nvGrpSpPr>
        <p:cNvPr id="1" name=""/>
        <p:cNvGrpSpPr/>
        <p:nvPr/>
      </p:nvGrpSpPr>
      <p:grpSpPr>
        <a:xfrm>
          <a:off x="0" y="0"/>
          <a:ext cx="0" cy="0"/>
          <a:chOff x="0" y="0"/>
          <a:chExt cx="0" cy="0"/>
        </a:xfrm>
      </p:grpSpPr>
      <p:pic>
        <p:nvPicPr>
          <p:cNvPr id="4" name="Picture 9" descr="High Speed Logo"/>
          <p:cNvPicPr>
            <a:picLocks noChangeAspect="1" noChangeArrowheads="1"/>
          </p:cNvPicPr>
          <p:nvPr userDrawn="1"/>
        </p:nvPicPr>
        <p:blipFill>
          <a:blip r:embed="rId2">
            <a:extLst>
              <a:ext uri="{28A0092B-C50C-407E-A947-70E740481C1C}">
                <a14:useLocalDpi xmlns:a14="http://schemas.microsoft.com/office/drawing/2010/main" val="0"/>
              </a:ext>
            </a:extLst>
          </a:blip>
          <a:srcRect l="398"/>
          <a:stretch>
            <a:fillRect/>
          </a:stretch>
        </p:blipFill>
        <p:spPr bwMode="auto">
          <a:xfrm>
            <a:off x="2228" y="122243"/>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55373" y="1574641"/>
            <a:ext cx="10180800" cy="604800"/>
          </a:xfrm>
          <a:prstGeom prst="rect">
            <a:avLst/>
          </a:prstGeom>
        </p:spPr>
        <p:txBody>
          <a:bodyPr/>
          <a:lstStyle/>
          <a:p>
            <a:r>
              <a:rPr lang="en-US"/>
              <a:t>Click to edit Master title style</a:t>
            </a:r>
            <a:endParaRPr lang="en-GB"/>
          </a:p>
        </p:txBody>
      </p:sp>
      <p:sp>
        <p:nvSpPr>
          <p:cNvPr id="9" name="Picture Placeholder 7"/>
          <p:cNvSpPr>
            <a:spLocks noGrp="1"/>
          </p:cNvSpPr>
          <p:nvPr>
            <p:ph type="pic" sz="quarter" idx="14"/>
          </p:nvPr>
        </p:nvSpPr>
        <p:spPr>
          <a:xfrm>
            <a:off x="756000" y="2585520"/>
            <a:ext cx="10180800" cy="6148800"/>
          </a:xfrm>
          <a:prstGeom prst="rect">
            <a:avLst/>
          </a:prstGeom>
        </p:spPr>
        <p:txBody>
          <a:bodyPr rtlCol="0">
            <a:normAutofit/>
          </a:bodyPr>
          <a:lstStyle>
            <a:lvl1pPr marL="0" indent="0">
              <a:buNone/>
              <a:defRPr/>
            </a:lvl1pPr>
          </a:lstStyle>
          <a:p>
            <a:pPr lvl="0"/>
            <a:r>
              <a:rPr lang="en-US" noProof="0"/>
              <a:t>Click icon to add picture</a:t>
            </a:r>
            <a:endParaRPr lang="en-GB" noProof="0"/>
          </a:p>
        </p:txBody>
      </p:sp>
      <p:sp>
        <p:nvSpPr>
          <p:cNvPr id="5" name="Footer Placeholder 4"/>
          <p:cNvSpPr>
            <a:spLocks noGrp="1"/>
          </p:cNvSpPr>
          <p:nvPr>
            <p:ph type="ftr" sz="quarter" idx="15"/>
          </p:nvPr>
        </p:nvSpPr>
        <p:spPr>
          <a:xfrm>
            <a:off x="755654" y="326716"/>
            <a:ext cx="6047423" cy="253365"/>
          </a:xfrm>
          <a:prstGeom prst="rect">
            <a:avLst/>
          </a:prstGeom>
        </p:spPr>
        <p:txBody>
          <a:bodyPr/>
          <a:lstStyle>
            <a:lvl1pPr fontAlgn="auto">
              <a:spcBef>
                <a:spcPts val="0"/>
              </a:spcBef>
              <a:spcAft>
                <a:spcPts val="0"/>
              </a:spcAft>
              <a:defRPr>
                <a:latin typeface="+mn-lt"/>
                <a:cs typeface="+mn-cs"/>
              </a:defRPr>
            </a:lvl1pPr>
          </a:lstStyle>
          <a:p>
            <a:pPr defTabSz="356046">
              <a:defRPr/>
            </a:pPr>
            <a:endParaRPr lang="en-GB" sz="702">
              <a:solidFill>
                <a:srgbClr val="292929"/>
              </a:solidFill>
            </a:endParaRPr>
          </a:p>
        </p:txBody>
      </p:sp>
      <p:sp>
        <p:nvSpPr>
          <p:cNvPr id="7" name="Slide Number Placeholder 7"/>
          <p:cNvSpPr>
            <a:spLocks noGrp="1"/>
          </p:cNvSpPr>
          <p:nvPr>
            <p:ph type="sldNum" sz="quarter" idx="17"/>
          </p:nvPr>
        </p:nvSpPr>
        <p:spPr/>
        <p:txBody>
          <a:bodyPr/>
          <a:lstStyle>
            <a:lvl1pPr>
              <a:defRPr/>
            </a:lvl1pPr>
          </a:lstStyle>
          <a:p>
            <a:pPr defTabSz="356046">
              <a:defRPr/>
            </a:pPr>
            <a:fld id="{6B1333D4-5210-4B2C-A737-A1934DA23501}" type="slidenum">
              <a:rPr lang="en-GB" smtClean="0">
                <a:solidFill>
                  <a:srgbClr val="054B6B"/>
                </a:solidFill>
              </a:rPr>
              <a:pPr defTabSz="356046">
                <a:defRPr/>
              </a:pPr>
              <a:t>‹#›</a:t>
            </a:fld>
            <a:endParaRPr lang="en-GB">
              <a:solidFill>
                <a:srgbClr val="054B6B"/>
              </a:solidFill>
            </a:endParaRPr>
          </a:p>
        </p:txBody>
      </p:sp>
    </p:spTree>
    <p:extLst>
      <p:ext uri="{BB962C8B-B14F-4D97-AF65-F5344CB8AC3E}">
        <p14:creationId xmlns:p14="http://schemas.microsoft.com/office/powerpoint/2010/main" val="246018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9" descr="High Speed Logo"/>
          <p:cNvPicPr>
            <a:picLocks noChangeAspect="1" noChangeArrowheads="1"/>
          </p:cNvPicPr>
          <p:nvPr userDrawn="1"/>
        </p:nvPicPr>
        <p:blipFill>
          <a:blip r:embed="rId3">
            <a:extLst>
              <a:ext uri="{28A0092B-C50C-407E-A947-70E740481C1C}">
                <a14:useLocalDpi xmlns:a14="http://schemas.microsoft.com/office/drawing/2010/main" val="0"/>
              </a:ext>
            </a:extLst>
          </a:blip>
          <a:srcRect l="398"/>
          <a:stretch>
            <a:fillRect/>
          </a:stretch>
        </p:blipFill>
        <p:spPr bwMode="auto">
          <a:xfrm>
            <a:off x="2228" y="1349062"/>
            <a:ext cx="12750481" cy="1251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755651" y="4032000"/>
            <a:ext cx="10180800" cy="1512000"/>
          </a:xfrm>
          <a:prstGeom prst="rect">
            <a:avLst/>
          </a:prstGeom>
        </p:spPr>
        <p:txBody>
          <a:bodyPr/>
          <a:lstStyle>
            <a:lvl1pPr>
              <a:defRPr sz="1963" b="1" i="1" baseline="0"/>
            </a:lvl1pPr>
          </a:lstStyle>
          <a:p>
            <a:r>
              <a:rPr lang="en-US"/>
              <a:t>Click to edit Master title style</a:t>
            </a:r>
            <a:endParaRPr lang="en-GB"/>
          </a:p>
        </p:txBody>
      </p:sp>
      <p:sp>
        <p:nvSpPr>
          <p:cNvPr id="6" name="Slide Number Placeholder 2"/>
          <p:cNvSpPr>
            <a:spLocks noGrp="1"/>
          </p:cNvSpPr>
          <p:nvPr>
            <p:ph type="sldNum" sz="quarter" idx="11"/>
          </p:nvPr>
        </p:nvSpPr>
        <p:spPr/>
        <p:txBody>
          <a:bodyPr/>
          <a:lstStyle>
            <a:lvl1pPr>
              <a:defRPr/>
            </a:lvl1pPr>
          </a:lstStyle>
          <a:p>
            <a:pPr defTabSz="356046">
              <a:defRPr/>
            </a:pPr>
            <a:fld id="{9FE8423F-7120-4F28-9588-8A1D9D8C832E}" type="slidenum">
              <a:rPr lang="en-GB" smtClean="0">
                <a:solidFill>
                  <a:srgbClr val="054B6B"/>
                </a:solidFill>
              </a:rPr>
              <a:pPr defTabSz="356046">
                <a:defRPr/>
              </a:pPr>
              <a:t>‹#›</a:t>
            </a:fld>
            <a:endParaRPr lang="en-GB">
              <a:solidFill>
                <a:srgbClr val="054B6B"/>
              </a:solidFill>
            </a:endParaRPr>
          </a:p>
        </p:txBody>
      </p:sp>
    </p:spTree>
    <p:extLst>
      <p:ext uri="{BB962C8B-B14F-4D97-AF65-F5344CB8AC3E}">
        <p14:creationId xmlns:p14="http://schemas.microsoft.com/office/powerpoint/2010/main" val="671818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659" y="3591564"/>
            <a:ext cx="10176830" cy="1460183"/>
          </a:xfrm>
          <a:prstGeom prst="rect">
            <a:avLst/>
          </a:prstGeom>
        </p:spPr>
        <p:txBody>
          <a:bodyPr/>
          <a:lstStyle>
            <a:lvl1pPr>
              <a:defRPr sz="1869"/>
            </a:lvl1pPr>
          </a:lstStyle>
          <a:p>
            <a:pPr lvl="0"/>
            <a:r>
              <a:rPr lang="en-US" altLang="en-US" noProof="0"/>
              <a:t>Click to edit Master title style</a:t>
            </a:r>
            <a:endParaRPr lang="en-GB" altLang="en-US" noProof="0"/>
          </a:p>
        </p:txBody>
      </p:sp>
      <p:sp>
        <p:nvSpPr>
          <p:cNvPr id="8195" name="Rectangle 3"/>
          <p:cNvSpPr>
            <a:spLocks noGrp="1" noChangeArrowheads="1"/>
          </p:cNvSpPr>
          <p:nvPr>
            <p:ph type="subTitle" idx="1"/>
          </p:nvPr>
        </p:nvSpPr>
        <p:spPr>
          <a:xfrm>
            <a:off x="755659" y="5102866"/>
            <a:ext cx="10176830" cy="1006793"/>
          </a:xfrm>
        </p:spPr>
        <p:txBody>
          <a:bodyPr/>
          <a:lstStyle>
            <a:lvl1pPr>
              <a:defRPr sz="1454"/>
            </a:lvl1pPr>
          </a:lstStyle>
          <a:p>
            <a:pPr lvl="0"/>
            <a:r>
              <a:rPr lang="en-US" altLang="en-US" noProof="0"/>
              <a:t>Click to edit Master subtitle style</a:t>
            </a:r>
            <a:endParaRPr lang="en-GB" altLang="en-US" noProof="0"/>
          </a:p>
        </p:txBody>
      </p:sp>
    </p:spTree>
    <p:extLst>
      <p:ext uri="{BB962C8B-B14F-4D97-AF65-F5344CB8AC3E}">
        <p14:creationId xmlns:p14="http://schemas.microsoft.com/office/powerpoint/2010/main" val="796293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9" y="1675453"/>
            <a:ext cx="11321591" cy="6855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a:extLst>
              <a:ext uri="{FF2B5EF4-FFF2-40B4-BE49-F238E27FC236}">
                <a16:creationId xmlns:a16="http://schemas.microsoft.com/office/drawing/2014/main" id="{0EC98CFD-1103-0840-9364-DA6F04659469}"/>
              </a:ext>
            </a:extLst>
          </p:cNvPr>
          <p:cNvSpPr>
            <a:spLocks noGrp="1"/>
          </p:cNvSpPr>
          <p:nvPr>
            <p:ph type="title"/>
          </p:nvPr>
        </p:nvSpPr>
        <p:spPr>
          <a:xfrm>
            <a:off x="755663" y="541274"/>
            <a:ext cx="6761823" cy="604520"/>
          </a:xfrm>
          <a:prstGeom prst="rect">
            <a:avLst/>
          </a:prstGeom>
        </p:spPr>
        <p:txBody>
          <a:bodyPr anchor="ctr"/>
          <a:lstStyle>
            <a:lvl1pPr algn="l">
              <a:defRPr sz="831"/>
            </a:lvl1pPr>
          </a:lstStyle>
          <a:p>
            <a:r>
              <a:rPr lang="en-US"/>
              <a:t>Click to edit Master title style</a:t>
            </a:r>
            <a:endParaRPr lang="en-GB"/>
          </a:p>
        </p:txBody>
      </p:sp>
    </p:spTree>
    <p:extLst>
      <p:ext uri="{BB962C8B-B14F-4D97-AF65-F5344CB8AC3E}">
        <p14:creationId xmlns:p14="http://schemas.microsoft.com/office/powerpoint/2010/main" val="2925240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3453" y="2393646"/>
            <a:ext cx="11041380" cy="3993832"/>
          </a:xfrm>
          <a:prstGeom prst="rect">
            <a:avLst/>
          </a:prstGeom>
        </p:spPr>
        <p:txBody>
          <a:bodyPr anchor="b"/>
          <a:lstStyle>
            <a:lvl1pPr>
              <a:defRPr sz="1662"/>
            </a:lvl1pPr>
          </a:lstStyle>
          <a:p>
            <a:r>
              <a:rPr lang="en-US"/>
              <a:t>Click to edit Master title style</a:t>
            </a:r>
            <a:endParaRPr lang="en-GB"/>
          </a:p>
        </p:txBody>
      </p:sp>
      <p:sp>
        <p:nvSpPr>
          <p:cNvPr id="3" name="Text Placeholder 2"/>
          <p:cNvSpPr>
            <a:spLocks noGrp="1"/>
          </p:cNvSpPr>
          <p:nvPr>
            <p:ph type="body" idx="1"/>
          </p:nvPr>
        </p:nvSpPr>
        <p:spPr>
          <a:xfrm>
            <a:off x="873453" y="6716017"/>
            <a:ext cx="11041380" cy="1809510"/>
          </a:xfrm>
        </p:spPr>
        <p:txBody>
          <a:bodyPr/>
          <a:lstStyle>
            <a:lvl1pPr marL="0" indent="0">
              <a:buNone/>
              <a:defRPr sz="1039"/>
            </a:lvl1pPr>
            <a:lvl2pPr marL="237364" indent="0">
              <a:buNone/>
              <a:defRPr sz="1039"/>
            </a:lvl2pPr>
            <a:lvl3pPr marL="474725" indent="0">
              <a:buNone/>
              <a:defRPr sz="935"/>
            </a:lvl3pPr>
            <a:lvl4pPr marL="712088" indent="0">
              <a:buNone/>
              <a:defRPr sz="831"/>
            </a:lvl4pPr>
            <a:lvl5pPr marL="949449" indent="0">
              <a:buNone/>
              <a:defRPr sz="831"/>
            </a:lvl5pPr>
            <a:lvl6pPr marL="1186812" indent="0">
              <a:buNone/>
              <a:defRPr sz="831"/>
            </a:lvl6pPr>
            <a:lvl7pPr marL="1424174" indent="0">
              <a:buNone/>
              <a:defRPr sz="831"/>
            </a:lvl7pPr>
            <a:lvl8pPr marL="1661536" indent="0">
              <a:buNone/>
              <a:defRPr sz="831"/>
            </a:lvl8pPr>
            <a:lvl9pPr marL="1898900" indent="0">
              <a:buNone/>
              <a:defRPr sz="831"/>
            </a:lvl9pPr>
          </a:lstStyle>
          <a:p>
            <a:pPr lvl="0"/>
            <a:r>
              <a:rPr lang="en-US"/>
              <a:t>Click to edit Master text styles</a:t>
            </a:r>
          </a:p>
        </p:txBody>
      </p:sp>
    </p:spTree>
    <p:extLst>
      <p:ext uri="{BB962C8B-B14F-4D97-AF65-F5344CB8AC3E}">
        <p14:creationId xmlns:p14="http://schemas.microsoft.com/office/powerpoint/2010/main" val="17284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5652" y="1473836"/>
            <a:ext cx="5473770"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93857" y="1473836"/>
            <a:ext cx="5476210"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0">
            <a:extLst>
              <a:ext uri="{FF2B5EF4-FFF2-40B4-BE49-F238E27FC236}">
                <a16:creationId xmlns:a16="http://schemas.microsoft.com/office/drawing/2014/main" id="{54590403-083E-4748-A324-444C95F2A526}"/>
              </a:ext>
            </a:extLst>
          </p:cNvPr>
          <p:cNvSpPr>
            <a:spLocks noGrp="1"/>
          </p:cNvSpPr>
          <p:nvPr>
            <p:ph type="title"/>
          </p:nvPr>
        </p:nvSpPr>
        <p:spPr>
          <a:xfrm>
            <a:off x="755663" y="541274"/>
            <a:ext cx="6761823" cy="604520"/>
          </a:xfrm>
          <a:prstGeom prst="rect">
            <a:avLst/>
          </a:prstGeom>
        </p:spPr>
        <p:txBody>
          <a:bodyPr anchor="ctr"/>
          <a:lstStyle>
            <a:lvl1pPr algn="l">
              <a:defRPr sz="831"/>
            </a:lvl1pPr>
          </a:lstStyle>
          <a:p>
            <a:r>
              <a:rPr lang="en-US"/>
              <a:t>Click to edit Master title style</a:t>
            </a:r>
            <a:endParaRPr lang="en-GB"/>
          </a:p>
        </p:txBody>
      </p:sp>
    </p:spTree>
    <p:extLst>
      <p:ext uri="{BB962C8B-B14F-4D97-AF65-F5344CB8AC3E}">
        <p14:creationId xmlns:p14="http://schemas.microsoft.com/office/powerpoint/2010/main" val="3724460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2337" y="1497834"/>
            <a:ext cx="5416232" cy="883299"/>
          </a:xfrm>
        </p:spPr>
        <p:txBody>
          <a:bodyPr anchor="b"/>
          <a:lstStyle>
            <a:lvl1pPr marL="0" indent="0">
              <a:buNone/>
              <a:defRPr sz="831" b="1"/>
            </a:lvl1pPr>
            <a:lvl2pPr marL="237364" indent="0">
              <a:buNone/>
              <a:defRPr sz="1039" b="1"/>
            </a:lvl2pPr>
            <a:lvl3pPr marL="474725" indent="0">
              <a:buNone/>
              <a:defRPr sz="935" b="1"/>
            </a:lvl3pPr>
            <a:lvl4pPr marL="712088" indent="0">
              <a:buNone/>
              <a:defRPr sz="831" b="1"/>
            </a:lvl4pPr>
            <a:lvl5pPr marL="949449" indent="0">
              <a:buNone/>
              <a:defRPr sz="831" b="1"/>
            </a:lvl5pPr>
            <a:lvl6pPr marL="1186812" indent="0">
              <a:buNone/>
              <a:defRPr sz="831" b="1"/>
            </a:lvl6pPr>
            <a:lvl7pPr marL="1424174" indent="0">
              <a:buNone/>
              <a:defRPr sz="831" b="1"/>
            </a:lvl7pPr>
            <a:lvl8pPr marL="1661536" indent="0">
              <a:buNone/>
              <a:defRPr sz="831" b="1"/>
            </a:lvl8pPr>
            <a:lvl9pPr marL="1898900" indent="0">
              <a:buNone/>
              <a:defRPr sz="831" b="1"/>
            </a:lvl9pPr>
          </a:lstStyle>
          <a:p>
            <a:pPr lvl="0"/>
            <a:r>
              <a:rPr lang="en-US"/>
              <a:t>Click to edit Master text styles</a:t>
            </a:r>
          </a:p>
        </p:txBody>
      </p:sp>
      <p:sp>
        <p:nvSpPr>
          <p:cNvPr id="4" name="Content Placeholder 3"/>
          <p:cNvSpPr>
            <a:spLocks noGrp="1"/>
          </p:cNvSpPr>
          <p:nvPr>
            <p:ph sz="half" idx="2"/>
          </p:nvPr>
        </p:nvSpPr>
        <p:spPr>
          <a:xfrm>
            <a:off x="882337" y="2733172"/>
            <a:ext cx="5416232" cy="5898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480812" y="1497834"/>
            <a:ext cx="5442903" cy="883299"/>
          </a:xfrm>
        </p:spPr>
        <p:txBody>
          <a:bodyPr anchor="b"/>
          <a:lstStyle>
            <a:lvl1pPr marL="0" indent="0">
              <a:buNone/>
              <a:defRPr sz="831" b="1"/>
            </a:lvl1pPr>
            <a:lvl2pPr marL="237364" indent="0">
              <a:buNone/>
              <a:defRPr sz="1039" b="1"/>
            </a:lvl2pPr>
            <a:lvl3pPr marL="474725" indent="0">
              <a:buNone/>
              <a:defRPr sz="935" b="1"/>
            </a:lvl3pPr>
            <a:lvl4pPr marL="712088" indent="0">
              <a:buNone/>
              <a:defRPr sz="831" b="1"/>
            </a:lvl4pPr>
            <a:lvl5pPr marL="949449" indent="0">
              <a:buNone/>
              <a:defRPr sz="831" b="1"/>
            </a:lvl5pPr>
            <a:lvl6pPr marL="1186812" indent="0">
              <a:buNone/>
              <a:defRPr sz="831" b="1"/>
            </a:lvl6pPr>
            <a:lvl7pPr marL="1424174" indent="0">
              <a:buNone/>
              <a:defRPr sz="831" b="1"/>
            </a:lvl7pPr>
            <a:lvl8pPr marL="1661536" indent="0">
              <a:buNone/>
              <a:defRPr sz="831" b="1"/>
            </a:lvl8pPr>
            <a:lvl9pPr marL="1898900" indent="0">
              <a:buNone/>
              <a:defRPr sz="831" b="1"/>
            </a:lvl9pPr>
          </a:lstStyle>
          <a:p>
            <a:pPr lvl="0"/>
            <a:r>
              <a:rPr lang="en-US"/>
              <a:t>Click to edit Master text styles</a:t>
            </a:r>
          </a:p>
        </p:txBody>
      </p:sp>
      <p:sp>
        <p:nvSpPr>
          <p:cNvPr id="6" name="Content Placeholder 5"/>
          <p:cNvSpPr>
            <a:spLocks noGrp="1"/>
          </p:cNvSpPr>
          <p:nvPr>
            <p:ph sz="quarter" idx="4"/>
          </p:nvPr>
        </p:nvSpPr>
        <p:spPr>
          <a:xfrm>
            <a:off x="6480812" y="2733172"/>
            <a:ext cx="5442903" cy="5898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0">
            <a:extLst>
              <a:ext uri="{FF2B5EF4-FFF2-40B4-BE49-F238E27FC236}">
                <a16:creationId xmlns:a16="http://schemas.microsoft.com/office/drawing/2014/main" id="{32C27B7B-D69B-40B7-A661-0F2A02025859}"/>
              </a:ext>
            </a:extLst>
          </p:cNvPr>
          <p:cNvSpPr txBox="1">
            <a:spLocks/>
          </p:cNvSpPr>
          <p:nvPr userDrawn="1"/>
        </p:nvSpPr>
        <p:spPr bwMode="auto">
          <a:xfrm>
            <a:off x="755663" y="541274"/>
            <a:ext cx="6761823" cy="60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600" b="1" i="1" kern="1200">
                <a:solidFill>
                  <a:schemeClr val="tx2"/>
                </a:solidFill>
                <a:latin typeface="+mj-lt"/>
                <a:ea typeface="+mj-ea"/>
                <a:cs typeface="+mj-cs"/>
              </a:defRPr>
            </a:lvl1pPr>
            <a:lvl2pPr algn="l" rtl="0" eaLnBrk="1" fontAlgn="base" hangingPunct="1">
              <a:spcBef>
                <a:spcPct val="0"/>
              </a:spcBef>
              <a:spcAft>
                <a:spcPct val="0"/>
              </a:spcAft>
              <a:defRPr sz="2800" b="1" i="1">
                <a:solidFill>
                  <a:schemeClr val="tx2"/>
                </a:solidFill>
                <a:latin typeface="Arial" panose="020B0604020202020204" pitchFamily="34" charset="0"/>
              </a:defRPr>
            </a:lvl2pPr>
            <a:lvl3pPr algn="l" rtl="0" eaLnBrk="1" fontAlgn="base" hangingPunct="1">
              <a:spcBef>
                <a:spcPct val="0"/>
              </a:spcBef>
              <a:spcAft>
                <a:spcPct val="0"/>
              </a:spcAft>
              <a:defRPr sz="2800" b="1" i="1">
                <a:solidFill>
                  <a:schemeClr val="tx2"/>
                </a:solidFill>
                <a:latin typeface="Arial" panose="020B0604020202020204" pitchFamily="34" charset="0"/>
              </a:defRPr>
            </a:lvl3pPr>
            <a:lvl4pPr algn="l" rtl="0" eaLnBrk="1" fontAlgn="base" hangingPunct="1">
              <a:spcBef>
                <a:spcPct val="0"/>
              </a:spcBef>
              <a:spcAft>
                <a:spcPct val="0"/>
              </a:spcAft>
              <a:defRPr sz="2800" b="1" i="1">
                <a:solidFill>
                  <a:schemeClr val="tx2"/>
                </a:solidFill>
                <a:latin typeface="Arial" panose="020B0604020202020204" pitchFamily="34" charset="0"/>
              </a:defRPr>
            </a:lvl4pPr>
            <a:lvl5pPr algn="l" rtl="0" eaLnBrk="1" fontAlgn="base" hangingPunct="1">
              <a:spcBef>
                <a:spcPct val="0"/>
              </a:spcBef>
              <a:spcAft>
                <a:spcPct val="0"/>
              </a:spcAft>
              <a:defRPr sz="2800" b="1" i="1">
                <a:solidFill>
                  <a:schemeClr val="tx2"/>
                </a:solidFill>
                <a:latin typeface="Arial" panose="020B0604020202020204" pitchFamily="34" charset="0"/>
              </a:defRPr>
            </a:lvl5pPr>
            <a:lvl6pPr marL="457198" algn="l" rtl="0" eaLnBrk="1" fontAlgn="base" hangingPunct="1">
              <a:spcBef>
                <a:spcPct val="0"/>
              </a:spcBef>
              <a:spcAft>
                <a:spcPct val="0"/>
              </a:spcAft>
              <a:defRPr sz="2800" b="1" i="1">
                <a:solidFill>
                  <a:schemeClr val="tx2"/>
                </a:solidFill>
                <a:latin typeface="Arial" panose="020B0604020202020204" pitchFamily="34" charset="0"/>
              </a:defRPr>
            </a:lvl6pPr>
            <a:lvl7pPr marL="914395" algn="l" rtl="0" eaLnBrk="1" fontAlgn="base" hangingPunct="1">
              <a:spcBef>
                <a:spcPct val="0"/>
              </a:spcBef>
              <a:spcAft>
                <a:spcPct val="0"/>
              </a:spcAft>
              <a:defRPr sz="2800" b="1" i="1">
                <a:solidFill>
                  <a:schemeClr val="tx2"/>
                </a:solidFill>
                <a:latin typeface="Arial" panose="020B0604020202020204" pitchFamily="34" charset="0"/>
              </a:defRPr>
            </a:lvl7pPr>
            <a:lvl8pPr marL="1371592" algn="l" rtl="0" eaLnBrk="1" fontAlgn="base" hangingPunct="1">
              <a:spcBef>
                <a:spcPct val="0"/>
              </a:spcBef>
              <a:spcAft>
                <a:spcPct val="0"/>
              </a:spcAft>
              <a:defRPr sz="2800" b="1" i="1">
                <a:solidFill>
                  <a:schemeClr val="tx2"/>
                </a:solidFill>
                <a:latin typeface="Arial" panose="020B0604020202020204" pitchFamily="34" charset="0"/>
              </a:defRPr>
            </a:lvl8pPr>
            <a:lvl9pPr marL="1828789" algn="l" rtl="0" eaLnBrk="1" fontAlgn="base" hangingPunct="1">
              <a:spcBef>
                <a:spcPct val="0"/>
              </a:spcBef>
              <a:spcAft>
                <a:spcPct val="0"/>
              </a:spcAft>
              <a:defRPr sz="2800" b="1" i="1">
                <a:solidFill>
                  <a:schemeClr val="tx2"/>
                </a:solidFill>
                <a:latin typeface="Arial" panose="020B0604020202020204" pitchFamily="34" charset="0"/>
              </a:defRPr>
            </a:lvl9pPr>
          </a:lstStyle>
          <a:p>
            <a:r>
              <a:rPr lang="en-US" sz="831" i="0"/>
              <a:t>Click to edit Master title style</a:t>
            </a:r>
            <a:endParaRPr lang="en-GB" sz="831" i="0"/>
          </a:p>
        </p:txBody>
      </p:sp>
    </p:spTree>
    <p:extLst>
      <p:ext uri="{BB962C8B-B14F-4D97-AF65-F5344CB8AC3E}">
        <p14:creationId xmlns:p14="http://schemas.microsoft.com/office/powerpoint/2010/main" val="4098462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663" y="553730"/>
            <a:ext cx="6761823" cy="60452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7086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with super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1" hasCustomPrompt="1"/>
          </p:nvPr>
        </p:nvSpPr>
        <p:spPr>
          <a:xfrm>
            <a:off x="677122" y="137198"/>
            <a:ext cx="11450880" cy="236880"/>
          </a:xfrm>
        </p:spPr>
        <p:txBody>
          <a:bodyPr anchor="b"/>
          <a:lstStyle>
            <a:lvl1pPr>
              <a:spcAft>
                <a:spcPts val="0"/>
              </a:spcAft>
              <a:defRPr sz="1163">
                <a:solidFill>
                  <a:srgbClr val="F07E26"/>
                </a:solidFill>
              </a:defRPr>
            </a:lvl1pPr>
          </a:lstStyle>
          <a:p>
            <a:pPr lvl="0"/>
            <a:r>
              <a:rPr lang="en-US"/>
              <a:t>Super title here</a:t>
            </a:r>
          </a:p>
        </p:txBody>
      </p:sp>
    </p:spTree>
    <p:extLst>
      <p:ext uri="{BB962C8B-B14F-4D97-AF65-F5344CB8AC3E}">
        <p14:creationId xmlns:p14="http://schemas.microsoft.com/office/powerpoint/2010/main" val="3245639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2711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Text,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755656" y="1473836"/>
            <a:ext cx="5536250"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505269" y="1473836"/>
            <a:ext cx="5536248" cy="7251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212738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 Left vertical dark ima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b="2434"/>
          <a:stretch/>
        </p:blipFill>
        <p:spPr>
          <a:xfrm>
            <a:off x="0" y="-1"/>
            <a:ext cx="12801600" cy="9601201"/>
          </a:xfrm>
          <a:prstGeom prst="rect">
            <a:avLst/>
          </a:prstGeom>
        </p:spPr>
      </p:pic>
      <p:sp>
        <p:nvSpPr>
          <p:cNvPr id="11" name="Rectangle 10"/>
          <p:cNvSpPr/>
          <p:nvPr userDrawn="1"/>
        </p:nvSpPr>
        <p:spPr>
          <a:xfrm>
            <a:off x="0" y="-1"/>
            <a:ext cx="12801600" cy="9602363"/>
          </a:xfrm>
          <a:prstGeom prst="rect">
            <a:avLst/>
          </a:prstGeom>
          <a:solidFill>
            <a:srgbClr val="004D7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2" name="Title 1"/>
          <p:cNvSpPr>
            <a:spLocks noGrp="1"/>
          </p:cNvSpPr>
          <p:nvPr>
            <p:ph type="ctrTitle" hasCustomPrompt="1"/>
          </p:nvPr>
        </p:nvSpPr>
        <p:spPr>
          <a:xfrm>
            <a:off x="3004647" y="3411196"/>
            <a:ext cx="6976603" cy="1906392"/>
          </a:xfrm>
        </p:spPr>
        <p:txBody>
          <a:bodyPr anchor="t" anchorCtr="0"/>
          <a:lstStyle>
            <a:lvl1pPr algn="ctr">
              <a:defRPr sz="3877">
                <a:solidFill>
                  <a:schemeClr val="bg1"/>
                </a:solidFill>
              </a:defRPr>
            </a:lvl1pPr>
          </a:lstStyle>
          <a:p>
            <a:r>
              <a:rPr lang="en-GB"/>
              <a:t>Title slide – dark vertical image – lhs </a:t>
            </a:r>
            <a:endParaRPr lang="en-US"/>
          </a:p>
        </p:txBody>
      </p:sp>
      <p:sp>
        <p:nvSpPr>
          <p:cNvPr id="6" name="Text Placeholder 3"/>
          <p:cNvSpPr>
            <a:spLocks noGrp="1"/>
          </p:cNvSpPr>
          <p:nvPr>
            <p:ph type="body" sz="quarter" idx="11"/>
          </p:nvPr>
        </p:nvSpPr>
        <p:spPr>
          <a:xfrm>
            <a:off x="3004647" y="5688403"/>
            <a:ext cx="6976603" cy="302400"/>
          </a:xfrm>
        </p:spPr>
        <p:txBody>
          <a:bodyPr anchor="ctr" anchorCtr="0"/>
          <a:lstStyle>
            <a:lvl1pPr algn="ctr">
              <a:defRPr sz="1357">
                <a:solidFill>
                  <a:schemeClr val="bg1"/>
                </a:solidFill>
              </a:defRPr>
            </a:lvl1pPr>
            <a:lvl2pPr>
              <a:defRPr sz="800">
                <a:solidFill>
                  <a:schemeClr val="bg1"/>
                </a:solidFill>
              </a:defRPr>
            </a:lvl2pPr>
            <a:lvl3pPr>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p:txBody>
      </p:sp>
      <p:sp>
        <p:nvSpPr>
          <p:cNvPr id="12" name="Rectangle 11"/>
          <p:cNvSpPr/>
          <p:nvPr userDrawn="1"/>
        </p:nvSpPr>
        <p:spPr>
          <a:xfrm>
            <a:off x="0" y="455447"/>
            <a:ext cx="12801600" cy="55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13" name="Rectangle 12"/>
          <p:cNvSpPr/>
          <p:nvPr userDrawn="1"/>
        </p:nvSpPr>
        <p:spPr>
          <a:xfrm>
            <a:off x="0" y="8581292"/>
            <a:ext cx="12801600" cy="1019908"/>
          </a:xfrm>
          <a:prstGeom prst="rect">
            <a:avLst/>
          </a:prstGeom>
          <a:solidFill>
            <a:srgbClr val="004D71"/>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pic>
        <p:nvPicPr>
          <p:cNvPr id="15" name="Picture 2" descr="Image result for Networkrail">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26608" y="504981"/>
            <a:ext cx="2399359" cy="46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80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Right vertical dark imag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t="40037" r="33501"/>
          <a:stretch/>
        </p:blipFill>
        <p:spPr>
          <a:xfrm>
            <a:off x="3" y="-1978"/>
            <a:ext cx="12815146" cy="9601200"/>
          </a:xfrm>
          <a:prstGeom prst="rect">
            <a:avLst/>
          </a:prstGeom>
        </p:spPr>
      </p:pic>
      <p:sp>
        <p:nvSpPr>
          <p:cNvPr id="18" name="Rectangle 17"/>
          <p:cNvSpPr/>
          <p:nvPr userDrawn="1"/>
        </p:nvSpPr>
        <p:spPr>
          <a:xfrm>
            <a:off x="0" y="-1"/>
            <a:ext cx="12801600" cy="9602363"/>
          </a:xfrm>
          <a:prstGeom prst="rect">
            <a:avLst/>
          </a:prstGeom>
          <a:solidFill>
            <a:srgbClr val="004D71">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7" name="Freeform 6"/>
          <p:cNvSpPr/>
          <p:nvPr userDrawn="1"/>
        </p:nvSpPr>
        <p:spPr>
          <a:xfrm>
            <a:off x="2" y="4065744"/>
            <a:ext cx="9929431" cy="2750057"/>
          </a:xfrm>
          <a:custGeom>
            <a:avLst/>
            <a:gdLst>
              <a:gd name="connsiteX0" fmla="*/ 123280 w 5319338"/>
              <a:gd name="connsiteY0" fmla="*/ 0 h 2837360"/>
              <a:gd name="connsiteX1" fmla="*/ 3900658 w 5319338"/>
              <a:gd name="connsiteY1" fmla="*/ 0 h 2837360"/>
              <a:gd name="connsiteX2" fmla="*/ 5319338 w 5319338"/>
              <a:gd name="connsiteY2" fmla="*/ 1418680 h 2837360"/>
              <a:gd name="connsiteX3" fmla="*/ 3900658 w 5319338"/>
              <a:gd name="connsiteY3" fmla="*/ 2837360 h 2837360"/>
              <a:gd name="connsiteX4" fmla="*/ 123280 w 5319338"/>
              <a:gd name="connsiteY4" fmla="*/ 2837360 h 2837360"/>
              <a:gd name="connsiteX5" fmla="*/ 0 w 5319338"/>
              <a:gd name="connsiteY5" fmla="*/ 2831136 h 2837360"/>
              <a:gd name="connsiteX6" fmla="*/ 0 w 5319338"/>
              <a:gd name="connsiteY6" fmla="*/ 6225 h 2837360"/>
              <a:gd name="connsiteX7" fmla="*/ 123280 w 5319338"/>
              <a:gd name="connsiteY7" fmla="*/ 0 h 28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9338" h="2837360">
                <a:moveTo>
                  <a:pt x="123280" y="0"/>
                </a:moveTo>
                <a:lnTo>
                  <a:pt x="3900658" y="0"/>
                </a:lnTo>
                <a:cubicBezTo>
                  <a:pt x="4684173" y="0"/>
                  <a:pt x="5319338" y="635165"/>
                  <a:pt x="5319338" y="1418680"/>
                </a:cubicBezTo>
                <a:cubicBezTo>
                  <a:pt x="5319338" y="2202195"/>
                  <a:pt x="4684173" y="2837360"/>
                  <a:pt x="3900658" y="2837360"/>
                </a:cubicBezTo>
                <a:lnTo>
                  <a:pt x="123280" y="2837360"/>
                </a:lnTo>
                <a:lnTo>
                  <a:pt x="0" y="2831136"/>
                </a:lnTo>
                <a:lnTo>
                  <a:pt x="0" y="6225"/>
                </a:lnTo>
                <a:lnTo>
                  <a:pt x="123280" y="0"/>
                </a:lnTo>
                <a:close/>
              </a:path>
            </a:pathLst>
          </a:custGeom>
          <a:solidFill>
            <a:srgbClr val="F07E23">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2" name="Title 1"/>
          <p:cNvSpPr>
            <a:spLocks noGrp="1"/>
          </p:cNvSpPr>
          <p:nvPr>
            <p:ph type="ctrTitle" hasCustomPrompt="1"/>
          </p:nvPr>
        </p:nvSpPr>
        <p:spPr>
          <a:xfrm>
            <a:off x="686187" y="4719197"/>
            <a:ext cx="8668800" cy="745717"/>
          </a:xfrm>
        </p:spPr>
        <p:txBody>
          <a:bodyPr anchor="ctr" anchorCtr="0">
            <a:spAutoFit/>
          </a:bodyPr>
          <a:lstStyle>
            <a:lvl1pPr algn="l">
              <a:defRPr sz="2423" b="1" baseline="0">
                <a:solidFill>
                  <a:schemeClr val="bg1"/>
                </a:solidFill>
              </a:defRPr>
            </a:lvl1pPr>
          </a:lstStyle>
          <a:p>
            <a:r>
              <a:rPr lang="en-GB"/>
              <a:t>Title slide – </a:t>
            </a:r>
            <a:br>
              <a:rPr lang="en-GB"/>
            </a:br>
            <a:r>
              <a:rPr lang="en-GB"/>
              <a:t>dark vertical image – </a:t>
            </a:r>
            <a:r>
              <a:rPr lang="en-GB" err="1"/>
              <a:t>rhs</a:t>
            </a:r>
            <a:r>
              <a:rPr lang="en-GB"/>
              <a:t> </a:t>
            </a:r>
            <a:endParaRPr lang="en-US"/>
          </a:p>
        </p:txBody>
      </p:sp>
      <p:sp>
        <p:nvSpPr>
          <p:cNvPr id="6" name="Text Placeholder 3"/>
          <p:cNvSpPr>
            <a:spLocks noGrp="1"/>
          </p:cNvSpPr>
          <p:nvPr>
            <p:ph type="body" sz="quarter" idx="11"/>
          </p:nvPr>
        </p:nvSpPr>
        <p:spPr>
          <a:xfrm>
            <a:off x="686187" y="6185298"/>
            <a:ext cx="8628480" cy="208840"/>
          </a:xfrm>
        </p:spPr>
        <p:txBody>
          <a:bodyPr anchor="ctr" anchorCtr="0">
            <a:spAutoFit/>
          </a:bodyPr>
          <a:lstStyle>
            <a:lvl1pPr>
              <a:defRPr sz="1357">
                <a:solidFill>
                  <a:schemeClr val="bg1"/>
                </a:solidFill>
              </a:defRPr>
            </a:lvl1pPr>
            <a:lvl2pPr>
              <a:defRPr sz="800">
                <a:solidFill>
                  <a:schemeClr val="bg1"/>
                </a:solidFill>
              </a:defRPr>
            </a:lvl2pPr>
            <a:lvl3pPr>
              <a:buClr>
                <a:schemeClr val="bg1"/>
              </a:buClr>
              <a:defRPr sz="800">
                <a:solidFill>
                  <a:schemeClr val="bg1"/>
                </a:solidFill>
              </a:defRPr>
            </a:lvl3pPr>
            <a:lvl4pPr>
              <a:buClr>
                <a:schemeClr val="bg1"/>
              </a:buClr>
              <a:defRPr sz="800">
                <a:solidFill>
                  <a:schemeClr val="bg1"/>
                </a:solidFill>
              </a:defRPr>
            </a:lvl4pPr>
            <a:lvl5pPr>
              <a:buClr>
                <a:schemeClr val="bg1"/>
              </a:buClr>
              <a:defRPr sz="800">
                <a:solidFill>
                  <a:schemeClr val="bg1"/>
                </a:solidFill>
              </a:defRPr>
            </a:lvl5pPr>
          </a:lstStyle>
          <a:p>
            <a:pPr lvl="0"/>
            <a:r>
              <a:rPr lang="en-US"/>
              <a:t>Click to edit Master text styles</a:t>
            </a:r>
          </a:p>
        </p:txBody>
      </p:sp>
      <p:sp>
        <p:nvSpPr>
          <p:cNvPr id="19" name="Rectangle 18"/>
          <p:cNvSpPr/>
          <p:nvPr userDrawn="1"/>
        </p:nvSpPr>
        <p:spPr>
          <a:xfrm>
            <a:off x="0" y="455447"/>
            <a:ext cx="12801600" cy="55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pic>
        <p:nvPicPr>
          <p:cNvPr id="9" name="Picture 2" descr="Image result for Networkrail">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726608" y="507288"/>
            <a:ext cx="2399359" cy="46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245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le with super title">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137198"/>
            <a:ext cx="11450880" cy="236880"/>
          </a:xfrm>
        </p:spPr>
        <p:txBody>
          <a:bodyPr anchor="b"/>
          <a:lstStyle>
            <a:lvl1pPr>
              <a:spcAft>
                <a:spcPts val="0"/>
              </a:spcAft>
              <a:defRPr sz="1163">
                <a:solidFill>
                  <a:srgbClr val="F07E26"/>
                </a:solidFill>
              </a:defRPr>
            </a:lvl1pPr>
          </a:lstStyle>
          <a:p>
            <a:pPr lvl="0"/>
            <a:r>
              <a:rPr lang="en-US"/>
              <a:t>Super title here</a:t>
            </a:r>
          </a:p>
        </p:txBody>
      </p:sp>
      <p:sp>
        <p:nvSpPr>
          <p:cNvPr id="3" name="Title 2"/>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2" hasCustomPrompt="1"/>
          </p:nvPr>
        </p:nvSpPr>
        <p:spPr>
          <a:xfrm>
            <a:off x="678604" y="113707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7" name="Text Placeholder 3"/>
          <p:cNvSpPr>
            <a:spLocks noGrp="1"/>
          </p:cNvSpPr>
          <p:nvPr>
            <p:ph type="body" sz="quarter" idx="13" hasCustomPrompt="1"/>
          </p:nvPr>
        </p:nvSpPr>
        <p:spPr>
          <a:xfrm>
            <a:off x="678604" y="185870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8" name="Text Placeholder 3"/>
          <p:cNvSpPr>
            <a:spLocks noGrp="1"/>
          </p:cNvSpPr>
          <p:nvPr>
            <p:ph type="body" sz="quarter" idx="14" hasCustomPrompt="1"/>
          </p:nvPr>
        </p:nvSpPr>
        <p:spPr>
          <a:xfrm>
            <a:off x="2521798" y="113707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9" name="Text Placeholder 3"/>
          <p:cNvSpPr>
            <a:spLocks noGrp="1"/>
          </p:cNvSpPr>
          <p:nvPr>
            <p:ph type="body" sz="quarter" idx="15" hasCustomPrompt="1"/>
          </p:nvPr>
        </p:nvSpPr>
        <p:spPr>
          <a:xfrm>
            <a:off x="2521798" y="1858702"/>
            <a:ext cx="1726820" cy="666237"/>
          </a:xfrm>
          <a:solidFill>
            <a:schemeClr val="bg1">
              <a:lumMod val="50000"/>
            </a:schemeClr>
          </a:solidFill>
        </p:spPr>
        <p:txBody>
          <a:bodyPr lIns="54000" tIns="54000" rIns="54000" bIns="54000" anchor="ctr" anchorCtr="0"/>
          <a:lstStyle>
            <a:lvl1pPr algn="ctr">
              <a:defRPr sz="969" b="0">
                <a:solidFill>
                  <a:schemeClr val="bg1"/>
                </a:solidFill>
              </a:defRPr>
            </a:lvl1pPr>
            <a:lvl2pPr algn="ctr">
              <a:defRPr>
                <a:solidFill>
                  <a:schemeClr val="bg1"/>
                </a:solidFill>
              </a:defRPr>
            </a:lvl2pPr>
          </a:lstStyle>
          <a:p>
            <a:pPr lvl="0"/>
            <a:r>
              <a:rPr lang="en-US"/>
              <a:t>Second level</a:t>
            </a:r>
          </a:p>
        </p:txBody>
      </p:sp>
      <p:sp>
        <p:nvSpPr>
          <p:cNvPr id="10" name="Text Placeholder 3"/>
          <p:cNvSpPr>
            <a:spLocks noGrp="1"/>
          </p:cNvSpPr>
          <p:nvPr>
            <p:ph type="body" sz="quarter" idx="16" hasCustomPrompt="1"/>
          </p:nvPr>
        </p:nvSpPr>
        <p:spPr>
          <a:xfrm>
            <a:off x="4474353" y="1137069"/>
            <a:ext cx="7651609" cy="1387866"/>
          </a:xfrm>
          <a:solidFill>
            <a:schemeClr val="bg2"/>
          </a:solidFill>
        </p:spPr>
        <p:txBody>
          <a:bodyPr lIns="54000" tIns="54000" rIns="54000" bIns="54000" anchor="t" anchorCtr="0"/>
          <a:lstStyle>
            <a:lvl1pPr>
              <a:spcAft>
                <a:spcPts val="291"/>
              </a:spcAft>
              <a:defRPr sz="969"/>
            </a:lvl1pPr>
            <a:lvl2pPr algn="l">
              <a:spcAft>
                <a:spcPts val="291"/>
              </a:spcAft>
              <a:defRPr sz="872">
                <a:solidFill>
                  <a:schemeClr val="tx1"/>
                </a:solidFill>
              </a:defRPr>
            </a:lvl2pPr>
            <a:lvl3pPr>
              <a:spcAft>
                <a:spcPts val="291"/>
              </a:spcAft>
              <a:defRPr sz="872"/>
            </a:lvl3pPr>
            <a:lvl4pPr>
              <a:spcAft>
                <a:spcPts val="291"/>
              </a:spcAft>
              <a:defRPr sz="872"/>
            </a:lvl4pPr>
          </a:lstStyle>
          <a:p>
            <a:pPr lvl="0"/>
            <a:r>
              <a:rPr lang="en-US"/>
              <a:t>Second level</a:t>
            </a:r>
          </a:p>
        </p:txBody>
      </p:sp>
    </p:spTree>
    <p:extLst>
      <p:ext uri="{BB962C8B-B14F-4D97-AF65-F5344CB8AC3E}">
        <p14:creationId xmlns:p14="http://schemas.microsoft.com/office/powerpoint/2010/main" val="3110951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with super 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4" name="Text Placeholder 4"/>
          <p:cNvSpPr>
            <a:spLocks noGrp="1"/>
          </p:cNvSpPr>
          <p:nvPr>
            <p:ph type="body" sz="quarter" idx="11" hasCustomPrompt="1"/>
          </p:nvPr>
        </p:nvSpPr>
        <p:spPr>
          <a:xfrm>
            <a:off x="677122" y="137198"/>
            <a:ext cx="11450880" cy="236880"/>
          </a:xfrm>
        </p:spPr>
        <p:txBody>
          <a:bodyPr anchor="b"/>
          <a:lstStyle>
            <a:lvl1pPr>
              <a:spcAft>
                <a:spcPts val="0"/>
              </a:spcAft>
              <a:defRPr sz="1163">
                <a:solidFill>
                  <a:srgbClr val="F07E26"/>
                </a:solidFill>
              </a:defRPr>
            </a:lvl1pPr>
          </a:lstStyle>
          <a:p>
            <a:pPr lvl="0"/>
            <a:r>
              <a:rPr lang="en-US"/>
              <a:t>Super title here</a:t>
            </a:r>
          </a:p>
        </p:txBody>
      </p:sp>
    </p:spTree>
    <p:extLst>
      <p:ext uri="{BB962C8B-B14F-4D97-AF65-F5344CB8AC3E}">
        <p14:creationId xmlns:p14="http://schemas.microsoft.com/office/powerpoint/2010/main" val="1157366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2" name="Rectangle 1"/>
          <p:cNvSpPr/>
          <p:nvPr userDrawn="1"/>
        </p:nvSpPr>
        <p:spPr>
          <a:xfrm>
            <a:off x="0" y="8716481"/>
            <a:ext cx="12801600" cy="884725"/>
          </a:xfrm>
          <a:prstGeom prst="rect">
            <a:avLst/>
          </a:prstGeom>
          <a:solidFill>
            <a:srgbClr val="F07E26"/>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4" name="Shape 8"/>
          <p:cNvSpPr txBox="1">
            <a:spLocks/>
          </p:cNvSpPr>
          <p:nvPr userDrawn="1"/>
        </p:nvSpPr>
        <p:spPr>
          <a:xfrm>
            <a:off x="11405873" y="9201484"/>
            <a:ext cx="722131" cy="209176"/>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69" smtClean="0">
                <a:solidFill>
                  <a:schemeClr val="bg1"/>
                </a:solidFill>
                <a:latin typeface="+mn-lt"/>
                <a:ea typeface="Arial"/>
                <a:cs typeface="Arial" panose="020B0604020202020204" pitchFamily="34" charset="0"/>
              </a:rPr>
              <a:pPr algn="r"/>
              <a:t>‹#›</a:t>
            </a:fld>
            <a:endParaRPr lang="en-GB" sz="969">
              <a:solidFill>
                <a:schemeClr val="bg1"/>
              </a:solidFill>
              <a:latin typeface="+mn-lt"/>
              <a:ea typeface="Arial"/>
              <a:cs typeface="Arial" panose="020B0604020202020204" pitchFamily="34" charset="0"/>
            </a:endParaRPr>
          </a:p>
        </p:txBody>
      </p:sp>
    </p:spTree>
    <p:extLst>
      <p:ext uri="{BB962C8B-B14F-4D97-AF65-F5344CB8AC3E}">
        <p14:creationId xmlns:p14="http://schemas.microsoft.com/office/powerpoint/2010/main" val="16147385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60203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2"/>
          <p:cNvSpPr>
            <a:spLocks noGrp="1"/>
          </p:cNvSpPr>
          <p:nvPr>
            <p:ph type="body" sz="quarter" idx="16"/>
          </p:nvPr>
        </p:nvSpPr>
        <p:spPr>
          <a:xfrm>
            <a:off x="672678" y="1143221"/>
            <a:ext cx="1145088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9493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672678" y="1143221"/>
            <a:ext cx="557760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
          <p:cNvSpPr>
            <a:spLocks noGrp="1"/>
          </p:cNvSpPr>
          <p:nvPr>
            <p:ph type="body" sz="quarter" idx="17"/>
          </p:nvPr>
        </p:nvSpPr>
        <p:spPr>
          <a:xfrm>
            <a:off x="6548360" y="1143221"/>
            <a:ext cx="557760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5880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2" name="Rectangle 1"/>
          <p:cNvSpPr/>
          <p:nvPr userDrawn="1"/>
        </p:nvSpPr>
        <p:spPr>
          <a:xfrm>
            <a:off x="0" y="8716481"/>
            <a:ext cx="12801600" cy="884725"/>
          </a:xfrm>
          <a:prstGeom prst="rect">
            <a:avLst/>
          </a:prstGeom>
          <a:solidFill>
            <a:srgbClr val="F07E26"/>
          </a:solidFill>
          <a:ln>
            <a:noFill/>
          </a:ln>
        </p:spPr>
        <p:style>
          <a:lnRef idx="2">
            <a:schemeClr val="accent1">
              <a:shade val="50000"/>
            </a:schemeClr>
          </a:lnRef>
          <a:fillRef idx="1">
            <a:schemeClr val="accent1"/>
          </a:fillRef>
          <a:effectRef idx="0">
            <a:schemeClr val="accent1"/>
          </a:effectRef>
          <a:fontRef idx="minor">
            <a:schemeClr val="lt1"/>
          </a:fontRef>
        </p:style>
        <p:txBody>
          <a:bodyPr lIns="52338" tIns="52338" rIns="52338" bIns="52338" rtlCol="0" anchor="ctr"/>
          <a:lstStyle/>
          <a:p>
            <a:pPr algn="l"/>
            <a:endParaRPr lang="en-GB" sz="969">
              <a:solidFill>
                <a:schemeClr val="bg1"/>
              </a:solidFill>
            </a:endParaRPr>
          </a:p>
        </p:txBody>
      </p:sp>
      <p:sp>
        <p:nvSpPr>
          <p:cNvPr id="4" name="Shape 8"/>
          <p:cNvSpPr txBox="1">
            <a:spLocks/>
          </p:cNvSpPr>
          <p:nvPr userDrawn="1"/>
        </p:nvSpPr>
        <p:spPr>
          <a:xfrm>
            <a:off x="11405873" y="9201484"/>
            <a:ext cx="722131" cy="209176"/>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969" smtClean="0">
                <a:solidFill>
                  <a:schemeClr val="bg1"/>
                </a:solidFill>
                <a:latin typeface="+mn-lt"/>
                <a:ea typeface="Arial"/>
                <a:cs typeface="Arial" panose="020B0604020202020204" pitchFamily="34" charset="0"/>
              </a:rPr>
              <a:pPr algn="r"/>
              <a:t>‹#›</a:t>
            </a:fld>
            <a:endParaRPr lang="en-GB" sz="969">
              <a:solidFill>
                <a:schemeClr val="bg1"/>
              </a:solidFill>
              <a:latin typeface="+mn-lt"/>
              <a:ea typeface="Arial"/>
              <a:cs typeface="Arial" panose="020B0604020202020204" pitchFamily="34" charset="0"/>
            </a:endParaRPr>
          </a:p>
        </p:txBody>
      </p:sp>
    </p:spTree>
    <p:extLst>
      <p:ext uri="{BB962C8B-B14F-4D97-AF65-F5344CB8AC3E}">
        <p14:creationId xmlns:p14="http://schemas.microsoft.com/office/powerpoint/2010/main" val="19000770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super title">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63341"/>
            <a:ext cx="11450880" cy="236880"/>
          </a:xfrm>
        </p:spPr>
        <p:txBody>
          <a:bodyPr anchor="b"/>
          <a:lstStyle>
            <a:lvl1pPr>
              <a:spcAft>
                <a:spcPts val="0"/>
              </a:spcAft>
              <a:defRPr sz="1163"/>
            </a:lvl1pPr>
          </a:lstStyle>
          <a:p>
            <a:pPr lvl="0"/>
            <a:r>
              <a:rPr lang="en-US"/>
              <a:t>Super title here</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33228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super title and Text">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63341"/>
            <a:ext cx="11450880" cy="236880"/>
          </a:xfrm>
        </p:spPr>
        <p:txBody>
          <a:bodyPr anchor="b"/>
          <a:lstStyle>
            <a:lvl1pPr>
              <a:spcAft>
                <a:spcPts val="0"/>
              </a:spcAft>
              <a:defRPr sz="1163"/>
            </a:lvl1pPr>
          </a:lstStyle>
          <a:p>
            <a:pPr lvl="0"/>
            <a:r>
              <a:rPr lang="en-US"/>
              <a:t>Super title here</a:t>
            </a:r>
          </a:p>
        </p:txBody>
      </p:sp>
      <p:sp>
        <p:nvSpPr>
          <p:cNvPr id="3" name="Title 2"/>
          <p:cNvSpPr>
            <a:spLocks noGrp="1"/>
          </p:cNvSpPr>
          <p:nvPr>
            <p:ph type="title"/>
          </p:nvPr>
        </p:nvSpPr>
        <p:spPr/>
        <p:txBody>
          <a:bodyPr/>
          <a:lstStyle/>
          <a:p>
            <a:r>
              <a:rPr lang="en-US"/>
              <a:t>Click to edit Master title style</a:t>
            </a:r>
            <a:endParaRPr lang="en-GB"/>
          </a:p>
        </p:txBody>
      </p:sp>
      <p:sp>
        <p:nvSpPr>
          <p:cNvPr id="4" name="Text Placeholder 2"/>
          <p:cNvSpPr>
            <a:spLocks noGrp="1"/>
          </p:cNvSpPr>
          <p:nvPr>
            <p:ph type="body" sz="quarter" idx="16"/>
          </p:nvPr>
        </p:nvSpPr>
        <p:spPr>
          <a:xfrm>
            <a:off x="672682" y="1143221"/>
            <a:ext cx="11453282"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490707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super title and Two Text">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63341"/>
            <a:ext cx="11450880" cy="236880"/>
          </a:xfrm>
        </p:spPr>
        <p:txBody>
          <a:bodyPr anchor="b"/>
          <a:lstStyle>
            <a:lvl1pPr>
              <a:spcAft>
                <a:spcPts val="0"/>
              </a:spcAft>
              <a:defRPr sz="1163"/>
            </a:lvl1pPr>
          </a:lstStyle>
          <a:p>
            <a:pPr lvl="0"/>
            <a:r>
              <a:rPr lang="en-US"/>
              <a:t>Super title here</a:t>
            </a:r>
          </a:p>
        </p:txBody>
      </p:sp>
      <p:sp>
        <p:nvSpPr>
          <p:cNvPr id="4" name="Text Placeholder 2"/>
          <p:cNvSpPr>
            <a:spLocks noGrp="1"/>
          </p:cNvSpPr>
          <p:nvPr>
            <p:ph type="body" sz="quarter" idx="16"/>
          </p:nvPr>
        </p:nvSpPr>
        <p:spPr>
          <a:xfrm>
            <a:off x="672678" y="1143221"/>
            <a:ext cx="557760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
          <p:cNvSpPr>
            <a:spLocks noGrp="1"/>
          </p:cNvSpPr>
          <p:nvPr>
            <p:ph type="body" sz="quarter" idx="17"/>
          </p:nvPr>
        </p:nvSpPr>
        <p:spPr>
          <a:xfrm>
            <a:off x="6548360" y="1143221"/>
            <a:ext cx="557760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761303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debar with super title Only">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63341"/>
            <a:ext cx="11450880" cy="236880"/>
          </a:xfrm>
        </p:spPr>
        <p:txBody>
          <a:bodyPr anchor="b"/>
          <a:lstStyle>
            <a:lvl1pPr>
              <a:spcAft>
                <a:spcPts val="0"/>
              </a:spcAft>
              <a:defRPr sz="1163"/>
            </a:lvl1pPr>
          </a:lstStyle>
          <a:p>
            <a:pPr lvl="0"/>
            <a:r>
              <a:rPr lang="en-US"/>
              <a:t>Super title here</a:t>
            </a:r>
          </a:p>
        </p:txBody>
      </p:sp>
      <p:sp>
        <p:nvSpPr>
          <p:cNvPr id="3" name="Title 2"/>
          <p:cNvSpPr>
            <a:spLocks noGrp="1"/>
          </p:cNvSpPr>
          <p:nvPr>
            <p:ph type="title"/>
          </p:nvPr>
        </p:nvSpPr>
        <p:spPr/>
        <p:txBody>
          <a:bodyPr/>
          <a:lstStyle/>
          <a:p>
            <a:r>
              <a:rPr lang="en-US"/>
              <a:t>Click to edit Master title style</a:t>
            </a:r>
            <a:endParaRPr lang="en-GB"/>
          </a:p>
        </p:txBody>
      </p:sp>
      <p:sp>
        <p:nvSpPr>
          <p:cNvPr id="4" name="Text Placeholder 2"/>
          <p:cNvSpPr>
            <a:spLocks noGrp="1"/>
          </p:cNvSpPr>
          <p:nvPr>
            <p:ph type="body" sz="quarter" idx="16"/>
          </p:nvPr>
        </p:nvSpPr>
        <p:spPr>
          <a:xfrm>
            <a:off x="672679" y="1143221"/>
            <a:ext cx="2061158" cy="7573255"/>
          </a:xfrm>
          <a:solidFill>
            <a:srgbClr val="004D71"/>
          </a:solidFill>
          <a:ln>
            <a:noFill/>
          </a:ln>
        </p:spPr>
        <p:txBody>
          <a:bodyPr lIns="54610" tIns="54610" rIns="54610" bIns="5461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21635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debar with super title and One Text">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63341"/>
            <a:ext cx="11450880" cy="236880"/>
          </a:xfrm>
        </p:spPr>
        <p:txBody>
          <a:bodyPr anchor="b"/>
          <a:lstStyle>
            <a:lvl1pPr>
              <a:spcAft>
                <a:spcPts val="0"/>
              </a:spcAft>
              <a:defRPr sz="1163"/>
            </a:lvl1pPr>
          </a:lstStyle>
          <a:p>
            <a:pPr lvl="0"/>
            <a:r>
              <a:rPr lang="en-US"/>
              <a:t>Super title here</a:t>
            </a:r>
          </a:p>
        </p:txBody>
      </p:sp>
      <p:sp>
        <p:nvSpPr>
          <p:cNvPr id="4" name="Text Placeholder 2"/>
          <p:cNvSpPr>
            <a:spLocks noGrp="1"/>
          </p:cNvSpPr>
          <p:nvPr>
            <p:ph type="body" sz="quarter" idx="16"/>
          </p:nvPr>
        </p:nvSpPr>
        <p:spPr>
          <a:xfrm>
            <a:off x="672679" y="1143219"/>
            <a:ext cx="2061158" cy="7582796"/>
          </a:xfrm>
          <a:solidFill>
            <a:srgbClr val="004D71"/>
          </a:solidFill>
          <a:ln>
            <a:noFill/>
          </a:ln>
        </p:spPr>
        <p:txBody>
          <a:bodyPr lIns="54610" tIns="54610" rIns="54610" bIns="5461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7"/>
          </p:nvPr>
        </p:nvSpPr>
        <p:spPr>
          <a:xfrm>
            <a:off x="2986760" y="1143221"/>
            <a:ext cx="9139200" cy="7573255"/>
          </a:xfrm>
          <a:ln>
            <a:noFill/>
          </a:ln>
        </p:spPr>
        <p:txBody>
          <a:bodyPr lIns="54610" tIns="54610" rIns="54610" bIns="546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8167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bar with super title and Two Text">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63341"/>
            <a:ext cx="11450880" cy="236880"/>
          </a:xfrm>
        </p:spPr>
        <p:txBody>
          <a:bodyPr anchor="b"/>
          <a:lstStyle>
            <a:lvl1pPr>
              <a:spcAft>
                <a:spcPts val="0"/>
              </a:spcAft>
              <a:defRPr sz="1163"/>
            </a:lvl1pPr>
          </a:lstStyle>
          <a:p>
            <a:pPr lvl="0"/>
            <a:r>
              <a:rPr lang="en-US"/>
              <a:t>Super title here</a:t>
            </a:r>
          </a:p>
        </p:txBody>
      </p:sp>
      <p:sp>
        <p:nvSpPr>
          <p:cNvPr id="4" name="Text Placeholder 2"/>
          <p:cNvSpPr>
            <a:spLocks noGrp="1"/>
          </p:cNvSpPr>
          <p:nvPr>
            <p:ph type="body" sz="quarter" idx="16"/>
          </p:nvPr>
        </p:nvSpPr>
        <p:spPr>
          <a:xfrm>
            <a:off x="672679" y="1143221"/>
            <a:ext cx="2061158" cy="7573255"/>
          </a:xfrm>
          <a:solidFill>
            <a:srgbClr val="004D71"/>
          </a:solidFill>
          <a:ln>
            <a:noFill/>
          </a:ln>
        </p:spPr>
        <p:txBody>
          <a:bodyPr lIns="54610" tIns="54610" rIns="54610" bIns="5461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17"/>
          </p:nvPr>
        </p:nvSpPr>
        <p:spPr>
          <a:xfrm>
            <a:off x="2986760" y="1143221"/>
            <a:ext cx="4435200" cy="7573255"/>
          </a:xfrm>
          <a:ln>
            <a:noFill/>
          </a:ln>
        </p:spPr>
        <p:txBody>
          <a:bodyPr lIns="54610" tIns="54610" rIns="54610" bIns="546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8"/>
          </p:nvPr>
        </p:nvSpPr>
        <p:spPr>
          <a:xfrm>
            <a:off x="7674884" y="1143221"/>
            <a:ext cx="4435200" cy="7573255"/>
          </a:xfrm>
          <a:ln>
            <a:noFill/>
          </a:ln>
        </p:spPr>
        <p:txBody>
          <a:bodyPr lIns="54610" tIns="54610" rIns="54610" bIns="5461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06634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139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wo Charts Two Text 1">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6548360" y="5125475"/>
            <a:ext cx="5577600" cy="35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2"/>
          <p:cNvSpPr>
            <a:spLocks noGrp="1"/>
          </p:cNvSpPr>
          <p:nvPr>
            <p:ph type="body" sz="quarter" idx="17"/>
          </p:nvPr>
        </p:nvSpPr>
        <p:spPr>
          <a:xfrm>
            <a:off x="6548360" y="1143219"/>
            <a:ext cx="5577600" cy="35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art Placeholder 4"/>
          <p:cNvSpPr>
            <a:spLocks noGrp="1"/>
          </p:cNvSpPr>
          <p:nvPr>
            <p:ph type="chart" sz="quarter" idx="18"/>
          </p:nvPr>
        </p:nvSpPr>
        <p:spPr>
          <a:xfrm>
            <a:off x="675080" y="1143219"/>
            <a:ext cx="5577600" cy="3591000"/>
          </a:xfrm>
        </p:spPr>
        <p:txBody>
          <a:bodyPr anchor="ctr"/>
          <a:lstStyle>
            <a:lvl1pPr algn="ctr">
              <a:defRPr/>
            </a:lvl1pPr>
          </a:lstStyle>
          <a:p>
            <a:r>
              <a:rPr lang="en-US"/>
              <a:t>Click icon to add chart</a:t>
            </a:r>
            <a:endParaRPr lang="en-GB"/>
          </a:p>
        </p:txBody>
      </p:sp>
      <p:sp>
        <p:nvSpPr>
          <p:cNvPr id="10" name="Chart Placeholder 4"/>
          <p:cNvSpPr>
            <a:spLocks noGrp="1"/>
          </p:cNvSpPr>
          <p:nvPr>
            <p:ph type="chart" sz="quarter" idx="19"/>
          </p:nvPr>
        </p:nvSpPr>
        <p:spPr>
          <a:xfrm>
            <a:off x="675080" y="5125475"/>
            <a:ext cx="5577600" cy="3591000"/>
          </a:xfrm>
        </p:spPr>
        <p:txBody>
          <a:bodyPr anchor="ctr"/>
          <a:lstStyle>
            <a:lvl1pPr algn="ctr">
              <a:defRPr/>
            </a:lvl1pPr>
          </a:lstStyle>
          <a:p>
            <a:r>
              <a:rPr lang="en-US"/>
              <a:t>Click icon to add chart</a:t>
            </a:r>
            <a:endParaRPr lang="en-GB"/>
          </a:p>
        </p:txBody>
      </p:sp>
      <p:sp>
        <p:nvSpPr>
          <p:cNvPr id="5" name="Title 4"/>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48641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et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46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1627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40457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E04B-4369-40CB-8527-1BB091F55B3F}"/>
              </a:ext>
            </a:extLst>
          </p:cNvPr>
          <p:cNvSpPr>
            <a:spLocks noGrp="1"/>
          </p:cNvSpPr>
          <p:nvPr>
            <p:ph type="ctrTitle"/>
          </p:nvPr>
        </p:nvSpPr>
        <p:spPr>
          <a:xfrm>
            <a:off x="1600200" y="1571308"/>
            <a:ext cx="9601200" cy="3342640"/>
          </a:xfrm>
        </p:spPr>
        <p:txBody>
          <a:bodyPr anchor="b"/>
          <a:lstStyle>
            <a:lvl1pPr algn="ctr">
              <a:defRPr sz="6300"/>
            </a:lvl1pPr>
          </a:lstStyle>
          <a:p>
            <a:r>
              <a:rPr lang="en-US"/>
              <a:t>Click to edit Master title style</a:t>
            </a:r>
            <a:endParaRPr lang="en-GB"/>
          </a:p>
        </p:txBody>
      </p:sp>
      <p:sp>
        <p:nvSpPr>
          <p:cNvPr id="3" name="Subtitle 2">
            <a:extLst>
              <a:ext uri="{FF2B5EF4-FFF2-40B4-BE49-F238E27FC236}">
                <a16:creationId xmlns:a16="http://schemas.microsoft.com/office/drawing/2014/main" id="{50753598-2B34-418E-BB52-D43A9F3CCF85}"/>
              </a:ext>
            </a:extLst>
          </p:cNvPr>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D014F2-1111-4ABB-B063-3F85BE6A5F0D}"/>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5" name="Footer Placeholder 4">
            <a:extLst>
              <a:ext uri="{FF2B5EF4-FFF2-40B4-BE49-F238E27FC236}">
                <a16:creationId xmlns:a16="http://schemas.microsoft.com/office/drawing/2014/main" id="{FA140157-617C-45AB-905A-9B31ABDE082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5F4136-F607-42BC-BC6F-F20D1605D5B3}"/>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754819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5B72-781E-49DD-A324-E0BCD532DB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1BC988-8671-4EB0-AD42-2287703D9F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7A4E25-8839-4279-AC0B-84479685BADF}"/>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5" name="Footer Placeholder 4">
            <a:extLst>
              <a:ext uri="{FF2B5EF4-FFF2-40B4-BE49-F238E27FC236}">
                <a16:creationId xmlns:a16="http://schemas.microsoft.com/office/drawing/2014/main" id="{9BC40352-9E34-4C7D-983C-DC7880B7966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BC5335-E662-4CA2-AC6B-380980422997}"/>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6907966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AE34-B9B8-4E8B-A334-085105D45833}"/>
              </a:ext>
            </a:extLst>
          </p:cNvPr>
          <p:cNvSpPr>
            <a:spLocks noGrp="1"/>
          </p:cNvSpPr>
          <p:nvPr>
            <p:ph type="title"/>
          </p:nvPr>
        </p:nvSpPr>
        <p:spPr>
          <a:xfrm>
            <a:off x="873443" y="2393634"/>
            <a:ext cx="11041380" cy="3993832"/>
          </a:xfrm>
        </p:spPr>
        <p:txBody>
          <a:bodyPr anchor="b"/>
          <a:lstStyle>
            <a:lvl1pPr>
              <a:defRPr sz="63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CF4ABD9-38A1-4584-B82F-5BA1AE57F0F4}"/>
              </a:ext>
            </a:extLst>
          </p:cNvPr>
          <p:cNvSpPr>
            <a:spLocks noGrp="1"/>
          </p:cNvSpPr>
          <p:nvPr>
            <p:ph type="body" idx="1"/>
          </p:nvPr>
        </p:nvSpPr>
        <p:spPr>
          <a:xfrm>
            <a:off x="873443" y="6425249"/>
            <a:ext cx="11041380" cy="2100262"/>
          </a:xfrm>
        </p:spPr>
        <p:txBody>
          <a:bodyPr/>
          <a:lstStyle>
            <a:lvl1pPr marL="0" indent="0">
              <a:buNone/>
              <a:defRPr sz="2520">
                <a:solidFill>
                  <a:schemeClr val="tx1">
                    <a:tint val="75000"/>
                  </a:schemeClr>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2EF21AE-F00D-45DE-8F03-06DD58D805B1}"/>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5" name="Footer Placeholder 4">
            <a:extLst>
              <a:ext uri="{FF2B5EF4-FFF2-40B4-BE49-F238E27FC236}">
                <a16:creationId xmlns:a16="http://schemas.microsoft.com/office/drawing/2014/main" id="{EEE971AF-4D88-43E1-B88C-56F4503F4BC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C1C27F0-912D-4EFD-846E-2964581A1EF5}"/>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918793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D73C-9BB4-42D3-A953-F75399C95E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1E9A94-14F0-4297-8A12-0062C58FE9CD}"/>
              </a:ext>
            </a:extLst>
          </p:cNvPr>
          <p:cNvSpPr>
            <a:spLocks noGrp="1"/>
          </p:cNvSpPr>
          <p:nvPr>
            <p:ph sz="half" idx="1"/>
          </p:nvPr>
        </p:nvSpPr>
        <p:spPr>
          <a:xfrm>
            <a:off x="8801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DEF6F8-73A0-4B6F-9110-C6899DD67A70}"/>
              </a:ext>
            </a:extLst>
          </p:cNvPr>
          <p:cNvSpPr>
            <a:spLocks noGrp="1"/>
          </p:cNvSpPr>
          <p:nvPr>
            <p:ph sz="half" idx="2"/>
          </p:nvPr>
        </p:nvSpPr>
        <p:spPr>
          <a:xfrm>
            <a:off x="6480810" y="2555875"/>
            <a:ext cx="5440680" cy="60918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2BC6E0E-7AC4-4E61-B6E0-83D323A41304}"/>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6" name="Footer Placeholder 5">
            <a:extLst>
              <a:ext uri="{FF2B5EF4-FFF2-40B4-BE49-F238E27FC236}">
                <a16:creationId xmlns:a16="http://schemas.microsoft.com/office/drawing/2014/main" id="{C237A68E-BF07-4F7E-9556-1E50FCA054D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791E893-9BE2-48FF-B380-ABE7E425793B}"/>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889290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5F5EF-D44C-4994-8541-2EFEE17B78AB}"/>
              </a:ext>
            </a:extLst>
          </p:cNvPr>
          <p:cNvSpPr>
            <a:spLocks noGrp="1"/>
          </p:cNvSpPr>
          <p:nvPr>
            <p:ph type="title"/>
          </p:nvPr>
        </p:nvSpPr>
        <p:spPr>
          <a:xfrm>
            <a:off x="881777" y="511176"/>
            <a:ext cx="11041380" cy="1855788"/>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1D99A7-1814-419F-9B83-B53EA125825A}"/>
              </a:ext>
            </a:extLst>
          </p:cNvPr>
          <p:cNvSpPr>
            <a:spLocks noGrp="1"/>
          </p:cNvSpPr>
          <p:nvPr>
            <p:ph type="body" idx="1"/>
          </p:nvPr>
        </p:nvSpPr>
        <p:spPr>
          <a:xfrm>
            <a:off x="881778" y="2353628"/>
            <a:ext cx="5415676"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4" name="Content Placeholder 3">
            <a:extLst>
              <a:ext uri="{FF2B5EF4-FFF2-40B4-BE49-F238E27FC236}">
                <a16:creationId xmlns:a16="http://schemas.microsoft.com/office/drawing/2014/main" id="{64967091-0375-4B53-B53B-B36EF6F4ECE4}"/>
              </a:ext>
            </a:extLst>
          </p:cNvPr>
          <p:cNvSpPr>
            <a:spLocks noGrp="1"/>
          </p:cNvSpPr>
          <p:nvPr>
            <p:ph sz="half" idx="2"/>
          </p:nvPr>
        </p:nvSpPr>
        <p:spPr>
          <a:xfrm>
            <a:off x="881778" y="3507105"/>
            <a:ext cx="5415676"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F4A949-BC03-45B1-847A-CEE57628955F}"/>
              </a:ext>
            </a:extLst>
          </p:cNvPr>
          <p:cNvSpPr>
            <a:spLocks noGrp="1"/>
          </p:cNvSpPr>
          <p:nvPr>
            <p:ph type="body" sz="quarter" idx="3"/>
          </p:nvPr>
        </p:nvSpPr>
        <p:spPr>
          <a:xfrm>
            <a:off x="6480810" y="2353628"/>
            <a:ext cx="5442347" cy="1153477"/>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Edit Master text styles</a:t>
            </a:r>
          </a:p>
        </p:txBody>
      </p:sp>
      <p:sp>
        <p:nvSpPr>
          <p:cNvPr id="6" name="Content Placeholder 5">
            <a:extLst>
              <a:ext uri="{FF2B5EF4-FFF2-40B4-BE49-F238E27FC236}">
                <a16:creationId xmlns:a16="http://schemas.microsoft.com/office/drawing/2014/main" id="{2C18A8D1-1283-48FB-819F-33572998F877}"/>
              </a:ext>
            </a:extLst>
          </p:cNvPr>
          <p:cNvSpPr>
            <a:spLocks noGrp="1"/>
          </p:cNvSpPr>
          <p:nvPr>
            <p:ph sz="quarter" idx="4"/>
          </p:nvPr>
        </p:nvSpPr>
        <p:spPr>
          <a:xfrm>
            <a:off x="6480810" y="3507105"/>
            <a:ext cx="5442347" cy="51584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5706A4-1C56-4ED7-BB23-8168644B7273}"/>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8" name="Footer Placeholder 7">
            <a:extLst>
              <a:ext uri="{FF2B5EF4-FFF2-40B4-BE49-F238E27FC236}">
                <a16:creationId xmlns:a16="http://schemas.microsoft.com/office/drawing/2014/main" id="{DC4180D6-69FA-49AF-93CF-E9CDA1034E9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D393113-856A-4734-B6C1-4834364AF879}"/>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5132630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26131-00B0-4185-A02F-1907402A83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0E4EAC-BE60-4D7C-B629-4A6368DF94A7}"/>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4" name="Footer Placeholder 3">
            <a:extLst>
              <a:ext uri="{FF2B5EF4-FFF2-40B4-BE49-F238E27FC236}">
                <a16:creationId xmlns:a16="http://schemas.microsoft.com/office/drawing/2014/main" id="{237C85EB-2CD2-408A-8522-5AB9196B341E}"/>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1D50C77-7AF0-453C-A2A2-0E273CCADF3E}"/>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4089452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6EE414-10ED-4FE6-8C11-5D4942B376B9}"/>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3" name="Footer Placeholder 2">
            <a:extLst>
              <a:ext uri="{FF2B5EF4-FFF2-40B4-BE49-F238E27FC236}">
                <a16:creationId xmlns:a16="http://schemas.microsoft.com/office/drawing/2014/main" id="{7ECD6C33-686E-46F3-9F7A-B3EF3A8F63E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D79F75A-CB4E-45FB-B66E-01C6947DCF36}"/>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15177933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F715-D084-4892-BCCC-0BCF5861F49D}"/>
              </a:ext>
            </a:extLst>
          </p:cNvPr>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5931C00-E6C9-42A3-B968-9974E0958D48}"/>
              </a:ext>
            </a:extLst>
          </p:cNvPr>
          <p:cNvSpPr>
            <a:spLocks noGrp="1"/>
          </p:cNvSpPr>
          <p:nvPr>
            <p:ph idx="1"/>
          </p:nvPr>
        </p:nvSpPr>
        <p:spPr>
          <a:xfrm>
            <a:off x="5442347" y="1382396"/>
            <a:ext cx="6480810" cy="6823075"/>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B4DAFF-3518-4542-B9CB-A93C940D8863}"/>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a:extLst>
              <a:ext uri="{FF2B5EF4-FFF2-40B4-BE49-F238E27FC236}">
                <a16:creationId xmlns:a16="http://schemas.microsoft.com/office/drawing/2014/main" id="{08386EC6-8D4E-48A1-B184-C39DD52549EC}"/>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6" name="Footer Placeholder 5">
            <a:extLst>
              <a:ext uri="{FF2B5EF4-FFF2-40B4-BE49-F238E27FC236}">
                <a16:creationId xmlns:a16="http://schemas.microsoft.com/office/drawing/2014/main" id="{BCB46494-0100-426E-96EA-A56F9FDCFEC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4AA9744-0B19-4E3F-8A7E-5C523A548107}"/>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27393654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3331F-C78A-441C-804C-1DA4424F9EC8}"/>
              </a:ext>
            </a:extLst>
          </p:cNvPr>
          <p:cNvSpPr>
            <a:spLocks noGrp="1"/>
          </p:cNvSpPr>
          <p:nvPr>
            <p:ph type="title"/>
          </p:nvPr>
        </p:nvSpPr>
        <p:spPr>
          <a:xfrm>
            <a:off x="881778" y="640080"/>
            <a:ext cx="4128849" cy="2240280"/>
          </a:xfrm>
        </p:spPr>
        <p:txBody>
          <a:bodyPr anchor="b"/>
          <a:lstStyle>
            <a:lvl1pPr>
              <a:defRPr sz="336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AD7557-FDBB-407F-9F8D-DA4FDF87029B}"/>
              </a:ext>
            </a:extLst>
          </p:cNvPr>
          <p:cNvSpPr>
            <a:spLocks noGrp="1"/>
          </p:cNvSpPr>
          <p:nvPr>
            <p:ph type="pic" idx="1"/>
          </p:nvPr>
        </p:nvSpPr>
        <p:spPr>
          <a:xfrm>
            <a:off x="5442347" y="1382396"/>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endParaRPr lang="en-GB" dirty="0"/>
          </a:p>
        </p:txBody>
      </p:sp>
      <p:sp>
        <p:nvSpPr>
          <p:cNvPr id="4" name="Text Placeholder 3">
            <a:extLst>
              <a:ext uri="{FF2B5EF4-FFF2-40B4-BE49-F238E27FC236}">
                <a16:creationId xmlns:a16="http://schemas.microsoft.com/office/drawing/2014/main" id="{34B4F868-B556-4092-8AE4-9ABA6903D209}"/>
              </a:ext>
            </a:extLst>
          </p:cNvPr>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a:t>Edit Master text styles</a:t>
            </a:r>
          </a:p>
        </p:txBody>
      </p:sp>
      <p:sp>
        <p:nvSpPr>
          <p:cNvPr id="5" name="Date Placeholder 4">
            <a:extLst>
              <a:ext uri="{FF2B5EF4-FFF2-40B4-BE49-F238E27FC236}">
                <a16:creationId xmlns:a16="http://schemas.microsoft.com/office/drawing/2014/main" id="{DE6D151A-649A-4D22-99CA-8E5A8026C54E}"/>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6" name="Footer Placeholder 5">
            <a:extLst>
              <a:ext uri="{FF2B5EF4-FFF2-40B4-BE49-F238E27FC236}">
                <a16:creationId xmlns:a16="http://schemas.microsoft.com/office/drawing/2014/main" id="{4E41EBB2-AD2E-4915-B348-733FB18E81E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3CF08DB-F7F5-47F7-96EA-C8EC03DA813B}"/>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31052354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C010-7B4E-4CEF-9011-CCB8F552E5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21D6B-9EDE-4558-B3FC-26A9DAECE7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5A73D2-57F3-4646-BBDE-D1A16B87A357}"/>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5" name="Footer Placeholder 4">
            <a:extLst>
              <a:ext uri="{FF2B5EF4-FFF2-40B4-BE49-F238E27FC236}">
                <a16:creationId xmlns:a16="http://schemas.microsoft.com/office/drawing/2014/main" id="{A0E990DB-556B-4B2F-94D5-5F1A013CD47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ACB71F-0326-4029-AEAE-075FD9330A84}"/>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20643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2"/>
          <p:cNvSpPr>
            <a:spLocks noGrp="1"/>
          </p:cNvSpPr>
          <p:nvPr>
            <p:ph type="body" sz="quarter" idx="16"/>
          </p:nvPr>
        </p:nvSpPr>
        <p:spPr>
          <a:xfrm>
            <a:off x="672678" y="1143221"/>
            <a:ext cx="1145088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25470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E16964-F90A-42B4-B9B9-7BAFE85C5EEC}"/>
              </a:ext>
            </a:extLst>
          </p:cNvPr>
          <p:cNvSpPr>
            <a:spLocks noGrp="1"/>
          </p:cNvSpPr>
          <p:nvPr>
            <p:ph type="title" orient="vert"/>
          </p:nvPr>
        </p:nvSpPr>
        <p:spPr>
          <a:xfrm>
            <a:off x="9161145" y="511175"/>
            <a:ext cx="2760345" cy="8136573"/>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A95F6A4-4806-45FF-8B90-B3774FFC7351}"/>
              </a:ext>
            </a:extLst>
          </p:cNvPr>
          <p:cNvSpPr>
            <a:spLocks noGrp="1"/>
          </p:cNvSpPr>
          <p:nvPr>
            <p:ph type="body" orient="vert" idx="1"/>
          </p:nvPr>
        </p:nvSpPr>
        <p:spPr>
          <a:xfrm>
            <a:off x="880110" y="511175"/>
            <a:ext cx="8121015" cy="813657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663127-B284-41D1-9096-57299503F3A6}"/>
              </a:ext>
            </a:extLst>
          </p:cNvPr>
          <p:cNvSpPr>
            <a:spLocks noGrp="1"/>
          </p:cNvSpPr>
          <p:nvPr>
            <p:ph type="dt" sz="half" idx="10"/>
          </p:nvPr>
        </p:nvSpPr>
        <p:spPr/>
        <p:txBody>
          <a:bodyPr/>
          <a:lstStyle/>
          <a:p>
            <a:fld id="{E199FFB2-301D-4D8C-B75C-3CD7727ADBDD}" type="datetimeFigureOut">
              <a:rPr lang="en-GB" smtClean="0"/>
              <a:t>06/05/2022</a:t>
            </a:fld>
            <a:endParaRPr lang="en-GB" dirty="0"/>
          </a:p>
        </p:txBody>
      </p:sp>
      <p:sp>
        <p:nvSpPr>
          <p:cNvPr id="5" name="Footer Placeholder 4">
            <a:extLst>
              <a:ext uri="{FF2B5EF4-FFF2-40B4-BE49-F238E27FC236}">
                <a16:creationId xmlns:a16="http://schemas.microsoft.com/office/drawing/2014/main" id="{DED3C6EC-3A4C-4B4D-A498-3FDAC95E88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5585C4-7D1F-4D52-B71F-CB9F20646AED}"/>
              </a:ext>
            </a:extLst>
          </p:cNvPr>
          <p:cNvSpPr>
            <a:spLocks noGrp="1"/>
          </p:cNvSpPr>
          <p:nvPr>
            <p:ph type="sldNum" sz="quarter" idx="12"/>
          </p:nvPr>
        </p:nvSpPr>
        <p:spPr/>
        <p:txBody>
          <a:bodyPr/>
          <a:lstStyle/>
          <a:p>
            <a:fld id="{8A961A02-2979-4615-AA52-882E1A4FFBF3}" type="slidenum">
              <a:rPr lang="en-GB" smtClean="0"/>
              <a:t>‹#›</a:t>
            </a:fld>
            <a:endParaRPr lang="en-GB" dirty="0"/>
          </a:p>
        </p:txBody>
      </p:sp>
    </p:spTree>
    <p:extLst>
      <p:ext uri="{BB962C8B-B14F-4D97-AF65-F5344CB8AC3E}">
        <p14:creationId xmlns:p14="http://schemas.microsoft.com/office/powerpoint/2010/main" val="21209464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7015" y="1"/>
            <a:ext cx="2084585" cy="1276099"/>
          </a:xfrm>
          <a:prstGeom prst="rect">
            <a:avLst/>
          </a:prstGeom>
        </p:spPr>
      </p:pic>
      <p:sp>
        <p:nvSpPr>
          <p:cNvPr id="8" name="Slide Number Placeholder 9"/>
          <p:cNvSpPr>
            <a:spLocks noGrp="1"/>
          </p:cNvSpPr>
          <p:nvPr>
            <p:ph type="sldNum" sz="quarter" idx="15"/>
          </p:nvPr>
        </p:nvSpPr>
        <p:spPr>
          <a:xfrm>
            <a:off x="11647065" y="9145923"/>
            <a:ext cx="892781" cy="257869"/>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grpSp>
        <p:nvGrpSpPr>
          <p:cNvPr id="2" name="Group 1"/>
          <p:cNvGrpSpPr>
            <a:grpSpLocks noChangeAspect="1"/>
          </p:cNvGrpSpPr>
          <p:nvPr userDrawn="1"/>
        </p:nvGrpSpPr>
        <p:grpSpPr>
          <a:xfrm>
            <a:off x="0" y="4319661"/>
            <a:ext cx="12797484" cy="1782698"/>
            <a:chOff x="1" y="2707477"/>
            <a:chExt cx="11904616" cy="1243741"/>
          </a:xfrm>
        </p:grpSpPr>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t="63360"/>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794880" y="2101612"/>
            <a:ext cx="5211841" cy="6048102"/>
          </a:xfrm>
          <a:prstGeom prst="rect">
            <a:avLst/>
          </a:prstGeom>
          <a:solidFill>
            <a:schemeClr val="bg1"/>
          </a:solidFill>
        </p:spPr>
        <p:txBody>
          <a:bodyPr anchor="ctr">
            <a:normAutofit/>
          </a:bodyPr>
          <a:lstStyle>
            <a:lvl1pPr marL="0" indent="0" algn="ctr">
              <a:buNone/>
              <a:defRPr sz="6930" baseline="0">
                <a:solidFill>
                  <a:srgbClr val="005172"/>
                </a:solidFill>
                <a:latin typeface="Arial" panose="020B0604020202020204" pitchFamily="34" charset="0"/>
                <a:cs typeface="Arial" panose="020B0604020202020204" pitchFamily="34" charset="0"/>
              </a:defRPr>
            </a:lvl1pPr>
          </a:lstStyle>
          <a:p>
            <a:pPr lvl="0"/>
            <a:r>
              <a:rPr lang="en-GB" dirty="0"/>
              <a:t>This is an example of a headline.</a:t>
            </a:r>
          </a:p>
        </p:txBody>
      </p:sp>
    </p:spTree>
    <p:extLst>
      <p:ext uri="{BB962C8B-B14F-4D97-AF65-F5344CB8AC3E}">
        <p14:creationId xmlns:p14="http://schemas.microsoft.com/office/powerpoint/2010/main" val="23376205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7015" y="1"/>
            <a:ext cx="2084585" cy="1276099"/>
          </a:xfrm>
          <a:prstGeom prst="rect">
            <a:avLst/>
          </a:prstGeom>
        </p:spPr>
      </p:pic>
      <p:grpSp>
        <p:nvGrpSpPr>
          <p:cNvPr id="21" name="Group 20"/>
          <p:cNvGrpSpPr/>
          <p:nvPr userDrawn="1"/>
        </p:nvGrpSpPr>
        <p:grpSpPr>
          <a:xfrm>
            <a:off x="12003009" y="1300164"/>
            <a:ext cx="433682" cy="7254177"/>
            <a:chOff x="11431437" y="928688"/>
            <a:chExt cx="413030" cy="5181555"/>
          </a:xfrm>
        </p:grpSpPr>
        <p:pic>
          <p:nvPicPr>
            <p:cNvPr id="22" name="Picture 21"/>
            <p:cNvPicPr>
              <a:picLocks noChangeAspect="1"/>
            </p:cNvPicPr>
            <p:nvPr userDrawn="1"/>
          </p:nvPicPr>
          <p:blipFill rotWithShape="1">
            <a:blip r:embed="rId3">
              <a:extLst>
                <a:ext uri="{28A0092B-C50C-407E-A947-70E740481C1C}">
                  <a14:useLocalDpi xmlns:a14="http://schemas.microsoft.com/office/drawing/2010/main" val="0"/>
                </a:ext>
              </a:extLst>
            </a:blip>
            <a:srcRect l="-5546" t="19975" r="-2857" b="23453"/>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5546" t="39800" r="-2857" b="3236"/>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647065" y="9145923"/>
            <a:ext cx="892781" cy="257869"/>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dirty="0"/>
          </a:p>
        </p:txBody>
      </p:sp>
    </p:spTree>
    <p:extLst>
      <p:ext uri="{BB962C8B-B14F-4D97-AF65-F5344CB8AC3E}">
        <p14:creationId xmlns:p14="http://schemas.microsoft.com/office/powerpoint/2010/main" val="2901577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672678" y="1143221"/>
            <a:ext cx="557760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2"/>
          <p:cNvSpPr>
            <a:spLocks noGrp="1"/>
          </p:cNvSpPr>
          <p:nvPr>
            <p:ph type="body" sz="quarter" idx="17"/>
          </p:nvPr>
        </p:nvSpPr>
        <p:spPr>
          <a:xfrm>
            <a:off x="6548360" y="1143221"/>
            <a:ext cx="5577600" cy="75732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8712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super title">
    <p:spTree>
      <p:nvGrpSpPr>
        <p:cNvPr id="1" name=""/>
        <p:cNvGrpSpPr/>
        <p:nvPr/>
      </p:nvGrpSpPr>
      <p:grpSpPr>
        <a:xfrm>
          <a:off x="0" y="0"/>
          <a:ext cx="0" cy="0"/>
          <a:chOff x="0" y="0"/>
          <a:chExt cx="0" cy="0"/>
        </a:xfrm>
      </p:grpSpPr>
      <p:sp>
        <p:nvSpPr>
          <p:cNvPr id="6" name="Text Placeholder 4"/>
          <p:cNvSpPr>
            <a:spLocks noGrp="1"/>
          </p:cNvSpPr>
          <p:nvPr>
            <p:ph type="body" sz="quarter" idx="11" hasCustomPrompt="1"/>
          </p:nvPr>
        </p:nvSpPr>
        <p:spPr>
          <a:xfrm>
            <a:off x="677122" y="63341"/>
            <a:ext cx="11450880" cy="236880"/>
          </a:xfrm>
        </p:spPr>
        <p:txBody>
          <a:bodyPr anchor="b"/>
          <a:lstStyle>
            <a:lvl1pPr>
              <a:spcAft>
                <a:spcPts val="0"/>
              </a:spcAft>
              <a:defRPr sz="1163"/>
            </a:lvl1pPr>
          </a:lstStyle>
          <a:p>
            <a:pPr lvl="0"/>
            <a:r>
              <a:rPr lang="en-US"/>
              <a:t>Super title here</a:t>
            </a:r>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0199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google.co.uk/url?sa=i&amp;url=https://en.wikipedia.org/wiki/Network_Rail&amp;psig=AOvVaw303kJM8CWtLcgjvGSEisiU&amp;ust=1583429237440000&amp;source=images&amp;cd=vfe&amp;ved=0CAIQjRxqFwoTCOD-meG2gegCFQAAAAAdAAAAABAD"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oleObject" Target="../embeddings/oleObject1.bin"/><Relationship Id="rId5" Type="http://schemas.openxmlformats.org/officeDocument/2006/relationships/slideLayout" Target="../slideLayouts/slideLayout24.xml"/><Relationship Id="rId10" Type="http://schemas.openxmlformats.org/officeDocument/2006/relationships/image" Target="../media/image9.jpeg"/><Relationship Id="rId4" Type="http://schemas.openxmlformats.org/officeDocument/2006/relationships/slideLayout" Target="../slideLayouts/slideLayout23.xml"/><Relationship Id="rId9" Type="http://schemas.openxmlformats.org/officeDocument/2006/relationships/tags" Target="../tags/tag1.xml"/><Relationship Id="rId1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image" Target="../media/image1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0.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oleObject" Target="../embeddings/oleObject3.bin"/><Relationship Id="rId5" Type="http://schemas.openxmlformats.org/officeDocument/2006/relationships/slideLayout" Target="../slideLayouts/slideLayout31.xml"/><Relationship Id="rId10" Type="http://schemas.openxmlformats.org/officeDocument/2006/relationships/image" Target="../media/image9.jpeg"/><Relationship Id="rId4" Type="http://schemas.openxmlformats.org/officeDocument/2006/relationships/slideLayout" Target="../slideLayouts/slideLayout30.xml"/><Relationship Id="rId9" Type="http://schemas.openxmlformats.org/officeDocument/2006/relationships/tags" Target="../tags/tag3.xml"/><Relationship Id="rId14" Type="http://schemas.openxmlformats.org/officeDocument/2006/relationships/image" Target="../media/image1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7.png"/><Relationship Id="rId5" Type="http://schemas.openxmlformats.org/officeDocument/2006/relationships/slideLayout" Target="../slideLayouts/slideLayout38.xml"/><Relationship Id="rId10" Type="http://schemas.openxmlformats.org/officeDocument/2006/relationships/image" Target="../media/image15.wmf"/><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6.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hyperlink" Target="https://www.google.co.uk/url?sa=i&amp;url=https://en.wikipedia.org/wiki/Network_Rail&amp;psig=AOvVaw303kJM8CWtLcgjvGSEisiU&amp;ust=1583429237440000&amp;source=images&amp;cd=vfe&amp;ved=0CAIQjRxqFwoTCOD-meG2gegCFQAAAAAdAAAAABAD" TargetMode="Externa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theme" Target="../theme/theme6.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124" y="457561"/>
            <a:ext cx="9955318" cy="31792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77122" y="1143223"/>
            <a:ext cx="11450880" cy="75671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Shape 8"/>
          <p:cNvSpPr txBox="1">
            <a:spLocks/>
          </p:cNvSpPr>
          <p:nvPr userDrawn="1"/>
        </p:nvSpPr>
        <p:spPr>
          <a:xfrm>
            <a:off x="11405873" y="9201484"/>
            <a:ext cx="722131" cy="209176"/>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163" smtClean="0">
                <a:solidFill>
                  <a:schemeClr val="tx1"/>
                </a:solidFill>
                <a:latin typeface="+mn-lt"/>
                <a:ea typeface="Arial"/>
                <a:cs typeface="Arial" panose="020B0604020202020204" pitchFamily="34" charset="0"/>
              </a:rPr>
              <a:pPr algn="r"/>
              <a:t>‹#›</a:t>
            </a:fld>
            <a:endParaRPr lang="en-GB" sz="1163">
              <a:solidFill>
                <a:schemeClr val="tx1"/>
              </a:solidFill>
              <a:latin typeface="+mn-lt"/>
              <a:ea typeface="Arial"/>
              <a:cs typeface="Arial" panose="020B0604020202020204" pitchFamily="34" charset="0"/>
            </a:endParaRPr>
          </a:p>
        </p:txBody>
      </p:sp>
      <p:pic>
        <p:nvPicPr>
          <p:cNvPr id="12" name="Picture 2" descr="Image result for Networkrail">
            <a:hlinkClick r:id="rId13"/>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697639" y="486515"/>
            <a:ext cx="1428327" cy="278728"/>
          </a:xfrm>
          <a:prstGeom prst="rect">
            <a:avLst/>
          </a:prstGeom>
          <a:noFill/>
          <a:extLst>
            <a:ext uri="{909E8E84-426E-40DD-AFC4-6F175D3DCCD1}">
              <a14:hiddenFill xmlns:a14="http://schemas.microsoft.com/office/drawing/2010/main">
                <a:solidFill>
                  <a:srgbClr val="FFFFFF"/>
                </a:solidFill>
              </a14:hiddenFill>
            </a:ext>
          </a:extLst>
        </p:spPr>
      </p:pic>
      <p:sp>
        <p:nvSpPr>
          <p:cNvPr id="4" name="MSIPCMContentMarking" descr="{&quot;HashCode&quot;:-1288984879,&quot;Placement&quot;:&quot;Header&quot;,&quot;Top&quot;:0.0,&quot;Left&quot;:475.105438,&quot;SlideWidth&quot;:1008,&quot;SlideHeight&quot;:756}">
            <a:extLst>
              <a:ext uri="{FF2B5EF4-FFF2-40B4-BE49-F238E27FC236}">
                <a16:creationId xmlns:a16="http://schemas.microsoft.com/office/drawing/2014/main" id="{2A0A45AC-37C6-471F-B069-324511D456EF}"/>
              </a:ext>
            </a:extLst>
          </p:cNvPr>
          <p:cNvSpPr txBox="1"/>
          <p:nvPr userDrawn="1"/>
        </p:nvSpPr>
        <p:spPr>
          <a:xfrm>
            <a:off x="6033839" y="0"/>
            <a:ext cx="733923" cy="262344"/>
          </a:xfrm>
          <a:prstGeom prst="rect">
            <a:avLst/>
          </a:prstGeom>
          <a:noFill/>
        </p:spPr>
        <p:txBody>
          <a:bodyPr vert="horz" wrap="square" lIns="0" tIns="0" rIns="0" bIns="0" rtlCol="0" anchor="ctr" anchorCtr="1">
            <a:noAutofit/>
          </a:bodyPr>
          <a:lstStyle/>
          <a:p>
            <a:pPr algn="ctr">
              <a:spcBef>
                <a:spcPts val="0"/>
              </a:spcBef>
              <a:spcAft>
                <a:spcPts val="0"/>
              </a:spcAft>
            </a:pPr>
            <a:r>
              <a:rPr lang="en-GB" sz="1000">
                <a:solidFill>
                  <a:srgbClr val="000000"/>
                </a:solidFill>
                <a:latin typeface="Calibri" panose="020F0502020204030204" pitchFamily="34" charset="0"/>
              </a:rPr>
              <a:t>OFFICIAL</a:t>
            </a:r>
            <a:endParaRPr lang="en-GB"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162024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743" r:id="rId11"/>
  </p:sldLayoutIdLst>
  <p:txStyles>
    <p:titleStyle>
      <a:lvl1pPr algn="l" defTabSz="664573" rtl="0" eaLnBrk="1" latinLnBrk="0" hangingPunct="1">
        <a:lnSpc>
          <a:spcPct val="100000"/>
        </a:lnSpc>
        <a:spcBef>
          <a:spcPct val="0"/>
        </a:spcBef>
        <a:buNone/>
        <a:defRPr sz="1938" b="1" kern="1200">
          <a:solidFill>
            <a:schemeClr val="tx1"/>
          </a:solidFill>
          <a:latin typeface="+mj-lt"/>
          <a:ea typeface="+mj-ea"/>
          <a:cs typeface="+mj-cs"/>
        </a:defRPr>
      </a:lvl1pPr>
    </p:titleStyle>
    <p:bodyStyle>
      <a:lvl1pPr marL="0" indent="0" algn="l" defTabSz="664573" rtl="0" eaLnBrk="1" latinLnBrk="0" hangingPunct="1">
        <a:lnSpc>
          <a:spcPct val="100000"/>
        </a:lnSpc>
        <a:spcBef>
          <a:spcPts val="0"/>
        </a:spcBef>
        <a:spcAft>
          <a:spcPts val="582"/>
        </a:spcAft>
        <a:buFontTx/>
        <a:buNone/>
        <a:defRPr sz="1163" b="1" kern="1200">
          <a:solidFill>
            <a:srgbClr val="004D71"/>
          </a:solidFill>
          <a:latin typeface="+mn-lt"/>
          <a:ea typeface="+mn-ea"/>
          <a:cs typeface="+mn-cs"/>
        </a:defRPr>
      </a:lvl1pPr>
      <a:lvl2pPr marL="0" indent="0" algn="l" defTabSz="664573" rtl="0" eaLnBrk="1" latinLnBrk="0" hangingPunct="1">
        <a:lnSpc>
          <a:spcPct val="100000"/>
        </a:lnSpc>
        <a:spcBef>
          <a:spcPts val="0"/>
        </a:spcBef>
        <a:spcAft>
          <a:spcPts val="582"/>
        </a:spcAft>
        <a:buFontTx/>
        <a:buNone/>
        <a:defRPr sz="969" kern="1200">
          <a:solidFill>
            <a:schemeClr val="tx1"/>
          </a:solidFill>
          <a:latin typeface="+mn-lt"/>
          <a:ea typeface="+mn-ea"/>
          <a:cs typeface="+mn-cs"/>
        </a:defRPr>
      </a:lvl2pPr>
      <a:lvl3pPr marL="209325" indent="-209325" algn="l" defTabSz="664573" rtl="0" eaLnBrk="1" latinLnBrk="0" hangingPunct="1">
        <a:lnSpc>
          <a:spcPct val="100000"/>
        </a:lnSpc>
        <a:spcBef>
          <a:spcPts val="0"/>
        </a:spcBef>
        <a:spcAft>
          <a:spcPts val="582"/>
        </a:spcAft>
        <a:buClr>
          <a:schemeClr val="tx1"/>
        </a:buClr>
        <a:buFont typeface="Arial" panose="020B0604020202020204" pitchFamily="34" charset="0"/>
        <a:buChar char="•"/>
        <a:defRPr sz="969" kern="1200">
          <a:solidFill>
            <a:schemeClr val="tx1"/>
          </a:solidFill>
          <a:latin typeface="+mn-lt"/>
          <a:ea typeface="+mn-ea"/>
          <a:cs typeface="+mn-cs"/>
        </a:defRPr>
      </a:lvl3pPr>
      <a:lvl4pPr marL="348875" indent="-139550" algn="l" defTabSz="664573" rtl="0" eaLnBrk="1" latinLnBrk="0" hangingPunct="1">
        <a:lnSpc>
          <a:spcPct val="100000"/>
        </a:lnSpc>
        <a:spcBef>
          <a:spcPts val="0"/>
        </a:spcBef>
        <a:spcAft>
          <a:spcPts val="582"/>
        </a:spcAft>
        <a:buClr>
          <a:schemeClr val="tx1"/>
        </a:buClr>
        <a:buFont typeface="Arial" panose="020B0604020202020204" pitchFamily="34" charset="0"/>
        <a:buChar char="-"/>
        <a:defRPr sz="969" kern="1200">
          <a:solidFill>
            <a:schemeClr val="tx1"/>
          </a:solidFill>
          <a:latin typeface="+mn-lt"/>
          <a:ea typeface="+mn-ea"/>
          <a:cs typeface="+mn-cs"/>
        </a:defRPr>
      </a:lvl4pPr>
      <a:lvl5pPr marL="558199" indent="-209325" algn="l" defTabSz="664573" rtl="0" eaLnBrk="1" latinLnBrk="0" hangingPunct="1">
        <a:lnSpc>
          <a:spcPct val="100000"/>
        </a:lnSpc>
        <a:spcBef>
          <a:spcPts val="0"/>
        </a:spcBef>
        <a:spcAft>
          <a:spcPts val="582"/>
        </a:spcAft>
        <a:buClr>
          <a:schemeClr val="tx1"/>
        </a:buClr>
        <a:buFont typeface="Arial" panose="020B0604020202020204" pitchFamily="34" charset="0"/>
        <a:buChar char="•"/>
        <a:defRPr sz="969" kern="1200" baseline="0">
          <a:solidFill>
            <a:schemeClr val="tx1"/>
          </a:solidFill>
          <a:latin typeface="+mn-lt"/>
          <a:ea typeface="+mn-ea"/>
          <a:cs typeface="+mn-cs"/>
        </a:defRPr>
      </a:lvl5pPr>
      <a:lvl6pPr marL="697748" indent="-139550" algn="l" defTabSz="664573" rtl="0" eaLnBrk="1" latinLnBrk="0" hangingPunct="1">
        <a:lnSpc>
          <a:spcPct val="100000"/>
        </a:lnSpc>
        <a:spcBef>
          <a:spcPts val="0"/>
        </a:spcBef>
        <a:spcAft>
          <a:spcPts val="582"/>
        </a:spcAft>
        <a:buClr>
          <a:schemeClr val="tx2"/>
        </a:buClr>
        <a:buFont typeface="Arial" panose="020B0604020202020204" pitchFamily="34" charset="0"/>
        <a:buChar char="-"/>
        <a:defRPr sz="969" kern="1200">
          <a:solidFill>
            <a:schemeClr val="tx2"/>
          </a:solidFill>
          <a:latin typeface="+mn-lt"/>
          <a:ea typeface="+mn-ea"/>
          <a:cs typeface="+mn-cs"/>
        </a:defRPr>
      </a:lvl6pPr>
      <a:lvl7pPr marL="907073" indent="-209325" algn="l" defTabSz="664573" rtl="0" eaLnBrk="1" latinLnBrk="0" hangingPunct="1">
        <a:lnSpc>
          <a:spcPct val="100000"/>
        </a:lnSpc>
        <a:spcBef>
          <a:spcPts val="0"/>
        </a:spcBef>
        <a:spcAft>
          <a:spcPts val="582"/>
        </a:spcAft>
        <a:buClr>
          <a:schemeClr val="tx2"/>
        </a:buClr>
        <a:buFont typeface="Arial" panose="020B0604020202020204" pitchFamily="34" charset="0"/>
        <a:buChar char="—"/>
        <a:defRPr sz="969" kern="1200">
          <a:solidFill>
            <a:schemeClr val="tx2"/>
          </a:solidFill>
          <a:latin typeface="+mn-lt"/>
          <a:ea typeface="+mn-ea"/>
          <a:cs typeface="+mn-cs"/>
        </a:defRPr>
      </a:lvl7pPr>
      <a:lvl8pPr marL="1046623" indent="-139550" algn="l" defTabSz="664573" rtl="0" eaLnBrk="1" latinLnBrk="0" hangingPunct="1">
        <a:lnSpc>
          <a:spcPct val="100000"/>
        </a:lnSpc>
        <a:spcBef>
          <a:spcPts val="0"/>
        </a:spcBef>
        <a:spcAft>
          <a:spcPts val="582"/>
        </a:spcAft>
        <a:buClr>
          <a:schemeClr val="tx2"/>
        </a:buClr>
        <a:buFont typeface="Arial" panose="020B0604020202020204" pitchFamily="34" charset="0"/>
        <a:buChar char="-"/>
        <a:defRPr sz="969" kern="1200">
          <a:solidFill>
            <a:schemeClr val="tx2"/>
          </a:solidFill>
          <a:latin typeface="+mn-lt"/>
          <a:ea typeface="+mn-ea"/>
          <a:cs typeface="+mn-cs"/>
        </a:defRPr>
      </a:lvl8pPr>
      <a:lvl9pPr marL="2824432" indent="-166143" algn="l" defTabSz="664573" rtl="0" eaLnBrk="1" latinLnBrk="0" hangingPunct="1">
        <a:lnSpc>
          <a:spcPct val="90000"/>
        </a:lnSpc>
        <a:spcBef>
          <a:spcPts val="363"/>
        </a:spcBef>
        <a:buFont typeface="Arial" panose="020B0604020202020204" pitchFamily="34" charset="0"/>
        <a:buChar char="•"/>
        <a:defRPr sz="1308" kern="1200">
          <a:solidFill>
            <a:schemeClr val="tx1"/>
          </a:solidFill>
          <a:latin typeface="+mn-lt"/>
          <a:ea typeface="+mn-ea"/>
          <a:cs typeface="+mn-cs"/>
        </a:defRPr>
      </a:lvl9pPr>
    </p:bodyStyle>
    <p:otherStyle>
      <a:defPPr>
        <a:defRPr lang="en-US"/>
      </a:defPPr>
      <a:lvl1pPr marL="0" algn="l" defTabSz="664573" rtl="0" eaLnBrk="1" latinLnBrk="0" hangingPunct="1">
        <a:defRPr sz="1308" kern="1200">
          <a:solidFill>
            <a:schemeClr val="tx1"/>
          </a:solidFill>
          <a:latin typeface="+mn-lt"/>
          <a:ea typeface="+mn-ea"/>
          <a:cs typeface="+mn-cs"/>
        </a:defRPr>
      </a:lvl1pPr>
      <a:lvl2pPr marL="332287" algn="l" defTabSz="664573" rtl="0" eaLnBrk="1" latinLnBrk="0" hangingPunct="1">
        <a:defRPr sz="1308" kern="1200">
          <a:solidFill>
            <a:schemeClr val="tx1"/>
          </a:solidFill>
          <a:latin typeface="+mn-lt"/>
          <a:ea typeface="+mn-ea"/>
          <a:cs typeface="+mn-cs"/>
        </a:defRPr>
      </a:lvl2pPr>
      <a:lvl3pPr marL="664573" algn="l" defTabSz="664573" rtl="0" eaLnBrk="1" latinLnBrk="0" hangingPunct="1">
        <a:defRPr sz="1308" kern="1200">
          <a:solidFill>
            <a:schemeClr val="tx1"/>
          </a:solidFill>
          <a:latin typeface="+mn-lt"/>
          <a:ea typeface="+mn-ea"/>
          <a:cs typeface="+mn-cs"/>
        </a:defRPr>
      </a:lvl3pPr>
      <a:lvl4pPr marL="996858" algn="l" defTabSz="664573" rtl="0" eaLnBrk="1" latinLnBrk="0" hangingPunct="1">
        <a:defRPr sz="1308" kern="1200">
          <a:solidFill>
            <a:schemeClr val="tx1"/>
          </a:solidFill>
          <a:latin typeface="+mn-lt"/>
          <a:ea typeface="+mn-ea"/>
          <a:cs typeface="+mn-cs"/>
        </a:defRPr>
      </a:lvl4pPr>
      <a:lvl5pPr marL="1329144" algn="l" defTabSz="664573" rtl="0" eaLnBrk="1" latinLnBrk="0" hangingPunct="1">
        <a:defRPr sz="1308" kern="1200">
          <a:solidFill>
            <a:schemeClr val="tx1"/>
          </a:solidFill>
          <a:latin typeface="+mn-lt"/>
          <a:ea typeface="+mn-ea"/>
          <a:cs typeface="+mn-cs"/>
        </a:defRPr>
      </a:lvl5pPr>
      <a:lvl6pPr marL="1661429" algn="l" defTabSz="664573" rtl="0" eaLnBrk="1" latinLnBrk="0" hangingPunct="1">
        <a:defRPr sz="1308" kern="1200">
          <a:solidFill>
            <a:schemeClr val="tx1"/>
          </a:solidFill>
          <a:latin typeface="+mn-lt"/>
          <a:ea typeface="+mn-ea"/>
          <a:cs typeface="+mn-cs"/>
        </a:defRPr>
      </a:lvl6pPr>
      <a:lvl7pPr marL="1993716" algn="l" defTabSz="664573" rtl="0" eaLnBrk="1" latinLnBrk="0" hangingPunct="1">
        <a:defRPr sz="1308" kern="1200">
          <a:solidFill>
            <a:schemeClr val="tx1"/>
          </a:solidFill>
          <a:latin typeface="+mn-lt"/>
          <a:ea typeface="+mn-ea"/>
          <a:cs typeface="+mn-cs"/>
        </a:defRPr>
      </a:lvl7pPr>
      <a:lvl8pPr marL="2326001" algn="l" defTabSz="664573" rtl="0" eaLnBrk="1" latinLnBrk="0" hangingPunct="1">
        <a:defRPr sz="1308" kern="1200">
          <a:solidFill>
            <a:schemeClr val="tx1"/>
          </a:solidFill>
          <a:latin typeface="+mn-lt"/>
          <a:ea typeface="+mn-ea"/>
          <a:cs typeface="+mn-cs"/>
        </a:defRPr>
      </a:lvl8pPr>
      <a:lvl9pPr marL="2658289" algn="l" defTabSz="664573" rtl="0" eaLnBrk="1" latinLnBrk="0" hangingPunct="1">
        <a:defRPr sz="130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1" userDrawn="1">
          <p15:clr>
            <a:srgbClr val="F26B43"/>
          </p15:clr>
        </p15:guide>
        <p15:guide id="2" pos="424" userDrawn="1">
          <p15:clr>
            <a:srgbClr val="F26B43"/>
          </p15:clr>
        </p15:guide>
        <p15:guide id="3" pos="7638" userDrawn="1">
          <p15:clr>
            <a:srgbClr val="F26B43"/>
          </p15:clr>
        </p15:guide>
        <p15:guide id="4" orient="horz" pos="287" userDrawn="1">
          <p15:clr>
            <a:srgbClr val="F26B43"/>
          </p15:clr>
        </p15:guide>
        <p15:guide id="5" orient="horz" pos="488" userDrawn="1">
          <p15:clr>
            <a:srgbClr val="F26B43"/>
          </p15:clr>
        </p15:guide>
        <p15:guide id="6" orient="horz" pos="71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l="14881" t="19047" r="68436" b="69905"/>
          <a:stretch/>
        </p:blipFill>
        <p:spPr bwMode="auto">
          <a:xfrm>
            <a:off x="5338692" y="1"/>
            <a:ext cx="7474650" cy="154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userDrawn="1"/>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31701" t="20761" r="56190" b="69905"/>
          <a:stretch/>
        </p:blipFill>
        <p:spPr bwMode="auto">
          <a:xfrm>
            <a:off x="9425138" y="-95943"/>
            <a:ext cx="3553263" cy="85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Rectangle 2"/>
          <p:cNvSpPr>
            <a:spLocks noGrp="1" noChangeArrowheads="1"/>
          </p:cNvSpPr>
          <p:nvPr>
            <p:ph type="title"/>
          </p:nvPr>
        </p:nvSpPr>
        <p:spPr bwMode="auto">
          <a:xfrm>
            <a:off x="755663" y="541274"/>
            <a:ext cx="6761823" cy="60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55659" y="1546866"/>
            <a:ext cx="11321591" cy="717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 name="MSIPCMContentMarking" descr="{&quot;HashCode&quot;:-1288984879,&quot;Placement&quot;:&quot;Header&quot;,&quot;Top&quot;:0.0,&quot;Left&quot;:475.105438,&quot;SlideWidth&quot;:1008,&quot;SlideHeight&quot;:756}">
            <a:extLst>
              <a:ext uri="{FF2B5EF4-FFF2-40B4-BE49-F238E27FC236}">
                <a16:creationId xmlns:a16="http://schemas.microsoft.com/office/drawing/2014/main" id="{1D3CEDC8-2BA9-43D8-9590-1CC7BB39ECCD}"/>
              </a:ext>
            </a:extLst>
          </p:cNvPr>
          <p:cNvSpPr txBox="1"/>
          <p:nvPr userDrawn="1"/>
        </p:nvSpPr>
        <p:spPr>
          <a:xfrm>
            <a:off x="60338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95446135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686" r:id="rId3"/>
    <p:sldLayoutId id="2147483687" r:id="rId4"/>
    <p:sldLayoutId id="2147483688" r:id="rId5"/>
    <p:sldLayoutId id="2147483689" r:id="rId6"/>
    <p:sldLayoutId id="2147483690" r:id="rId7"/>
    <p:sldLayoutId id="2147483692" r:id="rId8"/>
  </p:sldLayoutIdLst>
  <p:hf sldNum="0" hdr="0" ftr="0" dt="0"/>
  <p:txStyles>
    <p:titleStyle>
      <a:lvl1pPr algn="l" rtl="0" eaLnBrk="1" fontAlgn="base" hangingPunct="1">
        <a:spcBef>
          <a:spcPct val="0"/>
        </a:spcBef>
        <a:spcAft>
          <a:spcPct val="0"/>
        </a:spcAft>
        <a:defRPr lang="en-GB" altLang="en-US" sz="831" b="1" i="0" kern="1200" dirty="0">
          <a:solidFill>
            <a:schemeClr val="tx2"/>
          </a:solidFill>
          <a:latin typeface="+mj-lt"/>
          <a:ea typeface="+mj-ea"/>
          <a:cs typeface="+mj-cs"/>
        </a:defRPr>
      </a:lvl1pPr>
      <a:lvl2pPr algn="l" rtl="0" eaLnBrk="1" fontAlgn="base" hangingPunct="1">
        <a:spcBef>
          <a:spcPct val="0"/>
        </a:spcBef>
        <a:spcAft>
          <a:spcPct val="0"/>
        </a:spcAft>
        <a:defRPr sz="1454" b="1" i="1">
          <a:solidFill>
            <a:schemeClr val="tx2"/>
          </a:solidFill>
          <a:latin typeface="Arial" panose="020B0604020202020204" pitchFamily="34" charset="0"/>
        </a:defRPr>
      </a:lvl2pPr>
      <a:lvl3pPr algn="l" rtl="0" eaLnBrk="1" fontAlgn="base" hangingPunct="1">
        <a:spcBef>
          <a:spcPct val="0"/>
        </a:spcBef>
        <a:spcAft>
          <a:spcPct val="0"/>
        </a:spcAft>
        <a:defRPr sz="1454" b="1" i="1">
          <a:solidFill>
            <a:schemeClr val="tx2"/>
          </a:solidFill>
          <a:latin typeface="Arial" panose="020B0604020202020204" pitchFamily="34" charset="0"/>
        </a:defRPr>
      </a:lvl3pPr>
      <a:lvl4pPr algn="l" rtl="0" eaLnBrk="1" fontAlgn="base" hangingPunct="1">
        <a:spcBef>
          <a:spcPct val="0"/>
        </a:spcBef>
        <a:spcAft>
          <a:spcPct val="0"/>
        </a:spcAft>
        <a:defRPr sz="1454" b="1" i="1">
          <a:solidFill>
            <a:schemeClr val="tx2"/>
          </a:solidFill>
          <a:latin typeface="Arial" panose="020B0604020202020204" pitchFamily="34" charset="0"/>
        </a:defRPr>
      </a:lvl4pPr>
      <a:lvl5pPr algn="l" rtl="0" eaLnBrk="1" fontAlgn="base" hangingPunct="1">
        <a:spcBef>
          <a:spcPct val="0"/>
        </a:spcBef>
        <a:spcAft>
          <a:spcPct val="0"/>
        </a:spcAft>
        <a:defRPr sz="1454" b="1" i="1">
          <a:solidFill>
            <a:schemeClr val="tx2"/>
          </a:solidFill>
          <a:latin typeface="Arial" panose="020B0604020202020204" pitchFamily="34" charset="0"/>
        </a:defRPr>
      </a:lvl5pPr>
      <a:lvl6pPr marL="237364" algn="l" rtl="0" eaLnBrk="1" fontAlgn="base" hangingPunct="1">
        <a:spcBef>
          <a:spcPct val="0"/>
        </a:spcBef>
        <a:spcAft>
          <a:spcPct val="0"/>
        </a:spcAft>
        <a:defRPr sz="1454" b="1" i="1">
          <a:solidFill>
            <a:schemeClr val="tx2"/>
          </a:solidFill>
          <a:latin typeface="Arial" panose="020B0604020202020204" pitchFamily="34" charset="0"/>
        </a:defRPr>
      </a:lvl6pPr>
      <a:lvl7pPr marL="474725" algn="l" rtl="0" eaLnBrk="1" fontAlgn="base" hangingPunct="1">
        <a:spcBef>
          <a:spcPct val="0"/>
        </a:spcBef>
        <a:spcAft>
          <a:spcPct val="0"/>
        </a:spcAft>
        <a:defRPr sz="1454" b="1" i="1">
          <a:solidFill>
            <a:schemeClr val="tx2"/>
          </a:solidFill>
          <a:latin typeface="Arial" panose="020B0604020202020204" pitchFamily="34" charset="0"/>
        </a:defRPr>
      </a:lvl7pPr>
      <a:lvl8pPr marL="712088" algn="l" rtl="0" eaLnBrk="1" fontAlgn="base" hangingPunct="1">
        <a:spcBef>
          <a:spcPct val="0"/>
        </a:spcBef>
        <a:spcAft>
          <a:spcPct val="0"/>
        </a:spcAft>
        <a:defRPr sz="1454" b="1" i="1">
          <a:solidFill>
            <a:schemeClr val="tx2"/>
          </a:solidFill>
          <a:latin typeface="Arial" panose="020B0604020202020204" pitchFamily="34" charset="0"/>
        </a:defRPr>
      </a:lvl8pPr>
      <a:lvl9pPr marL="949449" algn="l" rtl="0" eaLnBrk="1" fontAlgn="base" hangingPunct="1">
        <a:spcBef>
          <a:spcPct val="0"/>
        </a:spcBef>
        <a:spcAft>
          <a:spcPct val="0"/>
        </a:spcAft>
        <a:defRPr sz="1454"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sz="727" kern="1200">
          <a:solidFill>
            <a:schemeClr val="tx1"/>
          </a:solidFill>
          <a:latin typeface="+mn-lt"/>
          <a:ea typeface="+mn-ea"/>
          <a:cs typeface="+mn-cs"/>
        </a:defRPr>
      </a:lvl1pPr>
      <a:lvl2pPr marL="187911" indent="-93957" algn="l" rtl="0" eaLnBrk="1" fontAlgn="base" hangingPunct="1">
        <a:spcBef>
          <a:spcPct val="20000"/>
        </a:spcBef>
        <a:spcAft>
          <a:spcPct val="0"/>
        </a:spcAft>
        <a:buClr>
          <a:schemeClr val="folHlink"/>
        </a:buClr>
        <a:buSzPct val="50000"/>
        <a:buFont typeface="Arial" charset="0"/>
        <a:buChar char="►"/>
        <a:defRPr sz="727" kern="1200">
          <a:solidFill>
            <a:schemeClr val="tx1"/>
          </a:solidFill>
          <a:latin typeface="+mn-lt"/>
          <a:ea typeface="+mn-ea"/>
          <a:cs typeface="+mn-cs"/>
        </a:defRPr>
      </a:lvl2pPr>
      <a:lvl3pPr marL="419506" indent="-93957" algn="l" rtl="0" eaLnBrk="1" fontAlgn="base" hangingPunct="1">
        <a:spcBef>
          <a:spcPct val="20000"/>
        </a:spcBef>
        <a:spcAft>
          <a:spcPct val="0"/>
        </a:spcAft>
        <a:buClr>
          <a:schemeClr val="folHlink"/>
        </a:buClr>
        <a:buChar char="•"/>
        <a:defRPr sz="727" kern="1200">
          <a:solidFill>
            <a:schemeClr val="tx1"/>
          </a:solidFill>
          <a:latin typeface="+mn-lt"/>
          <a:ea typeface="+mn-ea"/>
          <a:cs typeface="+mn-cs"/>
        </a:defRPr>
      </a:lvl3pPr>
      <a:lvl4pPr marL="651923" indent="-93132" algn="l" rtl="0" eaLnBrk="1" fontAlgn="base" hangingPunct="1">
        <a:spcBef>
          <a:spcPct val="20000"/>
        </a:spcBef>
        <a:spcAft>
          <a:spcPct val="0"/>
        </a:spcAft>
        <a:buClr>
          <a:schemeClr val="folHlink"/>
        </a:buClr>
        <a:buFont typeface="Arial" charset="0"/>
        <a:buChar char="-"/>
        <a:defRPr sz="727" kern="1200">
          <a:solidFill>
            <a:schemeClr val="tx1"/>
          </a:solidFill>
          <a:latin typeface="+mn-lt"/>
          <a:ea typeface="+mn-ea"/>
          <a:cs typeface="+mn-cs"/>
        </a:defRPr>
      </a:lvl4pPr>
      <a:lvl5pPr marL="884340" indent="-93132" algn="l" rtl="0" eaLnBrk="1" fontAlgn="base" hangingPunct="1">
        <a:spcBef>
          <a:spcPct val="20000"/>
        </a:spcBef>
        <a:spcAft>
          <a:spcPct val="0"/>
        </a:spcAft>
        <a:buClr>
          <a:schemeClr val="folHlink"/>
        </a:buClr>
        <a:defRPr sz="727" kern="1200">
          <a:solidFill>
            <a:schemeClr val="tx1"/>
          </a:solidFill>
          <a:latin typeface="+mn-lt"/>
          <a:ea typeface="+mn-ea"/>
          <a:cs typeface="+mn-cs"/>
        </a:defRPr>
      </a:lvl5pPr>
      <a:lvl6pPr marL="1305494"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2856"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217"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579"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25" rtl="0" eaLnBrk="1" latinLnBrk="0" hangingPunct="1">
        <a:defRPr sz="935" kern="1200">
          <a:solidFill>
            <a:schemeClr val="tx1"/>
          </a:solidFill>
          <a:latin typeface="+mn-lt"/>
          <a:ea typeface="+mn-ea"/>
          <a:cs typeface="+mn-cs"/>
        </a:defRPr>
      </a:lvl1pPr>
      <a:lvl2pPr marL="237364" algn="l" defTabSz="474725" rtl="0" eaLnBrk="1" latinLnBrk="0" hangingPunct="1">
        <a:defRPr sz="935" kern="1200">
          <a:solidFill>
            <a:schemeClr val="tx1"/>
          </a:solidFill>
          <a:latin typeface="+mn-lt"/>
          <a:ea typeface="+mn-ea"/>
          <a:cs typeface="+mn-cs"/>
        </a:defRPr>
      </a:lvl2pPr>
      <a:lvl3pPr marL="474725" algn="l" defTabSz="474725" rtl="0" eaLnBrk="1" latinLnBrk="0" hangingPunct="1">
        <a:defRPr sz="935" kern="1200">
          <a:solidFill>
            <a:schemeClr val="tx1"/>
          </a:solidFill>
          <a:latin typeface="+mn-lt"/>
          <a:ea typeface="+mn-ea"/>
          <a:cs typeface="+mn-cs"/>
        </a:defRPr>
      </a:lvl3pPr>
      <a:lvl4pPr marL="712088" algn="l" defTabSz="474725" rtl="0" eaLnBrk="1" latinLnBrk="0" hangingPunct="1">
        <a:defRPr sz="935" kern="1200">
          <a:solidFill>
            <a:schemeClr val="tx1"/>
          </a:solidFill>
          <a:latin typeface="+mn-lt"/>
          <a:ea typeface="+mn-ea"/>
          <a:cs typeface="+mn-cs"/>
        </a:defRPr>
      </a:lvl4pPr>
      <a:lvl5pPr marL="949449" algn="l" defTabSz="474725" rtl="0" eaLnBrk="1" latinLnBrk="0" hangingPunct="1">
        <a:defRPr sz="935" kern="1200">
          <a:solidFill>
            <a:schemeClr val="tx1"/>
          </a:solidFill>
          <a:latin typeface="+mn-lt"/>
          <a:ea typeface="+mn-ea"/>
          <a:cs typeface="+mn-cs"/>
        </a:defRPr>
      </a:lvl5pPr>
      <a:lvl6pPr marL="1186812" algn="l" defTabSz="474725" rtl="0" eaLnBrk="1" latinLnBrk="0" hangingPunct="1">
        <a:defRPr sz="935" kern="1200">
          <a:solidFill>
            <a:schemeClr val="tx1"/>
          </a:solidFill>
          <a:latin typeface="+mn-lt"/>
          <a:ea typeface="+mn-ea"/>
          <a:cs typeface="+mn-cs"/>
        </a:defRPr>
      </a:lvl6pPr>
      <a:lvl7pPr marL="1424174" algn="l" defTabSz="474725" rtl="0" eaLnBrk="1" latinLnBrk="0" hangingPunct="1">
        <a:defRPr sz="935" kern="1200">
          <a:solidFill>
            <a:schemeClr val="tx1"/>
          </a:solidFill>
          <a:latin typeface="+mn-lt"/>
          <a:ea typeface="+mn-ea"/>
          <a:cs typeface="+mn-cs"/>
        </a:defRPr>
      </a:lvl7pPr>
      <a:lvl8pPr marL="1661536" algn="l" defTabSz="474725" rtl="0" eaLnBrk="1" latinLnBrk="0" hangingPunct="1">
        <a:defRPr sz="935" kern="1200">
          <a:solidFill>
            <a:schemeClr val="tx1"/>
          </a:solidFill>
          <a:latin typeface="+mn-lt"/>
          <a:ea typeface="+mn-ea"/>
          <a:cs typeface="+mn-cs"/>
        </a:defRPr>
      </a:lvl8pPr>
      <a:lvl9pPr marL="1898900" algn="l" defTabSz="474725" rtl="0" eaLnBrk="1" latinLnBrk="0" hangingPunct="1">
        <a:defRPr sz="9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9"/>
            </p:custDataLst>
          </p:nvPr>
        </p:nvGraphicFramePr>
        <p:xfrm>
          <a:off x="2229" y="2230"/>
          <a:ext cx="2221" cy="2221"/>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2229" y="2230"/>
                        <a:ext cx="2221" cy="2221"/>
                      </a:xfrm>
                      <a:prstGeom prst="rect">
                        <a:avLst/>
                      </a:prstGeom>
                    </p:spPr>
                  </p:pic>
                </p:oleObj>
              </mc:Fallback>
            </mc:AlternateContent>
          </a:graphicData>
        </a:graphic>
      </p:graphicFrame>
      <p:sp>
        <p:nvSpPr>
          <p:cNvPr id="3" name="Rectangle 2"/>
          <p:cNvSpPr/>
          <p:nvPr/>
        </p:nvSpPr>
        <p:spPr>
          <a:xfrm>
            <a:off x="0" y="9135489"/>
            <a:ext cx="12801600" cy="465717"/>
          </a:xfrm>
          <a:prstGeom prst="rect">
            <a:avLst/>
          </a:prstGeom>
          <a:gradFill>
            <a:gsLst>
              <a:gs pos="0">
                <a:schemeClr val="tx1">
                  <a:lumMod val="90000"/>
                  <a:lumOff val="10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74728" rtl="0" eaLnBrk="1" fontAlgn="base" latinLnBrk="0" hangingPunct="1">
              <a:lnSpc>
                <a:spcPct val="100000"/>
              </a:lnSpc>
              <a:spcBef>
                <a:spcPct val="0"/>
              </a:spcBef>
              <a:spcAft>
                <a:spcPct val="0"/>
              </a:spcAft>
              <a:buClrTx/>
              <a:buSzTx/>
              <a:buFontTx/>
              <a:buNone/>
              <a:tabLst/>
              <a:defRPr/>
            </a:pPr>
            <a:r>
              <a:rPr kumimoji="0" lang="en-GB" sz="872" b="0" i="1" u="none" strike="noStrike" kern="1200" cap="none" spc="0" normalizeH="0" baseline="0" noProof="0">
                <a:ln>
                  <a:noFill/>
                </a:ln>
                <a:solidFill>
                  <a:srgbClr val="FFFFFF"/>
                </a:solidFill>
                <a:effectLst/>
                <a:uLnTx/>
                <a:uFillTx/>
                <a:latin typeface="Arial"/>
                <a:ea typeface="+mn-ea"/>
                <a:cs typeface="+mn-cs"/>
              </a:rPr>
              <a:t>Our Vision - “To deliver the best High Speed rail customer experience”</a:t>
            </a:r>
            <a:endParaRPr kumimoji="0" lang="en-GB" sz="1454" b="0" i="0" u="none" strike="noStrike" kern="1200" cap="none" spc="0" normalizeH="0" baseline="0" noProof="0">
              <a:ln>
                <a:noFill/>
              </a:ln>
              <a:solidFill>
                <a:srgbClr val="FFFFFF"/>
              </a:solidFill>
              <a:effectLst/>
              <a:uLnTx/>
              <a:uFillTx/>
              <a:latin typeface="Arial"/>
              <a:ea typeface="+mn-ea"/>
              <a:cs typeface="+mn-cs"/>
            </a:endParaRPr>
          </a:p>
        </p:txBody>
      </p:sp>
      <p:sp>
        <p:nvSpPr>
          <p:cNvPr id="1026" name="Title Placeholder 1"/>
          <p:cNvSpPr>
            <a:spLocks noGrp="1"/>
          </p:cNvSpPr>
          <p:nvPr>
            <p:ph type="title"/>
          </p:nvPr>
        </p:nvSpPr>
        <p:spPr bwMode="auto">
          <a:xfrm>
            <a:off x="755649" y="1675766"/>
            <a:ext cx="10181274" cy="6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755649" y="2582551"/>
            <a:ext cx="10181274" cy="614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p:cNvSpPr>
            <a:spLocks noGrp="1"/>
          </p:cNvSpPr>
          <p:nvPr>
            <p:ph type="sldNum" sz="quarter" idx="4"/>
          </p:nvPr>
        </p:nvSpPr>
        <p:spPr>
          <a:xfrm>
            <a:off x="11784624" y="9249251"/>
            <a:ext cx="261604" cy="183434"/>
          </a:xfrm>
          <a:prstGeom prst="rect">
            <a:avLst/>
          </a:prstGeom>
        </p:spPr>
        <p:txBody>
          <a:bodyPr vert="horz" lIns="0" tIns="0" rIns="0" bIns="0" rtlCol="0" anchor="ctr"/>
          <a:lstStyle>
            <a:lvl1pPr algn="r" fontAlgn="auto">
              <a:spcBef>
                <a:spcPts val="0"/>
              </a:spcBef>
              <a:spcAft>
                <a:spcPts val="0"/>
              </a:spcAft>
              <a:defRPr sz="582" smtClean="0">
                <a:solidFill>
                  <a:schemeClr val="tx2"/>
                </a:solidFill>
                <a:latin typeface="+mn-lt"/>
                <a:cs typeface="+mn-cs"/>
              </a:defRPr>
            </a:lvl1pPr>
          </a:lstStyle>
          <a:p>
            <a:pPr defTabSz="474728">
              <a:defRPr/>
            </a:pPr>
            <a:fld id="{D645EFAC-01ED-4E66-8FDD-7D3F468B7821}" type="slidenum">
              <a:rPr lang="en-GB" smtClean="0">
                <a:solidFill>
                  <a:srgbClr val="054B6B"/>
                </a:solidFill>
              </a:rPr>
              <a:pPr defTabSz="474728">
                <a:defRPr/>
              </a:pPr>
              <a:t>‹#›</a:t>
            </a:fld>
            <a:endParaRPr lang="en-GB">
              <a:solidFill>
                <a:srgbClr val="054B6B"/>
              </a:solidFill>
            </a:endParaRPr>
          </a:p>
        </p:txBody>
      </p:sp>
      <p:sp>
        <p:nvSpPr>
          <p:cNvPr id="2" name="TextBox 1"/>
          <p:cNvSpPr txBox="1"/>
          <p:nvPr/>
        </p:nvSpPr>
        <p:spPr>
          <a:xfrm>
            <a:off x="2166738" y="1272209"/>
            <a:ext cx="65" cy="134204"/>
          </a:xfrm>
          <a:prstGeom prst="rect">
            <a:avLst/>
          </a:prstGeom>
          <a:noFill/>
        </p:spPr>
        <p:txBody>
          <a:bodyPr wrap="none" lIns="0" tIns="0" rIns="0" bIns="0" rtlCol="0">
            <a:spAutoFit/>
          </a:bodyPr>
          <a:lstStyle/>
          <a:p>
            <a:pPr marL="0" marR="0" lvl="0" indent="0" algn="l" defTabSz="474728" rtl="0" eaLnBrk="1" fontAlgn="base" latinLnBrk="0" hangingPunct="1">
              <a:lnSpc>
                <a:spcPct val="100000"/>
              </a:lnSpc>
              <a:spcBef>
                <a:spcPts val="1090"/>
              </a:spcBef>
              <a:spcAft>
                <a:spcPct val="0"/>
              </a:spcAft>
              <a:buClrTx/>
              <a:buSzTx/>
              <a:buFontTx/>
              <a:buNone/>
              <a:tabLst/>
              <a:defRPr/>
            </a:pPr>
            <a:endParaRPr kumimoji="0" lang="en-GB" sz="872" b="0" i="0" u="none" strike="noStrike" kern="1200" cap="none" spc="0" normalizeH="0" baseline="0" noProof="0">
              <a:ln>
                <a:noFill/>
              </a:ln>
              <a:solidFill>
                <a:srgbClr val="054B6B"/>
              </a:solidFill>
              <a:effectLst/>
              <a:uLnTx/>
              <a:uFillTx/>
              <a:latin typeface="Arial" charset="0"/>
              <a:ea typeface="+mn-ea"/>
              <a:cs typeface="Arial" charset="0"/>
            </a:endParaRPr>
          </a:p>
        </p:txBody>
      </p:sp>
      <p:pic>
        <p:nvPicPr>
          <p:cNvPr id="10"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130408" y="8833057"/>
            <a:ext cx="60452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4728" rtl="0" eaLnBrk="1" fontAlgn="base" latinLnBrk="0" hangingPunct="1">
              <a:lnSpc>
                <a:spcPct val="100000"/>
              </a:lnSpc>
              <a:spcBef>
                <a:spcPct val="0"/>
              </a:spcBef>
              <a:spcAft>
                <a:spcPct val="0"/>
              </a:spcAft>
              <a:buClrTx/>
              <a:buSzTx/>
              <a:buFontTx/>
              <a:buNone/>
              <a:tabLst/>
              <a:defRPr/>
            </a:pPr>
            <a:endParaRPr kumimoji="0" lang="en-GB" sz="935"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2966" y="97094"/>
            <a:ext cx="2641966" cy="464115"/>
          </a:xfrm>
          <a:prstGeom prst="rect">
            <a:avLst/>
          </a:prstGeom>
        </p:spPr>
      </p:pic>
      <p:sp>
        <p:nvSpPr>
          <p:cNvPr id="8" name="MSIPCMContentMarking" descr="{&quot;HashCode&quot;:-1288984879,&quot;Placement&quot;:&quot;Header&quot;,&quot;Top&quot;:0.0,&quot;Left&quot;:475.105438,&quot;SlideWidth&quot;:1008,&quot;SlideHeight&quot;:756}">
            <a:extLst>
              <a:ext uri="{FF2B5EF4-FFF2-40B4-BE49-F238E27FC236}">
                <a16:creationId xmlns:a16="http://schemas.microsoft.com/office/drawing/2014/main" id="{CBE4A1D1-2AD7-46D5-99C7-D2A562AFD6D2}"/>
              </a:ext>
            </a:extLst>
          </p:cNvPr>
          <p:cNvSpPr txBox="1"/>
          <p:nvPr userDrawn="1"/>
        </p:nvSpPr>
        <p:spPr>
          <a:xfrm>
            <a:off x="60338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endParaRPr lang="en-GB"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33576788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p:txStyles>
    <p:titleStyle>
      <a:lvl1pPr algn="l" rtl="0" fontAlgn="base">
        <a:spcBef>
          <a:spcPct val="0"/>
        </a:spcBef>
        <a:spcAft>
          <a:spcPct val="0"/>
        </a:spcAft>
        <a:defRPr sz="2035" b="1" i="1" kern="1200">
          <a:solidFill>
            <a:schemeClr val="tx2"/>
          </a:solidFill>
          <a:latin typeface="+mj-lt"/>
          <a:ea typeface="+mj-ea"/>
          <a:cs typeface="+mj-cs"/>
        </a:defRPr>
      </a:lvl1pPr>
      <a:lvl2pPr algn="l" rtl="0" fontAlgn="base">
        <a:spcBef>
          <a:spcPct val="0"/>
        </a:spcBef>
        <a:spcAft>
          <a:spcPct val="0"/>
        </a:spcAft>
        <a:defRPr sz="2035" b="1" i="1">
          <a:solidFill>
            <a:schemeClr val="tx2"/>
          </a:solidFill>
          <a:latin typeface="Arial" charset="0"/>
        </a:defRPr>
      </a:lvl2pPr>
      <a:lvl3pPr algn="l" rtl="0" fontAlgn="base">
        <a:spcBef>
          <a:spcPct val="0"/>
        </a:spcBef>
        <a:spcAft>
          <a:spcPct val="0"/>
        </a:spcAft>
        <a:defRPr sz="2035" b="1" i="1">
          <a:solidFill>
            <a:schemeClr val="tx2"/>
          </a:solidFill>
          <a:latin typeface="Arial" charset="0"/>
        </a:defRPr>
      </a:lvl3pPr>
      <a:lvl4pPr algn="l" rtl="0" fontAlgn="base">
        <a:spcBef>
          <a:spcPct val="0"/>
        </a:spcBef>
        <a:spcAft>
          <a:spcPct val="0"/>
        </a:spcAft>
        <a:defRPr sz="2035" b="1" i="1">
          <a:solidFill>
            <a:schemeClr val="tx2"/>
          </a:solidFill>
          <a:latin typeface="Arial" charset="0"/>
        </a:defRPr>
      </a:lvl4pPr>
      <a:lvl5pPr algn="l" rtl="0" fontAlgn="base">
        <a:spcBef>
          <a:spcPct val="0"/>
        </a:spcBef>
        <a:spcAft>
          <a:spcPct val="0"/>
        </a:spcAft>
        <a:defRPr sz="2035" b="1" i="1">
          <a:solidFill>
            <a:schemeClr val="tx2"/>
          </a:solidFill>
          <a:latin typeface="Arial" charset="0"/>
        </a:defRPr>
      </a:lvl5pPr>
      <a:lvl6pPr marL="332310" algn="l" rtl="0" fontAlgn="base">
        <a:spcBef>
          <a:spcPct val="0"/>
        </a:spcBef>
        <a:spcAft>
          <a:spcPct val="0"/>
        </a:spcAft>
        <a:defRPr sz="2035" b="1" i="1">
          <a:solidFill>
            <a:schemeClr val="tx2"/>
          </a:solidFill>
          <a:latin typeface="Arial" charset="0"/>
        </a:defRPr>
      </a:lvl6pPr>
      <a:lvl7pPr marL="664619" algn="l" rtl="0" fontAlgn="base">
        <a:spcBef>
          <a:spcPct val="0"/>
        </a:spcBef>
        <a:spcAft>
          <a:spcPct val="0"/>
        </a:spcAft>
        <a:defRPr sz="2035" b="1" i="1">
          <a:solidFill>
            <a:schemeClr val="tx2"/>
          </a:solidFill>
          <a:latin typeface="Arial" charset="0"/>
        </a:defRPr>
      </a:lvl7pPr>
      <a:lvl8pPr marL="996927" algn="l" rtl="0" fontAlgn="base">
        <a:spcBef>
          <a:spcPct val="0"/>
        </a:spcBef>
        <a:spcAft>
          <a:spcPct val="0"/>
        </a:spcAft>
        <a:defRPr sz="2035" b="1" i="1">
          <a:solidFill>
            <a:schemeClr val="tx2"/>
          </a:solidFill>
          <a:latin typeface="Arial" charset="0"/>
        </a:defRPr>
      </a:lvl8pPr>
      <a:lvl9pPr marL="1329237" algn="l" rtl="0" fontAlgn="base">
        <a:spcBef>
          <a:spcPct val="0"/>
        </a:spcBef>
        <a:spcAft>
          <a:spcPct val="0"/>
        </a:spcAft>
        <a:defRPr sz="2035" b="1" i="1">
          <a:solidFill>
            <a:schemeClr val="tx2"/>
          </a:solidFill>
          <a:latin typeface="Arial" charset="0"/>
        </a:defRPr>
      </a:lvl9pPr>
    </p:titleStyle>
    <p:bodyStyle>
      <a:lvl1pPr algn="l" rtl="0" fontAlgn="base">
        <a:spcBef>
          <a:spcPct val="20000"/>
        </a:spcBef>
        <a:spcAft>
          <a:spcPct val="0"/>
        </a:spcAft>
        <a:buClr>
          <a:srgbClr val="A5CDDC"/>
        </a:buClr>
        <a:buSzPct val="50000"/>
        <a:buFont typeface="Arial" charset="0"/>
        <a:defRPr kern="1200">
          <a:solidFill>
            <a:schemeClr val="tx1"/>
          </a:solidFill>
          <a:latin typeface="+mn-lt"/>
          <a:ea typeface="+mn-ea"/>
          <a:cs typeface="+mn-cs"/>
        </a:defRPr>
      </a:lvl1pPr>
      <a:lvl2pPr marL="130384" indent="-130384" algn="l" rtl="0" fontAlgn="base">
        <a:spcBef>
          <a:spcPct val="20000"/>
        </a:spcBef>
        <a:spcAft>
          <a:spcPct val="0"/>
        </a:spcAft>
        <a:buClr>
          <a:srgbClr val="A5CDDC"/>
        </a:buClr>
        <a:buSzPct val="50000"/>
        <a:buFont typeface="Arial" charset="0"/>
        <a:buChar char="►"/>
        <a:defRPr kern="1200">
          <a:solidFill>
            <a:schemeClr val="tx1"/>
          </a:solidFill>
          <a:latin typeface="+mn-lt"/>
          <a:ea typeface="+mn-ea"/>
          <a:cs typeface="+mn-cs"/>
        </a:defRPr>
      </a:lvl2pPr>
      <a:lvl3pPr marL="456925" indent="-130384" algn="l" rtl="0" fontAlgn="base">
        <a:spcBef>
          <a:spcPct val="20000"/>
        </a:spcBef>
        <a:spcAft>
          <a:spcPct val="0"/>
        </a:spcAft>
        <a:buClr>
          <a:srgbClr val="A5CDDC"/>
        </a:buClr>
        <a:buFont typeface="Arial" charset="0"/>
        <a:buChar char="•"/>
        <a:defRPr kern="1200">
          <a:solidFill>
            <a:schemeClr val="tx1"/>
          </a:solidFill>
          <a:latin typeface="+mn-lt"/>
          <a:ea typeface="+mn-ea"/>
          <a:cs typeface="+mn-cs"/>
        </a:defRPr>
      </a:lvl3pPr>
      <a:lvl4pPr marL="784619" indent="-130384" algn="l" defTabSz="655388" rtl="0" fontAlgn="base">
        <a:spcBef>
          <a:spcPts val="246"/>
        </a:spcBef>
        <a:spcAft>
          <a:spcPct val="0"/>
        </a:spcAft>
        <a:buClr>
          <a:srgbClr val="A5CDDC"/>
        </a:buClr>
        <a:buFont typeface="Arial" charset="0"/>
        <a:buChar char="-"/>
        <a:defRPr kern="1200">
          <a:solidFill>
            <a:schemeClr val="tx1"/>
          </a:solidFill>
          <a:latin typeface="+mn-lt"/>
          <a:ea typeface="+mn-ea"/>
          <a:cs typeface="+mn-cs"/>
        </a:defRPr>
      </a:lvl4pPr>
      <a:lvl5pPr marL="784619" indent="-130384" algn="l" defTabSz="655388" rtl="0" fontAlgn="base">
        <a:spcBef>
          <a:spcPts val="363"/>
        </a:spcBef>
        <a:spcAft>
          <a:spcPct val="0"/>
        </a:spcAft>
        <a:buClr>
          <a:srgbClr val="A5CDDC"/>
        </a:buClr>
        <a:buFont typeface="Arial" charset="0"/>
        <a:buChar char="-"/>
        <a:defRPr kern="1200">
          <a:solidFill>
            <a:schemeClr val="tx1"/>
          </a:solidFill>
          <a:latin typeface="+mn-lt"/>
          <a:ea typeface="+mn-ea"/>
          <a:cs typeface="+mn-cs"/>
        </a:defRPr>
      </a:lvl5pPr>
      <a:lvl6pPr marL="784983" indent="-130831" algn="l" defTabSz="655388" rtl="0" eaLnBrk="1" latinLnBrk="0" hangingPunct="1">
        <a:spcBef>
          <a:spcPts val="363"/>
        </a:spcBef>
        <a:buClr>
          <a:schemeClr val="accent4"/>
        </a:buClr>
        <a:buFont typeface="Arial" panose="020B0604020202020204" pitchFamily="34" charset="0"/>
        <a:buChar char="-"/>
        <a:tabLst/>
        <a:defRPr sz="1308" kern="1200">
          <a:solidFill>
            <a:schemeClr val="tx1"/>
          </a:solidFill>
          <a:latin typeface="+mn-lt"/>
          <a:ea typeface="+mn-ea"/>
          <a:cs typeface="+mn-cs"/>
        </a:defRPr>
      </a:lvl6pPr>
      <a:lvl7pPr marL="784983" indent="-130831" algn="l" defTabSz="655388" rtl="0" eaLnBrk="1" latinLnBrk="0" hangingPunct="1">
        <a:spcBef>
          <a:spcPts val="363"/>
        </a:spcBef>
        <a:buClr>
          <a:schemeClr val="accent4"/>
        </a:buClr>
        <a:buFont typeface="Arial" panose="020B0604020202020204" pitchFamily="34" charset="0"/>
        <a:buChar char="-"/>
        <a:tabLst/>
        <a:defRPr sz="1308" kern="1200">
          <a:solidFill>
            <a:schemeClr val="tx1"/>
          </a:solidFill>
          <a:latin typeface="+mn-lt"/>
          <a:ea typeface="+mn-ea"/>
          <a:cs typeface="+mn-cs"/>
        </a:defRPr>
      </a:lvl7pPr>
      <a:lvl8pPr marL="784983" indent="-130831" algn="l" defTabSz="655388" rtl="0" eaLnBrk="1" latinLnBrk="0" hangingPunct="1">
        <a:spcBef>
          <a:spcPts val="363"/>
        </a:spcBef>
        <a:buClr>
          <a:schemeClr val="accent4"/>
        </a:buClr>
        <a:buFont typeface="Arial" panose="020B0604020202020204" pitchFamily="34" charset="0"/>
        <a:buChar char="-"/>
        <a:tabLst/>
        <a:defRPr sz="1308" kern="1200">
          <a:solidFill>
            <a:schemeClr val="tx1"/>
          </a:solidFill>
          <a:latin typeface="+mn-lt"/>
          <a:ea typeface="+mn-ea"/>
          <a:cs typeface="+mn-cs"/>
        </a:defRPr>
      </a:lvl8pPr>
      <a:lvl9pPr marL="784983" indent="-130831" algn="l" defTabSz="655388" rtl="0" eaLnBrk="1" latinLnBrk="0" hangingPunct="1">
        <a:spcBef>
          <a:spcPts val="363"/>
        </a:spcBef>
        <a:buClr>
          <a:schemeClr val="accent4"/>
        </a:buClr>
        <a:buFont typeface="Arial" panose="020B0604020202020204" pitchFamily="34" charset="0"/>
        <a:buChar char="-"/>
        <a:tabLst/>
        <a:defRPr sz="1308" kern="1200">
          <a:solidFill>
            <a:schemeClr val="tx1"/>
          </a:solidFill>
          <a:latin typeface="+mn-lt"/>
          <a:ea typeface="+mn-ea"/>
          <a:cs typeface="+mn-cs"/>
        </a:defRPr>
      </a:lvl9pPr>
    </p:bodyStyle>
    <p:otherStyle>
      <a:defPPr>
        <a:defRPr lang="en-US"/>
      </a:defPPr>
      <a:lvl1pPr marL="0" algn="l" defTabSz="664619" rtl="0" eaLnBrk="1" latinLnBrk="0" hangingPunct="1">
        <a:defRPr sz="1308" kern="1200">
          <a:solidFill>
            <a:schemeClr val="tx1"/>
          </a:solidFill>
          <a:latin typeface="+mn-lt"/>
          <a:ea typeface="+mn-ea"/>
          <a:cs typeface="+mn-cs"/>
        </a:defRPr>
      </a:lvl1pPr>
      <a:lvl2pPr marL="332310" algn="l" defTabSz="664619" rtl="0" eaLnBrk="1" latinLnBrk="0" hangingPunct="1">
        <a:defRPr sz="1308" kern="1200">
          <a:solidFill>
            <a:schemeClr val="tx1"/>
          </a:solidFill>
          <a:latin typeface="+mn-lt"/>
          <a:ea typeface="+mn-ea"/>
          <a:cs typeface="+mn-cs"/>
        </a:defRPr>
      </a:lvl2pPr>
      <a:lvl3pPr marL="664619" algn="l" defTabSz="664619" rtl="0" eaLnBrk="1" latinLnBrk="0" hangingPunct="1">
        <a:defRPr sz="1308" kern="1200">
          <a:solidFill>
            <a:schemeClr val="tx1"/>
          </a:solidFill>
          <a:latin typeface="+mn-lt"/>
          <a:ea typeface="+mn-ea"/>
          <a:cs typeface="+mn-cs"/>
        </a:defRPr>
      </a:lvl3pPr>
      <a:lvl4pPr marL="996927" algn="l" defTabSz="664619" rtl="0" eaLnBrk="1" latinLnBrk="0" hangingPunct="1">
        <a:defRPr sz="1308" kern="1200">
          <a:solidFill>
            <a:schemeClr val="tx1"/>
          </a:solidFill>
          <a:latin typeface="+mn-lt"/>
          <a:ea typeface="+mn-ea"/>
          <a:cs typeface="+mn-cs"/>
        </a:defRPr>
      </a:lvl4pPr>
      <a:lvl5pPr marL="1329237" algn="l" defTabSz="664619" rtl="0" eaLnBrk="1" latinLnBrk="0" hangingPunct="1">
        <a:defRPr sz="1308" kern="1200">
          <a:solidFill>
            <a:schemeClr val="tx1"/>
          </a:solidFill>
          <a:latin typeface="+mn-lt"/>
          <a:ea typeface="+mn-ea"/>
          <a:cs typeface="+mn-cs"/>
        </a:defRPr>
      </a:lvl5pPr>
      <a:lvl6pPr marL="1661546" algn="l" defTabSz="664619" rtl="0" eaLnBrk="1" latinLnBrk="0" hangingPunct="1">
        <a:defRPr sz="1308" kern="1200">
          <a:solidFill>
            <a:schemeClr val="tx1"/>
          </a:solidFill>
          <a:latin typeface="+mn-lt"/>
          <a:ea typeface="+mn-ea"/>
          <a:cs typeface="+mn-cs"/>
        </a:defRPr>
      </a:lvl6pPr>
      <a:lvl7pPr marL="1993856" algn="l" defTabSz="664619" rtl="0" eaLnBrk="1" latinLnBrk="0" hangingPunct="1">
        <a:defRPr sz="1308" kern="1200">
          <a:solidFill>
            <a:schemeClr val="tx1"/>
          </a:solidFill>
          <a:latin typeface="+mn-lt"/>
          <a:ea typeface="+mn-ea"/>
          <a:cs typeface="+mn-cs"/>
        </a:defRPr>
      </a:lvl7pPr>
      <a:lvl8pPr marL="2326164" algn="l" defTabSz="664619" rtl="0" eaLnBrk="1" latinLnBrk="0" hangingPunct="1">
        <a:defRPr sz="1308" kern="1200">
          <a:solidFill>
            <a:schemeClr val="tx1"/>
          </a:solidFill>
          <a:latin typeface="+mn-lt"/>
          <a:ea typeface="+mn-ea"/>
          <a:cs typeface="+mn-cs"/>
        </a:defRPr>
      </a:lvl8pPr>
      <a:lvl9pPr marL="2658473" algn="l" defTabSz="664619" rtl="0" eaLnBrk="1" latinLnBrk="0" hangingPunct="1">
        <a:defRPr sz="130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9"/>
            </p:custDataLst>
          </p:nvPr>
        </p:nvGraphicFramePr>
        <p:xfrm>
          <a:off x="2229" y="2233"/>
          <a:ext cx="2221" cy="2221"/>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4" name="Object 3" hidden="1"/>
                      <p:cNvPicPr/>
                      <p:nvPr/>
                    </p:nvPicPr>
                    <p:blipFill>
                      <a:blip r:embed="rId12"/>
                      <a:stretch>
                        <a:fillRect/>
                      </a:stretch>
                    </p:blipFill>
                    <p:spPr>
                      <a:xfrm>
                        <a:off x="2229" y="2233"/>
                        <a:ext cx="2221" cy="2221"/>
                      </a:xfrm>
                      <a:prstGeom prst="rect">
                        <a:avLst/>
                      </a:prstGeom>
                    </p:spPr>
                  </p:pic>
                </p:oleObj>
              </mc:Fallback>
            </mc:AlternateContent>
          </a:graphicData>
        </a:graphic>
      </p:graphicFrame>
      <p:sp>
        <p:nvSpPr>
          <p:cNvPr id="3" name="Rectangle 2"/>
          <p:cNvSpPr/>
          <p:nvPr/>
        </p:nvSpPr>
        <p:spPr>
          <a:xfrm>
            <a:off x="0" y="9135492"/>
            <a:ext cx="12801600" cy="465717"/>
          </a:xfrm>
          <a:prstGeom prst="rect">
            <a:avLst/>
          </a:prstGeom>
          <a:gradFill>
            <a:gsLst>
              <a:gs pos="0">
                <a:schemeClr val="tx1">
                  <a:lumMod val="90000"/>
                  <a:lumOff val="10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356046" rtl="0" eaLnBrk="1" fontAlgn="base" latinLnBrk="0" hangingPunct="1">
              <a:lnSpc>
                <a:spcPct val="100000"/>
              </a:lnSpc>
              <a:spcBef>
                <a:spcPct val="0"/>
              </a:spcBef>
              <a:spcAft>
                <a:spcPct val="0"/>
              </a:spcAft>
              <a:buClrTx/>
              <a:buSzTx/>
              <a:buFontTx/>
              <a:buNone/>
              <a:tabLst/>
              <a:defRPr/>
            </a:pPr>
            <a:r>
              <a:rPr kumimoji="0" lang="en-GB" sz="654" b="0" i="1" u="none" strike="noStrike" kern="1200" cap="none" spc="0" normalizeH="0" baseline="0" noProof="0">
                <a:ln>
                  <a:noFill/>
                </a:ln>
                <a:solidFill>
                  <a:srgbClr val="FFFFFF"/>
                </a:solidFill>
                <a:effectLst/>
                <a:uLnTx/>
                <a:uFillTx/>
                <a:latin typeface="Arial"/>
                <a:ea typeface="+mn-ea"/>
                <a:cs typeface="+mn-cs"/>
              </a:rPr>
              <a:t>Our Vision - “To deliver the best High Speed rail customer experience”</a:t>
            </a:r>
            <a:endParaRPr kumimoji="0" lang="en-GB" sz="1090" b="0" i="0" u="none" strike="noStrike" kern="1200" cap="none" spc="0" normalizeH="0" baseline="0" noProof="0">
              <a:ln>
                <a:noFill/>
              </a:ln>
              <a:solidFill>
                <a:srgbClr val="FFFFFF"/>
              </a:solidFill>
              <a:effectLst/>
              <a:uLnTx/>
              <a:uFillTx/>
              <a:latin typeface="Arial"/>
              <a:ea typeface="+mn-ea"/>
              <a:cs typeface="+mn-cs"/>
            </a:endParaRPr>
          </a:p>
        </p:txBody>
      </p:sp>
      <p:sp>
        <p:nvSpPr>
          <p:cNvPr id="1026" name="Title Placeholder 1"/>
          <p:cNvSpPr>
            <a:spLocks noGrp="1"/>
          </p:cNvSpPr>
          <p:nvPr>
            <p:ph type="title"/>
          </p:nvPr>
        </p:nvSpPr>
        <p:spPr bwMode="auto">
          <a:xfrm>
            <a:off x="755651" y="1675766"/>
            <a:ext cx="10181274" cy="60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755651" y="2582554"/>
            <a:ext cx="10181274" cy="614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p:cNvSpPr>
            <a:spLocks noGrp="1"/>
          </p:cNvSpPr>
          <p:nvPr>
            <p:ph type="sldNum" sz="quarter" idx="4"/>
          </p:nvPr>
        </p:nvSpPr>
        <p:spPr>
          <a:xfrm>
            <a:off x="11784630" y="9249251"/>
            <a:ext cx="261604" cy="183434"/>
          </a:xfrm>
          <a:prstGeom prst="rect">
            <a:avLst/>
          </a:prstGeom>
        </p:spPr>
        <p:txBody>
          <a:bodyPr vert="horz" lIns="0" tIns="0" rIns="0" bIns="0" rtlCol="0" anchor="ctr"/>
          <a:lstStyle>
            <a:lvl1pPr algn="r" fontAlgn="auto">
              <a:spcBef>
                <a:spcPts val="0"/>
              </a:spcBef>
              <a:spcAft>
                <a:spcPts val="0"/>
              </a:spcAft>
              <a:defRPr sz="436" smtClean="0">
                <a:solidFill>
                  <a:schemeClr val="tx2"/>
                </a:solidFill>
                <a:latin typeface="+mn-lt"/>
                <a:cs typeface="+mn-cs"/>
              </a:defRPr>
            </a:lvl1pPr>
          </a:lstStyle>
          <a:p>
            <a:pPr defTabSz="356046">
              <a:defRPr/>
            </a:pPr>
            <a:fld id="{D645EFAC-01ED-4E66-8FDD-7D3F468B7821}" type="slidenum">
              <a:rPr lang="en-GB" smtClean="0">
                <a:solidFill>
                  <a:srgbClr val="054B6B"/>
                </a:solidFill>
              </a:rPr>
              <a:pPr defTabSz="356046">
                <a:defRPr/>
              </a:pPr>
              <a:t>‹#›</a:t>
            </a:fld>
            <a:endParaRPr lang="en-GB">
              <a:solidFill>
                <a:srgbClr val="054B6B"/>
              </a:solidFill>
            </a:endParaRPr>
          </a:p>
        </p:txBody>
      </p:sp>
      <p:sp>
        <p:nvSpPr>
          <p:cNvPr id="2" name="TextBox 1"/>
          <p:cNvSpPr txBox="1"/>
          <p:nvPr/>
        </p:nvSpPr>
        <p:spPr>
          <a:xfrm>
            <a:off x="2166740" y="1272214"/>
            <a:ext cx="65" cy="100669"/>
          </a:xfrm>
          <a:prstGeom prst="rect">
            <a:avLst/>
          </a:prstGeom>
          <a:noFill/>
        </p:spPr>
        <p:txBody>
          <a:bodyPr wrap="none" lIns="0" tIns="0" rIns="0" bIns="0" rtlCol="0">
            <a:spAutoFit/>
          </a:bodyPr>
          <a:lstStyle/>
          <a:p>
            <a:pPr marL="0" marR="0" lvl="0" indent="0" algn="l" defTabSz="356046" rtl="0" eaLnBrk="1" fontAlgn="base" latinLnBrk="0" hangingPunct="1">
              <a:lnSpc>
                <a:spcPct val="100000"/>
              </a:lnSpc>
              <a:spcBef>
                <a:spcPts val="818"/>
              </a:spcBef>
              <a:spcAft>
                <a:spcPct val="0"/>
              </a:spcAft>
              <a:buClrTx/>
              <a:buSzTx/>
              <a:buFontTx/>
              <a:buNone/>
              <a:tabLst/>
              <a:defRPr/>
            </a:pPr>
            <a:endParaRPr kumimoji="0" lang="en-GB" sz="654" b="0" i="0" u="none" strike="noStrike" kern="1200" cap="none" spc="0" normalizeH="0" baseline="0" noProof="0">
              <a:ln>
                <a:noFill/>
              </a:ln>
              <a:solidFill>
                <a:srgbClr val="054B6B"/>
              </a:solidFill>
              <a:effectLst/>
              <a:uLnTx/>
              <a:uFillTx/>
              <a:latin typeface="Arial" charset="0"/>
              <a:ea typeface="+mn-ea"/>
              <a:cs typeface="Arial" charset="0"/>
            </a:endParaRPr>
          </a:p>
        </p:txBody>
      </p:sp>
      <p:pic>
        <p:nvPicPr>
          <p:cNvPr id="10" name="Picture 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130408" y="8833060"/>
            <a:ext cx="60452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12801600" cy="960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56046" rtl="0" eaLnBrk="1" fontAlgn="base" latinLnBrk="0" hangingPunct="1">
              <a:lnSpc>
                <a:spcPct val="100000"/>
              </a:lnSpc>
              <a:spcBef>
                <a:spcPct val="0"/>
              </a:spcBef>
              <a:spcAft>
                <a:spcPct val="0"/>
              </a:spcAft>
              <a:buClrTx/>
              <a:buSzTx/>
              <a:buFontTx/>
              <a:buNone/>
              <a:tabLst/>
              <a:defRPr/>
            </a:pPr>
            <a:endParaRPr kumimoji="0" lang="en-GB" sz="702"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92966" y="97095"/>
            <a:ext cx="2641966" cy="464115"/>
          </a:xfrm>
          <a:prstGeom prst="rect">
            <a:avLst/>
          </a:prstGeom>
        </p:spPr>
      </p:pic>
      <p:sp>
        <p:nvSpPr>
          <p:cNvPr id="9" name="MSIPCMContentMarking" descr="{&quot;HashCode&quot;:-1288984879,&quot;Placement&quot;:&quot;Header&quot;,&quot;Top&quot;:0.0,&quot;Left&quot;:475.105438,&quot;SlideWidth&quot;:1008,&quot;SlideHeight&quot;:756}">
            <a:extLst>
              <a:ext uri="{FF2B5EF4-FFF2-40B4-BE49-F238E27FC236}">
                <a16:creationId xmlns:a16="http://schemas.microsoft.com/office/drawing/2014/main" id="{6854A7AA-F1A3-4BF7-87DA-1DEC533C308C}"/>
              </a:ext>
            </a:extLst>
          </p:cNvPr>
          <p:cNvSpPr txBox="1"/>
          <p:nvPr userDrawn="1"/>
        </p:nvSpPr>
        <p:spPr>
          <a:xfrm>
            <a:off x="60338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endParaRPr lang="en-GB"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282013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p:txStyles>
    <p:titleStyle>
      <a:lvl1pPr algn="l" rtl="0" fontAlgn="base">
        <a:spcBef>
          <a:spcPct val="0"/>
        </a:spcBef>
        <a:spcAft>
          <a:spcPct val="0"/>
        </a:spcAft>
        <a:defRPr sz="1526" b="1" i="1" kern="1200">
          <a:solidFill>
            <a:schemeClr val="tx2"/>
          </a:solidFill>
          <a:latin typeface="+mj-lt"/>
          <a:ea typeface="+mj-ea"/>
          <a:cs typeface="+mj-cs"/>
        </a:defRPr>
      </a:lvl1pPr>
      <a:lvl2pPr algn="l" rtl="0" fontAlgn="base">
        <a:spcBef>
          <a:spcPct val="0"/>
        </a:spcBef>
        <a:spcAft>
          <a:spcPct val="0"/>
        </a:spcAft>
        <a:defRPr sz="1526" b="1" i="1">
          <a:solidFill>
            <a:schemeClr val="tx2"/>
          </a:solidFill>
          <a:latin typeface="Arial" charset="0"/>
        </a:defRPr>
      </a:lvl2pPr>
      <a:lvl3pPr algn="l" rtl="0" fontAlgn="base">
        <a:spcBef>
          <a:spcPct val="0"/>
        </a:spcBef>
        <a:spcAft>
          <a:spcPct val="0"/>
        </a:spcAft>
        <a:defRPr sz="1526" b="1" i="1">
          <a:solidFill>
            <a:schemeClr val="tx2"/>
          </a:solidFill>
          <a:latin typeface="Arial" charset="0"/>
        </a:defRPr>
      </a:lvl3pPr>
      <a:lvl4pPr algn="l" rtl="0" fontAlgn="base">
        <a:spcBef>
          <a:spcPct val="0"/>
        </a:spcBef>
        <a:spcAft>
          <a:spcPct val="0"/>
        </a:spcAft>
        <a:defRPr sz="1526" b="1" i="1">
          <a:solidFill>
            <a:schemeClr val="tx2"/>
          </a:solidFill>
          <a:latin typeface="Arial" charset="0"/>
        </a:defRPr>
      </a:lvl4pPr>
      <a:lvl5pPr algn="l" rtl="0" fontAlgn="base">
        <a:spcBef>
          <a:spcPct val="0"/>
        </a:spcBef>
        <a:spcAft>
          <a:spcPct val="0"/>
        </a:spcAft>
        <a:defRPr sz="1526" b="1" i="1">
          <a:solidFill>
            <a:schemeClr val="tx2"/>
          </a:solidFill>
          <a:latin typeface="Arial" charset="0"/>
        </a:defRPr>
      </a:lvl5pPr>
      <a:lvl6pPr marL="249232" algn="l" rtl="0" fontAlgn="base">
        <a:spcBef>
          <a:spcPct val="0"/>
        </a:spcBef>
        <a:spcAft>
          <a:spcPct val="0"/>
        </a:spcAft>
        <a:defRPr sz="1526" b="1" i="1">
          <a:solidFill>
            <a:schemeClr val="tx2"/>
          </a:solidFill>
          <a:latin typeface="Arial" charset="0"/>
        </a:defRPr>
      </a:lvl6pPr>
      <a:lvl7pPr marL="498464" algn="l" rtl="0" fontAlgn="base">
        <a:spcBef>
          <a:spcPct val="0"/>
        </a:spcBef>
        <a:spcAft>
          <a:spcPct val="0"/>
        </a:spcAft>
        <a:defRPr sz="1526" b="1" i="1">
          <a:solidFill>
            <a:schemeClr val="tx2"/>
          </a:solidFill>
          <a:latin typeface="Arial" charset="0"/>
        </a:defRPr>
      </a:lvl7pPr>
      <a:lvl8pPr marL="747695" algn="l" rtl="0" fontAlgn="base">
        <a:spcBef>
          <a:spcPct val="0"/>
        </a:spcBef>
        <a:spcAft>
          <a:spcPct val="0"/>
        </a:spcAft>
        <a:defRPr sz="1526" b="1" i="1">
          <a:solidFill>
            <a:schemeClr val="tx2"/>
          </a:solidFill>
          <a:latin typeface="Arial" charset="0"/>
        </a:defRPr>
      </a:lvl8pPr>
      <a:lvl9pPr marL="996928" algn="l" rtl="0" fontAlgn="base">
        <a:spcBef>
          <a:spcPct val="0"/>
        </a:spcBef>
        <a:spcAft>
          <a:spcPct val="0"/>
        </a:spcAft>
        <a:defRPr sz="1526" b="1" i="1">
          <a:solidFill>
            <a:schemeClr val="tx2"/>
          </a:solidFill>
          <a:latin typeface="Arial" charset="0"/>
        </a:defRPr>
      </a:lvl9pPr>
    </p:titleStyle>
    <p:bodyStyle>
      <a:lvl1pPr algn="l" rtl="0" fontAlgn="base">
        <a:spcBef>
          <a:spcPct val="20000"/>
        </a:spcBef>
        <a:spcAft>
          <a:spcPct val="0"/>
        </a:spcAft>
        <a:buClr>
          <a:srgbClr val="A5CDDC"/>
        </a:buClr>
        <a:buSzPct val="50000"/>
        <a:buFont typeface="Arial" charset="0"/>
        <a:defRPr kern="1200">
          <a:solidFill>
            <a:schemeClr val="tx1"/>
          </a:solidFill>
          <a:latin typeface="+mn-lt"/>
          <a:ea typeface="+mn-ea"/>
          <a:cs typeface="+mn-cs"/>
        </a:defRPr>
      </a:lvl1pPr>
      <a:lvl2pPr marL="97789" indent="-97789" algn="l" rtl="0" fontAlgn="base">
        <a:spcBef>
          <a:spcPct val="20000"/>
        </a:spcBef>
        <a:spcAft>
          <a:spcPct val="0"/>
        </a:spcAft>
        <a:buClr>
          <a:srgbClr val="A5CDDC"/>
        </a:buClr>
        <a:buSzPct val="50000"/>
        <a:buFont typeface="Arial" charset="0"/>
        <a:buChar char="►"/>
        <a:defRPr kern="1200">
          <a:solidFill>
            <a:schemeClr val="tx1"/>
          </a:solidFill>
          <a:latin typeface="+mn-lt"/>
          <a:ea typeface="+mn-ea"/>
          <a:cs typeface="+mn-cs"/>
        </a:defRPr>
      </a:lvl2pPr>
      <a:lvl3pPr marL="342694" indent="-97789" algn="l" rtl="0" fontAlgn="base">
        <a:spcBef>
          <a:spcPct val="20000"/>
        </a:spcBef>
        <a:spcAft>
          <a:spcPct val="0"/>
        </a:spcAft>
        <a:buClr>
          <a:srgbClr val="A5CDDC"/>
        </a:buClr>
        <a:buFont typeface="Arial" charset="0"/>
        <a:buChar char="•"/>
        <a:defRPr kern="1200">
          <a:solidFill>
            <a:schemeClr val="tx1"/>
          </a:solidFill>
          <a:latin typeface="+mn-lt"/>
          <a:ea typeface="+mn-ea"/>
          <a:cs typeface="+mn-cs"/>
        </a:defRPr>
      </a:lvl3pPr>
      <a:lvl4pPr marL="588467" indent="-97789" algn="l" defTabSz="491542" rtl="0" fontAlgn="base">
        <a:spcBef>
          <a:spcPts val="185"/>
        </a:spcBef>
        <a:spcAft>
          <a:spcPct val="0"/>
        </a:spcAft>
        <a:buClr>
          <a:srgbClr val="A5CDDC"/>
        </a:buClr>
        <a:buFont typeface="Arial" charset="0"/>
        <a:buChar char="-"/>
        <a:defRPr kern="1200">
          <a:solidFill>
            <a:schemeClr val="tx1"/>
          </a:solidFill>
          <a:latin typeface="+mn-lt"/>
          <a:ea typeface="+mn-ea"/>
          <a:cs typeface="+mn-cs"/>
        </a:defRPr>
      </a:lvl4pPr>
      <a:lvl5pPr marL="588467" indent="-97789" algn="l" defTabSz="491542" rtl="0" fontAlgn="base">
        <a:spcBef>
          <a:spcPts val="272"/>
        </a:spcBef>
        <a:spcAft>
          <a:spcPct val="0"/>
        </a:spcAft>
        <a:buClr>
          <a:srgbClr val="A5CDDC"/>
        </a:buClr>
        <a:buFont typeface="Arial" charset="0"/>
        <a:buChar char="-"/>
        <a:defRPr kern="1200">
          <a:solidFill>
            <a:schemeClr val="tx1"/>
          </a:solidFill>
          <a:latin typeface="+mn-lt"/>
          <a:ea typeface="+mn-ea"/>
          <a:cs typeface="+mn-cs"/>
        </a:defRPr>
      </a:lvl5pPr>
      <a:lvl6pPr marL="588738" indent="-98123" algn="l" defTabSz="491542" rtl="0" eaLnBrk="1" latinLnBrk="0" hangingPunct="1">
        <a:spcBef>
          <a:spcPts val="272"/>
        </a:spcBef>
        <a:buClr>
          <a:schemeClr val="accent4"/>
        </a:buClr>
        <a:buFont typeface="Arial" panose="020B0604020202020204" pitchFamily="34" charset="0"/>
        <a:buChar char="-"/>
        <a:tabLst/>
        <a:defRPr sz="982" kern="1200">
          <a:solidFill>
            <a:schemeClr val="tx1"/>
          </a:solidFill>
          <a:latin typeface="+mn-lt"/>
          <a:ea typeface="+mn-ea"/>
          <a:cs typeface="+mn-cs"/>
        </a:defRPr>
      </a:lvl6pPr>
      <a:lvl7pPr marL="588738" indent="-98123" algn="l" defTabSz="491542" rtl="0" eaLnBrk="1" latinLnBrk="0" hangingPunct="1">
        <a:spcBef>
          <a:spcPts val="272"/>
        </a:spcBef>
        <a:buClr>
          <a:schemeClr val="accent4"/>
        </a:buClr>
        <a:buFont typeface="Arial" panose="020B0604020202020204" pitchFamily="34" charset="0"/>
        <a:buChar char="-"/>
        <a:tabLst/>
        <a:defRPr sz="982" kern="1200">
          <a:solidFill>
            <a:schemeClr val="tx1"/>
          </a:solidFill>
          <a:latin typeface="+mn-lt"/>
          <a:ea typeface="+mn-ea"/>
          <a:cs typeface="+mn-cs"/>
        </a:defRPr>
      </a:lvl7pPr>
      <a:lvl8pPr marL="588738" indent="-98123" algn="l" defTabSz="491542" rtl="0" eaLnBrk="1" latinLnBrk="0" hangingPunct="1">
        <a:spcBef>
          <a:spcPts val="272"/>
        </a:spcBef>
        <a:buClr>
          <a:schemeClr val="accent4"/>
        </a:buClr>
        <a:buFont typeface="Arial" panose="020B0604020202020204" pitchFamily="34" charset="0"/>
        <a:buChar char="-"/>
        <a:tabLst/>
        <a:defRPr sz="982" kern="1200">
          <a:solidFill>
            <a:schemeClr val="tx1"/>
          </a:solidFill>
          <a:latin typeface="+mn-lt"/>
          <a:ea typeface="+mn-ea"/>
          <a:cs typeface="+mn-cs"/>
        </a:defRPr>
      </a:lvl8pPr>
      <a:lvl9pPr marL="588738" indent="-98123" algn="l" defTabSz="491542" rtl="0" eaLnBrk="1" latinLnBrk="0" hangingPunct="1">
        <a:spcBef>
          <a:spcPts val="272"/>
        </a:spcBef>
        <a:buClr>
          <a:schemeClr val="accent4"/>
        </a:buClr>
        <a:buFont typeface="Arial" panose="020B0604020202020204" pitchFamily="34" charset="0"/>
        <a:buChar char="-"/>
        <a:tabLst/>
        <a:defRPr sz="982" kern="1200">
          <a:solidFill>
            <a:schemeClr val="tx1"/>
          </a:solidFill>
          <a:latin typeface="+mn-lt"/>
          <a:ea typeface="+mn-ea"/>
          <a:cs typeface="+mn-cs"/>
        </a:defRPr>
      </a:lvl9pPr>
    </p:bodyStyle>
    <p:otherStyle>
      <a:defPPr>
        <a:defRPr lang="en-US"/>
      </a:defPPr>
      <a:lvl1pPr marL="0" algn="l" defTabSz="498464" rtl="0" eaLnBrk="1" latinLnBrk="0" hangingPunct="1">
        <a:defRPr sz="982" kern="1200">
          <a:solidFill>
            <a:schemeClr val="tx1"/>
          </a:solidFill>
          <a:latin typeface="+mn-lt"/>
          <a:ea typeface="+mn-ea"/>
          <a:cs typeface="+mn-cs"/>
        </a:defRPr>
      </a:lvl1pPr>
      <a:lvl2pPr marL="249232" algn="l" defTabSz="498464" rtl="0" eaLnBrk="1" latinLnBrk="0" hangingPunct="1">
        <a:defRPr sz="982" kern="1200">
          <a:solidFill>
            <a:schemeClr val="tx1"/>
          </a:solidFill>
          <a:latin typeface="+mn-lt"/>
          <a:ea typeface="+mn-ea"/>
          <a:cs typeface="+mn-cs"/>
        </a:defRPr>
      </a:lvl2pPr>
      <a:lvl3pPr marL="498464" algn="l" defTabSz="498464" rtl="0" eaLnBrk="1" latinLnBrk="0" hangingPunct="1">
        <a:defRPr sz="982" kern="1200">
          <a:solidFill>
            <a:schemeClr val="tx1"/>
          </a:solidFill>
          <a:latin typeface="+mn-lt"/>
          <a:ea typeface="+mn-ea"/>
          <a:cs typeface="+mn-cs"/>
        </a:defRPr>
      </a:lvl3pPr>
      <a:lvl4pPr marL="747695" algn="l" defTabSz="498464" rtl="0" eaLnBrk="1" latinLnBrk="0" hangingPunct="1">
        <a:defRPr sz="982" kern="1200">
          <a:solidFill>
            <a:schemeClr val="tx1"/>
          </a:solidFill>
          <a:latin typeface="+mn-lt"/>
          <a:ea typeface="+mn-ea"/>
          <a:cs typeface="+mn-cs"/>
        </a:defRPr>
      </a:lvl4pPr>
      <a:lvl5pPr marL="996928" algn="l" defTabSz="498464" rtl="0" eaLnBrk="1" latinLnBrk="0" hangingPunct="1">
        <a:defRPr sz="982" kern="1200">
          <a:solidFill>
            <a:schemeClr val="tx1"/>
          </a:solidFill>
          <a:latin typeface="+mn-lt"/>
          <a:ea typeface="+mn-ea"/>
          <a:cs typeface="+mn-cs"/>
        </a:defRPr>
      </a:lvl5pPr>
      <a:lvl6pPr marL="1246160" algn="l" defTabSz="498464" rtl="0" eaLnBrk="1" latinLnBrk="0" hangingPunct="1">
        <a:defRPr sz="982" kern="1200">
          <a:solidFill>
            <a:schemeClr val="tx1"/>
          </a:solidFill>
          <a:latin typeface="+mn-lt"/>
          <a:ea typeface="+mn-ea"/>
          <a:cs typeface="+mn-cs"/>
        </a:defRPr>
      </a:lvl6pPr>
      <a:lvl7pPr marL="1495391" algn="l" defTabSz="498464" rtl="0" eaLnBrk="1" latinLnBrk="0" hangingPunct="1">
        <a:defRPr sz="982" kern="1200">
          <a:solidFill>
            <a:schemeClr val="tx1"/>
          </a:solidFill>
          <a:latin typeface="+mn-lt"/>
          <a:ea typeface="+mn-ea"/>
          <a:cs typeface="+mn-cs"/>
        </a:defRPr>
      </a:lvl7pPr>
      <a:lvl8pPr marL="1744625" algn="l" defTabSz="498464" rtl="0" eaLnBrk="1" latinLnBrk="0" hangingPunct="1">
        <a:defRPr sz="982" kern="1200">
          <a:solidFill>
            <a:schemeClr val="tx1"/>
          </a:solidFill>
          <a:latin typeface="+mn-lt"/>
          <a:ea typeface="+mn-ea"/>
          <a:cs typeface="+mn-cs"/>
        </a:defRPr>
      </a:lvl8pPr>
      <a:lvl9pPr marL="1993856" algn="l" defTabSz="498464" rtl="0" eaLnBrk="1" latinLnBrk="0" hangingPunct="1">
        <a:defRPr sz="98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l="14881" t="19047" r="68436" b="69905"/>
          <a:stretch/>
        </p:blipFill>
        <p:spPr bwMode="auto">
          <a:xfrm>
            <a:off x="5338692" y="1"/>
            <a:ext cx="7474650" cy="154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userDrawn="1"/>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31701" t="20761" r="56190" b="69905"/>
          <a:stretch/>
        </p:blipFill>
        <p:spPr bwMode="auto">
          <a:xfrm>
            <a:off x="9425138" y="-95943"/>
            <a:ext cx="3553263" cy="85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6" name="Rectangle 2"/>
          <p:cNvSpPr>
            <a:spLocks noGrp="1" noChangeArrowheads="1"/>
          </p:cNvSpPr>
          <p:nvPr>
            <p:ph type="title"/>
          </p:nvPr>
        </p:nvSpPr>
        <p:spPr bwMode="auto">
          <a:xfrm>
            <a:off x="755663" y="541274"/>
            <a:ext cx="6761823" cy="60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755659" y="1546866"/>
            <a:ext cx="11321591" cy="717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3" name="MSIPCMContentMarking" descr="{&quot;HashCode&quot;:-1288984879,&quot;Placement&quot;:&quot;Header&quot;,&quot;Top&quot;:0.0,&quot;Left&quot;:475.105438,&quot;SlideWidth&quot;:1008,&quot;SlideHeight&quot;:756}">
            <a:extLst>
              <a:ext uri="{FF2B5EF4-FFF2-40B4-BE49-F238E27FC236}">
                <a16:creationId xmlns:a16="http://schemas.microsoft.com/office/drawing/2014/main" id="{4D4CFD0A-497A-4479-84E8-056D32235C8E}"/>
              </a:ext>
            </a:extLst>
          </p:cNvPr>
          <p:cNvSpPr txBox="1"/>
          <p:nvPr userDrawn="1"/>
        </p:nvSpPr>
        <p:spPr>
          <a:xfrm>
            <a:off x="60338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11454075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sldNum="0" hdr="0" ftr="0" dt="0"/>
  <p:txStyles>
    <p:titleStyle>
      <a:lvl1pPr algn="l" rtl="0" eaLnBrk="1" fontAlgn="base" hangingPunct="1">
        <a:spcBef>
          <a:spcPct val="0"/>
        </a:spcBef>
        <a:spcAft>
          <a:spcPct val="0"/>
        </a:spcAft>
        <a:defRPr lang="en-GB" altLang="en-US" sz="831" b="1" i="0" kern="1200" dirty="0">
          <a:solidFill>
            <a:schemeClr val="tx2"/>
          </a:solidFill>
          <a:latin typeface="+mj-lt"/>
          <a:ea typeface="+mj-ea"/>
          <a:cs typeface="+mj-cs"/>
        </a:defRPr>
      </a:lvl1pPr>
      <a:lvl2pPr algn="l" rtl="0" eaLnBrk="1" fontAlgn="base" hangingPunct="1">
        <a:spcBef>
          <a:spcPct val="0"/>
        </a:spcBef>
        <a:spcAft>
          <a:spcPct val="0"/>
        </a:spcAft>
        <a:defRPr sz="1454" b="1" i="1">
          <a:solidFill>
            <a:schemeClr val="tx2"/>
          </a:solidFill>
          <a:latin typeface="Arial" panose="020B0604020202020204" pitchFamily="34" charset="0"/>
        </a:defRPr>
      </a:lvl2pPr>
      <a:lvl3pPr algn="l" rtl="0" eaLnBrk="1" fontAlgn="base" hangingPunct="1">
        <a:spcBef>
          <a:spcPct val="0"/>
        </a:spcBef>
        <a:spcAft>
          <a:spcPct val="0"/>
        </a:spcAft>
        <a:defRPr sz="1454" b="1" i="1">
          <a:solidFill>
            <a:schemeClr val="tx2"/>
          </a:solidFill>
          <a:latin typeface="Arial" panose="020B0604020202020204" pitchFamily="34" charset="0"/>
        </a:defRPr>
      </a:lvl3pPr>
      <a:lvl4pPr algn="l" rtl="0" eaLnBrk="1" fontAlgn="base" hangingPunct="1">
        <a:spcBef>
          <a:spcPct val="0"/>
        </a:spcBef>
        <a:spcAft>
          <a:spcPct val="0"/>
        </a:spcAft>
        <a:defRPr sz="1454" b="1" i="1">
          <a:solidFill>
            <a:schemeClr val="tx2"/>
          </a:solidFill>
          <a:latin typeface="Arial" panose="020B0604020202020204" pitchFamily="34" charset="0"/>
        </a:defRPr>
      </a:lvl4pPr>
      <a:lvl5pPr algn="l" rtl="0" eaLnBrk="1" fontAlgn="base" hangingPunct="1">
        <a:spcBef>
          <a:spcPct val="0"/>
        </a:spcBef>
        <a:spcAft>
          <a:spcPct val="0"/>
        </a:spcAft>
        <a:defRPr sz="1454" b="1" i="1">
          <a:solidFill>
            <a:schemeClr val="tx2"/>
          </a:solidFill>
          <a:latin typeface="Arial" panose="020B0604020202020204" pitchFamily="34" charset="0"/>
        </a:defRPr>
      </a:lvl5pPr>
      <a:lvl6pPr marL="237364" algn="l" rtl="0" eaLnBrk="1" fontAlgn="base" hangingPunct="1">
        <a:spcBef>
          <a:spcPct val="0"/>
        </a:spcBef>
        <a:spcAft>
          <a:spcPct val="0"/>
        </a:spcAft>
        <a:defRPr sz="1454" b="1" i="1">
          <a:solidFill>
            <a:schemeClr val="tx2"/>
          </a:solidFill>
          <a:latin typeface="Arial" panose="020B0604020202020204" pitchFamily="34" charset="0"/>
        </a:defRPr>
      </a:lvl6pPr>
      <a:lvl7pPr marL="474725" algn="l" rtl="0" eaLnBrk="1" fontAlgn="base" hangingPunct="1">
        <a:spcBef>
          <a:spcPct val="0"/>
        </a:spcBef>
        <a:spcAft>
          <a:spcPct val="0"/>
        </a:spcAft>
        <a:defRPr sz="1454" b="1" i="1">
          <a:solidFill>
            <a:schemeClr val="tx2"/>
          </a:solidFill>
          <a:latin typeface="Arial" panose="020B0604020202020204" pitchFamily="34" charset="0"/>
        </a:defRPr>
      </a:lvl7pPr>
      <a:lvl8pPr marL="712088" algn="l" rtl="0" eaLnBrk="1" fontAlgn="base" hangingPunct="1">
        <a:spcBef>
          <a:spcPct val="0"/>
        </a:spcBef>
        <a:spcAft>
          <a:spcPct val="0"/>
        </a:spcAft>
        <a:defRPr sz="1454" b="1" i="1">
          <a:solidFill>
            <a:schemeClr val="tx2"/>
          </a:solidFill>
          <a:latin typeface="Arial" panose="020B0604020202020204" pitchFamily="34" charset="0"/>
        </a:defRPr>
      </a:lvl8pPr>
      <a:lvl9pPr marL="949449" algn="l" rtl="0" eaLnBrk="1" fontAlgn="base" hangingPunct="1">
        <a:spcBef>
          <a:spcPct val="0"/>
        </a:spcBef>
        <a:spcAft>
          <a:spcPct val="0"/>
        </a:spcAft>
        <a:defRPr sz="1454" b="1" i="1">
          <a:solidFill>
            <a:schemeClr val="tx2"/>
          </a:solidFill>
          <a:latin typeface="Arial" panose="020B0604020202020204" pitchFamily="34" charset="0"/>
        </a:defRPr>
      </a:lvl9pPr>
    </p:titleStyle>
    <p:bodyStyle>
      <a:lvl1pPr algn="l" rtl="0" eaLnBrk="1" fontAlgn="base" hangingPunct="1">
        <a:spcBef>
          <a:spcPct val="20000"/>
        </a:spcBef>
        <a:spcAft>
          <a:spcPct val="0"/>
        </a:spcAft>
        <a:buClr>
          <a:schemeClr val="folHlink"/>
        </a:buClr>
        <a:buSzPct val="50000"/>
        <a:buFont typeface="Arial" charset="0"/>
        <a:defRPr sz="727" kern="1200">
          <a:solidFill>
            <a:schemeClr val="tx1"/>
          </a:solidFill>
          <a:latin typeface="+mn-lt"/>
          <a:ea typeface="+mn-ea"/>
          <a:cs typeface="+mn-cs"/>
        </a:defRPr>
      </a:lvl1pPr>
      <a:lvl2pPr marL="187911" indent="-93957" algn="l" rtl="0" eaLnBrk="1" fontAlgn="base" hangingPunct="1">
        <a:spcBef>
          <a:spcPct val="20000"/>
        </a:spcBef>
        <a:spcAft>
          <a:spcPct val="0"/>
        </a:spcAft>
        <a:buClr>
          <a:schemeClr val="folHlink"/>
        </a:buClr>
        <a:buSzPct val="50000"/>
        <a:buFont typeface="Arial" charset="0"/>
        <a:buChar char="►"/>
        <a:defRPr sz="727" kern="1200">
          <a:solidFill>
            <a:schemeClr val="tx1"/>
          </a:solidFill>
          <a:latin typeface="+mn-lt"/>
          <a:ea typeface="+mn-ea"/>
          <a:cs typeface="+mn-cs"/>
        </a:defRPr>
      </a:lvl2pPr>
      <a:lvl3pPr marL="419506" indent="-93957" algn="l" rtl="0" eaLnBrk="1" fontAlgn="base" hangingPunct="1">
        <a:spcBef>
          <a:spcPct val="20000"/>
        </a:spcBef>
        <a:spcAft>
          <a:spcPct val="0"/>
        </a:spcAft>
        <a:buClr>
          <a:schemeClr val="folHlink"/>
        </a:buClr>
        <a:buChar char="•"/>
        <a:defRPr sz="727" kern="1200">
          <a:solidFill>
            <a:schemeClr val="tx1"/>
          </a:solidFill>
          <a:latin typeface="+mn-lt"/>
          <a:ea typeface="+mn-ea"/>
          <a:cs typeface="+mn-cs"/>
        </a:defRPr>
      </a:lvl3pPr>
      <a:lvl4pPr marL="651923" indent="-93132" algn="l" rtl="0" eaLnBrk="1" fontAlgn="base" hangingPunct="1">
        <a:spcBef>
          <a:spcPct val="20000"/>
        </a:spcBef>
        <a:spcAft>
          <a:spcPct val="0"/>
        </a:spcAft>
        <a:buClr>
          <a:schemeClr val="folHlink"/>
        </a:buClr>
        <a:buFont typeface="Arial" charset="0"/>
        <a:buChar char="-"/>
        <a:defRPr sz="727" kern="1200">
          <a:solidFill>
            <a:schemeClr val="tx1"/>
          </a:solidFill>
          <a:latin typeface="+mn-lt"/>
          <a:ea typeface="+mn-ea"/>
          <a:cs typeface="+mn-cs"/>
        </a:defRPr>
      </a:lvl4pPr>
      <a:lvl5pPr marL="884340" indent="-93132" algn="l" rtl="0" eaLnBrk="1" fontAlgn="base" hangingPunct="1">
        <a:spcBef>
          <a:spcPct val="20000"/>
        </a:spcBef>
        <a:spcAft>
          <a:spcPct val="0"/>
        </a:spcAft>
        <a:buClr>
          <a:schemeClr val="folHlink"/>
        </a:buClr>
        <a:defRPr sz="727" kern="1200">
          <a:solidFill>
            <a:schemeClr val="tx1"/>
          </a:solidFill>
          <a:latin typeface="+mn-lt"/>
          <a:ea typeface="+mn-ea"/>
          <a:cs typeface="+mn-cs"/>
        </a:defRPr>
      </a:lvl5pPr>
      <a:lvl6pPr marL="1305494"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2856"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217"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579" indent="-118681" algn="l" defTabSz="474725"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25" rtl="0" eaLnBrk="1" latinLnBrk="0" hangingPunct="1">
        <a:defRPr sz="935" kern="1200">
          <a:solidFill>
            <a:schemeClr val="tx1"/>
          </a:solidFill>
          <a:latin typeface="+mn-lt"/>
          <a:ea typeface="+mn-ea"/>
          <a:cs typeface="+mn-cs"/>
        </a:defRPr>
      </a:lvl1pPr>
      <a:lvl2pPr marL="237364" algn="l" defTabSz="474725" rtl="0" eaLnBrk="1" latinLnBrk="0" hangingPunct="1">
        <a:defRPr sz="935" kern="1200">
          <a:solidFill>
            <a:schemeClr val="tx1"/>
          </a:solidFill>
          <a:latin typeface="+mn-lt"/>
          <a:ea typeface="+mn-ea"/>
          <a:cs typeface="+mn-cs"/>
        </a:defRPr>
      </a:lvl2pPr>
      <a:lvl3pPr marL="474725" algn="l" defTabSz="474725" rtl="0" eaLnBrk="1" latinLnBrk="0" hangingPunct="1">
        <a:defRPr sz="935" kern="1200">
          <a:solidFill>
            <a:schemeClr val="tx1"/>
          </a:solidFill>
          <a:latin typeface="+mn-lt"/>
          <a:ea typeface="+mn-ea"/>
          <a:cs typeface="+mn-cs"/>
        </a:defRPr>
      </a:lvl3pPr>
      <a:lvl4pPr marL="712088" algn="l" defTabSz="474725" rtl="0" eaLnBrk="1" latinLnBrk="0" hangingPunct="1">
        <a:defRPr sz="935" kern="1200">
          <a:solidFill>
            <a:schemeClr val="tx1"/>
          </a:solidFill>
          <a:latin typeface="+mn-lt"/>
          <a:ea typeface="+mn-ea"/>
          <a:cs typeface="+mn-cs"/>
        </a:defRPr>
      </a:lvl4pPr>
      <a:lvl5pPr marL="949449" algn="l" defTabSz="474725" rtl="0" eaLnBrk="1" latinLnBrk="0" hangingPunct="1">
        <a:defRPr sz="935" kern="1200">
          <a:solidFill>
            <a:schemeClr val="tx1"/>
          </a:solidFill>
          <a:latin typeface="+mn-lt"/>
          <a:ea typeface="+mn-ea"/>
          <a:cs typeface="+mn-cs"/>
        </a:defRPr>
      </a:lvl5pPr>
      <a:lvl6pPr marL="1186812" algn="l" defTabSz="474725" rtl="0" eaLnBrk="1" latinLnBrk="0" hangingPunct="1">
        <a:defRPr sz="935" kern="1200">
          <a:solidFill>
            <a:schemeClr val="tx1"/>
          </a:solidFill>
          <a:latin typeface="+mn-lt"/>
          <a:ea typeface="+mn-ea"/>
          <a:cs typeface="+mn-cs"/>
        </a:defRPr>
      </a:lvl6pPr>
      <a:lvl7pPr marL="1424174" algn="l" defTabSz="474725" rtl="0" eaLnBrk="1" latinLnBrk="0" hangingPunct="1">
        <a:defRPr sz="935" kern="1200">
          <a:solidFill>
            <a:schemeClr val="tx1"/>
          </a:solidFill>
          <a:latin typeface="+mn-lt"/>
          <a:ea typeface="+mn-ea"/>
          <a:cs typeface="+mn-cs"/>
        </a:defRPr>
      </a:lvl7pPr>
      <a:lvl8pPr marL="1661536" algn="l" defTabSz="474725" rtl="0" eaLnBrk="1" latinLnBrk="0" hangingPunct="1">
        <a:defRPr sz="935" kern="1200">
          <a:solidFill>
            <a:schemeClr val="tx1"/>
          </a:solidFill>
          <a:latin typeface="+mn-lt"/>
          <a:ea typeface="+mn-ea"/>
          <a:cs typeface="+mn-cs"/>
        </a:defRPr>
      </a:lvl8pPr>
      <a:lvl9pPr marL="1898900" algn="l" defTabSz="474725" rtl="0" eaLnBrk="1" latinLnBrk="0" hangingPunct="1">
        <a:defRPr sz="93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124" y="457561"/>
            <a:ext cx="9955318" cy="317924"/>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77122" y="1143223"/>
            <a:ext cx="11450880" cy="75671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Shape 8"/>
          <p:cNvSpPr txBox="1">
            <a:spLocks/>
          </p:cNvSpPr>
          <p:nvPr userDrawn="1"/>
        </p:nvSpPr>
        <p:spPr>
          <a:xfrm>
            <a:off x="11405873" y="9201484"/>
            <a:ext cx="722131" cy="209176"/>
          </a:xfrm>
          <a:prstGeom prst="rect">
            <a:avLst/>
          </a:prstGeom>
        </p:spPr>
        <p:txBody>
          <a:bodyPr lIns="0" tIns="0" rIns="0" bIns="0" anchor="t"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163" smtClean="0">
                <a:solidFill>
                  <a:schemeClr val="tx1"/>
                </a:solidFill>
                <a:latin typeface="+mn-lt"/>
                <a:ea typeface="Arial"/>
                <a:cs typeface="Arial" panose="020B0604020202020204" pitchFamily="34" charset="0"/>
              </a:rPr>
              <a:pPr algn="r"/>
              <a:t>‹#›</a:t>
            </a:fld>
            <a:endParaRPr lang="en-GB" sz="1163">
              <a:solidFill>
                <a:schemeClr val="tx1"/>
              </a:solidFill>
              <a:latin typeface="+mn-lt"/>
              <a:ea typeface="Arial"/>
              <a:cs typeface="Arial" panose="020B0604020202020204" pitchFamily="34" charset="0"/>
            </a:endParaRPr>
          </a:p>
        </p:txBody>
      </p:sp>
      <p:pic>
        <p:nvPicPr>
          <p:cNvPr id="12" name="Picture 2" descr="Image result for Networkrail">
            <a:hlinkClick r:id="rId20"/>
          </p:cNvPr>
          <p:cNvPicPr>
            <a:picLocks noChangeAspect="1" noChangeArrowheads="1"/>
          </p:cNvPicPr>
          <p:nvPr userDrawn="1"/>
        </p:nvPicPr>
        <p:blipFill>
          <a:blip r:embed="rId21" cstate="email">
            <a:extLst>
              <a:ext uri="{28A0092B-C50C-407E-A947-70E740481C1C}">
                <a14:useLocalDpi xmlns:a14="http://schemas.microsoft.com/office/drawing/2010/main"/>
              </a:ext>
            </a:extLst>
          </a:blip>
          <a:srcRect/>
          <a:stretch>
            <a:fillRect/>
          </a:stretch>
        </p:blipFill>
        <p:spPr bwMode="auto">
          <a:xfrm>
            <a:off x="10697639" y="486515"/>
            <a:ext cx="1428327" cy="278728"/>
          </a:xfrm>
          <a:prstGeom prst="rect">
            <a:avLst/>
          </a:prstGeom>
          <a:noFill/>
          <a:extLst>
            <a:ext uri="{909E8E84-426E-40DD-AFC4-6F175D3DCCD1}">
              <a14:hiddenFill xmlns:a14="http://schemas.microsoft.com/office/drawing/2010/main">
                <a:solidFill>
                  <a:srgbClr val="FFFFFF"/>
                </a:solidFill>
              </a14:hiddenFill>
            </a:ext>
          </a:extLst>
        </p:spPr>
      </p:pic>
      <p:sp>
        <p:nvSpPr>
          <p:cNvPr id="4" name="MSIPCMContentMarking" descr="{&quot;HashCode&quot;:-1288984879,&quot;Placement&quot;:&quot;Header&quot;,&quot;Top&quot;:0.0,&quot;Left&quot;:475.105438,&quot;SlideWidth&quot;:1008,&quot;SlideHeight&quot;:756}">
            <a:extLst>
              <a:ext uri="{FF2B5EF4-FFF2-40B4-BE49-F238E27FC236}">
                <a16:creationId xmlns:a16="http://schemas.microsoft.com/office/drawing/2014/main" id="{C4EB9057-8D44-4410-A770-BCB49E26CD52}"/>
              </a:ext>
            </a:extLst>
          </p:cNvPr>
          <p:cNvSpPr txBox="1"/>
          <p:nvPr userDrawn="1"/>
        </p:nvSpPr>
        <p:spPr>
          <a:xfrm>
            <a:off x="6033839" y="0"/>
            <a:ext cx="733923" cy="262344"/>
          </a:xfrm>
          <a:prstGeom prst="rect">
            <a:avLst/>
          </a:prstGeom>
          <a:noFill/>
        </p:spPr>
        <p:txBody>
          <a:bodyPr vert="horz" wrap="square" lIns="0" tIns="0" rIns="0" bIns="0" rtlCol="0" anchor="ctr" anchorCtr="1">
            <a:noAutofit/>
          </a:bodyPr>
          <a:lstStyle/>
          <a:p>
            <a:pPr algn="ctr">
              <a:spcBef>
                <a:spcPts val="0"/>
              </a:spcBef>
              <a:spcAft>
                <a:spcPts val="0"/>
              </a:spcAft>
            </a:pPr>
            <a:r>
              <a:rPr lang="en-GB" sz="1000">
                <a:solidFill>
                  <a:srgbClr val="000000"/>
                </a:solidFill>
                <a:latin typeface="Calibri" panose="020F0502020204030204" pitchFamily="34" charset="0"/>
              </a:rPr>
              <a:t>OFFICIAL</a:t>
            </a:r>
            <a:endParaRPr lang="en-GB"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0322218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l" defTabSz="664573" rtl="0" eaLnBrk="1" latinLnBrk="0" hangingPunct="1">
        <a:lnSpc>
          <a:spcPct val="100000"/>
        </a:lnSpc>
        <a:spcBef>
          <a:spcPct val="0"/>
        </a:spcBef>
        <a:buNone/>
        <a:defRPr sz="1938" b="1" kern="1200">
          <a:solidFill>
            <a:schemeClr val="tx1"/>
          </a:solidFill>
          <a:latin typeface="+mj-lt"/>
          <a:ea typeface="+mj-ea"/>
          <a:cs typeface="+mj-cs"/>
        </a:defRPr>
      </a:lvl1pPr>
    </p:titleStyle>
    <p:bodyStyle>
      <a:lvl1pPr marL="0" indent="0" algn="l" defTabSz="664573" rtl="0" eaLnBrk="1" latinLnBrk="0" hangingPunct="1">
        <a:lnSpc>
          <a:spcPct val="100000"/>
        </a:lnSpc>
        <a:spcBef>
          <a:spcPts val="0"/>
        </a:spcBef>
        <a:spcAft>
          <a:spcPts val="582"/>
        </a:spcAft>
        <a:buFontTx/>
        <a:buNone/>
        <a:defRPr sz="1163" b="1" kern="1200">
          <a:solidFill>
            <a:srgbClr val="004D71"/>
          </a:solidFill>
          <a:latin typeface="+mn-lt"/>
          <a:ea typeface="+mn-ea"/>
          <a:cs typeface="+mn-cs"/>
        </a:defRPr>
      </a:lvl1pPr>
      <a:lvl2pPr marL="0" indent="0" algn="l" defTabSz="664573" rtl="0" eaLnBrk="1" latinLnBrk="0" hangingPunct="1">
        <a:lnSpc>
          <a:spcPct val="100000"/>
        </a:lnSpc>
        <a:spcBef>
          <a:spcPts val="0"/>
        </a:spcBef>
        <a:spcAft>
          <a:spcPts val="582"/>
        </a:spcAft>
        <a:buFontTx/>
        <a:buNone/>
        <a:defRPr sz="969" kern="1200">
          <a:solidFill>
            <a:schemeClr val="tx1"/>
          </a:solidFill>
          <a:latin typeface="+mn-lt"/>
          <a:ea typeface="+mn-ea"/>
          <a:cs typeface="+mn-cs"/>
        </a:defRPr>
      </a:lvl2pPr>
      <a:lvl3pPr marL="209325" indent="-209325" algn="l" defTabSz="664573" rtl="0" eaLnBrk="1" latinLnBrk="0" hangingPunct="1">
        <a:lnSpc>
          <a:spcPct val="100000"/>
        </a:lnSpc>
        <a:spcBef>
          <a:spcPts val="0"/>
        </a:spcBef>
        <a:spcAft>
          <a:spcPts val="582"/>
        </a:spcAft>
        <a:buClr>
          <a:schemeClr val="tx1"/>
        </a:buClr>
        <a:buFont typeface="Arial" panose="020B0604020202020204" pitchFamily="34" charset="0"/>
        <a:buChar char="•"/>
        <a:defRPr sz="969" kern="1200">
          <a:solidFill>
            <a:schemeClr val="tx1"/>
          </a:solidFill>
          <a:latin typeface="+mn-lt"/>
          <a:ea typeface="+mn-ea"/>
          <a:cs typeface="+mn-cs"/>
        </a:defRPr>
      </a:lvl3pPr>
      <a:lvl4pPr marL="348875" indent="-139550" algn="l" defTabSz="664573" rtl="0" eaLnBrk="1" latinLnBrk="0" hangingPunct="1">
        <a:lnSpc>
          <a:spcPct val="100000"/>
        </a:lnSpc>
        <a:spcBef>
          <a:spcPts val="0"/>
        </a:spcBef>
        <a:spcAft>
          <a:spcPts val="582"/>
        </a:spcAft>
        <a:buClr>
          <a:schemeClr val="tx1"/>
        </a:buClr>
        <a:buFont typeface="Arial" panose="020B0604020202020204" pitchFamily="34" charset="0"/>
        <a:buChar char="-"/>
        <a:defRPr sz="969" kern="1200">
          <a:solidFill>
            <a:schemeClr val="tx1"/>
          </a:solidFill>
          <a:latin typeface="+mn-lt"/>
          <a:ea typeface="+mn-ea"/>
          <a:cs typeface="+mn-cs"/>
        </a:defRPr>
      </a:lvl4pPr>
      <a:lvl5pPr marL="558199" indent="-209325" algn="l" defTabSz="664573" rtl="0" eaLnBrk="1" latinLnBrk="0" hangingPunct="1">
        <a:lnSpc>
          <a:spcPct val="100000"/>
        </a:lnSpc>
        <a:spcBef>
          <a:spcPts val="0"/>
        </a:spcBef>
        <a:spcAft>
          <a:spcPts val="582"/>
        </a:spcAft>
        <a:buClr>
          <a:schemeClr val="tx1"/>
        </a:buClr>
        <a:buFont typeface="Arial" panose="020B0604020202020204" pitchFamily="34" charset="0"/>
        <a:buChar char="•"/>
        <a:defRPr sz="969" kern="1200" baseline="0">
          <a:solidFill>
            <a:schemeClr val="tx1"/>
          </a:solidFill>
          <a:latin typeface="+mn-lt"/>
          <a:ea typeface="+mn-ea"/>
          <a:cs typeface="+mn-cs"/>
        </a:defRPr>
      </a:lvl5pPr>
      <a:lvl6pPr marL="697748" indent="-139550" algn="l" defTabSz="664573" rtl="0" eaLnBrk="1" latinLnBrk="0" hangingPunct="1">
        <a:lnSpc>
          <a:spcPct val="100000"/>
        </a:lnSpc>
        <a:spcBef>
          <a:spcPts val="0"/>
        </a:spcBef>
        <a:spcAft>
          <a:spcPts val="582"/>
        </a:spcAft>
        <a:buClr>
          <a:schemeClr val="tx2"/>
        </a:buClr>
        <a:buFont typeface="Arial" panose="020B0604020202020204" pitchFamily="34" charset="0"/>
        <a:buChar char="-"/>
        <a:defRPr sz="969" kern="1200">
          <a:solidFill>
            <a:schemeClr val="tx2"/>
          </a:solidFill>
          <a:latin typeface="+mn-lt"/>
          <a:ea typeface="+mn-ea"/>
          <a:cs typeface="+mn-cs"/>
        </a:defRPr>
      </a:lvl6pPr>
      <a:lvl7pPr marL="907073" indent="-209325" algn="l" defTabSz="664573" rtl="0" eaLnBrk="1" latinLnBrk="0" hangingPunct="1">
        <a:lnSpc>
          <a:spcPct val="100000"/>
        </a:lnSpc>
        <a:spcBef>
          <a:spcPts val="0"/>
        </a:spcBef>
        <a:spcAft>
          <a:spcPts val="582"/>
        </a:spcAft>
        <a:buClr>
          <a:schemeClr val="tx2"/>
        </a:buClr>
        <a:buFont typeface="Arial" panose="020B0604020202020204" pitchFamily="34" charset="0"/>
        <a:buChar char="—"/>
        <a:defRPr sz="969" kern="1200">
          <a:solidFill>
            <a:schemeClr val="tx2"/>
          </a:solidFill>
          <a:latin typeface="+mn-lt"/>
          <a:ea typeface="+mn-ea"/>
          <a:cs typeface="+mn-cs"/>
        </a:defRPr>
      </a:lvl7pPr>
      <a:lvl8pPr marL="1046623" indent="-139550" algn="l" defTabSz="664573" rtl="0" eaLnBrk="1" latinLnBrk="0" hangingPunct="1">
        <a:lnSpc>
          <a:spcPct val="100000"/>
        </a:lnSpc>
        <a:spcBef>
          <a:spcPts val="0"/>
        </a:spcBef>
        <a:spcAft>
          <a:spcPts val="582"/>
        </a:spcAft>
        <a:buClr>
          <a:schemeClr val="tx2"/>
        </a:buClr>
        <a:buFont typeface="Arial" panose="020B0604020202020204" pitchFamily="34" charset="0"/>
        <a:buChar char="-"/>
        <a:defRPr sz="969" kern="1200">
          <a:solidFill>
            <a:schemeClr val="tx2"/>
          </a:solidFill>
          <a:latin typeface="+mn-lt"/>
          <a:ea typeface="+mn-ea"/>
          <a:cs typeface="+mn-cs"/>
        </a:defRPr>
      </a:lvl8pPr>
      <a:lvl9pPr marL="2824432" indent="-166143" algn="l" defTabSz="664573" rtl="0" eaLnBrk="1" latinLnBrk="0" hangingPunct="1">
        <a:lnSpc>
          <a:spcPct val="90000"/>
        </a:lnSpc>
        <a:spcBef>
          <a:spcPts val="363"/>
        </a:spcBef>
        <a:buFont typeface="Arial" panose="020B0604020202020204" pitchFamily="34" charset="0"/>
        <a:buChar char="•"/>
        <a:defRPr sz="1308" kern="1200">
          <a:solidFill>
            <a:schemeClr val="tx1"/>
          </a:solidFill>
          <a:latin typeface="+mn-lt"/>
          <a:ea typeface="+mn-ea"/>
          <a:cs typeface="+mn-cs"/>
        </a:defRPr>
      </a:lvl9pPr>
    </p:bodyStyle>
    <p:otherStyle>
      <a:defPPr>
        <a:defRPr lang="en-US"/>
      </a:defPPr>
      <a:lvl1pPr marL="0" algn="l" defTabSz="664573" rtl="0" eaLnBrk="1" latinLnBrk="0" hangingPunct="1">
        <a:defRPr sz="1308" kern="1200">
          <a:solidFill>
            <a:schemeClr val="tx1"/>
          </a:solidFill>
          <a:latin typeface="+mn-lt"/>
          <a:ea typeface="+mn-ea"/>
          <a:cs typeface="+mn-cs"/>
        </a:defRPr>
      </a:lvl1pPr>
      <a:lvl2pPr marL="332287" algn="l" defTabSz="664573" rtl="0" eaLnBrk="1" latinLnBrk="0" hangingPunct="1">
        <a:defRPr sz="1308" kern="1200">
          <a:solidFill>
            <a:schemeClr val="tx1"/>
          </a:solidFill>
          <a:latin typeface="+mn-lt"/>
          <a:ea typeface="+mn-ea"/>
          <a:cs typeface="+mn-cs"/>
        </a:defRPr>
      </a:lvl2pPr>
      <a:lvl3pPr marL="664573" algn="l" defTabSz="664573" rtl="0" eaLnBrk="1" latinLnBrk="0" hangingPunct="1">
        <a:defRPr sz="1308" kern="1200">
          <a:solidFill>
            <a:schemeClr val="tx1"/>
          </a:solidFill>
          <a:latin typeface="+mn-lt"/>
          <a:ea typeface="+mn-ea"/>
          <a:cs typeface="+mn-cs"/>
        </a:defRPr>
      </a:lvl3pPr>
      <a:lvl4pPr marL="996858" algn="l" defTabSz="664573" rtl="0" eaLnBrk="1" latinLnBrk="0" hangingPunct="1">
        <a:defRPr sz="1308" kern="1200">
          <a:solidFill>
            <a:schemeClr val="tx1"/>
          </a:solidFill>
          <a:latin typeface="+mn-lt"/>
          <a:ea typeface="+mn-ea"/>
          <a:cs typeface="+mn-cs"/>
        </a:defRPr>
      </a:lvl4pPr>
      <a:lvl5pPr marL="1329144" algn="l" defTabSz="664573" rtl="0" eaLnBrk="1" latinLnBrk="0" hangingPunct="1">
        <a:defRPr sz="1308" kern="1200">
          <a:solidFill>
            <a:schemeClr val="tx1"/>
          </a:solidFill>
          <a:latin typeface="+mn-lt"/>
          <a:ea typeface="+mn-ea"/>
          <a:cs typeface="+mn-cs"/>
        </a:defRPr>
      </a:lvl5pPr>
      <a:lvl6pPr marL="1661429" algn="l" defTabSz="664573" rtl="0" eaLnBrk="1" latinLnBrk="0" hangingPunct="1">
        <a:defRPr sz="1308" kern="1200">
          <a:solidFill>
            <a:schemeClr val="tx1"/>
          </a:solidFill>
          <a:latin typeface="+mn-lt"/>
          <a:ea typeface="+mn-ea"/>
          <a:cs typeface="+mn-cs"/>
        </a:defRPr>
      </a:lvl6pPr>
      <a:lvl7pPr marL="1993716" algn="l" defTabSz="664573" rtl="0" eaLnBrk="1" latinLnBrk="0" hangingPunct="1">
        <a:defRPr sz="1308" kern="1200">
          <a:solidFill>
            <a:schemeClr val="tx1"/>
          </a:solidFill>
          <a:latin typeface="+mn-lt"/>
          <a:ea typeface="+mn-ea"/>
          <a:cs typeface="+mn-cs"/>
        </a:defRPr>
      </a:lvl7pPr>
      <a:lvl8pPr marL="2326001" algn="l" defTabSz="664573" rtl="0" eaLnBrk="1" latinLnBrk="0" hangingPunct="1">
        <a:defRPr sz="1308" kern="1200">
          <a:solidFill>
            <a:schemeClr val="tx1"/>
          </a:solidFill>
          <a:latin typeface="+mn-lt"/>
          <a:ea typeface="+mn-ea"/>
          <a:cs typeface="+mn-cs"/>
        </a:defRPr>
      </a:lvl8pPr>
      <a:lvl9pPr marL="2658289" algn="l" defTabSz="664573" rtl="0" eaLnBrk="1" latinLnBrk="0" hangingPunct="1">
        <a:defRPr sz="130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1" userDrawn="1">
          <p15:clr>
            <a:srgbClr val="F26B43"/>
          </p15:clr>
        </p15:guide>
        <p15:guide id="2" pos="424" userDrawn="1">
          <p15:clr>
            <a:srgbClr val="F26B43"/>
          </p15:clr>
        </p15:guide>
        <p15:guide id="3" pos="7638" userDrawn="1">
          <p15:clr>
            <a:srgbClr val="F26B43"/>
          </p15:clr>
        </p15:guide>
        <p15:guide id="4" orient="horz" pos="287" userDrawn="1">
          <p15:clr>
            <a:srgbClr val="F26B43"/>
          </p15:clr>
        </p15:guide>
        <p15:guide id="5" orient="horz" pos="488" userDrawn="1">
          <p15:clr>
            <a:srgbClr val="F26B43"/>
          </p15:clr>
        </p15:guide>
        <p15:guide id="6" orient="horz" pos="717"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0E6F06-86E5-4303-8854-7E8BCF0B779F}"/>
              </a:ext>
            </a:extLst>
          </p:cNvPr>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24F6BF-62FA-4D90-B4DA-F4A3210B079C}"/>
              </a:ext>
            </a:extLst>
          </p:cNvPr>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D932F-9ED1-4D5C-98C5-6FCE48BB62C0}"/>
              </a:ext>
            </a:extLst>
          </p:cNvPr>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E199FFB2-301D-4D8C-B75C-3CD7727ADBDD}" type="datetimeFigureOut">
              <a:rPr lang="en-GB" smtClean="0"/>
              <a:t>06/05/2022</a:t>
            </a:fld>
            <a:endParaRPr lang="en-GB" dirty="0"/>
          </a:p>
        </p:txBody>
      </p:sp>
      <p:sp>
        <p:nvSpPr>
          <p:cNvPr id="5" name="Footer Placeholder 4">
            <a:extLst>
              <a:ext uri="{FF2B5EF4-FFF2-40B4-BE49-F238E27FC236}">
                <a16:creationId xmlns:a16="http://schemas.microsoft.com/office/drawing/2014/main" id="{2A57D91C-49A5-47C2-8E3E-C758059DAE1B}"/>
              </a:ext>
            </a:extLst>
          </p:cNvPr>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B26EE05-587B-4E6B-B5E8-49A884DF74D2}"/>
              </a:ext>
            </a:extLst>
          </p:cNvPr>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8A961A02-2979-4615-AA52-882E1A4FFBF3}" type="slidenum">
              <a:rPr lang="en-GB" smtClean="0"/>
              <a:t>‹#›</a:t>
            </a:fld>
            <a:endParaRPr lang="en-GB" dirty="0"/>
          </a:p>
        </p:txBody>
      </p:sp>
      <p:sp>
        <p:nvSpPr>
          <p:cNvPr id="8"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A7E175AF-2AA4-4D46-9EB5-AA13AF0D6865}"/>
              </a:ext>
            </a:extLst>
          </p:cNvPr>
          <p:cNvSpPr txBox="1"/>
          <p:nvPr userDrawn="1"/>
        </p:nvSpPr>
        <p:spPr>
          <a:xfrm>
            <a:off x="6015492" y="102849"/>
            <a:ext cx="770619" cy="161583"/>
          </a:xfrm>
          <a:prstGeom prst="rect">
            <a:avLst/>
          </a:prstGeom>
          <a:noFill/>
        </p:spPr>
        <p:txBody>
          <a:bodyPr vert="horz" wrap="square" lIns="0" tIns="0" rIns="0" bIns="0" rtlCol="0" anchor="ctr" anchorCtr="1">
            <a:spAutoFit/>
          </a:bodyPr>
          <a:lstStyle/>
          <a:p>
            <a:pPr algn="ctr">
              <a:spcBef>
                <a:spcPts val="0"/>
              </a:spcBef>
              <a:spcAft>
                <a:spcPts val="0"/>
              </a:spcAft>
            </a:pPr>
            <a:r>
              <a:rPr lang="en-GB" sz="1050" dirty="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40196504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10.xml"/><Relationship Id="rId4" Type="http://schemas.openxmlformats.org/officeDocument/2006/relationships/image" Target="../media/image23.tmp"/></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1D2E2-5C76-4AC4-8FA2-2C16E672DC75}"/>
              </a:ext>
            </a:extLst>
          </p:cNvPr>
          <p:cNvSpPr>
            <a:spLocks noGrp="1"/>
          </p:cNvSpPr>
          <p:nvPr>
            <p:ph type="sldNum" sz="quarter" idx="15"/>
          </p:nvPr>
        </p:nvSpPr>
        <p:spPr/>
        <p:txBody>
          <a:bodyPr/>
          <a:lstStyle/>
          <a:p>
            <a:fld id="{229EAAAC-928A-40C1-AC39-D34FD1799CA9}" type="slidenum">
              <a:rPr lang="en-GB" smtClean="0"/>
              <a:pPr/>
              <a:t>1</a:t>
            </a:fld>
            <a:endParaRPr lang="en-GB" dirty="0"/>
          </a:p>
        </p:txBody>
      </p:sp>
      <p:sp>
        <p:nvSpPr>
          <p:cNvPr id="3" name="TextBox 2">
            <a:extLst>
              <a:ext uri="{FF2B5EF4-FFF2-40B4-BE49-F238E27FC236}">
                <a16:creationId xmlns:a16="http://schemas.microsoft.com/office/drawing/2014/main" id="{10CF6013-B595-4D29-AFDC-515BA4638F26}"/>
              </a:ext>
            </a:extLst>
          </p:cNvPr>
          <p:cNvSpPr txBox="1"/>
          <p:nvPr/>
        </p:nvSpPr>
        <p:spPr>
          <a:xfrm>
            <a:off x="2959960" y="3738771"/>
            <a:ext cx="6881679" cy="3477875"/>
          </a:xfrm>
          <a:prstGeom prst="rect">
            <a:avLst/>
          </a:prstGeom>
          <a:noFill/>
        </p:spPr>
        <p:txBody>
          <a:bodyPr wrap="square" rtlCol="0">
            <a:spAutoFit/>
          </a:bodyPr>
          <a:lstStyle/>
          <a:p>
            <a:pPr algn="ctr"/>
            <a:r>
              <a:rPr lang="en-GB" sz="4400" b="1" dirty="0">
                <a:latin typeface="Network Rail Sans" panose="02000000040000020004" pitchFamily="2" charset="0"/>
              </a:rPr>
              <a:t>Site Of Work Protection</a:t>
            </a:r>
          </a:p>
          <a:p>
            <a:pPr algn="ctr"/>
            <a:endParaRPr lang="en-GB" sz="4400" b="1" dirty="0">
              <a:latin typeface="Network Rail Sans" panose="02000000040000020004" pitchFamily="2" charset="0"/>
            </a:endParaRPr>
          </a:p>
          <a:p>
            <a:pPr algn="ctr"/>
            <a:r>
              <a:rPr lang="en-GB" sz="4400" b="1" dirty="0">
                <a:latin typeface="Network Rail Sans" panose="02000000040000020004" pitchFamily="2" charset="0"/>
              </a:rPr>
              <a:t>New Method of Additional Protection for Line Blockages </a:t>
            </a:r>
          </a:p>
        </p:txBody>
      </p:sp>
    </p:spTree>
    <p:extLst>
      <p:ext uri="{BB962C8B-B14F-4D97-AF65-F5344CB8AC3E}">
        <p14:creationId xmlns:p14="http://schemas.microsoft.com/office/powerpoint/2010/main" val="64719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CF3203-D8CF-4331-99EA-A2186F910475}"/>
              </a:ext>
            </a:extLst>
          </p:cNvPr>
          <p:cNvSpPr txBox="1"/>
          <p:nvPr/>
        </p:nvSpPr>
        <p:spPr>
          <a:xfrm>
            <a:off x="344557" y="1504054"/>
            <a:ext cx="11900452" cy="6001643"/>
          </a:xfrm>
          <a:prstGeom prst="rect">
            <a:avLst/>
          </a:prstGeom>
          <a:noFill/>
        </p:spPr>
        <p:txBody>
          <a:bodyPr wrap="square">
            <a:spAutoFit/>
          </a:bodyPr>
          <a:lstStyle/>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Times New Roman" panose="02020603050405020304" pitchFamily="18" charset="0"/>
              </a:rPr>
              <a:t>Additional Protection (AP) for Line Blockages is an essential part of the drive to keep our track workers safe and forms part of the ORR’s Improvement Notice served to Network Rail. </a:t>
            </a: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 </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The Rule Book states that Additional Protection </a:t>
            </a:r>
            <a:r>
              <a:rPr lang="en-GB" sz="2400" b="1" dirty="0">
                <a:effectLst/>
                <a:latin typeface="Network Rail Sans" panose="02000000040000020004" pitchFamily="2" charset="0"/>
                <a:ea typeface="Calibri" panose="020F0502020204030204" pitchFamily="34" charset="0"/>
                <a:cs typeface="Calibri" panose="020F0502020204030204" pitchFamily="34" charset="0"/>
              </a:rPr>
              <a:t>must</a:t>
            </a:r>
            <a:r>
              <a:rPr lang="en-GB" sz="2400" dirty="0">
                <a:effectLst/>
                <a:latin typeface="Network Rail Sans" panose="02000000040000020004" pitchFamily="2" charset="0"/>
                <a:ea typeface="Calibri" panose="020F0502020204030204" pitchFamily="34" charset="0"/>
                <a:cs typeface="Calibri" panose="020F0502020204030204" pitchFamily="34" charset="0"/>
              </a:rPr>
              <a:t> be used if the work being undertaken affects the safety of the line. However, any line blockage can, and should, be additionally protected.</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Furthermore, Handbook 8 IWA, SWL, COSS or PC Blocking the Line states that: </a:t>
            </a:r>
          </a:p>
          <a:p>
            <a:pPr marL="0" marR="0">
              <a:spcBef>
                <a:spcPts val="0"/>
              </a:spcBef>
              <a:spcAft>
                <a:spcPts val="0"/>
              </a:spcAft>
            </a:pPr>
            <a:r>
              <a:rPr lang="en-GB" sz="2400" i="1" dirty="0">
                <a:effectLst/>
                <a:latin typeface="Network Rail Sans" panose="02000000040000020004" pitchFamily="2" charset="0"/>
                <a:ea typeface="Calibri" panose="020F0502020204030204" pitchFamily="34" charset="0"/>
                <a:cs typeface="Calibri" panose="020F0502020204030204" pitchFamily="34" charset="0"/>
              </a:rPr>
              <a:t>You must arrange for at least one of the following additional protection arrangements, as shown in section 2.3 to 2.9, to be provided on the line to be blocked whenever this is possible.</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 </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Additional Protection is supplementary protection to signal protection. Additional Protection is for </a:t>
            </a:r>
            <a:r>
              <a:rPr lang="en-GB" sz="2400" b="1" dirty="0">
                <a:effectLst/>
                <a:latin typeface="Network Rail Sans" panose="02000000040000020004" pitchFamily="2" charset="0"/>
                <a:ea typeface="Calibri" panose="020F0502020204030204" pitchFamily="34" charset="0"/>
                <a:cs typeface="Calibri" panose="020F0502020204030204" pitchFamily="34" charset="0"/>
              </a:rPr>
              <a:t>both</a:t>
            </a:r>
            <a:r>
              <a:rPr lang="en-GB" sz="2400" dirty="0">
                <a:effectLst/>
                <a:latin typeface="Network Rail Sans" panose="02000000040000020004" pitchFamily="2" charset="0"/>
                <a:ea typeface="Calibri" panose="020F0502020204030204" pitchFamily="34" charset="0"/>
                <a:cs typeface="Calibri" panose="020F0502020204030204" pitchFamily="34" charset="0"/>
              </a:rPr>
              <a:t> the safety of the line and the protection of track workers.</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 </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More than one type of additional protection can be used to protect the line blockage/site of work and is to be recorded on the NR3180 form. This needs to be confirmed during the safety critical conversation when agreeing the details of the line blockage.</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05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2D59D0-7634-442C-9678-AE8B9B929321}"/>
              </a:ext>
            </a:extLst>
          </p:cNvPr>
          <p:cNvSpPr txBox="1"/>
          <p:nvPr/>
        </p:nvSpPr>
        <p:spPr>
          <a:xfrm>
            <a:off x="583095" y="1066732"/>
            <a:ext cx="11635409" cy="6001643"/>
          </a:xfrm>
          <a:prstGeom prst="rect">
            <a:avLst/>
          </a:prstGeom>
          <a:noFill/>
        </p:spPr>
        <p:txBody>
          <a:bodyPr wrap="square">
            <a:spAutoFit/>
          </a:bodyPr>
          <a:lstStyle/>
          <a:p>
            <a:pPr marL="0" marR="0">
              <a:spcBef>
                <a:spcPts val="0"/>
              </a:spcBef>
              <a:spcAft>
                <a:spcPts val="0"/>
              </a:spcAft>
            </a:pPr>
            <a:r>
              <a:rPr lang="en-GB" sz="2400" b="1" dirty="0">
                <a:solidFill>
                  <a:srgbClr val="ED7D31"/>
                </a:solidFill>
                <a:effectLst/>
                <a:latin typeface="Network Rail Sans" panose="02000000040000020004" pitchFamily="2" charset="0"/>
                <a:ea typeface="Calibri" panose="020F0502020204030204" pitchFamily="34" charset="0"/>
                <a:cs typeface="Times New Roman" panose="02020603050405020304" pitchFamily="18" charset="0"/>
              </a:rPr>
              <a:t>Reaching a Clear Understanding – Safety Critical Conversation</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Times New Roman" panose="02020603050405020304" pitchFamily="18" charset="0"/>
              </a:rPr>
              <a:t>It is imperative that the person (COSS/PC/SWL/IWA) taking the line blockage and the signaller reach a clear understanding on what is to take place with regards to the line blockage and additional protection. This includes what additional protection is going to be used, how it is going to be used and where it will be used.</a:t>
            </a:r>
          </a:p>
          <a:p>
            <a:pPr marL="0" marR="0">
              <a:spcBef>
                <a:spcPts val="0"/>
              </a:spcBef>
              <a:spcAft>
                <a:spcPts val="0"/>
              </a:spcAft>
            </a:pPr>
            <a:r>
              <a:rPr lang="en-GB" sz="2400" b="1" dirty="0">
                <a:effectLst/>
                <a:latin typeface="Network Rail Sans" panose="02000000040000020004" pitchFamily="2" charset="0"/>
                <a:ea typeface="Calibri" panose="020F0502020204030204" pitchFamily="34" charset="0"/>
                <a:cs typeface="Calibri" panose="020F0502020204030204" pitchFamily="34" charset="0"/>
              </a:rPr>
              <a:t> </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b="1" dirty="0">
                <a:solidFill>
                  <a:srgbClr val="ED7D31"/>
                </a:solidFill>
                <a:effectLst/>
                <a:latin typeface="Network Rail Sans" panose="02000000040000020004" pitchFamily="2" charset="0"/>
                <a:ea typeface="Calibri" panose="020F0502020204030204" pitchFamily="34" charset="0"/>
                <a:cs typeface="Calibri" panose="020F0502020204030204" pitchFamily="34" charset="0"/>
              </a:rPr>
              <a:t>TCOD – Track Circuit Operating Device</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TCODs effectively mimic a train occupying a track circuit with the signal interlocking subsequently maintaining the signal in rear at danger. TCODs are secured to the running rails by the person applying additional protection.</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 </a:t>
            </a:r>
            <a:endParaRPr lang="en-GB" sz="2400" dirty="0">
              <a:effectLst/>
              <a:latin typeface="Network Rail Sans" panose="02000000040000020004" pitchFamily="2" charset="0"/>
              <a:ea typeface="Calibri" panose="020F0502020204030204" pitchFamily="34" charset="0"/>
              <a:cs typeface="Times New Roman" panose="02020603050405020304" pitchFamily="18" charset="0"/>
            </a:endParaRPr>
          </a:p>
          <a:p>
            <a:pPr marL="0" marR="0">
              <a:spcBef>
                <a:spcPts val="0"/>
              </a:spcBef>
              <a:spcAft>
                <a:spcPts val="0"/>
              </a:spcAft>
            </a:pPr>
            <a:r>
              <a:rPr lang="en-GB" sz="2400" dirty="0">
                <a:effectLst/>
                <a:latin typeface="Network Rail Sans" panose="02000000040000020004" pitchFamily="2" charset="0"/>
                <a:ea typeface="Calibri" panose="020F0502020204030204" pitchFamily="34" charset="0"/>
                <a:cs typeface="Calibri" panose="020F0502020204030204" pitchFamily="34" charset="0"/>
              </a:rPr>
              <a:t>Manual TCODs are authorised as Additional Protection for use at the site of work even when this is not going to hold the protecting signal at danger but will instead hold a different signal within the line blockage to danger. Treat this scenario exactly as you would any other scenario. </a:t>
            </a:r>
            <a:r>
              <a:rPr lang="en-GB" sz="2400" dirty="0">
                <a:effectLst/>
                <a:latin typeface="Network Rail Sans" panose="02000000040000020004" pitchFamily="2" charset="0"/>
                <a:ea typeface="Calibri" panose="020F0502020204030204" pitchFamily="34" charset="0"/>
                <a:cs typeface="Times New Roman" panose="02020603050405020304" pitchFamily="18" charset="0"/>
              </a:rPr>
              <a:t>The requirement to place and maintain the Primary Protecting Signal to danger and apply reminder appliances remain the same.</a:t>
            </a:r>
          </a:p>
        </p:txBody>
      </p:sp>
    </p:spTree>
    <p:extLst>
      <p:ext uri="{BB962C8B-B14F-4D97-AF65-F5344CB8AC3E}">
        <p14:creationId xmlns:p14="http://schemas.microsoft.com/office/powerpoint/2010/main" val="1462352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3173D2-5BE6-4C40-8C5D-2078E4D88508}"/>
              </a:ext>
            </a:extLst>
          </p:cNvPr>
          <p:cNvCxnSpPr/>
          <p:nvPr/>
        </p:nvCxnSpPr>
        <p:spPr>
          <a:xfrm>
            <a:off x="768849" y="5274366"/>
            <a:ext cx="11357113"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6A41A6F-893A-4AB7-B4E6-29F3EA451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591" y="5450547"/>
            <a:ext cx="1051371" cy="382318"/>
          </a:xfrm>
          <a:prstGeom prst="rect">
            <a:avLst/>
          </a:prstGeom>
        </p:spPr>
      </p:pic>
      <p:pic>
        <p:nvPicPr>
          <p:cNvPr id="14" name="Picture 13">
            <a:extLst>
              <a:ext uri="{FF2B5EF4-FFF2-40B4-BE49-F238E27FC236}">
                <a16:creationId xmlns:a16="http://schemas.microsoft.com/office/drawing/2014/main" id="{CA74CF26-689B-4156-AB53-00DC05F24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169" y="5394478"/>
            <a:ext cx="1011393" cy="494459"/>
          </a:xfrm>
          <a:prstGeom prst="rect">
            <a:avLst/>
          </a:prstGeom>
        </p:spPr>
      </p:pic>
      <p:pic>
        <p:nvPicPr>
          <p:cNvPr id="15" name="Picture 14">
            <a:extLst>
              <a:ext uri="{FF2B5EF4-FFF2-40B4-BE49-F238E27FC236}">
                <a16:creationId xmlns:a16="http://schemas.microsoft.com/office/drawing/2014/main" id="{995EF0CB-5550-4832-85F8-0E473DA6BA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285" y="5394477"/>
            <a:ext cx="1011393" cy="494459"/>
          </a:xfrm>
          <a:prstGeom prst="rect">
            <a:avLst/>
          </a:prstGeom>
        </p:spPr>
      </p:pic>
      <p:pic>
        <p:nvPicPr>
          <p:cNvPr id="16" name="Picture 15">
            <a:extLst>
              <a:ext uri="{FF2B5EF4-FFF2-40B4-BE49-F238E27FC236}">
                <a16:creationId xmlns:a16="http://schemas.microsoft.com/office/drawing/2014/main" id="{A425A266-FBD4-4CAC-ABF9-5FA83C576B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401" y="5394477"/>
            <a:ext cx="1011393" cy="494459"/>
          </a:xfrm>
          <a:prstGeom prst="rect">
            <a:avLst/>
          </a:prstGeom>
        </p:spPr>
      </p:pic>
      <p:pic>
        <p:nvPicPr>
          <p:cNvPr id="17" name="Picture 16">
            <a:extLst>
              <a:ext uri="{FF2B5EF4-FFF2-40B4-BE49-F238E27FC236}">
                <a16:creationId xmlns:a16="http://schemas.microsoft.com/office/drawing/2014/main" id="{3E567D07-A770-4175-859C-78BE4E584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5697" y="5368275"/>
            <a:ext cx="1011393" cy="494459"/>
          </a:xfrm>
          <a:prstGeom prst="rect">
            <a:avLst/>
          </a:prstGeom>
        </p:spPr>
      </p:pic>
      <p:pic>
        <p:nvPicPr>
          <p:cNvPr id="18" name="Picture 17">
            <a:extLst>
              <a:ext uri="{FF2B5EF4-FFF2-40B4-BE49-F238E27FC236}">
                <a16:creationId xmlns:a16="http://schemas.microsoft.com/office/drawing/2014/main" id="{C2463F3C-3B6E-4C8E-B4C4-1CAEB7149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811" y="5450547"/>
            <a:ext cx="1051371" cy="382318"/>
          </a:xfrm>
          <a:prstGeom prst="rect">
            <a:avLst/>
          </a:prstGeom>
        </p:spPr>
      </p:pic>
      <p:sp>
        <p:nvSpPr>
          <p:cNvPr id="19" name="Rectangle 18">
            <a:extLst>
              <a:ext uri="{FF2B5EF4-FFF2-40B4-BE49-F238E27FC236}">
                <a16:creationId xmlns:a16="http://schemas.microsoft.com/office/drawing/2014/main" id="{E3029E59-4340-48B4-826D-257555DDE3C5}"/>
              </a:ext>
            </a:extLst>
          </p:cNvPr>
          <p:cNvSpPr/>
          <p:nvPr/>
        </p:nvSpPr>
        <p:spPr>
          <a:xfrm>
            <a:off x="5386831" y="5110666"/>
            <a:ext cx="6400977" cy="163700"/>
          </a:xfrm>
          <a:prstGeom prst="rect">
            <a:avLst/>
          </a:prstGeom>
          <a:solidFill>
            <a:srgbClr val="C6007E"/>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000" dirty="0">
              <a:solidFill>
                <a:schemeClr val="bg1"/>
              </a:solidFill>
            </a:endParaRPr>
          </a:p>
        </p:txBody>
      </p:sp>
      <p:sp>
        <p:nvSpPr>
          <p:cNvPr id="20" name="TextBox 19">
            <a:extLst>
              <a:ext uri="{FF2B5EF4-FFF2-40B4-BE49-F238E27FC236}">
                <a16:creationId xmlns:a16="http://schemas.microsoft.com/office/drawing/2014/main" id="{C91452F1-D529-4CA4-BD00-B4CE4D0F8AF9}"/>
              </a:ext>
            </a:extLst>
          </p:cNvPr>
          <p:cNvSpPr txBox="1"/>
          <p:nvPr/>
        </p:nvSpPr>
        <p:spPr>
          <a:xfrm>
            <a:off x="11542643" y="5888936"/>
            <a:ext cx="490331" cy="382318"/>
          </a:xfrm>
          <a:prstGeom prst="rect">
            <a:avLst/>
          </a:prstGeom>
          <a:noFill/>
        </p:spPr>
        <p:txBody>
          <a:bodyPr wrap="square" lIns="54000" tIns="54000" rIns="54000" bIns="54000" rtlCol="0">
            <a:noAutofit/>
          </a:bodyPr>
          <a:lstStyle/>
          <a:p>
            <a:pPr>
              <a:spcAft>
                <a:spcPts val="600"/>
              </a:spcAft>
            </a:pPr>
            <a:r>
              <a:rPr lang="en-GB" sz="2000" dirty="0">
                <a:solidFill>
                  <a:schemeClr val="tx2"/>
                </a:solidFill>
              </a:rPr>
              <a:t>1</a:t>
            </a:r>
          </a:p>
        </p:txBody>
      </p:sp>
      <p:sp>
        <p:nvSpPr>
          <p:cNvPr id="21" name="TextBox 20">
            <a:extLst>
              <a:ext uri="{FF2B5EF4-FFF2-40B4-BE49-F238E27FC236}">
                <a16:creationId xmlns:a16="http://schemas.microsoft.com/office/drawing/2014/main" id="{27B2B2D2-4F01-40B9-8DF2-9D6595DA8C2C}"/>
              </a:ext>
            </a:extLst>
          </p:cNvPr>
          <p:cNvSpPr txBox="1"/>
          <p:nvPr/>
        </p:nvSpPr>
        <p:spPr>
          <a:xfrm>
            <a:off x="8850164" y="5888936"/>
            <a:ext cx="490331" cy="382318"/>
          </a:xfrm>
          <a:prstGeom prst="rect">
            <a:avLst/>
          </a:prstGeom>
          <a:noFill/>
        </p:spPr>
        <p:txBody>
          <a:bodyPr wrap="square" lIns="54000" tIns="54000" rIns="54000" bIns="54000" rtlCol="0">
            <a:noAutofit/>
          </a:bodyPr>
          <a:lstStyle/>
          <a:p>
            <a:pPr>
              <a:spcAft>
                <a:spcPts val="600"/>
              </a:spcAft>
            </a:pPr>
            <a:r>
              <a:rPr lang="en-GB" sz="2000" dirty="0">
                <a:solidFill>
                  <a:schemeClr val="tx2"/>
                </a:solidFill>
              </a:rPr>
              <a:t>2</a:t>
            </a:r>
          </a:p>
        </p:txBody>
      </p:sp>
      <p:sp>
        <p:nvSpPr>
          <p:cNvPr id="22" name="TextBox 21">
            <a:extLst>
              <a:ext uri="{FF2B5EF4-FFF2-40B4-BE49-F238E27FC236}">
                <a16:creationId xmlns:a16="http://schemas.microsoft.com/office/drawing/2014/main" id="{829533AF-DF6C-4D80-9C19-623C4308F12C}"/>
              </a:ext>
            </a:extLst>
          </p:cNvPr>
          <p:cNvSpPr txBox="1"/>
          <p:nvPr/>
        </p:nvSpPr>
        <p:spPr>
          <a:xfrm flipH="1">
            <a:off x="6798413" y="5862734"/>
            <a:ext cx="649135" cy="590789"/>
          </a:xfrm>
          <a:prstGeom prst="rect">
            <a:avLst/>
          </a:prstGeom>
          <a:noFill/>
        </p:spPr>
        <p:txBody>
          <a:bodyPr wrap="square" lIns="54000" tIns="54000" rIns="54000" bIns="54000" rtlCol="0">
            <a:noAutofit/>
          </a:bodyPr>
          <a:lstStyle/>
          <a:p>
            <a:pPr>
              <a:spcAft>
                <a:spcPts val="600"/>
              </a:spcAft>
            </a:pPr>
            <a:r>
              <a:rPr lang="en-GB" sz="2000" dirty="0">
                <a:solidFill>
                  <a:schemeClr val="tx2"/>
                </a:solidFill>
              </a:rPr>
              <a:t>3</a:t>
            </a:r>
          </a:p>
        </p:txBody>
      </p:sp>
      <p:sp>
        <p:nvSpPr>
          <p:cNvPr id="23" name="TextBox 22">
            <a:extLst>
              <a:ext uri="{FF2B5EF4-FFF2-40B4-BE49-F238E27FC236}">
                <a16:creationId xmlns:a16="http://schemas.microsoft.com/office/drawing/2014/main" id="{8FD62C59-1F8C-476F-BB21-E635AD48D37E}"/>
              </a:ext>
            </a:extLst>
          </p:cNvPr>
          <p:cNvSpPr txBox="1"/>
          <p:nvPr/>
        </p:nvSpPr>
        <p:spPr>
          <a:xfrm>
            <a:off x="4724338" y="5862734"/>
            <a:ext cx="490331" cy="382318"/>
          </a:xfrm>
          <a:prstGeom prst="rect">
            <a:avLst/>
          </a:prstGeom>
          <a:noFill/>
        </p:spPr>
        <p:txBody>
          <a:bodyPr wrap="square" lIns="54000" tIns="54000" rIns="54000" bIns="54000" rtlCol="0">
            <a:noAutofit/>
          </a:bodyPr>
          <a:lstStyle/>
          <a:p>
            <a:pPr>
              <a:spcAft>
                <a:spcPts val="600"/>
              </a:spcAft>
            </a:pPr>
            <a:r>
              <a:rPr lang="en-GB" sz="2000" dirty="0">
                <a:solidFill>
                  <a:schemeClr val="tx2"/>
                </a:solidFill>
              </a:rPr>
              <a:t>4</a:t>
            </a:r>
          </a:p>
        </p:txBody>
      </p:sp>
      <p:sp>
        <p:nvSpPr>
          <p:cNvPr id="24" name="Star: 5 Points 23">
            <a:extLst>
              <a:ext uri="{FF2B5EF4-FFF2-40B4-BE49-F238E27FC236}">
                <a16:creationId xmlns:a16="http://schemas.microsoft.com/office/drawing/2014/main" id="{B7BD1FB3-B881-40FE-9F3A-A4631D50E469}"/>
              </a:ext>
            </a:extLst>
          </p:cNvPr>
          <p:cNvSpPr/>
          <p:nvPr/>
        </p:nvSpPr>
        <p:spPr>
          <a:xfrm>
            <a:off x="11368362" y="4940908"/>
            <a:ext cx="463827" cy="503215"/>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000" dirty="0">
              <a:solidFill>
                <a:schemeClr val="bg1"/>
              </a:solidFill>
            </a:endParaRPr>
          </a:p>
        </p:txBody>
      </p:sp>
      <p:sp>
        <p:nvSpPr>
          <p:cNvPr id="25" name="Star: 5 Points 24">
            <a:extLst>
              <a:ext uri="{FF2B5EF4-FFF2-40B4-BE49-F238E27FC236}">
                <a16:creationId xmlns:a16="http://schemas.microsoft.com/office/drawing/2014/main" id="{AA65048E-BD60-42D8-BAB0-5B22EFE81BF7}"/>
              </a:ext>
            </a:extLst>
          </p:cNvPr>
          <p:cNvSpPr/>
          <p:nvPr/>
        </p:nvSpPr>
        <p:spPr>
          <a:xfrm>
            <a:off x="6659153" y="4887036"/>
            <a:ext cx="463827" cy="503215"/>
          </a:xfrm>
          <a:prstGeom prst="star5">
            <a:avLst/>
          </a:prstGeom>
          <a:solidFill>
            <a:srgbClr val="43B02A"/>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000" dirty="0">
              <a:solidFill>
                <a:schemeClr val="bg1"/>
              </a:solidFill>
            </a:endParaRPr>
          </a:p>
        </p:txBody>
      </p:sp>
      <p:pic>
        <p:nvPicPr>
          <p:cNvPr id="26" name="Picture 25">
            <a:extLst>
              <a:ext uri="{FF2B5EF4-FFF2-40B4-BE49-F238E27FC236}">
                <a16:creationId xmlns:a16="http://schemas.microsoft.com/office/drawing/2014/main" id="{37D9AB27-BC68-4EE7-99FD-8A36A886B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7294" y="5343062"/>
            <a:ext cx="1051371" cy="529523"/>
          </a:xfrm>
          <a:prstGeom prst="rect">
            <a:avLst/>
          </a:prstGeom>
        </p:spPr>
      </p:pic>
      <p:pic>
        <p:nvPicPr>
          <p:cNvPr id="30" name="Picture 29">
            <a:extLst>
              <a:ext uri="{FF2B5EF4-FFF2-40B4-BE49-F238E27FC236}">
                <a16:creationId xmlns:a16="http://schemas.microsoft.com/office/drawing/2014/main" id="{B23DB638-3FF3-40A0-BD82-8F42AA2B4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11" y="1627297"/>
            <a:ext cx="5651675" cy="2391343"/>
          </a:xfrm>
          <a:prstGeom prst="rect">
            <a:avLst/>
          </a:prstGeom>
        </p:spPr>
      </p:pic>
      <p:cxnSp>
        <p:nvCxnSpPr>
          <p:cNvPr id="32" name="Straight Connector 31">
            <a:extLst>
              <a:ext uri="{FF2B5EF4-FFF2-40B4-BE49-F238E27FC236}">
                <a16:creationId xmlns:a16="http://schemas.microsoft.com/office/drawing/2014/main" id="{148C75BD-A960-46EA-B6CA-46105B00E2C8}"/>
              </a:ext>
            </a:extLst>
          </p:cNvPr>
          <p:cNvCxnSpPr>
            <a:cxnSpLocks/>
          </p:cNvCxnSpPr>
          <p:nvPr/>
        </p:nvCxnSpPr>
        <p:spPr>
          <a:xfrm>
            <a:off x="5214669" y="3881582"/>
            <a:ext cx="1583744" cy="1212733"/>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1492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4" grpId="1"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FFFA22-F9AD-417A-86F5-D1B89B25CF8B}"/>
              </a:ext>
            </a:extLst>
          </p:cNvPr>
          <p:cNvSpPr/>
          <p:nvPr/>
        </p:nvSpPr>
        <p:spPr>
          <a:xfrm>
            <a:off x="10529455" y="277782"/>
            <a:ext cx="1847272" cy="686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l"/>
            <a:endParaRPr lang="en-GB" sz="1000">
              <a:solidFill>
                <a:schemeClr val="bg1"/>
              </a:solidFill>
            </a:endParaRPr>
          </a:p>
        </p:txBody>
      </p:sp>
      <p:pic>
        <p:nvPicPr>
          <p:cNvPr id="11" name="Picture 10">
            <a:extLst>
              <a:ext uri="{FF2B5EF4-FFF2-40B4-BE49-F238E27FC236}">
                <a16:creationId xmlns:a16="http://schemas.microsoft.com/office/drawing/2014/main" id="{3A94D867-8250-46B7-84A9-5E70FB26F908}"/>
              </a:ext>
            </a:extLst>
          </p:cNvPr>
          <p:cNvPicPr>
            <a:picLocks noChangeAspect="1"/>
          </p:cNvPicPr>
          <p:nvPr/>
        </p:nvPicPr>
        <p:blipFill>
          <a:blip r:embed="rId3"/>
          <a:stretch>
            <a:fillRect/>
          </a:stretch>
        </p:blipFill>
        <p:spPr>
          <a:xfrm>
            <a:off x="11582337" y="14893"/>
            <a:ext cx="1219263" cy="539778"/>
          </a:xfrm>
          <a:prstGeom prst="rect">
            <a:avLst/>
          </a:prstGeom>
        </p:spPr>
      </p:pic>
      <p:sp>
        <p:nvSpPr>
          <p:cNvPr id="2" name="Title 1"/>
          <p:cNvSpPr>
            <a:spLocks noGrp="1"/>
          </p:cNvSpPr>
          <p:nvPr>
            <p:ph type="title"/>
          </p:nvPr>
        </p:nvSpPr>
        <p:spPr>
          <a:xfrm>
            <a:off x="2970109" y="160303"/>
            <a:ext cx="7246573" cy="327987"/>
          </a:xfrm>
        </p:spPr>
        <p:txBody>
          <a:bodyPr/>
          <a:lstStyle/>
          <a:p>
            <a:r>
              <a:rPr lang="en-GB" sz="2800" dirty="0">
                <a:solidFill>
                  <a:srgbClr val="002060"/>
                </a:solidFill>
                <a:latin typeface="Network Rail Sans" panose="02000000040000020004" pitchFamily="2" charset="0"/>
              </a:rPr>
              <a:t>Additional Protection at site of work</a:t>
            </a:r>
          </a:p>
        </p:txBody>
      </p:sp>
      <p:pic>
        <p:nvPicPr>
          <p:cNvPr id="14" name="Picture 13">
            <a:extLst>
              <a:ext uri="{FF2B5EF4-FFF2-40B4-BE49-F238E27FC236}">
                <a16:creationId xmlns:a16="http://schemas.microsoft.com/office/drawing/2014/main" id="{39CFE190-EEBB-4A9F-A972-2E0D2FDF8D76}"/>
              </a:ext>
            </a:extLst>
          </p:cNvPr>
          <p:cNvPicPr>
            <a:picLocks noChangeAspect="1"/>
          </p:cNvPicPr>
          <p:nvPr/>
        </p:nvPicPr>
        <p:blipFill rotWithShape="1">
          <a:blip r:embed="rId4"/>
          <a:srcRect l="31152" t="32252" r="30678" b="46426"/>
          <a:stretch/>
        </p:blipFill>
        <p:spPr>
          <a:xfrm>
            <a:off x="0" y="1116372"/>
            <a:ext cx="12568131" cy="4653466"/>
          </a:xfrm>
          <a:prstGeom prst="rect">
            <a:avLst/>
          </a:prstGeom>
        </p:spPr>
      </p:pic>
      <p:sp>
        <p:nvSpPr>
          <p:cNvPr id="15" name="TextBox 14">
            <a:extLst>
              <a:ext uri="{FF2B5EF4-FFF2-40B4-BE49-F238E27FC236}">
                <a16:creationId xmlns:a16="http://schemas.microsoft.com/office/drawing/2014/main" id="{D366B20A-1AA5-4C2D-A206-C92F711FC87F}"/>
              </a:ext>
            </a:extLst>
          </p:cNvPr>
          <p:cNvSpPr txBox="1"/>
          <p:nvPr/>
        </p:nvSpPr>
        <p:spPr>
          <a:xfrm>
            <a:off x="233469" y="5769838"/>
            <a:ext cx="12334662" cy="3423589"/>
          </a:xfrm>
          <a:prstGeom prst="rect">
            <a:avLst/>
          </a:prstGeom>
          <a:noFill/>
        </p:spPr>
        <p:txBody>
          <a:bodyPr wrap="square" lIns="54000" tIns="54000" rIns="54000" bIns="54000" rtlCol="0">
            <a:noAutofit/>
          </a:bodyPr>
          <a:lstStyle/>
          <a:p>
            <a:pPr>
              <a:spcAft>
                <a:spcPts val="600"/>
              </a:spcAft>
            </a:pPr>
            <a:r>
              <a:rPr lang="en-GB" sz="2000" i="1" u="sng" dirty="0">
                <a:solidFill>
                  <a:schemeClr val="tx2"/>
                </a:solidFill>
              </a:rPr>
              <a:t>Additional Protection placed at the site of work</a:t>
            </a:r>
          </a:p>
          <a:p>
            <a:pPr>
              <a:spcAft>
                <a:spcPts val="600"/>
              </a:spcAft>
            </a:pPr>
            <a:r>
              <a:rPr lang="en-GB" sz="2000" dirty="0">
                <a:solidFill>
                  <a:schemeClr val="tx2"/>
                </a:solidFill>
              </a:rPr>
              <a:t>Benefits:</a:t>
            </a:r>
          </a:p>
          <a:p>
            <a:pPr marL="342900" indent="-342900">
              <a:spcAft>
                <a:spcPts val="600"/>
              </a:spcAft>
              <a:buFont typeface="Arial" panose="020B0604020202020204" pitchFamily="34" charset="0"/>
              <a:buChar char="•"/>
            </a:pPr>
            <a:r>
              <a:rPr lang="en-GB" sz="2000" dirty="0">
                <a:solidFill>
                  <a:schemeClr val="tx2"/>
                </a:solidFill>
              </a:rPr>
              <a:t>The work group will place additional protection where practicable – Nationally currently at 30%</a:t>
            </a:r>
          </a:p>
          <a:p>
            <a:pPr marL="342900" indent="-342900">
              <a:spcAft>
                <a:spcPts val="600"/>
              </a:spcAft>
              <a:buFont typeface="Arial" panose="020B0604020202020204" pitchFamily="34" charset="0"/>
              <a:buChar char="•"/>
            </a:pPr>
            <a:r>
              <a:rPr lang="en-GB" sz="2000" dirty="0">
                <a:solidFill>
                  <a:schemeClr val="tx2"/>
                </a:solidFill>
              </a:rPr>
              <a:t>Safer Line Blocks</a:t>
            </a:r>
          </a:p>
          <a:p>
            <a:pPr marL="342900" indent="-342900">
              <a:spcAft>
                <a:spcPts val="600"/>
              </a:spcAft>
              <a:buFont typeface="Arial" panose="020B0604020202020204" pitchFamily="34" charset="0"/>
              <a:buChar char="•"/>
            </a:pPr>
            <a:r>
              <a:rPr lang="en-GB" sz="2000" dirty="0">
                <a:solidFill>
                  <a:schemeClr val="tx2"/>
                </a:solidFill>
              </a:rPr>
              <a:t>Signallers able to identify locations of workgroups</a:t>
            </a:r>
          </a:p>
          <a:p>
            <a:pPr marL="342900" indent="-342900">
              <a:spcAft>
                <a:spcPts val="600"/>
              </a:spcAft>
              <a:buFont typeface="Arial" panose="020B0604020202020204" pitchFamily="34" charset="0"/>
              <a:buChar char="•"/>
            </a:pPr>
            <a:r>
              <a:rPr lang="en-GB" sz="2000" dirty="0">
                <a:solidFill>
                  <a:schemeClr val="tx2"/>
                </a:solidFill>
              </a:rPr>
              <a:t>Signaller confirmation that the correct protection has been applied</a:t>
            </a:r>
          </a:p>
          <a:p>
            <a:pPr>
              <a:spcAft>
                <a:spcPts val="600"/>
              </a:spcAft>
            </a:pPr>
            <a:endParaRPr lang="en-GB" sz="2000" dirty="0">
              <a:solidFill>
                <a:schemeClr val="tx2"/>
              </a:solidFill>
            </a:endParaRPr>
          </a:p>
          <a:p>
            <a:pPr marL="342900" indent="-342900">
              <a:spcAft>
                <a:spcPts val="600"/>
              </a:spcAft>
              <a:buFont typeface="Arial" panose="020B0604020202020204" pitchFamily="34" charset="0"/>
              <a:buChar char="•"/>
            </a:pPr>
            <a:endParaRPr lang="en-GB" sz="1400" dirty="0">
              <a:solidFill>
                <a:schemeClr val="tx2"/>
              </a:solidFill>
            </a:endParaRPr>
          </a:p>
        </p:txBody>
      </p:sp>
    </p:spTree>
    <p:extLst>
      <p:ext uri="{BB962C8B-B14F-4D97-AF65-F5344CB8AC3E}">
        <p14:creationId xmlns:p14="http://schemas.microsoft.com/office/powerpoint/2010/main" val="90368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EGO, toy&#10;&#10;Description generated with very high confidence">
            <a:extLst>
              <a:ext uri="{FF2B5EF4-FFF2-40B4-BE49-F238E27FC236}">
                <a16:creationId xmlns:a16="http://schemas.microsoft.com/office/drawing/2014/main" id="{84C58212-E249-4D35-8A08-95371FE06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927" y="2609903"/>
            <a:ext cx="7161311" cy="4381394"/>
          </a:xfrm>
          <a:prstGeom prst="rect">
            <a:avLst/>
          </a:prstGeom>
        </p:spPr>
      </p:pic>
    </p:spTree>
    <p:extLst>
      <p:ext uri="{BB962C8B-B14F-4D97-AF65-F5344CB8AC3E}">
        <p14:creationId xmlns:p14="http://schemas.microsoft.com/office/powerpoint/2010/main" val="675973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PMG_Talkbook_Sidebar_1021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Custom 9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l">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54000" tIns="54000" rIns="54000" bIns="54000" rtlCol="0">
        <a:noAutofit/>
      </a:bodyPr>
      <a:lstStyle>
        <a:defPPr>
          <a:spcAft>
            <a:spcPts val="600"/>
          </a:spcAft>
          <a:defRPr sz="1000"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Portrait Template.potx" id="{9567C038-ABF5-4B57-B053-CE21E20BF617}" vid="{BABBE185-736E-4523-82C6-31D113A76E73}"/>
    </a:ext>
  </a:extLst>
</a:theme>
</file>

<file path=ppt/theme/theme2.xml><?xml version="1.0" encoding="utf-8"?>
<a:theme xmlns:a="http://schemas.openxmlformats.org/drawingml/2006/main" name="1_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Blank">
  <a:themeElements>
    <a:clrScheme name="Network Rail">
      <a:dk1>
        <a:srgbClr val="292929"/>
      </a:dk1>
      <a:lt1>
        <a:sysClr val="window" lastClr="FFFFFF"/>
      </a:lt1>
      <a:dk2>
        <a:srgbClr val="054B6B"/>
      </a:dk2>
      <a:lt2>
        <a:srgbClr val="FFFFFF"/>
      </a:lt2>
      <a:accent1>
        <a:srgbClr val="054B6B"/>
      </a:accent1>
      <a:accent2>
        <a:srgbClr val="EE731F"/>
      </a:accent2>
      <a:accent3>
        <a:srgbClr val="9DB126"/>
      </a:accent3>
      <a:accent4>
        <a:srgbClr val="A5CDDC"/>
      </a:accent4>
      <a:accent5>
        <a:srgbClr val="D51324"/>
      </a:accent5>
      <a:accent6>
        <a:srgbClr val="830926"/>
      </a:accent6>
      <a:hlink>
        <a:srgbClr val="054B6B"/>
      </a:hlink>
      <a:folHlink>
        <a:srgbClr val="054B6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spcBef>
            <a:spcPts val="1500"/>
          </a:spcBef>
          <a:defRPr sz="1200" dirty="0" smtClean="0">
            <a:solidFill>
              <a:schemeClr val="tx2"/>
            </a:solidFill>
          </a:defRPr>
        </a:defPPr>
      </a:lstStyle>
    </a:txDef>
  </a:objectDefaults>
  <a:extraClrSchemeLst/>
</a:theme>
</file>

<file path=ppt/theme/theme4.xml><?xml version="1.0" encoding="utf-8"?>
<a:theme xmlns:a="http://schemas.openxmlformats.org/drawingml/2006/main" name="4_Blank">
  <a:themeElements>
    <a:clrScheme name="Network Rail">
      <a:dk1>
        <a:srgbClr val="292929"/>
      </a:dk1>
      <a:lt1>
        <a:sysClr val="window" lastClr="FFFFFF"/>
      </a:lt1>
      <a:dk2>
        <a:srgbClr val="054B6B"/>
      </a:dk2>
      <a:lt2>
        <a:srgbClr val="FFFFFF"/>
      </a:lt2>
      <a:accent1>
        <a:srgbClr val="054B6B"/>
      </a:accent1>
      <a:accent2>
        <a:srgbClr val="EE731F"/>
      </a:accent2>
      <a:accent3>
        <a:srgbClr val="9DB126"/>
      </a:accent3>
      <a:accent4>
        <a:srgbClr val="A5CDDC"/>
      </a:accent4>
      <a:accent5>
        <a:srgbClr val="D51324"/>
      </a:accent5>
      <a:accent6>
        <a:srgbClr val="830926"/>
      </a:accent6>
      <a:hlink>
        <a:srgbClr val="054B6B"/>
      </a:hlink>
      <a:folHlink>
        <a:srgbClr val="054B6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spcBef>
            <a:spcPts val="1500"/>
          </a:spcBef>
          <a:defRPr sz="1200" dirty="0" smtClean="0">
            <a:solidFill>
              <a:schemeClr val="tx2"/>
            </a:solidFill>
          </a:defRPr>
        </a:defPPr>
      </a:lstStyle>
    </a:txDef>
  </a:objectDefaults>
  <a:extraClrSchemeLst/>
</a:theme>
</file>

<file path=ppt/theme/theme5.xml><?xml version="1.0" encoding="utf-8"?>
<a:theme xmlns:a="http://schemas.openxmlformats.org/drawingml/2006/main" name="Blank">
  <a:themeElements>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efault 14">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KPMG_Talkbook_Sidebar_1021_2015">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Custom 9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000" tIns="54000" rIns="54000" bIns="54000" rtlCol="0" anchor="ctr"/>
      <a:lstStyle>
        <a:defPPr algn="l">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54000" tIns="54000" rIns="54000" bIns="54000" rtlCol="0">
        <a:noAutofit/>
      </a:bodyPr>
      <a:lstStyle>
        <a:defPPr>
          <a:spcAft>
            <a:spcPts val="600"/>
          </a:spcAft>
          <a:defRPr sz="1000"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Portrait Template.potx" id="{9567C038-ABF5-4B57-B053-CE21E20BF617}" vid="{BABBE185-736E-4523-82C6-31D113A76E7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b5c55b4-6a33-474a-861d-8221dc6b9a3b">
      <UserInfo>
        <DisplayName>Lucinda Steel</DisplayName>
        <AccountId>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8520B8B8BB2B4AB47EB90A6E6D0798" ma:contentTypeVersion="9" ma:contentTypeDescription="Create a new document." ma:contentTypeScope="" ma:versionID="3353807b538f8e4d4c1c12ba5e045379">
  <xsd:schema xmlns:xsd="http://www.w3.org/2001/XMLSchema" xmlns:xs="http://www.w3.org/2001/XMLSchema" xmlns:p="http://schemas.microsoft.com/office/2006/metadata/properties" xmlns:ns2="bf552918-7d4f-4642-8e96-489a27d902ac" xmlns:ns3="2b5c55b4-6a33-474a-861d-8221dc6b9a3b" targetNamespace="http://schemas.microsoft.com/office/2006/metadata/properties" ma:root="true" ma:fieldsID="c08d13ee6639a09e2981cbf47e034c27" ns2:_="" ns3:_="">
    <xsd:import namespace="bf552918-7d4f-4642-8e96-489a27d902ac"/>
    <xsd:import namespace="2b5c55b4-6a33-474a-861d-8221dc6b9a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552918-7d4f-4642-8e96-489a27d90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5c55b4-6a33-474a-861d-8221dc6b9a3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9E3BDC-EC59-42BC-9EF2-65DC5E9847AE}">
  <ds:schemaRefs>
    <ds:schemaRef ds:uri="http://purl.org/dc/elements/1.1/"/>
    <ds:schemaRef ds:uri="http://schemas.microsoft.com/office/2006/metadata/properties"/>
    <ds:schemaRef ds:uri="27997733-60af-4f51-9aea-526e98338bd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8147feb-b28d-4158-abd5-3a67d57ae9f1"/>
    <ds:schemaRef ds:uri="http://www.w3.org/XML/1998/namespace"/>
    <ds:schemaRef ds:uri="http://purl.org/dc/dcmitype/"/>
  </ds:schemaRefs>
</ds:datastoreItem>
</file>

<file path=customXml/itemProps2.xml><?xml version="1.0" encoding="utf-8"?>
<ds:datastoreItem xmlns:ds="http://schemas.openxmlformats.org/officeDocument/2006/customXml" ds:itemID="{92239C21-F62A-4B6B-ADC8-375BE8D615A9}"/>
</file>

<file path=customXml/itemProps3.xml><?xml version="1.0" encoding="utf-8"?>
<ds:datastoreItem xmlns:ds="http://schemas.openxmlformats.org/officeDocument/2006/customXml" ds:itemID="{1E8EA4BE-59F8-4AE8-AFD3-A6A810470C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1260</TotalTime>
  <Words>459</Words>
  <Application>Microsoft Office PowerPoint</Application>
  <PresentationFormat>A3 Paper (297x420 mm)</PresentationFormat>
  <Paragraphs>32</Paragraphs>
  <Slides>6</Slides>
  <Notes>1</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6</vt:i4>
      </vt:variant>
    </vt:vector>
  </HeadingPairs>
  <TitlesOfParts>
    <vt:vector size="18" baseType="lpstr">
      <vt:lpstr>Arial</vt:lpstr>
      <vt:lpstr>Calibri</vt:lpstr>
      <vt:lpstr>Calibri Light</vt:lpstr>
      <vt:lpstr>Network Rail Sans</vt:lpstr>
      <vt:lpstr>KPMG_Talkbook_Sidebar_1021_2015</vt:lpstr>
      <vt:lpstr>1_Blank</vt:lpstr>
      <vt:lpstr>3_Blank</vt:lpstr>
      <vt:lpstr>4_Blank</vt:lpstr>
      <vt:lpstr>Blank</vt:lpstr>
      <vt:lpstr>1_KPMG_Talkbook_Sidebar_1021_2015</vt:lpstr>
      <vt:lpstr>Office Theme</vt:lpstr>
      <vt:lpstr>think-cell Slide</vt:lpstr>
      <vt:lpstr>PowerPoint Presentation</vt:lpstr>
      <vt:lpstr>PowerPoint Presentation</vt:lpstr>
      <vt:lpstr>PowerPoint Presentation</vt:lpstr>
      <vt:lpstr>PowerPoint Presentation</vt:lpstr>
      <vt:lpstr>Additional Protection at site of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NRHS PERIODIC BUSINESS REVIEW</dc:title>
  <dc:creator>Serafeim Lampadarios</dc:creator>
  <cp:lastModifiedBy>Ray Steve</cp:lastModifiedBy>
  <cp:revision>4</cp:revision>
  <dcterms:created xsi:type="dcterms:W3CDTF">2021-01-15T12:12:13Z</dcterms:created>
  <dcterms:modified xsi:type="dcterms:W3CDTF">2022-05-06T08:10:56Z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0x010100F58520B8B8BB2B4AB47EB90A6E6D0798</vt:lpwstr>
  </property>
  <property fmtid="{D5CDD505-2E9C-101B-9397-08002B2CF9AE}" pid="3" name="MSIP_Label_8577031b-11bc-4db9-b655-7d79027ad570_Enabled">
    <vt:lpwstr>true</vt:lpwstr>
  </property>
  <property fmtid="{D5CDD505-2E9C-101B-9397-08002B2CF9AE}" pid="4" name="MSIP_Label_8577031b-11bc-4db9-b655-7d79027ad570_SetDate">
    <vt:lpwstr>2022-02-28T18:10:13Z</vt:lpwstr>
  </property>
  <property fmtid="{D5CDD505-2E9C-101B-9397-08002B2CF9AE}" pid="5" name="MSIP_Label_8577031b-11bc-4db9-b655-7d79027ad570_Method">
    <vt:lpwstr>Standard</vt:lpwstr>
  </property>
  <property fmtid="{D5CDD505-2E9C-101B-9397-08002B2CF9AE}" pid="6" name="MSIP_Label_8577031b-11bc-4db9-b655-7d79027ad570_Name">
    <vt:lpwstr>8577031b-11bc-4db9-b655-7d79027ad570</vt:lpwstr>
  </property>
  <property fmtid="{D5CDD505-2E9C-101B-9397-08002B2CF9AE}" pid="7" name="MSIP_Label_8577031b-11bc-4db9-b655-7d79027ad570_SiteId">
    <vt:lpwstr>c22cc3e1-5d7f-4f4d-be03-d5a158cc9409</vt:lpwstr>
  </property>
  <property fmtid="{D5CDD505-2E9C-101B-9397-08002B2CF9AE}" pid="8" name="MSIP_Label_8577031b-11bc-4db9-b655-7d79027ad570_ActionId">
    <vt:lpwstr>f1939ed2-a998-4b58-8e19-23c445f9d214</vt:lpwstr>
  </property>
  <property fmtid="{D5CDD505-2E9C-101B-9397-08002B2CF9AE}" pid="9" name="MSIP_Label_8577031b-11bc-4db9-b655-7d79027ad570_ContentBits">
    <vt:lpwstr>1</vt:lpwstr>
  </property>
</Properties>
</file>