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7">
          <p15:clr>
            <a:srgbClr val="A4A3A4"/>
          </p15:clr>
        </p15:guide>
        <p15:guide id="2" orient="horz" pos="5675">
          <p15:clr>
            <a:srgbClr val="A4A3A4"/>
          </p15:clr>
        </p15:guide>
        <p15:guide id="3" pos="4065">
          <p15:clr>
            <a:srgbClr val="A4A3A4"/>
          </p15:clr>
        </p15:guide>
        <p15:guide id="4" pos="255">
          <p15:clr>
            <a:srgbClr val="A4A3A4"/>
          </p15:clr>
        </p15:guide>
        <p15:guide id="5" pos="2160">
          <p15:clr>
            <a:srgbClr val="A4A3A4"/>
          </p15:clr>
        </p15:guide>
        <p15:guide id="6" pos="2058">
          <p15:clr>
            <a:srgbClr val="A4A3A4"/>
          </p15:clr>
        </p15:guide>
        <p15:guide id="7" pos="226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5100"/>
    <a:srgbClr val="939393"/>
    <a:srgbClr val="4F99BB"/>
    <a:srgbClr val="BB0034"/>
    <a:srgbClr val="EACC1D"/>
    <a:srgbClr val="C94578"/>
    <a:srgbClr val="8DC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7" d="100"/>
          <a:sy n="57" d="100"/>
        </p:scale>
        <p:origin x="2602" y="48"/>
      </p:cViewPr>
      <p:guideLst>
        <p:guide orient="horz" pos="807"/>
        <p:guide orient="horz" pos="5675"/>
        <p:guide pos="4065"/>
        <p:guide pos="255"/>
        <p:guide pos="2160"/>
        <p:guide pos="2058"/>
        <p:guide pos="2262"/>
      </p:guideLst>
    </p:cSldViewPr>
  </p:slideViewPr>
  <p:notesTextViewPr>
    <p:cViewPr>
      <p:scale>
        <a:sx n="1" d="1"/>
        <a:sy n="1" d="1"/>
      </p:scale>
      <p:origin x="0" y="0"/>
    </p:cViewPr>
  </p:notesTextViewPr>
  <p:notesViewPr>
    <p:cSldViewPr showGuides="1">
      <p:cViewPr varScale="1">
        <p:scale>
          <a:sx n="53" d="100"/>
          <a:sy n="53" d="100"/>
        </p:scale>
        <p:origin x="-286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1764C20-82F1-4E90-B292-19F335FB47FC}" type="datetimeFigureOut">
              <a:rPr lang="en-GB" smtClean="0"/>
              <a:t>25/09/2019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3270E649-A16A-4D8F-9517-C556DB4C4CA7}" type="slidenum">
              <a:rPr lang="en-GB" smtClean="0"/>
              <a:t>‹#›</a:t>
            </a:fld>
            <a:endParaRPr lang="en-GB"/>
          </a:p>
        </p:txBody>
      </p:sp>
    </p:spTree>
    <p:extLst>
      <p:ext uri="{BB962C8B-B14F-4D97-AF65-F5344CB8AC3E}">
        <p14:creationId xmlns:p14="http://schemas.microsoft.com/office/powerpoint/2010/main" val="2759999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F243D50-7DA1-4164-B43A-805C63FA2A76}" type="datetimeFigureOut">
              <a:rPr lang="en-GB" smtClean="0"/>
              <a:t>25/09/2019</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D5D830B-5209-452E-81F4-2A2696952053}" type="slidenum">
              <a:rPr lang="en-GB" smtClean="0"/>
              <a:t>‹#›</a:t>
            </a:fld>
            <a:endParaRPr lang="en-GB"/>
          </a:p>
        </p:txBody>
      </p:sp>
    </p:spTree>
    <p:extLst>
      <p:ext uri="{BB962C8B-B14F-4D97-AF65-F5344CB8AC3E}">
        <p14:creationId xmlns:p14="http://schemas.microsoft.com/office/powerpoint/2010/main" val="2667941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6165304" y="9345488"/>
            <a:ext cx="50405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648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Title 1"/>
          <p:cNvSpPr>
            <a:spLocks noGrp="1"/>
          </p:cNvSpPr>
          <p:nvPr>
            <p:ph type="ctrTitle"/>
          </p:nvPr>
        </p:nvSpPr>
        <p:spPr>
          <a:xfrm>
            <a:off x="404813" y="4160000"/>
            <a:ext cx="5454000" cy="1560000"/>
          </a:xfrm>
        </p:spPr>
        <p:txBody>
          <a:bodyPr/>
          <a:lstStyle>
            <a:lvl1pPr>
              <a:defRPr sz="3600" b="1" i="1" baseline="0"/>
            </a:lvl1pPr>
          </a:lstStyle>
          <a:p>
            <a:r>
              <a:rPr lang="en-US"/>
              <a:t>Click to edit Master title style</a:t>
            </a:r>
            <a:endParaRPr lang="en-GB" dirty="0"/>
          </a:p>
        </p:txBody>
      </p:sp>
      <p:sp>
        <p:nvSpPr>
          <p:cNvPr id="8" name="Date Placeholder 7"/>
          <p:cNvSpPr>
            <a:spLocks noGrp="1"/>
          </p:cNvSpPr>
          <p:nvPr>
            <p:ph type="dt" sz="half" idx="10"/>
          </p:nvPr>
        </p:nvSpPr>
        <p:spPr/>
        <p:txBody>
          <a:bodyPr/>
          <a:lstStyle/>
          <a:p>
            <a:fld id="{7C518F66-E96E-4209-808B-BDACF4AAE74C}" type="datetime5">
              <a:rPr lang="en-GB" smtClean="0"/>
              <a:t>25-Sep-19</a:t>
            </a:fld>
            <a:endParaRPr lang="en-GB" dirty="0"/>
          </a:p>
        </p:txBody>
      </p:sp>
      <p:sp>
        <p:nvSpPr>
          <p:cNvPr id="10" name="Footer Placeholder 9"/>
          <p:cNvSpPr>
            <a:spLocks noGrp="1"/>
          </p:cNvSpPr>
          <p:nvPr>
            <p:ph type="ftr" sz="quarter" idx="11"/>
          </p:nvPr>
        </p:nvSpPr>
        <p:spPr/>
        <p:txBody>
          <a:bodyPr/>
          <a:lstStyle/>
          <a:p>
            <a:r>
              <a:rPr lang="en-GB"/>
              <a:t>Presentation Title: Insert &gt; Header &amp; Footer</a:t>
            </a:r>
            <a:endParaRPr lang="en-GB" dirty="0"/>
          </a:p>
        </p:txBody>
      </p:sp>
      <p:sp>
        <p:nvSpPr>
          <p:cNvPr id="11" name="Slide Number Placeholder 10"/>
          <p:cNvSpPr>
            <a:spLocks noGrp="1"/>
          </p:cNvSpPr>
          <p:nvPr>
            <p:ph type="sldNum" sz="quarter" idx="12"/>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90713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a:t>Presentation Title: Insert &gt; Header &amp; Footer</a:t>
            </a:r>
          </a:p>
        </p:txBody>
      </p:sp>
      <p:sp>
        <p:nvSpPr>
          <p:cNvPr id="9" name="Content Placeholder 7"/>
          <p:cNvSpPr>
            <a:spLocks noGrp="1"/>
          </p:cNvSpPr>
          <p:nvPr>
            <p:ph sz="quarter" idx="14"/>
          </p:nvPr>
        </p:nvSpPr>
        <p:spPr>
          <a:xfrm>
            <a:off x="405000" y="2667600"/>
            <a:ext cx="5454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Date Placeholder 2"/>
          <p:cNvSpPr>
            <a:spLocks noGrp="1"/>
          </p:cNvSpPr>
          <p:nvPr>
            <p:ph type="dt" sz="half" idx="15"/>
          </p:nvPr>
        </p:nvSpPr>
        <p:spPr/>
        <p:txBody>
          <a:bodyPr/>
          <a:lstStyle/>
          <a:p>
            <a:fld id="{4A25B8F5-B5A1-44E2-88F6-02F1F9298B7D}" type="datetime5">
              <a:rPr lang="en-GB" smtClean="0"/>
              <a:t>25-Sep-19</a:t>
            </a:fld>
            <a:endParaRPr lang="en-GB" dirty="0"/>
          </a:p>
        </p:txBody>
      </p:sp>
      <p:sp>
        <p:nvSpPr>
          <p:cNvPr id="8" name="Slide Number Placeholder 7"/>
          <p:cNvSpPr>
            <a:spLocks noGrp="1"/>
          </p:cNvSpPr>
          <p:nvPr>
            <p:ph type="sldNum" sz="quarter" idx="16"/>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0083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Presentation Title: Insert &gt; Header &amp; Footer</a:t>
            </a:r>
            <a:endParaRPr lang="en-GB" dirty="0"/>
          </a:p>
        </p:txBody>
      </p:sp>
      <p:sp>
        <p:nvSpPr>
          <p:cNvPr id="8" name="Content Placeholder 7"/>
          <p:cNvSpPr>
            <a:spLocks noGrp="1"/>
          </p:cNvSpPr>
          <p:nvPr>
            <p:ph sz="quarter" idx="14"/>
          </p:nvPr>
        </p:nvSpPr>
        <p:spPr>
          <a:xfrm>
            <a:off x="405000" y="2667600"/>
            <a:ext cx="2862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7"/>
          <p:cNvSpPr>
            <a:spLocks noGrp="1"/>
          </p:cNvSpPr>
          <p:nvPr>
            <p:ph sz="quarter" idx="15"/>
          </p:nvPr>
        </p:nvSpPr>
        <p:spPr>
          <a:xfrm>
            <a:off x="3591000" y="2667600"/>
            <a:ext cx="2862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Date Placeholder 5"/>
          <p:cNvSpPr>
            <a:spLocks noGrp="1"/>
          </p:cNvSpPr>
          <p:nvPr>
            <p:ph type="dt" sz="half" idx="16"/>
          </p:nvPr>
        </p:nvSpPr>
        <p:spPr/>
        <p:txBody>
          <a:bodyPr/>
          <a:lstStyle/>
          <a:p>
            <a:fld id="{57E4302D-025F-46B3-854A-51330D15EA3F}" type="datetime5">
              <a:rPr lang="en-GB" smtClean="0"/>
              <a:t>25-Sep-19</a:t>
            </a:fld>
            <a:endParaRPr lang="en-GB" dirty="0"/>
          </a:p>
        </p:txBody>
      </p:sp>
      <p:sp>
        <p:nvSpPr>
          <p:cNvPr id="7" name="Slide Number Placeholder 6"/>
          <p:cNvSpPr>
            <a:spLocks noGrp="1"/>
          </p:cNvSpPr>
          <p:nvPr>
            <p:ph type="sldNum" sz="quarter" idx="17"/>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373007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a:t>Presentation Title: Insert &gt; Header &amp; Footer</a:t>
            </a:r>
          </a:p>
        </p:txBody>
      </p:sp>
      <p:sp>
        <p:nvSpPr>
          <p:cNvPr id="10" name="Picture Placeholder 8"/>
          <p:cNvSpPr>
            <a:spLocks noGrp="1"/>
          </p:cNvSpPr>
          <p:nvPr>
            <p:ph type="pic" sz="quarter" idx="13" hasCustomPrompt="1"/>
          </p:nvPr>
        </p:nvSpPr>
        <p:spPr>
          <a:xfrm>
            <a:off x="1458516" y="2971800"/>
            <a:ext cx="3940969" cy="5044000"/>
          </a:xfrm>
        </p:spPr>
        <p:txBody>
          <a:bodyPr anchor="t"/>
          <a:lstStyle>
            <a:lvl1pPr marL="0" indent="0">
              <a:buNone/>
              <a:defRPr baseline="0"/>
            </a:lvl1pPr>
          </a:lstStyle>
          <a:p>
            <a:r>
              <a:rPr lang="en-GB" dirty="0"/>
              <a:t>Click icon to insert picture</a:t>
            </a:r>
          </a:p>
        </p:txBody>
      </p:sp>
      <p:sp>
        <p:nvSpPr>
          <p:cNvPr id="3" name="Date Placeholder 2"/>
          <p:cNvSpPr>
            <a:spLocks noGrp="1"/>
          </p:cNvSpPr>
          <p:nvPr>
            <p:ph type="dt" sz="half" idx="14"/>
          </p:nvPr>
        </p:nvSpPr>
        <p:spPr/>
        <p:txBody>
          <a:bodyPr/>
          <a:lstStyle/>
          <a:p>
            <a:fld id="{DD390AB9-CDE9-4847-AD3F-6A54FB27E295}" type="datetime5">
              <a:rPr lang="en-GB" smtClean="0"/>
              <a:t>25-Sep-19</a:t>
            </a:fld>
            <a:endParaRPr lang="en-GB" dirty="0"/>
          </a:p>
        </p:txBody>
      </p:sp>
      <p:sp>
        <p:nvSpPr>
          <p:cNvPr id="8" name="Slide Number Placeholder 7"/>
          <p:cNvSpPr>
            <a:spLocks noGrp="1"/>
          </p:cNvSpPr>
          <p:nvPr>
            <p:ph type="sldNum" sz="quarter" idx="15"/>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19427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oint Branding Slide">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a:t>Presentation Title: Insert &gt; Header &amp; Footer</a:t>
            </a:r>
          </a:p>
        </p:txBody>
      </p:sp>
      <p:sp>
        <p:nvSpPr>
          <p:cNvPr id="9" name="Picture Placeholder 7"/>
          <p:cNvSpPr>
            <a:spLocks noGrp="1"/>
          </p:cNvSpPr>
          <p:nvPr>
            <p:ph type="pic" sz="quarter" idx="14" hasCustomPrompt="1"/>
          </p:nvPr>
        </p:nvSpPr>
        <p:spPr>
          <a:xfrm>
            <a:off x="405000" y="2667600"/>
            <a:ext cx="5454000" cy="6344000"/>
          </a:xfrm>
        </p:spPr>
        <p:txBody>
          <a:bodyPr anchor="t"/>
          <a:lstStyle>
            <a:lvl1pPr marL="0" indent="0">
              <a:buNone/>
              <a:defRPr/>
            </a:lvl1pPr>
          </a:lstStyle>
          <a:p>
            <a:r>
              <a:rPr lang="en-GB" dirty="0"/>
              <a:t>Click Icon to insert picture </a:t>
            </a:r>
          </a:p>
        </p:txBody>
      </p:sp>
      <p:sp>
        <p:nvSpPr>
          <p:cNvPr id="3" name="Date Placeholder 2"/>
          <p:cNvSpPr>
            <a:spLocks noGrp="1"/>
          </p:cNvSpPr>
          <p:nvPr>
            <p:ph type="dt" sz="half" idx="15"/>
          </p:nvPr>
        </p:nvSpPr>
        <p:spPr/>
        <p:txBody>
          <a:bodyPr/>
          <a:lstStyle/>
          <a:p>
            <a:fld id="{29D48ABD-9A59-4705-BE5D-6C62FFDF98F4}" type="datetime5">
              <a:rPr lang="en-GB" smtClean="0"/>
              <a:t>25-Sep-19</a:t>
            </a:fld>
            <a:endParaRPr lang="en-GB" dirty="0"/>
          </a:p>
        </p:txBody>
      </p:sp>
      <p:sp>
        <p:nvSpPr>
          <p:cNvPr id="8" name="Slide Number Placeholder 7"/>
          <p:cNvSpPr>
            <a:spLocks noGrp="1"/>
          </p:cNvSpPr>
          <p:nvPr>
            <p:ph type="sldNum" sz="quarter" idx="16"/>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327707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a:t>Presentation Title: Insert &gt; Header &amp; Footer</a:t>
            </a:r>
            <a:endParaRPr lang="en-GB" dirty="0"/>
          </a:p>
        </p:txBody>
      </p:sp>
      <p:sp>
        <p:nvSpPr>
          <p:cNvPr id="10" name="Title 1"/>
          <p:cNvSpPr>
            <a:spLocks noGrp="1"/>
          </p:cNvSpPr>
          <p:nvPr>
            <p:ph type="ctrTitle"/>
          </p:nvPr>
        </p:nvSpPr>
        <p:spPr>
          <a:xfrm>
            <a:off x="404813" y="4160000"/>
            <a:ext cx="5454000" cy="1560000"/>
          </a:xfrm>
        </p:spPr>
        <p:txBody>
          <a:bodyPr/>
          <a:lstStyle>
            <a:lvl1pPr>
              <a:defRPr sz="3600" b="1" i="1" baseline="0"/>
            </a:lvl1pPr>
          </a:lstStyle>
          <a:p>
            <a:r>
              <a:rPr lang="en-US"/>
              <a:t>Click to edit Master title style</a:t>
            </a:r>
            <a:endParaRPr lang="en-GB" dirty="0"/>
          </a:p>
        </p:txBody>
      </p:sp>
      <p:sp>
        <p:nvSpPr>
          <p:cNvPr id="2" name="Date Placeholder 1"/>
          <p:cNvSpPr>
            <a:spLocks noGrp="1"/>
          </p:cNvSpPr>
          <p:nvPr>
            <p:ph type="dt" sz="half" idx="12"/>
          </p:nvPr>
        </p:nvSpPr>
        <p:spPr/>
        <p:txBody>
          <a:bodyPr/>
          <a:lstStyle/>
          <a:p>
            <a:fld id="{8A9F4D47-155E-4C7F-8F5F-4AE051981999}" type="datetime5">
              <a:rPr lang="en-GB" smtClean="0"/>
              <a:t>25-Sep-19</a:t>
            </a:fld>
            <a:endParaRPr lang="en-GB" dirty="0"/>
          </a:p>
        </p:txBody>
      </p:sp>
      <p:sp>
        <p:nvSpPr>
          <p:cNvPr id="3" name="Slide Number Placeholder 2"/>
          <p:cNvSpPr>
            <a:spLocks noGrp="1"/>
          </p:cNvSpPr>
          <p:nvPr>
            <p:ph type="sldNum" sz="quarter" idx="13"/>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1394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5000" y="1196000"/>
            <a:ext cx="5454000" cy="624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04813" y="2664531"/>
            <a:ext cx="5454000" cy="6344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04812" y="338000"/>
            <a:ext cx="3240000" cy="260000"/>
          </a:xfrm>
          <a:prstGeom prst="rect">
            <a:avLst/>
          </a:prstGeom>
        </p:spPr>
        <p:txBody>
          <a:bodyPr vert="horz" lIns="0" tIns="0" rIns="0" bIns="0" rtlCol="0" anchor="ctr" anchorCtr="0"/>
          <a:lstStyle>
            <a:lvl1pPr algn="l">
              <a:defRPr sz="800">
                <a:solidFill>
                  <a:schemeClr val="tx2"/>
                </a:solidFill>
              </a:defRPr>
            </a:lvl1pPr>
          </a:lstStyle>
          <a:p>
            <a:r>
              <a:rPr lang="en-GB"/>
              <a:t>Presentation Title: Insert &gt; Header &amp; Footer</a:t>
            </a:r>
            <a:endParaRPr lang="en-GB" dirty="0"/>
          </a:p>
        </p:txBody>
      </p:sp>
      <p:sp>
        <p:nvSpPr>
          <p:cNvPr id="6" name="Slide Number Placeholder 5"/>
          <p:cNvSpPr>
            <a:spLocks noGrp="1"/>
          </p:cNvSpPr>
          <p:nvPr>
            <p:ph type="sldNum" sz="quarter" idx="4"/>
          </p:nvPr>
        </p:nvSpPr>
        <p:spPr>
          <a:xfrm>
            <a:off x="6529387" y="9477532"/>
            <a:ext cx="128681" cy="260000"/>
          </a:xfrm>
          <a:prstGeom prst="rect">
            <a:avLst/>
          </a:prstGeom>
        </p:spPr>
        <p:txBody>
          <a:bodyPr vert="horz" lIns="0" tIns="0" rIns="0" bIns="0" rtlCol="0" anchor="ctr"/>
          <a:lstStyle>
            <a:lvl1pPr algn="r">
              <a:defRPr sz="800">
                <a:solidFill>
                  <a:schemeClr val="tx2"/>
                </a:solidFill>
              </a:defRPr>
            </a:lvl1pPr>
          </a:lstStyle>
          <a:p>
            <a:fld id="{72B4E084-70D5-4C53-8A39-B95869D3D307}" type="slidenum">
              <a:rPr lang="en-GB" smtClean="0"/>
              <a:pPr/>
              <a:t>‹#›</a:t>
            </a:fld>
            <a:endParaRPr lang="en-GB" dirty="0"/>
          </a:p>
        </p:txBody>
      </p:sp>
      <p:sp>
        <p:nvSpPr>
          <p:cNvPr id="12" name="Date Placeholder 11"/>
          <p:cNvSpPr>
            <a:spLocks noGrp="1"/>
          </p:cNvSpPr>
          <p:nvPr>
            <p:ph type="dt" sz="half" idx="2"/>
          </p:nvPr>
        </p:nvSpPr>
        <p:spPr>
          <a:xfrm>
            <a:off x="4866652" y="9479600"/>
            <a:ext cx="1600200" cy="260000"/>
          </a:xfrm>
          <a:prstGeom prst="rect">
            <a:avLst/>
          </a:prstGeom>
        </p:spPr>
        <p:txBody>
          <a:bodyPr vert="horz" lIns="91440" tIns="45720" rIns="0" bIns="45720" rtlCol="0" anchor="ctr"/>
          <a:lstStyle>
            <a:lvl1pPr algn="r">
              <a:defRPr sz="800" baseline="0">
                <a:solidFill>
                  <a:schemeClr val="tx2"/>
                </a:solidFill>
              </a:defRPr>
            </a:lvl1pPr>
          </a:lstStyle>
          <a:p>
            <a:fld id="{FC0EEFF9-CBB0-4630-87E3-B66F1FC5A272}" type="datetime5">
              <a:rPr lang="en-GB" smtClean="0"/>
              <a:t>25-Sep-19</a:t>
            </a:fld>
            <a:endParaRPr lang="en-GB" dirty="0"/>
          </a:p>
        </p:txBody>
      </p:sp>
      <p:sp>
        <p:nvSpPr>
          <p:cNvPr id="13" name="TextBox 12"/>
          <p:cNvSpPr txBox="1"/>
          <p:nvPr/>
        </p:nvSpPr>
        <p:spPr>
          <a:xfrm>
            <a:off x="6497981" y="9522631"/>
            <a:ext cx="43607" cy="123111"/>
          </a:xfrm>
          <a:prstGeom prst="rect">
            <a:avLst/>
          </a:prstGeom>
          <a:noFill/>
        </p:spPr>
        <p:txBody>
          <a:bodyPr wrap="square" lIns="0" tIns="0" rIns="0" bIns="0" rtlCol="0">
            <a:spAutoFit/>
          </a:bodyPr>
          <a:lstStyle/>
          <a:p>
            <a:pPr algn="r">
              <a:spcBef>
                <a:spcPts val="1500"/>
              </a:spcBef>
            </a:pPr>
            <a:r>
              <a:rPr lang="en-GB" sz="800" dirty="0">
                <a:solidFill>
                  <a:schemeClr val="tx2"/>
                </a:solidFill>
              </a:rPr>
              <a:t>/</a:t>
            </a:r>
          </a:p>
        </p:txBody>
      </p:sp>
    </p:spTree>
    <p:extLst>
      <p:ext uri="{BB962C8B-B14F-4D97-AF65-F5344CB8AC3E}">
        <p14:creationId xmlns:p14="http://schemas.microsoft.com/office/powerpoint/2010/main" val="324484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0" r:id="rId4"/>
    <p:sldLayoutId id="2147483662" r:id="rId5"/>
    <p:sldLayoutId id="2147483663" r:id="rId6"/>
    <p:sldLayoutId id="2147483661" r:id="rId7"/>
  </p:sldLayoutIdLst>
  <p:hf hdr="0"/>
  <p:txStyles>
    <p:titleStyle>
      <a:lvl1pPr algn="l" defTabSz="914400" rtl="0" eaLnBrk="1" latinLnBrk="0" hangingPunct="1">
        <a:spcBef>
          <a:spcPct val="0"/>
        </a:spcBef>
        <a:buNone/>
        <a:defRPr sz="2800" b="1" i="1" kern="1200">
          <a:solidFill>
            <a:schemeClr val="tx2"/>
          </a:solidFill>
          <a:latin typeface="+mj-lt"/>
          <a:ea typeface="+mj-ea"/>
          <a:cs typeface="+mj-cs"/>
        </a:defRPr>
      </a:lvl1pPr>
    </p:titleStyle>
    <p:bodyStyle>
      <a:lvl1pPr marL="0" indent="0" algn="l" defTabSz="914400" rtl="0" eaLnBrk="1" latinLnBrk="0" hangingPunct="1">
        <a:spcBef>
          <a:spcPct val="20000"/>
        </a:spcBef>
        <a:buClr>
          <a:schemeClr val="accent4"/>
        </a:buClr>
        <a:buSzPct val="50000"/>
        <a:buFont typeface="Arial" panose="020B0604020202020204" pitchFamily="34" charset="0"/>
        <a:buNone/>
        <a:defRPr sz="1800" kern="1200">
          <a:solidFill>
            <a:schemeClr val="tx1"/>
          </a:solidFill>
          <a:latin typeface="+mn-lt"/>
          <a:ea typeface="+mn-ea"/>
          <a:cs typeface="+mn-cs"/>
        </a:defRPr>
      </a:lvl1pPr>
      <a:lvl2pPr marL="180000" indent="-180000" algn="l" defTabSz="914400" rtl="0" eaLnBrk="1" latinLnBrk="0" hangingPunct="1">
        <a:spcBef>
          <a:spcPct val="20000"/>
        </a:spcBef>
        <a:buClr>
          <a:schemeClr val="accent4"/>
        </a:buClr>
        <a:buSzPct val="50000"/>
        <a:buFont typeface="Arial" panose="020B0604020202020204" pitchFamily="34" charset="0"/>
        <a:buChar char="►"/>
        <a:defRPr sz="1800" kern="1200">
          <a:solidFill>
            <a:schemeClr val="tx1"/>
          </a:solidFill>
          <a:latin typeface="+mn-lt"/>
          <a:ea typeface="+mn-ea"/>
          <a:cs typeface="+mn-cs"/>
        </a:defRPr>
      </a:lvl2pPr>
      <a:lvl3pPr marL="630000" indent="-180000" algn="l" defTabSz="914400" rtl="0" eaLnBrk="1" latinLnBrk="0" hangingPunct="1">
        <a:spcBef>
          <a:spcPct val="20000"/>
        </a:spcBef>
        <a:buClr>
          <a:schemeClr val="accent4"/>
        </a:buClr>
        <a:buFont typeface="Arial" panose="020B0604020202020204" pitchFamily="34" charset="0"/>
        <a:buChar char="•"/>
        <a:defRPr sz="1800" kern="1200">
          <a:solidFill>
            <a:schemeClr val="tx1"/>
          </a:solidFill>
          <a:latin typeface="+mn-lt"/>
          <a:ea typeface="+mn-ea"/>
          <a:cs typeface="+mn-cs"/>
        </a:defRPr>
      </a:lvl3pPr>
      <a:lvl4pPr marL="1080000" indent="-180000" algn="l" defTabSz="901700" rtl="0" eaLnBrk="1" latinLnBrk="0" hangingPunct="1">
        <a:spcBef>
          <a:spcPts val="336"/>
        </a:spcBef>
        <a:buClr>
          <a:schemeClr val="accent4"/>
        </a:buClr>
        <a:buFont typeface="Arial" panose="020B0604020202020204" pitchFamily="34" charset="0"/>
        <a:buChar char="-"/>
        <a:tabLst/>
        <a:defRPr sz="1800" kern="1200">
          <a:solidFill>
            <a:schemeClr val="tx1"/>
          </a:solidFill>
          <a:latin typeface="+mn-lt"/>
          <a:ea typeface="+mn-ea"/>
          <a:cs typeface="+mn-cs"/>
        </a:defRPr>
      </a:lvl4pPr>
      <a:lvl5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5pPr>
      <a:lvl6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6pPr>
      <a:lvl7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7pPr>
      <a:lvl8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8pPr>
      <a:lvl9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hw.hub.networkrail.co.uk/Pages/Mental-Wellbeing.aspx"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ohw.hub.networkrail.co.uk/Pages/Mental-Wellbeing.aspx" TargetMode="External"/><Relationship Id="rId7"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sane.org.uk/" TargetMode="External"/><Relationship Id="rId5" Type="http://schemas.openxmlformats.org/officeDocument/2006/relationships/hyperlink" Target="http://www.mind.org.uk/" TargetMode="External"/><Relationship Id="rId4" Type="http://schemas.openxmlformats.org/officeDocument/2006/relationships/hyperlink" Target="http://www.samaritan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9160" y="0"/>
            <a:ext cx="1988840" cy="909184"/>
          </a:xfrm>
          <a:prstGeom prst="rect">
            <a:avLst/>
          </a:prstGeom>
        </p:spPr>
      </p:pic>
      <p:sp>
        <p:nvSpPr>
          <p:cNvPr id="3" name="TextBox 2"/>
          <p:cNvSpPr txBox="1"/>
          <p:nvPr/>
        </p:nvSpPr>
        <p:spPr>
          <a:xfrm>
            <a:off x="1876083" y="541806"/>
            <a:ext cx="2766270" cy="276999"/>
          </a:xfrm>
          <a:prstGeom prst="rect">
            <a:avLst/>
          </a:prstGeom>
          <a:noFill/>
        </p:spPr>
        <p:txBody>
          <a:bodyPr wrap="none" lIns="0" tIns="0" rIns="0" bIns="0" rtlCol="0">
            <a:spAutoFit/>
          </a:bodyPr>
          <a:lstStyle/>
          <a:p>
            <a:pPr algn="ctr">
              <a:spcBef>
                <a:spcPts val="1500"/>
              </a:spcBef>
            </a:pPr>
            <a:r>
              <a:rPr lang="en-GB" b="1" dirty="0">
                <a:solidFill>
                  <a:schemeClr val="tx2"/>
                </a:solidFill>
                <a:latin typeface="Network Rail Sans" panose="02000000040000020004" pitchFamily="2" charset="0"/>
              </a:rPr>
              <a:t>‘Ask Twice’ Discussion Pack</a:t>
            </a:r>
          </a:p>
        </p:txBody>
      </p:sp>
      <p:sp>
        <p:nvSpPr>
          <p:cNvPr id="10" name="TextBox 9"/>
          <p:cNvSpPr txBox="1"/>
          <p:nvPr/>
        </p:nvSpPr>
        <p:spPr>
          <a:xfrm>
            <a:off x="171467" y="1087298"/>
            <a:ext cx="6480720" cy="2831544"/>
          </a:xfrm>
          <a:prstGeom prst="rect">
            <a:avLst/>
          </a:prstGeom>
          <a:noFill/>
        </p:spPr>
        <p:txBody>
          <a:bodyPr wrap="square" lIns="0" tIns="0" rIns="0" bIns="0" rtlCol="0">
            <a:spAutoFit/>
          </a:bodyPr>
          <a:lstStyle/>
          <a:p>
            <a:r>
              <a:rPr lang="en-GB" sz="1400" b="1" dirty="0">
                <a:solidFill>
                  <a:schemeClr val="tx2"/>
                </a:solidFill>
                <a:latin typeface="Network Rail Sans" panose="02000000040000020004" pitchFamily="2" charset="0"/>
              </a:rPr>
              <a:t>Topic: </a:t>
            </a:r>
            <a:r>
              <a:rPr lang="en-GB" sz="1400" dirty="0">
                <a:solidFill>
                  <a:schemeClr val="accent2">
                    <a:lumMod val="75000"/>
                  </a:schemeClr>
                </a:solidFill>
                <a:latin typeface="Network Rail Sans" panose="02000000040000020004" pitchFamily="2" charset="0"/>
              </a:rPr>
              <a:t>Mental Wellbeing at Network Rail – ending mental health stigma</a:t>
            </a:r>
          </a:p>
          <a:p>
            <a:endParaRPr lang="en-GB" sz="1000" dirty="0">
              <a:solidFill>
                <a:srgbClr val="FFC000"/>
              </a:solidFill>
              <a:latin typeface="Network Rail Sans" panose="02000000040000020004" pitchFamily="2" charset="0"/>
            </a:endParaRPr>
          </a:p>
          <a:p>
            <a:r>
              <a:rPr lang="en-GB" sz="1400" b="1" dirty="0">
                <a:solidFill>
                  <a:schemeClr val="tx2"/>
                </a:solidFill>
                <a:latin typeface="Network Rail Sans" panose="02000000040000020004" pitchFamily="2" charset="0"/>
              </a:rPr>
              <a:t>Purpose of the discussion: </a:t>
            </a:r>
          </a:p>
          <a:p>
            <a:endParaRPr lang="en-GB" sz="1400" b="1" dirty="0">
              <a:solidFill>
                <a:schemeClr val="tx2"/>
              </a:solidFill>
              <a:latin typeface="Network Rail Sans" panose="02000000040000020004" pitchFamily="2" charset="0"/>
            </a:endParaRPr>
          </a:p>
          <a:p>
            <a:r>
              <a:rPr lang="en-US" sz="1100" dirty="0">
                <a:solidFill>
                  <a:schemeClr val="accent2">
                    <a:lumMod val="75000"/>
                  </a:schemeClr>
                </a:solidFill>
                <a:latin typeface="Network Rail Sans" panose="02000000040000020004" pitchFamily="2" charset="0"/>
              </a:rPr>
              <a:t>Network Rail is campaigning to remove mental health stigma and encourage everyone to talk more openly about how they feel, recognising ‘its ok to say you’re not ok’. In support of this continued message the central occupational health and wellbeing team have created the ‘Ask Twice’ video which  links to the re-signing of the Time to Change Pledge by Andrew Haines, Network Rail chief executive, on 10</a:t>
            </a:r>
            <a:r>
              <a:rPr lang="en-US" sz="1100" baseline="30000" dirty="0">
                <a:solidFill>
                  <a:schemeClr val="accent2">
                    <a:lumMod val="75000"/>
                  </a:schemeClr>
                </a:solidFill>
                <a:latin typeface="Network Rail Sans" panose="02000000040000020004" pitchFamily="2" charset="0"/>
              </a:rPr>
              <a:t> </a:t>
            </a:r>
            <a:r>
              <a:rPr lang="en-US" sz="1100" dirty="0">
                <a:solidFill>
                  <a:schemeClr val="accent2">
                    <a:lumMod val="75000"/>
                  </a:schemeClr>
                </a:solidFill>
                <a:latin typeface="Network Rail Sans" panose="02000000040000020004" pitchFamily="2" charset="0"/>
              </a:rPr>
              <a:t>October 2019; World Mental Health Day. Network Rail values of ‘care’ and ‘always be safe’ can be demonstrated by taking positive action to support this campaign. </a:t>
            </a:r>
            <a:br>
              <a:rPr lang="en-US" sz="1100" dirty="0">
                <a:solidFill>
                  <a:schemeClr val="accent2">
                    <a:lumMod val="75000"/>
                  </a:schemeClr>
                </a:solidFill>
                <a:latin typeface="Network Rail Sans" panose="02000000040000020004" pitchFamily="2" charset="0"/>
              </a:rPr>
            </a:br>
            <a:endParaRPr lang="en-US" sz="1100" dirty="0">
              <a:solidFill>
                <a:schemeClr val="accent2">
                  <a:lumMod val="75000"/>
                </a:schemeClr>
              </a:solidFill>
              <a:latin typeface="Network Rail Sans" panose="02000000040000020004" pitchFamily="2" charset="0"/>
            </a:endParaRPr>
          </a:p>
          <a:p>
            <a:r>
              <a:rPr lang="en-US" sz="1100" dirty="0">
                <a:solidFill>
                  <a:schemeClr val="accent2">
                    <a:lumMod val="75000"/>
                  </a:schemeClr>
                </a:solidFill>
                <a:latin typeface="Network Rail Sans" panose="02000000040000020004" pitchFamily="2" charset="0"/>
              </a:rPr>
              <a:t>Play the Ask Twice video found on the </a:t>
            </a:r>
            <a:r>
              <a:rPr lang="en-US" sz="1100" dirty="0">
                <a:solidFill>
                  <a:schemeClr val="accent2">
                    <a:lumMod val="75000"/>
                  </a:schemeClr>
                </a:solidFill>
                <a:latin typeface="Network Rail Sans" panose="02000000040000020004" pitchFamily="2" charset="0"/>
                <a:hlinkClick r:id="rId3">
                  <a:extLst>
                    <a:ext uri="{A12FA001-AC4F-418D-AE19-62706E023703}">
                      <ahyp:hlinkClr xmlns:ahyp="http://schemas.microsoft.com/office/drawing/2018/hyperlinkcolor" val="tx"/>
                    </a:ext>
                  </a:extLst>
                </a:hlinkClick>
              </a:rPr>
              <a:t>Mental Wellbeing Hub </a:t>
            </a:r>
            <a:r>
              <a:rPr lang="en-US" sz="1100" dirty="0">
                <a:solidFill>
                  <a:schemeClr val="accent2">
                    <a:lumMod val="75000"/>
                  </a:schemeClr>
                </a:solidFill>
                <a:latin typeface="Network Rail Sans" panose="02000000040000020004" pitchFamily="2" charset="0"/>
              </a:rPr>
              <a:t>and use the discussion points below to open a positive conversation around mental wellbeing with colleagues and teams in your area of the business. Then review the resources and tools available within the business to play your role in the campaign. </a:t>
            </a:r>
          </a:p>
          <a:p>
            <a:endParaRPr lang="en-US" sz="1100" dirty="0">
              <a:solidFill>
                <a:schemeClr val="accent2">
                  <a:lumMod val="75000"/>
                </a:schemeClr>
              </a:solidFill>
              <a:latin typeface="Network Rail Sans" panose="02000000040000020004" pitchFamily="2" charset="0"/>
            </a:endParaRPr>
          </a:p>
          <a:p>
            <a:r>
              <a:rPr lang="en-US" sz="1100" dirty="0">
                <a:solidFill>
                  <a:schemeClr val="accent2">
                    <a:lumMod val="75000"/>
                  </a:schemeClr>
                </a:solidFill>
                <a:latin typeface="Network Rail Sans" panose="02000000040000020004" pitchFamily="2" charset="0"/>
              </a:rPr>
              <a:t> </a:t>
            </a:r>
          </a:p>
        </p:txBody>
      </p:sp>
      <p:sp>
        <p:nvSpPr>
          <p:cNvPr id="4" name="Rectangle 3"/>
          <p:cNvSpPr/>
          <p:nvPr/>
        </p:nvSpPr>
        <p:spPr>
          <a:xfrm>
            <a:off x="171467" y="3834341"/>
            <a:ext cx="6480720" cy="11504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atin typeface="Network Rail Sans" panose="02000000040000020004" pitchFamily="2" charset="0"/>
                <a:cs typeface="Arial" panose="020B0604020202020204" pitchFamily="34" charset="0"/>
              </a:rPr>
              <a:t>Discussion points: Use the information below to plan your facilitated discussion. Remember, you don’t need to have all the answers – the role of the facilitator is to create an engaging discussion where everyone understands the points raised and can find solutions. </a:t>
            </a:r>
          </a:p>
          <a:p>
            <a:pPr algn="ctr"/>
            <a:r>
              <a:rPr lang="en-GB" sz="1100" b="1" i="1" dirty="0">
                <a:latin typeface="Network Rail Sans" panose="02000000040000020004" pitchFamily="2" charset="0"/>
                <a:cs typeface="Arial" panose="020B0604020202020204" pitchFamily="34" charset="0"/>
              </a:rPr>
              <a:t>Should anyone wish to opt out of taking part in this session for personal reasons, this is perfectly acceptable.</a:t>
            </a:r>
          </a:p>
        </p:txBody>
      </p:sp>
      <p:graphicFrame>
        <p:nvGraphicFramePr>
          <p:cNvPr id="5" name="Table 4"/>
          <p:cNvGraphicFramePr>
            <a:graphicFrameLocks noGrp="1"/>
          </p:cNvGraphicFramePr>
          <p:nvPr>
            <p:extLst>
              <p:ext uri="{D42A27DB-BD31-4B8C-83A1-F6EECF244321}">
                <p14:modId xmlns:p14="http://schemas.microsoft.com/office/powerpoint/2010/main" val="3103635754"/>
              </p:ext>
            </p:extLst>
          </p:nvPr>
        </p:nvGraphicFramePr>
        <p:xfrm>
          <a:off x="171467" y="5181162"/>
          <a:ext cx="6480720" cy="4648200"/>
        </p:xfrm>
        <a:graphic>
          <a:graphicData uri="http://schemas.openxmlformats.org/drawingml/2006/table">
            <a:tbl>
              <a:tblPr firstRow="1" bandRow="1">
                <a:tableStyleId>{5C22544A-7EE6-4342-B048-85BDC9FD1C3A}</a:tableStyleId>
              </a:tblPr>
              <a:tblGrid>
                <a:gridCol w="1511445">
                  <a:extLst>
                    <a:ext uri="{9D8B030D-6E8A-4147-A177-3AD203B41FA5}">
                      <a16:colId xmlns:a16="http://schemas.microsoft.com/office/drawing/2014/main" val="20000"/>
                    </a:ext>
                  </a:extLst>
                </a:gridCol>
                <a:gridCol w="4969275">
                  <a:extLst>
                    <a:ext uri="{9D8B030D-6E8A-4147-A177-3AD203B41FA5}">
                      <a16:colId xmlns:a16="http://schemas.microsoft.com/office/drawing/2014/main" val="20001"/>
                    </a:ext>
                  </a:extLst>
                </a:gridCol>
              </a:tblGrid>
              <a:tr h="268185">
                <a:tc>
                  <a:txBody>
                    <a:bodyPr/>
                    <a:lstStyle/>
                    <a:p>
                      <a:pPr algn="ctr"/>
                      <a:r>
                        <a:rPr lang="en-GB" sz="1200" dirty="0">
                          <a:latin typeface="Network Rail Sans" panose="02000000040000020004" pitchFamily="2" charset="0"/>
                        </a:rPr>
                        <a:t>Discussion</a:t>
                      </a:r>
                      <a:r>
                        <a:rPr lang="en-GB" sz="1200" baseline="0" dirty="0">
                          <a:latin typeface="Network Rail Sans" panose="02000000040000020004" pitchFamily="2" charset="0"/>
                        </a:rPr>
                        <a:t> points</a:t>
                      </a:r>
                      <a:endParaRPr lang="en-GB" sz="1200" dirty="0">
                        <a:latin typeface="Network Rail Sans" panose="02000000040000020004" pitchFamily="2" charset="0"/>
                      </a:endParaRPr>
                    </a:p>
                  </a:txBody>
                  <a:tcPr/>
                </a:tc>
                <a:tc>
                  <a:txBody>
                    <a:bodyPr/>
                    <a:lstStyle/>
                    <a:p>
                      <a:pPr algn="ctr"/>
                      <a:r>
                        <a:rPr lang="en-GB" sz="1200" dirty="0">
                          <a:latin typeface="Network Rail Sans" panose="02000000040000020004" pitchFamily="2" charset="0"/>
                        </a:rPr>
                        <a:t>Supporting notes</a:t>
                      </a:r>
                    </a:p>
                  </a:txBody>
                  <a:tcPr/>
                </a:tc>
                <a:extLst>
                  <a:ext uri="{0D108BD9-81ED-4DB2-BD59-A6C34878D82A}">
                    <a16:rowId xmlns:a16="http://schemas.microsoft.com/office/drawing/2014/main" val="10000"/>
                  </a:ext>
                </a:extLst>
              </a:tr>
              <a:tr h="2219973">
                <a:tc>
                  <a:txBody>
                    <a:bodyPr/>
                    <a:lstStyle/>
                    <a:p>
                      <a:r>
                        <a:rPr lang="en-GB" sz="1100" b="1" i="0" u="none" strike="noStrike" kern="1200" baseline="0" dirty="0">
                          <a:solidFill>
                            <a:schemeClr val="accent2">
                              <a:lumMod val="75000"/>
                            </a:schemeClr>
                          </a:solidFill>
                          <a:latin typeface="Network Rail Sans" panose="02000000040000020004" pitchFamily="2" charset="0"/>
                          <a:ea typeface="+mn-ea"/>
                          <a:cs typeface="+mn-cs"/>
                        </a:rPr>
                        <a:t>Identifying if someone might need a helping hand</a:t>
                      </a:r>
                    </a:p>
                    <a:p>
                      <a:endParaRPr lang="en-GB" sz="1100" b="0" i="0" u="none" strike="noStrike" kern="1200" baseline="0" dirty="0">
                        <a:solidFill>
                          <a:schemeClr val="accent2">
                            <a:lumMod val="75000"/>
                          </a:schemeClr>
                        </a:solidFill>
                        <a:latin typeface="+mn-lt"/>
                        <a:ea typeface="+mn-ea"/>
                        <a:cs typeface="+mn-cs"/>
                      </a:endParaRPr>
                    </a:p>
                    <a:p>
                      <a:r>
                        <a:rPr lang="en-GB" sz="1100" b="0" i="0" u="none" strike="noStrike" kern="1200" baseline="0" dirty="0">
                          <a:solidFill>
                            <a:schemeClr val="dk1"/>
                          </a:solidFill>
                          <a:latin typeface="+mn-lt"/>
                          <a:ea typeface="+mn-ea"/>
                          <a:cs typeface="+mn-cs"/>
                        </a:rPr>
                        <a:t>	</a:t>
                      </a:r>
                    </a:p>
                  </a:txBody>
                  <a:tcPr/>
                </a:tc>
                <a:tc>
                  <a:txBody>
                    <a:bodyPr/>
                    <a:lstStyle/>
                    <a:p>
                      <a:r>
                        <a:rPr lang="en-GB" sz="1100" b="0" i="0" dirty="0">
                          <a:solidFill>
                            <a:srgbClr val="002060"/>
                          </a:solidFill>
                          <a:latin typeface="Network Rail Sans" panose="02000000040000020004" pitchFamily="2" charset="0"/>
                          <a:ea typeface="+mn-ea"/>
                        </a:rPr>
                        <a:t>At Network Rail, when we talk about mental wellbeing, we want our people to feel positive, have a sense of purpose and be able to handle every day pressures. We can all play a role to take responsibility for our own mental wellbeing and look out for others we work with. </a:t>
                      </a:r>
                    </a:p>
                    <a:p>
                      <a:endParaRPr lang="en-GB" sz="1100" b="0" i="0" u="none" strike="noStrike" kern="1200" baseline="0" dirty="0">
                        <a:solidFill>
                          <a:srgbClr val="002060"/>
                        </a:solidFill>
                        <a:latin typeface="Network Rail Sans" panose="02000000040000020004" pitchFamily="2" charset="0"/>
                        <a:ea typeface="+mn-ea"/>
                        <a:cs typeface="+mn-cs"/>
                      </a:endParaRPr>
                    </a:p>
                    <a:p>
                      <a:r>
                        <a:rPr lang="en-GB" sz="1100" b="0" i="0" u="none" strike="noStrike" kern="1200" baseline="0" dirty="0">
                          <a:solidFill>
                            <a:srgbClr val="002060"/>
                          </a:solidFill>
                          <a:latin typeface="Network Rail Sans" panose="02000000040000020004" pitchFamily="2" charset="0"/>
                          <a:ea typeface="+mn-ea"/>
                          <a:cs typeface="+mn-cs"/>
                        </a:rPr>
                        <a:t>In the video you saw how Jake noticed something was different with his colleague.</a:t>
                      </a:r>
                    </a:p>
                    <a:p>
                      <a:endParaRPr lang="en-GB" sz="1100" b="0" i="0" u="none" strike="noStrike" kern="1200" baseline="0" dirty="0">
                        <a:solidFill>
                          <a:srgbClr val="002060"/>
                        </a:solidFill>
                        <a:latin typeface="Network Rail Sans" panose="02000000040000020004" pitchFamily="2" charset="0"/>
                        <a:ea typeface="+mn-ea"/>
                        <a:cs typeface="+mn-cs"/>
                      </a:endParaRPr>
                    </a:p>
                    <a:p>
                      <a:r>
                        <a:rPr lang="en-GB" sz="1100" b="0" i="0" u="none" strike="noStrike" kern="1200" baseline="0" dirty="0">
                          <a:solidFill>
                            <a:srgbClr val="002060"/>
                          </a:solidFill>
                          <a:latin typeface="Network Rail Sans" panose="02000000040000020004" pitchFamily="2" charset="0"/>
                          <a:ea typeface="+mn-ea"/>
                          <a:cs typeface="+mn-cs"/>
                        </a:rPr>
                        <a:t>Discuss in your group:</a:t>
                      </a:r>
                    </a:p>
                    <a:p>
                      <a:endParaRPr lang="en-GB" sz="1100" b="0" i="0" u="none" strike="noStrike" kern="1200" baseline="0" dirty="0">
                        <a:solidFill>
                          <a:srgbClr val="002060"/>
                        </a:solidFill>
                        <a:latin typeface="Network Rail Sans" panose="02000000040000020004" pitchFamily="2" charset="0"/>
                        <a:ea typeface="+mn-ea"/>
                        <a:cs typeface="+mn-cs"/>
                      </a:endParaRPr>
                    </a:p>
                    <a:p>
                      <a:r>
                        <a:rPr lang="en-GB" sz="1100" b="0" i="0" u="none" strike="noStrike" kern="1200" baseline="0" dirty="0">
                          <a:solidFill>
                            <a:srgbClr val="002060"/>
                          </a:solidFill>
                          <a:latin typeface="Network Rail Sans" panose="02000000040000020004" pitchFamily="2" charset="0"/>
                          <a:ea typeface="+mn-ea"/>
                          <a:cs typeface="+mn-cs"/>
                        </a:rPr>
                        <a:t>How well do you know the people you work with?</a:t>
                      </a:r>
                    </a:p>
                    <a:p>
                      <a:r>
                        <a:rPr lang="en-GB" sz="1100" b="0" i="0" u="none" strike="noStrike" kern="1200" baseline="0" dirty="0">
                          <a:solidFill>
                            <a:srgbClr val="002060"/>
                          </a:solidFill>
                          <a:latin typeface="Network Rail Sans" panose="02000000040000020004" pitchFamily="2" charset="0"/>
                          <a:ea typeface="+mn-ea"/>
                          <a:cs typeface="+mn-cs"/>
                        </a:rPr>
                        <a:t>Would you be able to tell if they weren’t themselves?</a:t>
                      </a:r>
                    </a:p>
                    <a:p>
                      <a:r>
                        <a:rPr lang="en-GB" sz="1100" b="0" i="0" u="none" strike="noStrike" kern="1200" baseline="0" dirty="0">
                          <a:solidFill>
                            <a:srgbClr val="002060"/>
                          </a:solidFill>
                          <a:latin typeface="Network Rail Sans" panose="02000000040000020004" pitchFamily="2" charset="0"/>
                          <a:ea typeface="+mn-ea"/>
                          <a:cs typeface="+mn-cs"/>
                        </a:rPr>
                        <a:t>What sort of things might you notice?</a:t>
                      </a:r>
                    </a:p>
                    <a:p>
                      <a:endParaRPr lang="en-GB" sz="1100" b="1" i="0" u="none" strike="noStrike" kern="1200" baseline="0" dirty="0">
                        <a:solidFill>
                          <a:srgbClr val="002060"/>
                        </a:solidFill>
                        <a:latin typeface="Network Rail Sans" panose="02000000040000020004" pitchFamily="2" charset="0"/>
                        <a:ea typeface="+mn-ea"/>
                        <a:cs typeface="+mn-cs"/>
                      </a:endParaRPr>
                    </a:p>
                  </a:txBody>
                  <a:tcPr/>
                </a:tc>
                <a:extLst>
                  <a:ext uri="{0D108BD9-81ED-4DB2-BD59-A6C34878D82A}">
                    <a16:rowId xmlns:a16="http://schemas.microsoft.com/office/drawing/2014/main" val="10001"/>
                  </a:ext>
                </a:extLst>
              </a:tr>
              <a:tr h="1892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accent2">
                              <a:lumMod val="75000"/>
                            </a:schemeClr>
                          </a:solidFill>
                          <a:latin typeface="Network Rail Sans" panose="02000000040000020004" pitchFamily="2" charset="0"/>
                        </a:rPr>
                        <a:t>Starting a conversation</a:t>
                      </a:r>
                      <a:endParaRPr lang="en-GB" sz="1100" b="1" i="0" dirty="0">
                        <a:solidFill>
                          <a:schemeClr val="accent2">
                            <a:lumMod val="75000"/>
                          </a:schemeClr>
                        </a:solidFill>
                        <a:latin typeface="Network Rail Sans" panose="02000000040000020004" pitchFamily="2" charset="0"/>
                      </a:endParaRPr>
                    </a:p>
                  </a:txBody>
                  <a:tcPr/>
                </a:tc>
                <a:tc>
                  <a:txBody>
                    <a:bodyPr/>
                    <a:lstStyle/>
                    <a:p>
                      <a:pPr algn="just">
                        <a:buClr>
                          <a:srgbClr val="164DBA"/>
                        </a:buClr>
                        <a:buSzPct val="85000"/>
                        <a:defRPr/>
                      </a:pPr>
                      <a:r>
                        <a:rPr lang="en-GB" sz="1100" b="0" i="0" u="none" strike="noStrike" kern="1200" baseline="0" dirty="0">
                          <a:solidFill>
                            <a:srgbClr val="002060"/>
                          </a:solidFill>
                          <a:latin typeface="Network Rail Sans" panose="02000000040000020004" pitchFamily="2" charset="0"/>
                          <a:ea typeface="+mn-ea"/>
                          <a:cs typeface="+mn-cs"/>
                        </a:rPr>
                        <a:t>In the video, you saw how important it is to ‘Ask Twice’ to offer the chance for a colleague to talk openly. You also heard how Jake asked if his colleague was alright, mentioned he didn’t seem himself and then waited for his colleague to talk. This shows the importance of asking with meaning and being ready to listen.</a:t>
                      </a:r>
                    </a:p>
                    <a:p>
                      <a:pPr algn="just">
                        <a:buClr>
                          <a:srgbClr val="164DBA"/>
                        </a:buClr>
                        <a:buSzPct val="85000"/>
                        <a:defRPr/>
                      </a:pPr>
                      <a:endParaRPr lang="en-GB" sz="1100" b="0" i="0" u="none" strike="noStrike" kern="1200" baseline="0" dirty="0">
                        <a:solidFill>
                          <a:srgbClr val="002060"/>
                        </a:solidFill>
                        <a:latin typeface="Network Rail Sans" panose="02000000040000020004" pitchFamily="2" charset="0"/>
                        <a:ea typeface="+mn-ea"/>
                        <a:cs typeface="+mn-cs"/>
                      </a:endParaRPr>
                    </a:p>
                    <a:p>
                      <a:pPr algn="just">
                        <a:buClr>
                          <a:srgbClr val="164DBA"/>
                        </a:buClr>
                        <a:buSzPct val="85000"/>
                        <a:defRPr/>
                      </a:pPr>
                      <a:r>
                        <a:rPr lang="en-GB" sz="1100" b="0" i="0" u="none" strike="noStrike" kern="1200" baseline="0" dirty="0">
                          <a:solidFill>
                            <a:srgbClr val="002060"/>
                          </a:solidFill>
                          <a:latin typeface="Network Rail Sans" panose="02000000040000020004" pitchFamily="2" charset="0"/>
                          <a:ea typeface="+mn-ea"/>
                          <a:cs typeface="+mn-cs"/>
                        </a:rPr>
                        <a:t>How would you feel about starting a conversation with a colleague you thought might need a chat?</a:t>
                      </a:r>
                    </a:p>
                    <a:p>
                      <a:pPr algn="just">
                        <a:buClr>
                          <a:srgbClr val="164DBA"/>
                        </a:buClr>
                        <a:buSzPct val="85000"/>
                        <a:defRPr/>
                      </a:pPr>
                      <a:r>
                        <a:rPr lang="en-GB" sz="1100" b="0" i="0" u="none" strike="noStrike" kern="1200" baseline="0" dirty="0">
                          <a:solidFill>
                            <a:srgbClr val="002060"/>
                          </a:solidFill>
                          <a:latin typeface="Network Rail Sans" panose="02000000040000020004" pitchFamily="2" charset="0"/>
                          <a:ea typeface="+mn-ea"/>
                          <a:cs typeface="+mn-cs"/>
                        </a:rPr>
                        <a:t>What sort of things might you say to open up the conversation?</a:t>
                      </a:r>
                    </a:p>
                    <a:p>
                      <a:pPr algn="just">
                        <a:buClr>
                          <a:srgbClr val="164DBA"/>
                        </a:buClr>
                        <a:buSzPct val="85000"/>
                        <a:defRPr/>
                      </a:pPr>
                      <a:r>
                        <a:rPr lang="en-GB" sz="1100" b="0" i="0" u="none" strike="noStrike" kern="1200" baseline="0" dirty="0">
                          <a:solidFill>
                            <a:srgbClr val="002060"/>
                          </a:solidFill>
                          <a:latin typeface="Network Rail Sans" panose="02000000040000020004" pitchFamily="2" charset="0"/>
                          <a:ea typeface="+mn-ea"/>
                          <a:cs typeface="+mn-cs"/>
                        </a:rPr>
                        <a:t>Is there anything that would put you off starting a conversation?</a:t>
                      </a:r>
                    </a:p>
                    <a:p>
                      <a:pPr algn="just">
                        <a:buClr>
                          <a:srgbClr val="164DBA"/>
                        </a:buClr>
                        <a:buSzPct val="85000"/>
                        <a:defRPr/>
                      </a:pPr>
                      <a:r>
                        <a:rPr lang="en-GB" sz="1100" b="0" i="0" u="none" strike="noStrike" kern="1200" baseline="0" dirty="0">
                          <a:solidFill>
                            <a:srgbClr val="002060"/>
                          </a:solidFill>
                          <a:latin typeface="Network Rail Sans" panose="02000000040000020004" pitchFamily="2" charset="0"/>
                          <a:ea typeface="+mn-ea"/>
                          <a:cs typeface="+mn-cs"/>
                        </a:rPr>
                        <a:t>How would it make you feel if a colleague opened up about personal issues?</a:t>
                      </a:r>
                    </a:p>
                    <a:p>
                      <a:pPr algn="just">
                        <a:buClr>
                          <a:srgbClr val="164DBA"/>
                        </a:buClr>
                        <a:buSzPct val="85000"/>
                        <a:defRPr/>
                      </a:pPr>
                      <a:endParaRPr lang="en-GB" sz="1100" b="1"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10002"/>
                  </a:ext>
                </a:extLst>
              </a:tr>
            </a:tbl>
          </a:graphicData>
        </a:graphic>
      </p:graphicFrame>
      <p:pic>
        <p:nvPicPr>
          <p:cNvPr id="9" name="Picture 8" descr="cid:image001.jpg@01D4782A.EEE1C500">
            <a:extLst>
              <a:ext uri="{FF2B5EF4-FFF2-40B4-BE49-F238E27FC236}">
                <a16:creationId xmlns:a16="http://schemas.microsoft.com/office/drawing/2014/main" id="{0888E811-5ACE-4A00-9912-BE340AB32BF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71467" y="85371"/>
            <a:ext cx="1209675" cy="912870"/>
          </a:xfrm>
          <a:prstGeom prst="rect">
            <a:avLst/>
          </a:prstGeom>
          <a:noFill/>
          <a:ln>
            <a:noFill/>
          </a:ln>
        </p:spPr>
      </p:pic>
    </p:spTree>
    <p:extLst>
      <p:ext uri="{BB962C8B-B14F-4D97-AF65-F5344CB8AC3E}">
        <p14:creationId xmlns:p14="http://schemas.microsoft.com/office/powerpoint/2010/main" val="18145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9160" y="0"/>
            <a:ext cx="1988840" cy="909184"/>
          </a:xfrm>
          <a:prstGeom prst="rect">
            <a:avLst/>
          </a:prstGeom>
        </p:spPr>
      </p:pic>
      <p:sp>
        <p:nvSpPr>
          <p:cNvPr id="3" name="TextBox 2"/>
          <p:cNvSpPr txBox="1"/>
          <p:nvPr/>
        </p:nvSpPr>
        <p:spPr>
          <a:xfrm>
            <a:off x="1934802" y="475846"/>
            <a:ext cx="2766270" cy="276999"/>
          </a:xfrm>
          <a:prstGeom prst="rect">
            <a:avLst/>
          </a:prstGeom>
          <a:noFill/>
        </p:spPr>
        <p:txBody>
          <a:bodyPr wrap="none" lIns="0" tIns="0" rIns="0" bIns="0" rtlCol="0">
            <a:spAutoFit/>
          </a:bodyPr>
          <a:lstStyle/>
          <a:p>
            <a:pPr algn="ctr">
              <a:spcBef>
                <a:spcPts val="1500"/>
              </a:spcBef>
            </a:pPr>
            <a:r>
              <a:rPr lang="en-GB" b="1" dirty="0">
                <a:solidFill>
                  <a:schemeClr val="tx2"/>
                </a:solidFill>
                <a:latin typeface="Network Rail Sans" panose="02000000040000020004" pitchFamily="2" charset="0"/>
              </a:rPr>
              <a:t>‘Ask Twice’ Discussion Pack</a:t>
            </a:r>
          </a:p>
        </p:txBody>
      </p:sp>
      <p:sp>
        <p:nvSpPr>
          <p:cNvPr id="10" name="TextBox 9"/>
          <p:cNvSpPr txBox="1"/>
          <p:nvPr/>
        </p:nvSpPr>
        <p:spPr>
          <a:xfrm>
            <a:off x="233235" y="1054853"/>
            <a:ext cx="6192688" cy="215444"/>
          </a:xfrm>
          <a:prstGeom prst="rect">
            <a:avLst/>
          </a:prstGeom>
          <a:noFill/>
        </p:spPr>
        <p:txBody>
          <a:bodyPr wrap="square" lIns="0" tIns="0" rIns="0" bIns="0" rtlCol="0">
            <a:spAutoFit/>
          </a:bodyPr>
          <a:lstStyle/>
          <a:p>
            <a:r>
              <a:rPr lang="en-GB" sz="1400" b="1" dirty="0">
                <a:solidFill>
                  <a:schemeClr val="tx2"/>
                </a:solidFill>
                <a:latin typeface="Network Rail Sans" panose="02000000040000020004" pitchFamily="2" charset="0"/>
              </a:rPr>
              <a:t>Topic: </a:t>
            </a:r>
            <a:r>
              <a:rPr lang="en-GB" sz="1400" dirty="0">
                <a:solidFill>
                  <a:schemeClr val="accent2">
                    <a:lumMod val="75000"/>
                  </a:schemeClr>
                </a:solidFill>
                <a:latin typeface="Network Rail Sans" panose="02000000040000020004" pitchFamily="2" charset="0"/>
              </a:rPr>
              <a:t>Mental Wellbeing at Network Rail – ending mental health stigma</a:t>
            </a:r>
          </a:p>
        </p:txBody>
      </p:sp>
      <p:graphicFrame>
        <p:nvGraphicFramePr>
          <p:cNvPr id="5" name="Table 4"/>
          <p:cNvGraphicFramePr>
            <a:graphicFrameLocks noGrp="1"/>
          </p:cNvGraphicFramePr>
          <p:nvPr>
            <p:extLst>
              <p:ext uri="{D42A27DB-BD31-4B8C-83A1-F6EECF244321}">
                <p14:modId xmlns:p14="http://schemas.microsoft.com/office/powerpoint/2010/main" val="1058764396"/>
              </p:ext>
            </p:extLst>
          </p:nvPr>
        </p:nvGraphicFramePr>
        <p:xfrm>
          <a:off x="221594" y="1425212"/>
          <a:ext cx="6480719" cy="3804920"/>
        </p:xfrm>
        <a:graphic>
          <a:graphicData uri="http://schemas.openxmlformats.org/drawingml/2006/table">
            <a:tbl>
              <a:tblPr firstRow="1" bandRow="1">
                <a:tableStyleId>{5C22544A-7EE6-4342-B048-85BDC9FD1C3A}</a:tableStyleId>
              </a:tblPr>
              <a:tblGrid>
                <a:gridCol w="1512167">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tblGrid>
              <a:tr h="267815">
                <a:tc>
                  <a:txBody>
                    <a:bodyPr/>
                    <a:lstStyle/>
                    <a:p>
                      <a:pPr marL="0" marR="0" lvl="0" indent="0" algn="ctr" defTabSz="914400" rtl="0" eaLnBrk="1" fontAlgn="auto" latinLnBrk="0" hangingPunct="1">
                        <a:lnSpc>
                          <a:spcPts val="1440"/>
                        </a:lnSpc>
                        <a:spcBef>
                          <a:spcPts val="0"/>
                        </a:spcBef>
                        <a:spcAft>
                          <a:spcPts val="0"/>
                        </a:spcAft>
                        <a:buClrTx/>
                        <a:buSzTx/>
                        <a:buFontTx/>
                        <a:buNone/>
                        <a:tabLst/>
                        <a:defRPr/>
                      </a:pPr>
                      <a:r>
                        <a:rPr lang="en-GB" sz="1200" b="1" kern="1200" dirty="0">
                          <a:solidFill>
                            <a:schemeClr val="lt1"/>
                          </a:solidFill>
                          <a:latin typeface="Network Rail Sans" panose="02000000040000020004" pitchFamily="2" charset="0"/>
                          <a:ea typeface="+mn-ea"/>
                          <a:cs typeface="+mn-cs"/>
                        </a:rPr>
                        <a:t>Discussion points</a:t>
                      </a:r>
                    </a:p>
                  </a:txBody>
                  <a:tcPr/>
                </a:tc>
                <a:tc>
                  <a:txBody>
                    <a:bodyPr/>
                    <a:lstStyle/>
                    <a:p>
                      <a:pPr marL="0" marR="0" lvl="0" indent="0" algn="ctr" defTabSz="914400" rtl="0" eaLnBrk="1" fontAlgn="auto" latinLnBrk="0" hangingPunct="1">
                        <a:lnSpc>
                          <a:spcPts val="1440"/>
                        </a:lnSpc>
                        <a:spcBef>
                          <a:spcPts val="0"/>
                        </a:spcBef>
                        <a:spcAft>
                          <a:spcPts val="0"/>
                        </a:spcAft>
                        <a:buClrTx/>
                        <a:buSzTx/>
                        <a:buFontTx/>
                        <a:buNone/>
                        <a:tabLst/>
                        <a:defRPr/>
                      </a:pPr>
                      <a:r>
                        <a:rPr lang="en-GB" sz="1200" b="1" kern="1200" dirty="0">
                          <a:solidFill>
                            <a:schemeClr val="lt1"/>
                          </a:solidFill>
                          <a:latin typeface="Network Rail Sans" panose="02000000040000020004" pitchFamily="2" charset="0"/>
                          <a:ea typeface="+mn-ea"/>
                          <a:cs typeface="+mn-cs"/>
                        </a:rPr>
                        <a:t>Supporting notes</a:t>
                      </a:r>
                    </a:p>
                  </a:txBody>
                  <a:tcPr/>
                </a:tc>
                <a:extLst>
                  <a:ext uri="{0D108BD9-81ED-4DB2-BD59-A6C34878D82A}">
                    <a16:rowId xmlns:a16="http://schemas.microsoft.com/office/drawing/2014/main" val="2474186827"/>
                  </a:ext>
                </a:extLst>
              </a:tr>
              <a:tr h="10914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dirty="0">
                          <a:solidFill>
                            <a:schemeClr val="accent2">
                              <a:lumMod val="75000"/>
                            </a:schemeClr>
                          </a:solidFill>
                          <a:latin typeface="Network Rail Sans" panose="02000000040000020004" pitchFamily="2" charset="0"/>
                        </a:rPr>
                        <a:t>Sign posting to support</a:t>
                      </a:r>
                    </a:p>
                  </a:txBody>
                  <a:tcPr/>
                </a:tc>
                <a:tc>
                  <a:txBody>
                    <a:bodyPr/>
                    <a:lstStyle/>
                    <a:p>
                      <a:pPr marL="0" marR="0" lvl="0" indent="0" algn="l" defTabSz="914400" rtl="0" eaLnBrk="1" fontAlgn="auto" latinLnBrk="0" hangingPunct="1">
                        <a:lnSpc>
                          <a:spcPct val="100000"/>
                        </a:lnSpc>
                        <a:spcBef>
                          <a:spcPts val="0"/>
                        </a:spcBef>
                        <a:spcAft>
                          <a:spcPts val="0"/>
                        </a:spcAft>
                        <a:buClr>
                          <a:srgbClr val="164DBA"/>
                        </a:buClr>
                        <a:buSzPct val="85000"/>
                        <a:buFontTx/>
                        <a:buNone/>
                        <a:tabLst/>
                        <a:defRPr/>
                      </a:pPr>
                      <a:r>
                        <a:rPr lang="en-GB" sz="1100" b="0" i="0" u="none" strike="noStrike" kern="1200" baseline="0" dirty="0">
                          <a:solidFill>
                            <a:srgbClr val="002060"/>
                          </a:solidFill>
                          <a:latin typeface="Network Rail Sans" panose="02000000040000020004" pitchFamily="2" charset="0"/>
                          <a:ea typeface="+mn-ea"/>
                          <a:cs typeface="+mn-cs"/>
                        </a:rPr>
                        <a:t>The video closes with Jake’s colleague explaining about difficult personal circumstances. Anyone could be affected by changes in circumstances, either at work or at home. There are many helpful resources which are available to Network Rail employees in order to support mental wellbeing.</a:t>
                      </a:r>
                    </a:p>
                    <a:p>
                      <a:pPr marL="0" marR="0" lvl="0" indent="0" algn="l" defTabSz="914400" rtl="0" eaLnBrk="1" fontAlgn="auto" latinLnBrk="0" hangingPunct="1">
                        <a:lnSpc>
                          <a:spcPct val="100000"/>
                        </a:lnSpc>
                        <a:spcBef>
                          <a:spcPts val="0"/>
                        </a:spcBef>
                        <a:spcAft>
                          <a:spcPts val="0"/>
                        </a:spcAft>
                        <a:buClr>
                          <a:srgbClr val="164DBA"/>
                        </a:buClr>
                        <a:buSzPct val="85000"/>
                        <a:buFontTx/>
                        <a:buNone/>
                        <a:tabLst/>
                        <a:defRPr/>
                      </a:pPr>
                      <a:endParaRPr lang="en-GB" sz="1100" b="0" i="0" u="none" strike="noStrike" kern="1200" baseline="0" dirty="0">
                        <a:solidFill>
                          <a:srgbClr val="002060"/>
                        </a:solidFill>
                        <a:latin typeface="Network Rail Sans" panose="02000000040000020004"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baseline="0" dirty="0">
                          <a:solidFill>
                            <a:srgbClr val="002060"/>
                          </a:solidFill>
                          <a:latin typeface="Network Rail Sans" panose="02000000040000020004" pitchFamily="2" charset="0"/>
                          <a:ea typeface="+mn-ea"/>
                          <a:cs typeface="+mn-cs"/>
                        </a:rPr>
                        <a:t>List how many resources or services you can think of? Consider those internal as well as those available to the general public.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baseline="0" dirty="0">
                          <a:solidFill>
                            <a:srgbClr val="002060"/>
                          </a:solidFill>
                          <a:latin typeface="Network Rail Sans" panose="02000000040000020004" pitchFamily="2" charset="0"/>
                          <a:ea typeface="+mn-ea"/>
                          <a:cs typeface="+mn-cs"/>
                        </a:rPr>
                        <a:t>Do you know how these resources and services can support mental wellbeing?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baseline="0" dirty="0">
                          <a:solidFill>
                            <a:srgbClr val="002060"/>
                          </a:solidFill>
                          <a:latin typeface="Network Rail Sans" panose="02000000040000020004" pitchFamily="2" charset="0"/>
                          <a:ea typeface="+mn-ea"/>
                          <a:cs typeface="+mn-cs"/>
                        </a:rPr>
                        <a:t>How can you, as a team, promote awareness of these resources and services where you work so others can benefit too?</a:t>
                      </a:r>
                    </a:p>
                    <a:p>
                      <a:pPr marL="0" marR="0" lvl="0" indent="0" algn="l" defTabSz="914400" rtl="0" eaLnBrk="1" fontAlgn="auto" latinLnBrk="0" hangingPunct="1">
                        <a:lnSpc>
                          <a:spcPct val="100000"/>
                        </a:lnSpc>
                        <a:spcBef>
                          <a:spcPts val="0"/>
                        </a:spcBef>
                        <a:spcAft>
                          <a:spcPts val="0"/>
                        </a:spcAft>
                        <a:buClr>
                          <a:srgbClr val="164DBA"/>
                        </a:buClr>
                        <a:buSzPct val="85000"/>
                        <a:buFontTx/>
                        <a:buNone/>
                        <a:tabLst/>
                        <a:defRPr/>
                      </a:pPr>
                      <a:endParaRPr lang="en-GB" sz="1100" b="0" i="0" u="none" strike="noStrike" kern="1200" baseline="0" dirty="0">
                        <a:solidFill>
                          <a:srgbClr val="002060"/>
                        </a:solidFill>
                        <a:latin typeface="Network Rail Sans" panose="02000000040000020004" pitchFamily="2" charset="0"/>
                        <a:ea typeface="+mn-ea"/>
                        <a:cs typeface="+mn-cs"/>
                      </a:endParaRPr>
                    </a:p>
                  </a:txBody>
                  <a:tcPr/>
                </a:tc>
                <a:extLst>
                  <a:ext uri="{0D108BD9-81ED-4DB2-BD59-A6C34878D82A}">
                    <a16:rowId xmlns:a16="http://schemas.microsoft.com/office/drawing/2014/main" val="1453992074"/>
                  </a:ext>
                </a:extLst>
              </a:tr>
              <a:tr h="1016712">
                <a:tc>
                  <a:txBody>
                    <a:bodyPr/>
                    <a:lstStyle/>
                    <a:p>
                      <a:r>
                        <a:rPr lang="en-GB" sz="1100" i="0" dirty="0">
                          <a:solidFill>
                            <a:schemeClr val="accent2">
                              <a:lumMod val="75000"/>
                            </a:schemeClr>
                          </a:solidFill>
                          <a:latin typeface="Network Rail Sans" panose="02000000040000020004" pitchFamily="2" charset="0"/>
                        </a:rPr>
                        <a:t>What is your commitment?</a:t>
                      </a:r>
                    </a:p>
                  </a:txBody>
                  <a:tcPr/>
                </a:tc>
                <a:tc>
                  <a:txBody>
                    <a:bodyPr/>
                    <a:lstStyle/>
                    <a:p>
                      <a:r>
                        <a:rPr lang="en-GB" sz="1100" b="0" dirty="0">
                          <a:solidFill>
                            <a:srgbClr val="002060"/>
                          </a:solidFill>
                          <a:latin typeface="Network Rail Sans" panose="02000000040000020004" pitchFamily="2" charset="0"/>
                        </a:rPr>
                        <a:t>We can all take steps to make a positive difference for our own mental wellbeing and support those around us.</a:t>
                      </a:r>
                    </a:p>
                    <a:p>
                      <a:endParaRPr lang="en-GB" sz="1100" b="0" dirty="0">
                        <a:solidFill>
                          <a:srgbClr val="002060"/>
                        </a:solidFill>
                        <a:latin typeface="Network Rail Sans" panose="02000000040000020004" pitchFamily="2" charset="0"/>
                      </a:endParaRPr>
                    </a:p>
                    <a:p>
                      <a:r>
                        <a:rPr lang="en-GB" sz="1100" b="0" dirty="0">
                          <a:solidFill>
                            <a:srgbClr val="002060"/>
                          </a:solidFill>
                          <a:latin typeface="Network Rail Sans" panose="02000000040000020004" pitchFamily="2" charset="0"/>
                        </a:rPr>
                        <a:t>Consider one action you can do to improve the mental wellbeing:</a:t>
                      </a:r>
                    </a:p>
                    <a:p>
                      <a:endParaRPr lang="en-GB" sz="1100" b="0" dirty="0">
                        <a:solidFill>
                          <a:srgbClr val="002060"/>
                        </a:solidFill>
                        <a:latin typeface="Network Rail Sans" panose="02000000040000020004" pitchFamily="2" charset="0"/>
                      </a:endParaRPr>
                    </a:p>
                    <a:p>
                      <a:r>
                        <a:rPr lang="en-GB" sz="1100" b="0" dirty="0">
                          <a:solidFill>
                            <a:srgbClr val="002060"/>
                          </a:solidFill>
                          <a:latin typeface="Network Rail Sans" panose="02000000040000020004" pitchFamily="2" charset="0"/>
                        </a:rPr>
                        <a:t>For yourself</a:t>
                      </a:r>
                    </a:p>
                    <a:p>
                      <a:r>
                        <a:rPr lang="en-GB" sz="1100" b="0" dirty="0">
                          <a:solidFill>
                            <a:srgbClr val="002060"/>
                          </a:solidFill>
                          <a:latin typeface="Network Rail Sans" panose="02000000040000020004" pitchFamily="2" charset="0"/>
                        </a:rPr>
                        <a:t>For your colleagues</a:t>
                      </a:r>
                    </a:p>
                    <a:p>
                      <a:r>
                        <a:rPr lang="en-GB" sz="1100" b="0" dirty="0">
                          <a:solidFill>
                            <a:srgbClr val="002060"/>
                          </a:solidFill>
                          <a:latin typeface="Network Rail Sans" panose="02000000040000020004" pitchFamily="2" charset="0"/>
                        </a:rPr>
                        <a:t>For where you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u="none" strike="noStrike" kern="1200" baseline="0" dirty="0">
                        <a:solidFill>
                          <a:srgbClr val="002060"/>
                        </a:solidFill>
                        <a:latin typeface="Network Rail Sans" panose="02000000040000020004" pitchFamily="2" charset="0"/>
                        <a:ea typeface="+mn-ea"/>
                        <a:cs typeface="+mn-cs"/>
                      </a:endParaRPr>
                    </a:p>
                  </a:txBody>
                  <a:tcPr/>
                </a:tc>
                <a:extLst>
                  <a:ext uri="{0D108BD9-81ED-4DB2-BD59-A6C34878D82A}">
                    <a16:rowId xmlns:a16="http://schemas.microsoft.com/office/drawing/2014/main" val="10001"/>
                  </a:ext>
                </a:extLst>
              </a:tr>
            </a:tbl>
          </a:graphicData>
        </a:graphic>
      </p:graphicFrame>
      <p:sp>
        <p:nvSpPr>
          <p:cNvPr id="8" name="Rectangle 7"/>
          <p:cNvSpPr/>
          <p:nvPr/>
        </p:nvSpPr>
        <p:spPr>
          <a:xfrm>
            <a:off x="233234" y="5385048"/>
            <a:ext cx="6469079" cy="43049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t>For further information:</a:t>
            </a:r>
          </a:p>
          <a:p>
            <a:endParaRPr lang="en-GB" sz="1100" dirty="0"/>
          </a:p>
          <a:p>
            <a:r>
              <a:rPr lang="en-GB" sz="1100" dirty="0"/>
              <a:t>For further support visit the Mental Wellbeing Hub -  </a:t>
            </a:r>
            <a:r>
              <a:rPr lang="en-GB" sz="1100" b="1" dirty="0">
                <a:solidFill>
                  <a:schemeClr val="bg2"/>
                </a:solidFill>
                <a:hlinkClick r:id="rId3">
                  <a:extLst>
                    <a:ext uri="{A12FA001-AC4F-418D-AE19-62706E023703}">
                      <ahyp:hlinkClr xmlns:ahyp="http://schemas.microsoft.com/office/drawing/2018/hyperlinkcolor" val="tx"/>
                    </a:ext>
                  </a:extLst>
                </a:hlinkClick>
              </a:rPr>
              <a:t>https://ohw.hub.networkrail.co.uk/Pages/Mental-Wellbeing.aspx</a:t>
            </a:r>
            <a:r>
              <a:rPr lang="en-GB" sz="1100" b="1" dirty="0">
                <a:solidFill>
                  <a:schemeClr val="bg2"/>
                </a:solidFill>
              </a:rPr>
              <a:t> </a:t>
            </a:r>
            <a:endParaRPr lang="en-GB" sz="1100" b="1" dirty="0">
              <a:solidFill>
                <a:schemeClr val="bg2"/>
              </a:solidFill>
              <a:highlight>
                <a:srgbClr val="FFFF00"/>
              </a:highlight>
            </a:endParaRPr>
          </a:p>
          <a:p>
            <a:endParaRPr lang="en-GB" sz="1100" dirty="0"/>
          </a:p>
          <a:p>
            <a:r>
              <a:rPr lang="en-GB" sz="1100" dirty="0"/>
              <a:t>Contact Validium the Employee Assistance Programme – a 24/7 confidential advice and support line – </a:t>
            </a:r>
            <a:r>
              <a:rPr lang="en-GB" sz="1100" b="1" dirty="0"/>
              <a:t>0800 358 4858 </a:t>
            </a:r>
          </a:p>
          <a:p>
            <a:endParaRPr lang="en-GB" sz="1100" b="1" dirty="0"/>
          </a:p>
          <a:p>
            <a:r>
              <a:rPr lang="en-GB" sz="1100" dirty="0"/>
              <a:t>Speak to your line manager who can contact Optima, our occupational health provider for advice and recommendations – </a:t>
            </a:r>
            <a:r>
              <a:rPr lang="en-GB" sz="1100" dirty="0">
                <a:ea typeface="Calibri" panose="020F0502020204030204" pitchFamily="34" charset="0"/>
                <a:cs typeface="Arial" panose="020B0604020202020204" pitchFamily="34" charset="0"/>
              </a:rPr>
              <a:t> </a:t>
            </a:r>
            <a:r>
              <a:rPr lang="en-GB" sz="1100" b="1" dirty="0"/>
              <a:t>0800 083 3324</a:t>
            </a:r>
            <a:endParaRPr lang="en-GB" sz="1100" dirty="0">
              <a:ea typeface="Calibri" panose="020F0502020204030204" pitchFamily="34" charset="0"/>
              <a:cs typeface="Arial" panose="020B0604020202020204" pitchFamily="34" charset="0"/>
            </a:endParaRPr>
          </a:p>
          <a:p>
            <a:endParaRPr lang="en-GB" sz="1100" dirty="0"/>
          </a:p>
          <a:p>
            <a:r>
              <a:rPr lang="en-GB" sz="1100" dirty="0"/>
              <a:t>You can also contact an external support service: </a:t>
            </a:r>
          </a:p>
          <a:p>
            <a:endParaRPr lang="en-GB" sz="1100" dirty="0"/>
          </a:p>
          <a:p>
            <a:endParaRPr lang="en-GB" sz="1100" dirty="0"/>
          </a:p>
          <a:p>
            <a:endParaRPr lang="en-GB" sz="11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p:txBody>
      </p:sp>
      <p:graphicFrame>
        <p:nvGraphicFramePr>
          <p:cNvPr id="2" name="Table 1"/>
          <p:cNvGraphicFramePr>
            <a:graphicFrameLocks noGrp="1"/>
          </p:cNvGraphicFramePr>
          <p:nvPr>
            <p:extLst>
              <p:ext uri="{D42A27DB-BD31-4B8C-83A1-F6EECF244321}">
                <p14:modId xmlns:p14="http://schemas.microsoft.com/office/powerpoint/2010/main" val="3272866376"/>
              </p:ext>
            </p:extLst>
          </p:nvPr>
        </p:nvGraphicFramePr>
        <p:xfrm>
          <a:off x="404661" y="7667890"/>
          <a:ext cx="6048671" cy="1800200"/>
        </p:xfrm>
        <a:graphic>
          <a:graphicData uri="http://schemas.openxmlformats.org/drawingml/2006/table">
            <a:tbl>
              <a:tblPr firstRow="1" firstCol="1" lastRow="1" lastCol="1" bandRow="1" bandCol="1">
                <a:tableStyleId>{5C22544A-7EE6-4342-B048-85BDC9FD1C3A}</a:tableStyleId>
              </a:tblPr>
              <a:tblGrid>
                <a:gridCol w="1475286">
                  <a:extLst>
                    <a:ext uri="{9D8B030D-6E8A-4147-A177-3AD203B41FA5}">
                      <a16:colId xmlns:a16="http://schemas.microsoft.com/office/drawing/2014/main" val="20000"/>
                    </a:ext>
                  </a:extLst>
                </a:gridCol>
                <a:gridCol w="2876807">
                  <a:extLst>
                    <a:ext uri="{9D8B030D-6E8A-4147-A177-3AD203B41FA5}">
                      <a16:colId xmlns:a16="http://schemas.microsoft.com/office/drawing/2014/main" val="20001"/>
                    </a:ext>
                  </a:extLst>
                </a:gridCol>
                <a:gridCol w="1696578">
                  <a:extLst>
                    <a:ext uri="{9D8B030D-6E8A-4147-A177-3AD203B41FA5}">
                      <a16:colId xmlns:a16="http://schemas.microsoft.com/office/drawing/2014/main" val="20002"/>
                    </a:ext>
                  </a:extLst>
                </a:gridCol>
              </a:tblGrid>
              <a:tr h="288032">
                <a:tc>
                  <a:txBody>
                    <a:bodyPr/>
                    <a:lstStyle/>
                    <a:p>
                      <a:pPr marL="293688" indent="-203200" algn="l">
                        <a:spcBef>
                          <a:spcPts val="290"/>
                        </a:spcBef>
                        <a:spcAft>
                          <a:spcPts val="0"/>
                        </a:spcAft>
                      </a:pPr>
                      <a:r>
                        <a:rPr lang="en-US" sz="1100" dirty="0">
                          <a:effectLst/>
                        </a:rPr>
                        <a:t>Suppo</a:t>
                      </a:r>
                      <a:r>
                        <a:rPr lang="en-US" sz="1100" spc="5" dirty="0">
                          <a:effectLst/>
                        </a:rPr>
                        <a:t>r</a:t>
                      </a:r>
                      <a:r>
                        <a:rPr lang="en-US" sz="1100" dirty="0">
                          <a:effectLst/>
                        </a:rPr>
                        <a:t>t</a:t>
                      </a:r>
                      <a:r>
                        <a:rPr lang="en-US" sz="1100" spc="-30" dirty="0">
                          <a:effectLst/>
                        </a:rPr>
                        <a:t> </a:t>
                      </a:r>
                      <a:r>
                        <a:rPr lang="en-US" sz="1100" spc="0" dirty="0">
                          <a:effectLst/>
                        </a:rPr>
                        <a:t>s</a:t>
                      </a:r>
                      <a:r>
                        <a:rPr lang="en-US" sz="1100" dirty="0">
                          <a:effectLst/>
                        </a:rPr>
                        <a:t>ervice</a:t>
                      </a:r>
                      <a:endParaRPr lang="en-GB" sz="1100" dirty="0">
                        <a:effectLst/>
                        <a:latin typeface="Calibri"/>
                        <a:ea typeface="Calibri"/>
                        <a:cs typeface="Times New Roman"/>
                      </a:endParaRPr>
                    </a:p>
                  </a:txBody>
                  <a:tcPr marL="0" marR="0" marT="0" marB="0" anchor="ctr">
                    <a:solidFill>
                      <a:srgbClr val="E35100"/>
                    </a:solidFill>
                  </a:tcPr>
                </a:tc>
                <a:tc>
                  <a:txBody>
                    <a:bodyPr/>
                    <a:lstStyle/>
                    <a:p>
                      <a:pPr marL="554990" marR="97155" indent="-459105" algn="l">
                        <a:lnSpc>
                          <a:spcPts val="1680"/>
                        </a:lnSpc>
                        <a:spcBef>
                          <a:spcPts val="280"/>
                        </a:spcBef>
                        <a:spcAft>
                          <a:spcPts val="0"/>
                        </a:spcAft>
                      </a:pPr>
                      <a:r>
                        <a:rPr lang="en-US" sz="1100" dirty="0">
                          <a:effectLst/>
                        </a:rPr>
                        <a:t>What</a:t>
                      </a:r>
                      <a:r>
                        <a:rPr lang="en-US" sz="1100" spc="-15" dirty="0">
                          <a:effectLst/>
                        </a:rPr>
                        <a:t> </a:t>
                      </a:r>
                      <a:r>
                        <a:rPr lang="en-US" sz="1100" dirty="0">
                          <a:effectLst/>
                        </a:rPr>
                        <a:t>support</a:t>
                      </a:r>
                      <a:r>
                        <a:rPr lang="en-US" sz="1100" spc="-40" dirty="0">
                          <a:effectLst/>
                        </a:rPr>
                        <a:t> </a:t>
                      </a:r>
                      <a:r>
                        <a:rPr lang="en-US" sz="1100" dirty="0">
                          <a:effectLst/>
                        </a:rPr>
                        <a:t>can</a:t>
                      </a:r>
                      <a:r>
                        <a:rPr lang="en-US" sz="1100" spc="-15" dirty="0">
                          <a:effectLst/>
                        </a:rPr>
                        <a:t> </a:t>
                      </a:r>
                      <a:r>
                        <a:rPr lang="en-US" sz="1100" dirty="0">
                          <a:effectLst/>
                        </a:rPr>
                        <a:t>be offe</a:t>
                      </a:r>
                      <a:r>
                        <a:rPr lang="en-US" sz="1100" spc="5" dirty="0">
                          <a:effectLst/>
                        </a:rPr>
                        <a:t>r</a:t>
                      </a:r>
                      <a:r>
                        <a:rPr lang="en-US" sz="1100" dirty="0">
                          <a:effectLst/>
                        </a:rPr>
                        <a:t>e</a:t>
                      </a:r>
                      <a:r>
                        <a:rPr lang="en-US" sz="1100" spc="-10" dirty="0">
                          <a:effectLst/>
                        </a:rPr>
                        <a:t>d</a:t>
                      </a:r>
                      <a:r>
                        <a:rPr lang="en-US" sz="1100" dirty="0">
                          <a:effectLst/>
                        </a:rPr>
                        <a:t>?</a:t>
                      </a:r>
                      <a:endParaRPr lang="en-GB" sz="1100" dirty="0">
                        <a:effectLst/>
                        <a:latin typeface="Calibri"/>
                        <a:ea typeface="Calibri"/>
                        <a:cs typeface="Times New Roman"/>
                      </a:endParaRPr>
                    </a:p>
                  </a:txBody>
                  <a:tcPr marL="0" marR="0" marT="0" marB="0" anchor="ctr">
                    <a:solidFill>
                      <a:srgbClr val="E35100"/>
                    </a:solidFill>
                  </a:tcPr>
                </a:tc>
                <a:tc>
                  <a:txBody>
                    <a:bodyPr/>
                    <a:lstStyle/>
                    <a:p>
                      <a:pPr marL="0" indent="90488" algn="l">
                        <a:spcBef>
                          <a:spcPts val="290"/>
                        </a:spcBef>
                        <a:spcAft>
                          <a:spcPts val="0"/>
                        </a:spcAft>
                      </a:pPr>
                      <a:r>
                        <a:rPr lang="en-US" sz="1100" dirty="0">
                          <a:effectLst/>
                        </a:rPr>
                        <a:t> Contact details</a:t>
                      </a:r>
                      <a:endParaRPr lang="en-GB" sz="1100" dirty="0">
                        <a:effectLst/>
                        <a:latin typeface="Calibri"/>
                        <a:ea typeface="Calibri"/>
                        <a:cs typeface="Times New Roman"/>
                      </a:endParaRPr>
                    </a:p>
                  </a:txBody>
                  <a:tcPr marL="0" marR="0" marT="0" marB="0" anchor="ctr">
                    <a:solidFill>
                      <a:srgbClr val="E35100"/>
                    </a:solidFill>
                  </a:tcPr>
                </a:tc>
                <a:extLst>
                  <a:ext uri="{0D108BD9-81ED-4DB2-BD59-A6C34878D82A}">
                    <a16:rowId xmlns:a16="http://schemas.microsoft.com/office/drawing/2014/main" val="10000"/>
                  </a:ext>
                </a:extLst>
              </a:tr>
              <a:tr h="504056">
                <a:tc>
                  <a:txBody>
                    <a:bodyPr/>
                    <a:lstStyle/>
                    <a:p>
                      <a:pPr algn="ctr">
                        <a:spcAft>
                          <a:spcPts val="0"/>
                        </a:spcAft>
                      </a:pPr>
                      <a:r>
                        <a:rPr lang="en-US" sz="1100" dirty="0">
                          <a:solidFill>
                            <a:schemeClr val="tx1"/>
                          </a:solidFill>
                          <a:effectLst/>
                        </a:rPr>
                        <a:t> Samaritans</a:t>
                      </a:r>
                      <a:endParaRPr lang="en-GB" sz="1100" dirty="0">
                        <a:solidFill>
                          <a:schemeClr val="tx1"/>
                        </a:solidFill>
                        <a:effectLst/>
                      </a:endParaRPr>
                    </a:p>
                  </a:txBody>
                  <a:tcPr marL="0" marR="0" marT="0" marB="0" anchor="ctr">
                    <a:solidFill>
                      <a:schemeClr val="accent2">
                        <a:lumMod val="40000"/>
                        <a:lumOff val="60000"/>
                      </a:schemeClr>
                    </a:solidFill>
                  </a:tcPr>
                </a:tc>
                <a:tc>
                  <a:txBody>
                    <a:bodyPr/>
                    <a:lstStyle/>
                    <a:p>
                      <a:pPr marL="160655" marR="161290" algn="ctr">
                        <a:lnSpc>
                          <a:spcPct val="104000"/>
                        </a:lnSpc>
                        <a:spcBef>
                          <a:spcPts val="250"/>
                        </a:spcBef>
                        <a:spcAft>
                          <a:spcPts val="0"/>
                        </a:spcAft>
                      </a:pPr>
                      <a:r>
                        <a:rPr lang="en-US" sz="1100" b="0" spc="-5" dirty="0">
                          <a:solidFill>
                            <a:schemeClr val="tx1"/>
                          </a:solidFill>
                          <a:effectLst/>
                        </a:rPr>
                        <a:t>24</a:t>
                      </a:r>
                      <a:r>
                        <a:rPr lang="en-US" sz="1100" b="0" dirty="0">
                          <a:solidFill>
                            <a:schemeClr val="tx1"/>
                          </a:solidFill>
                          <a:effectLst/>
                        </a:rPr>
                        <a:t>/7</a:t>
                      </a:r>
                      <a:r>
                        <a:rPr lang="en-US" sz="1100" b="0" spc="-75" dirty="0">
                          <a:solidFill>
                            <a:schemeClr val="tx1"/>
                          </a:solidFill>
                          <a:effectLst/>
                        </a:rPr>
                        <a:t> </a:t>
                      </a:r>
                      <a:r>
                        <a:rPr lang="en-US" sz="1100" b="0" dirty="0">
                          <a:solidFill>
                            <a:schemeClr val="tx1"/>
                          </a:solidFill>
                          <a:effectLst/>
                        </a:rPr>
                        <a:t>c</a:t>
                      </a:r>
                      <a:r>
                        <a:rPr lang="en-US" sz="1100" b="0" spc="-5" dirty="0">
                          <a:solidFill>
                            <a:schemeClr val="tx1"/>
                          </a:solidFill>
                          <a:effectLst/>
                        </a:rPr>
                        <a:t>on</a:t>
                      </a:r>
                      <a:r>
                        <a:rPr lang="en-US" sz="1100" b="0" spc="5" dirty="0">
                          <a:solidFill>
                            <a:schemeClr val="tx1"/>
                          </a:solidFill>
                          <a:effectLst/>
                        </a:rPr>
                        <a:t>f</a:t>
                      </a:r>
                      <a:r>
                        <a:rPr lang="en-US" sz="1100" b="0" spc="-10" dirty="0">
                          <a:solidFill>
                            <a:schemeClr val="tx1"/>
                          </a:solidFill>
                          <a:effectLst/>
                        </a:rPr>
                        <a:t>i</a:t>
                      </a:r>
                      <a:r>
                        <a:rPr lang="en-US" sz="1100" b="0" spc="-5" dirty="0">
                          <a:solidFill>
                            <a:schemeClr val="tx1"/>
                          </a:solidFill>
                          <a:effectLst/>
                        </a:rPr>
                        <a:t>den</a:t>
                      </a:r>
                      <a:r>
                        <a:rPr lang="en-US" sz="1100" b="0" dirty="0">
                          <a:solidFill>
                            <a:schemeClr val="tx1"/>
                          </a:solidFill>
                          <a:effectLst/>
                        </a:rPr>
                        <a:t>t</a:t>
                      </a:r>
                      <a:r>
                        <a:rPr lang="en-US" sz="1100" b="0" spc="-10" dirty="0">
                          <a:solidFill>
                            <a:schemeClr val="tx1"/>
                          </a:solidFill>
                          <a:effectLst/>
                        </a:rPr>
                        <a:t>i</a:t>
                      </a:r>
                      <a:r>
                        <a:rPr lang="en-US" sz="1100" b="0" spc="-5" dirty="0">
                          <a:solidFill>
                            <a:schemeClr val="tx1"/>
                          </a:solidFill>
                          <a:effectLst/>
                        </a:rPr>
                        <a:t>a</a:t>
                      </a:r>
                      <a:r>
                        <a:rPr lang="en-US" sz="1100" b="0" dirty="0">
                          <a:solidFill>
                            <a:schemeClr val="tx1"/>
                          </a:solidFill>
                          <a:effectLst/>
                        </a:rPr>
                        <a:t>l</a:t>
                      </a:r>
                      <a:r>
                        <a:rPr lang="en-US" sz="1100" b="0" spc="-60" dirty="0">
                          <a:solidFill>
                            <a:schemeClr val="tx1"/>
                          </a:solidFill>
                          <a:effectLst/>
                        </a:rPr>
                        <a:t> </a:t>
                      </a:r>
                      <a:r>
                        <a:rPr lang="en-US" sz="1100" b="0" dirty="0">
                          <a:solidFill>
                            <a:schemeClr val="tx1"/>
                          </a:solidFill>
                          <a:effectLst/>
                        </a:rPr>
                        <a:t>s</a:t>
                      </a:r>
                      <a:r>
                        <a:rPr lang="en-US" sz="1100" b="0" spc="-5" dirty="0">
                          <a:solidFill>
                            <a:schemeClr val="tx1"/>
                          </a:solidFill>
                          <a:effectLst/>
                        </a:rPr>
                        <a:t>uppo</a:t>
                      </a:r>
                      <a:r>
                        <a:rPr lang="en-US" sz="1100" b="0" dirty="0">
                          <a:solidFill>
                            <a:schemeClr val="tx1"/>
                          </a:solidFill>
                          <a:effectLst/>
                        </a:rPr>
                        <a:t>rt </a:t>
                      </a:r>
                      <a:r>
                        <a:rPr lang="en-US" sz="1100" b="0" spc="-10" dirty="0">
                          <a:solidFill>
                            <a:schemeClr val="tx1"/>
                          </a:solidFill>
                          <a:effectLst/>
                        </a:rPr>
                        <a:t>li</a:t>
                      </a:r>
                      <a:r>
                        <a:rPr lang="en-US" sz="1100" b="0" dirty="0">
                          <a:solidFill>
                            <a:schemeClr val="tx1"/>
                          </a:solidFill>
                          <a:effectLst/>
                        </a:rPr>
                        <a:t>ne</a:t>
                      </a:r>
                      <a:r>
                        <a:rPr lang="en-US" sz="1100" b="0" spc="-30" dirty="0">
                          <a:solidFill>
                            <a:schemeClr val="tx1"/>
                          </a:solidFill>
                          <a:effectLst/>
                        </a:rPr>
                        <a:t> </a:t>
                      </a:r>
                      <a:r>
                        <a:rPr lang="en-US" sz="1100" b="0" spc="10" dirty="0">
                          <a:solidFill>
                            <a:schemeClr val="tx1"/>
                          </a:solidFill>
                          <a:effectLst/>
                        </a:rPr>
                        <a:t>f</a:t>
                      </a:r>
                      <a:r>
                        <a:rPr lang="en-US" sz="1100" b="0" dirty="0">
                          <a:solidFill>
                            <a:schemeClr val="tx1"/>
                          </a:solidFill>
                          <a:effectLst/>
                        </a:rPr>
                        <a:t>or</a:t>
                      </a:r>
                      <a:r>
                        <a:rPr lang="en-US" sz="1100" b="0" spc="-40" dirty="0">
                          <a:solidFill>
                            <a:schemeClr val="tx1"/>
                          </a:solidFill>
                          <a:effectLst/>
                        </a:rPr>
                        <a:t> </a:t>
                      </a:r>
                      <a:r>
                        <a:rPr lang="en-US" sz="1100" b="0" spc="20" dirty="0">
                          <a:solidFill>
                            <a:schemeClr val="tx1"/>
                          </a:solidFill>
                          <a:effectLst/>
                        </a:rPr>
                        <a:t>m</a:t>
                      </a:r>
                      <a:r>
                        <a:rPr lang="en-US" sz="1100" b="0" dirty="0">
                          <a:solidFill>
                            <a:schemeClr val="tx1"/>
                          </a:solidFill>
                          <a:effectLst/>
                        </a:rPr>
                        <a:t>e</a:t>
                      </a:r>
                      <a:r>
                        <a:rPr lang="en-US" sz="1100" b="0" spc="-5" dirty="0">
                          <a:solidFill>
                            <a:schemeClr val="tx1"/>
                          </a:solidFill>
                          <a:effectLst/>
                        </a:rPr>
                        <a:t>n</a:t>
                      </a:r>
                      <a:r>
                        <a:rPr lang="en-US" sz="1100" b="0" dirty="0">
                          <a:solidFill>
                            <a:schemeClr val="tx1"/>
                          </a:solidFill>
                          <a:effectLst/>
                        </a:rPr>
                        <a:t>tal</a:t>
                      </a:r>
                      <a:r>
                        <a:rPr lang="en-US" sz="1100" b="0" spc="-50" dirty="0">
                          <a:solidFill>
                            <a:schemeClr val="tx1"/>
                          </a:solidFill>
                          <a:effectLst/>
                        </a:rPr>
                        <a:t> </a:t>
                      </a:r>
                      <a:r>
                        <a:rPr lang="en-US" sz="1100" b="0" dirty="0">
                          <a:solidFill>
                            <a:schemeClr val="tx1"/>
                          </a:solidFill>
                          <a:effectLst/>
                        </a:rPr>
                        <a:t>h</a:t>
                      </a:r>
                      <a:r>
                        <a:rPr lang="en-US" sz="1100" b="0" spc="-5" dirty="0">
                          <a:solidFill>
                            <a:schemeClr val="tx1"/>
                          </a:solidFill>
                          <a:effectLst/>
                        </a:rPr>
                        <a:t>e</a:t>
                      </a:r>
                      <a:r>
                        <a:rPr lang="en-US" sz="1100" b="0" dirty="0">
                          <a:solidFill>
                            <a:schemeClr val="tx1"/>
                          </a:solidFill>
                          <a:effectLst/>
                        </a:rPr>
                        <a:t>a</a:t>
                      </a:r>
                      <a:r>
                        <a:rPr lang="en-US" sz="1100" b="0" spc="-10" dirty="0">
                          <a:solidFill>
                            <a:schemeClr val="tx1"/>
                          </a:solidFill>
                          <a:effectLst/>
                        </a:rPr>
                        <a:t>l</a:t>
                      </a:r>
                      <a:r>
                        <a:rPr lang="en-US" sz="1100" b="0" dirty="0">
                          <a:solidFill>
                            <a:schemeClr val="tx1"/>
                          </a:solidFill>
                          <a:effectLst/>
                        </a:rPr>
                        <a:t>th</a:t>
                      </a:r>
                      <a:r>
                        <a:rPr lang="en-US" sz="1100" b="0" spc="-30" dirty="0">
                          <a:solidFill>
                            <a:schemeClr val="tx1"/>
                          </a:solidFill>
                          <a:effectLst/>
                        </a:rPr>
                        <a:t> </a:t>
                      </a:r>
                      <a:r>
                        <a:rPr lang="en-US" sz="1100" b="0" dirty="0">
                          <a:solidFill>
                            <a:schemeClr val="tx1"/>
                          </a:solidFill>
                          <a:effectLst/>
                        </a:rPr>
                        <a:t>a</a:t>
                      </a:r>
                      <a:r>
                        <a:rPr lang="en-US" sz="1100" b="0" spc="-5" dirty="0">
                          <a:solidFill>
                            <a:schemeClr val="tx1"/>
                          </a:solidFill>
                          <a:effectLst/>
                        </a:rPr>
                        <a:t>n</a:t>
                      </a:r>
                      <a:r>
                        <a:rPr lang="en-US" sz="1100" b="0" dirty="0">
                          <a:solidFill>
                            <a:schemeClr val="tx1"/>
                          </a:solidFill>
                          <a:effectLst/>
                        </a:rPr>
                        <a:t>d a</a:t>
                      </a:r>
                      <a:r>
                        <a:rPr lang="en-US" sz="1100" b="0" spc="-5" dirty="0">
                          <a:solidFill>
                            <a:schemeClr val="tx1"/>
                          </a:solidFill>
                          <a:effectLst/>
                        </a:rPr>
                        <a:t>n</a:t>
                      </a:r>
                      <a:r>
                        <a:rPr lang="en-US" sz="1100" b="0" dirty="0">
                          <a:solidFill>
                            <a:schemeClr val="tx1"/>
                          </a:solidFill>
                          <a:effectLst/>
                        </a:rPr>
                        <a:t>y</a:t>
                      </a:r>
                      <a:r>
                        <a:rPr lang="en-US" sz="1100" b="0" spc="-50" dirty="0">
                          <a:solidFill>
                            <a:schemeClr val="tx1"/>
                          </a:solidFill>
                          <a:effectLst/>
                        </a:rPr>
                        <a:t> </a:t>
                      </a:r>
                      <a:r>
                        <a:rPr lang="en-US" sz="1100" b="0" dirty="0">
                          <a:solidFill>
                            <a:schemeClr val="tx1"/>
                          </a:solidFill>
                          <a:effectLst/>
                        </a:rPr>
                        <a:t>ot</a:t>
                      </a:r>
                      <a:r>
                        <a:rPr lang="en-US" sz="1100" b="0" spc="-5" dirty="0">
                          <a:solidFill>
                            <a:schemeClr val="tx1"/>
                          </a:solidFill>
                          <a:effectLst/>
                        </a:rPr>
                        <a:t>h</a:t>
                      </a:r>
                      <a:r>
                        <a:rPr lang="en-US" sz="1100" b="0" dirty="0">
                          <a:solidFill>
                            <a:schemeClr val="tx1"/>
                          </a:solidFill>
                          <a:effectLst/>
                        </a:rPr>
                        <a:t>er</a:t>
                      </a:r>
                      <a:r>
                        <a:rPr lang="en-US" sz="1100" b="0" spc="-45" dirty="0">
                          <a:solidFill>
                            <a:schemeClr val="tx1"/>
                          </a:solidFill>
                          <a:effectLst/>
                        </a:rPr>
                        <a:t> </a:t>
                      </a:r>
                      <a:r>
                        <a:rPr lang="en-US" sz="1100" b="0" spc="5" dirty="0">
                          <a:solidFill>
                            <a:schemeClr val="tx1"/>
                          </a:solidFill>
                          <a:effectLst/>
                        </a:rPr>
                        <a:t>c</a:t>
                      </a:r>
                      <a:r>
                        <a:rPr lang="en-US" sz="1100" b="0" dirty="0">
                          <a:solidFill>
                            <a:schemeClr val="tx1"/>
                          </a:solidFill>
                          <a:effectLst/>
                        </a:rPr>
                        <a:t>o</a:t>
                      </a:r>
                      <a:r>
                        <a:rPr lang="en-US" sz="1100" b="0" spc="-5" dirty="0">
                          <a:solidFill>
                            <a:schemeClr val="tx1"/>
                          </a:solidFill>
                          <a:effectLst/>
                        </a:rPr>
                        <a:t>n</a:t>
                      </a:r>
                      <a:r>
                        <a:rPr lang="en-US" sz="1100" b="0" spc="5" dirty="0">
                          <a:solidFill>
                            <a:schemeClr val="tx1"/>
                          </a:solidFill>
                          <a:effectLst/>
                        </a:rPr>
                        <a:t>c</a:t>
                      </a:r>
                      <a:r>
                        <a:rPr lang="en-US" sz="1100" b="0" dirty="0">
                          <a:solidFill>
                            <a:schemeClr val="tx1"/>
                          </a:solidFill>
                          <a:effectLst/>
                        </a:rPr>
                        <a:t>erns</a:t>
                      </a:r>
                      <a:endParaRPr lang="en-GB" sz="1100" b="0" dirty="0">
                        <a:solidFill>
                          <a:schemeClr val="tx1"/>
                        </a:solidFill>
                        <a:effectLst/>
                        <a:latin typeface="Calibri"/>
                        <a:ea typeface="Calibri"/>
                        <a:cs typeface="Times New Roman"/>
                      </a:endParaRPr>
                    </a:p>
                  </a:txBody>
                  <a:tcPr marL="0" marR="0" marT="0" marB="0" anchor="ctr">
                    <a:solidFill>
                      <a:schemeClr val="accent2">
                        <a:lumMod val="40000"/>
                        <a:lumOff val="60000"/>
                      </a:schemeClr>
                    </a:solidFill>
                  </a:tcPr>
                </a:tc>
                <a:tc>
                  <a:txBody>
                    <a:bodyPr/>
                    <a:lstStyle/>
                    <a:p>
                      <a:pPr marL="1905" algn="ctr">
                        <a:spcBef>
                          <a:spcPts val="250"/>
                        </a:spcBef>
                        <a:spcAft>
                          <a:spcPts val="0"/>
                        </a:spcAft>
                      </a:pPr>
                      <a:r>
                        <a:rPr lang="en-US" sz="1100" spc="-5" dirty="0">
                          <a:solidFill>
                            <a:schemeClr val="tx1"/>
                          </a:solidFill>
                          <a:effectLst/>
                        </a:rPr>
                        <a:t>0845</a:t>
                      </a:r>
                      <a:r>
                        <a:rPr lang="en-US" sz="1100" dirty="0">
                          <a:solidFill>
                            <a:schemeClr val="tx1"/>
                          </a:solidFill>
                          <a:effectLst/>
                        </a:rPr>
                        <a:t>7</a:t>
                      </a:r>
                      <a:r>
                        <a:rPr lang="en-US" sz="1100" spc="-40" dirty="0">
                          <a:solidFill>
                            <a:schemeClr val="tx1"/>
                          </a:solidFill>
                          <a:effectLst/>
                        </a:rPr>
                        <a:t> </a:t>
                      </a:r>
                      <a:r>
                        <a:rPr lang="en-US" sz="1100" spc="-5" dirty="0">
                          <a:solidFill>
                            <a:schemeClr val="tx1"/>
                          </a:solidFill>
                          <a:effectLst/>
                        </a:rPr>
                        <a:t>9</a:t>
                      </a:r>
                      <a:r>
                        <a:rPr lang="en-US" sz="1100" dirty="0">
                          <a:solidFill>
                            <a:schemeClr val="tx1"/>
                          </a:solidFill>
                          <a:effectLst/>
                        </a:rPr>
                        <a:t>0</a:t>
                      </a:r>
                      <a:r>
                        <a:rPr lang="en-US" sz="1100" spc="-30" dirty="0">
                          <a:solidFill>
                            <a:schemeClr val="tx1"/>
                          </a:solidFill>
                          <a:effectLst/>
                        </a:rPr>
                        <a:t> </a:t>
                      </a:r>
                      <a:r>
                        <a:rPr lang="en-US" sz="1100" spc="-10" dirty="0">
                          <a:solidFill>
                            <a:schemeClr val="tx1"/>
                          </a:solidFill>
                          <a:effectLst/>
                        </a:rPr>
                        <a:t>9</a:t>
                      </a:r>
                      <a:r>
                        <a:rPr lang="en-US" sz="1100" dirty="0">
                          <a:solidFill>
                            <a:schemeClr val="tx1"/>
                          </a:solidFill>
                          <a:effectLst/>
                        </a:rPr>
                        <a:t>0</a:t>
                      </a:r>
                      <a:r>
                        <a:rPr lang="en-US" sz="1100" spc="-40" dirty="0">
                          <a:solidFill>
                            <a:schemeClr val="tx1"/>
                          </a:solidFill>
                          <a:effectLst/>
                        </a:rPr>
                        <a:t> </a:t>
                      </a:r>
                      <a:r>
                        <a:rPr lang="en-US" sz="1100" spc="-5" dirty="0">
                          <a:solidFill>
                            <a:schemeClr val="tx1"/>
                          </a:solidFill>
                          <a:effectLst/>
                        </a:rPr>
                        <a:t>9</a:t>
                      </a:r>
                      <a:r>
                        <a:rPr lang="en-US" sz="1100" dirty="0">
                          <a:solidFill>
                            <a:schemeClr val="tx1"/>
                          </a:solidFill>
                          <a:effectLst/>
                        </a:rPr>
                        <a:t>0 </a:t>
                      </a:r>
                      <a:endParaRPr lang="en-GB" sz="1100" dirty="0">
                        <a:solidFill>
                          <a:schemeClr val="tx1"/>
                        </a:solidFill>
                        <a:effectLst/>
                      </a:endParaRPr>
                    </a:p>
                    <a:p>
                      <a:pPr marL="1270" algn="ctr">
                        <a:spcAft>
                          <a:spcPts val="0"/>
                        </a:spcAft>
                      </a:pPr>
                      <a:r>
                        <a:rPr lang="en-US" sz="1100" u="sng" spc="-15" dirty="0">
                          <a:solidFill>
                            <a:schemeClr val="accent1"/>
                          </a:solidFill>
                          <a:effectLst/>
                          <a:hlinkClick r:id="rId4"/>
                        </a:rPr>
                        <a:t>www</a:t>
                      </a:r>
                      <a:r>
                        <a:rPr lang="en-US" sz="1100" u="sng" dirty="0">
                          <a:solidFill>
                            <a:schemeClr val="accent1"/>
                          </a:solidFill>
                          <a:effectLst/>
                          <a:hlinkClick r:id="rId4"/>
                        </a:rPr>
                        <a:t>.sa</a:t>
                      </a:r>
                      <a:r>
                        <a:rPr lang="en-US" sz="1100" u="sng" spc="15" dirty="0">
                          <a:solidFill>
                            <a:schemeClr val="accent1"/>
                          </a:solidFill>
                          <a:effectLst/>
                          <a:hlinkClick r:id="rId4"/>
                        </a:rPr>
                        <a:t>m</a:t>
                      </a:r>
                      <a:r>
                        <a:rPr lang="en-US" sz="1100" u="sng" dirty="0">
                          <a:solidFill>
                            <a:schemeClr val="accent1"/>
                          </a:solidFill>
                          <a:effectLst/>
                          <a:hlinkClick r:id="rId4"/>
                        </a:rPr>
                        <a:t>ari</a:t>
                      </a:r>
                      <a:r>
                        <a:rPr lang="en-US" sz="1100" u="sng" spc="-5" dirty="0">
                          <a:solidFill>
                            <a:schemeClr val="accent1"/>
                          </a:solidFill>
                          <a:effectLst/>
                          <a:hlinkClick r:id="rId4"/>
                        </a:rPr>
                        <a:t>t</a:t>
                      </a:r>
                      <a:r>
                        <a:rPr lang="en-US" sz="1100" u="sng" dirty="0">
                          <a:solidFill>
                            <a:schemeClr val="accent1"/>
                          </a:solidFill>
                          <a:effectLst/>
                          <a:hlinkClick r:id="rId4"/>
                        </a:rPr>
                        <a:t>a</a:t>
                      </a:r>
                      <a:r>
                        <a:rPr lang="en-US" sz="1100" u="sng" spc="-5" dirty="0">
                          <a:solidFill>
                            <a:schemeClr val="accent1"/>
                          </a:solidFill>
                          <a:effectLst/>
                          <a:hlinkClick r:id="rId4"/>
                        </a:rPr>
                        <a:t>n</a:t>
                      </a:r>
                      <a:r>
                        <a:rPr lang="en-US" sz="1100" u="sng" spc="5" dirty="0">
                          <a:solidFill>
                            <a:schemeClr val="accent1"/>
                          </a:solidFill>
                          <a:effectLst/>
                          <a:hlinkClick r:id="rId4"/>
                        </a:rPr>
                        <a:t>s</a:t>
                      </a:r>
                      <a:r>
                        <a:rPr lang="en-US" sz="1100" u="sng" dirty="0">
                          <a:solidFill>
                            <a:schemeClr val="accent1"/>
                          </a:solidFill>
                          <a:effectLst/>
                          <a:hlinkClick r:id="rId4"/>
                        </a:rPr>
                        <a:t>.org</a:t>
                      </a:r>
                      <a:r>
                        <a:rPr lang="en-US" sz="1100" u="sng" dirty="0">
                          <a:effectLst/>
                        </a:rPr>
                        <a:t> </a:t>
                      </a:r>
                      <a:endParaRPr lang="en-GB" sz="1100" dirty="0">
                        <a:effectLst/>
                        <a:latin typeface="Calibri"/>
                        <a:ea typeface="Calibri"/>
                        <a:cs typeface="Times New Roman"/>
                      </a:endParaRPr>
                    </a:p>
                  </a:txBody>
                  <a:tcPr marL="0" marR="0" marT="0" marB="0" anchor="ctr">
                    <a:solidFill>
                      <a:schemeClr val="accent2">
                        <a:lumMod val="40000"/>
                        <a:lumOff val="60000"/>
                      </a:schemeClr>
                    </a:solidFill>
                  </a:tcPr>
                </a:tc>
                <a:extLst>
                  <a:ext uri="{0D108BD9-81ED-4DB2-BD59-A6C34878D82A}">
                    <a16:rowId xmlns:a16="http://schemas.microsoft.com/office/drawing/2014/main" val="10001"/>
                  </a:ext>
                </a:extLst>
              </a:tr>
              <a:tr h="504056">
                <a:tc>
                  <a:txBody>
                    <a:bodyPr/>
                    <a:lstStyle/>
                    <a:p>
                      <a:pPr algn="ctr">
                        <a:spcAft>
                          <a:spcPts val="0"/>
                        </a:spcAft>
                      </a:pPr>
                      <a:r>
                        <a:rPr lang="en-US" sz="1100" dirty="0">
                          <a:solidFill>
                            <a:schemeClr val="tx1"/>
                          </a:solidFill>
                          <a:effectLst/>
                        </a:rPr>
                        <a:t>MIND</a:t>
                      </a:r>
                      <a:endParaRPr lang="en-GB" sz="1100" dirty="0">
                        <a:solidFill>
                          <a:schemeClr val="tx1"/>
                        </a:solidFill>
                        <a:effectLst/>
                        <a:latin typeface="Calibri"/>
                        <a:ea typeface="Calibri"/>
                        <a:cs typeface="Times New Roman"/>
                      </a:endParaRPr>
                    </a:p>
                  </a:txBody>
                  <a:tcPr marL="0" marR="0" marT="0" marB="0" anchor="ctr">
                    <a:solidFill>
                      <a:schemeClr val="accent2">
                        <a:lumMod val="20000"/>
                        <a:lumOff val="80000"/>
                      </a:schemeClr>
                    </a:solidFill>
                  </a:tcPr>
                </a:tc>
                <a:tc>
                  <a:txBody>
                    <a:bodyPr/>
                    <a:lstStyle/>
                    <a:p>
                      <a:pPr marL="271780" marR="165100" indent="-106680" algn="ctr">
                        <a:lnSpc>
                          <a:spcPct val="104000"/>
                        </a:lnSpc>
                        <a:spcBef>
                          <a:spcPts val="355"/>
                        </a:spcBef>
                        <a:spcAft>
                          <a:spcPts val="0"/>
                        </a:spcAft>
                      </a:pPr>
                      <a:r>
                        <a:rPr lang="en-US" sz="1100" b="0" dirty="0">
                          <a:solidFill>
                            <a:schemeClr val="tx1"/>
                          </a:solidFill>
                          <a:effectLst/>
                        </a:rPr>
                        <a:t>Gu</a:t>
                      </a:r>
                      <a:r>
                        <a:rPr lang="en-US" sz="1100" b="0" spc="-10" dirty="0">
                          <a:solidFill>
                            <a:schemeClr val="tx1"/>
                          </a:solidFill>
                          <a:effectLst/>
                        </a:rPr>
                        <a:t>i</a:t>
                      </a:r>
                      <a:r>
                        <a:rPr lang="en-US" sz="1100" b="0" dirty="0">
                          <a:solidFill>
                            <a:schemeClr val="tx1"/>
                          </a:solidFill>
                          <a:effectLst/>
                        </a:rPr>
                        <a:t>d</a:t>
                      </a:r>
                      <a:r>
                        <a:rPr lang="en-US" sz="1100" b="0" spc="-5" dirty="0">
                          <a:solidFill>
                            <a:schemeClr val="tx1"/>
                          </a:solidFill>
                          <a:effectLst/>
                        </a:rPr>
                        <a:t>a</a:t>
                      </a:r>
                      <a:r>
                        <a:rPr lang="en-US" sz="1100" b="0" dirty="0">
                          <a:solidFill>
                            <a:schemeClr val="tx1"/>
                          </a:solidFill>
                          <a:effectLst/>
                        </a:rPr>
                        <a:t>nce,</a:t>
                      </a:r>
                      <a:r>
                        <a:rPr lang="en-US" sz="1100" b="0" spc="-75" dirty="0">
                          <a:solidFill>
                            <a:schemeClr val="tx1"/>
                          </a:solidFill>
                          <a:effectLst/>
                        </a:rPr>
                        <a:t> </a:t>
                      </a:r>
                      <a:r>
                        <a:rPr lang="en-US" sz="1100" b="0" dirty="0">
                          <a:solidFill>
                            <a:schemeClr val="tx1"/>
                          </a:solidFill>
                          <a:effectLst/>
                        </a:rPr>
                        <a:t>reso</a:t>
                      </a:r>
                      <a:r>
                        <a:rPr lang="en-US" sz="1100" b="0" spc="-5" dirty="0">
                          <a:solidFill>
                            <a:schemeClr val="tx1"/>
                          </a:solidFill>
                          <a:effectLst/>
                        </a:rPr>
                        <a:t>u</a:t>
                      </a:r>
                      <a:r>
                        <a:rPr lang="en-US" sz="1100" b="0" dirty="0">
                          <a:solidFill>
                            <a:schemeClr val="tx1"/>
                          </a:solidFill>
                          <a:effectLst/>
                        </a:rPr>
                        <a:t>r</a:t>
                      </a:r>
                      <a:r>
                        <a:rPr lang="en-US" sz="1100" b="0" spc="5" dirty="0">
                          <a:solidFill>
                            <a:schemeClr val="tx1"/>
                          </a:solidFill>
                          <a:effectLst/>
                        </a:rPr>
                        <a:t>c</a:t>
                      </a:r>
                      <a:r>
                        <a:rPr lang="en-US" sz="1100" b="0" dirty="0">
                          <a:solidFill>
                            <a:schemeClr val="tx1"/>
                          </a:solidFill>
                          <a:effectLst/>
                        </a:rPr>
                        <a:t>es</a:t>
                      </a:r>
                      <a:r>
                        <a:rPr lang="en-US" sz="1100" b="0" spc="-80" dirty="0">
                          <a:solidFill>
                            <a:schemeClr val="tx1"/>
                          </a:solidFill>
                          <a:effectLst/>
                        </a:rPr>
                        <a:t> </a:t>
                      </a:r>
                      <a:r>
                        <a:rPr lang="en-US" sz="1100" b="0" dirty="0">
                          <a:solidFill>
                            <a:schemeClr val="tx1"/>
                          </a:solidFill>
                          <a:effectLst/>
                        </a:rPr>
                        <a:t>a</a:t>
                      </a:r>
                      <a:r>
                        <a:rPr lang="en-US" sz="1100" b="0" spc="-5" dirty="0">
                          <a:solidFill>
                            <a:schemeClr val="tx1"/>
                          </a:solidFill>
                          <a:effectLst/>
                        </a:rPr>
                        <a:t>n</a:t>
                      </a:r>
                      <a:r>
                        <a:rPr lang="en-US" sz="1100" b="0" dirty="0">
                          <a:solidFill>
                            <a:schemeClr val="tx1"/>
                          </a:solidFill>
                          <a:effectLst/>
                        </a:rPr>
                        <a:t>d e</a:t>
                      </a:r>
                      <a:r>
                        <a:rPr lang="en-US" sz="1100" b="0" spc="-5" dirty="0">
                          <a:solidFill>
                            <a:schemeClr val="tx1"/>
                          </a:solidFill>
                          <a:effectLst/>
                        </a:rPr>
                        <a:t>d</a:t>
                      </a:r>
                      <a:r>
                        <a:rPr lang="en-US" sz="1100" b="0" dirty="0">
                          <a:solidFill>
                            <a:schemeClr val="tx1"/>
                          </a:solidFill>
                          <a:effectLst/>
                        </a:rPr>
                        <a:t>ucat</a:t>
                      </a:r>
                      <a:r>
                        <a:rPr lang="en-US" sz="1100" b="0" spc="-10" dirty="0">
                          <a:solidFill>
                            <a:schemeClr val="tx1"/>
                          </a:solidFill>
                          <a:effectLst/>
                        </a:rPr>
                        <a:t>i</a:t>
                      </a:r>
                      <a:r>
                        <a:rPr lang="en-US" sz="1100" b="0" dirty="0">
                          <a:solidFill>
                            <a:schemeClr val="tx1"/>
                          </a:solidFill>
                          <a:effectLst/>
                        </a:rPr>
                        <a:t>o</a:t>
                      </a:r>
                      <a:r>
                        <a:rPr lang="en-US" sz="1100" b="0" spc="-5" dirty="0">
                          <a:solidFill>
                            <a:schemeClr val="tx1"/>
                          </a:solidFill>
                          <a:effectLst/>
                        </a:rPr>
                        <a:t>n</a:t>
                      </a:r>
                      <a:r>
                        <a:rPr lang="en-US" sz="1100" b="0" dirty="0">
                          <a:solidFill>
                            <a:schemeClr val="tx1"/>
                          </a:solidFill>
                          <a:effectLst/>
                        </a:rPr>
                        <a:t>al</a:t>
                      </a:r>
                      <a:r>
                        <a:rPr lang="en-US" sz="1100" b="0" spc="-105" dirty="0">
                          <a:solidFill>
                            <a:schemeClr val="tx1"/>
                          </a:solidFill>
                          <a:effectLst/>
                        </a:rPr>
                        <a:t> </a:t>
                      </a:r>
                      <a:r>
                        <a:rPr lang="en-US" sz="1100" b="0" spc="20" dirty="0">
                          <a:solidFill>
                            <a:schemeClr val="tx1"/>
                          </a:solidFill>
                          <a:effectLst/>
                        </a:rPr>
                        <a:t>m</a:t>
                      </a:r>
                      <a:r>
                        <a:rPr lang="en-US" sz="1100" b="0" dirty="0">
                          <a:solidFill>
                            <a:schemeClr val="tx1"/>
                          </a:solidFill>
                          <a:effectLst/>
                        </a:rPr>
                        <a:t>at</a:t>
                      </a:r>
                      <a:r>
                        <a:rPr lang="en-US" sz="1100" b="0" spc="-5" dirty="0">
                          <a:solidFill>
                            <a:schemeClr val="tx1"/>
                          </a:solidFill>
                          <a:effectLst/>
                        </a:rPr>
                        <a:t>e</a:t>
                      </a:r>
                      <a:r>
                        <a:rPr lang="en-US" sz="1100" b="0" dirty="0">
                          <a:solidFill>
                            <a:schemeClr val="tx1"/>
                          </a:solidFill>
                          <a:effectLst/>
                        </a:rPr>
                        <a:t>r</a:t>
                      </a:r>
                      <a:r>
                        <a:rPr lang="en-US" sz="1100" b="0" spc="-10" dirty="0">
                          <a:solidFill>
                            <a:schemeClr val="tx1"/>
                          </a:solidFill>
                          <a:effectLst/>
                        </a:rPr>
                        <a:t>i</a:t>
                      </a:r>
                      <a:r>
                        <a:rPr lang="en-US" sz="1100" b="0" dirty="0">
                          <a:solidFill>
                            <a:schemeClr val="tx1"/>
                          </a:solidFill>
                          <a:effectLst/>
                        </a:rPr>
                        <a:t>a</a:t>
                      </a:r>
                      <a:r>
                        <a:rPr lang="en-US" sz="1100" b="0" spc="-10" dirty="0">
                          <a:solidFill>
                            <a:schemeClr val="tx1"/>
                          </a:solidFill>
                          <a:effectLst/>
                        </a:rPr>
                        <a:t>l</a:t>
                      </a:r>
                      <a:r>
                        <a:rPr lang="en-US" sz="1100" b="0" dirty="0">
                          <a:solidFill>
                            <a:schemeClr val="tx1"/>
                          </a:solidFill>
                          <a:effectLst/>
                        </a:rPr>
                        <a:t>s</a:t>
                      </a:r>
                      <a:endParaRPr lang="en-GB" sz="1100" b="0" dirty="0">
                        <a:solidFill>
                          <a:schemeClr val="tx1"/>
                        </a:solidFill>
                        <a:effectLst/>
                        <a:latin typeface="Calibri"/>
                        <a:ea typeface="Calibri"/>
                        <a:cs typeface="Times New Roman"/>
                      </a:endParaRPr>
                    </a:p>
                  </a:txBody>
                  <a:tcPr marL="0" marR="0" marT="0" marB="0" anchor="ctr">
                    <a:solidFill>
                      <a:schemeClr val="accent2">
                        <a:lumMod val="20000"/>
                        <a:lumOff val="80000"/>
                      </a:schemeClr>
                    </a:solidFill>
                  </a:tcPr>
                </a:tc>
                <a:tc>
                  <a:txBody>
                    <a:bodyPr/>
                    <a:lstStyle/>
                    <a:p>
                      <a:pPr marL="0" indent="0" algn="ctr">
                        <a:spcBef>
                          <a:spcPts val="355"/>
                        </a:spcBef>
                        <a:spcAft>
                          <a:spcPts val="0"/>
                        </a:spcAft>
                      </a:pPr>
                      <a:r>
                        <a:rPr lang="en-US" sz="1100" dirty="0">
                          <a:solidFill>
                            <a:schemeClr val="tx1"/>
                          </a:solidFill>
                          <a:effectLst/>
                        </a:rPr>
                        <a:t>0</a:t>
                      </a:r>
                      <a:r>
                        <a:rPr lang="en-US" sz="1100" spc="-5" dirty="0">
                          <a:solidFill>
                            <a:schemeClr val="tx1"/>
                          </a:solidFill>
                          <a:effectLst/>
                        </a:rPr>
                        <a:t>8</a:t>
                      </a:r>
                      <a:r>
                        <a:rPr lang="en-US" sz="1100" dirty="0">
                          <a:solidFill>
                            <a:schemeClr val="tx1"/>
                          </a:solidFill>
                          <a:effectLst/>
                        </a:rPr>
                        <a:t>4</a:t>
                      </a:r>
                      <a:r>
                        <a:rPr lang="en-US" sz="1100" spc="-5" dirty="0">
                          <a:solidFill>
                            <a:schemeClr val="tx1"/>
                          </a:solidFill>
                          <a:effectLst/>
                        </a:rPr>
                        <a:t>5</a:t>
                      </a:r>
                      <a:r>
                        <a:rPr lang="en-US" sz="1100" dirty="0">
                          <a:solidFill>
                            <a:schemeClr val="tx1"/>
                          </a:solidFill>
                          <a:effectLst/>
                        </a:rPr>
                        <a:t>7</a:t>
                      </a:r>
                      <a:r>
                        <a:rPr lang="en-US" sz="1100" spc="-55" dirty="0">
                          <a:solidFill>
                            <a:schemeClr val="tx1"/>
                          </a:solidFill>
                          <a:effectLst/>
                        </a:rPr>
                        <a:t> </a:t>
                      </a:r>
                      <a:r>
                        <a:rPr lang="en-US" sz="1100" dirty="0">
                          <a:solidFill>
                            <a:schemeClr val="tx1"/>
                          </a:solidFill>
                          <a:effectLst/>
                        </a:rPr>
                        <a:t>6</a:t>
                      </a:r>
                      <a:r>
                        <a:rPr lang="en-US" sz="1100" spc="-5" dirty="0">
                          <a:solidFill>
                            <a:schemeClr val="tx1"/>
                          </a:solidFill>
                          <a:effectLst/>
                        </a:rPr>
                        <a:t>6</a:t>
                      </a:r>
                      <a:r>
                        <a:rPr lang="en-US" sz="1100" dirty="0">
                          <a:solidFill>
                            <a:schemeClr val="tx1"/>
                          </a:solidFill>
                          <a:effectLst/>
                        </a:rPr>
                        <a:t>0</a:t>
                      </a:r>
                      <a:r>
                        <a:rPr lang="en-US" sz="1100" spc="-50" dirty="0">
                          <a:solidFill>
                            <a:schemeClr val="tx1"/>
                          </a:solidFill>
                          <a:effectLst/>
                        </a:rPr>
                        <a:t> </a:t>
                      </a:r>
                      <a:r>
                        <a:rPr lang="en-US" sz="1100" dirty="0">
                          <a:solidFill>
                            <a:schemeClr val="tx1"/>
                          </a:solidFill>
                          <a:effectLst/>
                        </a:rPr>
                        <a:t>1</a:t>
                      </a:r>
                      <a:r>
                        <a:rPr lang="en-US" sz="1100" spc="-5" dirty="0">
                          <a:solidFill>
                            <a:schemeClr val="tx1"/>
                          </a:solidFill>
                          <a:effectLst/>
                        </a:rPr>
                        <a:t>6</a:t>
                      </a:r>
                      <a:r>
                        <a:rPr lang="en-US" sz="1100" dirty="0">
                          <a:solidFill>
                            <a:schemeClr val="tx1"/>
                          </a:solidFill>
                          <a:effectLst/>
                        </a:rPr>
                        <a:t>3 </a:t>
                      </a:r>
                      <a:endParaRPr lang="en-GB" sz="1100" dirty="0">
                        <a:solidFill>
                          <a:schemeClr val="tx1"/>
                        </a:solidFill>
                        <a:effectLst/>
                      </a:endParaRPr>
                    </a:p>
                    <a:p>
                      <a:pPr marR="1270" algn="ctr">
                        <a:spcAft>
                          <a:spcPts val="0"/>
                        </a:spcAft>
                      </a:pPr>
                      <a:r>
                        <a:rPr lang="en-US" sz="1100" u="sng" spc="-15" dirty="0">
                          <a:solidFill>
                            <a:schemeClr val="accent1"/>
                          </a:solidFill>
                          <a:effectLst/>
                          <a:hlinkClick r:id="rId5"/>
                        </a:rPr>
                        <a:t>www</a:t>
                      </a:r>
                      <a:r>
                        <a:rPr lang="en-US" sz="1100" u="sng" dirty="0">
                          <a:solidFill>
                            <a:schemeClr val="accent1"/>
                          </a:solidFill>
                          <a:effectLst/>
                          <a:hlinkClick r:id="rId5"/>
                        </a:rPr>
                        <a:t>.</a:t>
                      </a:r>
                      <a:r>
                        <a:rPr lang="en-US" sz="1100" u="sng" spc="20" dirty="0">
                          <a:solidFill>
                            <a:schemeClr val="accent1"/>
                          </a:solidFill>
                          <a:effectLst/>
                          <a:hlinkClick r:id="rId5"/>
                        </a:rPr>
                        <a:t>m</a:t>
                      </a:r>
                      <a:r>
                        <a:rPr lang="en-US" sz="1100" u="sng" spc="-10" dirty="0">
                          <a:solidFill>
                            <a:schemeClr val="accent1"/>
                          </a:solidFill>
                          <a:effectLst/>
                          <a:hlinkClick r:id="rId5"/>
                        </a:rPr>
                        <a:t>i</a:t>
                      </a:r>
                      <a:r>
                        <a:rPr lang="en-US" sz="1100" u="sng" dirty="0">
                          <a:solidFill>
                            <a:schemeClr val="accent1"/>
                          </a:solidFill>
                          <a:effectLst/>
                          <a:hlinkClick r:id="rId5"/>
                        </a:rPr>
                        <a:t>n</a:t>
                      </a:r>
                      <a:r>
                        <a:rPr lang="en-US" sz="1100" u="sng" spc="-5" dirty="0">
                          <a:solidFill>
                            <a:schemeClr val="accent1"/>
                          </a:solidFill>
                          <a:effectLst/>
                          <a:hlinkClick r:id="rId5"/>
                        </a:rPr>
                        <a:t>d</a:t>
                      </a:r>
                      <a:r>
                        <a:rPr lang="en-US" sz="1100" u="sng" dirty="0">
                          <a:solidFill>
                            <a:schemeClr val="accent1"/>
                          </a:solidFill>
                          <a:effectLst/>
                          <a:hlinkClick r:id="rId5"/>
                        </a:rPr>
                        <a:t>.org.uk</a:t>
                      </a:r>
                      <a:r>
                        <a:rPr lang="en-US" sz="1100" u="sng" dirty="0">
                          <a:solidFill>
                            <a:schemeClr val="accent1"/>
                          </a:solidFill>
                          <a:effectLst/>
                        </a:rPr>
                        <a:t> </a:t>
                      </a:r>
                      <a:endParaRPr lang="en-GB" sz="1100" dirty="0">
                        <a:solidFill>
                          <a:schemeClr val="accent1"/>
                        </a:solidFill>
                        <a:effectLst/>
                        <a:latin typeface="Calibri"/>
                        <a:ea typeface="Calibri"/>
                        <a:cs typeface="Times New Roman"/>
                      </a:endParaRPr>
                    </a:p>
                  </a:txBody>
                  <a:tcPr marL="0" marR="0" marT="0" marB="0" anchor="ctr">
                    <a:solidFill>
                      <a:schemeClr val="accent2">
                        <a:lumMod val="20000"/>
                        <a:lumOff val="80000"/>
                      </a:schemeClr>
                    </a:solidFill>
                  </a:tcPr>
                </a:tc>
                <a:extLst>
                  <a:ext uri="{0D108BD9-81ED-4DB2-BD59-A6C34878D82A}">
                    <a16:rowId xmlns:a16="http://schemas.microsoft.com/office/drawing/2014/main" val="10002"/>
                  </a:ext>
                </a:extLst>
              </a:tr>
              <a:tr h="504056">
                <a:tc>
                  <a:txBody>
                    <a:bodyPr/>
                    <a:lstStyle/>
                    <a:p>
                      <a:pPr algn="ctr">
                        <a:spcAft>
                          <a:spcPts val="0"/>
                        </a:spcAft>
                      </a:pPr>
                      <a:r>
                        <a:rPr lang="en-US" sz="1100" dirty="0">
                          <a:solidFill>
                            <a:schemeClr val="tx1"/>
                          </a:solidFill>
                          <a:effectLst/>
                        </a:rPr>
                        <a:t>SANE</a:t>
                      </a:r>
                      <a:endParaRPr lang="en-GB" sz="1100" dirty="0">
                        <a:solidFill>
                          <a:schemeClr val="tx1"/>
                        </a:solidFill>
                        <a:effectLst/>
                        <a:latin typeface="Calibri"/>
                        <a:ea typeface="Calibri"/>
                        <a:cs typeface="Times New Roman"/>
                      </a:endParaRPr>
                    </a:p>
                  </a:txBody>
                  <a:tcPr marL="0" marR="0" marT="0" marB="0" anchor="ctr">
                    <a:solidFill>
                      <a:schemeClr val="accent2">
                        <a:lumMod val="40000"/>
                        <a:lumOff val="60000"/>
                      </a:schemeClr>
                    </a:solidFill>
                  </a:tcPr>
                </a:tc>
                <a:tc>
                  <a:txBody>
                    <a:bodyPr/>
                    <a:lstStyle/>
                    <a:p>
                      <a:pPr marL="131445" marR="130810" indent="99060" algn="ctr">
                        <a:lnSpc>
                          <a:spcPct val="104000"/>
                        </a:lnSpc>
                        <a:spcBef>
                          <a:spcPts val="355"/>
                        </a:spcBef>
                        <a:spcAft>
                          <a:spcPts val="0"/>
                        </a:spcAft>
                      </a:pPr>
                      <a:r>
                        <a:rPr lang="en-US" sz="1100" b="0" dirty="0">
                          <a:solidFill>
                            <a:schemeClr val="tx1"/>
                          </a:solidFill>
                          <a:effectLst/>
                        </a:rPr>
                        <a:t>Out</a:t>
                      </a:r>
                      <a:r>
                        <a:rPr lang="en-US" sz="1100" b="0" spc="-55" dirty="0">
                          <a:solidFill>
                            <a:schemeClr val="tx1"/>
                          </a:solidFill>
                          <a:effectLst/>
                        </a:rPr>
                        <a:t> </a:t>
                      </a:r>
                      <a:r>
                        <a:rPr lang="en-US" sz="1100" b="0" dirty="0">
                          <a:solidFill>
                            <a:schemeClr val="tx1"/>
                          </a:solidFill>
                          <a:effectLst/>
                        </a:rPr>
                        <a:t>of</a:t>
                      </a:r>
                      <a:r>
                        <a:rPr lang="en-US" sz="1100" b="0" spc="-40" dirty="0">
                          <a:solidFill>
                            <a:schemeClr val="tx1"/>
                          </a:solidFill>
                          <a:effectLst/>
                        </a:rPr>
                        <a:t> </a:t>
                      </a:r>
                      <a:r>
                        <a:rPr lang="en-US" sz="1100" b="0" dirty="0">
                          <a:solidFill>
                            <a:schemeClr val="tx1"/>
                          </a:solidFill>
                          <a:effectLst/>
                        </a:rPr>
                        <a:t>h</a:t>
                      </a:r>
                      <a:r>
                        <a:rPr lang="en-US" sz="1100" b="0" spc="-5" dirty="0">
                          <a:solidFill>
                            <a:schemeClr val="tx1"/>
                          </a:solidFill>
                          <a:effectLst/>
                        </a:rPr>
                        <a:t>o</a:t>
                      </a:r>
                      <a:r>
                        <a:rPr lang="en-US" sz="1100" b="0" dirty="0">
                          <a:solidFill>
                            <a:schemeClr val="tx1"/>
                          </a:solidFill>
                          <a:effectLst/>
                        </a:rPr>
                        <a:t>urs</a:t>
                      </a:r>
                      <a:r>
                        <a:rPr lang="en-US" sz="1100" b="0" spc="-40" dirty="0">
                          <a:solidFill>
                            <a:schemeClr val="tx1"/>
                          </a:solidFill>
                          <a:effectLst/>
                        </a:rPr>
                        <a:t> </a:t>
                      </a:r>
                      <a:r>
                        <a:rPr lang="en-US" sz="1100" b="0" dirty="0">
                          <a:solidFill>
                            <a:schemeClr val="tx1"/>
                          </a:solidFill>
                          <a:effectLst/>
                        </a:rPr>
                        <a:t>e</a:t>
                      </a:r>
                      <a:r>
                        <a:rPr lang="en-US" sz="1100" b="0" spc="15" dirty="0">
                          <a:solidFill>
                            <a:schemeClr val="tx1"/>
                          </a:solidFill>
                          <a:effectLst/>
                        </a:rPr>
                        <a:t>m</a:t>
                      </a:r>
                      <a:r>
                        <a:rPr lang="en-US" sz="1100" b="0" dirty="0">
                          <a:solidFill>
                            <a:schemeClr val="tx1"/>
                          </a:solidFill>
                          <a:effectLst/>
                        </a:rPr>
                        <a:t>ot</a:t>
                      </a:r>
                      <a:r>
                        <a:rPr lang="en-US" sz="1100" b="0" spc="-10" dirty="0">
                          <a:solidFill>
                            <a:schemeClr val="tx1"/>
                          </a:solidFill>
                          <a:effectLst/>
                        </a:rPr>
                        <a:t>i</a:t>
                      </a:r>
                      <a:r>
                        <a:rPr lang="en-US" sz="1100" b="0" dirty="0">
                          <a:solidFill>
                            <a:schemeClr val="tx1"/>
                          </a:solidFill>
                          <a:effectLst/>
                        </a:rPr>
                        <a:t>o</a:t>
                      </a:r>
                      <a:r>
                        <a:rPr lang="en-US" sz="1100" b="0" spc="-5" dirty="0">
                          <a:solidFill>
                            <a:schemeClr val="tx1"/>
                          </a:solidFill>
                          <a:effectLst/>
                        </a:rPr>
                        <a:t>n</a:t>
                      </a:r>
                      <a:r>
                        <a:rPr lang="en-US" sz="1100" b="0" dirty="0">
                          <a:solidFill>
                            <a:schemeClr val="tx1"/>
                          </a:solidFill>
                          <a:effectLst/>
                        </a:rPr>
                        <a:t>al </a:t>
                      </a:r>
                      <a:r>
                        <a:rPr lang="en-US" sz="1100" b="0" spc="5" dirty="0">
                          <a:solidFill>
                            <a:schemeClr val="tx1"/>
                          </a:solidFill>
                          <a:effectLst/>
                        </a:rPr>
                        <a:t>s</a:t>
                      </a:r>
                      <a:r>
                        <a:rPr lang="en-US" sz="1100" b="0" dirty="0">
                          <a:solidFill>
                            <a:schemeClr val="tx1"/>
                          </a:solidFill>
                          <a:effectLst/>
                        </a:rPr>
                        <a:t>u</a:t>
                      </a:r>
                      <a:r>
                        <a:rPr lang="en-US" sz="1100" b="0" spc="-5" dirty="0">
                          <a:solidFill>
                            <a:schemeClr val="tx1"/>
                          </a:solidFill>
                          <a:effectLst/>
                        </a:rPr>
                        <a:t>p</a:t>
                      </a:r>
                      <a:r>
                        <a:rPr lang="en-US" sz="1100" b="0" dirty="0">
                          <a:solidFill>
                            <a:schemeClr val="tx1"/>
                          </a:solidFill>
                          <a:effectLst/>
                        </a:rPr>
                        <a:t>p</a:t>
                      </a:r>
                      <a:r>
                        <a:rPr lang="en-US" sz="1100" b="0" spc="-5" dirty="0">
                          <a:solidFill>
                            <a:schemeClr val="tx1"/>
                          </a:solidFill>
                          <a:effectLst/>
                        </a:rPr>
                        <a:t>o</a:t>
                      </a:r>
                      <a:r>
                        <a:rPr lang="en-US" sz="1100" b="0" dirty="0">
                          <a:solidFill>
                            <a:schemeClr val="tx1"/>
                          </a:solidFill>
                          <a:effectLst/>
                        </a:rPr>
                        <a:t>rt</a:t>
                      </a:r>
                      <a:r>
                        <a:rPr lang="en-US" sz="1100" b="0" spc="-45" dirty="0">
                          <a:solidFill>
                            <a:schemeClr val="tx1"/>
                          </a:solidFill>
                          <a:effectLst/>
                        </a:rPr>
                        <a:t> </a:t>
                      </a:r>
                      <a:r>
                        <a:rPr lang="en-US" sz="1100" b="0" spc="-10" dirty="0">
                          <a:solidFill>
                            <a:schemeClr val="tx1"/>
                          </a:solidFill>
                          <a:effectLst/>
                        </a:rPr>
                        <a:t>li</a:t>
                      </a:r>
                      <a:r>
                        <a:rPr lang="en-US" sz="1100" b="0" dirty="0">
                          <a:solidFill>
                            <a:schemeClr val="tx1"/>
                          </a:solidFill>
                          <a:effectLst/>
                        </a:rPr>
                        <a:t>ne</a:t>
                      </a:r>
                      <a:r>
                        <a:rPr lang="en-US" sz="1100" b="0" spc="-25" dirty="0">
                          <a:solidFill>
                            <a:schemeClr val="tx1"/>
                          </a:solidFill>
                          <a:effectLst/>
                        </a:rPr>
                        <a:t> </a:t>
                      </a:r>
                      <a:br>
                        <a:rPr lang="en-US" sz="1100" b="0" spc="-25" dirty="0">
                          <a:solidFill>
                            <a:schemeClr val="tx1"/>
                          </a:solidFill>
                          <a:effectLst/>
                        </a:rPr>
                      </a:br>
                      <a:r>
                        <a:rPr lang="en-US" sz="1100" b="0" dirty="0">
                          <a:solidFill>
                            <a:schemeClr val="tx1"/>
                          </a:solidFill>
                          <a:effectLst/>
                        </a:rPr>
                        <a:t>(6</a:t>
                      </a:r>
                      <a:r>
                        <a:rPr lang="en-US" sz="1100" b="0" spc="-5" dirty="0">
                          <a:solidFill>
                            <a:schemeClr val="tx1"/>
                          </a:solidFill>
                          <a:effectLst/>
                        </a:rPr>
                        <a:t>p</a:t>
                      </a:r>
                      <a:r>
                        <a:rPr lang="en-US" sz="1100" b="0" dirty="0">
                          <a:solidFill>
                            <a:schemeClr val="tx1"/>
                          </a:solidFill>
                          <a:effectLst/>
                        </a:rPr>
                        <a:t>m</a:t>
                      </a:r>
                      <a:r>
                        <a:rPr lang="en-US" sz="1100" b="0" spc="-15" dirty="0">
                          <a:solidFill>
                            <a:schemeClr val="tx1"/>
                          </a:solidFill>
                          <a:effectLst/>
                        </a:rPr>
                        <a:t> </a:t>
                      </a:r>
                      <a:r>
                        <a:rPr lang="en-US" sz="1100" b="0" dirty="0">
                          <a:solidFill>
                            <a:schemeClr val="tx1"/>
                          </a:solidFill>
                          <a:effectLst/>
                        </a:rPr>
                        <a:t>–</a:t>
                      </a:r>
                      <a:r>
                        <a:rPr lang="en-US" sz="1100" b="0" spc="-45" dirty="0">
                          <a:solidFill>
                            <a:schemeClr val="tx1"/>
                          </a:solidFill>
                          <a:effectLst/>
                        </a:rPr>
                        <a:t> </a:t>
                      </a:r>
                      <a:r>
                        <a:rPr lang="en-US" sz="1100" b="0" dirty="0">
                          <a:solidFill>
                            <a:schemeClr val="tx1"/>
                          </a:solidFill>
                          <a:effectLst/>
                        </a:rPr>
                        <a:t>1</a:t>
                      </a:r>
                      <a:r>
                        <a:rPr lang="en-US" sz="1100" b="0" spc="-5" dirty="0">
                          <a:solidFill>
                            <a:schemeClr val="tx1"/>
                          </a:solidFill>
                          <a:effectLst/>
                        </a:rPr>
                        <a:t>1</a:t>
                      </a:r>
                      <a:r>
                        <a:rPr lang="en-US" sz="1100" b="0" dirty="0">
                          <a:solidFill>
                            <a:schemeClr val="tx1"/>
                          </a:solidFill>
                          <a:effectLst/>
                        </a:rPr>
                        <a:t>p</a:t>
                      </a:r>
                      <a:r>
                        <a:rPr lang="en-US" sz="1100" b="0" spc="15" dirty="0">
                          <a:solidFill>
                            <a:schemeClr val="tx1"/>
                          </a:solidFill>
                          <a:effectLst/>
                        </a:rPr>
                        <a:t>m</a:t>
                      </a:r>
                      <a:r>
                        <a:rPr lang="en-US" sz="1100" b="0" dirty="0">
                          <a:solidFill>
                            <a:schemeClr val="tx1"/>
                          </a:solidFill>
                          <a:effectLst/>
                        </a:rPr>
                        <a:t>)</a:t>
                      </a:r>
                      <a:endParaRPr lang="en-GB" sz="1100" b="0" dirty="0">
                        <a:solidFill>
                          <a:schemeClr val="tx1"/>
                        </a:solidFill>
                        <a:effectLst/>
                        <a:latin typeface="Calibri"/>
                        <a:ea typeface="Calibri"/>
                        <a:cs typeface="Times New Roman"/>
                      </a:endParaRPr>
                    </a:p>
                  </a:txBody>
                  <a:tcPr marL="0" marR="0" marT="0" marB="0" anchor="ctr">
                    <a:solidFill>
                      <a:schemeClr val="accent2">
                        <a:lumMod val="40000"/>
                        <a:lumOff val="60000"/>
                      </a:schemeClr>
                    </a:solidFill>
                  </a:tcPr>
                </a:tc>
                <a:tc>
                  <a:txBody>
                    <a:bodyPr/>
                    <a:lstStyle/>
                    <a:p>
                      <a:pPr marL="0" indent="0" algn="ctr">
                        <a:spcBef>
                          <a:spcPts val="355"/>
                        </a:spcBef>
                        <a:spcAft>
                          <a:spcPts val="0"/>
                        </a:spcAft>
                      </a:pPr>
                      <a:r>
                        <a:rPr lang="en-US" sz="1100" dirty="0">
                          <a:solidFill>
                            <a:schemeClr val="tx1"/>
                          </a:solidFill>
                          <a:effectLst/>
                        </a:rPr>
                        <a:t>0</a:t>
                      </a:r>
                      <a:r>
                        <a:rPr lang="en-US" sz="1100" spc="-5" dirty="0">
                          <a:solidFill>
                            <a:schemeClr val="tx1"/>
                          </a:solidFill>
                          <a:effectLst/>
                        </a:rPr>
                        <a:t>8</a:t>
                      </a:r>
                      <a:r>
                        <a:rPr lang="en-US" sz="1100" dirty="0">
                          <a:solidFill>
                            <a:schemeClr val="tx1"/>
                          </a:solidFill>
                          <a:effectLst/>
                        </a:rPr>
                        <a:t>4</a:t>
                      </a:r>
                      <a:r>
                        <a:rPr lang="en-US" sz="1100" spc="-5" dirty="0">
                          <a:solidFill>
                            <a:schemeClr val="tx1"/>
                          </a:solidFill>
                          <a:effectLst/>
                        </a:rPr>
                        <a:t>5</a:t>
                      </a:r>
                      <a:r>
                        <a:rPr lang="en-US" sz="1100" dirty="0">
                          <a:solidFill>
                            <a:schemeClr val="tx1"/>
                          </a:solidFill>
                          <a:effectLst/>
                        </a:rPr>
                        <a:t>7</a:t>
                      </a:r>
                      <a:r>
                        <a:rPr lang="en-US" sz="1100" spc="-55" dirty="0">
                          <a:solidFill>
                            <a:schemeClr val="tx1"/>
                          </a:solidFill>
                          <a:effectLst/>
                        </a:rPr>
                        <a:t> </a:t>
                      </a:r>
                      <a:r>
                        <a:rPr lang="en-US" sz="1100" dirty="0">
                          <a:solidFill>
                            <a:schemeClr val="tx1"/>
                          </a:solidFill>
                          <a:effectLst/>
                        </a:rPr>
                        <a:t>7</a:t>
                      </a:r>
                      <a:r>
                        <a:rPr lang="en-US" sz="1100" spc="-5" dirty="0">
                          <a:solidFill>
                            <a:schemeClr val="tx1"/>
                          </a:solidFill>
                          <a:effectLst/>
                        </a:rPr>
                        <a:t>6</a:t>
                      </a:r>
                      <a:r>
                        <a:rPr lang="en-US" sz="1100" dirty="0">
                          <a:solidFill>
                            <a:schemeClr val="tx1"/>
                          </a:solidFill>
                          <a:effectLst/>
                        </a:rPr>
                        <a:t>7</a:t>
                      </a:r>
                      <a:r>
                        <a:rPr lang="en-US" sz="1100" spc="-55" dirty="0">
                          <a:solidFill>
                            <a:schemeClr val="tx1"/>
                          </a:solidFill>
                          <a:effectLst/>
                        </a:rPr>
                        <a:t> </a:t>
                      </a:r>
                      <a:r>
                        <a:rPr lang="en-US" sz="1100" dirty="0">
                          <a:solidFill>
                            <a:schemeClr val="tx1"/>
                          </a:solidFill>
                          <a:effectLst/>
                        </a:rPr>
                        <a:t>8</a:t>
                      </a:r>
                      <a:r>
                        <a:rPr lang="en-US" sz="1100" spc="-5" dirty="0">
                          <a:solidFill>
                            <a:schemeClr val="tx1"/>
                          </a:solidFill>
                          <a:effectLst/>
                        </a:rPr>
                        <a:t>0</a:t>
                      </a:r>
                      <a:r>
                        <a:rPr lang="en-US" sz="1100" dirty="0">
                          <a:solidFill>
                            <a:schemeClr val="tx1"/>
                          </a:solidFill>
                          <a:effectLst/>
                        </a:rPr>
                        <a:t>00</a:t>
                      </a:r>
                      <a:r>
                        <a:rPr lang="en-US" sz="1100" dirty="0">
                          <a:effectLst/>
                        </a:rPr>
                        <a:t> </a:t>
                      </a:r>
                      <a:br>
                        <a:rPr lang="en-GB" sz="1100" dirty="0">
                          <a:effectLst/>
                        </a:rPr>
                      </a:br>
                      <a:r>
                        <a:rPr lang="en-US" sz="1100" u="sng" spc="-15" dirty="0">
                          <a:solidFill>
                            <a:schemeClr val="tx2"/>
                          </a:solidFill>
                          <a:effectLst/>
                          <a:hlinkClick r:id="rId6"/>
                        </a:rPr>
                        <a:t>www</a:t>
                      </a:r>
                      <a:r>
                        <a:rPr lang="en-US" sz="1100" u="sng" dirty="0">
                          <a:solidFill>
                            <a:schemeClr val="tx2"/>
                          </a:solidFill>
                          <a:effectLst/>
                          <a:hlinkClick r:id="rId6"/>
                        </a:rPr>
                        <a:t>.sa</a:t>
                      </a:r>
                      <a:r>
                        <a:rPr lang="en-US" sz="1100" u="sng" spc="-5" dirty="0">
                          <a:solidFill>
                            <a:schemeClr val="tx2"/>
                          </a:solidFill>
                          <a:effectLst/>
                          <a:hlinkClick r:id="rId6"/>
                        </a:rPr>
                        <a:t>n</a:t>
                      </a:r>
                      <a:r>
                        <a:rPr lang="en-US" sz="1100" u="sng" dirty="0">
                          <a:solidFill>
                            <a:schemeClr val="tx2"/>
                          </a:solidFill>
                          <a:effectLst/>
                          <a:hlinkClick r:id="rId6"/>
                        </a:rPr>
                        <a:t>e.</a:t>
                      </a:r>
                      <a:r>
                        <a:rPr lang="en-US" sz="1100" u="sng" spc="-5" dirty="0">
                          <a:solidFill>
                            <a:schemeClr val="tx2"/>
                          </a:solidFill>
                          <a:effectLst/>
                          <a:hlinkClick r:id="rId6"/>
                        </a:rPr>
                        <a:t>o</a:t>
                      </a:r>
                      <a:r>
                        <a:rPr lang="en-US" sz="1100" u="sng" dirty="0">
                          <a:solidFill>
                            <a:schemeClr val="tx2"/>
                          </a:solidFill>
                          <a:effectLst/>
                          <a:hlinkClick r:id="rId6"/>
                        </a:rPr>
                        <a:t>rg.</a:t>
                      </a:r>
                      <a:r>
                        <a:rPr lang="en-US" sz="1100" u="sng" spc="-5" dirty="0">
                          <a:solidFill>
                            <a:schemeClr val="tx2"/>
                          </a:solidFill>
                          <a:effectLst/>
                          <a:hlinkClick r:id="rId6"/>
                        </a:rPr>
                        <a:t>u</a:t>
                      </a:r>
                      <a:r>
                        <a:rPr lang="en-US" sz="1100" u="sng" dirty="0">
                          <a:solidFill>
                            <a:schemeClr val="tx2"/>
                          </a:solidFill>
                          <a:effectLst/>
                          <a:hlinkClick r:id="rId6"/>
                        </a:rPr>
                        <a:t>k</a:t>
                      </a:r>
                      <a:r>
                        <a:rPr lang="en-US" sz="1100" u="sng" dirty="0">
                          <a:solidFill>
                            <a:schemeClr val="tx2"/>
                          </a:solidFill>
                          <a:effectLst/>
                        </a:rPr>
                        <a:t> </a:t>
                      </a:r>
                      <a:r>
                        <a:rPr lang="en-US" sz="1100" u="sng" dirty="0">
                          <a:effectLst/>
                        </a:rPr>
                        <a:t> </a:t>
                      </a:r>
                      <a:endParaRPr lang="en-GB" sz="1100" dirty="0">
                        <a:effectLst/>
                        <a:latin typeface="Calibri"/>
                        <a:ea typeface="Calibri"/>
                        <a:cs typeface="Times New Roman"/>
                      </a:endParaRPr>
                    </a:p>
                  </a:txBody>
                  <a:tcPr marL="0" marR="0" marT="0" marB="0" anchor="ct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pic>
        <p:nvPicPr>
          <p:cNvPr id="12" name="Picture 11" descr="cid:image001.jpg@01D4782A.EEE1C500">
            <a:extLst>
              <a:ext uri="{FF2B5EF4-FFF2-40B4-BE49-F238E27FC236}">
                <a16:creationId xmlns:a16="http://schemas.microsoft.com/office/drawing/2014/main" id="{20385778-88EC-4DA8-9AE4-26538EADE7F8}"/>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88638" y="43373"/>
            <a:ext cx="1209675" cy="912870"/>
          </a:xfrm>
          <a:prstGeom prst="rect">
            <a:avLst/>
          </a:prstGeom>
          <a:noFill/>
          <a:ln>
            <a:noFill/>
          </a:ln>
        </p:spPr>
      </p:pic>
    </p:spTree>
    <p:extLst>
      <p:ext uri="{BB962C8B-B14F-4D97-AF65-F5344CB8AC3E}">
        <p14:creationId xmlns:p14="http://schemas.microsoft.com/office/powerpoint/2010/main" val="1843029024"/>
      </p:ext>
    </p:extLst>
  </p:cSld>
  <p:clrMapOvr>
    <a:masterClrMapping/>
  </p:clrMapOvr>
</p:sld>
</file>

<file path=ppt/theme/theme1.xml><?xml version="1.0" encoding="utf-8"?>
<a:theme xmlns:a="http://schemas.openxmlformats.org/drawingml/2006/main" name="Blank">
  <a:themeElements>
    <a:clrScheme name="Network Rail">
      <a:dk1>
        <a:srgbClr val="292929"/>
      </a:dk1>
      <a:lt1>
        <a:sysClr val="window" lastClr="FFFFFF"/>
      </a:lt1>
      <a:dk2>
        <a:srgbClr val="054B6B"/>
      </a:dk2>
      <a:lt2>
        <a:srgbClr val="FFFFFF"/>
      </a:lt2>
      <a:accent1>
        <a:srgbClr val="054B6B"/>
      </a:accent1>
      <a:accent2>
        <a:srgbClr val="EE731F"/>
      </a:accent2>
      <a:accent3>
        <a:srgbClr val="9DB126"/>
      </a:accent3>
      <a:accent4>
        <a:srgbClr val="A5CDDC"/>
      </a:accent4>
      <a:accent5>
        <a:srgbClr val="D51324"/>
      </a:accent5>
      <a:accent6>
        <a:srgbClr val="830926"/>
      </a:accent6>
      <a:hlink>
        <a:srgbClr val="054B6B"/>
      </a:hlink>
      <a:folHlink>
        <a:srgbClr val="A5CDDC"/>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spcBef>
            <a:spcPts val="1500"/>
          </a:spcBef>
          <a:defRPr sz="1200"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1284</TotalTime>
  <Words>748</Words>
  <Application>Microsoft Office PowerPoint</Application>
  <PresentationFormat>A4 Paper (210x297 mm)</PresentationFormat>
  <Paragraphs>82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Network Rail Sans</vt:lpstr>
      <vt:lpstr>Blank</vt:lpstr>
      <vt:lpstr>PowerPoint Presentation</vt:lpstr>
      <vt:lpstr>PowerPoint Presentation</vt:lpstr>
    </vt:vector>
  </TitlesOfParts>
  <Company>Network Rail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Kieran</dc:creator>
  <dc:description>built by www.mediasterling.com</dc:description>
  <cp:lastModifiedBy>Handley Frances</cp:lastModifiedBy>
  <cp:revision>96</cp:revision>
  <cp:lastPrinted>2016-11-15T16:45:47Z</cp:lastPrinted>
  <dcterms:created xsi:type="dcterms:W3CDTF">2015-03-12T14:55:23Z</dcterms:created>
  <dcterms:modified xsi:type="dcterms:W3CDTF">2019-09-25T06:15:37Z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1.0.1</vt:lpwstr>
  </property>
</Properties>
</file>