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5" r:id="rId2"/>
    <p:sldId id="256" r:id="rId3"/>
    <p:sldId id="421" r:id="rId4"/>
    <p:sldId id="267" r:id="rId5"/>
    <p:sldId id="420" r:id="rId6"/>
    <p:sldId id="423" r:id="rId7"/>
    <p:sldId id="424" r:id="rId8"/>
    <p:sldId id="425" r:id="rId9"/>
    <p:sldId id="42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B2BE"/>
    <a:srgbClr val="87C1CB"/>
    <a:srgbClr val="00B0B9"/>
    <a:srgbClr val="00B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2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B87D3-9936-416C-98BF-EBE6C843237E}" type="datetimeFigureOut">
              <a:rPr lang="en-GB" smtClean="0"/>
              <a:t>01/02/2019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FD793-F896-407D-AA52-24FC2171EF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16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1241425"/>
            <a:ext cx="5959475" cy="33528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6516" indent="-298660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94641" indent="-238929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72497" indent="-238929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50353" indent="-238929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28209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06065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83921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61777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E104609-B29C-48D8-BA14-6DEA34422CEB}" type="slidenum">
              <a:rPr lang="en-GB" altLang="en-US" sz="1400"/>
              <a:pPr>
                <a:spcBef>
                  <a:spcPct val="0"/>
                </a:spcBef>
              </a:pPr>
              <a:t>3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51675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1241425"/>
            <a:ext cx="5959475" cy="33528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6516" indent="-298660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94641" indent="-238929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72497" indent="-238929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50353" indent="-238929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28209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06065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83921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61777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E104609-B29C-48D8-BA14-6DEA34422CEB}" type="slidenum">
              <a:rPr lang="en-GB" altLang="en-US" sz="1400"/>
              <a:pPr>
                <a:spcBef>
                  <a:spcPct val="0"/>
                </a:spcBef>
              </a:pPr>
              <a:t>5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1237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1241425"/>
            <a:ext cx="5959475" cy="33528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6516" indent="-298660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94641" indent="-238929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72497" indent="-238929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50353" indent="-238929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28209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06065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83921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61777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E104609-B29C-48D8-BA14-6DEA34422CEB}" type="slidenum">
              <a:rPr lang="en-GB" altLang="en-US" sz="1400"/>
              <a:pPr>
                <a:spcBef>
                  <a:spcPct val="0"/>
                </a:spcBef>
              </a:pPr>
              <a:t>6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2576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1241425"/>
            <a:ext cx="5959475" cy="33528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6516" indent="-298660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94641" indent="-238929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72497" indent="-238929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50353" indent="-238929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28209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06065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83921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61777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E104609-B29C-48D8-BA14-6DEA34422CEB}" type="slidenum">
              <a:rPr lang="en-GB" altLang="en-US" sz="1400"/>
              <a:pPr>
                <a:spcBef>
                  <a:spcPct val="0"/>
                </a:spcBef>
              </a:pPr>
              <a:t>7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3673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1241425"/>
            <a:ext cx="5959475" cy="33528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6516" indent="-298660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94641" indent="-238929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72497" indent="-238929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50353" indent="-238929" defTabSz="998852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28209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06065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83921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61777" indent="-238929" defTabSz="99885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E104609-B29C-48D8-BA14-6DEA34422CEB}" type="slidenum">
              <a:rPr lang="en-GB" altLang="en-US" sz="1400"/>
              <a:pPr>
                <a:spcBef>
                  <a:spcPct val="0"/>
                </a:spcBef>
              </a:pPr>
              <a:t>9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1067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141B7D3-6A0A-4E12-B875-DFA7BD5820BE}" type="datetimeFigureOut">
              <a:rPr lang="en-GB" smtClean="0"/>
              <a:t>01/02/2019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AA4A128-997B-4116-927F-55C5BBB861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4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B7D3-6A0A-4E12-B875-DFA7BD5820BE}" type="datetimeFigureOut">
              <a:rPr lang="en-GB" smtClean="0"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A128-997B-4116-927F-55C5BBB861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57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B7D3-6A0A-4E12-B875-DFA7BD5820BE}" type="datetimeFigureOut">
              <a:rPr lang="en-GB" smtClean="0"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A128-997B-4116-927F-55C5BBB861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0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828000"/>
            <a:ext cx="9696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9667" y="234000"/>
            <a:ext cx="5760000" cy="180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Presentation Title: Insert &gt; Header &amp; Footer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720000" y="1846800"/>
            <a:ext cx="9696000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25B8F5-B5A1-44E2-88F6-02F1F9298B7D}" type="datetime5">
              <a:rPr lang="en-GB" smtClean="0"/>
              <a:t>1-Feb-19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99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B7D3-6A0A-4E12-B875-DFA7BD5820BE}" type="datetimeFigureOut">
              <a:rPr lang="en-GB" smtClean="0"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A128-997B-4116-927F-55C5BBB861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6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B7D3-6A0A-4E12-B875-DFA7BD5820BE}" type="datetimeFigureOut">
              <a:rPr lang="en-GB" smtClean="0"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A128-997B-4116-927F-55C5BBB861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2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B7D3-6A0A-4E12-B875-DFA7BD5820BE}" type="datetimeFigureOut">
              <a:rPr lang="en-GB" smtClean="0"/>
              <a:t>01/02/2019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A128-997B-4116-927F-55C5BBB861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05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B7D3-6A0A-4E12-B875-DFA7BD5820BE}" type="datetimeFigureOut">
              <a:rPr lang="en-GB" smtClean="0"/>
              <a:t>01/02/2019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A128-997B-4116-927F-55C5BBB861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02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B7D3-6A0A-4E12-B875-DFA7BD5820BE}" type="datetimeFigureOut">
              <a:rPr lang="en-GB" smtClean="0"/>
              <a:t>01/02/2019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A128-997B-4116-927F-55C5BBB861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05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B7D3-6A0A-4E12-B875-DFA7BD5820BE}" type="datetimeFigureOut">
              <a:rPr lang="en-GB" smtClean="0"/>
              <a:t>01/02/2019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A128-997B-4116-927F-55C5BBB861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85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B7D3-6A0A-4E12-B875-DFA7BD5820BE}" type="datetimeFigureOut">
              <a:rPr lang="en-GB" smtClean="0"/>
              <a:t>01/02/2019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AA4A128-997B-4116-927F-55C5BBB861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3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141B7D3-6A0A-4E12-B875-DFA7BD5820BE}" type="datetimeFigureOut">
              <a:rPr lang="en-GB" smtClean="0"/>
              <a:t>01/02/2019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AA4A128-997B-4116-927F-55C5BBB861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066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141B7D3-6A0A-4E12-B875-DFA7BD5820BE}" type="datetimeFigureOut">
              <a:rPr lang="en-GB" smtClean="0"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AA4A128-997B-4116-927F-55C5BBB861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81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ammer.com/networkrail.co.uk/#/threads/inGroup?type=in_group&amp;feedId=16013504&amp;view=all" TargetMode="External"/><Relationship Id="rId4" Type="http://schemas.openxmlformats.org/officeDocument/2006/relationships/hyperlink" Target="mailto:ThinkRISK@networkrail.co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A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24CE-A5FC-40E0-A977-00FDB6CBD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962" y="3000029"/>
            <a:ext cx="9630077" cy="857943"/>
          </a:xfrm>
        </p:spPr>
        <p:txBody>
          <a:bodyPr>
            <a:noAutofit/>
          </a:bodyPr>
          <a:lstStyle/>
          <a:p>
            <a:pPr algn="ctr"/>
            <a:r>
              <a:rPr lang="en-GB" sz="5400" dirty="0">
                <a:latin typeface="Network Rail Sans" panose="02000000040000020004" pitchFamily="50" charset="0"/>
              </a:rPr>
              <a:t>Near misses: It won’t happen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E7D9B-3AC7-4617-A33F-C8255F536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5" y="123645"/>
            <a:ext cx="2597551" cy="97624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15CF5A-A8AB-4174-A7AA-C0A64333E3A5}"/>
              </a:ext>
            </a:extLst>
          </p:cNvPr>
          <p:cNvCxnSpPr>
            <a:cxnSpLocks/>
          </p:cNvCxnSpPr>
          <p:nvPr/>
        </p:nvCxnSpPr>
        <p:spPr>
          <a:xfrm>
            <a:off x="-33924" y="6404150"/>
            <a:ext cx="6729116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CCB6417-A213-4153-B0EC-95530363E2F2}"/>
              </a:ext>
            </a:extLst>
          </p:cNvPr>
          <p:cNvCxnSpPr>
            <a:cxnSpLocks/>
          </p:cNvCxnSpPr>
          <p:nvPr/>
        </p:nvCxnSpPr>
        <p:spPr>
          <a:xfrm>
            <a:off x="-33912" y="6067153"/>
            <a:ext cx="6729104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18733B8-209C-49FC-BA53-5D0F10C17697}"/>
              </a:ext>
            </a:extLst>
          </p:cNvPr>
          <p:cNvCxnSpPr>
            <a:cxnSpLocks/>
          </p:cNvCxnSpPr>
          <p:nvPr/>
        </p:nvCxnSpPr>
        <p:spPr>
          <a:xfrm flipH="1">
            <a:off x="171450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1A75E43-668C-4AAD-946E-25FDB2A541C9}"/>
              </a:ext>
            </a:extLst>
          </p:cNvPr>
          <p:cNvCxnSpPr>
            <a:cxnSpLocks/>
          </p:cNvCxnSpPr>
          <p:nvPr/>
        </p:nvCxnSpPr>
        <p:spPr>
          <a:xfrm flipH="1">
            <a:off x="376812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7B0116D-93AB-4F56-95E9-206DBFD0ED59}"/>
              </a:ext>
            </a:extLst>
          </p:cNvPr>
          <p:cNvCxnSpPr>
            <a:cxnSpLocks/>
          </p:cNvCxnSpPr>
          <p:nvPr/>
        </p:nvCxnSpPr>
        <p:spPr>
          <a:xfrm flipH="1">
            <a:off x="582174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E93C2AF-040D-455B-BA8B-2A21F33DB01B}"/>
              </a:ext>
            </a:extLst>
          </p:cNvPr>
          <p:cNvCxnSpPr>
            <a:cxnSpLocks/>
          </p:cNvCxnSpPr>
          <p:nvPr/>
        </p:nvCxnSpPr>
        <p:spPr>
          <a:xfrm flipH="1">
            <a:off x="787536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D54C4D9-00C0-4A8C-A88C-BD7A9F035C9E}"/>
              </a:ext>
            </a:extLst>
          </p:cNvPr>
          <p:cNvCxnSpPr>
            <a:cxnSpLocks/>
          </p:cNvCxnSpPr>
          <p:nvPr/>
        </p:nvCxnSpPr>
        <p:spPr>
          <a:xfrm flipH="1">
            <a:off x="989128" y="594930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EDCCECA-D167-48F3-AC1D-ABFBB6FEB411}"/>
              </a:ext>
            </a:extLst>
          </p:cNvPr>
          <p:cNvCxnSpPr>
            <a:cxnSpLocks/>
          </p:cNvCxnSpPr>
          <p:nvPr/>
        </p:nvCxnSpPr>
        <p:spPr>
          <a:xfrm flipH="1">
            <a:off x="1194490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CF1BC2E-4367-415D-9010-43E15A25BFDF}"/>
              </a:ext>
            </a:extLst>
          </p:cNvPr>
          <p:cNvCxnSpPr>
            <a:cxnSpLocks/>
          </p:cNvCxnSpPr>
          <p:nvPr/>
        </p:nvCxnSpPr>
        <p:spPr>
          <a:xfrm flipH="1">
            <a:off x="1399852" y="594830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123AF81-C17E-436B-8C9A-1ED905351C45}"/>
              </a:ext>
            </a:extLst>
          </p:cNvPr>
          <p:cNvCxnSpPr>
            <a:cxnSpLocks/>
          </p:cNvCxnSpPr>
          <p:nvPr/>
        </p:nvCxnSpPr>
        <p:spPr>
          <a:xfrm flipH="1">
            <a:off x="1605214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38B1ACF-436E-4424-A7D7-AABE24F1B7D6}"/>
              </a:ext>
            </a:extLst>
          </p:cNvPr>
          <p:cNvCxnSpPr>
            <a:cxnSpLocks/>
          </p:cNvCxnSpPr>
          <p:nvPr/>
        </p:nvCxnSpPr>
        <p:spPr>
          <a:xfrm flipH="1">
            <a:off x="1803365" y="594824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26A699D-60F8-479B-95EC-1FA82FC36D41}"/>
              </a:ext>
            </a:extLst>
          </p:cNvPr>
          <p:cNvCxnSpPr>
            <a:cxnSpLocks/>
          </p:cNvCxnSpPr>
          <p:nvPr/>
        </p:nvCxnSpPr>
        <p:spPr>
          <a:xfrm flipH="1">
            <a:off x="2008727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07CBD8F-7FB2-4668-8E84-6661B9078C16}"/>
              </a:ext>
            </a:extLst>
          </p:cNvPr>
          <p:cNvCxnSpPr>
            <a:cxnSpLocks/>
          </p:cNvCxnSpPr>
          <p:nvPr/>
        </p:nvCxnSpPr>
        <p:spPr>
          <a:xfrm flipH="1">
            <a:off x="2214089" y="594725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181F8EE-44B0-4CF2-9088-C2579391045E}"/>
              </a:ext>
            </a:extLst>
          </p:cNvPr>
          <p:cNvCxnSpPr>
            <a:cxnSpLocks/>
          </p:cNvCxnSpPr>
          <p:nvPr/>
        </p:nvCxnSpPr>
        <p:spPr>
          <a:xfrm flipH="1">
            <a:off x="2419451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1444A73-8F7D-4F83-BFA6-9B31DEAAF7EC}"/>
              </a:ext>
            </a:extLst>
          </p:cNvPr>
          <p:cNvCxnSpPr>
            <a:cxnSpLocks/>
          </p:cNvCxnSpPr>
          <p:nvPr/>
        </p:nvCxnSpPr>
        <p:spPr>
          <a:xfrm flipH="1">
            <a:off x="2621043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C2DEF2C-B2BA-4B04-A94B-011EDB886221}"/>
              </a:ext>
            </a:extLst>
          </p:cNvPr>
          <p:cNvCxnSpPr>
            <a:cxnSpLocks/>
          </p:cNvCxnSpPr>
          <p:nvPr/>
        </p:nvCxnSpPr>
        <p:spPr>
          <a:xfrm flipH="1">
            <a:off x="2826405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BC24B75-227D-45BF-9863-D781FFE50118}"/>
              </a:ext>
            </a:extLst>
          </p:cNvPr>
          <p:cNvCxnSpPr>
            <a:cxnSpLocks/>
          </p:cNvCxnSpPr>
          <p:nvPr/>
        </p:nvCxnSpPr>
        <p:spPr>
          <a:xfrm flipH="1">
            <a:off x="3031767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6315023-5B6B-41B6-A5FF-73EFA9A831E3}"/>
              </a:ext>
            </a:extLst>
          </p:cNvPr>
          <p:cNvCxnSpPr>
            <a:cxnSpLocks/>
          </p:cNvCxnSpPr>
          <p:nvPr/>
        </p:nvCxnSpPr>
        <p:spPr>
          <a:xfrm flipH="1">
            <a:off x="3237129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0707073-1CBE-436A-A143-DAADFC1E6805}"/>
              </a:ext>
            </a:extLst>
          </p:cNvPr>
          <p:cNvCxnSpPr>
            <a:cxnSpLocks/>
          </p:cNvCxnSpPr>
          <p:nvPr/>
        </p:nvCxnSpPr>
        <p:spPr>
          <a:xfrm flipH="1">
            <a:off x="3437235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316751D-FBA3-4478-89B2-71F23680A7F1}"/>
              </a:ext>
            </a:extLst>
          </p:cNvPr>
          <p:cNvCxnSpPr>
            <a:cxnSpLocks/>
          </p:cNvCxnSpPr>
          <p:nvPr/>
        </p:nvCxnSpPr>
        <p:spPr>
          <a:xfrm flipH="1">
            <a:off x="3642597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9D542CA-ED96-4780-951E-C9F7EF21261E}"/>
              </a:ext>
            </a:extLst>
          </p:cNvPr>
          <p:cNvCxnSpPr>
            <a:cxnSpLocks/>
          </p:cNvCxnSpPr>
          <p:nvPr/>
        </p:nvCxnSpPr>
        <p:spPr>
          <a:xfrm flipH="1">
            <a:off x="3847959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23D937A-301D-4124-AD78-5FFF6DE9B228}"/>
              </a:ext>
            </a:extLst>
          </p:cNvPr>
          <p:cNvCxnSpPr>
            <a:cxnSpLocks/>
          </p:cNvCxnSpPr>
          <p:nvPr/>
        </p:nvCxnSpPr>
        <p:spPr>
          <a:xfrm flipH="1">
            <a:off x="4053321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E394EF9-7DC1-4E62-B0C6-049387E63FE3}"/>
              </a:ext>
            </a:extLst>
          </p:cNvPr>
          <p:cNvCxnSpPr>
            <a:cxnSpLocks/>
          </p:cNvCxnSpPr>
          <p:nvPr/>
        </p:nvCxnSpPr>
        <p:spPr>
          <a:xfrm flipH="1">
            <a:off x="4254913" y="593643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0D512B3-9210-4836-BECC-F246FAB0826F}"/>
              </a:ext>
            </a:extLst>
          </p:cNvPr>
          <p:cNvCxnSpPr>
            <a:cxnSpLocks/>
          </p:cNvCxnSpPr>
          <p:nvPr/>
        </p:nvCxnSpPr>
        <p:spPr>
          <a:xfrm flipH="1">
            <a:off x="4460275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54E3BE35-871A-4CE2-9362-9CC69D59ABA1}"/>
              </a:ext>
            </a:extLst>
          </p:cNvPr>
          <p:cNvCxnSpPr>
            <a:cxnSpLocks/>
          </p:cNvCxnSpPr>
          <p:nvPr/>
        </p:nvCxnSpPr>
        <p:spPr>
          <a:xfrm flipH="1">
            <a:off x="4665637" y="593543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BBBDC8F-0584-4EDB-8CEA-EE2D8E09AFB3}"/>
              </a:ext>
            </a:extLst>
          </p:cNvPr>
          <p:cNvCxnSpPr>
            <a:cxnSpLocks/>
          </p:cNvCxnSpPr>
          <p:nvPr/>
        </p:nvCxnSpPr>
        <p:spPr>
          <a:xfrm flipH="1">
            <a:off x="4870999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8500205-1365-41B7-ACE0-FD3E9AB3CA0F}"/>
              </a:ext>
            </a:extLst>
          </p:cNvPr>
          <p:cNvCxnSpPr>
            <a:cxnSpLocks/>
          </p:cNvCxnSpPr>
          <p:nvPr/>
        </p:nvCxnSpPr>
        <p:spPr>
          <a:xfrm flipH="1">
            <a:off x="5069150" y="593537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61EB3C7-0B28-4A8B-9172-EF7CBB63C886}"/>
              </a:ext>
            </a:extLst>
          </p:cNvPr>
          <p:cNvCxnSpPr>
            <a:cxnSpLocks/>
          </p:cNvCxnSpPr>
          <p:nvPr/>
        </p:nvCxnSpPr>
        <p:spPr>
          <a:xfrm flipH="1">
            <a:off x="5274512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ACD4FF2-775E-4AC2-B1E7-8D8361BDD50F}"/>
              </a:ext>
            </a:extLst>
          </p:cNvPr>
          <p:cNvCxnSpPr>
            <a:cxnSpLocks/>
          </p:cNvCxnSpPr>
          <p:nvPr/>
        </p:nvCxnSpPr>
        <p:spPr>
          <a:xfrm flipH="1">
            <a:off x="5479874" y="593438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B1DC617-E51A-4407-9FC7-8F5C7511D533}"/>
              </a:ext>
            </a:extLst>
          </p:cNvPr>
          <p:cNvCxnSpPr>
            <a:cxnSpLocks/>
          </p:cNvCxnSpPr>
          <p:nvPr/>
        </p:nvCxnSpPr>
        <p:spPr>
          <a:xfrm flipH="1">
            <a:off x="5685236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F076394F-198A-42D7-A850-4036542DDA49}"/>
              </a:ext>
            </a:extLst>
          </p:cNvPr>
          <p:cNvCxnSpPr>
            <a:cxnSpLocks/>
          </p:cNvCxnSpPr>
          <p:nvPr/>
        </p:nvCxnSpPr>
        <p:spPr>
          <a:xfrm flipH="1">
            <a:off x="5886828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525E72D-6020-43EF-B057-98396F1D251F}"/>
              </a:ext>
            </a:extLst>
          </p:cNvPr>
          <p:cNvCxnSpPr>
            <a:cxnSpLocks/>
          </p:cNvCxnSpPr>
          <p:nvPr/>
        </p:nvCxnSpPr>
        <p:spPr>
          <a:xfrm flipH="1">
            <a:off x="6092190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F36FEC8-E85C-42BB-B9B2-B60B5A42226F}"/>
              </a:ext>
            </a:extLst>
          </p:cNvPr>
          <p:cNvCxnSpPr>
            <a:cxnSpLocks/>
          </p:cNvCxnSpPr>
          <p:nvPr/>
        </p:nvCxnSpPr>
        <p:spPr>
          <a:xfrm flipH="1">
            <a:off x="6297552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0DC4941-3ABD-470D-81D8-BE2CA5FAAA40}"/>
              </a:ext>
            </a:extLst>
          </p:cNvPr>
          <p:cNvCxnSpPr>
            <a:cxnSpLocks/>
          </p:cNvCxnSpPr>
          <p:nvPr/>
        </p:nvCxnSpPr>
        <p:spPr>
          <a:xfrm flipH="1">
            <a:off x="6502914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148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A8FD-85DB-4078-8EE0-34993CFD3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74" y="-54150"/>
            <a:ext cx="10515600" cy="2705835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Network Rail Sans" panose="02000000040000020004" pitchFamily="50" charset="0"/>
              </a:rPr>
              <a:t>What will you do differently so you and your colleagues keep each other safe, every day?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0F326-769E-4FA0-BD05-53DE0FBD0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5" y="123645"/>
            <a:ext cx="2597551" cy="976246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6611AB9-4F42-47FE-99C6-41521600DB4A}"/>
              </a:ext>
            </a:extLst>
          </p:cNvPr>
          <p:cNvCxnSpPr>
            <a:cxnSpLocks/>
          </p:cNvCxnSpPr>
          <p:nvPr/>
        </p:nvCxnSpPr>
        <p:spPr>
          <a:xfrm>
            <a:off x="-33924" y="6404150"/>
            <a:ext cx="6729116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4B81C40-E9BE-4CC2-A3CF-D59FEEEC66AB}"/>
              </a:ext>
            </a:extLst>
          </p:cNvPr>
          <p:cNvCxnSpPr>
            <a:cxnSpLocks/>
          </p:cNvCxnSpPr>
          <p:nvPr/>
        </p:nvCxnSpPr>
        <p:spPr>
          <a:xfrm>
            <a:off x="-33912" y="6067153"/>
            <a:ext cx="6729104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49946F8-0D79-4DBD-A03B-2091CF8EF253}"/>
              </a:ext>
            </a:extLst>
          </p:cNvPr>
          <p:cNvCxnSpPr>
            <a:cxnSpLocks/>
          </p:cNvCxnSpPr>
          <p:nvPr/>
        </p:nvCxnSpPr>
        <p:spPr>
          <a:xfrm flipH="1">
            <a:off x="171450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521AA00-FDDA-4ED1-AF4F-EF0DAC607DAE}"/>
              </a:ext>
            </a:extLst>
          </p:cNvPr>
          <p:cNvCxnSpPr>
            <a:cxnSpLocks/>
          </p:cNvCxnSpPr>
          <p:nvPr/>
        </p:nvCxnSpPr>
        <p:spPr>
          <a:xfrm flipH="1">
            <a:off x="376812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8DDC54E-21D5-4832-951F-B19B60477A9F}"/>
              </a:ext>
            </a:extLst>
          </p:cNvPr>
          <p:cNvCxnSpPr>
            <a:cxnSpLocks/>
          </p:cNvCxnSpPr>
          <p:nvPr/>
        </p:nvCxnSpPr>
        <p:spPr>
          <a:xfrm flipH="1">
            <a:off x="582174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FE65DE6-C759-411C-B4D2-B29E7C0587CA}"/>
              </a:ext>
            </a:extLst>
          </p:cNvPr>
          <p:cNvCxnSpPr>
            <a:cxnSpLocks/>
          </p:cNvCxnSpPr>
          <p:nvPr/>
        </p:nvCxnSpPr>
        <p:spPr>
          <a:xfrm flipH="1">
            <a:off x="787536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1F76B76-F8DC-44CB-8DD9-1D91A187F2E2}"/>
              </a:ext>
            </a:extLst>
          </p:cNvPr>
          <p:cNvCxnSpPr>
            <a:cxnSpLocks/>
          </p:cNvCxnSpPr>
          <p:nvPr/>
        </p:nvCxnSpPr>
        <p:spPr>
          <a:xfrm flipH="1">
            <a:off x="989128" y="594930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7C14DD1-7758-4F12-824B-7AB76C097127}"/>
              </a:ext>
            </a:extLst>
          </p:cNvPr>
          <p:cNvCxnSpPr>
            <a:cxnSpLocks/>
          </p:cNvCxnSpPr>
          <p:nvPr/>
        </p:nvCxnSpPr>
        <p:spPr>
          <a:xfrm flipH="1">
            <a:off x="1194490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D852EB1-17FC-4D0F-B78E-0282BE13BB39}"/>
              </a:ext>
            </a:extLst>
          </p:cNvPr>
          <p:cNvCxnSpPr>
            <a:cxnSpLocks/>
          </p:cNvCxnSpPr>
          <p:nvPr/>
        </p:nvCxnSpPr>
        <p:spPr>
          <a:xfrm flipH="1">
            <a:off x="1399852" y="594830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8CC96B7-2571-4278-98B2-8EC9BEB491CC}"/>
              </a:ext>
            </a:extLst>
          </p:cNvPr>
          <p:cNvCxnSpPr>
            <a:cxnSpLocks/>
          </p:cNvCxnSpPr>
          <p:nvPr/>
        </p:nvCxnSpPr>
        <p:spPr>
          <a:xfrm flipH="1">
            <a:off x="1605214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0926F77-DAA9-4D57-84FC-F0B8D088F760}"/>
              </a:ext>
            </a:extLst>
          </p:cNvPr>
          <p:cNvCxnSpPr>
            <a:cxnSpLocks/>
          </p:cNvCxnSpPr>
          <p:nvPr/>
        </p:nvCxnSpPr>
        <p:spPr>
          <a:xfrm flipH="1">
            <a:off x="1803365" y="594824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400E0F5-7F52-4A33-83ED-FF0BBFC020BD}"/>
              </a:ext>
            </a:extLst>
          </p:cNvPr>
          <p:cNvCxnSpPr>
            <a:cxnSpLocks/>
          </p:cNvCxnSpPr>
          <p:nvPr/>
        </p:nvCxnSpPr>
        <p:spPr>
          <a:xfrm flipH="1">
            <a:off x="2008727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F6EB02E-CE03-403F-9A0D-13E7E01DEB9A}"/>
              </a:ext>
            </a:extLst>
          </p:cNvPr>
          <p:cNvCxnSpPr>
            <a:cxnSpLocks/>
          </p:cNvCxnSpPr>
          <p:nvPr/>
        </p:nvCxnSpPr>
        <p:spPr>
          <a:xfrm flipH="1">
            <a:off x="2214089" y="594725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CF86A2A-E444-4A02-84F7-60370C07DEE8}"/>
              </a:ext>
            </a:extLst>
          </p:cNvPr>
          <p:cNvCxnSpPr>
            <a:cxnSpLocks/>
          </p:cNvCxnSpPr>
          <p:nvPr/>
        </p:nvCxnSpPr>
        <p:spPr>
          <a:xfrm flipH="1">
            <a:off x="2419451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0D0CBDC-43BA-48DA-82AC-804810153D09}"/>
              </a:ext>
            </a:extLst>
          </p:cNvPr>
          <p:cNvCxnSpPr>
            <a:cxnSpLocks/>
          </p:cNvCxnSpPr>
          <p:nvPr/>
        </p:nvCxnSpPr>
        <p:spPr>
          <a:xfrm flipH="1">
            <a:off x="2621043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21F8C0F-77C9-4760-BFCE-72CE96CF5880}"/>
              </a:ext>
            </a:extLst>
          </p:cNvPr>
          <p:cNvCxnSpPr>
            <a:cxnSpLocks/>
          </p:cNvCxnSpPr>
          <p:nvPr/>
        </p:nvCxnSpPr>
        <p:spPr>
          <a:xfrm flipH="1">
            <a:off x="2826405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AB34A8F-B380-40AC-A23E-F3CDDFDF9DC9}"/>
              </a:ext>
            </a:extLst>
          </p:cNvPr>
          <p:cNvCxnSpPr>
            <a:cxnSpLocks/>
          </p:cNvCxnSpPr>
          <p:nvPr/>
        </p:nvCxnSpPr>
        <p:spPr>
          <a:xfrm flipH="1">
            <a:off x="3031767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0EC28A2-B516-435E-8DD6-12DD00B88814}"/>
              </a:ext>
            </a:extLst>
          </p:cNvPr>
          <p:cNvCxnSpPr>
            <a:cxnSpLocks/>
          </p:cNvCxnSpPr>
          <p:nvPr/>
        </p:nvCxnSpPr>
        <p:spPr>
          <a:xfrm flipH="1">
            <a:off x="3237129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C79BFA6-A3DD-4376-89E3-ADCF4A7C4AC7}"/>
              </a:ext>
            </a:extLst>
          </p:cNvPr>
          <p:cNvCxnSpPr>
            <a:cxnSpLocks/>
          </p:cNvCxnSpPr>
          <p:nvPr/>
        </p:nvCxnSpPr>
        <p:spPr>
          <a:xfrm flipH="1">
            <a:off x="3437235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5D1E6B4-E4B4-48A8-8FA6-FD7D3C334F89}"/>
              </a:ext>
            </a:extLst>
          </p:cNvPr>
          <p:cNvCxnSpPr>
            <a:cxnSpLocks/>
          </p:cNvCxnSpPr>
          <p:nvPr/>
        </p:nvCxnSpPr>
        <p:spPr>
          <a:xfrm flipH="1">
            <a:off x="3642597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99B1F52-A324-42B1-8918-1BCF4D936A72}"/>
              </a:ext>
            </a:extLst>
          </p:cNvPr>
          <p:cNvCxnSpPr>
            <a:cxnSpLocks/>
          </p:cNvCxnSpPr>
          <p:nvPr/>
        </p:nvCxnSpPr>
        <p:spPr>
          <a:xfrm flipH="1">
            <a:off x="3847959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7D9150F-F2F4-4E5C-AC94-0A61621068F1}"/>
              </a:ext>
            </a:extLst>
          </p:cNvPr>
          <p:cNvCxnSpPr>
            <a:cxnSpLocks/>
          </p:cNvCxnSpPr>
          <p:nvPr/>
        </p:nvCxnSpPr>
        <p:spPr>
          <a:xfrm flipH="1">
            <a:off x="4053321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B445E56-C734-4BFA-BF86-CC3DD1E27549}"/>
              </a:ext>
            </a:extLst>
          </p:cNvPr>
          <p:cNvCxnSpPr>
            <a:cxnSpLocks/>
          </p:cNvCxnSpPr>
          <p:nvPr/>
        </p:nvCxnSpPr>
        <p:spPr>
          <a:xfrm flipH="1">
            <a:off x="4254913" y="593643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4B7694A-1C95-494F-AEF8-65B3EAAE5C18}"/>
              </a:ext>
            </a:extLst>
          </p:cNvPr>
          <p:cNvCxnSpPr>
            <a:cxnSpLocks/>
          </p:cNvCxnSpPr>
          <p:nvPr/>
        </p:nvCxnSpPr>
        <p:spPr>
          <a:xfrm flipH="1">
            <a:off x="4460275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90880CF-F648-4F14-904F-02117954B801}"/>
              </a:ext>
            </a:extLst>
          </p:cNvPr>
          <p:cNvCxnSpPr>
            <a:cxnSpLocks/>
          </p:cNvCxnSpPr>
          <p:nvPr/>
        </p:nvCxnSpPr>
        <p:spPr>
          <a:xfrm flipH="1">
            <a:off x="4665637" y="593543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EAC5D09-30E6-4FDA-BF45-639438EA9D0A}"/>
              </a:ext>
            </a:extLst>
          </p:cNvPr>
          <p:cNvCxnSpPr>
            <a:cxnSpLocks/>
          </p:cNvCxnSpPr>
          <p:nvPr/>
        </p:nvCxnSpPr>
        <p:spPr>
          <a:xfrm flipH="1">
            <a:off x="4870999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8941C44-9756-4E02-BD04-B834E92D3A45}"/>
              </a:ext>
            </a:extLst>
          </p:cNvPr>
          <p:cNvCxnSpPr>
            <a:cxnSpLocks/>
          </p:cNvCxnSpPr>
          <p:nvPr/>
        </p:nvCxnSpPr>
        <p:spPr>
          <a:xfrm flipH="1">
            <a:off x="5069150" y="593537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3D444B8-570A-4E40-BB6E-BBE1606B391C}"/>
              </a:ext>
            </a:extLst>
          </p:cNvPr>
          <p:cNvCxnSpPr>
            <a:cxnSpLocks/>
          </p:cNvCxnSpPr>
          <p:nvPr/>
        </p:nvCxnSpPr>
        <p:spPr>
          <a:xfrm flipH="1">
            <a:off x="5274512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5DEAF29-5DD0-45F7-8D84-7A61BF46028A}"/>
              </a:ext>
            </a:extLst>
          </p:cNvPr>
          <p:cNvCxnSpPr>
            <a:cxnSpLocks/>
          </p:cNvCxnSpPr>
          <p:nvPr/>
        </p:nvCxnSpPr>
        <p:spPr>
          <a:xfrm flipH="1">
            <a:off x="5479874" y="593438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9911CCA-70E5-472A-AB74-EA0BE5B19D01}"/>
              </a:ext>
            </a:extLst>
          </p:cNvPr>
          <p:cNvCxnSpPr>
            <a:cxnSpLocks/>
          </p:cNvCxnSpPr>
          <p:nvPr/>
        </p:nvCxnSpPr>
        <p:spPr>
          <a:xfrm flipH="1">
            <a:off x="5685236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3450E18-271E-49ED-986B-D33EBD5B125A}"/>
              </a:ext>
            </a:extLst>
          </p:cNvPr>
          <p:cNvCxnSpPr>
            <a:cxnSpLocks/>
          </p:cNvCxnSpPr>
          <p:nvPr/>
        </p:nvCxnSpPr>
        <p:spPr>
          <a:xfrm flipH="1">
            <a:off x="5886828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14F2554-8249-460D-8566-BBEF4405BD28}"/>
              </a:ext>
            </a:extLst>
          </p:cNvPr>
          <p:cNvCxnSpPr>
            <a:cxnSpLocks/>
          </p:cNvCxnSpPr>
          <p:nvPr/>
        </p:nvCxnSpPr>
        <p:spPr>
          <a:xfrm flipH="1">
            <a:off x="6092190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CB9D774-8C7A-45D2-B48D-4E7AD7933043}"/>
              </a:ext>
            </a:extLst>
          </p:cNvPr>
          <p:cNvCxnSpPr>
            <a:cxnSpLocks/>
          </p:cNvCxnSpPr>
          <p:nvPr/>
        </p:nvCxnSpPr>
        <p:spPr>
          <a:xfrm flipH="1">
            <a:off x="6297552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5416E2C-6C07-4442-9391-72A5345F3660}"/>
              </a:ext>
            </a:extLst>
          </p:cNvPr>
          <p:cNvCxnSpPr>
            <a:cxnSpLocks/>
          </p:cNvCxnSpPr>
          <p:nvPr/>
        </p:nvCxnSpPr>
        <p:spPr>
          <a:xfrm flipH="1">
            <a:off x="6502914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A1D580FA-99E3-41D2-8BD5-50CBEF36D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62" y="2043558"/>
            <a:ext cx="10753725" cy="675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Network Rail Sans" panose="02000000040000020004" pitchFamily="50" charset="0"/>
              </a:rPr>
              <a:t>Make certain: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C48960-1C03-4C85-91F0-C1B7C4FACAD3}"/>
              </a:ext>
            </a:extLst>
          </p:cNvPr>
          <p:cNvGrpSpPr/>
          <p:nvPr/>
        </p:nvGrpSpPr>
        <p:grpSpPr>
          <a:xfrm>
            <a:off x="2631842" y="2530407"/>
            <a:ext cx="6509972" cy="1595390"/>
            <a:chOff x="2711549" y="3103721"/>
            <a:chExt cx="6509972" cy="159539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5E0E0BA-4833-422E-8C51-3A1EBCF9F835}"/>
                </a:ext>
              </a:extLst>
            </p:cNvPr>
            <p:cNvSpPr/>
            <p:nvPr/>
          </p:nvSpPr>
          <p:spPr>
            <a:xfrm rot="20976299">
              <a:off x="3264101" y="3179694"/>
              <a:ext cx="5566262" cy="954175"/>
            </a:xfrm>
            <a:prstGeom prst="roundRect">
              <a:avLst/>
            </a:prstGeom>
            <a:noFill/>
            <a:ln w="1143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>
                  <a:solidFill>
                    <a:srgbClr val="FF0000"/>
                  </a:solidFill>
                  <a:latin typeface="Network Rail Sans" panose="02000000040000020004" pitchFamily="50" charset="0"/>
                </a:rPr>
                <a:t>It won’t happen here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5B5677-5BFA-4D09-B8F3-E13ACD2B7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87" b="47944"/>
            <a:stretch/>
          </p:blipFill>
          <p:spPr>
            <a:xfrm rot="20976299">
              <a:off x="2711549" y="3103721"/>
              <a:ext cx="6509972" cy="1595390"/>
            </a:xfrm>
            <a:prstGeom prst="rect">
              <a:avLst/>
            </a:prstGeom>
          </p:spPr>
        </p:pic>
      </p:grp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D1459DDF-26B3-45B3-B8FD-AC03EC9A0CF0}"/>
              </a:ext>
            </a:extLst>
          </p:cNvPr>
          <p:cNvSpPr txBox="1">
            <a:spLocks/>
          </p:cNvSpPr>
          <p:nvPr/>
        </p:nvSpPr>
        <p:spPr>
          <a:xfrm>
            <a:off x="582174" y="4447618"/>
            <a:ext cx="11227620" cy="148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en-GB" dirty="0">
                <a:latin typeface="Network Rail Sans" panose="02000000040000020004" pitchFamily="50" charset="0"/>
              </a:rPr>
              <a:t>Throughout this session you have been asked to discuss what you feel needs to change. We would like to hear your feedback so please either email us on:</a:t>
            </a:r>
            <a:br>
              <a:rPr lang="en-GB" dirty="0">
                <a:latin typeface="Network Rail Sans" panose="02000000040000020004" pitchFamily="50" charset="0"/>
              </a:rPr>
            </a:br>
            <a:r>
              <a:rPr lang="en-GB" dirty="0">
                <a:latin typeface="Network Rail Sans" panose="02000000040000020004" pitchFamily="50" charset="0"/>
                <a:hlinkClick r:id="rId4"/>
              </a:rPr>
              <a:t>ThinkRISK@networkrail.co.uk</a:t>
            </a:r>
            <a:r>
              <a:rPr lang="en-GB" dirty="0">
                <a:latin typeface="Network Rail Sans" panose="02000000040000020004" pitchFamily="50" charset="0"/>
              </a:rPr>
              <a:t> or feed back via the </a:t>
            </a:r>
            <a:r>
              <a:rPr lang="en-GB" dirty="0">
                <a:latin typeface="Network Rail Sans" panose="02000000040000020004" pitchFamily="50" charset="0"/>
                <a:hlinkClick r:id="rId5"/>
              </a:rPr>
              <a:t>Think RISK Yammer page</a:t>
            </a:r>
            <a:endParaRPr lang="en-GB" dirty="0">
              <a:latin typeface="Network Rail Sans" panose="02000000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B2602E-D9F2-4954-84D7-030DF0F72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5" y="123645"/>
            <a:ext cx="2597551" cy="976246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0688674-BE98-411C-87D8-4D96EA95CD55}"/>
              </a:ext>
            </a:extLst>
          </p:cNvPr>
          <p:cNvCxnSpPr>
            <a:cxnSpLocks/>
          </p:cNvCxnSpPr>
          <p:nvPr/>
        </p:nvCxnSpPr>
        <p:spPr>
          <a:xfrm>
            <a:off x="-33924" y="6404150"/>
            <a:ext cx="6729116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1445E32-C8AA-48D7-8D7D-ED123685C31E}"/>
              </a:ext>
            </a:extLst>
          </p:cNvPr>
          <p:cNvCxnSpPr>
            <a:cxnSpLocks/>
          </p:cNvCxnSpPr>
          <p:nvPr/>
        </p:nvCxnSpPr>
        <p:spPr>
          <a:xfrm>
            <a:off x="-33912" y="6067153"/>
            <a:ext cx="6729104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955AB31-5D75-402E-9046-9E59F3B9B86C}"/>
              </a:ext>
            </a:extLst>
          </p:cNvPr>
          <p:cNvCxnSpPr>
            <a:cxnSpLocks/>
          </p:cNvCxnSpPr>
          <p:nvPr/>
        </p:nvCxnSpPr>
        <p:spPr>
          <a:xfrm flipH="1">
            <a:off x="171450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0322280-E039-48A8-ABFD-D78CC3D77486}"/>
              </a:ext>
            </a:extLst>
          </p:cNvPr>
          <p:cNvCxnSpPr>
            <a:cxnSpLocks/>
          </p:cNvCxnSpPr>
          <p:nvPr/>
        </p:nvCxnSpPr>
        <p:spPr>
          <a:xfrm flipH="1">
            <a:off x="376812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D8E898F-F871-4486-B9E0-0F6C4DBF0CCD}"/>
              </a:ext>
            </a:extLst>
          </p:cNvPr>
          <p:cNvCxnSpPr>
            <a:cxnSpLocks/>
          </p:cNvCxnSpPr>
          <p:nvPr/>
        </p:nvCxnSpPr>
        <p:spPr>
          <a:xfrm flipH="1">
            <a:off x="582174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199F479-342F-4CB4-9D4E-265E726FFF2B}"/>
              </a:ext>
            </a:extLst>
          </p:cNvPr>
          <p:cNvCxnSpPr>
            <a:cxnSpLocks/>
          </p:cNvCxnSpPr>
          <p:nvPr/>
        </p:nvCxnSpPr>
        <p:spPr>
          <a:xfrm flipH="1">
            <a:off x="787536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6787E14-388A-4FF5-917A-30443587FA98}"/>
              </a:ext>
            </a:extLst>
          </p:cNvPr>
          <p:cNvCxnSpPr>
            <a:cxnSpLocks/>
          </p:cNvCxnSpPr>
          <p:nvPr/>
        </p:nvCxnSpPr>
        <p:spPr>
          <a:xfrm flipH="1">
            <a:off x="989128" y="594930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6FE8510-FBCB-4A84-A856-DB11C72EBA2A}"/>
              </a:ext>
            </a:extLst>
          </p:cNvPr>
          <p:cNvCxnSpPr>
            <a:cxnSpLocks/>
          </p:cNvCxnSpPr>
          <p:nvPr/>
        </p:nvCxnSpPr>
        <p:spPr>
          <a:xfrm flipH="1">
            <a:off x="1194490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9E018BD-F6F0-44D1-BDE5-0B09A35D407D}"/>
              </a:ext>
            </a:extLst>
          </p:cNvPr>
          <p:cNvCxnSpPr>
            <a:cxnSpLocks/>
          </p:cNvCxnSpPr>
          <p:nvPr/>
        </p:nvCxnSpPr>
        <p:spPr>
          <a:xfrm flipH="1">
            <a:off x="1399852" y="594830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261267E-0377-47B8-8DE1-95994F3D2D0C}"/>
              </a:ext>
            </a:extLst>
          </p:cNvPr>
          <p:cNvCxnSpPr>
            <a:cxnSpLocks/>
          </p:cNvCxnSpPr>
          <p:nvPr/>
        </p:nvCxnSpPr>
        <p:spPr>
          <a:xfrm flipH="1">
            <a:off x="1605214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57113D9-2B9A-47C4-A9A4-93132A66A6D7}"/>
              </a:ext>
            </a:extLst>
          </p:cNvPr>
          <p:cNvCxnSpPr>
            <a:cxnSpLocks/>
          </p:cNvCxnSpPr>
          <p:nvPr/>
        </p:nvCxnSpPr>
        <p:spPr>
          <a:xfrm flipH="1">
            <a:off x="1803365" y="594824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992DC4C-911D-464A-B499-A6CC2C3BDB6D}"/>
              </a:ext>
            </a:extLst>
          </p:cNvPr>
          <p:cNvCxnSpPr>
            <a:cxnSpLocks/>
          </p:cNvCxnSpPr>
          <p:nvPr/>
        </p:nvCxnSpPr>
        <p:spPr>
          <a:xfrm flipH="1">
            <a:off x="2008727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05653B7-4E8C-4FFD-B89C-8194FF18773B}"/>
              </a:ext>
            </a:extLst>
          </p:cNvPr>
          <p:cNvCxnSpPr>
            <a:cxnSpLocks/>
          </p:cNvCxnSpPr>
          <p:nvPr/>
        </p:nvCxnSpPr>
        <p:spPr>
          <a:xfrm flipH="1">
            <a:off x="2214089" y="594725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E7407A2-47D2-41B5-A0CA-A95E3BB3C10A}"/>
              </a:ext>
            </a:extLst>
          </p:cNvPr>
          <p:cNvCxnSpPr>
            <a:cxnSpLocks/>
          </p:cNvCxnSpPr>
          <p:nvPr/>
        </p:nvCxnSpPr>
        <p:spPr>
          <a:xfrm flipH="1">
            <a:off x="2419451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57A945E-83E3-43BF-A560-93E220D886B9}"/>
              </a:ext>
            </a:extLst>
          </p:cNvPr>
          <p:cNvCxnSpPr>
            <a:cxnSpLocks/>
          </p:cNvCxnSpPr>
          <p:nvPr/>
        </p:nvCxnSpPr>
        <p:spPr>
          <a:xfrm flipH="1">
            <a:off x="2621043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B68BF76-DEE2-4D56-969A-222997C4AB3D}"/>
              </a:ext>
            </a:extLst>
          </p:cNvPr>
          <p:cNvCxnSpPr>
            <a:cxnSpLocks/>
          </p:cNvCxnSpPr>
          <p:nvPr/>
        </p:nvCxnSpPr>
        <p:spPr>
          <a:xfrm flipH="1">
            <a:off x="2826405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8B537FC-61BF-435D-823A-747D849BD27F}"/>
              </a:ext>
            </a:extLst>
          </p:cNvPr>
          <p:cNvCxnSpPr>
            <a:cxnSpLocks/>
          </p:cNvCxnSpPr>
          <p:nvPr/>
        </p:nvCxnSpPr>
        <p:spPr>
          <a:xfrm flipH="1">
            <a:off x="3031767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2995F05-9613-4A6E-A913-E33C377BC260}"/>
              </a:ext>
            </a:extLst>
          </p:cNvPr>
          <p:cNvCxnSpPr>
            <a:cxnSpLocks/>
          </p:cNvCxnSpPr>
          <p:nvPr/>
        </p:nvCxnSpPr>
        <p:spPr>
          <a:xfrm flipH="1">
            <a:off x="3237129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D72EE04-DE09-41E7-895F-F77225C73FB3}"/>
              </a:ext>
            </a:extLst>
          </p:cNvPr>
          <p:cNvCxnSpPr>
            <a:cxnSpLocks/>
          </p:cNvCxnSpPr>
          <p:nvPr/>
        </p:nvCxnSpPr>
        <p:spPr>
          <a:xfrm flipH="1">
            <a:off x="3437235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0CDBD72-A3EC-4FAB-9377-EDC77127BD4F}"/>
              </a:ext>
            </a:extLst>
          </p:cNvPr>
          <p:cNvCxnSpPr>
            <a:cxnSpLocks/>
          </p:cNvCxnSpPr>
          <p:nvPr/>
        </p:nvCxnSpPr>
        <p:spPr>
          <a:xfrm flipH="1">
            <a:off x="3642597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1B3E1F7-B1FB-41AE-A8A0-63EA9832D412}"/>
              </a:ext>
            </a:extLst>
          </p:cNvPr>
          <p:cNvCxnSpPr>
            <a:cxnSpLocks/>
          </p:cNvCxnSpPr>
          <p:nvPr/>
        </p:nvCxnSpPr>
        <p:spPr>
          <a:xfrm flipH="1">
            <a:off x="3847959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7E5EA0A-87E1-4FB5-9822-975740E8180A}"/>
              </a:ext>
            </a:extLst>
          </p:cNvPr>
          <p:cNvCxnSpPr>
            <a:cxnSpLocks/>
          </p:cNvCxnSpPr>
          <p:nvPr/>
        </p:nvCxnSpPr>
        <p:spPr>
          <a:xfrm flipH="1">
            <a:off x="4053321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02C6222-3348-47EC-9DAB-A24DF551E31B}"/>
              </a:ext>
            </a:extLst>
          </p:cNvPr>
          <p:cNvCxnSpPr>
            <a:cxnSpLocks/>
          </p:cNvCxnSpPr>
          <p:nvPr/>
        </p:nvCxnSpPr>
        <p:spPr>
          <a:xfrm flipH="1">
            <a:off x="4254913" y="593643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B4F5790-6B44-48BE-8684-DC7E90825079}"/>
              </a:ext>
            </a:extLst>
          </p:cNvPr>
          <p:cNvCxnSpPr>
            <a:cxnSpLocks/>
          </p:cNvCxnSpPr>
          <p:nvPr/>
        </p:nvCxnSpPr>
        <p:spPr>
          <a:xfrm flipH="1">
            <a:off x="4460275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659457A-D3CD-4E2C-91C9-FD60E7E333FB}"/>
              </a:ext>
            </a:extLst>
          </p:cNvPr>
          <p:cNvCxnSpPr>
            <a:cxnSpLocks/>
          </p:cNvCxnSpPr>
          <p:nvPr/>
        </p:nvCxnSpPr>
        <p:spPr>
          <a:xfrm flipH="1">
            <a:off x="4665637" y="593543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1752B80-8525-4935-AE35-7DF70F998320}"/>
              </a:ext>
            </a:extLst>
          </p:cNvPr>
          <p:cNvCxnSpPr>
            <a:cxnSpLocks/>
          </p:cNvCxnSpPr>
          <p:nvPr/>
        </p:nvCxnSpPr>
        <p:spPr>
          <a:xfrm flipH="1">
            <a:off x="4870999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B071BDF-4096-4C12-85FF-BFFD4A78EAD7}"/>
              </a:ext>
            </a:extLst>
          </p:cNvPr>
          <p:cNvCxnSpPr>
            <a:cxnSpLocks/>
          </p:cNvCxnSpPr>
          <p:nvPr/>
        </p:nvCxnSpPr>
        <p:spPr>
          <a:xfrm flipH="1">
            <a:off x="5069150" y="593537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372523B-78D1-43B4-8708-A5939EF9A7AA}"/>
              </a:ext>
            </a:extLst>
          </p:cNvPr>
          <p:cNvCxnSpPr>
            <a:cxnSpLocks/>
          </p:cNvCxnSpPr>
          <p:nvPr/>
        </p:nvCxnSpPr>
        <p:spPr>
          <a:xfrm flipH="1">
            <a:off x="5274512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BF4188E-1E68-432C-B3A3-0A12422F4AC7}"/>
              </a:ext>
            </a:extLst>
          </p:cNvPr>
          <p:cNvCxnSpPr>
            <a:cxnSpLocks/>
          </p:cNvCxnSpPr>
          <p:nvPr/>
        </p:nvCxnSpPr>
        <p:spPr>
          <a:xfrm flipH="1">
            <a:off x="5479874" y="593438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1C21307-F42E-4172-B3BF-3DCFCBBE1627}"/>
              </a:ext>
            </a:extLst>
          </p:cNvPr>
          <p:cNvCxnSpPr>
            <a:cxnSpLocks/>
          </p:cNvCxnSpPr>
          <p:nvPr/>
        </p:nvCxnSpPr>
        <p:spPr>
          <a:xfrm flipH="1">
            <a:off x="5685236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F430F6D-A742-449C-80FB-92EE66570289}"/>
              </a:ext>
            </a:extLst>
          </p:cNvPr>
          <p:cNvCxnSpPr>
            <a:cxnSpLocks/>
          </p:cNvCxnSpPr>
          <p:nvPr/>
        </p:nvCxnSpPr>
        <p:spPr>
          <a:xfrm flipH="1">
            <a:off x="5886828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C78EEA7-195A-46DF-9DF2-5CC183267588}"/>
              </a:ext>
            </a:extLst>
          </p:cNvPr>
          <p:cNvCxnSpPr>
            <a:cxnSpLocks/>
          </p:cNvCxnSpPr>
          <p:nvPr/>
        </p:nvCxnSpPr>
        <p:spPr>
          <a:xfrm flipH="1">
            <a:off x="6092190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1585A8A-89C5-42AE-BE4A-4E992525B4B6}"/>
              </a:ext>
            </a:extLst>
          </p:cNvPr>
          <p:cNvCxnSpPr>
            <a:cxnSpLocks/>
          </p:cNvCxnSpPr>
          <p:nvPr/>
        </p:nvCxnSpPr>
        <p:spPr>
          <a:xfrm flipH="1">
            <a:off x="6297552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5BECF41-B503-4343-883C-FE3C4E34F24C}"/>
              </a:ext>
            </a:extLst>
          </p:cNvPr>
          <p:cNvCxnSpPr>
            <a:cxnSpLocks/>
          </p:cNvCxnSpPr>
          <p:nvPr/>
        </p:nvCxnSpPr>
        <p:spPr>
          <a:xfrm flipH="1">
            <a:off x="6502914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F8C7C0F-BF6C-42A4-A6DA-51107CA87FEC}"/>
              </a:ext>
            </a:extLst>
          </p:cNvPr>
          <p:cNvSpPr/>
          <p:nvPr/>
        </p:nvSpPr>
        <p:spPr>
          <a:xfrm>
            <a:off x="3796351" y="3218934"/>
            <a:ext cx="4180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Network Rail Sans" panose="02000000040000020004" pitchFamily="50" charset="0"/>
              </a:rPr>
              <a:t>Insert / play film one: Near miss montage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6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5486" y="497113"/>
            <a:ext cx="11388466" cy="500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spc="-120" dirty="0">
              <a:solidFill>
                <a:schemeClr val="accent1"/>
              </a:solidFill>
              <a:latin typeface="Network Rail Sans" panose="02000000040000020004" pitchFamily="50" charset="0"/>
              <a:ea typeface="+mj-ea"/>
              <a:cs typeface="+mj-cs"/>
            </a:endParaRPr>
          </a:p>
          <a:p>
            <a:r>
              <a:rPr lang="en-GB" sz="2000" b="1" spc="-120" dirty="0">
                <a:solidFill>
                  <a:schemeClr val="accent1"/>
                </a:solidFill>
                <a:latin typeface="Network Rail Sans" panose="02000000040000020004" pitchFamily="50" charset="0"/>
                <a:ea typeface="+mj-ea"/>
                <a:cs typeface="+mj-cs"/>
              </a:rPr>
              <a:t>Exercise one:</a:t>
            </a:r>
            <a:br>
              <a:rPr lang="en-GB" sz="5400" b="1" spc="-120" dirty="0">
                <a:solidFill>
                  <a:schemeClr val="accent1"/>
                </a:solidFill>
                <a:latin typeface="Network Rail Sans" panose="02000000040000020004" pitchFamily="50" charset="0"/>
                <a:ea typeface="+mj-ea"/>
                <a:cs typeface="+mj-cs"/>
              </a:rPr>
            </a:br>
            <a:r>
              <a:rPr lang="en-GB" sz="4400" b="1" spc="-120" dirty="0">
                <a:solidFill>
                  <a:schemeClr val="accent1"/>
                </a:solidFill>
                <a:latin typeface="Network Rail Sans" panose="02000000040000020004" pitchFamily="50" charset="0"/>
                <a:ea typeface="+mj-ea"/>
                <a:cs typeface="+mj-cs"/>
              </a:rPr>
              <a:t>What did you pick up from the film?</a:t>
            </a:r>
          </a:p>
          <a:p>
            <a:r>
              <a:rPr lang="en-GB" sz="2137" dirty="0">
                <a:latin typeface="Network Rail Sans" panose="02000000040000020004" pitchFamily="50" charset="0"/>
              </a:rPr>
              <a:t>Discuss: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7" dirty="0">
                <a:latin typeface="Network Rail Sans" panose="02000000040000020004" pitchFamily="50" charset="0"/>
              </a:rPr>
              <a:t>What important challenges does this film raise?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7" dirty="0">
                <a:latin typeface="Network Rail Sans" panose="02000000040000020004" pitchFamily="50" charset="0"/>
              </a:rPr>
              <a:t>Have you ever found yourself in a high risk or life threatening situation?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7" dirty="0">
                <a:latin typeface="Network Rail Sans" panose="02000000040000020004" pitchFamily="50" charset="0"/>
              </a:rPr>
              <a:t>What led to you being in that situation, and how does this relate to the people in the film?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7" dirty="0">
                <a:latin typeface="Network Rail Sans" panose="02000000040000020004" pitchFamily="50" charset="0"/>
              </a:rPr>
              <a:t>Having seen this film, would you feel comfortable if your loved ones worked on track?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7" dirty="0">
                <a:latin typeface="Network Rail Sans" panose="02000000040000020004" pitchFamily="50" charset="0"/>
              </a:rPr>
              <a:t>What is your role in making sure everyone is safe?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7" dirty="0">
                <a:latin typeface="Network Rail Sans" panose="02000000040000020004" pitchFamily="50" charset="0"/>
              </a:rPr>
              <a:t>How might your decisions or actions put others’ lives at risk?</a:t>
            </a:r>
          </a:p>
          <a:p>
            <a:endParaRPr lang="en-GB" sz="2137" dirty="0">
              <a:solidFill>
                <a:srgbClr val="005581"/>
              </a:solidFill>
              <a:latin typeface="Network Rail Sans" panose="0200000004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89FE50-0A8A-41FE-B4BD-3B8680B7A16E}"/>
              </a:ext>
            </a:extLst>
          </p:cNvPr>
          <p:cNvSpPr txBox="1">
            <a:spLocks/>
          </p:cNvSpPr>
          <p:nvPr/>
        </p:nvSpPr>
        <p:spPr>
          <a:xfrm>
            <a:off x="725091" y="1184796"/>
            <a:ext cx="10972800" cy="49791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EF0CE3-596A-4097-9A9E-FB339FEA0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5" y="123645"/>
            <a:ext cx="2597551" cy="9762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6EFD8-5B2C-4AF1-BB4C-311A4792A394}"/>
              </a:ext>
            </a:extLst>
          </p:cNvPr>
          <p:cNvCxnSpPr>
            <a:cxnSpLocks/>
          </p:cNvCxnSpPr>
          <p:nvPr/>
        </p:nvCxnSpPr>
        <p:spPr>
          <a:xfrm>
            <a:off x="-33924" y="6404150"/>
            <a:ext cx="6729116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EA065-127B-4CBD-83A8-894508FDFFCB}"/>
              </a:ext>
            </a:extLst>
          </p:cNvPr>
          <p:cNvCxnSpPr>
            <a:cxnSpLocks/>
          </p:cNvCxnSpPr>
          <p:nvPr/>
        </p:nvCxnSpPr>
        <p:spPr>
          <a:xfrm>
            <a:off x="-33912" y="6067153"/>
            <a:ext cx="6729104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31889C-0C2D-460F-B6B5-99BECDACDE95}"/>
              </a:ext>
            </a:extLst>
          </p:cNvPr>
          <p:cNvCxnSpPr>
            <a:cxnSpLocks/>
          </p:cNvCxnSpPr>
          <p:nvPr/>
        </p:nvCxnSpPr>
        <p:spPr>
          <a:xfrm flipH="1">
            <a:off x="171450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119D65-8537-4C86-9781-6E1CB97CF768}"/>
              </a:ext>
            </a:extLst>
          </p:cNvPr>
          <p:cNvCxnSpPr>
            <a:cxnSpLocks/>
          </p:cNvCxnSpPr>
          <p:nvPr/>
        </p:nvCxnSpPr>
        <p:spPr>
          <a:xfrm flipH="1">
            <a:off x="376812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3F065-B50E-483B-96A8-5E8191571BF7}"/>
              </a:ext>
            </a:extLst>
          </p:cNvPr>
          <p:cNvCxnSpPr>
            <a:cxnSpLocks/>
          </p:cNvCxnSpPr>
          <p:nvPr/>
        </p:nvCxnSpPr>
        <p:spPr>
          <a:xfrm flipH="1">
            <a:off x="582174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98C668-3DED-453D-A2F4-48048F0E9B76}"/>
              </a:ext>
            </a:extLst>
          </p:cNvPr>
          <p:cNvCxnSpPr>
            <a:cxnSpLocks/>
          </p:cNvCxnSpPr>
          <p:nvPr/>
        </p:nvCxnSpPr>
        <p:spPr>
          <a:xfrm flipH="1">
            <a:off x="787536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BD32A2-96BE-44E2-8AF6-25C697C74AD9}"/>
              </a:ext>
            </a:extLst>
          </p:cNvPr>
          <p:cNvCxnSpPr>
            <a:cxnSpLocks/>
          </p:cNvCxnSpPr>
          <p:nvPr/>
        </p:nvCxnSpPr>
        <p:spPr>
          <a:xfrm flipH="1">
            <a:off x="989128" y="594930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771903-5896-469E-A3B7-DF22B54E857E}"/>
              </a:ext>
            </a:extLst>
          </p:cNvPr>
          <p:cNvCxnSpPr>
            <a:cxnSpLocks/>
          </p:cNvCxnSpPr>
          <p:nvPr/>
        </p:nvCxnSpPr>
        <p:spPr>
          <a:xfrm flipH="1">
            <a:off x="1194490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D3C45B-A0A0-4715-8150-2EB87ED8FBBA}"/>
              </a:ext>
            </a:extLst>
          </p:cNvPr>
          <p:cNvCxnSpPr>
            <a:cxnSpLocks/>
          </p:cNvCxnSpPr>
          <p:nvPr/>
        </p:nvCxnSpPr>
        <p:spPr>
          <a:xfrm flipH="1">
            <a:off x="1399852" y="594830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AC54BB-40C0-4E4E-AE3B-452772C0DEF0}"/>
              </a:ext>
            </a:extLst>
          </p:cNvPr>
          <p:cNvCxnSpPr>
            <a:cxnSpLocks/>
          </p:cNvCxnSpPr>
          <p:nvPr/>
        </p:nvCxnSpPr>
        <p:spPr>
          <a:xfrm flipH="1">
            <a:off x="1605214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547BE5-455B-48C2-B65C-17FB04AD4A09}"/>
              </a:ext>
            </a:extLst>
          </p:cNvPr>
          <p:cNvCxnSpPr>
            <a:cxnSpLocks/>
          </p:cNvCxnSpPr>
          <p:nvPr/>
        </p:nvCxnSpPr>
        <p:spPr>
          <a:xfrm flipH="1">
            <a:off x="1803365" y="594824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9D2350-BCF0-4872-A407-6303F7A2792D}"/>
              </a:ext>
            </a:extLst>
          </p:cNvPr>
          <p:cNvCxnSpPr>
            <a:cxnSpLocks/>
          </p:cNvCxnSpPr>
          <p:nvPr/>
        </p:nvCxnSpPr>
        <p:spPr>
          <a:xfrm flipH="1">
            <a:off x="2008727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DFB6C7-7922-41A9-BA10-64FA2DA3EC1B}"/>
              </a:ext>
            </a:extLst>
          </p:cNvPr>
          <p:cNvCxnSpPr>
            <a:cxnSpLocks/>
          </p:cNvCxnSpPr>
          <p:nvPr/>
        </p:nvCxnSpPr>
        <p:spPr>
          <a:xfrm flipH="1">
            <a:off x="2214089" y="594725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39E6CA-E786-48D7-AC6C-C8FA7FC5322C}"/>
              </a:ext>
            </a:extLst>
          </p:cNvPr>
          <p:cNvCxnSpPr>
            <a:cxnSpLocks/>
          </p:cNvCxnSpPr>
          <p:nvPr/>
        </p:nvCxnSpPr>
        <p:spPr>
          <a:xfrm flipH="1">
            <a:off x="2419451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22E8A90-F8F5-4E0A-A730-EC73ED2955A8}"/>
              </a:ext>
            </a:extLst>
          </p:cNvPr>
          <p:cNvCxnSpPr>
            <a:cxnSpLocks/>
          </p:cNvCxnSpPr>
          <p:nvPr/>
        </p:nvCxnSpPr>
        <p:spPr>
          <a:xfrm flipH="1">
            <a:off x="2621043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8134B9-2D49-4836-8A01-7458C769A69D}"/>
              </a:ext>
            </a:extLst>
          </p:cNvPr>
          <p:cNvCxnSpPr>
            <a:cxnSpLocks/>
          </p:cNvCxnSpPr>
          <p:nvPr/>
        </p:nvCxnSpPr>
        <p:spPr>
          <a:xfrm flipH="1">
            <a:off x="2826405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3AD881-887A-4C66-BACB-66C94FBC585D}"/>
              </a:ext>
            </a:extLst>
          </p:cNvPr>
          <p:cNvCxnSpPr>
            <a:cxnSpLocks/>
          </p:cNvCxnSpPr>
          <p:nvPr/>
        </p:nvCxnSpPr>
        <p:spPr>
          <a:xfrm flipH="1">
            <a:off x="3031767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E20954-DF50-4420-97F0-51A697E6BE36}"/>
              </a:ext>
            </a:extLst>
          </p:cNvPr>
          <p:cNvCxnSpPr>
            <a:cxnSpLocks/>
          </p:cNvCxnSpPr>
          <p:nvPr/>
        </p:nvCxnSpPr>
        <p:spPr>
          <a:xfrm flipH="1">
            <a:off x="3237129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DAED3-CCFE-4ABD-A1D1-77D026A1C678}"/>
              </a:ext>
            </a:extLst>
          </p:cNvPr>
          <p:cNvCxnSpPr>
            <a:cxnSpLocks/>
          </p:cNvCxnSpPr>
          <p:nvPr/>
        </p:nvCxnSpPr>
        <p:spPr>
          <a:xfrm flipH="1">
            <a:off x="3437235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A085E5-1F4B-4376-AA93-846AD0FFBF90}"/>
              </a:ext>
            </a:extLst>
          </p:cNvPr>
          <p:cNvCxnSpPr>
            <a:cxnSpLocks/>
          </p:cNvCxnSpPr>
          <p:nvPr/>
        </p:nvCxnSpPr>
        <p:spPr>
          <a:xfrm flipH="1">
            <a:off x="3642597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5046C0-7EEE-4707-A0EF-892E58B0ACDD}"/>
              </a:ext>
            </a:extLst>
          </p:cNvPr>
          <p:cNvCxnSpPr>
            <a:cxnSpLocks/>
          </p:cNvCxnSpPr>
          <p:nvPr/>
        </p:nvCxnSpPr>
        <p:spPr>
          <a:xfrm flipH="1">
            <a:off x="3847959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7102AD8-11AC-4D55-845A-3343913542B8}"/>
              </a:ext>
            </a:extLst>
          </p:cNvPr>
          <p:cNvCxnSpPr>
            <a:cxnSpLocks/>
          </p:cNvCxnSpPr>
          <p:nvPr/>
        </p:nvCxnSpPr>
        <p:spPr>
          <a:xfrm flipH="1">
            <a:off x="4053321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7DA509-21DE-4919-BAB5-7BB8456CC291}"/>
              </a:ext>
            </a:extLst>
          </p:cNvPr>
          <p:cNvCxnSpPr>
            <a:cxnSpLocks/>
          </p:cNvCxnSpPr>
          <p:nvPr/>
        </p:nvCxnSpPr>
        <p:spPr>
          <a:xfrm flipH="1">
            <a:off x="4254913" y="593643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8D7A69D-2C95-46A6-BA06-D68D618ABE1E}"/>
              </a:ext>
            </a:extLst>
          </p:cNvPr>
          <p:cNvCxnSpPr>
            <a:cxnSpLocks/>
          </p:cNvCxnSpPr>
          <p:nvPr/>
        </p:nvCxnSpPr>
        <p:spPr>
          <a:xfrm flipH="1">
            <a:off x="4460275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8DC3D86-C954-4B0F-A0D2-08196DF29196}"/>
              </a:ext>
            </a:extLst>
          </p:cNvPr>
          <p:cNvCxnSpPr>
            <a:cxnSpLocks/>
          </p:cNvCxnSpPr>
          <p:nvPr/>
        </p:nvCxnSpPr>
        <p:spPr>
          <a:xfrm flipH="1">
            <a:off x="4665637" y="593543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21BFD77-0AA9-43B8-9169-908CF407BEFD}"/>
              </a:ext>
            </a:extLst>
          </p:cNvPr>
          <p:cNvCxnSpPr>
            <a:cxnSpLocks/>
          </p:cNvCxnSpPr>
          <p:nvPr/>
        </p:nvCxnSpPr>
        <p:spPr>
          <a:xfrm flipH="1">
            <a:off x="4870999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B8D41C7-1D6D-4436-B02C-E6E148F4331E}"/>
              </a:ext>
            </a:extLst>
          </p:cNvPr>
          <p:cNvCxnSpPr>
            <a:cxnSpLocks/>
          </p:cNvCxnSpPr>
          <p:nvPr/>
        </p:nvCxnSpPr>
        <p:spPr>
          <a:xfrm flipH="1">
            <a:off x="5069150" y="593537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2A07EC0-AEF2-48D7-88EF-FECFCF492BCF}"/>
              </a:ext>
            </a:extLst>
          </p:cNvPr>
          <p:cNvCxnSpPr>
            <a:cxnSpLocks/>
          </p:cNvCxnSpPr>
          <p:nvPr/>
        </p:nvCxnSpPr>
        <p:spPr>
          <a:xfrm flipH="1">
            <a:off x="5274512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DCC9C55-7BBC-4838-BD25-7D75A7C98052}"/>
              </a:ext>
            </a:extLst>
          </p:cNvPr>
          <p:cNvCxnSpPr>
            <a:cxnSpLocks/>
          </p:cNvCxnSpPr>
          <p:nvPr/>
        </p:nvCxnSpPr>
        <p:spPr>
          <a:xfrm flipH="1">
            <a:off x="5479874" y="593438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FAF13C1-7176-4EF8-A77C-4BBE1DC8B28E}"/>
              </a:ext>
            </a:extLst>
          </p:cNvPr>
          <p:cNvCxnSpPr>
            <a:cxnSpLocks/>
          </p:cNvCxnSpPr>
          <p:nvPr/>
        </p:nvCxnSpPr>
        <p:spPr>
          <a:xfrm flipH="1">
            <a:off x="5685236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5C4B167-A72E-4470-871A-50E65E793D1E}"/>
              </a:ext>
            </a:extLst>
          </p:cNvPr>
          <p:cNvCxnSpPr>
            <a:cxnSpLocks/>
          </p:cNvCxnSpPr>
          <p:nvPr/>
        </p:nvCxnSpPr>
        <p:spPr>
          <a:xfrm flipH="1">
            <a:off x="5886828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367A04D-1F2D-45BA-AFB7-2F94F83CF98E}"/>
              </a:ext>
            </a:extLst>
          </p:cNvPr>
          <p:cNvCxnSpPr>
            <a:cxnSpLocks/>
          </p:cNvCxnSpPr>
          <p:nvPr/>
        </p:nvCxnSpPr>
        <p:spPr>
          <a:xfrm flipH="1">
            <a:off x="6092190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8441D0C-67E0-4833-B4E0-F4A04203F0AA}"/>
              </a:ext>
            </a:extLst>
          </p:cNvPr>
          <p:cNvCxnSpPr>
            <a:cxnSpLocks/>
          </p:cNvCxnSpPr>
          <p:nvPr/>
        </p:nvCxnSpPr>
        <p:spPr>
          <a:xfrm flipH="1">
            <a:off x="6297552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BD481A4-8B19-43FD-9C6F-0687A451706E}"/>
              </a:ext>
            </a:extLst>
          </p:cNvPr>
          <p:cNvCxnSpPr>
            <a:cxnSpLocks/>
          </p:cNvCxnSpPr>
          <p:nvPr/>
        </p:nvCxnSpPr>
        <p:spPr>
          <a:xfrm flipH="1">
            <a:off x="6502914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89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A141CF-41A7-45F3-9F3B-7B995BC23032}"/>
              </a:ext>
            </a:extLst>
          </p:cNvPr>
          <p:cNvSpPr txBox="1"/>
          <p:nvPr/>
        </p:nvSpPr>
        <p:spPr>
          <a:xfrm>
            <a:off x="-1254791" y="764705"/>
            <a:ext cx="1350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Network Rail Sans" panose="02000000040000020004" pitchFamily="50" charset="0"/>
              </a:rPr>
              <a:t>305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EDBC0-2809-4051-ACBF-DB51371F0B04}"/>
              </a:ext>
            </a:extLst>
          </p:cNvPr>
          <p:cNvSpPr txBox="1"/>
          <p:nvPr/>
        </p:nvSpPr>
        <p:spPr>
          <a:xfrm>
            <a:off x="12588552" y="1916833"/>
            <a:ext cx="1546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Network Rail Sans" panose="02000000040000020004" pitchFamily="50" charset="0"/>
              </a:rPr>
              <a:t>320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DCA1FC-F15C-4786-8473-0092710A8BCF}"/>
              </a:ext>
            </a:extLst>
          </p:cNvPr>
          <p:cNvSpPr txBox="1"/>
          <p:nvPr/>
        </p:nvSpPr>
        <p:spPr>
          <a:xfrm>
            <a:off x="-1178590" y="2344689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Network Rail Sans" panose="02000000040000020004" pitchFamily="50" charset="0"/>
              </a:rPr>
              <a:t>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FFFFD-A747-452E-A7F2-06F0A21B5160}"/>
              </a:ext>
            </a:extLst>
          </p:cNvPr>
          <p:cNvSpPr txBox="1"/>
          <p:nvPr/>
        </p:nvSpPr>
        <p:spPr>
          <a:xfrm>
            <a:off x="4007768" y="6839175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Network Rail Sans" panose="02000000040000020004" pitchFamily="50" charset="0"/>
              </a:rPr>
              <a:t>41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7EDD1D-299D-46F5-B0E6-045BAB343ABC}"/>
              </a:ext>
            </a:extLst>
          </p:cNvPr>
          <p:cNvSpPr txBox="1"/>
          <p:nvPr/>
        </p:nvSpPr>
        <p:spPr>
          <a:xfrm>
            <a:off x="12628627" y="4869161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latin typeface="Network Rail Sans" panose="02000000040000020004" pitchFamily="50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50D44-E3B0-4A10-9383-5A205DD49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5" y="123645"/>
            <a:ext cx="2597551" cy="97624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0D1B7D-1D72-48CE-A717-B12D85E0EB4E}"/>
              </a:ext>
            </a:extLst>
          </p:cNvPr>
          <p:cNvCxnSpPr>
            <a:cxnSpLocks/>
          </p:cNvCxnSpPr>
          <p:nvPr/>
        </p:nvCxnSpPr>
        <p:spPr>
          <a:xfrm>
            <a:off x="-33924" y="6404150"/>
            <a:ext cx="6729116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314415-6203-42D6-839E-3509A884FB5F}"/>
              </a:ext>
            </a:extLst>
          </p:cNvPr>
          <p:cNvCxnSpPr>
            <a:cxnSpLocks/>
          </p:cNvCxnSpPr>
          <p:nvPr/>
        </p:nvCxnSpPr>
        <p:spPr>
          <a:xfrm>
            <a:off x="-33912" y="6067153"/>
            <a:ext cx="6729104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F795AE-7E43-4133-AA68-77C0859C90F7}"/>
              </a:ext>
            </a:extLst>
          </p:cNvPr>
          <p:cNvCxnSpPr>
            <a:cxnSpLocks/>
          </p:cNvCxnSpPr>
          <p:nvPr/>
        </p:nvCxnSpPr>
        <p:spPr>
          <a:xfrm flipH="1">
            <a:off x="171450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6C5C1B-AF1B-4B7E-9498-950A118BAC5A}"/>
              </a:ext>
            </a:extLst>
          </p:cNvPr>
          <p:cNvCxnSpPr>
            <a:cxnSpLocks/>
          </p:cNvCxnSpPr>
          <p:nvPr/>
        </p:nvCxnSpPr>
        <p:spPr>
          <a:xfrm flipH="1">
            <a:off x="376812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0D6441-CA77-4007-8AD2-D6350988B61C}"/>
              </a:ext>
            </a:extLst>
          </p:cNvPr>
          <p:cNvCxnSpPr>
            <a:cxnSpLocks/>
          </p:cNvCxnSpPr>
          <p:nvPr/>
        </p:nvCxnSpPr>
        <p:spPr>
          <a:xfrm flipH="1">
            <a:off x="582174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7FDBB7-7AA6-4F26-AEDA-8B258709D174}"/>
              </a:ext>
            </a:extLst>
          </p:cNvPr>
          <p:cNvCxnSpPr>
            <a:cxnSpLocks/>
          </p:cNvCxnSpPr>
          <p:nvPr/>
        </p:nvCxnSpPr>
        <p:spPr>
          <a:xfrm flipH="1">
            <a:off x="787536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402DAA-CFC1-440C-B637-4B3570DCC346}"/>
              </a:ext>
            </a:extLst>
          </p:cNvPr>
          <p:cNvCxnSpPr>
            <a:cxnSpLocks/>
          </p:cNvCxnSpPr>
          <p:nvPr/>
        </p:nvCxnSpPr>
        <p:spPr>
          <a:xfrm flipH="1">
            <a:off x="989128" y="594930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4BC9A0-44BF-43AD-B98A-6832BC77E27F}"/>
              </a:ext>
            </a:extLst>
          </p:cNvPr>
          <p:cNvCxnSpPr>
            <a:cxnSpLocks/>
          </p:cNvCxnSpPr>
          <p:nvPr/>
        </p:nvCxnSpPr>
        <p:spPr>
          <a:xfrm flipH="1">
            <a:off x="1194490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D2F4E1-557F-4C3D-A11D-4BD88D083013}"/>
              </a:ext>
            </a:extLst>
          </p:cNvPr>
          <p:cNvCxnSpPr>
            <a:cxnSpLocks/>
          </p:cNvCxnSpPr>
          <p:nvPr/>
        </p:nvCxnSpPr>
        <p:spPr>
          <a:xfrm flipH="1">
            <a:off x="1399852" y="594830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847B34-2EFE-4859-B119-11D423936C2A}"/>
              </a:ext>
            </a:extLst>
          </p:cNvPr>
          <p:cNvCxnSpPr>
            <a:cxnSpLocks/>
          </p:cNvCxnSpPr>
          <p:nvPr/>
        </p:nvCxnSpPr>
        <p:spPr>
          <a:xfrm flipH="1">
            <a:off x="1605214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B7060D-29A1-4946-935F-B658B8333D19}"/>
              </a:ext>
            </a:extLst>
          </p:cNvPr>
          <p:cNvCxnSpPr>
            <a:cxnSpLocks/>
          </p:cNvCxnSpPr>
          <p:nvPr/>
        </p:nvCxnSpPr>
        <p:spPr>
          <a:xfrm flipH="1">
            <a:off x="1803365" y="594824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F094FC-2411-4FF4-9BA4-7FF348B5E793}"/>
              </a:ext>
            </a:extLst>
          </p:cNvPr>
          <p:cNvCxnSpPr>
            <a:cxnSpLocks/>
          </p:cNvCxnSpPr>
          <p:nvPr/>
        </p:nvCxnSpPr>
        <p:spPr>
          <a:xfrm flipH="1">
            <a:off x="2008727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221444-E672-4E71-BE98-6CDC89468E05}"/>
              </a:ext>
            </a:extLst>
          </p:cNvPr>
          <p:cNvCxnSpPr>
            <a:cxnSpLocks/>
          </p:cNvCxnSpPr>
          <p:nvPr/>
        </p:nvCxnSpPr>
        <p:spPr>
          <a:xfrm flipH="1">
            <a:off x="2214089" y="594725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E7D1EB-2AE7-40AF-BE37-5DE095E7517E}"/>
              </a:ext>
            </a:extLst>
          </p:cNvPr>
          <p:cNvCxnSpPr>
            <a:cxnSpLocks/>
          </p:cNvCxnSpPr>
          <p:nvPr/>
        </p:nvCxnSpPr>
        <p:spPr>
          <a:xfrm flipH="1">
            <a:off x="2419451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41FB8FF-1751-4345-B617-ADFF80618338}"/>
              </a:ext>
            </a:extLst>
          </p:cNvPr>
          <p:cNvCxnSpPr>
            <a:cxnSpLocks/>
          </p:cNvCxnSpPr>
          <p:nvPr/>
        </p:nvCxnSpPr>
        <p:spPr>
          <a:xfrm flipH="1">
            <a:off x="2621043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BB1D74-E22B-4168-8496-5E4B25573FFD}"/>
              </a:ext>
            </a:extLst>
          </p:cNvPr>
          <p:cNvCxnSpPr>
            <a:cxnSpLocks/>
          </p:cNvCxnSpPr>
          <p:nvPr/>
        </p:nvCxnSpPr>
        <p:spPr>
          <a:xfrm flipH="1">
            <a:off x="2826405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B3B73C1-ADED-418C-ACC5-C5D7EFA85565}"/>
              </a:ext>
            </a:extLst>
          </p:cNvPr>
          <p:cNvCxnSpPr>
            <a:cxnSpLocks/>
          </p:cNvCxnSpPr>
          <p:nvPr/>
        </p:nvCxnSpPr>
        <p:spPr>
          <a:xfrm flipH="1">
            <a:off x="3031767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853DCFF-1E6E-41EC-BEEB-8F9AADA26EE5}"/>
              </a:ext>
            </a:extLst>
          </p:cNvPr>
          <p:cNvCxnSpPr>
            <a:cxnSpLocks/>
          </p:cNvCxnSpPr>
          <p:nvPr/>
        </p:nvCxnSpPr>
        <p:spPr>
          <a:xfrm flipH="1">
            <a:off x="3237129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242784B-D45B-45C0-A3F5-70F9A2DBD8A3}"/>
              </a:ext>
            </a:extLst>
          </p:cNvPr>
          <p:cNvCxnSpPr>
            <a:cxnSpLocks/>
          </p:cNvCxnSpPr>
          <p:nvPr/>
        </p:nvCxnSpPr>
        <p:spPr>
          <a:xfrm flipH="1">
            <a:off x="3437235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E0D2A8-48A8-444C-AD73-747940587501}"/>
              </a:ext>
            </a:extLst>
          </p:cNvPr>
          <p:cNvCxnSpPr>
            <a:cxnSpLocks/>
          </p:cNvCxnSpPr>
          <p:nvPr/>
        </p:nvCxnSpPr>
        <p:spPr>
          <a:xfrm flipH="1">
            <a:off x="3642597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0AAC401-E297-4973-A403-2F48B1D5A75E}"/>
              </a:ext>
            </a:extLst>
          </p:cNvPr>
          <p:cNvCxnSpPr>
            <a:cxnSpLocks/>
          </p:cNvCxnSpPr>
          <p:nvPr/>
        </p:nvCxnSpPr>
        <p:spPr>
          <a:xfrm flipH="1">
            <a:off x="3847959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7862E2-5A73-4838-BE9C-92183B7BBB1F}"/>
              </a:ext>
            </a:extLst>
          </p:cNvPr>
          <p:cNvCxnSpPr>
            <a:cxnSpLocks/>
          </p:cNvCxnSpPr>
          <p:nvPr/>
        </p:nvCxnSpPr>
        <p:spPr>
          <a:xfrm flipH="1">
            <a:off x="4053321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CFF26F-F0D8-453D-8666-98C25C4F14B2}"/>
              </a:ext>
            </a:extLst>
          </p:cNvPr>
          <p:cNvCxnSpPr>
            <a:cxnSpLocks/>
          </p:cNvCxnSpPr>
          <p:nvPr/>
        </p:nvCxnSpPr>
        <p:spPr>
          <a:xfrm flipH="1">
            <a:off x="4254913" y="593643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3384D9A-C2A6-4B2C-B57C-AFC761531DC6}"/>
              </a:ext>
            </a:extLst>
          </p:cNvPr>
          <p:cNvCxnSpPr>
            <a:cxnSpLocks/>
          </p:cNvCxnSpPr>
          <p:nvPr/>
        </p:nvCxnSpPr>
        <p:spPr>
          <a:xfrm flipH="1">
            <a:off x="4460275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CE688A0-A183-43F6-B69A-A53F5ABE60A7}"/>
              </a:ext>
            </a:extLst>
          </p:cNvPr>
          <p:cNvCxnSpPr>
            <a:cxnSpLocks/>
          </p:cNvCxnSpPr>
          <p:nvPr/>
        </p:nvCxnSpPr>
        <p:spPr>
          <a:xfrm flipH="1">
            <a:off x="4665637" y="593543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1AF229-B5EB-41AB-8AAA-4AB1EA0DB80A}"/>
              </a:ext>
            </a:extLst>
          </p:cNvPr>
          <p:cNvCxnSpPr>
            <a:cxnSpLocks/>
          </p:cNvCxnSpPr>
          <p:nvPr/>
        </p:nvCxnSpPr>
        <p:spPr>
          <a:xfrm flipH="1">
            <a:off x="4870999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ABB2E3-4CEA-443A-8466-D100EEFDEAFF}"/>
              </a:ext>
            </a:extLst>
          </p:cNvPr>
          <p:cNvCxnSpPr>
            <a:cxnSpLocks/>
          </p:cNvCxnSpPr>
          <p:nvPr/>
        </p:nvCxnSpPr>
        <p:spPr>
          <a:xfrm flipH="1">
            <a:off x="5069150" y="593537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FFAE91-7026-4E75-9D7E-499F36DB215F}"/>
              </a:ext>
            </a:extLst>
          </p:cNvPr>
          <p:cNvCxnSpPr>
            <a:cxnSpLocks/>
          </p:cNvCxnSpPr>
          <p:nvPr/>
        </p:nvCxnSpPr>
        <p:spPr>
          <a:xfrm flipH="1">
            <a:off x="5274512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EAEF39-EA03-4F8C-9F45-0C7B0D49F238}"/>
              </a:ext>
            </a:extLst>
          </p:cNvPr>
          <p:cNvCxnSpPr>
            <a:cxnSpLocks/>
          </p:cNvCxnSpPr>
          <p:nvPr/>
        </p:nvCxnSpPr>
        <p:spPr>
          <a:xfrm flipH="1">
            <a:off x="5479874" y="593438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83A48BB-54F7-4A97-9CB6-59FAAB13040A}"/>
              </a:ext>
            </a:extLst>
          </p:cNvPr>
          <p:cNvCxnSpPr>
            <a:cxnSpLocks/>
          </p:cNvCxnSpPr>
          <p:nvPr/>
        </p:nvCxnSpPr>
        <p:spPr>
          <a:xfrm flipH="1">
            <a:off x="5685236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17F239-C3CE-444C-9047-9B7F7D0725C8}"/>
              </a:ext>
            </a:extLst>
          </p:cNvPr>
          <p:cNvCxnSpPr>
            <a:cxnSpLocks/>
          </p:cNvCxnSpPr>
          <p:nvPr/>
        </p:nvCxnSpPr>
        <p:spPr>
          <a:xfrm flipH="1">
            <a:off x="5886828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B12786-8690-4F0D-944B-732EF052CDCC}"/>
              </a:ext>
            </a:extLst>
          </p:cNvPr>
          <p:cNvCxnSpPr>
            <a:cxnSpLocks/>
          </p:cNvCxnSpPr>
          <p:nvPr/>
        </p:nvCxnSpPr>
        <p:spPr>
          <a:xfrm flipH="1">
            <a:off x="6092190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3BD8A31-BBD4-4AB4-AA76-AB6AAD7C3DB4}"/>
              </a:ext>
            </a:extLst>
          </p:cNvPr>
          <p:cNvCxnSpPr>
            <a:cxnSpLocks/>
          </p:cNvCxnSpPr>
          <p:nvPr/>
        </p:nvCxnSpPr>
        <p:spPr>
          <a:xfrm flipH="1">
            <a:off x="6297552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7AE4139-DC2C-4A6F-8C7F-02AF3D0B5456}"/>
              </a:ext>
            </a:extLst>
          </p:cNvPr>
          <p:cNvCxnSpPr>
            <a:cxnSpLocks/>
          </p:cNvCxnSpPr>
          <p:nvPr/>
        </p:nvCxnSpPr>
        <p:spPr>
          <a:xfrm flipH="1">
            <a:off x="6502525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2">
            <a:extLst>
              <a:ext uri="{FF2B5EF4-FFF2-40B4-BE49-F238E27FC236}">
                <a16:creationId xmlns:a16="http://schemas.microsoft.com/office/drawing/2014/main" id="{F02787EE-8DEF-4E3A-A4D3-0C7FD2C72B0D}"/>
              </a:ext>
            </a:extLst>
          </p:cNvPr>
          <p:cNvSpPr txBox="1"/>
          <p:nvPr/>
        </p:nvSpPr>
        <p:spPr>
          <a:xfrm>
            <a:off x="3952333" y="5042452"/>
            <a:ext cx="374396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kern="1200" dirty="0">
                <a:solidFill>
                  <a:srgbClr val="000000"/>
                </a:solidFill>
                <a:effectLst/>
                <a:latin typeface="Network Rail Sans" panose="02000000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of near misses in Control Period 5 (</a:t>
            </a:r>
            <a:r>
              <a:rPr lang="en-GB" sz="2000" dirty="0">
                <a:solidFill>
                  <a:srgbClr val="000000"/>
                </a:solidFill>
                <a:latin typeface="Network Rail Sans" panose="02000000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CP5 - 2014 to 2019)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5D50C0-3FE7-43EA-A04A-F5BA292E40D4}"/>
              </a:ext>
            </a:extLst>
          </p:cNvPr>
          <p:cNvSpPr/>
          <p:nvPr/>
        </p:nvSpPr>
        <p:spPr>
          <a:xfrm>
            <a:off x="5503488" y="1222643"/>
            <a:ext cx="4488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Network Rail Sans" panose="02000000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of near misses since the January 2014 Newark fatality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936270-2488-4868-B4B2-1AD419B5EA6F}"/>
              </a:ext>
            </a:extLst>
          </p:cNvPr>
          <p:cNvSpPr/>
          <p:nvPr/>
        </p:nvSpPr>
        <p:spPr>
          <a:xfrm>
            <a:off x="8171986" y="3151180"/>
            <a:ext cx="4020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Network Rail Sans" panose="02000000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of incidents in 2018 where protection was incorrectly located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8" name="TextBox 25">
            <a:extLst>
              <a:ext uri="{FF2B5EF4-FFF2-40B4-BE49-F238E27FC236}">
                <a16:creationId xmlns:a16="http://schemas.microsoft.com/office/drawing/2014/main" id="{8549B008-D018-4EBC-88A4-25E138122DAE}"/>
              </a:ext>
            </a:extLst>
          </p:cNvPr>
          <p:cNvSpPr txBox="1"/>
          <p:nvPr/>
        </p:nvSpPr>
        <p:spPr>
          <a:xfrm>
            <a:off x="241727" y="1874433"/>
            <a:ext cx="448811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kern="1200" dirty="0">
                <a:solidFill>
                  <a:srgbClr val="000000"/>
                </a:solidFill>
                <a:effectLst/>
                <a:latin typeface="Network Rail Sans" panose="02000000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of incidents where a train was signalled into a line blockage/possession in 2018/19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9" name="TextBox 27">
            <a:extLst>
              <a:ext uri="{FF2B5EF4-FFF2-40B4-BE49-F238E27FC236}">
                <a16:creationId xmlns:a16="http://schemas.microsoft.com/office/drawing/2014/main" id="{DCC9AB90-E455-4C74-B60B-6F4E00C50FF1}"/>
              </a:ext>
            </a:extLst>
          </p:cNvPr>
          <p:cNvSpPr txBox="1"/>
          <p:nvPr/>
        </p:nvSpPr>
        <p:spPr>
          <a:xfrm>
            <a:off x="3271837" y="3952984"/>
            <a:ext cx="58693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kern="1200" dirty="0">
                <a:solidFill>
                  <a:srgbClr val="000000"/>
                </a:solidFill>
                <a:effectLst/>
                <a:latin typeface="Network Rail Sans" panose="02000000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of near misses you have been involved with?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ABFF55-E183-4E27-925B-8787FB3416CE}"/>
              </a:ext>
            </a:extLst>
          </p:cNvPr>
          <p:cNvSpPr/>
          <p:nvPr/>
        </p:nvSpPr>
        <p:spPr>
          <a:xfrm>
            <a:off x="239038" y="278430"/>
            <a:ext cx="606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spc="-120" dirty="0">
                <a:solidFill>
                  <a:schemeClr val="bg1"/>
                </a:solidFill>
                <a:latin typeface="Network Rail Sans" panose="02000000040000020004" pitchFamily="50" charset="0"/>
              </a:rPr>
              <a:t>What do these numbers represent?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13177 -3.7037E-6 C 0.2181 -3.7037E-6 0.32513 0.18172 0.32513 0.3294 L 0.32513 0.60834 " pathEditMode="relative" rAng="0" ptsTypes="AAAA">
                                      <p:cBhvr>
                                        <p:cTn id="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01484 0.26968 C -0.12878 0.2595 -0.34974 0.32778 -0.4056 0.2595 C -0.46133 0.19121 -0.42213 -0.20439 -0.44622 -0.23518 " pathEditMode="relative" rAng="10800000" ptsTypes="AAA">
                                      <p:cBhvr>
                                        <p:cTn id="12" dur="7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47" y="-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6 3.33333E-6 L 0.89805 0.00811 " pathEditMode="relative" rAng="0" ptsTypes="AA">
                                      <p:cBhvr>
                                        <p:cTn id="18" dur="7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05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1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0.1655 0.00694 C -0.1655 -0.09167 -0.01888 -0.32315 -0.01523 -0.49074 C -0.01797 -0.6375 -0.13906 -0.76574 -0.18099 -0.87616 " pathEditMode="relative" rAng="16200000" ptsTypes="AAA">
                                      <p:cBhvr>
                                        <p:cTn id="24" dur="7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4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4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2955 0.13958 C -0.20416 0.08287 -0.36809 0.16944 -0.43567 0.04421 C -0.50312 -0.08102 -0.57317 -0.33357 -0.57252 -0.33241 " pathEditMode="relative" rAng="10800000" ptsTypes="AAA">
                                      <p:cBhvr>
                                        <p:cTn id="30" dur="7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48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4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" grpId="0"/>
      <p:bldP spid="2" grpId="0"/>
      <p:bldP spid="3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2875" y="801120"/>
            <a:ext cx="93902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-120" dirty="0">
                <a:solidFill>
                  <a:schemeClr val="accent1"/>
                </a:solidFill>
                <a:latin typeface="Network Rail Sans" panose="02000000040000020004" pitchFamily="50" charset="0"/>
                <a:ea typeface="+mj-ea"/>
                <a:cs typeface="+mj-cs"/>
              </a:rPr>
              <a:t>Exercise two:</a:t>
            </a:r>
            <a:br>
              <a:rPr lang="en-GB" sz="2000" spc="-120" dirty="0">
                <a:solidFill>
                  <a:schemeClr val="accent1"/>
                </a:solidFill>
                <a:latin typeface="Network Rail Sans" panose="02000000040000020004" pitchFamily="50" charset="0"/>
                <a:ea typeface="+mj-ea"/>
                <a:cs typeface="+mj-cs"/>
              </a:rPr>
            </a:br>
            <a:r>
              <a:rPr lang="en-GB" sz="4400" spc="-120" dirty="0">
                <a:solidFill>
                  <a:schemeClr val="accent1"/>
                </a:solidFill>
                <a:latin typeface="Network Rail Sans" panose="02000000040000020004" pitchFamily="50" charset="0"/>
                <a:ea typeface="+mj-ea"/>
                <a:cs typeface="+mj-cs"/>
              </a:rPr>
              <a:t>What are the key causes for trackworker events?</a:t>
            </a:r>
          </a:p>
          <a:p>
            <a:endParaRPr lang="en-GB" sz="2000" spc="-120" dirty="0">
              <a:solidFill>
                <a:schemeClr val="accent1"/>
              </a:solidFill>
              <a:latin typeface="Network Rail Sans" panose="02000000040000020004" pitchFamily="50" charset="0"/>
              <a:ea typeface="+mj-ea"/>
              <a:cs typeface="+mj-cs"/>
            </a:endParaRPr>
          </a:p>
          <a:p>
            <a:endParaRPr lang="en-GB" sz="2000" spc="-120" dirty="0">
              <a:solidFill>
                <a:schemeClr val="accent1"/>
              </a:solidFill>
              <a:latin typeface="Network Rail Sans" panose="02000000040000020004" pitchFamily="50" charset="0"/>
              <a:ea typeface="+mj-ea"/>
              <a:cs typeface="+mj-cs"/>
            </a:endParaRPr>
          </a:p>
          <a:p>
            <a:endParaRPr lang="en-GB" sz="3200" b="1" dirty="0">
              <a:solidFill>
                <a:schemeClr val="accent3"/>
              </a:solidFill>
            </a:endParaRPr>
          </a:p>
          <a:p>
            <a:endParaRPr lang="en-GB" sz="3200" b="1" dirty="0">
              <a:solidFill>
                <a:schemeClr val="accent3"/>
              </a:solidFill>
            </a:endParaRPr>
          </a:p>
          <a:p>
            <a:endParaRPr lang="en-GB" sz="3200" b="1" dirty="0">
              <a:solidFill>
                <a:schemeClr val="accent3"/>
              </a:solidFill>
            </a:endParaRPr>
          </a:p>
          <a:p>
            <a:endParaRPr lang="en-GB" sz="3200" b="1" dirty="0">
              <a:solidFill>
                <a:schemeClr val="accent3"/>
              </a:solidFill>
            </a:endParaRPr>
          </a:p>
          <a:p>
            <a:endParaRPr lang="en-GB" sz="3200" b="1" dirty="0">
              <a:solidFill>
                <a:schemeClr val="accent3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89FE50-0A8A-41FE-B4BD-3B8680B7A16E}"/>
              </a:ext>
            </a:extLst>
          </p:cNvPr>
          <p:cNvSpPr txBox="1">
            <a:spLocks/>
          </p:cNvSpPr>
          <p:nvPr/>
        </p:nvSpPr>
        <p:spPr>
          <a:xfrm>
            <a:off x="725091" y="1184796"/>
            <a:ext cx="10972800" cy="49791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AE49EE-D392-4A00-BB02-83D06B78375D}"/>
              </a:ext>
            </a:extLst>
          </p:cNvPr>
          <p:cNvSpPr/>
          <p:nvPr/>
        </p:nvSpPr>
        <p:spPr>
          <a:xfrm>
            <a:off x="2392048" y="3830636"/>
            <a:ext cx="1634400" cy="1635617"/>
          </a:xfrm>
          <a:prstGeom prst="ellipse">
            <a:avLst/>
          </a:prstGeom>
          <a:solidFill>
            <a:srgbClr val="87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1550" dirty="0">
                <a:solidFill>
                  <a:schemeClr val="bg1"/>
                </a:solidFill>
                <a:latin typeface="Network Rail Sans" panose="02000000040000020004" pitchFamily="50" charset="0"/>
              </a:rPr>
              <a:t>Behaviours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21A0B0-5EDF-404B-A87B-B04CF35D272B}"/>
              </a:ext>
            </a:extLst>
          </p:cNvPr>
          <p:cNvSpPr/>
          <p:nvPr/>
        </p:nvSpPr>
        <p:spPr>
          <a:xfrm>
            <a:off x="2384024" y="2073989"/>
            <a:ext cx="1634400" cy="16356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AB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1600" dirty="0">
                <a:solidFill>
                  <a:schemeClr val="bg1"/>
                </a:solidFill>
                <a:latin typeface="Network Rail Sans" panose="02000000040000020004" pitchFamily="50" charset="0"/>
              </a:rPr>
              <a:t>Leadership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888D81A-42BB-4AFF-8B2F-8CD9B66278B4}"/>
              </a:ext>
            </a:extLst>
          </p:cNvPr>
          <p:cNvSpPr/>
          <p:nvPr/>
        </p:nvSpPr>
        <p:spPr>
          <a:xfrm>
            <a:off x="4260307" y="3839051"/>
            <a:ext cx="1634400" cy="16356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1600" dirty="0">
                <a:solidFill>
                  <a:schemeClr val="bg1"/>
                </a:solidFill>
                <a:latin typeface="Network Rail Sans" panose="02000000040000020004" pitchFamily="50" charset="0"/>
              </a:rPr>
              <a:t>Resources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F78763-47D8-45A0-9CCB-56C031B71023}"/>
              </a:ext>
            </a:extLst>
          </p:cNvPr>
          <p:cNvSpPr/>
          <p:nvPr/>
        </p:nvSpPr>
        <p:spPr>
          <a:xfrm>
            <a:off x="4251950" y="2073989"/>
            <a:ext cx="1634400" cy="1635617"/>
          </a:xfrm>
          <a:prstGeom prst="ellipse">
            <a:avLst/>
          </a:prstGeom>
          <a:solidFill>
            <a:srgbClr val="87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1600" dirty="0">
                <a:solidFill>
                  <a:schemeClr val="bg1"/>
                </a:solidFill>
                <a:latin typeface="Network Rail Sans" panose="02000000040000020004" pitchFamily="50" charset="0"/>
              </a:rPr>
              <a:t>Systems and Processes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FC12E0F-E5F9-45A5-A1C1-26F026879AB0}"/>
              </a:ext>
            </a:extLst>
          </p:cNvPr>
          <p:cNvSpPr/>
          <p:nvPr/>
        </p:nvSpPr>
        <p:spPr>
          <a:xfrm>
            <a:off x="6128566" y="2079786"/>
            <a:ext cx="1634400" cy="16356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1400" dirty="0">
                <a:solidFill>
                  <a:schemeClr val="bg1"/>
                </a:solidFill>
                <a:latin typeface="Network Rail Sans" panose="02000000040000020004" pitchFamily="50" charset="0"/>
              </a:rPr>
              <a:t>Competence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38E593A-AA4A-49A4-9088-4F428AD97FA9}"/>
              </a:ext>
            </a:extLst>
          </p:cNvPr>
          <p:cNvSpPr/>
          <p:nvPr/>
        </p:nvSpPr>
        <p:spPr>
          <a:xfrm>
            <a:off x="6128566" y="3846161"/>
            <a:ext cx="1634400" cy="1635617"/>
          </a:xfrm>
          <a:prstGeom prst="ellipse">
            <a:avLst/>
          </a:prstGeom>
          <a:solidFill>
            <a:srgbClr val="87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1600" dirty="0">
                <a:solidFill>
                  <a:schemeClr val="bg1"/>
                </a:solidFill>
                <a:latin typeface="Network Rail Sans" panose="02000000040000020004" pitchFamily="50" charset="0"/>
              </a:rPr>
              <a:t>Location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255CD0-8E69-449E-85AA-DCC4923E375B}"/>
              </a:ext>
            </a:extLst>
          </p:cNvPr>
          <p:cNvSpPr/>
          <p:nvPr/>
        </p:nvSpPr>
        <p:spPr>
          <a:xfrm>
            <a:off x="8000837" y="2073989"/>
            <a:ext cx="1634400" cy="1635617"/>
          </a:xfrm>
          <a:prstGeom prst="ellipse">
            <a:avLst/>
          </a:prstGeom>
          <a:solidFill>
            <a:srgbClr val="87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1600" dirty="0">
                <a:solidFill>
                  <a:schemeClr val="bg1"/>
                </a:solidFill>
                <a:latin typeface="Network Rail Sans" panose="02000000040000020004" pitchFamily="50" charset="0"/>
              </a:rPr>
              <a:t>Objectives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2B977B-BFEC-4A09-A0F7-F806BB68F9CA}"/>
              </a:ext>
            </a:extLst>
          </p:cNvPr>
          <p:cNvSpPr/>
          <p:nvPr/>
        </p:nvSpPr>
        <p:spPr>
          <a:xfrm>
            <a:off x="8000837" y="3839051"/>
            <a:ext cx="1634400" cy="16356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1600" dirty="0">
                <a:solidFill>
                  <a:schemeClr val="bg1"/>
                </a:solidFill>
                <a:latin typeface="Network Rail Sans" panose="02000000040000020004" pitchFamily="50" charset="0"/>
              </a:rPr>
              <a:t>Time pressure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42B041-018D-4FCA-95B7-47A5AD43548F}"/>
              </a:ext>
            </a:extLst>
          </p:cNvPr>
          <p:cNvCxnSpPr>
            <a:cxnSpLocks/>
          </p:cNvCxnSpPr>
          <p:nvPr/>
        </p:nvCxnSpPr>
        <p:spPr>
          <a:xfrm>
            <a:off x="-33924" y="6404150"/>
            <a:ext cx="6729116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4C4398-89C7-4E26-82FC-02F455C83E90}"/>
              </a:ext>
            </a:extLst>
          </p:cNvPr>
          <p:cNvCxnSpPr>
            <a:cxnSpLocks/>
          </p:cNvCxnSpPr>
          <p:nvPr/>
        </p:nvCxnSpPr>
        <p:spPr>
          <a:xfrm>
            <a:off x="-33912" y="6067153"/>
            <a:ext cx="6729104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B8A9E9-31E4-49FF-BD1E-4155A8B26991}"/>
              </a:ext>
            </a:extLst>
          </p:cNvPr>
          <p:cNvCxnSpPr>
            <a:cxnSpLocks/>
          </p:cNvCxnSpPr>
          <p:nvPr/>
        </p:nvCxnSpPr>
        <p:spPr>
          <a:xfrm flipH="1">
            <a:off x="171450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E79914-6B67-4EE3-82E9-FF36FF98ACC0}"/>
              </a:ext>
            </a:extLst>
          </p:cNvPr>
          <p:cNvCxnSpPr>
            <a:cxnSpLocks/>
          </p:cNvCxnSpPr>
          <p:nvPr/>
        </p:nvCxnSpPr>
        <p:spPr>
          <a:xfrm flipH="1">
            <a:off x="376812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72C258E-8E9C-4223-AFA4-0BB3374BD13A}"/>
              </a:ext>
            </a:extLst>
          </p:cNvPr>
          <p:cNvCxnSpPr>
            <a:cxnSpLocks/>
          </p:cNvCxnSpPr>
          <p:nvPr/>
        </p:nvCxnSpPr>
        <p:spPr>
          <a:xfrm flipH="1">
            <a:off x="582174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EC94AD-32F5-4392-B04C-7587480D48E5}"/>
              </a:ext>
            </a:extLst>
          </p:cNvPr>
          <p:cNvCxnSpPr>
            <a:cxnSpLocks/>
          </p:cNvCxnSpPr>
          <p:nvPr/>
        </p:nvCxnSpPr>
        <p:spPr>
          <a:xfrm flipH="1">
            <a:off x="787536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960A8E-DB6C-44BC-82D9-782511539ACC}"/>
              </a:ext>
            </a:extLst>
          </p:cNvPr>
          <p:cNvCxnSpPr>
            <a:cxnSpLocks/>
          </p:cNvCxnSpPr>
          <p:nvPr/>
        </p:nvCxnSpPr>
        <p:spPr>
          <a:xfrm flipH="1">
            <a:off x="989128" y="594930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F321D7-46B4-4D35-A478-1F12139096CB}"/>
              </a:ext>
            </a:extLst>
          </p:cNvPr>
          <p:cNvCxnSpPr>
            <a:cxnSpLocks/>
          </p:cNvCxnSpPr>
          <p:nvPr/>
        </p:nvCxnSpPr>
        <p:spPr>
          <a:xfrm flipH="1">
            <a:off x="1194490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A6DDA5-42D7-44AB-B924-973432C0F49B}"/>
              </a:ext>
            </a:extLst>
          </p:cNvPr>
          <p:cNvCxnSpPr>
            <a:cxnSpLocks/>
          </p:cNvCxnSpPr>
          <p:nvPr/>
        </p:nvCxnSpPr>
        <p:spPr>
          <a:xfrm flipH="1">
            <a:off x="1399852" y="594830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EF8348-92A3-459B-BBF3-35F8AADBB9AB}"/>
              </a:ext>
            </a:extLst>
          </p:cNvPr>
          <p:cNvCxnSpPr>
            <a:cxnSpLocks/>
          </p:cNvCxnSpPr>
          <p:nvPr/>
        </p:nvCxnSpPr>
        <p:spPr>
          <a:xfrm flipH="1">
            <a:off x="1605214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0150396-0C44-4728-AE78-C9B17DFA7034}"/>
              </a:ext>
            </a:extLst>
          </p:cNvPr>
          <p:cNvCxnSpPr>
            <a:cxnSpLocks/>
          </p:cNvCxnSpPr>
          <p:nvPr/>
        </p:nvCxnSpPr>
        <p:spPr>
          <a:xfrm flipH="1">
            <a:off x="1803365" y="594824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2994D78-0951-4962-9000-7EE815E934F4}"/>
              </a:ext>
            </a:extLst>
          </p:cNvPr>
          <p:cNvCxnSpPr>
            <a:cxnSpLocks/>
          </p:cNvCxnSpPr>
          <p:nvPr/>
        </p:nvCxnSpPr>
        <p:spPr>
          <a:xfrm flipH="1">
            <a:off x="2008727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338D5E7-7917-41FD-9E89-0E757A66013D}"/>
              </a:ext>
            </a:extLst>
          </p:cNvPr>
          <p:cNvCxnSpPr>
            <a:cxnSpLocks/>
          </p:cNvCxnSpPr>
          <p:nvPr/>
        </p:nvCxnSpPr>
        <p:spPr>
          <a:xfrm flipH="1">
            <a:off x="2214089" y="594725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25D8CC2-12C1-430B-8F30-F339CFB03F8C}"/>
              </a:ext>
            </a:extLst>
          </p:cNvPr>
          <p:cNvCxnSpPr>
            <a:cxnSpLocks/>
          </p:cNvCxnSpPr>
          <p:nvPr/>
        </p:nvCxnSpPr>
        <p:spPr>
          <a:xfrm flipH="1">
            <a:off x="2419451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41FA013-906A-4FC4-8852-D77CA329A1E9}"/>
              </a:ext>
            </a:extLst>
          </p:cNvPr>
          <p:cNvCxnSpPr>
            <a:cxnSpLocks/>
          </p:cNvCxnSpPr>
          <p:nvPr/>
        </p:nvCxnSpPr>
        <p:spPr>
          <a:xfrm flipH="1">
            <a:off x="2621043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80FC337-59E7-4687-B529-C5E310F36B0D}"/>
              </a:ext>
            </a:extLst>
          </p:cNvPr>
          <p:cNvCxnSpPr>
            <a:cxnSpLocks/>
          </p:cNvCxnSpPr>
          <p:nvPr/>
        </p:nvCxnSpPr>
        <p:spPr>
          <a:xfrm flipH="1">
            <a:off x="2826405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E5B5FD-5ACE-42C5-B324-653820496487}"/>
              </a:ext>
            </a:extLst>
          </p:cNvPr>
          <p:cNvCxnSpPr>
            <a:cxnSpLocks/>
          </p:cNvCxnSpPr>
          <p:nvPr/>
        </p:nvCxnSpPr>
        <p:spPr>
          <a:xfrm flipH="1">
            <a:off x="3031767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EE64656-A28B-4D46-860C-30626F76083C}"/>
              </a:ext>
            </a:extLst>
          </p:cNvPr>
          <p:cNvCxnSpPr>
            <a:cxnSpLocks/>
          </p:cNvCxnSpPr>
          <p:nvPr/>
        </p:nvCxnSpPr>
        <p:spPr>
          <a:xfrm flipH="1">
            <a:off x="3237129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3D7688B-910A-4671-9009-E0A3C6CD11E1}"/>
              </a:ext>
            </a:extLst>
          </p:cNvPr>
          <p:cNvCxnSpPr>
            <a:cxnSpLocks/>
          </p:cNvCxnSpPr>
          <p:nvPr/>
        </p:nvCxnSpPr>
        <p:spPr>
          <a:xfrm flipH="1">
            <a:off x="3437235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70927BB-4956-41B0-8281-FCC72BEC0F25}"/>
              </a:ext>
            </a:extLst>
          </p:cNvPr>
          <p:cNvCxnSpPr>
            <a:cxnSpLocks/>
          </p:cNvCxnSpPr>
          <p:nvPr/>
        </p:nvCxnSpPr>
        <p:spPr>
          <a:xfrm flipH="1">
            <a:off x="3642597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48ECF0D-A3C0-4D35-99FF-53478D433503}"/>
              </a:ext>
            </a:extLst>
          </p:cNvPr>
          <p:cNvCxnSpPr>
            <a:cxnSpLocks/>
          </p:cNvCxnSpPr>
          <p:nvPr/>
        </p:nvCxnSpPr>
        <p:spPr>
          <a:xfrm flipH="1">
            <a:off x="3847959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1C71D5-BEC9-477C-B257-1FF4A4003F9E}"/>
              </a:ext>
            </a:extLst>
          </p:cNvPr>
          <p:cNvCxnSpPr>
            <a:cxnSpLocks/>
          </p:cNvCxnSpPr>
          <p:nvPr/>
        </p:nvCxnSpPr>
        <p:spPr>
          <a:xfrm flipH="1">
            <a:off x="4053321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AFA5AF4-5F3D-47C4-B557-643F5D0FB09A}"/>
              </a:ext>
            </a:extLst>
          </p:cNvPr>
          <p:cNvCxnSpPr>
            <a:cxnSpLocks/>
          </p:cNvCxnSpPr>
          <p:nvPr/>
        </p:nvCxnSpPr>
        <p:spPr>
          <a:xfrm flipH="1">
            <a:off x="4254913" y="593643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908E672-8E35-4B6C-95DC-D7849CD0BBCD}"/>
              </a:ext>
            </a:extLst>
          </p:cNvPr>
          <p:cNvCxnSpPr>
            <a:cxnSpLocks/>
          </p:cNvCxnSpPr>
          <p:nvPr/>
        </p:nvCxnSpPr>
        <p:spPr>
          <a:xfrm flipH="1">
            <a:off x="4460275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314A462-D34B-4611-8585-F30DB57A76BA}"/>
              </a:ext>
            </a:extLst>
          </p:cNvPr>
          <p:cNvCxnSpPr>
            <a:cxnSpLocks/>
          </p:cNvCxnSpPr>
          <p:nvPr/>
        </p:nvCxnSpPr>
        <p:spPr>
          <a:xfrm flipH="1">
            <a:off x="4665637" y="593543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568C9D9-4143-4DED-AFB7-5F682F1C74FD}"/>
              </a:ext>
            </a:extLst>
          </p:cNvPr>
          <p:cNvCxnSpPr>
            <a:cxnSpLocks/>
          </p:cNvCxnSpPr>
          <p:nvPr/>
        </p:nvCxnSpPr>
        <p:spPr>
          <a:xfrm flipH="1">
            <a:off x="4870999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46D9E6-ADD0-4E79-832E-F0ECE9D75719}"/>
              </a:ext>
            </a:extLst>
          </p:cNvPr>
          <p:cNvCxnSpPr>
            <a:cxnSpLocks/>
          </p:cNvCxnSpPr>
          <p:nvPr/>
        </p:nvCxnSpPr>
        <p:spPr>
          <a:xfrm flipH="1">
            <a:off x="5069150" y="593537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468085C-297B-4096-AAC2-FEDB93DCE019}"/>
              </a:ext>
            </a:extLst>
          </p:cNvPr>
          <p:cNvCxnSpPr>
            <a:cxnSpLocks/>
          </p:cNvCxnSpPr>
          <p:nvPr/>
        </p:nvCxnSpPr>
        <p:spPr>
          <a:xfrm flipH="1">
            <a:off x="5274512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E84A597-56BB-4A5C-8BB3-6B684623C7E7}"/>
              </a:ext>
            </a:extLst>
          </p:cNvPr>
          <p:cNvCxnSpPr>
            <a:cxnSpLocks/>
          </p:cNvCxnSpPr>
          <p:nvPr/>
        </p:nvCxnSpPr>
        <p:spPr>
          <a:xfrm flipH="1">
            <a:off x="5479874" y="593438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DC81A8D-09BF-4579-81D6-34C0D8A2DB55}"/>
              </a:ext>
            </a:extLst>
          </p:cNvPr>
          <p:cNvCxnSpPr>
            <a:cxnSpLocks/>
          </p:cNvCxnSpPr>
          <p:nvPr/>
        </p:nvCxnSpPr>
        <p:spPr>
          <a:xfrm flipH="1">
            <a:off x="5685236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C2F7C38-C500-41C3-9DE3-30ED4E877E47}"/>
              </a:ext>
            </a:extLst>
          </p:cNvPr>
          <p:cNvCxnSpPr>
            <a:cxnSpLocks/>
          </p:cNvCxnSpPr>
          <p:nvPr/>
        </p:nvCxnSpPr>
        <p:spPr>
          <a:xfrm flipH="1">
            <a:off x="5886828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19FDB10-F8CA-48DB-A7FE-9ECEBBA7E290}"/>
              </a:ext>
            </a:extLst>
          </p:cNvPr>
          <p:cNvCxnSpPr>
            <a:cxnSpLocks/>
          </p:cNvCxnSpPr>
          <p:nvPr/>
        </p:nvCxnSpPr>
        <p:spPr>
          <a:xfrm flipH="1">
            <a:off x="6092190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B338A22-B971-4418-B381-1359ABFC3479}"/>
              </a:ext>
            </a:extLst>
          </p:cNvPr>
          <p:cNvCxnSpPr>
            <a:cxnSpLocks/>
          </p:cNvCxnSpPr>
          <p:nvPr/>
        </p:nvCxnSpPr>
        <p:spPr>
          <a:xfrm flipH="1">
            <a:off x="6297552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321F0B2-4973-4D74-B2E1-8543E3AF4A58}"/>
              </a:ext>
            </a:extLst>
          </p:cNvPr>
          <p:cNvCxnSpPr>
            <a:cxnSpLocks/>
          </p:cNvCxnSpPr>
          <p:nvPr/>
        </p:nvCxnSpPr>
        <p:spPr>
          <a:xfrm flipH="1">
            <a:off x="6502525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F6596CA-1D2F-4E60-9CBB-9C6AFEE4AE2E}"/>
              </a:ext>
            </a:extLst>
          </p:cNvPr>
          <p:cNvSpPr/>
          <p:nvPr/>
        </p:nvSpPr>
        <p:spPr>
          <a:xfrm>
            <a:off x="668504" y="5519666"/>
            <a:ext cx="7321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Network Rail Sans" panose="02000000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Discuss these areas and any other causes that may not be listed here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F8B4310-659D-4BDC-B2EF-7AF26717D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5" y="123645"/>
            <a:ext cx="2597551" cy="9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AB59B39-8897-4C83-9404-EFCB327BB189}"/>
              </a:ext>
            </a:extLst>
          </p:cNvPr>
          <p:cNvSpPr txBox="1"/>
          <p:nvPr/>
        </p:nvSpPr>
        <p:spPr>
          <a:xfrm>
            <a:off x="482875" y="801120"/>
            <a:ext cx="11083799" cy="4407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-120" dirty="0">
                <a:solidFill>
                  <a:schemeClr val="accent1"/>
                </a:solidFill>
                <a:latin typeface="Network Rail Sans" panose="02000000040000020004" pitchFamily="50" charset="0"/>
                <a:ea typeface="+mj-ea"/>
                <a:cs typeface="+mj-cs"/>
              </a:rPr>
              <a:t>Exercise three:</a:t>
            </a:r>
            <a:br>
              <a:rPr lang="en-GB" sz="2000" spc="-120" dirty="0">
                <a:solidFill>
                  <a:schemeClr val="accent1"/>
                </a:solidFill>
                <a:latin typeface="Network Rail Sans" panose="02000000040000020004" pitchFamily="50" charset="0"/>
                <a:ea typeface="+mj-ea"/>
                <a:cs typeface="+mj-cs"/>
              </a:rPr>
            </a:br>
            <a:r>
              <a:rPr lang="en-GB" sz="4400" spc="-120" dirty="0">
                <a:solidFill>
                  <a:schemeClr val="accent1"/>
                </a:solidFill>
                <a:latin typeface="Network Rail Sans" panose="02000000040000020004" pitchFamily="50" charset="0"/>
                <a:ea typeface="+mj-ea"/>
                <a:cs typeface="+mj-cs"/>
              </a:rPr>
              <a:t>Risk tolerance</a:t>
            </a:r>
            <a:br>
              <a:rPr lang="en-GB" sz="4400" spc="-120" dirty="0">
                <a:solidFill>
                  <a:schemeClr val="accent1"/>
                </a:solidFill>
                <a:latin typeface="Network Rail Sans" panose="02000000040000020004" pitchFamily="50" charset="0"/>
                <a:ea typeface="+mj-ea"/>
                <a:cs typeface="+mj-cs"/>
              </a:rPr>
            </a:br>
            <a:r>
              <a:rPr lang="en-GB" sz="2000" dirty="0">
                <a:latin typeface="Network Rail Sans" panose="02000000040000020004" pitchFamily="50" charset="0"/>
              </a:rPr>
              <a:t>When we do things repeatedly and nothing bad happens, we believe and feel we are safe… But are we?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How tolerant do you think the business is to risk?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Think about trackworkers, office staff and suppliers – what do you think drives risk tolerance?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What would stop you ‘tuning out’?  How does this apply within your work?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What would stop you doing something you know is risky, but you have got away with it… so far?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How could you help your colleagues and friends stay safe?</a:t>
            </a:r>
            <a:endParaRPr lang="en-GB" sz="2000" spc="-120" dirty="0">
              <a:solidFill>
                <a:schemeClr val="accent1"/>
              </a:solidFill>
              <a:latin typeface="Network Rail Sans" panose="02000000040000020004" pitchFamily="50" charset="0"/>
              <a:ea typeface="+mj-ea"/>
              <a:cs typeface="+mj-cs"/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spc="-120" dirty="0">
                <a:solidFill>
                  <a:schemeClr val="accent1"/>
                </a:solidFill>
                <a:latin typeface="Network Rail Sans" panose="02000000040000020004" pitchFamily="50" charset="0"/>
                <a:ea typeface="+mj-ea"/>
                <a:cs typeface="+mj-cs"/>
              </a:rPr>
              <a:t>Thinking about all of the above, what needs to change?</a:t>
            </a:r>
            <a:endParaRPr lang="en-GB" sz="2000" dirty="0">
              <a:latin typeface="Network Rail Sans" panose="0200000004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89FE50-0A8A-41FE-B4BD-3B8680B7A16E}"/>
              </a:ext>
            </a:extLst>
          </p:cNvPr>
          <p:cNvSpPr txBox="1">
            <a:spLocks/>
          </p:cNvSpPr>
          <p:nvPr/>
        </p:nvSpPr>
        <p:spPr>
          <a:xfrm>
            <a:off x="725091" y="1184796"/>
            <a:ext cx="10972800" cy="49791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315187-834C-449D-9C79-4CD3824BB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5" y="123645"/>
            <a:ext cx="2597551" cy="97624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E86C72-6EC0-4091-8180-2D18D3BD58F1}"/>
              </a:ext>
            </a:extLst>
          </p:cNvPr>
          <p:cNvCxnSpPr>
            <a:cxnSpLocks/>
          </p:cNvCxnSpPr>
          <p:nvPr/>
        </p:nvCxnSpPr>
        <p:spPr>
          <a:xfrm>
            <a:off x="-33924" y="6404150"/>
            <a:ext cx="6729116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BFF37F-4A85-4B27-B4A1-6A5885B97AA9}"/>
              </a:ext>
            </a:extLst>
          </p:cNvPr>
          <p:cNvCxnSpPr>
            <a:cxnSpLocks/>
          </p:cNvCxnSpPr>
          <p:nvPr/>
        </p:nvCxnSpPr>
        <p:spPr>
          <a:xfrm>
            <a:off x="-33912" y="6067153"/>
            <a:ext cx="6729104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85089B-C453-4848-920A-8B2D0A65B24F}"/>
              </a:ext>
            </a:extLst>
          </p:cNvPr>
          <p:cNvCxnSpPr>
            <a:cxnSpLocks/>
          </p:cNvCxnSpPr>
          <p:nvPr/>
        </p:nvCxnSpPr>
        <p:spPr>
          <a:xfrm flipH="1">
            <a:off x="171450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F6B3FA-0860-45B8-8CFE-613063E15BA9}"/>
              </a:ext>
            </a:extLst>
          </p:cNvPr>
          <p:cNvCxnSpPr>
            <a:cxnSpLocks/>
          </p:cNvCxnSpPr>
          <p:nvPr/>
        </p:nvCxnSpPr>
        <p:spPr>
          <a:xfrm flipH="1">
            <a:off x="376812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D47F47-C6A6-4857-8880-CA3FF4E5472D}"/>
              </a:ext>
            </a:extLst>
          </p:cNvPr>
          <p:cNvCxnSpPr>
            <a:cxnSpLocks/>
          </p:cNvCxnSpPr>
          <p:nvPr/>
        </p:nvCxnSpPr>
        <p:spPr>
          <a:xfrm flipH="1">
            <a:off x="582174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938867-D64E-472C-A513-F34F7F01FF86}"/>
              </a:ext>
            </a:extLst>
          </p:cNvPr>
          <p:cNvCxnSpPr>
            <a:cxnSpLocks/>
          </p:cNvCxnSpPr>
          <p:nvPr/>
        </p:nvCxnSpPr>
        <p:spPr>
          <a:xfrm flipH="1">
            <a:off x="787536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49A9ED-2F4E-4B96-850C-B21A6A54A54F}"/>
              </a:ext>
            </a:extLst>
          </p:cNvPr>
          <p:cNvCxnSpPr>
            <a:cxnSpLocks/>
          </p:cNvCxnSpPr>
          <p:nvPr/>
        </p:nvCxnSpPr>
        <p:spPr>
          <a:xfrm flipH="1">
            <a:off x="989128" y="594930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8F9DAD-A505-498A-B6BB-D58AE5FEBE3F}"/>
              </a:ext>
            </a:extLst>
          </p:cNvPr>
          <p:cNvCxnSpPr>
            <a:cxnSpLocks/>
          </p:cNvCxnSpPr>
          <p:nvPr/>
        </p:nvCxnSpPr>
        <p:spPr>
          <a:xfrm flipH="1">
            <a:off x="1194490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58668B7-A445-408D-9FB1-BE1EA8C472A3}"/>
              </a:ext>
            </a:extLst>
          </p:cNvPr>
          <p:cNvCxnSpPr>
            <a:cxnSpLocks/>
          </p:cNvCxnSpPr>
          <p:nvPr/>
        </p:nvCxnSpPr>
        <p:spPr>
          <a:xfrm flipH="1">
            <a:off x="1399852" y="594830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201FA4C-17F8-40E6-A5D0-73BFF663C0CD}"/>
              </a:ext>
            </a:extLst>
          </p:cNvPr>
          <p:cNvCxnSpPr>
            <a:cxnSpLocks/>
          </p:cNvCxnSpPr>
          <p:nvPr/>
        </p:nvCxnSpPr>
        <p:spPr>
          <a:xfrm flipH="1">
            <a:off x="1605214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26FBD4-8C69-42F5-9124-96200A083707}"/>
              </a:ext>
            </a:extLst>
          </p:cNvPr>
          <p:cNvCxnSpPr>
            <a:cxnSpLocks/>
          </p:cNvCxnSpPr>
          <p:nvPr/>
        </p:nvCxnSpPr>
        <p:spPr>
          <a:xfrm flipH="1">
            <a:off x="1803365" y="594824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26A524-C24E-4B16-BB15-125A55E74886}"/>
              </a:ext>
            </a:extLst>
          </p:cNvPr>
          <p:cNvCxnSpPr>
            <a:cxnSpLocks/>
          </p:cNvCxnSpPr>
          <p:nvPr/>
        </p:nvCxnSpPr>
        <p:spPr>
          <a:xfrm flipH="1">
            <a:off x="2008727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6E0FB1-737E-4CCD-9FE2-4F78216327B0}"/>
              </a:ext>
            </a:extLst>
          </p:cNvPr>
          <p:cNvCxnSpPr>
            <a:cxnSpLocks/>
          </p:cNvCxnSpPr>
          <p:nvPr/>
        </p:nvCxnSpPr>
        <p:spPr>
          <a:xfrm flipH="1">
            <a:off x="2214089" y="594725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350755-C11C-461E-B186-C8EDD6FA960B}"/>
              </a:ext>
            </a:extLst>
          </p:cNvPr>
          <p:cNvCxnSpPr>
            <a:cxnSpLocks/>
          </p:cNvCxnSpPr>
          <p:nvPr/>
        </p:nvCxnSpPr>
        <p:spPr>
          <a:xfrm flipH="1">
            <a:off x="2419451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E2F520-44EE-4FA3-90BF-3F319546577B}"/>
              </a:ext>
            </a:extLst>
          </p:cNvPr>
          <p:cNvCxnSpPr>
            <a:cxnSpLocks/>
          </p:cNvCxnSpPr>
          <p:nvPr/>
        </p:nvCxnSpPr>
        <p:spPr>
          <a:xfrm flipH="1">
            <a:off x="2621043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9ABE5A-5426-44A6-8461-6F058ACE1141}"/>
              </a:ext>
            </a:extLst>
          </p:cNvPr>
          <p:cNvCxnSpPr>
            <a:cxnSpLocks/>
          </p:cNvCxnSpPr>
          <p:nvPr/>
        </p:nvCxnSpPr>
        <p:spPr>
          <a:xfrm flipH="1">
            <a:off x="2826405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CF52D72-2DEE-42CC-8DC6-818E555E9C93}"/>
              </a:ext>
            </a:extLst>
          </p:cNvPr>
          <p:cNvCxnSpPr>
            <a:cxnSpLocks/>
          </p:cNvCxnSpPr>
          <p:nvPr/>
        </p:nvCxnSpPr>
        <p:spPr>
          <a:xfrm flipH="1">
            <a:off x="3031767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CAA4F8-8D7C-4B46-BA5B-55EFE1CD7019}"/>
              </a:ext>
            </a:extLst>
          </p:cNvPr>
          <p:cNvCxnSpPr>
            <a:cxnSpLocks/>
          </p:cNvCxnSpPr>
          <p:nvPr/>
        </p:nvCxnSpPr>
        <p:spPr>
          <a:xfrm flipH="1">
            <a:off x="3237129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9F4D010-A7B2-4BE2-9C0F-6F11FEDAE910}"/>
              </a:ext>
            </a:extLst>
          </p:cNvPr>
          <p:cNvCxnSpPr>
            <a:cxnSpLocks/>
          </p:cNvCxnSpPr>
          <p:nvPr/>
        </p:nvCxnSpPr>
        <p:spPr>
          <a:xfrm flipH="1">
            <a:off x="3437235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78B057-F19B-4815-8E78-3737CEAA78A6}"/>
              </a:ext>
            </a:extLst>
          </p:cNvPr>
          <p:cNvCxnSpPr>
            <a:cxnSpLocks/>
          </p:cNvCxnSpPr>
          <p:nvPr/>
        </p:nvCxnSpPr>
        <p:spPr>
          <a:xfrm flipH="1">
            <a:off x="3642597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459AB29-A8BF-437A-A5BF-876A31B00A99}"/>
              </a:ext>
            </a:extLst>
          </p:cNvPr>
          <p:cNvCxnSpPr>
            <a:cxnSpLocks/>
          </p:cNvCxnSpPr>
          <p:nvPr/>
        </p:nvCxnSpPr>
        <p:spPr>
          <a:xfrm flipH="1">
            <a:off x="3847959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5579F14-6812-48A4-971E-1775C6DB2D45}"/>
              </a:ext>
            </a:extLst>
          </p:cNvPr>
          <p:cNvCxnSpPr>
            <a:cxnSpLocks/>
          </p:cNvCxnSpPr>
          <p:nvPr/>
        </p:nvCxnSpPr>
        <p:spPr>
          <a:xfrm flipH="1">
            <a:off x="4053321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5E0D26-8663-44CD-8D4B-1634661FA90A}"/>
              </a:ext>
            </a:extLst>
          </p:cNvPr>
          <p:cNvCxnSpPr>
            <a:cxnSpLocks/>
          </p:cNvCxnSpPr>
          <p:nvPr/>
        </p:nvCxnSpPr>
        <p:spPr>
          <a:xfrm flipH="1">
            <a:off x="4254913" y="593643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F87DA5E-3F06-47B7-9B90-B7365CFA0299}"/>
              </a:ext>
            </a:extLst>
          </p:cNvPr>
          <p:cNvCxnSpPr>
            <a:cxnSpLocks/>
          </p:cNvCxnSpPr>
          <p:nvPr/>
        </p:nvCxnSpPr>
        <p:spPr>
          <a:xfrm flipH="1">
            <a:off x="4460275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453C64E-E739-4518-8909-BCFAA6735519}"/>
              </a:ext>
            </a:extLst>
          </p:cNvPr>
          <p:cNvCxnSpPr>
            <a:cxnSpLocks/>
          </p:cNvCxnSpPr>
          <p:nvPr/>
        </p:nvCxnSpPr>
        <p:spPr>
          <a:xfrm flipH="1">
            <a:off x="4665637" y="593543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076099A-6E88-46C7-A41B-894FD8974622}"/>
              </a:ext>
            </a:extLst>
          </p:cNvPr>
          <p:cNvCxnSpPr>
            <a:cxnSpLocks/>
          </p:cNvCxnSpPr>
          <p:nvPr/>
        </p:nvCxnSpPr>
        <p:spPr>
          <a:xfrm flipH="1">
            <a:off x="4870999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C0087FB-8861-44A3-814B-CE32277B441E}"/>
              </a:ext>
            </a:extLst>
          </p:cNvPr>
          <p:cNvCxnSpPr>
            <a:cxnSpLocks/>
          </p:cNvCxnSpPr>
          <p:nvPr/>
        </p:nvCxnSpPr>
        <p:spPr>
          <a:xfrm flipH="1">
            <a:off x="5069150" y="593537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8963841-C182-44F9-9CC8-504939068AFD}"/>
              </a:ext>
            </a:extLst>
          </p:cNvPr>
          <p:cNvCxnSpPr>
            <a:cxnSpLocks/>
          </p:cNvCxnSpPr>
          <p:nvPr/>
        </p:nvCxnSpPr>
        <p:spPr>
          <a:xfrm flipH="1">
            <a:off x="5274512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B5F0B55-76C8-4D5C-9B3B-673E944E7F07}"/>
              </a:ext>
            </a:extLst>
          </p:cNvPr>
          <p:cNvCxnSpPr>
            <a:cxnSpLocks/>
          </p:cNvCxnSpPr>
          <p:nvPr/>
        </p:nvCxnSpPr>
        <p:spPr>
          <a:xfrm flipH="1">
            <a:off x="5479874" y="593438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8D2F7C1-78F4-4D65-95F6-F7E295A6834F}"/>
              </a:ext>
            </a:extLst>
          </p:cNvPr>
          <p:cNvCxnSpPr>
            <a:cxnSpLocks/>
          </p:cNvCxnSpPr>
          <p:nvPr/>
        </p:nvCxnSpPr>
        <p:spPr>
          <a:xfrm flipH="1">
            <a:off x="5685236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01BD430-88FB-4FD6-B4CE-6F1E75710A2F}"/>
              </a:ext>
            </a:extLst>
          </p:cNvPr>
          <p:cNvCxnSpPr>
            <a:cxnSpLocks/>
          </p:cNvCxnSpPr>
          <p:nvPr/>
        </p:nvCxnSpPr>
        <p:spPr>
          <a:xfrm flipH="1">
            <a:off x="5886828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E557934-8ECA-4F83-A100-9488F9F06234}"/>
              </a:ext>
            </a:extLst>
          </p:cNvPr>
          <p:cNvCxnSpPr>
            <a:cxnSpLocks/>
          </p:cNvCxnSpPr>
          <p:nvPr/>
        </p:nvCxnSpPr>
        <p:spPr>
          <a:xfrm flipH="1">
            <a:off x="6092190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202CE2C-C3F7-45BA-9062-C56EF1B3A154}"/>
              </a:ext>
            </a:extLst>
          </p:cNvPr>
          <p:cNvCxnSpPr>
            <a:cxnSpLocks/>
          </p:cNvCxnSpPr>
          <p:nvPr/>
        </p:nvCxnSpPr>
        <p:spPr>
          <a:xfrm flipH="1">
            <a:off x="6297552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AE183-C6A2-4F14-A293-FCC6201675F3}"/>
              </a:ext>
            </a:extLst>
          </p:cNvPr>
          <p:cNvCxnSpPr>
            <a:cxnSpLocks/>
          </p:cNvCxnSpPr>
          <p:nvPr/>
        </p:nvCxnSpPr>
        <p:spPr>
          <a:xfrm flipH="1">
            <a:off x="6502525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42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89FE50-0A8A-41FE-B4BD-3B8680B7A16E}"/>
              </a:ext>
            </a:extLst>
          </p:cNvPr>
          <p:cNvSpPr txBox="1">
            <a:spLocks/>
          </p:cNvSpPr>
          <p:nvPr/>
        </p:nvSpPr>
        <p:spPr>
          <a:xfrm>
            <a:off x="725091" y="1184796"/>
            <a:ext cx="10972800" cy="49791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5412E73-D90C-4D43-A9C7-CA6363535BAF}"/>
              </a:ext>
            </a:extLst>
          </p:cNvPr>
          <p:cNvSpPr txBox="1">
            <a:spLocks/>
          </p:cNvSpPr>
          <p:nvPr/>
        </p:nvSpPr>
        <p:spPr>
          <a:xfrm>
            <a:off x="1030804" y="1311944"/>
            <a:ext cx="10804610" cy="42767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68307">
              <a:lnSpc>
                <a:spcPts val="2155"/>
              </a:lnSpc>
              <a:spcBef>
                <a:spcPts val="539"/>
              </a:spcBef>
              <a:spcAft>
                <a:spcPts val="539"/>
              </a:spcAft>
              <a:buSzPct val="130000"/>
              <a:buNone/>
            </a:pPr>
            <a:r>
              <a:rPr lang="en-GB" sz="2000" dirty="0">
                <a:latin typeface="Network Rail Sans" panose="02000000040000020004" pitchFamily="50" charset="0"/>
              </a:rPr>
              <a:t>Always stop, always speak up, and fix the issue if you can,</a:t>
            </a:r>
          </a:p>
          <a:p>
            <a:pPr marL="0" indent="0" defTabSz="468307">
              <a:lnSpc>
                <a:spcPts val="2155"/>
              </a:lnSpc>
              <a:spcBef>
                <a:spcPts val="539"/>
              </a:spcBef>
              <a:spcAft>
                <a:spcPts val="539"/>
              </a:spcAft>
              <a:buSzPct val="130000"/>
              <a:buNone/>
            </a:pPr>
            <a:r>
              <a:rPr lang="en-GB" sz="2000" dirty="0">
                <a:latin typeface="Network Rail Sans" panose="02000000040000020004" pitchFamily="50" charset="0"/>
              </a:rPr>
              <a:t>If you:</a:t>
            </a:r>
          </a:p>
          <a:p>
            <a:pPr marL="342900" indent="-342900" defTabSz="457200">
              <a:lnSpc>
                <a:spcPts val="2155"/>
              </a:lnSpc>
              <a:spcBef>
                <a:spcPts val="539"/>
              </a:spcBef>
              <a:spcAft>
                <a:spcPts val="539"/>
              </a:spcAft>
              <a:buSzPct val="130000"/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do not feel safe</a:t>
            </a:r>
          </a:p>
          <a:p>
            <a:pPr marL="342900" indent="-342900" defTabSz="457200">
              <a:lnSpc>
                <a:spcPts val="2155"/>
              </a:lnSpc>
              <a:spcBef>
                <a:spcPts val="539"/>
              </a:spcBef>
              <a:spcAft>
                <a:spcPts val="539"/>
              </a:spcAft>
              <a:buSzPct val="130000"/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see an unsafe act or situation</a:t>
            </a:r>
          </a:p>
          <a:p>
            <a:pPr marL="342900" indent="-342900" defTabSz="457200">
              <a:lnSpc>
                <a:spcPts val="2155"/>
              </a:lnSpc>
              <a:spcBef>
                <a:spcPts val="539"/>
              </a:spcBef>
              <a:spcAft>
                <a:spcPts val="539"/>
              </a:spcAft>
              <a:buSzPct val="130000"/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have not fully risk assessed the job you are about to do</a:t>
            </a:r>
          </a:p>
          <a:p>
            <a:pPr marL="342900" indent="-342900" defTabSz="457200">
              <a:lnSpc>
                <a:spcPts val="2155"/>
              </a:lnSpc>
              <a:spcBef>
                <a:spcPts val="539"/>
              </a:spcBef>
              <a:spcAft>
                <a:spcPts val="539"/>
              </a:spcAft>
              <a:buSzPct val="130000"/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do not have the right documents at hand for the job you are about to carry out</a:t>
            </a:r>
          </a:p>
          <a:p>
            <a:pPr marL="342900" indent="-342900" defTabSz="457200">
              <a:lnSpc>
                <a:spcPts val="2155"/>
              </a:lnSpc>
              <a:spcBef>
                <a:spcPts val="539"/>
              </a:spcBef>
              <a:spcAft>
                <a:spcPts val="539"/>
              </a:spcAft>
              <a:buSzPct val="130000"/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are not trained to do the job</a:t>
            </a:r>
          </a:p>
          <a:p>
            <a:pPr marL="342900" indent="-342900" defTabSz="457200">
              <a:lnSpc>
                <a:spcPts val="2155"/>
              </a:lnSpc>
              <a:spcBef>
                <a:spcPts val="539"/>
              </a:spcBef>
              <a:spcAft>
                <a:spcPts val="539"/>
              </a:spcAft>
              <a:buSzPct val="130000"/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do not have time or resources to do the job safely</a:t>
            </a:r>
          </a:p>
          <a:p>
            <a:pPr marL="342900" indent="-342900" defTabSz="457200">
              <a:lnSpc>
                <a:spcPts val="2155"/>
              </a:lnSpc>
              <a:spcBef>
                <a:spcPts val="539"/>
              </a:spcBef>
              <a:spcAft>
                <a:spcPts val="539"/>
              </a:spcAft>
              <a:buSzPct val="130000"/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do not have the correct tools or PPE to carry out a job</a:t>
            </a:r>
          </a:p>
          <a:p>
            <a:pPr marL="342900" indent="-342900" defTabSz="457200">
              <a:lnSpc>
                <a:spcPts val="2155"/>
              </a:lnSpc>
              <a:spcBef>
                <a:spcPts val="539"/>
              </a:spcBef>
              <a:spcAft>
                <a:spcPts val="539"/>
              </a:spcAft>
              <a:buSzPct val="130000"/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are not fit to do the job you are about to do</a:t>
            </a:r>
          </a:p>
          <a:p>
            <a:pPr marL="342900" indent="-342900" defTabSz="457200">
              <a:lnSpc>
                <a:spcPts val="2155"/>
              </a:lnSpc>
              <a:spcBef>
                <a:spcPts val="539"/>
              </a:spcBef>
              <a:spcAft>
                <a:spcPts val="539"/>
              </a:spcAft>
              <a:buSzPct val="130000"/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have not received an appropriate briefing.</a:t>
            </a:r>
          </a:p>
          <a:p>
            <a:pPr marL="0" indent="0" defTabSz="468307">
              <a:lnSpc>
                <a:spcPts val="2155"/>
              </a:lnSpc>
              <a:spcBef>
                <a:spcPts val="539"/>
              </a:spcBef>
              <a:spcAft>
                <a:spcPts val="539"/>
              </a:spcAft>
              <a:buSzPct val="130000"/>
              <a:buNone/>
            </a:pPr>
            <a:endParaRPr lang="en-GB" sz="2000" dirty="0">
              <a:latin typeface="Network Rail Sans" panose="02000000040000020004" pitchFamily="50" charset="0"/>
            </a:endParaRPr>
          </a:p>
          <a:p>
            <a:pPr marL="0" indent="0" defTabSz="468307">
              <a:lnSpc>
                <a:spcPts val="2155"/>
              </a:lnSpc>
              <a:spcBef>
                <a:spcPts val="539"/>
              </a:spcBef>
              <a:spcAft>
                <a:spcPts val="539"/>
              </a:spcAft>
              <a:buSzPct val="130000"/>
              <a:buNone/>
            </a:pPr>
            <a:endParaRPr lang="en-GB" sz="2137" dirty="0">
              <a:solidFill>
                <a:srgbClr val="00558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8A77CC-77DD-4A08-A3C6-09792748724D}"/>
              </a:ext>
            </a:extLst>
          </p:cNvPr>
          <p:cNvSpPr txBox="1"/>
          <p:nvPr/>
        </p:nvSpPr>
        <p:spPr>
          <a:xfrm>
            <a:off x="482875" y="381114"/>
            <a:ext cx="11083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spc="-120" dirty="0">
                <a:solidFill>
                  <a:schemeClr val="accent1"/>
                </a:solidFill>
                <a:latin typeface="Network Rail Sans" panose="02000000040000020004" pitchFamily="50" charset="0"/>
                <a:ea typeface="+mj-ea"/>
                <a:cs typeface="+mj-cs"/>
              </a:rPr>
              <a:t>Stop, speak up and fix if you can</a:t>
            </a:r>
            <a:endParaRPr lang="en-GB" sz="4400" dirty="0">
              <a:latin typeface="Network Rail Sans" panose="02000000040000020004" pitchFamily="50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A5AC96-DA4E-4CCF-8CD4-65B68FF5B8C0}"/>
              </a:ext>
            </a:extLst>
          </p:cNvPr>
          <p:cNvCxnSpPr>
            <a:cxnSpLocks/>
          </p:cNvCxnSpPr>
          <p:nvPr/>
        </p:nvCxnSpPr>
        <p:spPr>
          <a:xfrm>
            <a:off x="-33924" y="6404150"/>
            <a:ext cx="6729116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9807D2-B6F0-42DF-BA7C-6954FE11AAAA}"/>
              </a:ext>
            </a:extLst>
          </p:cNvPr>
          <p:cNvCxnSpPr>
            <a:cxnSpLocks/>
          </p:cNvCxnSpPr>
          <p:nvPr/>
        </p:nvCxnSpPr>
        <p:spPr>
          <a:xfrm>
            <a:off x="-33912" y="6067153"/>
            <a:ext cx="6729104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88C751-D244-4643-9494-F13992D72D9F}"/>
              </a:ext>
            </a:extLst>
          </p:cNvPr>
          <p:cNvCxnSpPr>
            <a:cxnSpLocks/>
          </p:cNvCxnSpPr>
          <p:nvPr/>
        </p:nvCxnSpPr>
        <p:spPr>
          <a:xfrm flipH="1">
            <a:off x="171450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B2525D-E736-4C7D-931E-DA8DD093F09A}"/>
              </a:ext>
            </a:extLst>
          </p:cNvPr>
          <p:cNvCxnSpPr>
            <a:cxnSpLocks/>
          </p:cNvCxnSpPr>
          <p:nvPr/>
        </p:nvCxnSpPr>
        <p:spPr>
          <a:xfrm flipH="1">
            <a:off x="376812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BAD761-7283-4944-A559-913A850B80A8}"/>
              </a:ext>
            </a:extLst>
          </p:cNvPr>
          <p:cNvCxnSpPr>
            <a:cxnSpLocks/>
          </p:cNvCxnSpPr>
          <p:nvPr/>
        </p:nvCxnSpPr>
        <p:spPr>
          <a:xfrm flipH="1">
            <a:off x="582174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B8AAAB7-5165-4B19-8088-B803E10A1135}"/>
              </a:ext>
            </a:extLst>
          </p:cNvPr>
          <p:cNvCxnSpPr>
            <a:cxnSpLocks/>
          </p:cNvCxnSpPr>
          <p:nvPr/>
        </p:nvCxnSpPr>
        <p:spPr>
          <a:xfrm flipH="1">
            <a:off x="787536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9787F5-24D8-4001-9BAB-AD0464401D22}"/>
              </a:ext>
            </a:extLst>
          </p:cNvPr>
          <p:cNvCxnSpPr>
            <a:cxnSpLocks/>
          </p:cNvCxnSpPr>
          <p:nvPr/>
        </p:nvCxnSpPr>
        <p:spPr>
          <a:xfrm flipH="1">
            <a:off x="989128" y="594930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5E339A-2135-460F-8F33-3BD0BE1EBA08}"/>
              </a:ext>
            </a:extLst>
          </p:cNvPr>
          <p:cNvCxnSpPr>
            <a:cxnSpLocks/>
          </p:cNvCxnSpPr>
          <p:nvPr/>
        </p:nvCxnSpPr>
        <p:spPr>
          <a:xfrm flipH="1">
            <a:off x="1194490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CFB51C-0CE4-42C0-AEC3-97CCE695C609}"/>
              </a:ext>
            </a:extLst>
          </p:cNvPr>
          <p:cNvCxnSpPr>
            <a:cxnSpLocks/>
          </p:cNvCxnSpPr>
          <p:nvPr/>
        </p:nvCxnSpPr>
        <p:spPr>
          <a:xfrm flipH="1">
            <a:off x="1399852" y="594830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E2D5D5B-C0E6-4838-9AE1-41724574A91F}"/>
              </a:ext>
            </a:extLst>
          </p:cNvPr>
          <p:cNvCxnSpPr>
            <a:cxnSpLocks/>
          </p:cNvCxnSpPr>
          <p:nvPr/>
        </p:nvCxnSpPr>
        <p:spPr>
          <a:xfrm flipH="1">
            <a:off x="1605214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3D82D9-C0AF-4EEB-AAA1-D1A6A397B95E}"/>
              </a:ext>
            </a:extLst>
          </p:cNvPr>
          <p:cNvCxnSpPr>
            <a:cxnSpLocks/>
          </p:cNvCxnSpPr>
          <p:nvPr/>
        </p:nvCxnSpPr>
        <p:spPr>
          <a:xfrm flipH="1">
            <a:off x="1803365" y="594824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86EADD4-0078-4AB0-873F-88417287E666}"/>
              </a:ext>
            </a:extLst>
          </p:cNvPr>
          <p:cNvCxnSpPr>
            <a:cxnSpLocks/>
          </p:cNvCxnSpPr>
          <p:nvPr/>
        </p:nvCxnSpPr>
        <p:spPr>
          <a:xfrm flipH="1">
            <a:off x="2008727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9400D17-82C4-4553-9F2D-751E2273B992}"/>
              </a:ext>
            </a:extLst>
          </p:cNvPr>
          <p:cNvCxnSpPr>
            <a:cxnSpLocks/>
          </p:cNvCxnSpPr>
          <p:nvPr/>
        </p:nvCxnSpPr>
        <p:spPr>
          <a:xfrm flipH="1">
            <a:off x="2214089" y="594725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A256F1E-9DA2-490C-9447-46F558534690}"/>
              </a:ext>
            </a:extLst>
          </p:cNvPr>
          <p:cNvCxnSpPr>
            <a:cxnSpLocks/>
          </p:cNvCxnSpPr>
          <p:nvPr/>
        </p:nvCxnSpPr>
        <p:spPr>
          <a:xfrm flipH="1">
            <a:off x="2419451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E9B2CD-4726-4341-A117-428591841601}"/>
              </a:ext>
            </a:extLst>
          </p:cNvPr>
          <p:cNvCxnSpPr>
            <a:cxnSpLocks/>
          </p:cNvCxnSpPr>
          <p:nvPr/>
        </p:nvCxnSpPr>
        <p:spPr>
          <a:xfrm flipH="1">
            <a:off x="2621043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8BF383-F227-49DC-8A57-4049A2965B4E}"/>
              </a:ext>
            </a:extLst>
          </p:cNvPr>
          <p:cNvCxnSpPr>
            <a:cxnSpLocks/>
          </p:cNvCxnSpPr>
          <p:nvPr/>
        </p:nvCxnSpPr>
        <p:spPr>
          <a:xfrm flipH="1">
            <a:off x="2826405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1A335B-6C46-4759-9031-EA7D64223384}"/>
              </a:ext>
            </a:extLst>
          </p:cNvPr>
          <p:cNvCxnSpPr>
            <a:cxnSpLocks/>
          </p:cNvCxnSpPr>
          <p:nvPr/>
        </p:nvCxnSpPr>
        <p:spPr>
          <a:xfrm flipH="1">
            <a:off x="3031767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A73E5E4-04A2-4660-9BD5-0DCBC1E2B66D}"/>
              </a:ext>
            </a:extLst>
          </p:cNvPr>
          <p:cNvCxnSpPr>
            <a:cxnSpLocks/>
          </p:cNvCxnSpPr>
          <p:nvPr/>
        </p:nvCxnSpPr>
        <p:spPr>
          <a:xfrm flipH="1">
            <a:off x="3237129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EC41A3F-8469-41C8-BF5E-75635359B9D9}"/>
              </a:ext>
            </a:extLst>
          </p:cNvPr>
          <p:cNvCxnSpPr>
            <a:cxnSpLocks/>
          </p:cNvCxnSpPr>
          <p:nvPr/>
        </p:nvCxnSpPr>
        <p:spPr>
          <a:xfrm flipH="1">
            <a:off x="3437235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4DBA520-9F14-4159-94DE-1406738E8E16}"/>
              </a:ext>
            </a:extLst>
          </p:cNvPr>
          <p:cNvCxnSpPr>
            <a:cxnSpLocks/>
          </p:cNvCxnSpPr>
          <p:nvPr/>
        </p:nvCxnSpPr>
        <p:spPr>
          <a:xfrm flipH="1">
            <a:off x="3642597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157298F-6676-43A7-AD2D-65C017071B67}"/>
              </a:ext>
            </a:extLst>
          </p:cNvPr>
          <p:cNvCxnSpPr>
            <a:cxnSpLocks/>
          </p:cNvCxnSpPr>
          <p:nvPr/>
        </p:nvCxnSpPr>
        <p:spPr>
          <a:xfrm flipH="1">
            <a:off x="3847959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10AA11E-59FB-4B56-8F4D-FE1CFB66CB64}"/>
              </a:ext>
            </a:extLst>
          </p:cNvPr>
          <p:cNvCxnSpPr>
            <a:cxnSpLocks/>
          </p:cNvCxnSpPr>
          <p:nvPr/>
        </p:nvCxnSpPr>
        <p:spPr>
          <a:xfrm flipH="1">
            <a:off x="4053321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39D4F42-B0F8-4098-AE85-B77D3A001F9A}"/>
              </a:ext>
            </a:extLst>
          </p:cNvPr>
          <p:cNvCxnSpPr>
            <a:cxnSpLocks/>
          </p:cNvCxnSpPr>
          <p:nvPr/>
        </p:nvCxnSpPr>
        <p:spPr>
          <a:xfrm flipH="1">
            <a:off x="4254913" y="593643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5F3694F-45DE-43D3-8F50-37BEB3192932}"/>
              </a:ext>
            </a:extLst>
          </p:cNvPr>
          <p:cNvCxnSpPr>
            <a:cxnSpLocks/>
          </p:cNvCxnSpPr>
          <p:nvPr/>
        </p:nvCxnSpPr>
        <p:spPr>
          <a:xfrm flipH="1">
            <a:off x="4460275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67F5EF6-D290-4342-BC97-371EFDA39BC4}"/>
              </a:ext>
            </a:extLst>
          </p:cNvPr>
          <p:cNvCxnSpPr>
            <a:cxnSpLocks/>
          </p:cNvCxnSpPr>
          <p:nvPr/>
        </p:nvCxnSpPr>
        <p:spPr>
          <a:xfrm flipH="1">
            <a:off x="4665637" y="593543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CB729F-18CA-4A68-B37F-BF6D13C32E79}"/>
              </a:ext>
            </a:extLst>
          </p:cNvPr>
          <p:cNvCxnSpPr>
            <a:cxnSpLocks/>
          </p:cNvCxnSpPr>
          <p:nvPr/>
        </p:nvCxnSpPr>
        <p:spPr>
          <a:xfrm flipH="1">
            <a:off x="4870999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DD1ACA1-8897-4572-A3CF-F99AD92D2B43}"/>
              </a:ext>
            </a:extLst>
          </p:cNvPr>
          <p:cNvCxnSpPr>
            <a:cxnSpLocks/>
          </p:cNvCxnSpPr>
          <p:nvPr/>
        </p:nvCxnSpPr>
        <p:spPr>
          <a:xfrm flipH="1">
            <a:off x="5069150" y="593537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74A551F-B2BA-4EE5-8E48-D405A2CE6186}"/>
              </a:ext>
            </a:extLst>
          </p:cNvPr>
          <p:cNvCxnSpPr>
            <a:cxnSpLocks/>
          </p:cNvCxnSpPr>
          <p:nvPr/>
        </p:nvCxnSpPr>
        <p:spPr>
          <a:xfrm flipH="1">
            <a:off x="5274512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F9BEBA-01B9-4537-88B4-FFEA9F05824B}"/>
              </a:ext>
            </a:extLst>
          </p:cNvPr>
          <p:cNvCxnSpPr>
            <a:cxnSpLocks/>
          </p:cNvCxnSpPr>
          <p:nvPr/>
        </p:nvCxnSpPr>
        <p:spPr>
          <a:xfrm flipH="1">
            <a:off x="5479874" y="593438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565F16F-BD7C-4DB3-B384-61E3ABC9DA73}"/>
              </a:ext>
            </a:extLst>
          </p:cNvPr>
          <p:cNvCxnSpPr>
            <a:cxnSpLocks/>
          </p:cNvCxnSpPr>
          <p:nvPr/>
        </p:nvCxnSpPr>
        <p:spPr>
          <a:xfrm flipH="1">
            <a:off x="5685236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9941826-1002-4FC6-B046-EF4E9F9ECE9F}"/>
              </a:ext>
            </a:extLst>
          </p:cNvPr>
          <p:cNvCxnSpPr>
            <a:cxnSpLocks/>
          </p:cNvCxnSpPr>
          <p:nvPr/>
        </p:nvCxnSpPr>
        <p:spPr>
          <a:xfrm flipH="1">
            <a:off x="5886828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EAA5183-BB22-41F6-8899-40C75B0DE19B}"/>
              </a:ext>
            </a:extLst>
          </p:cNvPr>
          <p:cNvCxnSpPr>
            <a:cxnSpLocks/>
          </p:cNvCxnSpPr>
          <p:nvPr/>
        </p:nvCxnSpPr>
        <p:spPr>
          <a:xfrm flipH="1">
            <a:off x="6092190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1533790-18F5-4A0F-AF98-443F9D01DE53}"/>
              </a:ext>
            </a:extLst>
          </p:cNvPr>
          <p:cNvCxnSpPr>
            <a:cxnSpLocks/>
          </p:cNvCxnSpPr>
          <p:nvPr/>
        </p:nvCxnSpPr>
        <p:spPr>
          <a:xfrm flipH="1">
            <a:off x="6297552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38B6A37-1618-4EEB-911B-937EF2A09A84}"/>
              </a:ext>
            </a:extLst>
          </p:cNvPr>
          <p:cNvCxnSpPr>
            <a:cxnSpLocks/>
          </p:cNvCxnSpPr>
          <p:nvPr/>
        </p:nvCxnSpPr>
        <p:spPr>
          <a:xfrm flipH="1">
            <a:off x="6502525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B41EE7C0-9D9C-424D-831D-F4B6E7542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5" y="123645"/>
            <a:ext cx="2597551" cy="9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B2602E-D9F2-4954-84D7-030DF0F72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5" y="123645"/>
            <a:ext cx="2597551" cy="976246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0688674-BE98-411C-87D8-4D96EA95CD55}"/>
              </a:ext>
            </a:extLst>
          </p:cNvPr>
          <p:cNvCxnSpPr>
            <a:cxnSpLocks/>
          </p:cNvCxnSpPr>
          <p:nvPr/>
        </p:nvCxnSpPr>
        <p:spPr>
          <a:xfrm>
            <a:off x="-33924" y="6404150"/>
            <a:ext cx="6729116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1445E32-C8AA-48D7-8D7D-ED123685C31E}"/>
              </a:ext>
            </a:extLst>
          </p:cNvPr>
          <p:cNvCxnSpPr>
            <a:cxnSpLocks/>
          </p:cNvCxnSpPr>
          <p:nvPr/>
        </p:nvCxnSpPr>
        <p:spPr>
          <a:xfrm>
            <a:off x="-33912" y="6067153"/>
            <a:ext cx="6729104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955AB31-5D75-402E-9046-9E59F3B9B86C}"/>
              </a:ext>
            </a:extLst>
          </p:cNvPr>
          <p:cNvCxnSpPr>
            <a:cxnSpLocks/>
          </p:cNvCxnSpPr>
          <p:nvPr/>
        </p:nvCxnSpPr>
        <p:spPr>
          <a:xfrm flipH="1">
            <a:off x="171450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0322280-E039-48A8-ABFD-D78CC3D77486}"/>
              </a:ext>
            </a:extLst>
          </p:cNvPr>
          <p:cNvCxnSpPr>
            <a:cxnSpLocks/>
          </p:cNvCxnSpPr>
          <p:nvPr/>
        </p:nvCxnSpPr>
        <p:spPr>
          <a:xfrm flipH="1">
            <a:off x="376812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D8E898F-F871-4486-B9E0-0F6C4DBF0CCD}"/>
              </a:ext>
            </a:extLst>
          </p:cNvPr>
          <p:cNvCxnSpPr>
            <a:cxnSpLocks/>
          </p:cNvCxnSpPr>
          <p:nvPr/>
        </p:nvCxnSpPr>
        <p:spPr>
          <a:xfrm flipH="1">
            <a:off x="582174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199F479-342F-4CB4-9D4E-265E726FFF2B}"/>
              </a:ext>
            </a:extLst>
          </p:cNvPr>
          <p:cNvCxnSpPr>
            <a:cxnSpLocks/>
          </p:cNvCxnSpPr>
          <p:nvPr/>
        </p:nvCxnSpPr>
        <p:spPr>
          <a:xfrm flipH="1">
            <a:off x="787536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6787E14-388A-4FF5-917A-30443587FA98}"/>
              </a:ext>
            </a:extLst>
          </p:cNvPr>
          <p:cNvCxnSpPr>
            <a:cxnSpLocks/>
          </p:cNvCxnSpPr>
          <p:nvPr/>
        </p:nvCxnSpPr>
        <p:spPr>
          <a:xfrm flipH="1">
            <a:off x="989128" y="594930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6FE8510-FBCB-4A84-A856-DB11C72EBA2A}"/>
              </a:ext>
            </a:extLst>
          </p:cNvPr>
          <p:cNvCxnSpPr>
            <a:cxnSpLocks/>
          </p:cNvCxnSpPr>
          <p:nvPr/>
        </p:nvCxnSpPr>
        <p:spPr>
          <a:xfrm flipH="1">
            <a:off x="1194490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9E018BD-F6F0-44D1-BDE5-0B09A35D407D}"/>
              </a:ext>
            </a:extLst>
          </p:cNvPr>
          <p:cNvCxnSpPr>
            <a:cxnSpLocks/>
          </p:cNvCxnSpPr>
          <p:nvPr/>
        </p:nvCxnSpPr>
        <p:spPr>
          <a:xfrm flipH="1">
            <a:off x="1399852" y="594830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261267E-0377-47B8-8DE1-95994F3D2D0C}"/>
              </a:ext>
            </a:extLst>
          </p:cNvPr>
          <p:cNvCxnSpPr>
            <a:cxnSpLocks/>
          </p:cNvCxnSpPr>
          <p:nvPr/>
        </p:nvCxnSpPr>
        <p:spPr>
          <a:xfrm flipH="1">
            <a:off x="1605214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57113D9-2B9A-47C4-A9A4-93132A66A6D7}"/>
              </a:ext>
            </a:extLst>
          </p:cNvPr>
          <p:cNvCxnSpPr>
            <a:cxnSpLocks/>
          </p:cNvCxnSpPr>
          <p:nvPr/>
        </p:nvCxnSpPr>
        <p:spPr>
          <a:xfrm flipH="1">
            <a:off x="1803365" y="594824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992DC4C-911D-464A-B499-A6CC2C3BDB6D}"/>
              </a:ext>
            </a:extLst>
          </p:cNvPr>
          <p:cNvCxnSpPr>
            <a:cxnSpLocks/>
          </p:cNvCxnSpPr>
          <p:nvPr/>
        </p:nvCxnSpPr>
        <p:spPr>
          <a:xfrm flipH="1">
            <a:off x="2008727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05653B7-4E8C-4FFD-B89C-8194FF18773B}"/>
              </a:ext>
            </a:extLst>
          </p:cNvPr>
          <p:cNvCxnSpPr>
            <a:cxnSpLocks/>
          </p:cNvCxnSpPr>
          <p:nvPr/>
        </p:nvCxnSpPr>
        <p:spPr>
          <a:xfrm flipH="1">
            <a:off x="2214089" y="594725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E7407A2-47D2-41B5-A0CA-A95E3BB3C10A}"/>
              </a:ext>
            </a:extLst>
          </p:cNvPr>
          <p:cNvCxnSpPr>
            <a:cxnSpLocks/>
          </p:cNvCxnSpPr>
          <p:nvPr/>
        </p:nvCxnSpPr>
        <p:spPr>
          <a:xfrm flipH="1">
            <a:off x="2419451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57A945E-83E3-43BF-A560-93E220D886B9}"/>
              </a:ext>
            </a:extLst>
          </p:cNvPr>
          <p:cNvCxnSpPr>
            <a:cxnSpLocks/>
          </p:cNvCxnSpPr>
          <p:nvPr/>
        </p:nvCxnSpPr>
        <p:spPr>
          <a:xfrm flipH="1">
            <a:off x="2621043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B68BF76-DEE2-4D56-969A-222997C4AB3D}"/>
              </a:ext>
            </a:extLst>
          </p:cNvPr>
          <p:cNvCxnSpPr>
            <a:cxnSpLocks/>
          </p:cNvCxnSpPr>
          <p:nvPr/>
        </p:nvCxnSpPr>
        <p:spPr>
          <a:xfrm flipH="1">
            <a:off x="2826405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8B537FC-61BF-435D-823A-747D849BD27F}"/>
              </a:ext>
            </a:extLst>
          </p:cNvPr>
          <p:cNvCxnSpPr>
            <a:cxnSpLocks/>
          </p:cNvCxnSpPr>
          <p:nvPr/>
        </p:nvCxnSpPr>
        <p:spPr>
          <a:xfrm flipH="1">
            <a:off x="3031767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2995F05-9613-4A6E-A913-E33C377BC260}"/>
              </a:ext>
            </a:extLst>
          </p:cNvPr>
          <p:cNvCxnSpPr>
            <a:cxnSpLocks/>
          </p:cNvCxnSpPr>
          <p:nvPr/>
        </p:nvCxnSpPr>
        <p:spPr>
          <a:xfrm flipH="1">
            <a:off x="3237129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D72EE04-DE09-41E7-895F-F77225C73FB3}"/>
              </a:ext>
            </a:extLst>
          </p:cNvPr>
          <p:cNvCxnSpPr>
            <a:cxnSpLocks/>
          </p:cNvCxnSpPr>
          <p:nvPr/>
        </p:nvCxnSpPr>
        <p:spPr>
          <a:xfrm flipH="1">
            <a:off x="3437235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0CDBD72-A3EC-4FAB-9377-EDC77127BD4F}"/>
              </a:ext>
            </a:extLst>
          </p:cNvPr>
          <p:cNvCxnSpPr>
            <a:cxnSpLocks/>
          </p:cNvCxnSpPr>
          <p:nvPr/>
        </p:nvCxnSpPr>
        <p:spPr>
          <a:xfrm flipH="1">
            <a:off x="3642597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1B3E1F7-B1FB-41AE-A8A0-63EA9832D412}"/>
              </a:ext>
            </a:extLst>
          </p:cNvPr>
          <p:cNvCxnSpPr>
            <a:cxnSpLocks/>
          </p:cNvCxnSpPr>
          <p:nvPr/>
        </p:nvCxnSpPr>
        <p:spPr>
          <a:xfrm flipH="1">
            <a:off x="3847959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7E5EA0A-87E1-4FB5-9822-975740E8180A}"/>
              </a:ext>
            </a:extLst>
          </p:cNvPr>
          <p:cNvCxnSpPr>
            <a:cxnSpLocks/>
          </p:cNvCxnSpPr>
          <p:nvPr/>
        </p:nvCxnSpPr>
        <p:spPr>
          <a:xfrm flipH="1">
            <a:off x="4053321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02C6222-3348-47EC-9DAB-A24DF551E31B}"/>
              </a:ext>
            </a:extLst>
          </p:cNvPr>
          <p:cNvCxnSpPr>
            <a:cxnSpLocks/>
          </p:cNvCxnSpPr>
          <p:nvPr/>
        </p:nvCxnSpPr>
        <p:spPr>
          <a:xfrm flipH="1">
            <a:off x="4254913" y="593643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B4F5790-6B44-48BE-8684-DC7E90825079}"/>
              </a:ext>
            </a:extLst>
          </p:cNvPr>
          <p:cNvCxnSpPr>
            <a:cxnSpLocks/>
          </p:cNvCxnSpPr>
          <p:nvPr/>
        </p:nvCxnSpPr>
        <p:spPr>
          <a:xfrm flipH="1">
            <a:off x="4460275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659457A-D3CD-4E2C-91C9-FD60E7E333FB}"/>
              </a:ext>
            </a:extLst>
          </p:cNvPr>
          <p:cNvCxnSpPr>
            <a:cxnSpLocks/>
          </p:cNvCxnSpPr>
          <p:nvPr/>
        </p:nvCxnSpPr>
        <p:spPr>
          <a:xfrm flipH="1">
            <a:off x="4665637" y="593543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1752B80-8525-4935-AE35-7DF70F998320}"/>
              </a:ext>
            </a:extLst>
          </p:cNvPr>
          <p:cNvCxnSpPr>
            <a:cxnSpLocks/>
          </p:cNvCxnSpPr>
          <p:nvPr/>
        </p:nvCxnSpPr>
        <p:spPr>
          <a:xfrm flipH="1">
            <a:off x="4870999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B071BDF-4096-4C12-85FF-BFFD4A78EAD7}"/>
              </a:ext>
            </a:extLst>
          </p:cNvPr>
          <p:cNvCxnSpPr>
            <a:cxnSpLocks/>
          </p:cNvCxnSpPr>
          <p:nvPr/>
        </p:nvCxnSpPr>
        <p:spPr>
          <a:xfrm flipH="1">
            <a:off x="5069150" y="593537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372523B-78D1-43B4-8708-A5939EF9A7AA}"/>
              </a:ext>
            </a:extLst>
          </p:cNvPr>
          <p:cNvCxnSpPr>
            <a:cxnSpLocks/>
          </p:cNvCxnSpPr>
          <p:nvPr/>
        </p:nvCxnSpPr>
        <p:spPr>
          <a:xfrm flipH="1">
            <a:off x="5274512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BF4188E-1E68-432C-B3A3-0A12422F4AC7}"/>
              </a:ext>
            </a:extLst>
          </p:cNvPr>
          <p:cNvCxnSpPr>
            <a:cxnSpLocks/>
          </p:cNvCxnSpPr>
          <p:nvPr/>
        </p:nvCxnSpPr>
        <p:spPr>
          <a:xfrm flipH="1">
            <a:off x="5479874" y="593438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1C21307-F42E-4172-B3BF-3DCFCBBE1627}"/>
              </a:ext>
            </a:extLst>
          </p:cNvPr>
          <p:cNvCxnSpPr>
            <a:cxnSpLocks/>
          </p:cNvCxnSpPr>
          <p:nvPr/>
        </p:nvCxnSpPr>
        <p:spPr>
          <a:xfrm flipH="1">
            <a:off x="5685236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F430F6D-A742-449C-80FB-92EE66570289}"/>
              </a:ext>
            </a:extLst>
          </p:cNvPr>
          <p:cNvCxnSpPr>
            <a:cxnSpLocks/>
          </p:cNvCxnSpPr>
          <p:nvPr/>
        </p:nvCxnSpPr>
        <p:spPr>
          <a:xfrm flipH="1">
            <a:off x="5886828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C78EEA7-195A-46DF-9DF2-5CC183267588}"/>
              </a:ext>
            </a:extLst>
          </p:cNvPr>
          <p:cNvCxnSpPr>
            <a:cxnSpLocks/>
          </p:cNvCxnSpPr>
          <p:nvPr/>
        </p:nvCxnSpPr>
        <p:spPr>
          <a:xfrm flipH="1">
            <a:off x="6092190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1585A8A-89C5-42AE-BE4A-4E992525B4B6}"/>
              </a:ext>
            </a:extLst>
          </p:cNvPr>
          <p:cNvCxnSpPr>
            <a:cxnSpLocks/>
          </p:cNvCxnSpPr>
          <p:nvPr/>
        </p:nvCxnSpPr>
        <p:spPr>
          <a:xfrm flipH="1">
            <a:off x="6297552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5BECF41-B503-4343-883C-FE3C4E34F24C}"/>
              </a:ext>
            </a:extLst>
          </p:cNvPr>
          <p:cNvCxnSpPr>
            <a:cxnSpLocks/>
          </p:cNvCxnSpPr>
          <p:nvPr/>
        </p:nvCxnSpPr>
        <p:spPr>
          <a:xfrm flipH="1">
            <a:off x="6502914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F8C7C0F-BF6C-42A4-A6DA-51107CA87FEC}"/>
              </a:ext>
            </a:extLst>
          </p:cNvPr>
          <p:cNvSpPr/>
          <p:nvPr/>
        </p:nvSpPr>
        <p:spPr>
          <a:xfrm>
            <a:off x="4217495" y="2082826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Network Rail Sans" panose="02000000040000020004" pitchFamily="50" charset="0"/>
              </a:rPr>
              <a:t>Insert / play film two: Think RISK - People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0380A-9BB4-45FB-9F5E-4EF33B61A9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5850" r="1660" b="6086"/>
          <a:stretch/>
        </p:blipFill>
        <p:spPr>
          <a:xfrm>
            <a:off x="1777704" y="2789154"/>
            <a:ext cx="9039694" cy="27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9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AB59B39-8897-4C83-9404-EFCB327BB189}"/>
              </a:ext>
            </a:extLst>
          </p:cNvPr>
          <p:cNvSpPr txBox="1"/>
          <p:nvPr/>
        </p:nvSpPr>
        <p:spPr>
          <a:xfrm>
            <a:off x="482875" y="801120"/>
            <a:ext cx="110837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-120" dirty="0">
                <a:solidFill>
                  <a:schemeClr val="accent1"/>
                </a:solidFill>
                <a:latin typeface="Network Rail Sans" panose="02000000040000020004" pitchFamily="50" charset="0"/>
                <a:ea typeface="+mj-ea"/>
                <a:cs typeface="+mj-cs"/>
              </a:rPr>
              <a:t>Exercise four:</a:t>
            </a:r>
            <a:br>
              <a:rPr lang="en-GB" sz="2000" spc="-120" dirty="0">
                <a:solidFill>
                  <a:schemeClr val="accent1"/>
                </a:solidFill>
                <a:latin typeface="Network Rail Sans" panose="02000000040000020004" pitchFamily="50" charset="0"/>
                <a:ea typeface="+mj-ea"/>
                <a:cs typeface="+mj-cs"/>
              </a:rPr>
            </a:br>
            <a:r>
              <a:rPr lang="en-GB" sz="4400" spc="-120" dirty="0">
                <a:solidFill>
                  <a:schemeClr val="accent1"/>
                </a:solidFill>
                <a:latin typeface="Network Rail Sans" panose="02000000040000020004" pitchFamily="50" charset="0"/>
                <a:ea typeface="+mj-ea"/>
                <a:cs typeface="+mj-cs"/>
              </a:rPr>
              <a:t>Think RISK: People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What opportunities to prevent this near miss do you think there were?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What risks develop under time pressures?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Does this scenario feel familiar to you?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Did you raise any concerns at the time?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Do you know what support is available in the event of an incident?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Network Rail Sans" panose="02000000040000020004" pitchFamily="50" charset="0"/>
              </a:rPr>
              <a:t>What are you going to do differently as a result of this session?</a:t>
            </a:r>
          </a:p>
          <a:p>
            <a:r>
              <a:rPr lang="en-GB" sz="2000" dirty="0">
                <a:latin typeface="Network Rail Sans" panose="02000000040000020004" pitchFamily="50" charset="0"/>
              </a:rPr>
              <a:t>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89FE50-0A8A-41FE-B4BD-3B8680B7A16E}"/>
              </a:ext>
            </a:extLst>
          </p:cNvPr>
          <p:cNvSpPr txBox="1">
            <a:spLocks/>
          </p:cNvSpPr>
          <p:nvPr/>
        </p:nvSpPr>
        <p:spPr>
          <a:xfrm>
            <a:off x="725091" y="1184796"/>
            <a:ext cx="10972800" cy="49791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315187-834C-449D-9C79-4CD3824BB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5" y="123645"/>
            <a:ext cx="2597551" cy="97624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E86C72-6EC0-4091-8180-2D18D3BD58F1}"/>
              </a:ext>
            </a:extLst>
          </p:cNvPr>
          <p:cNvCxnSpPr>
            <a:cxnSpLocks/>
          </p:cNvCxnSpPr>
          <p:nvPr/>
        </p:nvCxnSpPr>
        <p:spPr>
          <a:xfrm>
            <a:off x="-33924" y="6404150"/>
            <a:ext cx="6729116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BFF37F-4A85-4B27-B4A1-6A5885B97AA9}"/>
              </a:ext>
            </a:extLst>
          </p:cNvPr>
          <p:cNvCxnSpPr>
            <a:cxnSpLocks/>
          </p:cNvCxnSpPr>
          <p:nvPr/>
        </p:nvCxnSpPr>
        <p:spPr>
          <a:xfrm>
            <a:off x="-33912" y="6067153"/>
            <a:ext cx="6729104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85089B-C453-4848-920A-8B2D0A65B24F}"/>
              </a:ext>
            </a:extLst>
          </p:cNvPr>
          <p:cNvCxnSpPr>
            <a:cxnSpLocks/>
          </p:cNvCxnSpPr>
          <p:nvPr/>
        </p:nvCxnSpPr>
        <p:spPr>
          <a:xfrm flipH="1">
            <a:off x="171450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F6B3FA-0860-45B8-8CFE-613063E15BA9}"/>
              </a:ext>
            </a:extLst>
          </p:cNvPr>
          <p:cNvCxnSpPr>
            <a:cxnSpLocks/>
          </p:cNvCxnSpPr>
          <p:nvPr/>
        </p:nvCxnSpPr>
        <p:spPr>
          <a:xfrm flipH="1">
            <a:off x="376812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D47F47-C6A6-4857-8880-CA3FF4E5472D}"/>
              </a:ext>
            </a:extLst>
          </p:cNvPr>
          <p:cNvCxnSpPr>
            <a:cxnSpLocks/>
          </p:cNvCxnSpPr>
          <p:nvPr/>
        </p:nvCxnSpPr>
        <p:spPr>
          <a:xfrm flipH="1">
            <a:off x="582174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938867-D64E-472C-A513-F34F7F01FF86}"/>
              </a:ext>
            </a:extLst>
          </p:cNvPr>
          <p:cNvCxnSpPr>
            <a:cxnSpLocks/>
          </p:cNvCxnSpPr>
          <p:nvPr/>
        </p:nvCxnSpPr>
        <p:spPr>
          <a:xfrm flipH="1">
            <a:off x="787536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49A9ED-2F4E-4B96-850C-B21A6A54A54F}"/>
              </a:ext>
            </a:extLst>
          </p:cNvPr>
          <p:cNvCxnSpPr>
            <a:cxnSpLocks/>
          </p:cNvCxnSpPr>
          <p:nvPr/>
        </p:nvCxnSpPr>
        <p:spPr>
          <a:xfrm flipH="1">
            <a:off x="989128" y="594930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8F9DAD-A505-498A-B6BB-D58AE5FEBE3F}"/>
              </a:ext>
            </a:extLst>
          </p:cNvPr>
          <p:cNvCxnSpPr>
            <a:cxnSpLocks/>
          </p:cNvCxnSpPr>
          <p:nvPr/>
        </p:nvCxnSpPr>
        <p:spPr>
          <a:xfrm flipH="1">
            <a:off x="1194490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58668B7-A445-408D-9FB1-BE1EA8C472A3}"/>
              </a:ext>
            </a:extLst>
          </p:cNvPr>
          <p:cNvCxnSpPr>
            <a:cxnSpLocks/>
          </p:cNvCxnSpPr>
          <p:nvPr/>
        </p:nvCxnSpPr>
        <p:spPr>
          <a:xfrm flipH="1">
            <a:off x="1399852" y="594830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201FA4C-17F8-40E6-A5D0-73BFF663C0CD}"/>
              </a:ext>
            </a:extLst>
          </p:cNvPr>
          <p:cNvCxnSpPr>
            <a:cxnSpLocks/>
          </p:cNvCxnSpPr>
          <p:nvPr/>
        </p:nvCxnSpPr>
        <p:spPr>
          <a:xfrm flipH="1">
            <a:off x="1605214" y="594576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26FBD4-8C69-42F5-9124-96200A083707}"/>
              </a:ext>
            </a:extLst>
          </p:cNvPr>
          <p:cNvCxnSpPr>
            <a:cxnSpLocks/>
          </p:cNvCxnSpPr>
          <p:nvPr/>
        </p:nvCxnSpPr>
        <p:spPr>
          <a:xfrm flipH="1">
            <a:off x="1803365" y="594824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26A524-C24E-4B16-BB15-125A55E74886}"/>
              </a:ext>
            </a:extLst>
          </p:cNvPr>
          <p:cNvCxnSpPr>
            <a:cxnSpLocks/>
          </p:cNvCxnSpPr>
          <p:nvPr/>
        </p:nvCxnSpPr>
        <p:spPr>
          <a:xfrm flipH="1">
            <a:off x="2008727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6E0FB1-737E-4CCD-9FE2-4F78216327B0}"/>
              </a:ext>
            </a:extLst>
          </p:cNvPr>
          <p:cNvCxnSpPr>
            <a:cxnSpLocks/>
          </p:cNvCxnSpPr>
          <p:nvPr/>
        </p:nvCxnSpPr>
        <p:spPr>
          <a:xfrm flipH="1">
            <a:off x="2214089" y="594725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350755-C11C-461E-B186-C8EDD6FA960B}"/>
              </a:ext>
            </a:extLst>
          </p:cNvPr>
          <p:cNvCxnSpPr>
            <a:cxnSpLocks/>
          </p:cNvCxnSpPr>
          <p:nvPr/>
        </p:nvCxnSpPr>
        <p:spPr>
          <a:xfrm flipH="1">
            <a:off x="2419451" y="594471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E2F520-44EE-4FA3-90BF-3F319546577B}"/>
              </a:ext>
            </a:extLst>
          </p:cNvPr>
          <p:cNvCxnSpPr>
            <a:cxnSpLocks/>
          </p:cNvCxnSpPr>
          <p:nvPr/>
        </p:nvCxnSpPr>
        <p:spPr>
          <a:xfrm flipH="1">
            <a:off x="2621043" y="594877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9ABE5A-5426-44A6-8461-6F058ACE1141}"/>
              </a:ext>
            </a:extLst>
          </p:cNvPr>
          <p:cNvCxnSpPr>
            <a:cxnSpLocks/>
          </p:cNvCxnSpPr>
          <p:nvPr/>
        </p:nvCxnSpPr>
        <p:spPr>
          <a:xfrm flipH="1">
            <a:off x="2826405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CF52D72-2DEE-42CC-8DC6-818E555E9C93}"/>
              </a:ext>
            </a:extLst>
          </p:cNvPr>
          <p:cNvCxnSpPr>
            <a:cxnSpLocks/>
          </p:cNvCxnSpPr>
          <p:nvPr/>
        </p:nvCxnSpPr>
        <p:spPr>
          <a:xfrm flipH="1">
            <a:off x="3031767" y="594778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CAA4F8-8D7C-4B46-BA5B-55EFE1CD7019}"/>
              </a:ext>
            </a:extLst>
          </p:cNvPr>
          <p:cNvCxnSpPr>
            <a:cxnSpLocks/>
          </p:cNvCxnSpPr>
          <p:nvPr/>
        </p:nvCxnSpPr>
        <p:spPr>
          <a:xfrm flipH="1">
            <a:off x="3237129" y="594524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9F4D010-A7B2-4BE2-9C0F-6F11FEDAE910}"/>
              </a:ext>
            </a:extLst>
          </p:cNvPr>
          <p:cNvCxnSpPr>
            <a:cxnSpLocks/>
          </p:cNvCxnSpPr>
          <p:nvPr/>
        </p:nvCxnSpPr>
        <p:spPr>
          <a:xfrm flipH="1">
            <a:off x="3437235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78B057-F19B-4815-8E78-3737CEAA78A6}"/>
              </a:ext>
            </a:extLst>
          </p:cNvPr>
          <p:cNvCxnSpPr>
            <a:cxnSpLocks/>
          </p:cNvCxnSpPr>
          <p:nvPr/>
        </p:nvCxnSpPr>
        <p:spPr>
          <a:xfrm flipH="1">
            <a:off x="3642597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459AB29-A8BF-437A-A5BF-876A31B00A99}"/>
              </a:ext>
            </a:extLst>
          </p:cNvPr>
          <p:cNvCxnSpPr>
            <a:cxnSpLocks/>
          </p:cNvCxnSpPr>
          <p:nvPr/>
        </p:nvCxnSpPr>
        <p:spPr>
          <a:xfrm flipH="1">
            <a:off x="3847959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5579F14-6812-48A4-971E-1775C6DB2D45}"/>
              </a:ext>
            </a:extLst>
          </p:cNvPr>
          <p:cNvCxnSpPr>
            <a:cxnSpLocks/>
          </p:cNvCxnSpPr>
          <p:nvPr/>
        </p:nvCxnSpPr>
        <p:spPr>
          <a:xfrm flipH="1">
            <a:off x="4053321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5E0D26-8663-44CD-8D4B-1634661FA90A}"/>
              </a:ext>
            </a:extLst>
          </p:cNvPr>
          <p:cNvCxnSpPr>
            <a:cxnSpLocks/>
          </p:cNvCxnSpPr>
          <p:nvPr/>
        </p:nvCxnSpPr>
        <p:spPr>
          <a:xfrm flipH="1">
            <a:off x="4254913" y="5936430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F87DA5E-3F06-47B7-9B90-B7365CFA0299}"/>
              </a:ext>
            </a:extLst>
          </p:cNvPr>
          <p:cNvCxnSpPr>
            <a:cxnSpLocks/>
          </p:cNvCxnSpPr>
          <p:nvPr/>
        </p:nvCxnSpPr>
        <p:spPr>
          <a:xfrm flipH="1">
            <a:off x="4460275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453C64E-E739-4518-8909-BCFAA6735519}"/>
              </a:ext>
            </a:extLst>
          </p:cNvPr>
          <p:cNvCxnSpPr>
            <a:cxnSpLocks/>
          </p:cNvCxnSpPr>
          <p:nvPr/>
        </p:nvCxnSpPr>
        <p:spPr>
          <a:xfrm flipH="1">
            <a:off x="4665637" y="593543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076099A-6E88-46C7-A41B-894FD8974622}"/>
              </a:ext>
            </a:extLst>
          </p:cNvPr>
          <p:cNvCxnSpPr>
            <a:cxnSpLocks/>
          </p:cNvCxnSpPr>
          <p:nvPr/>
        </p:nvCxnSpPr>
        <p:spPr>
          <a:xfrm flipH="1">
            <a:off x="4870999" y="5932898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C0087FB-8861-44A3-814B-CE32277B441E}"/>
              </a:ext>
            </a:extLst>
          </p:cNvPr>
          <p:cNvCxnSpPr>
            <a:cxnSpLocks/>
          </p:cNvCxnSpPr>
          <p:nvPr/>
        </p:nvCxnSpPr>
        <p:spPr>
          <a:xfrm flipH="1">
            <a:off x="5069150" y="5935376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8963841-C182-44F9-9CC8-504939068AFD}"/>
              </a:ext>
            </a:extLst>
          </p:cNvPr>
          <p:cNvCxnSpPr>
            <a:cxnSpLocks/>
          </p:cNvCxnSpPr>
          <p:nvPr/>
        </p:nvCxnSpPr>
        <p:spPr>
          <a:xfrm flipH="1">
            <a:off x="5274512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B5F0B55-76C8-4D5C-9B3B-673E944E7F07}"/>
              </a:ext>
            </a:extLst>
          </p:cNvPr>
          <p:cNvCxnSpPr>
            <a:cxnSpLocks/>
          </p:cNvCxnSpPr>
          <p:nvPr/>
        </p:nvCxnSpPr>
        <p:spPr>
          <a:xfrm flipH="1">
            <a:off x="5479874" y="593438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8D2F7C1-78F4-4D65-95F6-F7E295A6834F}"/>
              </a:ext>
            </a:extLst>
          </p:cNvPr>
          <p:cNvCxnSpPr>
            <a:cxnSpLocks/>
          </p:cNvCxnSpPr>
          <p:nvPr/>
        </p:nvCxnSpPr>
        <p:spPr>
          <a:xfrm flipH="1">
            <a:off x="5685236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01BD430-88FB-4FD6-B4CE-6F1E75710A2F}"/>
              </a:ext>
            </a:extLst>
          </p:cNvPr>
          <p:cNvCxnSpPr>
            <a:cxnSpLocks/>
          </p:cNvCxnSpPr>
          <p:nvPr/>
        </p:nvCxnSpPr>
        <p:spPr>
          <a:xfrm flipH="1">
            <a:off x="5886828" y="5935903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E557934-8ECA-4F83-A100-9488F9F06234}"/>
              </a:ext>
            </a:extLst>
          </p:cNvPr>
          <p:cNvCxnSpPr>
            <a:cxnSpLocks/>
          </p:cNvCxnSpPr>
          <p:nvPr/>
        </p:nvCxnSpPr>
        <p:spPr>
          <a:xfrm flipH="1">
            <a:off x="6092190" y="593237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202CE2C-C3F7-45BA-9062-C56EF1B3A154}"/>
              </a:ext>
            </a:extLst>
          </p:cNvPr>
          <p:cNvCxnSpPr>
            <a:cxnSpLocks/>
          </p:cNvCxnSpPr>
          <p:nvPr/>
        </p:nvCxnSpPr>
        <p:spPr>
          <a:xfrm flipH="1">
            <a:off x="6297552" y="5934911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AE183-C6A2-4F14-A293-FCC6201675F3}"/>
              </a:ext>
            </a:extLst>
          </p:cNvPr>
          <p:cNvCxnSpPr>
            <a:cxnSpLocks/>
          </p:cNvCxnSpPr>
          <p:nvPr/>
        </p:nvCxnSpPr>
        <p:spPr>
          <a:xfrm flipH="1">
            <a:off x="6502525" y="5931844"/>
            <a:ext cx="5394" cy="57600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15465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Custom 1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1ACB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</TotalTime>
  <Words>310</Words>
  <Application>Microsoft Office PowerPoint</Application>
  <PresentationFormat>Widescreen</PresentationFormat>
  <Paragraphs>74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Network Rail Sans</vt:lpstr>
      <vt:lpstr>Times New Roman</vt:lpstr>
      <vt:lpstr>Metropolitan</vt:lpstr>
      <vt:lpstr>Near misses: It won’t happen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will you do differently so you and your colleagues keep each other safe, every 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Chamberlain-Clark Lynn</dc:creator>
  <cp:lastModifiedBy>Pheby Andy</cp:lastModifiedBy>
  <cp:revision>75</cp:revision>
  <dcterms:created xsi:type="dcterms:W3CDTF">2019-01-24T10:03:04Z</dcterms:created>
  <dcterms:modified xsi:type="dcterms:W3CDTF">2019-02-01T09:28:06Z</dcterms:modified>
</cp:coreProperties>
</file>