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906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07">
          <p15:clr>
            <a:srgbClr val="A4A3A4"/>
          </p15:clr>
        </p15:guide>
        <p15:guide id="2" orient="horz" pos="5675">
          <p15:clr>
            <a:srgbClr val="A4A3A4"/>
          </p15:clr>
        </p15:guide>
        <p15:guide id="3" pos="4065">
          <p15:clr>
            <a:srgbClr val="A4A3A4"/>
          </p15:clr>
        </p15:guide>
        <p15:guide id="4" pos="255">
          <p15:clr>
            <a:srgbClr val="A4A3A4"/>
          </p15:clr>
        </p15:guide>
        <p15:guide id="5" pos="2160">
          <p15:clr>
            <a:srgbClr val="A4A3A4"/>
          </p15:clr>
        </p15:guide>
        <p15:guide id="6" pos="2058">
          <p15:clr>
            <a:srgbClr val="A4A3A4"/>
          </p15:clr>
        </p15:guide>
        <p15:guide id="7" pos="2262">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7880"/>
    <a:srgbClr val="F39200"/>
    <a:srgbClr val="7D7878"/>
    <a:srgbClr val="543D98"/>
    <a:srgbClr val="D63694"/>
    <a:srgbClr val="EF51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49" autoAdjust="0"/>
    <p:restoredTop sz="94660"/>
  </p:normalViewPr>
  <p:slideViewPr>
    <p:cSldViewPr showGuides="1">
      <p:cViewPr>
        <p:scale>
          <a:sx n="100" d="100"/>
          <a:sy n="100" d="100"/>
        </p:scale>
        <p:origin x="1860" y="-138"/>
      </p:cViewPr>
      <p:guideLst>
        <p:guide orient="horz" pos="807"/>
        <p:guide orient="horz" pos="5675"/>
        <p:guide pos="4065"/>
        <p:guide pos="255"/>
        <p:guide pos="2160"/>
        <p:guide pos="2058"/>
        <p:guide pos="2262"/>
      </p:guideLst>
    </p:cSldViewPr>
  </p:slideViewPr>
  <p:notesTextViewPr>
    <p:cViewPr>
      <p:scale>
        <a:sx n="1" d="1"/>
        <a:sy n="1" d="1"/>
      </p:scale>
      <p:origin x="0" y="0"/>
    </p:cViewPr>
  </p:notesTextViewPr>
  <p:notesViewPr>
    <p:cSldViewPr showGuides="1">
      <p:cViewPr varScale="1">
        <p:scale>
          <a:sx n="53" d="100"/>
          <a:sy n="53" d="100"/>
        </p:scale>
        <p:origin x="-2868"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21764C20-82F1-4E90-B292-19F335FB47FC}" type="datetimeFigureOut">
              <a:rPr lang="en-GB" smtClean="0"/>
              <a:t>26/09/2018</a:t>
            </a:fld>
            <a:endParaRPr lang="en-GB" dirty="0"/>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3270E649-A16A-4D8F-9517-C556DB4C4CA7}" type="slidenum">
              <a:rPr lang="en-GB" smtClean="0"/>
              <a:t>‹#›</a:t>
            </a:fld>
            <a:endParaRPr lang="en-GB" dirty="0"/>
          </a:p>
        </p:txBody>
      </p:sp>
    </p:spTree>
    <p:extLst>
      <p:ext uri="{BB962C8B-B14F-4D97-AF65-F5344CB8AC3E}">
        <p14:creationId xmlns:p14="http://schemas.microsoft.com/office/powerpoint/2010/main" val="2759999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CF243D50-7DA1-4164-B43A-805C63FA2A76}" type="datetimeFigureOut">
              <a:rPr lang="en-GB" smtClean="0"/>
              <a:t>26/09/2018</a:t>
            </a:fld>
            <a:endParaRPr lang="en-GB" dirty="0"/>
          </a:p>
        </p:txBody>
      </p:sp>
      <p:sp>
        <p:nvSpPr>
          <p:cNvPr id="4" name="Slide Image Placeholder 3"/>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1D5D830B-5209-452E-81F4-2A2696952053}" type="slidenum">
              <a:rPr lang="en-GB" smtClean="0"/>
              <a:t>‹#›</a:t>
            </a:fld>
            <a:endParaRPr lang="en-GB" dirty="0"/>
          </a:p>
        </p:txBody>
      </p:sp>
    </p:spTree>
    <p:extLst>
      <p:ext uri="{BB962C8B-B14F-4D97-AF65-F5344CB8AC3E}">
        <p14:creationId xmlns:p14="http://schemas.microsoft.com/office/powerpoint/2010/main" val="2667941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D5D830B-5209-452E-81F4-2A2696952053}" type="slidenum">
              <a:rPr lang="en-GB" smtClean="0"/>
              <a:t>1</a:t>
            </a:fld>
            <a:endParaRPr lang="en-GB" dirty="0"/>
          </a:p>
        </p:txBody>
      </p:sp>
    </p:spTree>
    <p:extLst>
      <p:ext uri="{BB962C8B-B14F-4D97-AF65-F5344CB8AC3E}">
        <p14:creationId xmlns:p14="http://schemas.microsoft.com/office/powerpoint/2010/main" val="2934253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6165304" y="9345488"/>
            <a:ext cx="504056"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376482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9" name="Title 1"/>
          <p:cNvSpPr>
            <a:spLocks noGrp="1"/>
          </p:cNvSpPr>
          <p:nvPr>
            <p:ph type="ctrTitle"/>
          </p:nvPr>
        </p:nvSpPr>
        <p:spPr>
          <a:xfrm>
            <a:off x="404813" y="4160000"/>
            <a:ext cx="5454000" cy="1560000"/>
          </a:xfrm>
        </p:spPr>
        <p:txBody>
          <a:bodyPr/>
          <a:lstStyle>
            <a:lvl1pPr>
              <a:defRPr sz="3600" b="1" i="1" baseline="0"/>
            </a:lvl1pPr>
          </a:lstStyle>
          <a:p>
            <a:r>
              <a:rPr lang="en-US"/>
              <a:t>Click to edit Master title style</a:t>
            </a:r>
            <a:endParaRPr lang="en-GB" dirty="0"/>
          </a:p>
        </p:txBody>
      </p:sp>
      <p:sp>
        <p:nvSpPr>
          <p:cNvPr id="8" name="Date Placeholder 7"/>
          <p:cNvSpPr>
            <a:spLocks noGrp="1"/>
          </p:cNvSpPr>
          <p:nvPr>
            <p:ph type="dt" sz="half" idx="10"/>
          </p:nvPr>
        </p:nvSpPr>
        <p:spPr/>
        <p:txBody>
          <a:bodyPr/>
          <a:lstStyle/>
          <a:p>
            <a:fld id="{7C518F66-E96E-4209-808B-BDACF4AAE74C}" type="datetime5">
              <a:rPr lang="en-GB" smtClean="0"/>
              <a:t>26-Sep-18</a:t>
            </a:fld>
            <a:endParaRPr lang="en-GB" dirty="0"/>
          </a:p>
        </p:txBody>
      </p:sp>
      <p:sp>
        <p:nvSpPr>
          <p:cNvPr id="10" name="Footer Placeholder 9"/>
          <p:cNvSpPr>
            <a:spLocks noGrp="1"/>
          </p:cNvSpPr>
          <p:nvPr>
            <p:ph type="ftr" sz="quarter" idx="11"/>
          </p:nvPr>
        </p:nvSpPr>
        <p:spPr/>
        <p:txBody>
          <a:bodyPr/>
          <a:lstStyle/>
          <a:p>
            <a:r>
              <a:rPr lang="en-GB" dirty="0"/>
              <a:t>Presentation Title: Insert &gt; Header &amp; Footer</a:t>
            </a:r>
          </a:p>
        </p:txBody>
      </p:sp>
      <p:sp>
        <p:nvSpPr>
          <p:cNvPr id="11" name="Slide Number Placeholder 10"/>
          <p:cNvSpPr>
            <a:spLocks noGrp="1"/>
          </p:cNvSpPr>
          <p:nvPr>
            <p:ph type="sldNum" sz="quarter" idx="12"/>
          </p:nvPr>
        </p:nvSpPr>
        <p:spPr/>
        <p:txBody>
          <a:bodyPr/>
          <a:lstStyle/>
          <a:p>
            <a:fld id="{72B4E084-70D5-4C53-8A39-B95869D3D307}" type="slidenum">
              <a:rPr lang="en-GB" smtClean="0"/>
              <a:pPr/>
              <a:t>‹#›</a:t>
            </a:fld>
            <a:endParaRPr lang="en-GB" dirty="0"/>
          </a:p>
        </p:txBody>
      </p:sp>
    </p:spTree>
    <p:extLst>
      <p:ext uri="{BB962C8B-B14F-4D97-AF65-F5344CB8AC3E}">
        <p14:creationId xmlns:p14="http://schemas.microsoft.com/office/powerpoint/2010/main" val="907137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Column">
    <p:spTree>
      <p:nvGrpSpPr>
        <p:cNvPr id="1" name=""/>
        <p:cNvGrpSpPr/>
        <p:nvPr/>
      </p:nvGrpSpPr>
      <p:grpSpPr>
        <a:xfrm>
          <a:off x="0" y="0"/>
          <a:ext cx="0" cy="0"/>
          <a:chOff x="0" y="0"/>
          <a:chExt cx="0" cy="0"/>
        </a:xfrm>
      </p:grpSpPr>
      <p:sp>
        <p:nvSpPr>
          <p:cNvPr id="2" name="Title 1"/>
          <p:cNvSpPr>
            <a:spLocks noGrp="1"/>
          </p:cNvSpPr>
          <p:nvPr>
            <p:ph type="title"/>
          </p:nvPr>
        </p:nvSpPr>
        <p:spPr>
          <a:xfrm>
            <a:off x="405000" y="1196000"/>
            <a:ext cx="5454000" cy="624000"/>
          </a:xfrm>
        </p:spPr>
        <p:txBody>
          <a:bodyPr/>
          <a:lstStyle/>
          <a:p>
            <a:r>
              <a:rPr lang="en-US"/>
              <a:t>Click to edit Master title style</a:t>
            </a:r>
            <a:endParaRPr lang="en-GB" dirty="0"/>
          </a:p>
        </p:txBody>
      </p:sp>
      <p:sp>
        <p:nvSpPr>
          <p:cNvPr id="5" name="Footer Placeholder 4"/>
          <p:cNvSpPr>
            <a:spLocks noGrp="1"/>
          </p:cNvSpPr>
          <p:nvPr>
            <p:ph type="ftr" sz="quarter" idx="11"/>
          </p:nvPr>
        </p:nvSpPr>
        <p:spPr/>
        <p:txBody>
          <a:bodyPr/>
          <a:lstStyle/>
          <a:p>
            <a:r>
              <a:rPr lang="en-GB" dirty="0"/>
              <a:t>Presentation Title: Insert &gt; Header &amp; Footer</a:t>
            </a:r>
          </a:p>
        </p:txBody>
      </p:sp>
      <p:sp>
        <p:nvSpPr>
          <p:cNvPr id="9" name="Content Placeholder 7"/>
          <p:cNvSpPr>
            <a:spLocks noGrp="1"/>
          </p:cNvSpPr>
          <p:nvPr>
            <p:ph sz="quarter" idx="14"/>
          </p:nvPr>
        </p:nvSpPr>
        <p:spPr>
          <a:xfrm>
            <a:off x="405000" y="2667600"/>
            <a:ext cx="5454000" cy="634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Date Placeholder 2"/>
          <p:cNvSpPr>
            <a:spLocks noGrp="1"/>
          </p:cNvSpPr>
          <p:nvPr>
            <p:ph type="dt" sz="half" idx="15"/>
          </p:nvPr>
        </p:nvSpPr>
        <p:spPr/>
        <p:txBody>
          <a:bodyPr/>
          <a:lstStyle/>
          <a:p>
            <a:fld id="{4A25B8F5-B5A1-44E2-88F6-02F1F9298B7D}" type="datetime5">
              <a:rPr lang="en-GB" smtClean="0"/>
              <a:t>26-Sep-18</a:t>
            </a:fld>
            <a:endParaRPr lang="en-GB" dirty="0"/>
          </a:p>
        </p:txBody>
      </p:sp>
      <p:sp>
        <p:nvSpPr>
          <p:cNvPr id="8" name="Slide Number Placeholder 7"/>
          <p:cNvSpPr>
            <a:spLocks noGrp="1"/>
          </p:cNvSpPr>
          <p:nvPr>
            <p:ph type="sldNum" sz="quarter" idx="16"/>
          </p:nvPr>
        </p:nvSpPr>
        <p:spPr/>
        <p:txBody>
          <a:bodyPr/>
          <a:lstStyle/>
          <a:p>
            <a:fld id="{72B4E084-70D5-4C53-8A39-B95869D3D307}" type="slidenum">
              <a:rPr lang="en-GB" smtClean="0"/>
              <a:pPr/>
              <a:t>‹#›</a:t>
            </a:fld>
            <a:endParaRPr lang="en-GB" dirty="0"/>
          </a:p>
        </p:txBody>
      </p:sp>
    </p:spTree>
    <p:extLst>
      <p:ext uri="{BB962C8B-B14F-4D97-AF65-F5344CB8AC3E}">
        <p14:creationId xmlns:p14="http://schemas.microsoft.com/office/powerpoint/2010/main" val="200837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Char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r>
              <a:rPr lang="en-GB" dirty="0"/>
              <a:t>Presentation Title: Insert &gt; Header &amp; Footer</a:t>
            </a:r>
          </a:p>
        </p:txBody>
      </p:sp>
      <p:sp>
        <p:nvSpPr>
          <p:cNvPr id="8" name="Content Placeholder 7"/>
          <p:cNvSpPr>
            <a:spLocks noGrp="1"/>
          </p:cNvSpPr>
          <p:nvPr>
            <p:ph sz="quarter" idx="14"/>
          </p:nvPr>
        </p:nvSpPr>
        <p:spPr>
          <a:xfrm>
            <a:off x="405000" y="2667600"/>
            <a:ext cx="2862000" cy="634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Content Placeholder 7"/>
          <p:cNvSpPr>
            <a:spLocks noGrp="1"/>
          </p:cNvSpPr>
          <p:nvPr>
            <p:ph sz="quarter" idx="15"/>
          </p:nvPr>
        </p:nvSpPr>
        <p:spPr>
          <a:xfrm>
            <a:off x="3591000" y="2667600"/>
            <a:ext cx="2862000" cy="634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Date Placeholder 5"/>
          <p:cNvSpPr>
            <a:spLocks noGrp="1"/>
          </p:cNvSpPr>
          <p:nvPr>
            <p:ph type="dt" sz="half" idx="16"/>
          </p:nvPr>
        </p:nvSpPr>
        <p:spPr/>
        <p:txBody>
          <a:bodyPr/>
          <a:lstStyle/>
          <a:p>
            <a:fld id="{57E4302D-025F-46B3-854A-51330D15EA3F}" type="datetime5">
              <a:rPr lang="en-GB" smtClean="0"/>
              <a:t>26-Sep-18</a:t>
            </a:fld>
            <a:endParaRPr lang="en-GB" dirty="0"/>
          </a:p>
        </p:txBody>
      </p:sp>
      <p:sp>
        <p:nvSpPr>
          <p:cNvPr id="7" name="Slide Number Placeholder 6"/>
          <p:cNvSpPr>
            <a:spLocks noGrp="1"/>
          </p:cNvSpPr>
          <p:nvPr>
            <p:ph type="sldNum" sz="quarter" idx="17"/>
          </p:nvPr>
        </p:nvSpPr>
        <p:spPr/>
        <p:txBody>
          <a:bodyPr/>
          <a:lstStyle/>
          <a:p>
            <a:fld id="{72B4E084-70D5-4C53-8A39-B95869D3D307}" type="slidenum">
              <a:rPr lang="en-GB" smtClean="0"/>
              <a:pPr/>
              <a:t>‹#›</a:t>
            </a:fld>
            <a:endParaRPr lang="en-GB" dirty="0"/>
          </a:p>
        </p:txBody>
      </p:sp>
    </p:spTree>
    <p:extLst>
      <p:ext uri="{BB962C8B-B14F-4D97-AF65-F5344CB8AC3E}">
        <p14:creationId xmlns:p14="http://schemas.microsoft.com/office/powerpoint/2010/main" val="3730074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2" name="Title 1"/>
          <p:cNvSpPr>
            <a:spLocks noGrp="1"/>
          </p:cNvSpPr>
          <p:nvPr>
            <p:ph type="title"/>
          </p:nvPr>
        </p:nvSpPr>
        <p:spPr>
          <a:xfrm>
            <a:off x="405000" y="1196000"/>
            <a:ext cx="5454000" cy="624000"/>
          </a:xfrm>
        </p:spPr>
        <p:txBody>
          <a:bodyPr/>
          <a:lstStyle/>
          <a:p>
            <a:r>
              <a:rPr lang="en-US"/>
              <a:t>Click to edit Master title style</a:t>
            </a:r>
            <a:endParaRPr lang="en-GB" dirty="0"/>
          </a:p>
        </p:txBody>
      </p:sp>
      <p:sp>
        <p:nvSpPr>
          <p:cNvPr id="5" name="Footer Placeholder 4"/>
          <p:cNvSpPr>
            <a:spLocks noGrp="1"/>
          </p:cNvSpPr>
          <p:nvPr>
            <p:ph type="ftr" sz="quarter" idx="11"/>
          </p:nvPr>
        </p:nvSpPr>
        <p:spPr/>
        <p:txBody>
          <a:bodyPr/>
          <a:lstStyle/>
          <a:p>
            <a:r>
              <a:rPr lang="en-GB" dirty="0"/>
              <a:t>Presentation Title: Insert &gt; Header &amp; Footer</a:t>
            </a:r>
          </a:p>
        </p:txBody>
      </p:sp>
      <p:sp>
        <p:nvSpPr>
          <p:cNvPr id="10" name="Picture Placeholder 8"/>
          <p:cNvSpPr>
            <a:spLocks noGrp="1"/>
          </p:cNvSpPr>
          <p:nvPr>
            <p:ph type="pic" sz="quarter" idx="13" hasCustomPrompt="1"/>
          </p:nvPr>
        </p:nvSpPr>
        <p:spPr>
          <a:xfrm>
            <a:off x="1458516" y="2971800"/>
            <a:ext cx="3940969" cy="5044000"/>
          </a:xfrm>
        </p:spPr>
        <p:txBody>
          <a:bodyPr anchor="t"/>
          <a:lstStyle>
            <a:lvl1pPr marL="0" indent="0">
              <a:buNone/>
              <a:defRPr baseline="0"/>
            </a:lvl1pPr>
          </a:lstStyle>
          <a:p>
            <a:r>
              <a:rPr lang="en-GB" dirty="0"/>
              <a:t>Click icon to insert picture</a:t>
            </a:r>
          </a:p>
        </p:txBody>
      </p:sp>
      <p:sp>
        <p:nvSpPr>
          <p:cNvPr id="3" name="Date Placeholder 2"/>
          <p:cNvSpPr>
            <a:spLocks noGrp="1"/>
          </p:cNvSpPr>
          <p:nvPr>
            <p:ph type="dt" sz="half" idx="14"/>
          </p:nvPr>
        </p:nvSpPr>
        <p:spPr/>
        <p:txBody>
          <a:bodyPr/>
          <a:lstStyle/>
          <a:p>
            <a:fld id="{DD390AB9-CDE9-4847-AD3F-6A54FB27E295}" type="datetime5">
              <a:rPr lang="en-GB" smtClean="0"/>
              <a:t>26-Sep-18</a:t>
            </a:fld>
            <a:endParaRPr lang="en-GB" dirty="0"/>
          </a:p>
        </p:txBody>
      </p:sp>
      <p:sp>
        <p:nvSpPr>
          <p:cNvPr id="8" name="Slide Number Placeholder 7"/>
          <p:cNvSpPr>
            <a:spLocks noGrp="1"/>
          </p:cNvSpPr>
          <p:nvPr>
            <p:ph type="sldNum" sz="quarter" idx="15"/>
          </p:nvPr>
        </p:nvSpPr>
        <p:spPr/>
        <p:txBody>
          <a:bodyPr/>
          <a:lstStyle/>
          <a:p>
            <a:fld id="{72B4E084-70D5-4C53-8A39-B95869D3D307}" type="slidenum">
              <a:rPr lang="en-GB" smtClean="0"/>
              <a:pPr/>
              <a:t>‹#›</a:t>
            </a:fld>
            <a:endParaRPr lang="en-GB" dirty="0"/>
          </a:p>
        </p:txBody>
      </p:sp>
    </p:spTree>
    <p:extLst>
      <p:ext uri="{BB962C8B-B14F-4D97-AF65-F5344CB8AC3E}">
        <p14:creationId xmlns:p14="http://schemas.microsoft.com/office/powerpoint/2010/main" val="2194279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Joint Branding Slide">
    <p:spTree>
      <p:nvGrpSpPr>
        <p:cNvPr id="1" name=""/>
        <p:cNvGrpSpPr/>
        <p:nvPr/>
      </p:nvGrpSpPr>
      <p:grpSpPr>
        <a:xfrm>
          <a:off x="0" y="0"/>
          <a:ext cx="0" cy="0"/>
          <a:chOff x="0" y="0"/>
          <a:chExt cx="0" cy="0"/>
        </a:xfrm>
      </p:grpSpPr>
      <p:sp>
        <p:nvSpPr>
          <p:cNvPr id="2" name="Title 1"/>
          <p:cNvSpPr>
            <a:spLocks noGrp="1"/>
          </p:cNvSpPr>
          <p:nvPr>
            <p:ph type="title"/>
          </p:nvPr>
        </p:nvSpPr>
        <p:spPr>
          <a:xfrm>
            <a:off x="405000" y="1196000"/>
            <a:ext cx="5454000" cy="624000"/>
          </a:xfrm>
        </p:spPr>
        <p:txBody>
          <a:bodyPr/>
          <a:lstStyle/>
          <a:p>
            <a:r>
              <a:rPr lang="en-US"/>
              <a:t>Click to edit Master title style</a:t>
            </a:r>
            <a:endParaRPr lang="en-GB" dirty="0"/>
          </a:p>
        </p:txBody>
      </p:sp>
      <p:sp>
        <p:nvSpPr>
          <p:cNvPr id="5" name="Footer Placeholder 4"/>
          <p:cNvSpPr>
            <a:spLocks noGrp="1"/>
          </p:cNvSpPr>
          <p:nvPr>
            <p:ph type="ftr" sz="quarter" idx="11"/>
          </p:nvPr>
        </p:nvSpPr>
        <p:spPr/>
        <p:txBody>
          <a:bodyPr/>
          <a:lstStyle/>
          <a:p>
            <a:r>
              <a:rPr lang="en-GB" dirty="0"/>
              <a:t>Presentation Title: Insert &gt; Header &amp; Footer</a:t>
            </a:r>
          </a:p>
        </p:txBody>
      </p:sp>
      <p:sp>
        <p:nvSpPr>
          <p:cNvPr id="9" name="Picture Placeholder 7"/>
          <p:cNvSpPr>
            <a:spLocks noGrp="1"/>
          </p:cNvSpPr>
          <p:nvPr>
            <p:ph type="pic" sz="quarter" idx="14" hasCustomPrompt="1"/>
          </p:nvPr>
        </p:nvSpPr>
        <p:spPr>
          <a:xfrm>
            <a:off x="405000" y="2667600"/>
            <a:ext cx="5454000" cy="6344000"/>
          </a:xfrm>
        </p:spPr>
        <p:txBody>
          <a:bodyPr anchor="t"/>
          <a:lstStyle>
            <a:lvl1pPr marL="0" indent="0">
              <a:buNone/>
              <a:defRPr/>
            </a:lvl1pPr>
          </a:lstStyle>
          <a:p>
            <a:r>
              <a:rPr lang="en-GB" dirty="0"/>
              <a:t>Click Icon to insert picture </a:t>
            </a:r>
          </a:p>
        </p:txBody>
      </p:sp>
      <p:sp>
        <p:nvSpPr>
          <p:cNvPr id="3" name="Date Placeholder 2"/>
          <p:cNvSpPr>
            <a:spLocks noGrp="1"/>
          </p:cNvSpPr>
          <p:nvPr>
            <p:ph type="dt" sz="half" idx="15"/>
          </p:nvPr>
        </p:nvSpPr>
        <p:spPr/>
        <p:txBody>
          <a:bodyPr/>
          <a:lstStyle/>
          <a:p>
            <a:fld id="{29D48ABD-9A59-4705-BE5D-6C62FFDF98F4}" type="datetime5">
              <a:rPr lang="en-GB" smtClean="0"/>
              <a:t>26-Sep-18</a:t>
            </a:fld>
            <a:endParaRPr lang="en-GB" dirty="0"/>
          </a:p>
        </p:txBody>
      </p:sp>
      <p:sp>
        <p:nvSpPr>
          <p:cNvPr id="8" name="Slide Number Placeholder 7"/>
          <p:cNvSpPr>
            <a:spLocks noGrp="1"/>
          </p:cNvSpPr>
          <p:nvPr>
            <p:ph type="sldNum" sz="quarter" idx="16"/>
          </p:nvPr>
        </p:nvSpPr>
        <p:spPr/>
        <p:txBody>
          <a:bodyPr/>
          <a:lstStyle/>
          <a:p>
            <a:fld id="{72B4E084-70D5-4C53-8A39-B95869D3D307}" type="slidenum">
              <a:rPr lang="en-GB" smtClean="0"/>
              <a:pPr/>
              <a:t>‹#›</a:t>
            </a:fld>
            <a:endParaRPr lang="en-GB" dirty="0"/>
          </a:p>
        </p:txBody>
      </p:sp>
    </p:spTree>
    <p:extLst>
      <p:ext uri="{BB962C8B-B14F-4D97-AF65-F5344CB8AC3E}">
        <p14:creationId xmlns:p14="http://schemas.microsoft.com/office/powerpoint/2010/main" val="3277078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GB" dirty="0"/>
              <a:t>Presentation Title: Insert &gt; Header &amp; Footer</a:t>
            </a:r>
          </a:p>
        </p:txBody>
      </p:sp>
      <p:sp>
        <p:nvSpPr>
          <p:cNvPr id="10" name="Title 1"/>
          <p:cNvSpPr>
            <a:spLocks noGrp="1"/>
          </p:cNvSpPr>
          <p:nvPr>
            <p:ph type="ctrTitle"/>
          </p:nvPr>
        </p:nvSpPr>
        <p:spPr>
          <a:xfrm>
            <a:off x="404813" y="4160000"/>
            <a:ext cx="5454000" cy="1560000"/>
          </a:xfrm>
        </p:spPr>
        <p:txBody>
          <a:bodyPr/>
          <a:lstStyle>
            <a:lvl1pPr>
              <a:defRPr sz="3600" b="1" i="1" baseline="0"/>
            </a:lvl1pPr>
          </a:lstStyle>
          <a:p>
            <a:r>
              <a:rPr lang="en-US"/>
              <a:t>Click to edit Master title style</a:t>
            </a:r>
            <a:endParaRPr lang="en-GB" dirty="0"/>
          </a:p>
        </p:txBody>
      </p:sp>
      <p:sp>
        <p:nvSpPr>
          <p:cNvPr id="2" name="Date Placeholder 1"/>
          <p:cNvSpPr>
            <a:spLocks noGrp="1"/>
          </p:cNvSpPr>
          <p:nvPr>
            <p:ph type="dt" sz="half" idx="12"/>
          </p:nvPr>
        </p:nvSpPr>
        <p:spPr/>
        <p:txBody>
          <a:bodyPr/>
          <a:lstStyle/>
          <a:p>
            <a:fld id="{8A9F4D47-155E-4C7F-8F5F-4AE051981999}" type="datetime5">
              <a:rPr lang="en-GB" smtClean="0"/>
              <a:t>26-Sep-18</a:t>
            </a:fld>
            <a:endParaRPr lang="en-GB" dirty="0"/>
          </a:p>
        </p:txBody>
      </p:sp>
      <p:sp>
        <p:nvSpPr>
          <p:cNvPr id="3" name="Slide Number Placeholder 2"/>
          <p:cNvSpPr>
            <a:spLocks noGrp="1"/>
          </p:cNvSpPr>
          <p:nvPr>
            <p:ph type="sldNum" sz="quarter" idx="13"/>
          </p:nvPr>
        </p:nvSpPr>
        <p:spPr/>
        <p:txBody>
          <a:bodyPr/>
          <a:lstStyle/>
          <a:p>
            <a:fld id="{72B4E084-70D5-4C53-8A39-B95869D3D307}" type="slidenum">
              <a:rPr lang="en-GB" smtClean="0"/>
              <a:pPr/>
              <a:t>‹#›</a:t>
            </a:fld>
            <a:endParaRPr lang="en-GB" dirty="0"/>
          </a:p>
        </p:txBody>
      </p:sp>
    </p:spTree>
    <p:extLst>
      <p:ext uri="{BB962C8B-B14F-4D97-AF65-F5344CB8AC3E}">
        <p14:creationId xmlns:p14="http://schemas.microsoft.com/office/powerpoint/2010/main" val="213943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5000" y="1196000"/>
            <a:ext cx="5454000" cy="624000"/>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404813" y="2664531"/>
            <a:ext cx="5454000" cy="6344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404812" y="338000"/>
            <a:ext cx="3240000" cy="260000"/>
          </a:xfrm>
          <a:prstGeom prst="rect">
            <a:avLst/>
          </a:prstGeom>
        </p:spPr>
        <p:txBody>
          <a:bodyPr vert="horz" lIns="0" tIns="0" rIns="0" bIns="0" rtlCol="0" anchor="ctr" anchorCtr="0"/>
          <a:lstStyle>
            <a:lvl1pPr algn="l">
              <a:defRPr sz="800">
                <a:solidFill>
                  <a:schemeClr val="tx2"/>
                </a:solidFill>
              </a:defRPr>
            </a:lvl1pPr>
          </a:lstStyle>
          <a:p>
            <a:r>
              <a:rPr lang="en-GB" dirty="0"/>
              <a:t>Presentation Title: Insert &gt; Header &amp; Footer</a:t>
            </a:r>
          </a:p>
        </p:txBody>
      </p:sp>
      <p:sp>
        <p:nvSpPr>
          <p:cNvPr id="6" name="Slide Number Placeholder 5"/>
          <p:cNvSpPr>
            <a:spLocks noGrp="1"/>
          </p:cNvSpPr>
          <p:nvPr>
            <p:ph type="sldNum" sz="quarter" idx="4"/>
          </p:nvPr>
        </p:nvSpPr>
        <p:spPr>
          <a:xfrm>
            <a:off x="6529387" y="9477532"/>
            <a:ext cx="128681" cy="260000"/>
          </a:xfrm>
          <a:prstGeom prst="rect">
            <a:avLst/>
          </a:prstGeom>
        </p:spPr>
        <p:txBody>
          <a:bodyPr vert="horz" lIns="0" tIns="0" rIns="0" bIns="0" rtlCol="0" anchor="ctr"/>
          <a:lstStyle>
            <a:lvl1pPr algn="r">
              <a:defRPr sz="800">
                <a:solidFill>
                  <a:schemeClr val="tx2"/>
                </a:solidFill>
              </a:defRPr>
            </a:lvl1pPr>
          </a:lstStyle>
          <a:p>
            <a:fld id="{72B4E084-70D5-4C53-8A39-B95869D3D307}" type="slidenum">
              <a:rPr lang="en-GB" smtClean="0"/>
              <a:pPr/>
              <a:t>‹#›</a:t>
            </a:fld>
            <a:endParaRPr lang="en-GB" dirty="0"/>
          </a:p>
        </p:txBody>
      </p:sp>
      <p:sp>
        <p:nvSpPr>
          <p:cNvPr id="12" name="Date Placeholder 11"/>
          <p:cNvSpPr>
            <a:spLocks noGrp="1"/>
          </p:cNvSpPr>
          <p:nvPr>
            <p:ph type="dt" sz="half" idx="2"/>
          </p:nvPr>
        </p:nvSpPr>
        <p:spPr>
          <a:xfrm>
            <a:off x="4866652" y="9479600"/>
            <a:ext cx="1600200" cy="260000"/>
          </a:xfrm>
          <a:prstGeom prst="rect">
            <a:avLst/>
          </a:prstGeom>
        </p:spPr>
        <p:txBody>
          <a:bodyPr vert="horz" lIns="91440" tIns="45720" rIns="0" bIns="45720" rtlCol="0" anchor="ctr"/>
          <a:lstStyle>
            <a:lvl1pPr algn="r">
              <a:defRPr sz="800" baseline="0">
                <a:solidFill>
                  <a:schemeClr val="tx2"/>
                </a:solidFill>
              </a:defRPr>
            </a:lvl1pPr>
          </a:lstStyle>
          <a:p>
            <a:fld id="{FC0EEFF9-CBB0-4630-87E3-B66F1FC5A272}" type="datetime5">
              <a:rPr lang="en-GB" smtClean="0"/>
              <a:t>26-Sep-18</a:t>
            </a:fld>
            <a:endParaRPr lang="en-GB" dirty="0"/>
          </a:p>
        </p:txBody>
      </p:sp>
      <p:sp>
        <p:nvSpPr>
          <p:cNvPr id="13" name="TextBox 12"/>
          <p:cNvSpPr txBox="1"/>
          <p:nvPr/>
        </p:nvSpPr>
        <p:spPr>
          <a:xfrm>
            <a:off x="6497981" y="9522631"/>
            <a:ext cx="43607" cy="123111"/>
          </a:xfrm>
          <a:prstGeom prst="rect">
            <a:avLst/>
          </a:prstGeom>
          <a:noFill/>
        </p:spPr>
        <p:txBody>
          <a:bodyPr wrap="square" lIns="0" tIns="0" rIns="0" bIns="0" rtlCol="0">
            <a:spAutoFit/>
          </a:bodyPr>
          <a:lstStyle/>
          <a:p>
            <a:pPr algn="r">
              <a:spcBef>
                <a:spcPts val="1500"/>
              </a:spcBef>
            </a:pPr>
            <a:r>
              <a:rPr lang="en-GB" sz="800" dirty="0">
                <a:solidFill>
                  <a:schemeClr val="tx2"/>
                </a:solidFill>
              </a:rPr>
              <a:t>/</a:t>
            </a:r>
          </a:p>
        </p:txBody>
      </p:sp>
    </p:spTree>
    <p:extLst>
      <p:ext uri="{BB962C8B-B14F-4D97-AF65-F5344CB8AC3E}">
        <p14:creationId xmlns:p14="http://schemas.microsoft.com/office/powerpoint/2010/main" val="3244845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60" r:id="rId4"/>
    <p:sldLayoutId id="2147483662" r:id="rId5"/>
    <p:sldLayoutId id="2147483663" r:id="rId6"/>
    <p:sldLayoutId id="2147483661" r:id="rId7"/>
  </p:sldLayoutIdLst>
  <p:hf hdr="0"/>
  <p:txStyles>
    <p:titleStyle>
      <a:lvl1pPr algn="l" defTabSz="914400" rtl="0" eaLnBrk="1" latinLnBrk="0" hangingPunct="1">
        <a:spcBef>
          <a:spcPct val="0"/>
        </a:spcBef>
        <a:buNone/>
        <a:defRPr sz="2800" b="1" i="1" kern="1200">
          <a:solidFill>
            <a:schemeClr val="tx2"/>
          </a:solidFill>
          <a:latin typeface="+mj-lt"/>
          <a:ea typeface="+mj-ea"/>
          <a:cs typeface="+mj-cs"/>
        </a:defRPr>
      </a:lvl1pPr>
    </p:titleStyle>
    <p:bodyStyle>
      <a:lvl1pPr marL="0" indent="0" algn="l" defTabSz="914400" rtl="0" eaLnBrk="1" latinLnBrk="0" hangingPunct="1">
        <a:spcBef>
          <a:spcPct val="20000"/>
        </a:spcBef>
        <a:buClr>
          <a:schemeClr val="accent4"/>
        </a:buClr>
        <a:buSzPct val="50000"/>
        <a:buFont typeface="Arial" panose="020B0604020202020204" pitchFamily="34" charset="0"/>
        <a:buNone/>
        <a:defRPr sz="1800" kern="1200">
          <a:solidFill>
            <a:schemeClr val="tx1"/>
          </a:solidFill>
          <a:latin typeface="+mn-lt"/>
          <a:ea typeface="+mn-ea"/>
          <a:cs typeface="+mn-cs"/>
        </a:defRPr>
      </a:lvl1pPr>
      <a:lvl2pPr marL="180000" indent="-180000" algn="l" defTabSz="914400" rtl="0" eaLnBrk="1" latinLnBrk="0" hangingPunct="1">
        <a:spcBef>
          <a:spcPct val="20000"/>
        </a:spcBef>
        <a:buClr>
          <a:schemeClr val="accent4"/>
        </a:buClr>
        <a:buSzPct val="50000"/>
        <a:buFont typeface="Arial" panose="020B0604020202020204" pitchFamily="34" charset="0"/>
        <a:buChar char="►"/>
        <a:defRPr sz="1800" kern="1200">
          <a:solidFill>
            <a:schemeClr val="tx1"/>
          </a:solidFill>
          <a:latin typeface="+mn-lt"/>
          <a:ea typeface="+mn-ea"/>
          <a:cs typeface="+mn-cs"/>
        </a:defRPr>
      </a:lvl2pPr>
      <a:lvl3pPr marL="630000" indent="-180000" algn="l" defTabSz="914400" rtl="0" eaLnBrk="1" latinLnBrk="0" hangingPunct="1">
        <a:spcBef>
          <a:spcPct val="20000"/>
        </a:spcBef>
        <a:buClr>
          <a:schemeClr val="accent4"/>
        </a:buClr>
        <a:buFont typeface="Arial" panose="020B0604020202020204" pitchFamily="34" charset="0"/>
        <a:buChar char="•"/>
        <a:defRPr sz="1800" kern="1200">
          <a:solidFill>
            <a:schemeClr val="tx1"/>
          </a:solidFill>
          <a:latin typeface="+mn-lt"/>
          <a:ea typeface="+mn-ea"/>
          <a:cs typeface="+mn-cs"/>
        </a:defRPr>
      </a:lvl3pPr>
      <a:lvl4pPr marL="1080000" indent="-180000" algn="l" defTabSz="901700" rtl="0" eaLnBrk="1" latinLnBrk="0" hangingPunct="1">
        <a:spcBef>
          <a:spcPts val="336"/>
        </a:spcBef>
        <a:buClr>
          <a:schemeClr val="accent4"/>
        </a:buClr>
        <a:buFont typeface="Arial" panose="020B0604020202020204" pitchFamily="34" charset="0"/>
        <a:buChar char="-"/>
        <a:tabLst/>
        <a:defRPr sz="1800" kern="1200">
          <a:solidFill>
            <a:schemeClr val="tx1"/>
          </a:solidFill>
          <a:latin typeface="+mn-lt"/>
          <a:ea typeface="+mn-ea"/>
          <a:cs typeface="+mn-cs"/>
        </a:defRPr>
      </a:lvl4pPr>
      <a:lvl5pPr marL="1080000" indent="-180000" algn="l" defTabSz="901700" rtl="0" eaLnBrk="1" latinLnBrk="0" hangingPunct="1">
        <a:spcBef>
          <a:spcPts val="500"/>
        </a:spcBef>
        <a:buClr>
          <a:schemeClr val="accent4"/>
        </a:buClr>
        <a:buFont typeface="Arial" panose="020B0604020202020204" pitchFamily="34" charset="0"/>
        <a:buChar char="-"/>
        <a:tabLst/>
        <a:defRPr sz="1800" kern="1200">
          <a:solidFill>
            <a:schemeClr val="tx1"/>
          </a:solidFill>
          <a:latin typeface="+mn-lt"/>
          <a:ea typeface="+mn-ea"/>
          <a:cs typeface="+mn-cs"/>
        </a:defRPr>
      </a:lvl5pPr>
      <a:lvl6pPr marL="1080000" indent="-180000" algn="l" defTabSz="901700" rtl="0" eaLnBrk="1" latinLnBrk="0" hangingPunct="1">
        <a:spcBef>
          <a:spcPts val="500"/>
        </a:spcBef>
        <a:buClr>
          <a:schemeClr val="accent4"/>
        </a:buClr>
        <a:buFont typeface="Arial" panose="020B0604020202020204" pitchFamily="34" charset="0"/>
        <a:buChar char="-"/>
        <a:tabLst/>
        <a:defRPr sz="1800" kern="1200">
          <a:solidFill>
            <a:schemeClr val="tx1"/>
          </a:solidFill>
          <a:latin typeface="+mn-lt"/>
          <a:ea typeface="+mn-ea"/>
          <a:cs typeface="+mn-cs"/>
        </a:defRPr>
      </a:lvl6pPr>
      <a:lvl7pPr marL="1080000" indent="-180000" algn="l" defTabSz="901700" rtl="0" eaLnBrk="1" latinLnBrk="0" hangingPunct="1">
        <a:spcBef>
          <a:spcPts val="500"/>
        </a:spcBef>
        <a:buClr>
          <a:schemeClr val="accent4"/>
        </a:buClr>
        <a:buFont typeface="Arial" panose="020B0604020202020204" pitchFamily="34" charset="0"/>
        <a:buChar char="-"/>
        <a:tabLst/>
        <a:defRPr sz="1800" kern="1200">
          <a:solidFill>
            <a:schemeClr val="tx1"/>
          </a:solidFill>
          <a:latin typeface="+mn-lt"/>
          <a:ea typeface="+mn-ea"/>
          <a:cs typeface="+mn-cs"/>
        </a:defRPr>
      </a:lvl7pPr>
      <a:lvl8pPr marL="1080000" indent="-180000" algn="l" defTabSz="901700" rtl="0" eaLnBrk="1" latinLnBrk="0" hangingPunct="1">
        <a:spcBef>
          <a:spcPts val="500"/>
        </a:spcBef>
        <a:buClr>
          <a:schemeClr val="accent4"/>
        </a:buClr>
        <a:buFont typeface="Arial" panose="020B0604020202020204" pitchFamily="34" charset="0"/>
        <a:buChar char="-"/>
        <a:tabLst/>
        <a:defRPr sz="1800" kern="1200">
          <a:solidFill>
            <a:schemeClr val="tx1"/>
          </a:solidFill>
          <a:latin typeface="+mn-lt"/>
          <a:ea typeface="+mn-ea"/>
          <a:cs typeface="+mn-cs"/>
        </a:defRPr>
      </a:lvl8pPr>
      <a:lvl9pPr marL="1080000" indent="-180000" algn="l" defTabSz="901700" rtl="0" eaLnBrk="1" latinLnBrk="0" hangingPunct="1">
        <a:spcBef>
          <a:spcPts val="500"/>
        </a:spcBef>
        <a:buClr>
          <a:schemeClr val="accent4"/>
        </a:buClr>
        <a:buFont typeface="Arial" panose="020B0604020202020204" pitchFamily="34" charset="0"/>
        <a:buChar char="-"/>
        <a:tabLst/>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safety.networkrail.co.uk/healthandwellbeing/network-rail-employee-area/" TargetMode="External"/><Relationship Id="rId5" Type="http://schemas.openxmlformats.org/officeDocument/2006/relationships/image" Target="../media/image2.png"/><Relationship Id="rId4" Type="http://schemas.openxmlformats.org/officeDocument/2006/relationships/hyperlink" Target="https://onlinedoctor.lloydspharmacy.com/uk/flu"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26381" y="70"/>
            <a:ext cx="2318740" cy="1056374"/>
          </a:xfrm>
          <a:prstGeom prst="rect">
            <a:avLst/>
          </a:prstGeom>
        </p:spPr>
      </p:pic>
      <p:sp>
        <p:nvSpPr>
          <p:cNvPr id="14" name="Rectangle 13"/>
          <p:cNvSpPr/>
          <p:nvPr/>
        </p:nvSpPr>
        <p:spPr>
          <a:xfrm>
            <a:off x="116632" y="3827159"/>
            <a:ext cx="6624735" cy="3286081"/>
          </a:xfrm>
          <a:prstGeom prst="rect">
            <a:avLst/>
          </a:prstGeom>
          <a:solidFill>
            <a:srgbClr val="D63694">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000" dirty="0">
                <a:solidFill>
                  <a:schemeClr val="accent1"/>
                </a:solidFill>
              </a:rPr>
              <a:t>Vaccines will be administered at your nearest participating </a:t>
            </a:r>
            <a:r>
              <a:rPr lang="en-GB" sz="1000" dirty="0" err="1">
                <a:solidFill>
                  <a:schemeClr val="accent1"/>
                </a:solidFill>
              </a:rPr>
              <a:t>LloydsPharmacy</a:t>
            </a:r>
            <a:r>
              <a:rPr lang="en-GB" sz="1000" dirty="0">
                <a:solidFill>
                  <a:schemeClr val="accent1"/>
                </a:solidFill>
              </a:rPr>
              <a:t>.  To order your voucher: </a:t>
            </a:r>
          </a:p>
          <a:p>
            <a:pPr marL="171450" indent="-171450" algn="just">
              <a:buFont typeface="Arial" panose="020B0604020202020204" pitchFamily="34" charset="0"/>
              <a:buChar char="•"/>
            </a:pPr>
            <a:r>
              <a:rPr lang="en-GB" sz="1000" dirty="0">
                <a:solidFill>
                  <a:schemeClr val="accent1"/>
                </a:solidFill>
              </a:rPr>
              <a:t>Visit: </a:t>
            </a:r>
            <a:r>
              <a:rPr lang="en-GB" sz="1000" dirty="0">
                <a:solidFill>
                  <a:schemeClr val="accent1"/>
                </a:solidFill>
                <a:hlinkClick r:id="rId4"/>
              </a:rPr>
              <a:t>https://onlinedoctor.lloydspharmacy.com/uk/flu</a:t>
            </a:r>
            <a:r>
              <a:rPr lang="en-GB" sz="1000" dirty="0">
                <a:solidFill>
                  <a:schemeClr val="accent1"/>
                </a:solidFill>
              </a:rPr>
              <a:t> </a:t>
            </a:r>
          </a:p>
          <a:p>
            <a:pPr marL="171450" indent="-171450" algn="just">
              <a:buFont typeface="Arial" panose="020B0604020202020204" pitchFamily="34" charset="0"/>
              <a:buChar char="•"/>
            </a:pPr>
            <a:r>
              <a:rPr lang="en-GB" sz="1000" dirty="0">
                <a:solidFill>
                  <a:schemeClr val="accent1"/>
                </a:solidFill>
              </a:rPr>
              <a:t>Create your ‘Patient Record’</a:t>
            </a:r>
          </a:p>
          <a:p>
            <a:pPr marL="171450" indent="-171450" algn="just">
              <a:buFont typeface="Arial" panose="020B0604020202020204" pitchFamily="34" charset="0"/>
              <a:buChar char="•"/>
            </a:pPr>
            <a:r>
              <a:rPr lang="en-GB" sz="1000" dirty="0">
                <a:solidFill>
                  <a:schemeClr val="accent1"/>
                </a:solidFill>
              </a:rPr>
              <a:t>Select ‘Flu Jab’ and ‘Start Online Consultation’</a:t>
            </a:r>
          </a:p>
          <a:p>
            <a:pPr marL="171450" indent="-171450" algn="just">
              <a:buFont typeface="Arial" panose="020B0604020202020204" pitchFamily="34" charset="0"/>
              <a:buChar char="•"/>
            </a:pPr>
            <a:r>
              <a:rPr lang="en-GB" sz="1000" dirty="0">
                <a:solidFill>
                  <a:schemeClr val="accent1"/>
                </a:solidFill>
              </a:rPr>
              <a:t>Complete the medical questionnaire for the doctor to assess your suitability</a:t>
            </a:r>
          </a:p>
          <a:p>
            <a:pPr marL="171450" indent="-171450" algn="just">
              <a:buFont typeface="Arial" panose="020B0604020202020204" pitchFamily="34" charset="0"/>
              <a:buChar char="•"/>
            </a:pPr>
            <a:r>
              <a:rPr lang="en-GB" sz="1000" dirty="0">
                <a:solidFill>
                  <a:schemeClr val="accent1"/>
                </a:solidFill>
              </a:rPr>
              <a:t>In ‘Your Basket’ enter your unique discount code (below) to reduce the cost to £0.00</a:t>
            </a:r>
          </a:p>
          <a:p>
            <a:pPr marL="171450" indent="-171450" algn="just">
              <a:buFont typeface="Arial" panose="020B0604020202020204" pitchFamily="34" charset="0"/>
              <a:buChar char="•"/>
            </a:pPr>
            <a:r>
              <a:rPr lang="en-GB" sz="1000" dirty="0">
                <a:solidFill>
                  <a:schemeClr val="accent1"/>
                </a:solidFill>
              </a:rPr>
              <a:t>Choose the </a:t>
            </a:r>
            <a:r>
              <a:rPr lang="en-GB" sz="1000" dirty="0" err="1">
                <a:solidFill>
                  <a:schemeClr val="accent1"/>
                </a:solidFill>
              </a:rPr>
              <a:t>LloydsPharmacy</a:t>
            </a:r>
            <a:r>
              <a:rPr lang="en-GB" sz="1000" dirty="0">
                <a:solidFill>
                  <a:schemeClr val="accent1"/>
                </a:solidFill>
              </a:rPr>
              <a:t> store best suited for you to have the vaccine done at</a:t>
            </a:r>
          </a:p>
          <a:p>
            <a:pPr marL="171450" indent="-171450" algn="just">
              <a:buFont typeface="Arial" panose="020B0604020202020204" pitchFamily="34" charset="0"/>
              <a:buChar char="•"/>
            </a:pPr>
            <a:r>
              <a:rPr lang="en-GB" sz="1000" dirty="0">
                <a:solidFill>
                  <a:schemeClr val="accent1"/>
                </a:solidFill>
              </a:rPr>
              <a:t>Click ‘Continue to Payment’</a:t>
            </a:r>
          </a:p>
          <a:p>
            <a:pPr marL="171450" indent="-171450" algn="just">
              <a:buFont typeface="Arial" panose="020B0604020202020204" pitchFamily="34" charset="0"/>
              <a:buChar char="•"/>
            </a:pPr>
            <a:r>
              <a:rPr lang="en-GB" sz="1000" dirty="0">
                <a:solidFill>
                  <a:schemeClr val="accent1"/>
                </a:solidFill>
              </a:rPr>
              <a:t>You will receive a message stating whether your order has been approved</a:t>
            </a:r>
          </a:p>
          <a:p>
            <a:pPr marL="171450" indent="-171450" algn="just">
              <a:buFont typeface="Arial" panose="020B0604020202020204" pitchFamily="34" charset="0"/>
              <a:buChar char="•"/>
            </a:pPr>
            <a:r>
              <a:rPr lang="en-GB" sz="1000" dirty="0">
                <a:solidFill>
                  <a:schemeClr val="accent1"/>
                </a:solidFill>
              </a:rPr>
              <a:t>Once approved, you should contact your local </a:t>
            </a:r>
            <a:r>
              <a:rPr lang="en-GB" sz="1000" dirty="0" err="1">
                <a:solidFill>
                  <a:schemeClr val="accent1"/>
                </a:solidFill>
              </a:rPr>
              <a:t>LloydsPharmacy</a:t>
            </a:r>
            <a:r>
              <a:rPr lang="en-GB" sz="1000" dirty="0">
                <a:solidFill>
                  <a:schemeClr val="accent1"/>
                </a:solidFill>
              </a:rPr>
              <a:t> to book an appointment to have the vaccine administered.</a:t>
            </a:r>
          </a:p>
          <a:p>
            <a:pPr marL="171450" indent="-171450" algn="just">
              <a:buFont typeface="Arial" panose="020B0604020202020204" pitchFamily="34" charset="0"/>
              <a:buChar char="•"/>
            </a:pPr>
            <a:r>
              <a:rPr lang="en-GB" sz="1000" b="1" dirty="0">
                <a:solidFill>
                  <a:schemeClr val="accent1"/>
                </a:solidFill>
              </a:rPr>
              <a:t>Please ensure you take your Network Rail ID card with you to your appointment.</a:t>
            </a:r>
          </a:p>
          <a:p>
            <a:pPr algn="just"/>
            <a:endParaRPr lang="en-GB" sz="1000" dirty="0">
              <a:solidFill>
                <a:schemeClr val="accent1"/>
              </a:solidFill>
            </a:endParaRPr>
          </a:p>
          <a:p>
            <a:pPr algn="just"/>
            <a:r>
              <a:rPr lang="en-GB" sz="1000" dirty="0">
                <a:solidFill>
                  <a:schemeClr val="accent1"/>
                </a:solidFill>
              </a:rPr>
              <a:t>If you do not have access to the internet or you do not have a Network Rail email address, please phone the OH helpline on 0330 008 5105 and select option 4 to place your order. You will be required to provide medical information on the phone relating to your general health. The call should take no more than 15 mins.</a:t>
            </a:r>
            <a:br>
              <a:rPr lang="en-GB" sz="1000" dirty="0">
                <a:solidFill>
                  <a:schemeClr val="accent1"/>
                </a:solidFill>
              </a:rPr>
            </a:br>
            <a:endParaRPr lang="en-GB" sz="1000" dirty="0">
              <a:solidFill>
                <a:schemeClr val="accent1"/>
              </a:solidFill>
            </a:endParaRPr>
          </a:p>
          <a:p>
            <a:pPr algn="just"/>
            <a:r>
              <a:rPr lang="en-GB" sz="1000" dirty="0">
                <a:solidFill>
                  <a:schemeClr val="accent1"/>
                </a:solidFill>
              </a:rPr>
              <a:t>Each route / function has a unique discount code which will reduce the cost of the vaccine to zero.  The codes are listed below. Network Rail will be informed that you have used the code.  By using the code you are providing your consent for your employer to be notified that you have received a vaccination. No medical information will be shared.  Vaccinations are voluntary and appointments should be in your own time.</a:t>
            </a:r>
            <a:endParaRPr lang="en-GB" sz="1200" dirty="0">
              <a:solidFill>
                <a:schemeClr val="accent1"/>
              </a:solidFill>
            </a:endParaRPr>
          </a:p>
        </p:txBody>
      </p:sp>
      <p:sp>
        <p:nvSpPr>
          <p:cNvPr id="13" name="TextBox 12"/>
          <p:cNvSpPr txBox="1"/>
          <p:nvPr/>
        </p:nvSpPr>
        <p:spPr>
          <a:xfrm>
            <a:off x="1388021" y="251258"/>
            <a:ext cx="5746978" cy="553998"/>
          </a:xfrm>
          <a:prstGeom prst="rect">
            <a:avLst/>
          </a:prstGeom>
          <a:noFill/>
        </p:spPr>
        <p:txBody>
          <a:bodyPr wrap="square" lIns="0" tIns="0" rIns="0" bIns="0" rtlCol="0">
            <a:spAutoFit/>
          </a:bodyPr>
          <a:lstStyle/>
          <a:p>
            <a:pPr>
              <a:spcBef>
                <a:spcPts val="1500"/>
              </a:spcBef>
            </a:pPr>
            <a:r>
              <a:rPr lang="en-GB" sz="3600" b="1" dirty="0">
                <a:solidFill>
                  <a:srgbClr val="7D7878"/>
                </a:solidFill>
              </a:rPr>
              <a:t>Flu vaccine</a:t>
            </a:r>
            <a:endParaRPr lang="en-GB" sz="2400" b="1" dirty="0">
              <a:solidFill>
                <a:srgbClr val="7D7878"/>
              </a:solidFill>
            </a:endParaRPr>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62306" y="7563787"/>
            <a:ext cx="944268" cy="814179"/>
          </a:xfrm>
          <a:prstGeom prst="rect">
            <a:avLst/>
          </a:prstGeom>
        </p:spPr>
      </p:pic>
      <p:sp>
        <p:nvSpPr>
          <p:cNvPr id="7" name="Rectangle 6"/>
          <p:cNvSpPr/>
          <p:nvPr/>
        </p:nvSpPr>
        <p:spPr>
          <a:xfrm>
            <a:off x="116632" y="3535523"/>
            <a:ext cx="6624735" cy="284400"/>
          </a:xfrm>
          <a:prstGeom prst="rect">
            <a:avLst/>
          </a:prstGeom>
          <a:solidFill>
            <a:srgbClr val="D63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i="1" dirty="0">
                <a:solidFill>
                  <a:schemeClr val="bg1"/>
                </a:solidFill>
              </a:rPr>
              <a:t>Delivery of the flu vaccine in partnership with </a:t>
            </a:r>
            <a:r>
              <a:rPr lang="en-GB" sz="1400" b="1" i="1" dirty="0" err="1">
                <a:solidFill>
                  <a:schemeClr val="bg1"/>
                </a:solidFill>
              </a:rPr>
              <a:t>LloydsPharmacy</a:t>
            </a:r>
            <a:r>
              <a:rPr lang="en-GB" sz="1400" b="1" i="1" dirty="0">
                <a:solidFill>
                  <a:schemeClr val="bg1"/>
                </a:solidFill>
              </a:rPr>
              <a:t> </a:t>
            </a:r>
          </a:p>
        </p:txBody>
      </p:sp>
      <p:sp>
        <p:nvSpPr>
          <p:cNvPr id="28" name="Rectangle 27"/>
          <p:cNvSpPr/>
          <p:nvPr/>
        </p:nvSpPr>
        <p:spPr>
          <a:xfrm>
            <a:off x="3318354" y="1103455"/>
            <a:ext cx="3423014" cy="284400"/>
          </a:xfrm>
          <a:prstGeom prst="rect">
            <a:avLst/>
          </a:prstGeom>
          <a:solidFill>
            <a:srgbClr val="7D78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i="1" dirty="0">
                <a:solidFill>
                  <a:schemeClr val="bg1"/>
                </a:solidFill>
              </a:rPr>
              <a:t>Benefits of the flu vaccine</a:t>
            </a:r>
          </a:p>
        </p:txBody>
      </p:sp>
      <p:sp>
        <p:nvSpPr>
          <p:cNvPr id="34" name="Rectangle 33"/>
          <p:cNvSpPr/>
          <p:nvPr/>
        </p:nvSpPr>
        <p:spPr>
          <a:xfrm>
            <a:off x="3312541" y="1401366"/>
            <a:ext cx="3428827" cy="2091600"/>
          </a:xfrm>
          <a:prstGeom prst="rect">
            <a:avLst/>
          </a:prstGeom>
          <a:solidFill>
            <a:schemeClr val="tx1">
              <a:lumMod val="25000"/>
              <a:lumOff val="75000"/>
            </a:schemeClr>
          </a:solidFill>
        </p:spPr>
        <p:txBody>
          <a:bodyPr wrap="square">
            <a:spAutoFit/>
          </a:bodyPr>
          <a:lstStyle/>
          <a:p>
            <a:pPr>
              <a:spcAft>
                <a:spcPts val="1200"/>
              </a:spcAft>
            </a:pPr>
            <a:r>
              <a:rPr lang="en-GB" sz="1000" dirty="0">
                <a:ea typeface="Calibri" panose="020F0502020204030204" pitchFamily="34" charset="0"/>
                <a:cs typeface="Tahoma" panose="020B0604030504040204" pitchFamily="34" charset="0"/>
              </a:rPr>
              <a:t>Studies show that flu vaccination may reduce the risk of flu illness by between 40% and 60%.  </a:t>
            </a:r>
          </a:p>
          <a:p>
            <a:pPr>
              <a:spcAft>
                <a:spcPts val="1200"/>
              </a:spcAft>
            </a:pPr>
            <a:r>
              <a:rPr lang="en-GB" sz="1000" dirty="0">
                <a:ea typeface="Calibri" panose="020F0502020204030204" pitchFamily="34" charset="0"/>
                <a:cs typeface="Tahoma" panose="020B0604030504040204" pitchFamily="34" charset="0"/>
              </a:rPr>
              <a:t>The best time to have the vaccine is in the autumn, between late September and November.</a:t>
            </a:r>
          </a:p>
          <a:p>
            <a:pPr>
              <a:spcAft>
                <a:spcPts val="1200"/>
              </a:spcAft>
            </a:pPr>
            <a:r>
              <a:rPr lang="en-GB" sz="1000" dirty="0">
                <a:ea typeface="Calibri" panose="020F0502020204030204" pitchFamily="34" charset="0"/>
                <a:cs typeface="Tahoma" panose="020B0604030504040204" pitchFamily="34" charset="0"/>
              </a:rPr>
              <a:t>Flu vaccination can reduce the risk of flu-associated hospitalisation. It can also reduce the risk of acute respiratory infection and illness due to flu.</a:t>
            </a:r>
          </a:p>
          <a:p>
            <a:pPr lvl="0">
              <a:spcAft>
                <a:spcPts val="0"/>
              </a:spcAft>
            </a:pPr>
            <a:r>
              <a:rPr lang="en-GB" sz="1000" dirty="0">
                <a:ea typeface="Calibri" panose="020F0502020204030204" pitchFamily="34" charset="0"/>
                <a:cs typeface="Tahoma" panose="020B0604030504040204" pitchFamily="34" charset="0"/>
              </a:rPr>
              <a:t>Studies suggest the vaccine makes employees 60% less likely to require treatment for flu.  The vaccine will also reduce flu symptoms if contracted</a:t>
            </a:r>
            <a:r>
              <a:rPr lang="en-GB" sz="1050" dirty="0">
                <a:ea typeface="Calibri" panose="020F0502020204030204" pitchFamily="34" charset="0"/>
                <a:cs typeface="Tahoma" panose="020B0604030504040204" pitchFamily="34" charset="0"/>
              </a:rPr>
              <a:t>.</a:t>
            </a:r>
          </a:p>
        </p:txBody>
      </p:sp>
      <p:sp>
        <p:nvSpPr>
          <p:cNvPr id="36" name="Rectangle 35"/>
          <p:cNvSpPr/>
          <p:nvPr/>
        </p:nvSpPr>
        <p:spPr>
          <a:xfrm>
            <a:off x="116632" y="1401604"/>
            <a:ext cx="3141036" cy="2092881"/>
          </a:xfrm>
          <a:prstGeom prst="rect">
            <a:avLst/>
          </a:prstGeom>
          <a:solidFill>
            <a:schemeClr val="accent2">
              <a:lumMod val="75000"/>
              <a:alpha val="25000"/>
            </a:schemeClr>
          </a:solidFill>
        </p:spPr>
        <p:txBody>
          <a:bodyPr wrap="square">
            <a:spAutoFit/>
          </a:bodyPr>
          <a:lstStyle/>
          <a:p>
            <a:pPr>
              <a:spcAft>
                <a:spcPts val="1200"/>
              </a:spcAft>
            </a:pPr>
            <a:r>
              <a:rPr lang="en-GB" sz="1000" dirty="0">
                <a:solidFill>
                  <a:schemeClr val="tx1"/>
                </a:solidFill>
                <a:ea typeface="Calibri" panose="020F0502020204030204" pitchFamily="34" charset="0"/>
                <a:cs typeface="Tahoma" panose="020B0604030504040204" pitchFamily="34" charset="0"/>
              </a:rPr>
              <a:t>Influenza (flu) is a highly infectious disease caused by influenza viruses which occur every year, mainly during the winter months. </a:t>
            </a:r>
            <a:br>
              <a:rPr lang="en-GB" sz="1000" dirty="0">
                <a:solidFill>
                  <a:schemeClr val="tx1"/>
                </a:solidFill>
                <a:ea typeface="Calibri" panose="020F0502020204030204" pitchFamily="34" charset="0"/>
                <a:cs typeface="Tahoma" panose="020B0604030504040204" pitchFamily="34" charset="0"/>
              </a:rPr>
            </a:br>
            <a:r>
              <a:rPr lang="en-GB" sz="1000" dirty="0">
                <a:solidFill>
                  <a:schemeClr val="tx1"/>
                </a:solidFill>
                <a:ea typeface="Calibri" panose="020F0502020204030204" pitchFamily="34" charset="0"/>
                <a:cs typeface="Tahoma" panose="020B0604030504040204" pitchFamily="34" charset="0"/>
              </a:rPr>
              <a:t>The virus attacks the respiratory tract (ears, nose and throat) and is mainly spread by respiratory droplets in the air produced by coughing or sneezing. Flu is different from having a cold. The symptoms come on suddenly and include fever, headache, extreme tiredness and an aching body. A dry cough, sore throat and stuffy nose are other common symptoms. Flu generally lasts up to a week. The symptoms tend to be severe enough to warrant bed rest. </a:t>
            </a:r>
          </a:p>
        </p:txBody>
      </p:sp>
      <p:sp>
        <p:nvSpPr>
          <p:cNvPr id="37" name="Rectangle 36"/>
          <p:cNvSpPr/>
          <p:nvPr/>
        </p:nvSpPr>
        <p:spPr>
          <a:xfrm>
            <a:off x="116632" y="1094129"/>
            <a:ext cx="3141036" cy="283170"/>
          </a:xfrm>
          <a:prstGeom prst="rect">
            <a:avLst/>
          </a:prstGeom>
          <a:solidFill>
            <a:srgbClr val="F39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i="1" dirty="0"/>
              <a:t>What is flu?</a:t>
            </a:r>
          </a:p>
        </p:txBody>
      </p:sp>
      <p:sp>
        <p:nvSpPr>
          <p:cNvPr id="47" name="TextBox 46"/>
          <p:cNvSpPr txBox="1"/>
          <p:nvPr/>
        </p:nvSpPr>
        <p:spPr>
          <a:xfrm>
            <a:off x="100380" y="7167244"/>
            <a:ext cx="3217975" cy="28378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defRPr sz="1400" b="1" 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dirty="0"/>
              <a:t>Useful contacts</a:t>
            </a:r>
          </a:p>
        </p:txBody>
      </p:sp>
      <p:sp>
        <p:nvSpPr>
          <p:cNvPr id="48" name="TextBox 47"/>
          <p:cNvSpPr txBox="1"/>
          <p:nvPr/>
        </p:nvSpPr>
        <p:spPr>
          <a:xfrm>
            <a:off x="100381" y="7473155"/>
            <a:ext cx="3217974" cy="2400657"/>
          </a:xfrm>
          <a:prstGeom prst="rect">
            <a:avLst/>
          </a:prstGeom>
          <a:solidFill>
            <a:schemeClr val="accent3">
              <a:lumMod val="40000"/>
              <a:lumOff val="60000"/>
            </a:schemeClr>
          </a:solidFill>
        </p:spPr>
        <p:txBody>
          <a:bodyPr wrap="square">
            <a:spAutoFit/>
          </a:bodyPr>
          <a:lstStyle>
            <a:defPPr>
              <a:defRPr lang="en-US"/>
            </a:defPPr>
            <a:lvl1pPr>
              <a:spcAft>
                <a:spcPts val="1200"/>
              </a:spcAft>
              <a:defRPr sz="1000">
                <a:ea typeface="Calibri" panose="020F0502020204030204" pitchFamily="34" charset="0"/>
                <a:cs typeface="Tahoma" panose="020B0604030504040204" pitchFamily="34" charset="0"/>
              </a:defRPr>
            </a:lvl1pPr>
          </a:lstStyle>
          <a:p>
            <a:r>
              <a:rPr lang="en-GB" dirty="0"/>
              <a:t>For more information, including FAQs and detailed information on how to book your vaccine, please visit Safety Central: </a:t>
            </a:r>
            <a:r>
              <a:rPr lang="en-GB" dirty="0">
                <a:hlinkClick r:id="rId6"/>
              </a:rPr>
              <a:t>https://safety.networkrail.co.uk/healthandwellbeing/network-rail-employee-area/</a:t>
            </a:r>
            <a:endParaRPr lang="en-GB" dirty="0"/>
          </a:p>
          <a:p>
            <a:r>
              <a:rPr lang="en-GB" dirty="0" err="1"/>
              <a:t>LloydsPharmacy</a:t>
            </a:r>
            <a:r>
              <a:rPr lang="en-GB" dirty="0"/>
              <a:t> website: </a:t>
            </a:r>
            <a:r>
              <a:rPr lang="en-GB" dirty="0">
                <a:hlinkClick r:id="rId4"/>
              </a:rPr>
              <a:t>https://onlinedoctor.lloydspharmacy.com/uk/flu</a:t>
            </a:r>
            <a:r>
              <a:rPr lang="en-GB" dirty="0"/>
              <a:t> </a:t>
            </a:r>
          </a:p>
          <a:p>
            <a:r>
              <a:rPr lang="en-GB" dirty="0"/>
              <a:t>For all queries regarding the flu campaign, please visit Safety Central or contact OH Assist on 0330 008 5105</a:t>
            </a:r>
          </a:p>
          <a:p>
            <a:r>
              <a:rPr lang="en-GB" dirty="0"/>
              <a:t>For any escalations or  complaints please follow the OH Assist complaints and escalations process</a:t>
            </a:r>
          </a:p>
        </p:txBody>
      </p:sp>
      <p:pic>
        <p:nvPicPr>
          <p:cNvPr id="5" name="Picture 4">
            <a:extLst>
              <a:ext uri="{FF2B5EF4-FFF2-40B4-BE49-F238E27FC236}">
                <a16:creationId xmlns:a16="http://schemas.microsoft.com/office/drawing/2014/main" id="{37EF0C1A-331C-40C0-A588-73ADC877057A}"/>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6488" t="5624" r="35206" b="-1"/>
          <a:stretch/>
        </p:blipFill>
        <p:spPr>
          <a:xfrm>
            <a:off x="116632" y="89104"/>
            <a:ext cx="896420" cy="967339"/>
          </a:xfrm>
          <a:prstGeom prst="rect">
            <a:avLst/>
          </a:prstGeom>
        </p:spPr>
      </p:pic>
      <p:pic>
        <p:nvPicPr>
          <p:cNvPr id="8" name="Picture 7">
            <a:extLst>
              <a:ext uri="{FF2B5EF4-FFF2-40B4-BE49-F238E27FC236}">
                <a16:creationId xmlns:a16="http://schemas.microsoft.com/office/drawing/2014/main" id="{F997B98E-0264-447D-A06D-CF69872E7289}"/>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12313"/>
          <a:stretch/>
        </p:blipFill>
        <p:spPr>
          <a:xfrm>
            <a:off x="5261818" y="4064336"/>
            <a:ext cx="1355912" cy="1031359"/>
          </a:xfrm>
          <a:prstGeom prst="rect">
            <a:avLst/>
          </a:prstGeom>
        </p:spPr>
      </p:pic>
      <p:sp>
        <p:nvSpPr>
          <p:cNvPr id="22" name="Rectangle 21"/>
          <p:cNvSpPr/>
          <p:nvPr/>
        </p:nvSpPr>
        <p:spPr>
          <a:xfrm>
            <a:off x="3355910" y="7167551"/>
            <a:ext cx="2449353" cy="283170"/>
          </a:xfrm>
          <a:prstGeom prst="rect">
            <a:avLst/>
          </a:prstGeom>
          <a:solidFill>
            <a:srgbClr val="1D78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i="1" dirty="0"/>
              <a:t>Discount codes</a:t>
            </a:r>
          </a:p>
        </p:txBody>
      </p:sp>
      <p:graphicFrame>
        <p:nvGraphicFramePr>
          <p:cNvPr id="15" name="Table 14"/>
          <p:cNvGraphicFramePr>
            <a:graphicFrameLocks noGrp="1"/>
          </p:cNvGraphicFramePr>
          <p:nvPr>
            <p:extLst>
              <p:ext uri="{D42A27DB-BD31-4B8C-83A1-F6EECF244321}">
                <p14:modId xmlns:p14="http://schemas.microsoft.com/office/powerpoint/2010/main" val="4144351154"/>
              </p:ext>
            </p:extLst>
          </p:nvPr>
        </p:nvGraphicFramePr>
        <p:xfrm>
          <a:off x="3351149" y="7468393"/>
          <a:ext cx="2450072" cy="2419592"/>
        </p:xfrm>
        <a:graphic>
          <a:graphicData uri="http://schemas.openxmlformats.org/drawingml/2006/table">
            <a:tbl>
              <a:tblPr>
                <a:tableStyleId>{5C22544A-7EE6-4342-B048-85BDC9FD1C3A}</a:tableStyleId>
              </a:tblPr>
              <a:tblGrid>
                <a:gridCol w="1369233">
                  <a:extLst>
                    <a:ext uri="{9D8B030D-6E8A-4147-A177-3AD203B41FA5}">
                      <a16:colId xmlns:a16="http://schemas.microsoft.com/office/drawing/2014/main" val="20000"/>
                    </a:ext>
                  </a:extLst>
                </a:gridCol>
                <a:gridCol w="1080839">
                  <a:extLst>
                    <a:ext uri="{9D8B030D-6E8A-4147-A177-3AD203B41FA5}">
                      <a16:colId xmlns:a16="http://schemas.microsoft.com/office/drawing/2014/main" val="20001"/>
                    </a:ext>
                  </a:extLst>
                </a:gridCol>
              </a:tblGrid>
              <a:tr h="172828">
                <a:tc>
                  <a:txBody>
                    <a:bodyPr/>
                    <a:lstStyle/>
                    <a:p>
                      <a:pPr algn="l" fontAlgn="b"/>
                      <a:r>
                        <a:rPr lang="en-GB" sz="1000" b="1" u="none" strike="noStrike" dirty="0">
                          <a:effectLst/>
                        </a:rPr>
                        <a:t>Route </a:t>
                      </a:r>
                      <a:endParaRPr lang="en-GB" sz="1000" b="1" i="0" u="none" strike="noStrike" dirty="0">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GB" sz="1000" b="1" u="none" strike="noStrike" dirty="0">
                          <a:effectLst/>
                        </a:rPr>
                        <a:t>Code</a:t>
                      </a:r>
                      <a:endParaRPr lang="en-GB" sz="1000" b="1" i="0" u="none" strike="noStrike" dirty="0">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72828">
                <a:tc>
                  <a:txBody>
                    <a:bodyPr/>
                    <a:lstStyle/>
                    <a:p>
                      <a:pPr algn="l" fontAlgn="b"/>
                      <a:r>
                        <a:rPr lang="en-GB" sz="1000" u="none" strike="noStrike" dirty="0">
                          <a:effectLst/>
                        </a:rPr>
                        <a:t>Scotland</a:t>
                      </a:r>
                      <a:endParaRPr lang="en-GB" sz="1000" b="0" i="0" u="none" strike="noStrike" dirty="0">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GB" sz="1000" u="none" strike="noStrike">
                          <a:effectLst/>
                        </a:rPr>
                        <a:t>ASCO</a:t>
                      </a:r>
                      <a:endParaRPr lang="en-GB" sz="1000" b="0" i="0" u="none" strike="noStrike">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72828">
                <a:tc>
                  <a:txBody>
                    <a:bodyPr/>
                    <a:lstStyle/>
                    <a:p>
                      <a:pPr algn="l" fontAlgn="b"/>
                      <a:r>
                        <a:rPr lang="en-GB" sz="1000" u="none" strike="noStrike">
                          <a:effectLst/>
                        </a:rPr>
                        <a:t>Anglia</a:t>
                      </a:r>
                      <a:endParaRPr lang="en-GB" sz="1000" b="0" i="0" u="none" strike="noStrike">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GB" sz="1000" u="none" strike="noStrike">
                          <a:effectLst/>
                        </a:rPr>
                        <a:t>REAN</a:t>
                      </a:r>
                      <a:endParaRPr lang="en-GB" sz="1000" b="0" i="0" u="none" strike="noStrike">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72828">
                <a:tc>
                  <a:txBody>
                    <a:bodyPr/>
                    <a:lstStyle/>
                    <a:p>
                      <a:pPr algn="l" fontAlgn="b"/>
                      <a:r>
                        <a:rPr lang="en-GB" sz="1000" u="none" strike="noStrike">
                          <a:effectLst/>
                        </a:rPr>
                        <a:t>London North East</a:t>
                      </a:r>
                      <a:endParaRPr lang="en-GB" sz="1000" b="0" i="0" u="none" strike="noStrike">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GB" sz="1000" u="none" strike="noStrike" dirty="0">
                          <a:effectLst/>
                        </a:rPr>
                        <a:t>RLNE</a:t>
                      </a:r>
                      <a:endParaRPr lang="en-GB" sz="1000" b="0" i="0" u="none" strike="noStrike" dirty="0">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72828">
                <a:tc>
                  <a:txBody>
                    <a:bodyPr/>
                    <a:lstStyle/>
                    <a:p>
                      <a:pPr algn="l" fontAlgn="b"/>
                      <a:r>
                        <a:rPr lang="en-GB" sz="1000" u="none" strike="noStrike">
                          <a:effectLst/>
                        </a:rPr>
                        <a:t>London North West</a:t>
                      </a:r>
                      <a:endParaRPr lang="en-GB" sz="1000" b="0" i="0" u="none" strike="noStrike">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GB" sz="1000" u="none" strike="noStrike">
                          <a:effectLst/>
                        </a:rPr>
                        <a:t>RLNW</a:t>
                      </a:r>
                      <a:endParaRPr lang="en-GB" sz="1000" b="0" i="0" u="none" strike="noStrike">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72828">
                <a:tc>
                  <a:txBody>
                    <a:bodyPr/>
                    <a:lstStyle/>
                    <a:p>
                      <a:pPr algn="l" fontAlgn="b"/>
                      <a:r>
                        <a:rPr lang="en-GB" sz="1000" u="none" strike="noStrike" dirty="0">
                          <a:effectLst/>
                        </a:rPr>
                        <a:t>South East</a:t>
                      </a:r>
                      <a:endParaRPr lang="en-GB" sz="1000" b="0" i="0" u="none" strike="noStrike" dirty="0">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GB" sz="1000" u="none" strike="noStrike" dirty="0">
                          <a:effectLst/>
                        </a:rPr>
                        <a:t>RSEA</a:t>
                      </a:r>
                      <a:endParaRPr lang="en-GB" sz="1000" b="0" i="0" u="none" strike="noStrike" dirty="0">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72828">
                <a:tc>
                  <a:txBody>
                    <a:bodyPr/>
                    <a:lstStyle/>
                    <a:p>
                      <a:pPr algn="l" fontAlgn="b"/>
                      <a:r>
                        <a:rPr lang="en-GB" sz="1000" u="none" strike="noStrike">
                          <a:effectLst/>
                        </a:rPr>
                        <a:t>Western</a:t>
                      </a:r>
                      <a:endParaRPr lang="en-GB" sz="1000" b="0" i="0" u="none" strike="noStrike">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GB" sz="1000" u="none" strike="noStrike">
                          <a:effectLst/>
                        </a:rPr>
                        <a:t>RWES</a:t>
                      </a:r>
                      <a:endParaRPr lang="en-GB" sz="1000" b="0" i="0" u="none" strike="noStrike">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72828">
                <a:tc>
                  <a:txBody>
                    <a:bodyPr/>
                    <a:lstStyle/>
                    <a:p>
                      <a:pPr algn="l" fontAlgn="b"/>
                      <a:r>
                        <a:rPr lang="en-GB" sz="1000" u="none" strike="noStrike" dirty="0">
                          <a:effectLst/>
                        </a:rPr>
                        <a:t>Wales</a:t>
                      </a:r>
                      <a:endParaRPr lang="en-GB" sz="1000" b="0" i="0" u="none" strike="noStrike" dirty="0">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GB" sz="1000" u="none" strike="noStrike">
                          <a:effectLst/>
                        </a:rPr>
                        <a:t>RWAL</a:t>
                      </a:r>
                      <a:endParaRPr lang="en-GB" sz="1000" b="0" i="0" u="none" strike="noStrike">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72828">
                <a:tc>
                  <a:txBody>
                    <a:bodyPr/>
                    <a:lstStyle/>
                    <a:p>
                      <a:pPr algn="l" fontAlgn="b"/>
                      <a:r>
                        <a:rPr lang="en-GB" sz="1000" u="none" strike="noStrike">
                          <a:effectLst/>
                        </a:rPr>
                        <a:t>Wessex</a:t>
                      </a:r>
                      <a:endParaRPr lang="en-GB" sz="1000" b="0" i="0" u="none" strike="noStrike">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GB" sz="1000" u="none" strike="noStrike">
                          <a:effectLst/>
                        </a:rPr>
                        <a:t>RWEX</a:t>
                      </a:r>
                      <a:endParaRPr lang="en-GB" sz="1000" b="0" i="0" u="none" strike="noStrike">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172828">
                <a:tc>
                  <a:txBody>
                    <a:bodyPr/>
                    <a:lstStyle/>
                    <a:p>
                      <a:pPr algn="l" fontAlgn="b"/>
                      <a:endParaRPr lang="en-GB" sz="1000" b="1" i="0" u="none" strike="noStrike" dirty="0">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GB" sz="1000" b="1" i="0" u="none" strike="noStrike" dirty="0">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172828">
                <a:tc>
                  <a:txBody>
                    <a:bodyPr/>
                    <a:lstStyle/>
                    <a:p>
                      <a:pPr algn="l" fontAlgn="b"/>
                      <a:r>
                        <a:rPr lang="en-GB" sz="1000" b="1" u="none" strike="noStrike" dirty="0">
                          <a:effectLst/>
                        </a:rPr>
                        <a:t>Function</a:t>
                      </a:r>
                      <a:endParaRPr lang="en-GB" sz="1000" b="1" i="0" u="none" strike="noStrike" dirty="0">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GB" sz="1000" b="1" u="none" strike="noStrike" dirty="0">
                          <a:effectLst/>
                        </a:rPr>
                        <a:t>Code</a:t>
                      </a:r>
                      <a:endParaRPr lang="en-GB" sz="1000" b="1" i="0" u="none" strike="noStrike" dirty="0">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172828">
                <a:tc>
                  <a:txBody>
                    <a:bodyPr/>
                    <a:lstStyle/>
                    <a:p>
                      <a:pPr algn="l" fontAlgn="b"/>
                      <a:r>
                        <a:rPr lang="en-GB" sz="1000" u="none" strike="noStrike" dirty="0">
                          <a:effectLst/>
                        </a:rPr>
                        <a:t>Infrastructure Projects</a:t>
                      </a:r>
                      <a:endParaRPr lang="en-GB" sz="1000" b="0" i="0" u="none" strike="noStrike" dirty="0">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GB" sz="1000" u="none" strike="noStrike" dirty="0">
                          <a:effectLst/>
                        </a:rPr>
                        <a:t>IP</a:t>
                      </a:r>
                      <a:endParaRPr lang="en-GB" sz="1000" b="0" i="0" u="none" strike="noStrike" dirty="0">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172828">
                <a:tc>
                  <a:txBody>
                    <a:bodyPr/>
                    <a:lstStyle/>
                    <a:p>
                      <a:pPr algn="l" fontAlgn="b"/>
                      <a:r>
                        <a:rPr lang="en-GB" sz="1000" u="none" strike="noStrike">
                          <a:effectLst/>
                        </a:rPr>
                        <a:t>Route Services</a:t>
                      </a:r>
                      <a:endParaRPr lang="en-GB" sz="1000" b="0" i="0" u="none" strike="noStrike">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GB" sz="1000" u="none" strike="noStrike">
                          <a:effectLst/>
                        </a:rPr>
                        <a:t>RouteServices</a:t>
                      </a:r>
                      <a:endParaRPr lang="en-GB" sz="1000" b="0" i="0" u="none" strike="noStrike">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172828">
                <a:tc>
                  <a:txBody>
                    <a:bodyPr/>
                    <a:lstStyle/>
                    <a:p>
                      <a:pPr algn="l" fontAlgn="b"/>
                      <a:r>
                        <a:rPr lang="en-GB" sz="1000" u="none" strike="noStrike">
                          <a:effectLst/>
                        </a:rPr>
                        <a:t>All other functions</a:t>
                      </a:r>
                      <a:endParaRPr lang="en-GB" sz="1000" b="0" i="0" u="none" strike="noStrike">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r>
                        <a:rPr lang="en-GB" sz="1000" u="none" strike="noStrike" dirty="0" err="1">
                          <a:effectLst/>
                        </a:rPr>
                        <a:t>OtherNR</a:t>
                      </a:r>
                      <a:endParaRPr lang="en-GB" sz="1000" b="0" i="0" u="none" strike="noStrike" dirty="0">
                        <a:solidFill>
                          <a:srgbClr val="000000"/>
                        </a:solidFill>
                        <a:effectLst/>
                        <a:latin typeface="Arial"/>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13"/>
                  </a:ext>
                </a:extLst>
              </a:tr>
            </a:tbl>
          </a:graphicData>
        </a:graphic>
      </p:graphicFrame>
      <p:pic>
        <p:nvPicPr>
          <p:cNvPr id="1025" name="Picture 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856010" y="8771730"/>
            <a:ext cx="950564" cy="6905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455028"/>
      </p:ext>
    </p:extLst>
  </p:cSld>
  <p:clrMapOvr>
    <a:masterClrMapping/>
  </p:clrMapOvr>
</p:sld>
</file>

<file path=ppt/theme/theme1.xml><?xml version="1.0" encoding="utf-8"?>
<a:theme xmlns:a="http://schemas.openxmlformats.org/drawingml/2006/main" name="Blank">
  <a:themeElements>
    <a:clrScheme name="Network Rail">
      <a:dk1>
        <a:srgbClr val="292929"/>
      </a:dk1>
      <a:lt1>
        <a:sysClr val="window" lastClr="FFFFFF"/>
      </a:lt1>
      <a:dk2>
        <a:srgbClr val="054B6B"/>
      </a:dk2>
      <a:lt2>
        <a:srgbClr val="FFFFFF"/>
      </a:lt2>
      <a:accent1>
        <a:srgbClr val="054B6B"/>
      </a:accent1>
      <a:accent2>
        <a:srgbClr val="EE731F"/>
      </a:accent2>
      <a:accent3>
        <a:srgbClr val="9DB126"/>
      </a:accent3>
      <a:accent4>
        <a:srgbClr val="A5CDDC"/>
      </a:accent4>
      <a:accent5>
        <a:srgbClr val="D51324"/>
      </a:accent5>
      <a:accent6>
        <a:srgbClr val="830926"/>
      </a:accent6>
      <a:hlink>
        <a:srgbClr val="054B6B"/>
      </a:hlink>
      <a:folHlink>
        <a:srgbClr val="A5CDDC"/>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spcBef>
            <a:spcPts val="1500"/>
          </a:spcBef>
          <a:defRPr sz="1200" dirty="0" smtClean="0">
            <a:solidFill>
              <a:schemeClr val="tx2"/>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7209</TotalTime>
  <Words>463</Words>
  <Application>Microsoft Office PowerPoint</Application>
  <PresentationFormat>A4 Paper (210x297 mm)</PresentationFormat>
  <Paragraphs>56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Tahoma</vt:lpstr>
      <vt:lpstr>Blank</vt:lpstr>
      <vt:lpstr>PowerPoint Presentation</vt:lpstr>
    </vt:vector>
  </TitlesOfParts>
  <Company>Network Rail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Young Kieran</dc:creator>
  <dc:description>built by www.mediasterling.com</dc:description>
  <cp:lastModifiedBy>Quarendon Angela</cp:lastModifiedBy>
  <cp:revision>121</cp:revision>
  <cp:lastPrinted>2018-09-24T11:49:51Z</cp:lastPrinted>
  <dcterms:created xsi:type="dcterms:W3CDTF">2015-03-12T14:55:23Z</dcterms:created>
  <dcterms:modified xsi:type="dcterms:W3CDTF">2018-09-26T13:30:06Z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_Version">
    <vt:lpwstr>1.0.1</vt:lpwstr>
  </property>
</Properties>
</file>