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662" r:id="rId3"/>
    <p:sldMasterId id="2147483658" r:id="rId4"/>
    <p:sldMasterId id="2147483660" r:id="rId5"/>
    <p:sldMasterId id="2147483661" r:id="rId6"/>
    <p:sldMasterId id="2147483659" r:id="rId7"/>
  </p:sldMasterIdLst>
  <p:notesMasterIdLst>
    <p:notesMasterId r:id="rId14"/>
  </p:notesMasterIdLst>
  <p:handoutMasterIdLst>
    <p:handoutMasterId r:id="rId15"/>
  </p:handoutMasterIdLst>
  <p:sldIdLst>
    <p:sldId id="256" r:id="rId8"/>
    <p:sldId id="259" r:id="rId9"/>
    <p:sldId id="266" r:id="rId10"/>
    <p:sldId id="267" r:id="rId11"/>
    <p:sldId id="268" r:id="rId12"/>
    <p:sldId id="269" r:id="rId13"/>
  </p:sldIdLst>
  <p:sldSz cx="9144000" cy="6858000" type="screen4x3"/>
  <p:notesSz cx="6858000" cy="9144000"/>
  <p:defaultTextStyle>
    <a:defPPr>
      <a:defRPr lang="en-GB"/>
    </a:defPPr>
    <a:lvl1pPr algn="l" rtl="0" eaLnBrk="0" fontAlgn="base" hangingPunct="0">
      <a:spcBef>
        <a:spcPct val="0"/>
      </a:spcBef>
      <a:spcAft>
        <a:spcPct val="0"/>
      </a:spcAft>
      <a:defRPr sz="1100" kern="1200">
        <a:solidFill>
          <a:schemeClr val="tx2"/>
        </a:solidFill>
        <a:latin typeface="Arial" charset="0"/>
        <a:ea typeface="+mn-ea"/>
        <a:cs typeface="+mn-cs"/>
      </a:defRPr>
    </a:lvl1pPr>
    <a:lvl2pPr marL="457200" algn="l" rtl="0" eaLnBrk="0" fontAlgn="base" hangingPunct="0">
      <a:spcBef>
        <a:spcPct val="0"/>
      </a:spcBef>
      <a:spcAft>
        <a:spcPct val="0"/>
      </a:spcAft>
      <a:defRPr sz="1100" kern="1200">
        <a:solidFill>
          <a:schemeClr val="tx2"/>
        </a:solidFill>
        <a:latin typeface="Arial" charset="0"/>
        <a:ea typeface="+mn-ea"/>
        <a:cs typeface="+mn-cs"/>
      </a:defRPr>
    </a:lvl2pPr>
    <a:lvl3pPr marL="914400" algn="l" rtl="0" eaLnBrk="0" fontAlgn="base" hangingPunct="0">
      <a:spcBef>
        <a:spcPct val="0"/>
      </a:spcBef>
      <a:spcAft>
        <a:spcPct val="0"/>
      </a:spcAft>
      <a:defRPr sz="1100" kern="1200">
        <a:solidFill>
          <a:schemeClr val="tx2"/>
        </a:solidFill>
        <a:latin typeface="Arial" charset="0"/>
        <a:ea typeface="+mn-ea"/>
        <a:cs typeface="+mn-cs"/>
      </a:defRPr>
    </a:lvl3pPr>
    <a:lvl4pPr marL="1371600" algn="l" rtl="0" eaLnBrk="0" fontAlgn="base" hangingPunct="0">
      <a:spcBef>
        <a:spcPct val="0"/>
      </a:spcBef>
      <a:spcAft>
        <a:spcPct val="0"/>
      </a:spcAft>
      <a:defRPr sz="1100" kern="1200">
        <a:solidFill>
          <a:schemeClr val="tx2"/>
        </a:solidFill>
        <a:latin typeface="Arial" charset="0"/>
        <a:ea typeface="+mn-ea"/>
        <a:cs typeface="+mn-cs"/>
      </a:defRPr>
    </a:lvl4pPr>
    <a:lvl5pPr marL="1828800" algn="l" rtl="0" eaLnBrk="0" fontAlgn="base" hangingPunct="0">
      <a:spcBef>
        <a:spcPct val="0"/>
      </a:spcBef>
      <a:spcAft>
        <a:spcPct val="0"/>
      </a:spcAft>
      <a:defRPr sz="1100" kern="1200">
        <a:solidFill>
          <a:schemeClr val="tx2"/>
        </a:solidFill>
        <a:latin typeface="Arial" charset="0"/>
        <a:ea typeface="+mn-ea"/>
        <a:cs typeface="+mn-cs"/>
      </a:defRPr>
    </a:lvl5pPr>
    <a:lvl6pPr marL="2286000" algn="l" defTabSz="914400" rtl="0" eaLnBrk="1" latinLnBrk="0" hangingPunct="1">
      <a:defRPr sz="1100" kern="1200">
        <a:solidFill>
          <a:schemeClr val="tx2"/>
        </a:solidFill>
        <a:latin typeface="Arial" charset="0"/>
        <a:ea typeface="+mn-ea"/>
        <a:cs typeface="+mn-cs"/>
      </a:defRPr>
    </a:lvl6pPr>
    <a:lvl7pPr marL="2743200" algn="l" defTabSz="914400" rtl="0" eaLnBrk="1" latinLnBrk="0" hangingPunct="1">
      <a:defRPr sz="1100" kern="1200">
        <a:solidFill>
          <a:schemeClr val="tx2"/>
        </a:solidFill>
        <a:latin typeface="Arial" charset="0"/>
        <a:ea typeface="+mn-ea"/>
        <a:cs typeface="+mn-cs"/>
      </a:defRPr>
    </a:lvl7pPr>
    <a:lvl8pPr marL="3200400" algn="l" defTabSz="914400" rtl="0" eaLnBrk="1" latinLnBrk="0" hangingPunct="1">
      <a:defRPr sz="1100" kern="1200">
        <a:solidFill>
          <a:schemeClr val="tx2"/>
        </a:solidFill>
        <a:latin typeface="Arial" charset="0"/>
        <a:ea typeface="+mn-ea"/>
        <a:cs typeface="+mn-cs"/>
      </a:defRPr>
    </a:lvl8pPr>
    <a:lvl9pPr marL="3657600" algn="l" defTabSz="914400" rtl="0" eaLnBrk="1" latinLnBrk="0" hangingPunct="1">
      <a:defRPr sz="1100" kern="1200">
        <a:solidFill>
          <a:schemeClr val="tx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110" d="100"/>
          <a:sy n="110" d="100"/>
        </p:scale>
        <p:origin x="1068" y="11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defRPr sz="1200">
                <a:solidFill>
                  <a:schemeClr val="tx1"/>
                </a:solidFill>
                <a:latin typeface="Arial" panose="020B0604020202020204" pitchFamily="34" charset="0"/>
              </a:defRPr>
            </a:lvl1pPr>
          </a:lstStyle>
          <a:p>
            <a:pPr>
              <a:defRPr/>
            </a:pPr>
            <a:endParaRPr lang="en-GB" altLang="en-US"/>
          </a:p>
        </p:txBody>
      </p:sp>
      <p:sp>
        <p:nvSpPr>
          <p:cNvPr id="14336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defRPr sz="1200">
                <a:solidFill>
                  <a:schemeClr val="tx1"/>
                </a:solidFill>
                <a:latin typeface="Arial" panose="020B0604020202020204" pitchFamily="34" charset="0"/>
              </a:defRPr>
            </a:lvl1pPr>
          </a:lstStyle>
          <a:p>
            <a:pPr>
              <a:defRPr/>
            </a:pPr>
            <a:endParaRPr lang="en-GB" altLang="en-US"/>
          </a:p>
        </p:txBody>
      </p:sp>
      <p:sp>
        <p:nvSpPr>
          <p:cNvPr id="14336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spcBef>
                <a:spcPct val="0"/>
              </a:spcBef>
              <a:defRPr sz="1200">
                <a:solidFill>
                  <a:schemeClr val="tx1"/>
                </a:solidFill>
                <a:latin typeface="Arial" panose="020B0604020202020204" pitchFamily="34" charset="0"/>
              </a:defRPr>
            </a:lvl1pPr>
          </a:lstStyle>
          <a:p>
            <a:pPr>
              <a:defRPr/>
            </a:pPr>
            <a:endParaRPr lang="en-GB" altLang="en-US"/>
          </a:p>
        </p:txBody>
      </p:sp>
      <p:sp>
        <p:nvSpPr>
          <p:cNvPr id="14336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8F497DC9-7F23-4C9F-9312-F610CE64912C}" type="slidenum">
              <a:rPr lang="en-GB" altLang="en-US"/>
              <a:pPr>
                <a:defRPr/>
              </a:pPr>
              <a:t>‹#›</a:t>
            </a:fld>
            <a:endParaRPr lang="en-GB" altLang="en-US"/>
          </a:p>
        </p:txBody>
      </p:sp>
    </p:spTree>
    <p:extLst>
      <p:ext uri="{BB962C8B-B14F-4D97-AF65-F5344CB8AC3E}">
        <p14:creationId xmlns:p14="http://schemas.microsoft.com/office/powerpoint/2010/main" val="2789331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defRPr sz="1200">
                <a:solidFill>
                  <a:schemeClr val="tx1"/>
                </a:solidFill>
                <a:latin typeface="Arial" panose="020B0604020202020204" pitchFamily="34" charset="0"/>
              </a:defRPr>
            </a:lvl1pPr>
          </a:lstStyle>
          <a:p>
            <a:pPr>
              <a:defRPr/>
            </a:pPr>
            <a:endParaRPr lang="en-GB"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defRPr sz="1200">
                <a:solidFill>
                  <a:schemeClr val="tx1"/>
                </a:solidFill>
                <a:latin typeface="Arial" panose="020B0604020202020204" pitchFamily="34" charset="0"/>
              </a:defRPr>
            </a:lvl1pPr>
          </a:lstStyle>
          <a:p>
            <a:pPr>
              <a:defRPr/>
            </a:pPr>
            <a:endParaRPr lang="en-GB" alt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spcBef>
                <a:spcPct val="0"/>
              </a:spcBef>
              <a:defRPr sz="1200">
                <a:solidFill>
                  <a:schemeClr val="tx1"/>
                </a:solidFill>
                <a:latin typeface="Arial" panose="020B0604020202020204" pitchFamily="34" charset="0"/>
              </a:defRPr>
            </a:lvl1pPr>
          </a:lstStyle>
          <a:p>
            <a:pPr>
              <a:defRPr/>
            </a:pPr>
            <a:endParaRPr lang="en-GB"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B82A1433-23A6-45BE-BD22-9DD5141FC581}" type="slidenum">
              <a:rPr lang="en-GB" altLang="en-US"/>
              <a:pPr>
                <a:defRPr/>
              </a:pPr>
              <a:t>‹#›</a:t>
            </a:fld>
            <a:endParaRPr lang="en-GB" altLang="en-US"/>
          </a:p>
        </p:txBody>
      </p:sp>
    </p:spTree>
    <p:extLst>
      <p:ext uri="{BB962C8B-B14F-4D97-AF65-F5344CB8AC3E}">
        <p14:creationId xmlns:p14="http://schemas.microsoft.com/office/powerpoint/2010/main" val="21969609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9"/>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a:t>/</a:t>
            </a:r>
          </a:p>
        </p:txBody>
      </p:sp>
      <p:sp>
        <p:nvSpPr>
          <p:cNvPr id="8194" name="Rectangle 2"/>
          <p:cNvSpPr>
            <a:spLocks noGrp="1" noChangeArrowheads="1"/>
          </p:cNvSpPr>
          <p:nvPr>
            <p:ph type="ctrTitle"/>
          </p:nvPr>
        </p:nvSpPr>
        <p:spPr>
          <a:xfrm>
            <a:off x="539750" y="2565400"/>
            <a:ext cx="7269163" cy="1042988"/>
          </a:xfrm>
        </p:spPr>
        <p:txBody>
          <a:bodyPr/>
          <a:lstStyle>
            <a:lvl1pPr>
              <a:defRPr sz="3600"/>
            </a:lvl1pPr>
          </a:lstStyle>
          <a:p>
            <a:pPr lvl="0"/>
            <a:r>
              <a:rPr lang="en-US" altLang="en-US" noProof="0"/>
              <a:t>Click to edit Master title style</a:t>
            </a:r>
            <a:endParaRPr lang="en-GB" altLang="en-US" noProof="0"/>
          </a:p>
        </p:txBody>
      </p:sp>
      <p:sp>
        <p:nvSpPr>
          <p:cNvPr id="8195" name="Rectangle 3"/>
          <p:cNvSpPr>
            <a:spLocks noGrp="1" noChangeArrowheads="1"/>
          </p:cNvSpPr>
          <p:nvPr>
            <p:ph type="subTitle" idx="1"/>
          </p:nvPr>
        </p:nvSpPr>
        <p:spPr>
          <a:xfrm>
            <a:off x="539750" y="3644900"/>
            <a:ext cx="7269163" cy="719138"/>
          </a:xfrm>
        </p:spPr>
        <p:txBody>
          <a:bodyPr/>
          <a:lstStyle>
            <a:lvl1pPr>
              <a:defRPr sz="2800"/>
            </a:lvl1pPr>
          </a:lstStyle>
          <a:p>
            <a:pPr lvl="0"/>
            <a:r>
              <a:rPr lang="en-US" altLang="en-US" noProof="0"/>
              <a:t>Click to edit Master subtitle style</a:t>
            </a:r>
            <a:endParaRPr lang="en-GB" altLang="en-US" noProof="0"/>
          </a:p>
        </p:txBody>
      </p:sp>
      <p:sp>
        <p:nvSpPr>
          <p:cNvPr id="5" name="Rectangle 5"/>
          <p:cNvSpPr>
            <a:spLocks noGrp="1" noChangeArrowheads="1"/>
          </p:cNvSpPr>
          <p:nvPr>
            <p:ph type="ftr" sz="quarter" idx="10"/>
          </p:nvPr>
        </p:nvSpPr>
        <p:spPr/>
        <p:txBody>
          <a:bodyPr/>
          <a:lstStyle>
            <a:lvl1pPr>
              <a:defRPr/>
            </a:lvl1pPr>
          </a:lstStyle>
          <a:p>
            <a:pPr>
              <a:defRPr/>
            </a:pPr>
            <a:r>
              <a:rPr lang="en-GB" altLang="en-US"/>
              <a:t>Presentation Title: View &gt; Header &amp; Footer</a:t>
            </a:r>
          </a:p>
        </p:txBody>
      </p:sp>
      <p:sp>
        <p:nvSpPr>
          <p:cNvPr id="6" name="Rectangle 7"/>
          <p:cNvSpPr>
            <a:spLocks noGrp="1" noChangeArrowheads="1"/>
          </p:cNvSpPr>
          <p:nvPr>
            <p:ph type="dt" sz="half" idx="11"/>
          </p:nvPr>
        </p:nvSpPr>
        <p:spPr/>
        <p:txBody>
          <a:bodyPr/>
          <a:lstStyle>
            <a:lvl1pPr>
              <a:defRPr/>
            </a:lvl1pPr>
          </a:lstStyle>
          <a:p>
            <a:pPr>
              <a:defRPr/>
            </a:pPr>
            <a:fld id="{48D96D24-A426-49D3-B1AF-A483B7F1ECF4}" type="datetime5">
              <a:rPr lang="en-GB" altLang="en-US"/>
              <a:pPr>
                <a:defRPr/>
              </a:pPr>
              <a:t>30-Jan-19</a:t>
            </a:fld>
            <a:endParaRPr lang="en-GB" altLang="en-US"/>
          </a:p>
        </p:txBody>
      </p:sp>
      <p:sp>
        <p:nvSpPr>
          <p:cNvPr id="7" name="Rectangle 8"/>
          <p:cNvSpPr>
            <a:spLocks noGrp="1" noChangeArrowheads="1"/>
          </p:cNvSpPr>
          <p:nvPr>
            <p:ph type="sldNum" sz="quarter" idx="12"/>
          </p:nvPr>
        </p:nvSpPr>
        <p:spPr/>
        <p:txBody>
          <a:bodyPr/>
          <a:lstStyle>
            <a:lvl1pPr>
              <a:defRPr smtClean="0"/>
            </a:lvl1pPr>
          </a:lstStyle>
          <a:p>
            <a:pPr>
              <a:defRPr/>
            </a:pPr>
            <a:fld id="{C396F280-9B32-4034-8303-F88EB52764A8}" type="slidenum">
              <a:rPr lang="en-GB" altLang="en-US"/>
              <a:pPr>
                <a:defRPr/>
              </a:pPr>
              <a:t>‹#›</a:t>
            </a:fld>
            <a:endParaRPr lang="en-GB" altLang="en-US"/>
          </a:p>
        </p:txBody>
      </p:sp>
    </p:spTree>
    <p:extLst>
      <p:ext uri="{BB962C8B-B14F-4D97-AF65-F5344CB8AC3E}">
        <p14:creationId xmlns:p14="http://schemas.microsoft.com/office/powerpoint/2010/main" val="1409590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174B8F1E-7378-4ACC-81D1-BAE3B70766D1}" type="datetime5">
              <a:rPr lang="en-GB" altLang="en-US"/>
              <a:pPr>
                <a:defRPr/>
              </a:pPr>
              <a:t>30-Jan-19</a:t>
            </a:fld>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6" name="Rectangle 6"/>
          <p:cNvSpPr>
            <a:spLocks noGrp="1" noChangeArrowheads="1"/>
          </p:cNvSpPr>
          <p:nvPr>
            <p:ph type="sldNum" sz="quarter" idx="12"/>
          </p:nvPr>
        </p:nvSpPr>
        <p:spPr>
          <a:ln/>
        </p:spPr>
        <p:txBody>
          <a:bodyPr/>
          <a:lstStyle>
            <a:lvl1pPr>
              <a:defRPr/>
            </a:lvl1pPr>
          </a:lstStyle>
          <a:p>
            <a:pPr>
              <a:defRPr/>
            </a:pPr>
            <a:fld id="{E3F9DECF-A4B8-4159-82EE-467E865423A7}" type="slidenum">
              <a:rPr lang="en-GB" altLang="en-US"/>
              <a:pPr>
                <a:defRPr/>
              </a:pPr>
              <a:t>‹#›</a:t>
            </a:fld>
            <a:endParaRPr lang="en-GB" altLang="en-US"/>
          </a:p>
        </p:txBody>
      </p:sp>
    </p:spTree>
    <p:extLst>
      <p:ext uri="{BB962C8B-B14F-4D97-AF65-F5344CB8AC3E}">
        <p14:creationId xmlns:p14="http://schemas.microsoft.com/office/powerpoint/2010/main" val="3258779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827088"/>
            <a:ext cx="1816100" cy="54054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827088"/>
            <a:ext cx="5300663" cy="540543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16A26192-CDC8-4398-8E50-39C3FEC3000B}" type="datetime5">
              <a:rPr lang="en-GB" altLang="en-US"/>
              <a:pPr>
                <a:defRPr/>
              </a:pPr>
              <a:t>30-Jan-19</a:t>
            </a:fld>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6" name="Rectangle 6"/>
          <p:cNvSpPr>
            <a:spLocks noGrp="1" noChangeArrowheads="1"/>
          </p:cNvSpPr>
          <p:nvPr>
            <p:ph type="sldNum" sz="quarter" idx="12"/>
          </p:nvPr>
        </p:nvSpPr>
        <p:spPr>
          <a:ln/>
        </p:spPr>
        <p:txBody>
          <a:bodyPr/>
          <a:lstStyle>
            <a:lvl1pPr>
              <a:defRPr/>
            </a:lvl1pPr>
          </a:lstStyle>
          <a:p>
            <a:pPr>
              <a:defRPr/>
            </a:pPr>
            <a:fld id="{BC5D13DF-8778-4CEC-9B71-17CBB790E7DE}" type="slidenum">
              <a:rPr lang="en-GB" altLang="en-US"/>
              <a:pPr>
                <a:defRPr/>
              </a:pPr>
              <a:t>‹#›</a:t>
            </a:fld>
            <a:endParaRPr lang="en-GB" altLang="en-US"/>
          </a:p>
        </p:txBody>
      </p:sp>
    </p:spTree>
    <p:extLst>
      <p:ext uri="{BB962C8B-B14F-4D97-AF65-F5344CB8AC3E}">
        <p14:creationId xmlns:p14="http://schemas.microsoft.com/office/powerpoint/2010/main" val="34122601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C36CC5C2-711D-4584-8283-4D9512C406FC}"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81F161E1-5481-40C7-BC98-0F62A5EE9484}" type="slidenum">
              <a:rPr lang="en-GB" altLang="en-US"/>
              <a:pPr>
                <a:defRPr/>
              </a:pPr>
              <a:t>‹#›</a:t>
            </a:fld>
            <a:endParaRPr lang="en-GB" altLang="en-US"/>
          </a:p>
        </p:txBody>
      </p:sp>
    </p:spTree>
    <p:extLst>
      <p:ext uri="{BB962C8B-B14F-4D97-AF65-F5344CB8AC3E}">
        <p14:creationId xmlns:p14="http://schemas.microsoft.com/office/powerpoint/2010/main" val="1181998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32A2E51F-A3A1-495A-9F32-93FD65C4E171}"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C8021B38-16D4-401D-A844-7AEEF02E13A3}" type="slidenum">
              <a:rPr lang="en-GB" altLang="en-US"/>
              <a:pPr>
                <a:defRPr/>
              </a:pPr>
              <a:t>‹#›</a:t>
            </a:fld>
            <a:endParaRPr lang="en-GB" altLang="en-US"/>
          </a:p>
        </p:txBody>
      </p:sp>
    </p:spTree>
    <p:extLst>
      <p:ext uri="{BB962C8B-B14F-4D97-AF65-F5344CB8AC3E}">
        <p14:creationId xmlns:p14="http://schemas.microsoft.com/office/powerpoint/2010/main" val="3094108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5C86D247-3BC3-4F51-BE2B-1AF33513C62F}"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E3653B90-0B96-42B8-AA58-6EFA474C1A0B}" type="slidenum">
              <a:rPr lang="en-GB" altLang="en-US"/>
              <a:pPr>
                <a:defRPr/>
              </a:pPr>
              <a:t>‹#›</a:t>
            </a:fld>
            <a:endParaRPr lang="en-GB" altLang="en-US"/>
          </a:p>
        </p:txBody>
      </p:sp>
    </p:spTree>
    <p:extLst>
      <p:ext uri="{BB962C8B-B14F-4D97-AF65-F5344CB8AC3E}">
        <p14:creationId xmlns:p14="http://schemas.microsoft.com/office/powerpoint/2010/main" val="1623093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41500"/>
            <a:ext cx="3557588"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249738" y="1841500"/>
            <a:ext cx="3559175"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52D7E9D4-7E9B-44B3-970E-1ACA7898BB17}" type="datetime5">
              <a:rPr lang="en-GB" altLang="en-US"/>
              <a:pPr>
                <a:defRPr/>
              </a:pPr>
              <a:t>30-Jan-19</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E9283652-46E1-4FDA-8E4E-735E6A0FC7B1}" type="slidenum">
              <a:rPr lang="en-GB" altLang="en-US"/>
              <a:pPr>
                <a:defRPr/>
              </a:pPr>
              <a:t>‹#›</a:t>
            </a:fld>
            <a:endParaRPr lang="en-GB" altLang="en-US"/>
          </a:p>
        </p:txBody>
      </p:sp>
    </p:spTree>
    <p:extLst>
      <p:ext uri="{BB962C8B-B14F-4D97-AF65-F5344CB8AC3E}">
        <p14:creationId xmlns:p14="http://schemas.microsoft.com/office/powerpoint/2010/main" val="321151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8" name="Rectangle 8"/>
          <p:cNvSpPr>
            <a:spLocks noGrp="1" noChangeArrowheads="1"/>
          </p:cNvSpPr>
          <p:nvPr>
            <p:ph type="dt" sz="half" idx="11"/>
          </p:nvPr>
        </p:nvSpPr>
        <p:spPr>
          <a:ln/>
        </p:spPr>
        <p:txBody>
          <a:bodyPr/>
          <a:lstStyle>
            <a:lvl1pPr>
              <a:defRPr/>
            </a:lvl1pPr>
          </a:lstStyle>
          <a:p>
            <a:pPr>
              <a:defRPr/>
            </a:pPr>
            <a:fld id="{4558862C-69BC-4178-85A7-FDAA73F1F0CE}" type="datetime5">
              <a:rPr lang="en-GB" altLang="en-US"/>
              <a:pPr>
                <a:defRPr/>
              </a:pPr>
              <a:t>30-Jan-19</a:t>
            </a:fld>
            <a:endParaRPr lang="en-GB" altLang="en-US"/>
          </a:p>
        </p:txBody>
      </p:sp>
      <p:sp>
        <p:nvSpPr>
          <p:cNvPr id="9" name="Rectangle 9"/>
          <p:cNvSpPr>
            <a:spLocks noGrp="1" noChangeArrowheads="1"/>
          </p:cNvSpPr>
          <p:nvPr>
            <p:ph type="sldNum" sz="quarter" idx="12"/>
          </p:nvPr>
        </p:nvSpPr>
        <p:spPr>
          <a:ln/>
        </p:spPr>
        <p:txBody>
          <a:bodyPr/>
          <a:lstStyle>
            <a:lvl1pPr>
              <a:defRPr/>
            </a:lvl1pPr>
          </a:lstStyle>
          <a:p>
            <a:pPr>
              <a:defRPr/>
            </a:pPr>
            <a:fld id="{D9AAE7DF-5AA6-4285-A7BA-E2DD1093DC2F}" type="slidenum">
              <a:rPr lang="en-GB" altLang="en-US"/>
              <a:pPr>
                <a:defRPr/>
              </a:pPr>
              <a:t>‹#›</a:t>
            </a:fld>
            <a:endParaRPr lang="en-GB" altLang="en-US"/>
          </a:p>
        </p:txBody>
      </p:sp>
    </p:spTree>
    <p:extLst>
      <p:ext uri="{BB962C8B-B14F-4D97-AF65-F5344CB8AC3E}">
        <p14:creationId xmlns:p14="http://schemas.microsoft.com/office/powerpoint/2010/main" val="12219781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4" name="Rectangle 8"/>
          <p:cNvSpPr>
            <a:spLocks noGrp="1" noChangeArrowheads="1"/>
          </p:cNvSpPr>
          <p:nvPr>
            <p:ph type="dt" sz="half" idx="11"/>
          </p:nvPr>
        </p:nvSpPr>
        <p:spPr>
          <a:ln/>
        </p:spPr>
        <p:txBody>
          <a:bodyPr/>
          <a:lstStyle>
            <a:lvl1pPr>
              <a:defRPr/>
            </a:lvl1pPr>
          </a:lstStyle>
          <a:p>
            <a:pPr>
              <a:defRPr/>
            </a:pPr>
            <a:fld id="{8835FF5D-36B8-49AF-B3E7-4C341A040ECD}" type="datetime5">
              <a:rPr lang="en-GB" altLang="en-US"/>
              <a:pPr>
                <a:defRPr/>
              </a:pPr>
              <a:t>30-Jan-19</a:t>
            </a:fld>
            <a:endParaRPr lang="en-GB" altLang="en-US"/>
          </a:p>
        </p:txBody>
      </p:sp>
      <p:sp>
        <p:nvSpPr>
          <p:cNvPr id="5" name="Rectangle 9"/>
          <p:cNvSpPr>
            <a:spLocks noGrp="1" noChangeArrowheads="1"/>
          </p:cNvSpPr>
          <p:nvPr>
            <p:ph type="sldNum" sz="quarter" idx="12"/>
          </p:nvPr>
        </p:nvSpPr>
        <p:spPr>
          <a:ln/>
        </p:spPr>
        <p:txBody>
          <a:bodyPr/>
          <a:lstStyle>
            <a:lvl1pPr>
              <a:defRPr/>
            </a:lvl1pPr>
          </a:lstStyle>
          <a:p>
            <a:pPr>
              <a:defRPr/>
            </a:pPr>
            <a:fld id="{A4160757-191A-40DB-958B-EE193E66FCC1}" type="slidenum">
              <a:rPr lang="en-GB" altLang="en-US"/>
              <a:pPr>
                <a:defRPr/>
              </a:pPr>
              <a:t>‹#›</a:t>
            </a:fld>
            <a:endParaRPr lang="en-GB" altLang="en-US"/>
          </a:p>
        </p:txBody>
      </p:sp>
    </p:spTree>
    <p:extLst>
      <p:ext uri="{BB962C8B-B14F-4D97-AF65-F5344CB8AC3E}">
        <p14:creationId xmlns:p14="http://schemas.microsoft.com/office/powerpoint/2010/main" val="27661033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3" name="Rectangle 8"/>
          <p:cNvSpPr>
            <a:spLocks noGrp="1" noChangeArrowheads="1"/>
          </p:cNvSpPr>
          <p:nvPr>
            <p:ph type="dt" sz="half" idx="11"/>
          </p:nvPr>
        </p:nvSpPr>
        <p:spPr>
          <a:ln/>
        </p:spPr>
        <p:txBody>
          <a:bodyPr/>
          <a:lstStyle>
            <a:lvl1pPr>
              <a:defRPr/>
            </a:lvl1pPr>
          </a:lstStyle>
          <a:p>
            <a:pPr>
              <a:defRPr/>
            </a:pPr>
            <a:fld id="{016E7110-AA74-44DA-B186-B6742BE782FF}" type="datetime5">
              <a:rPr lang="en-GB" altLang="en-US"/>
              <a:pPr>
                <a:defRPr/>
              </a:pPr>
              <a:t>30-Jan-19</a:t>
            </a:fld>
            <a:endParaRPr lang="en-GB" altLang="en-US"/>
          </a:p>
        </p:txBody>
      </p:sp>
      <p:sp>
        <p:nvSpPr>
          <p:cNvPr id="4" name="Rectangle 9"/>
          <p:cNvSpPr>
            <a:spLocks noGrp="1" noChangeArrowheads="1"/>
          </p:cNvSpPr>
          <p:nvPr>
            <p:ph type="sldNum" sz="quarter" idx="12"/>
          </p:nvPr>
        </p:nvSpPr>
        <p:spPr>
          <a:ln/>
        </p:spPr>
        <p:txBody>
          <a:bodyPr/>
          <a:lstStyle>
            <a:lvl1pPr>
              <a:defRPr/>
            </a:lvl1pPr>
          </a:lstStyle>
          <a:p>
            <a:pPr>
              <a:defRPr/>
            </a:pPr>
            <a:fld id="{487355C8-947F-4542-A26D-82D1483339D9}" type="slidenum">
              <a:rPr lang="en-GB" altLang="en-US"/>
              <a:pPr>
                <a:defRPr/>
              </a:pPr>
              <a:t>‹#›</a:t>
            </a:fld>
            <a:endParaRPr lang="en-GB" altLang="en-US"/>
          </a:p>
        </p:txBody>
      </p:sp>
    </p:spTree>
    <p:extLst>
      <p:ext uri="{BB962C8B-B14F-4D97-AF65-F5344CB8AC3E}">
        <p14:creationId xmlns:p14="http://schemas.microsoft.com/office/powerpoint/2010/main" val="40324557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5C9C2235-8347-4560-98AA-3A5D6D9CECCB}" type="datetime5">
              <a:rPr lang="en-GB" altLang="en-US"/>
              <a:pPr>
                <a:defRPr/>
              </a:pPr>
              <a:t>30-Jan-19</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238CC7BC-24AB-4D7C-96D0-A77883225069}" type="slidenum">
              <a:rPr lang="en-GB" altLang="en-US"/>
              <a:pPr>
                <a:defRPr/>
              </a:pPr>
              <a:t>‹#›</a:t>
            </a:fld>
            <a:endParaRPr lang="en-GB" altLang="en-US"/>
          </a:p>
        </p:txBody>
      </p:sp>
    </p:spTree>
    <p:extLst>
      <p:ext uri="{BB962C8B-B14F-4D97-AF65-F5344CB8AC3E}">
        <p14:creationId xmlns:p14="http://schemas.microsoft.com/office/powerpoint/2010/main" val="2917333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5F7394B0-5BC6-49DB-80EF-4D4A3E51364A}" type="datetime5">
              <a:rPr lang="en-GB" altLang="en-US"/>
              <a:pPr>
                <a:defRPr/>
              </a:pPr>
              <a:t>30-Jan-19</a:t>
            </a:fld>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6" name="Rectangle 6"/>
          <p:cNvSpPr>
            <a:spLocks noGrp="1" noChangeArrowheads="1"/>
          </p:cNvSpPr>
          <p:nvPr>
            <p:ph type="sldNum" sz="quarter" idx="12"/>
          </p:nvPr>
        </p:nvSpPr>
        <p:spPr>
          <a:ln/>
        </p:spPr>
        <p:txBody>
          <a:bodyPr/>
          <a:lstStyle>
            <a:lvl1pPr>
              <a:defRPr/>
            </a:lvl1pPr>
          </a:lstStyle>
          <a:p>
            <a:pPr>
              <a:defRPr/>
            </a:pPr>
            <a:fld id="{CD494ACB-FD81-436E-AF07-CE2BDF1368FB}" type="slidenum">
              <a:rPr lang="en-GB" altLang="en-US"/>
              <a:pPr>
                <a:defRPr/>
              </a:pPr>
              <a:t>‹#›</a:t>
            </a:fld>
            <a:endParaRPr lang="en-GB" altLang="en-US"/>
          </a:p>
        </p:txBody>
      </p:sp>
    </p:spTree>
    <p:extLst>
      <p:ext uri="{BB962C8B-B14F-4D97-AF65-F5344CB8AC3E}">
        <p14:creationId xmlns:p14="http://schemas.microsoft.com/office/powerpoint/2010/main" val="25513345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17AEB0BB-394D-45BC-B175-BEDFB693F1CC}" type="datetime5">
              <a:rPr lang="en-GB" altLang="en-US"/>
              <a:pPr>
                <a:defRPr/>
              </a:pPr>
              <a:t>30-Jan-19</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9F3413DF-07FD-41E5-91DD-58163E0D2B70}" type="slidenum">
              <a:rPr lang="en-GB" altLang="en-US"/>
              <a:pPr>
                <a:defRPr/>
              </a:pPr>
              <a:t>‹#›</a:t>
            </a:fld>
            <a:endParaRPr lang="en-GB" altLang="en-US"/>
          </a:p>
        </p:txBody>
      </p:sp>
    </p:spTree>
    <p:extLst>
      <p:ext uri="{BB962C8B-B14F-4D97-AF65-F5344CB8AC3E}">
        <p14:creationId xmlns:p14="http://schemas.microsoft.com/office/powerpoint/2010/main" val="1067555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02BC1239-647F-47D9-8F9F-D8B057BD9E74}"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047991AC-C46B-4D69-B679-B8F8DF608475}" type="slidenum">
              <a:rPr lang="en-GB" altLang="en-US"/>
              <a:pPr>
                <a:defRPr/>
              </a:pPr>
              <a:t>‹#›</a:t>
            </a:fld>
            <a:endParaRPr lang="en-GB" altLang="en-US"/>
          </a:p>
        </p:txBody>
      </p:sp>
    </p:spTree>
    <p:extLst>
      <p:ext uri="{BB962C8B-B14F-4D97-AF65-F5344CB8AC3E}">
        <p14:creationId xmlns:p14="http://schemas.microsoft.com/office/powerpoint/2010/main" val="11025503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827088"/>
            <a:ext cx="1816100" cy="54054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827088"/>
            <a:ext cx="5300663" cy="5405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B0A8EA97-EC81-4C78-90BD-5FAF69C7D9D6}"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B70CB5D6-900C-467D-9494-2C6EF2DB116B}" type="slidenum">
              <a:rPr lang="en-GB" altLang="en-US"/>
              <a:pPr>
                <a:defRPr/>
              </a:pPr>
              <a:t>‹#›</a:t>
            </a:fld>
            <a:endParaRPr lang="en-GB" altLang="en-US"/>
          </a:p>
        </p:txBody>
      </p:sp>
    </p:spTree>
    <p:extLst>
      <p:ext uri="{BB962C8B-B14F-4D97-AF65-F5344CB8AC3E}">
        <p14:creationId xmlns:p14="http://schemas.microsoft.com/office/powerpoint/2010/main" val="4134828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10"/>
          <p:cNvSpPr>
            <a:spLocks noGrp="1" noChangeArrowheads="1"/>
          </p:cNvSpPr>
          <p:nvPr>
            <p:ph type="dt" sz="half" idx="11"/>
          </p:nvPr>
        </p:nvSpPr>
        <p:spPr>
          <a:ln/>
        </p:spPr>
        <p:txBody>
          <a:bodyPr/>
          <a:lstStyle>
            <a:lvl1pPr>
              <a:defRPr/>
            </a:lvl1pPr>
          </a:lstStyle>
          <a:p>
            <a:pPr>
              <a:defRPr/>
            </a:pPr>
            <a:fld id="{57632ABC-4BC1-4674-85A6-FDB28F824C3F}" type="datetime5">
              <a:rPr lang="en-GB" altLang="en-US"/>
              <a:pPr>
                <a:defRPr/>
              </a:pPr>
              <a:t>30-Jan-19</a:t>
            </a:fld>
            <a:endParaRPr lang="en-GB" altLang="en-US"/>
          </a:p>
        </p:txBody>
      </p:sp>
      <p:sp>
        <p:nvSpPr>
          <p:cNvPr id="6" name="Rectangle 11"/>
          <p:cNvSpPr>
            <a:spLocks noGrp="1" noChangeArrowheads="1"/>
          </p:cNvSpPr>
          <p:nvPr>
            <p:ph type="sldNum" sz="quarter" idx="12"/>
          </p:nvPr>
        </p:nvSpPr>
        <p:spPr>
          <a:ln/>
        </p:spPr>
        <p:txBody>
          <a:bodyPr/>
          <a:lstStyle>
            <a:lvl1pPr>
              <a:defRPr/>
            </a:lvl1pPr>
          </a:lstStyle>
          <a:p>
            <a:pPr>
              <a:defRPr/>
            </a:pPr>
            <a:fld id="{22D50DF9-B095-4C16-980C-E9DA62D699FE}" type="slidenum">
              <a:rPr lang="en-GB" altLang="en-US"/>
              <a:pPr>
                <a:defRPr/>
              </a:pPr>
              <a:t>‹#›</a:t>
            </a:fld>
            <a:endParaRPr lang="en-GB" altLang="en-US"/>
          </a:p>
        </p:txBody>
      </p:sp>
    </p:spTree>
    <p:extLst>
      <p:ext uri="{BB962C8B-B14F-4D97-AF65-F5344CB8AC3E}">
        <p14:creationId xmlns:p14="http://schemas.microsoft.com/office/powerpoint/2010/main" val="37756659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10"/>
          <p:cNvSpPr>
            <a:spLocks noGrp="1" noChangeArrowheads="1"/>
          </p:cNvSpPr>
          <p:nvPr>
            <p:ph type="dt" sz="half" idx="11"/>
          </p:nvPr>
        </p:nvSpPr>
        <p:spPr>
          <a:ln/>
        </p:spPr>
        <p:txBody>
          <a:bodyPr/>
          <a:lstStyle>
            <a:lvl1pPr>
              <a:defRPr/>
            </a:lvl1pPr>
          </a:lstStyle>
          <a:p>
            <a:pPr>
              <a:defRPr/>
            </a:pPr>
            <a:fld id="{7451E934-10C1-4F71-9BAF-84438ECA8714}" type="datetime5">
              <a:rPr lang="en-GB" altLang="en-US"/>
              <a:pPr>
                <a:defRPr/>
              </a:pPr>
              <a:t>30-Jan-19</a:t>
            </a:fld>
            <a:endParaRPr lang="en-GB" altLang="en-US"/>
          </a:p>
        </p:txBody>
      </p:sp>
      <p:sp>
        <p:nvSpPr>
          <p:cNvPr id="6" name="Rectangle 11"/>
          <p:cNvSpPr>
            <a:spLocks noGrp="1" noChangeArrowheads="1"/>
          </p:cNvSpPr>
          <p:nvPr>
            <p:ph type="sldNum" sz="quarter" idx="12"/>
          </p:nvPr>
        </p:nvSpPr>
        <p:spPr>
          <a:ln/>
        </p:spPr>
        <p:txBody>
          <a:bodyPr/>
          <a:lstStyle>
            <a:lvl1pPr>
              <a:defRPr/>
            </a:lvl1pPr>
          </a:lstStyle>
          <a:p>
            <a:pPr>
              <a:defRPr/>
            </a:pPr>
            <a:fld id="{5E3C873A-6BE3-405C-9460-B0C1D5212037}" type="slidenum">
              <a:rPr lang="en-GB" altLang="en-US"/>
              <a:pPr>
                <a:defRPr/>
              </a:pPr>
              <a:t>‹#›</a:t>
            </a:fld>
            <a:endParaRPr lang="en-GB" altLang="en-US"/>
          </a:p>
        </p:txBody>
      </p:sp>
    </p:spTree>
    <p:extLst>
      <p:ext uri="{BB962C8B-B14F-4D97-AF65-F5344CB8AC3E}">
        <p14:creationId xmlns:p14="http://schemas.microsoft.com/office/powerpoint/2010/main" val="32009435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10"/>
          <p:cNvSpPr>
            <a:spLocks noGrp="1" noChangeArrowheads="1"/>
          </p:cNvSpPr>
          <p:nvPr>
            <p:ph type="dt" sz="half" idx="11"/>
          </p:nvPr>
        </p:nvSpPr>
        <p:spPr>
          <a:ln/>
        </p:spPr>
        <p:txBody>
          <a:bodyPr/>
          <a:lstStyle>
            <a:lvl1pPr>
              <a:defRPr/>
            </a:lvl1pPr>
          </a:lstStyle>
          <a:p>
            <a:pPr>
              <a:defRPr/>
            </a:pPr>
            <a:fld id="{C9BDCA0E-34B7-4F96-BF25-3C5FF080C52E}" type="datetime5">
              <a:rPr lang="en-GB" altLang="en-US"/>
              <a:pPr>
                <a:defRPr/>
              </a:pPr>
              <a:t>30-Jan-19</a:t>
            </a:fld>
            <a:endParaRPr lang="en-GB" altLang="en-US"/>
          </a:p>
        </p:txBody>
      </p:sp>
      <p:sp>
        <p:nvSpPr>
          <p:cNvPr id="6" name="Rectangle 11"/>
          <p:cNvSpPr>
            <a:spLocks noGrp="1" noChangeArrowheads="1"/>
          </p:cNvSpPr>
          <p:nvPr>
            <p:ph type="sldNum" sz="quarter" idx="12"/>
          </p:nvPr>
        </p:nvSpPr>
        <p:spPr>
          <a:ln/>
        </p:spPr>
        <p:txBody>
          <a:bodyPr/>
          <a:lstStyle>
            <a:lvl1pPr>
              <a:defRPr/>
            </a:lvl1pPr>
          </a:lstStyle>
          <a:p>
            <a:pPr>
              <a:defRPr/>
            </a:pPr>
            <a:fld id="{91676119-02B7-4809-BC04-42A0C0611973}" type="slidenum">
              <a:rPr lang="en-GB" altLang="en-US"/>
              <a:pPr>
                <a:defRPr/>
              </a:pPr>
              <a:t>‹#›</a:t>
            </a:fld>
            <a:endParaRPr lang="en-GB" altLang="en-US"/>
          </a:p>
        </p:txBody>
      </p:sp>
    </p:spTree>
    <p:extLst>
      <p:ext uri="{BB962C8B-B14F-4D97-AF65-F5344CB8AC3E}">
        <p14:creationId xmlns:p14="http://schemas.microsoft.com/office/powerpoint/2010/main" val="647324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41500"/>
            <a:ext cx="3127375"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819525" y="1841500"/>
            <a:ext cx="3128963"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10"/>
          <p:cNvSpPr>
            <a:spLocks noGrp="1" noChangeArrowheads="1"/>
          </p:cNvSpPr>
          <p:nvPr>
            <p:ph type="dt" sz="half" idx="11"/>
          </p:nvPr>
        </p:nvSpPr>
        <p:spPr>
          <a:ln/>
        </p:spPr>
        <p:txBody>
          <a:bodyPr/>
          <a:lstStyle>
            <a:lvl1pPr>
              <a:defRPr/>
            </a:lvl1pPr>
          </a:lstStyle>
          <a:p>
            <a:pPr>
              <a:defRPr/>
            </a:pPr>
            <a:fld id="{66AB9715-6BE6-4934-A58E-ADD4ABB52029}" type="datetime5">
              <a:rPr lang="en-GB" altLang="en-US"/>
              <a:pPr>
                <a:defRPr/>
              </a:pPr>
              <a:t>30-Jan-19</a:t>
            </a:fld>
            <a:endParaRPr lang="en-GB" altLang="en-US"/>
          </a:p>
        </p:txBody>
      </p:sp>
      <p:sp>
        <p:nvSpPr>
          <p:cNvPr id="7" name="Rectangle 11"/>
          <p:cNvSpPr>
            <a:spLocks noGrp="1" noChangeArrowheads="1"/>
          </p:cNvSpPr>
          <p:nvPr>
            <p:ph type="sldNum" sz="quarter" idx="12"/>
          </p:nvPr>
        </p:nvSpPr>
        <p:spPr>
          <a:ln/>
        </p:spPr>
        <p:txBody>
          <a:bodyPr/>
          <a:lstStyle>
            <a:lvl1pPr>
              <a:defRPr/>
            </a:lvl1pPr>
          </a:lstStyle>
          <a:p>
            <a:pPr>
              <a:defRPr/>
            </a:pPr>
            <a:fld id="{FF6E2BF1-CED9-4F4E-9750-FF71340F2D79}" type="slidenum">
              <a:rPr lang="en-GB" altLang="en-US"/>
              <a:pPr>
                <a:defRPr/>
              </a:pPr>
              <a:t>‹#›</a:t>
            </a:fld>
            <a:endParaRPr lang="en-GB" altLang="en-US"/>
          </a:p>
        </p:txBody>
      </p:sp>
    </p:spTree>
    <p:extLst>
      <p:ext uri="{BB962C8B-B14F-4D97-AF65-F5344CB8AC3E}">
        <p14:creationId xmlns:p14="http://schemas.microsoft.com/office/powerpoint/2010/main" val="22682612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8" name="Rectangle 10"/>
          <p:cNvSpPr>
            <a:spLocks noGrp="1" noChangeArrowheads="1"/>
          </p:cNvSpPr>
          <p:nvPr>
            <p:ph type="dt" sz="half" idx="11"/>
          </p:nvPr>
        </p:nvSpPr>
        <p:spPr>
          <a:ln/>
        </p:spPr>
        <p:txBody>
          <a:bodyPr/>
          <a:lstStyle>
            <a:lvl1pPr>
              <a:defRPr/>
            </a:lvl1pPr>
          </a:lstStyle>
          <a:p>
            <a:pPr>
              <a:defRPr/>
            </a:pPr>
            <a:fld id="{5EE293C4-7761-46FB-84ED-619FC1FA705F}" type="datetime5">
              <a:rPr lang="en-GB" altLang="en-US"/>
              <a:pPr>
                <a:defRPr/>
              </a:pPr>
              <a:t>30-Jan-19</a:t>
            </a:fld>
            <a:endParaRPr lang="en-GB" altLang="en-US"/>
          </a:p>
        </p:txBody>
      </p:sp>
      <p:sp>
        <p:nvSpPr>
          <p:cNvPr id="9" name="Rectangle 11"/>
          <p:cNvSpPr>
            <a:spLocks noGrp="1" noChangeArrowheads="1"/>
          </p:cNvSpPr>
          <p:nvPr>
            <p:ph type="sldNum" sz="quarter" idx="12"/>
          </p:nvPr>
        </p:nvSpPr>
        <p:spPr>
          <a:ln/>
        </p:spPr>
        <p:txBody>
          <a:bodyPr/>
          <a:lstStyle>
            <a:lvl1pPr>
              <a:defRPr/>
            </a:lvl1pPr>
          </a:lstStyle>
          <a:p>
            <a:pPr>
              <a:defRPr/>
            </a:pPr>
            <a:fld id="{619E59D7-98D3-415C-9C69-3A859E467534}" type="slidenum">
              <a:rPr lang="en-GB" altLang="en-US"/>
              <a:pPr>
                <a:defRPr/>
              </a:pPr>
              <a:t>‹#›</a:t>
            </a:fld>
            <a:endParaRPr lang="en-GB" altLang="en-US"/>
          </a:p>
        </p:txBody>
      </p:sp>
    </p:spTree>
    <p:extLst>
      <p:ext uri="{BB962C8B-B14F-4D97-AF65-F5344CB8AC3E}">
        <p14:creationId xmlns:p14="http://schemas.microsoft.com/office/powerpoint/2010/main" val="16380079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4" name="Rectangle 10"/>
          <p:cNvSpPr>
            <a:spLocks noGrp="1" noChangeArrowheads="1"/>
          </p:cNvSpPr>
          <p:nvPr>
            <p:ph type="dt" sz="half" idx="11"/>
          </p:nvPr>
        </p:nvSpPr>
        <p:spPr>
          <a:ln/>
        </p:spPr>
        <p:txBody>
          <a:bodyPr/>
          <a:lstStyle>
            <a:lvl1pPr>
              <a:defRPr/>
            </a:lvl1pPr>
          </a:lstStyle>
          <a:p>
            <a:pPr>
              <a:defRPr/>
            </a:pPr>
            <a:fld id="{F7184A0E-414A-4CF0-BB3B-CB5A71FF429A}" type="datetime5">
              <a:rPr lang="en-GB" altLang="en-US"/>
              <a:pPr>
                <a:defRPr/>
              </a:pPr>
              <a:t>30-Jan-19</a:t>
            </a:fld>
            <a:endParaRPr lang="en-GB" altLang="en-US"/>
          </a:p>
        </p:txBody>
      </p:sp>
      <p:sp>
        <p:nvSpPr>
          <p:cNvPr id="5" name="Rectangle 11"/>
          <p:cNvSpPr>
            <a:spLocks noGrp="1" noChangeArrowheads="1"/>
          </p:cNvSpPr>
          <p:nvPr>
            <p:ph type="sldNum" sz="quarter" idx="12"/>
          </p:nvPr>
        </p:nvSpPr>
        <p:spPr>
          <a:ln/>
        </p:spPr>
        <p:txBody>
          <a:bodyPr/>
          <a:lstStyle>
            <a:lvl1pPr>
              <a:defRPr/>
            </a:lvl1pPr>
          </a:lstStyle>
          <a:p>
            <a:pPr>
              <a:defRPr/>
            </a:pPr>
            <a:fld id="{8912DE0F-04A6-4042-895C-538390474D8F}" type="slidenum">
              <a:rPr lang="en-GB" altLang="en-US"/>
              <a:pPr>
                <a:defRPr/>
              </a:pPr>
              <a:t>‹#›</a:t>
            </a:fld>
            <a:endParaRPr lang="en-GB" altLang="en-US"/>
          </a:p>
        </p:txBody>
      </p:sp>
    </p:spTree>
    <p:extLst>
      <p:ext uri="{BB962C8B-B14F-4D97-AF65-F5344CB8AC3E}">
        <p14:creationId xmlns:p14="http://schemas.microsoft.com/office/powerpoint/2010/main" val="12178418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3" name="Rectangle 10"/>
          <p:cNvSpPr>
            <a:spLocks noGrp="1" noChangeArrowheads="1"/>
          </p:cNvSpPr>
          <p:nvPr>
            <p:ph type="dt" sz="half" idx="11"/>
          </p:nvPr>
        </p:nvSpPr>
        <p:spPr>
          <a:ln/>
        </p:spPr>
        <p:txBody>
          <a:bodyPr/>
          <a:lstStyle>
            <a:lvl1pPr>
              <a:defRPr/>
            </a:lvl1pPr>
          </a:lstStyle>
          <a:p>
            <a:pPr>
              <a:defRPr/>
            </a:pPr>
            <a:fld id="{AD691D1D-B0F1-4008-A8C2-180FEA5169B1}" type="datetime5">
              <a:rPr lang="en-GB" altLang="en-US"/>
              <a:pPr>
                <a:defRPr/>
              </a:pPr>
              <a:t>30-Jan-19</a:t>
            </a:fld>
            <a:endParaRPr lang="en-GB" altLang="en-US"/>
          </a:p>
        </p:txBody>
      </p:sp>
      <p:sp>
        <p:nvSpPr>
          <p:cNvPr id="4" name="Rectangle 11"/>
          <p:cNvSpPr>
            <a:spLocks noGrp="1" noChangeArrowheads="1"/>
          </p:cNvSpPr>
          <p:nvPr>
            <p:ph type="sldNum" sz="quarter" idx="12"/>
          </p:nvPr>
        </p:nvSpPr>
        <p:spPr>
          <a:ln/>
        </p:spPr>
        <p:txBody>
          <a:bodyPr/>
          <a:lstStyle>
            <a:lvl1pPr>
              <a:defRPr/>
            </a:lvl1pPr>
          </a:lstStyle>
          <a:p>
            <a:pPr>
              <a:defRPr/>
            </a:pPr>
            <a:fld id="{691A3E47-A47F-424E-AE91-5F48D46406E8}" type="slidenum">
              <a:rPr lang="en-GB" altLang="en-US"/>
              <a:pPr>
                <a:defRPr/>
              </a:pPr>
              <a:t>‹#›</a:t>
            </a:fld>
            <a:endParaRPr lang="en-GB" altLang="en-US"/>
          </a:p>
        </p:txBody>
      </p:sp>
    </p:spTree>
    <p:extLst>
      <p:ext uri="{BB962C8B-B14F-4D97-AF65-F5344CB8AC3E}">
        <p14:creationId xmlns:p14="http://schemas.microsoft.com/office/powerpoint/2010/main" val="3759870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989AAB4-909D-4E84-AD71-EB2A3EBAFF9A}" type="datetime5">
              <a:rPr lang="en-GB" altLang="en-US"/>
              <a:pPr>
                <a:defRPr/>
              </a:pPr>
              <a:t>30-Jan-19</a:t>
            </a:fld>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6" name="Rectangle 6"/>
          <p:cNvSpPr>
            <a:spLocks noGrp="1" noChangeArrowheads="1"/>
          </p:cNvSpPr>
          <p:nvPr>
            <p:ph type="sldNum" sz="quarter" idx="12"/>
          </p:nvPr>
        </p:nvSpPr>
        <p:spPr>
          <a:ln/>
        </p:spPr>
        <p:txBody>
          <a:bodyPr/>
          <a:lstStyle>
            <a:lvl1pPr>
              <a:defRPr/>
            </a:lvl1pPr>
          </a:lstStyle>
          <a:p>
            <a:pPr>
              <a:defRPr/>
            </a:pPr>
            <a:fld id="{3ED9780F-0A0E-481F-A30D-B9E89A4F937A}" type="slidenum">
              <a:rPr lang="en-GB" altLang="en-US"/>
              <a:pPr>
                <a:defRPr/>
              </a:pPr>
              <a:t>‹#›</a:t>
            </a:fld>
            <a:endParaRPr lang="en-GB" altLang="en-US"/>
          </a:p>
        </p:txBody>
      </p:sp>
    </p:spTree>
    <p:extLst>
      <p:ext uri="{BB962C8B-B14F-4D97-AF65-F5344CB8AC3E}">
        <p14:creationId xmlns:p14="http://schemas.microsoft.com/office/powerpoint/2010/main" val="8841219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10"/>
          <p:cNvSpPr>
            <a:spLocks noGrp="1" noChangeArrowheads="1"/>
          </p:cNvSpPr>
          <p:nvPr>
            <p:ph type="dt" sz="half" idx="11"/>
          </p:nvPr>
        </p:nvSpPr>
        <p:spPr>
          <a:ln/>
        </p:spPr>
        <p:txBody>
          <a:bodyPr/>
          <a:lstStyle>
            <a:lvl1pPr>
              <a:defRPr/>
            </a:lvl1pPr>
          </a:lstStyle>
          <a:p>
            <a:pPr>
              <a:defRPr/>
            </a:pPr>
            <a:fld id="{6219CE30-8124-474A-965C-B3E2A5290071}" type="datetime5">
              <a:rPr lang="en-GB" altLang="en-US"/>
              <a:pPr>
                <a:defRPr/>
              </a:pPr>
              <a:t>30-Jan-19</a:t>
            </a:fld>
            <a:endParaRPr lang="en-GB" altLang="en-US"/>
          </a:p>
        </p:txBody>
      </p:sp>
      <p:sp>
        <p:nvSpPr>
          <p:cNvPr id="7" name="Rectangle 11"/>
          <p:cNvSpPr>
            <a:spLocks noGrp="1" noChangeArrowheads="1"/>
          </p:cNvSpPr>
          <p:nvPr>
            <p:ph type="sldNum" sz="quarter" idx="12"/>
          </p:nvPr>
        </p:nvSpPr>
        <p:spPr>
          <a:ln/>
        </p:spPr>
        <p:txBody>
          <a:bodyPr/>
          <a:lstStyle>
            <a:lvl1pPr>
              <a:defRPr/>
            </a:lvl1pPr>
          </a:lstStyle>
          <a:p>
            <a:pPr>
              <a:defRPr/>
            </a:pPr>
            <a:fld id="{63695322-CDF1-4CB4-940B-CA4E6CCE9C85}" type="slidenum">
              <a:rPr lang="en-GB" altLang="en-US"/>
              <a:pPr>
                <a:defRPr/>
              </a:pPr>
              <a:t>‹#›</a:t>
            </a:fld>
            <a:endParaRPr lang="en-GB" altLang="en-US"/>
          </a:p>
        </p:txBody>
      </p:sp>
    </p:spTree>
    <p:extLst>
      <p:ext uri="{BB962C8B-B14F-4D97-AF65-F5344CB8AC3E}">
        <p14:creationId xmlns:p14="http://schemas.microsoft.com/office/powerpoint/2010/main" val="37916456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10"/>
          <p:cNvSpPr>
            <a:spLocks noGrp="1" noChangeArrowheads="1"/>
          </p:cNvSpPr>
          <p:nvPr>
            <p:ph type="dt" sz="half" idx="11"/>
          </p:nvPr>
        </p:nvSpPr>
        <p:spPr>
          <a:ln/>
        </p:spPr>
        <p:txBody>
          <a:bodyPr/>
          <a:lstStyle>
            <a:lvl1pPr>
              <a:defRPr/>
            </a:lvl1pPr>
          </a:lstStyle>
          <a:p>
            <a:pPr>
              <a:defRPr/>
            </a:pPr>
            <a:fld id="{A48B3558-8AED-400B-9825-51DA1B5BB9BF}" type="datetime5">
              <a:rPr lang="en-GB" altLang="en-US"/>
              <a:pPr>
                <a:defRPr/>
              </a:pPr>
              <a:t>30-Jan-19</a:t>
            </a:fld>
            <a:endParaRPr lang="en-GB" altLang="en-US"/>
          </a:p>
        </p:txBody>
      </p:sp>
      <p:sp>
        <p:nvSpPr>
          <p:cNvPr id="7" name="Rectangle 11"/>
          <p:cNvSpPr>
            <a:spLocks noGrp="1" noChangeArrowheads="1"/>
          </p:cNvSpPr>
          <p:nvPr>
            <p:ph type="sldNum" sz="quarter" idx="12"/>
          </p:nvPr>
        </p:nvSpPr>
        <p:spPr>
          <a:ln/>
        </p:spPr>
        <p:txBody>
          <a:bodyPr/>
          <a:lstStyle>
            <a:lvl1pPr>
              <a:defRPr/>
            </a:lvl1pPr>
          </a:lstStyle>
          <a:p>
            <a:pPr>
              <a:defRPr/>
            </a:pPr>
            <a:fld id="{48D664CA-4395-475F-BB02-0AB06F527198}" type="slidenum">
              <a:rPr lang="en-GB" altLang="en-US"/>
              <a:pPr>
                <a:defRPr/>
              </a:pPr>
              <a:t>‹#›</a:t>
            </a:fld>
            <a:endParaRPr lang="en-GB" altLang="en-US"/>
          </a:p>
        </p:txBody>
      </p:sp>
    </p:spTree>
    <p:extLst>
      <p:ext uri="{BB962C8B-B14F-4D97-AF65-F5344CB8AC3E}">
        <p14:creationId xmlns:p14="http://schemas.microsoft.com/office/powerpoint/2010/main" val="776082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10"/>
          <p:cNvSpPr>
            <a:spLocks noGrp="1" noChangeArrowheads="1"/>
          </p:cNvSpPr>
          <p:nvPr>
            <p:ph type="dt" sz="half" idx="11"/>
          </p:nvPr>
        </p:nvSpPr>
        <p:spPr>
          <a:ln/>
        </p:spPr>
        <p:txBody>
          <a:bodyPr/>
          <a:lstStyle>
            <a:lvl1pPr>
              <a:defRPr/>
            </a:lvl1pPr>
          </a:lstStyle>
          <a:p>
            <a:pPr>
              <a:defRPr/>
            </a:pPr>
            <a:fld id="{2477D1FE-5EB0-417E-B90C-0F8026FAB1CA}" type="datetime5">
              <a:rPr lang="en-GB" altLang="en-US"/>
              <a:pPr>
                <a:defRPr/>
              </a:pPr>
              <a:t>30-Jan-19</a:t>
            </a:fld>
            <a:endParaRPr lang="en-GB" altLang="en-US"/>
          </a:p>
        </p:txBody>
      </p:sp>
      <p:sp>
        <p:nvSpPr>
          <p:cNvPr id="6" name="Rectangle 11"/>
          <p:cNvSpPr>
            <a:spLocks noGrp="1" noChangeArrowheads="1"/>
          </p:cNvSpPr>
          <p:nvPr>
            <p:ph type="sldNum" sz="quarter" idx="12"/>
          </p:nvPr>
        </p:nvSpPr>
        <p:spPr>
          <a:ln/>
        </p:spPr>
        <p:txBody>
          <a:bodyPr/>
          <a:lstStyle>
            <a:lvl1pPr>
              <a:defRPr/>
            </a:lvl1pPr>
          </a:lstStyle>
          <a:p>
            <a:pPr>
              <a:defRPr/>
            </a:pPr>
            <a:fld id="{147E4FF4-107E-440D-B6BB-B31D6ECB5B58}" type="slidenum">
              <a:rPr lang="en-GB" altLang="en-US"/>
              <a:pPr>
                <a:defRPr/>
              </a:pPr>
              <a:t>‹#›</a:t>
            </a:fld>
            <a:endParaRPr lang="en-GB" altLang="en-US"/>
          </a:p>
        </p:txBody>
      </p:sp>
    </p:spTree>
    <p:extLst>
      <p:ext uri="{BB962C8B-B14F-4D97-AF65-F5344CB8AC3E}">
        <p14:creationId xmlns:p14="http://schemas.microsoft.com/office/powerpoint/2010/main" val="27740041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827088"/>
            <a:ext cx="1816100" cy="54054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827088"/>
            <a:ext cx="5300663" cy="5405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10"/>
          <p:cNvSpPr>
            <a:spLocks noGrp="1" noChangeArrowheads="1"/>
          </p:cNvSpPr>
          <p:nvPr>
            <p:ph type="dt" sz="half" idx="11"/>
          </p:nvPr>
        </p:nvSpPr>
        <p:spPr>
          <a:ln/>
        </p:spPr>
        <p:txBody>
          <a:bodyPr/>
          <a:lstStyle>
            <a:lvl1pPr>
              <a:defRPr/>
            </a:lvl1pPr>
          </a:lstStyle>
          <a:p>
            <a:pPr>
              <a:defRPr/>
            </a:pPr>
            <a:fld id="{81F7115C-7A33-4709-AB6F-D8E38FEC1606}" type="datetime5">
              <a:rPr lang="en-GB" altLang="en-US"/>
              <a:pPr>
                <a:defRPr/>
              </a:pPr>
              <a:t>30-Jan-19</a:t>
            </a:fld>
            <a:endParaRPr lang="en-GB" altLang="en-US"/>
          </a:p>
        </p:txBody>
      </p:sp>
      <p:sp>
        <p:nvSpPr>
          <p:cNvPr id="6" name="Rectangle 11"/>
          <p:cNvSpPr>
            <a:spLocks noGrp="1" noChangeArrowheads="1"/>
          </p:cNvSpPr>
          <p:nvPr>
            <p:ph type="sldNum" sz="quarter" idx="12"/>
          </p:nvPr>
        </p:nvSpPr>
        <p:spPr>
          <a:ln/>
        </p:spPr>
        <p:txBody>
          <a:bodyPr/>
          <a:lstStyle>
            <a:lvl1pPr>
              <a:defRPr/>
            </a:lvl1pPr>
          </a:lstStyle>
          <a:p>
            <a:pPr>
              <a:defRPr/>
            </a:pPr>
            <a:fld id="{6F10C30A-9262-407B-A721-B1914684E911}" type="slidenum">
              <a:rPr lang="en-GB" altLang="en-US"/>
              <a:pPr>
                <a:defRPr/>
              </a:pPr>
              <a:t>‹#›</a:t>
            </a:fld>
            <a:endParaRPr lang="en-GB" altLang="en-US"/>
          </a:p>
        </p:txBody>
      </p:sp>
    </p:spTree>
    <p:extLst>
      <p:ext uri="{BB962C8B-B14F-4D97-AF65-F5344CB8AC3E}">
        <p14:creationId xmlns:p14="http://schemas.microsoft.com/office/powerpoint/2010/main" val="17426860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E1F62C65-39E1-4B27-BACA-4E439B28D2AC}"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53F2663E-6468-4715-B1B2-4E1F9F40CC49}" type="slidenum">
              <a:rPr lang="en-GB" altLang="en-US"/>
              <a:pPr>
                <a:defRPr/>
              </a:pPr>
              <a:t>‹#›</a:t>
            </a:fld>
            <a:endParaRPr lang="en-GB" altLang="en-US"/>
          </a:p>
        </p:txBody>
      </p:sp>
    </p:spTree>
    <p:extLst>
      <p:ext uri="{BB962C8B-B14F-4D97-AF65-F5344CB8AC3E}">
        <p14:creationId xmlns:p14="http://schemas.microsoft.com/office/powerpoint/2010/main" val="6439670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F44CE64D-B130-4269-8E89-1642E10BD61E}"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EED98AE0-6E7F-4A34-BEF8-FB262245CC50}" type="slidenum">
              <a:rPr lang="en-GB" altLang="en-US"/>
              <a:pPr>
                <a:defRPr/>
              </a:pPr>
              <a:t>‹#›</a:t>
            </a:fld>
            <a:endParaRPr lang="en-GB" altLang="en-US"/>
          </a:p>
        </p:txBody>
      </p:sp>
    </p:spTree>
    <p:extLst>
      <p:ext uri="{BB962C8B-B14F-4D97-AF65-F5344CB8AC3E}">
        <p14:creationId xmlns:p14="http://schemas.microsoft.com/office/powerpoint/2010/main" val="969246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7E611864-3D1F-4ACF-B341-E926F5DCCABE}"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04825FE0-C564-4C64-86CC-3E244CB59DEB}" type="slidenum">
              <a:rPr lang="en-GB" altLang="en-US"/>
              <a:pPr>
                <a:defRPr/>
              </a:pPr>
              <a:t>‹#›</a:t>
            </a:fld>
            <a:endParaRPr lang="en-GB" altLang="en-US"/>
          </a:p>
        </p:txBody>
      </p:sp>
    </p:spTree>
    <p:extLst>
      <p:ext uri="{BB962C8B-B14F-4D97-AF65-F5344CB8AC3E}">
        <p14:creationId xmlns:p14="http://schemas.microsoft.com/office/powerpoint/2010/main" val="410736698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41500"/>
            <a:ext cx="3954463"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841500"/>
            <a:ext cx="3954462"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854ECB8A-B64D-405F-BD9E-54DFCDC0A62F}" type="datetime5">
              <a:rPr lang="en-GB" altLang="en-US"/>
              <a:pPr>
                <a:defRPr/>
              </a:pPr>
              <a:t>30-Jan-19</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F2AB3F83-EE5F-46DC-9569-A3E0B38C387B}" type="slidenum">
              <a:rPr lang="en-GB" altLang="en-US"/>
              <a:pPr>
                <a:defRPr/>
              </a:pPr>
              <a:t>‹#›</a:t>
            </a:fld>
            <a:endParaRPr lang="en-GB" altLang="en-US"/>
          </a:p>
        </p:txBody>
      </p:sp>
    </p:spTree>
    <p:extLst>
      <p:ext uri="{BB962C8B-B14F-4D97-AF65-F5344CB8AC3E}">
        <p14:creationId xmlns:p14="http://schemas.microsoft.com/office/powerpoint/2010/main" val="30249110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8" name="Rectangle 8"/>
          <p:cNvSpPr>
            <a:spLocks noGrp="1" noChangeArrowheads="1"/>
          </p:cNvSpPr>
          <p:nvPr>
            <p:ph type="dt" sz="half" idx="11"/>
          </p:nvPr>
        </p:nvSpPr>
        <p:spPr>
          <a:ln/>
        </p:spPr>
        <p:txBody>
          <a:bodyPr/>
          <a:lstStyle>
            <a:lvl1pPr>
              <a:defRPr/>
            </a:lvl1pPr>
          </a:lstStyle>
          <a:p>
            <a:pPr>
              <a:defRPr/>
            </a:pPr>
            <a:fld id="{519B21C7-90D4-4109-9D59-34CE8B53061D}" type="datetime5">
              <a:rPr lang="en-GB" altLang="en-US"/>
              <a:pPr>
                <a:defRPr/>
              </a:pPr>
              <a:t>30-Jan-19</a:t>
            </a:fld>
            <a:endParaRPr lang="en-GB" altLang="en-US"/>
          </a:p>
        </p:txBody>
      </p:sp>
      <p:sp>
        <p:nvSpPr>
          <p:cNvPr id="9" name="Rectangle 9"/>
          <p:cNvSpPr>
            <a:spLocks noGrp="1" noChangeArrowheads="1"/>
          </p:cNvSpPr>
          <p:nvPr>
            <p:ph type="sldNum" sz="quarter" idx="12"/>
          </p:nvPr>
        </p:nvSpPr>
        <p:spPr>
          <a:ln/>
        </p:spPr>
        <p:txBody>
          <a:bodyPr/>
          <a:lstStyle>
            <a:lvl1pPr>
              <a:defRPr/>
            </a:lvl1pPr>
          </a:lstStyle>
          <a:p>
            <a:pPr>
              <a:defRPr/>
            </a:pPr>
            <a:fld id="{26C9690A-30A9-40CD-972B-FAD40D846936}" type="slidenum">
              <a:rPr lang="en-GB" altLang="en-US"/>
              <a:pPr>
                <a:defRPr/>
              </a:pPr>
              <a:t>‹#›</a:t>
            </a:fld>
            <a:endParaRPr lang="en-GB" altLang="en-US"/>
          </a:p>
        </p:txBody>
      </p:sp>
    </p:spTree>
    <p:extLst>
      <p:ext uri="{BB962C8B-B14F-4D97-AF65-F5344CB8AC3E}">
        <p14:creationId xmlns:p14="http://schemas.microsoft.com/office/powerpoint/2010/main" val="32864523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4" name="Rectangle 8"/>
          <p:cNvSpPr>
            <a:spLocks noGrp="1" noChangeArrowheads="1"/>
          </p:cNvSpPr>
          <p:nvPr>
            <p:ph type="dt" sz="half" idx="11"/>
          </p:nvPr>
        </p:nvSpPr>
        <p:spPr>
          <a:ln/>
        </p:spPr>
        <p:txBody>
          <a:bodyPr/>
          <a:lstStyle>
            <a:lvl1pPr>
              <a:defRPr/>
            </a:lvl1pPr>
          </a:lstStyle>
          <a:p>
            <a:pPr>
              <a:defRPr/>
            </a:pPr>
            <a:fld id="{12507D62-2E0F-4659-9223-078400D8DB24}" type="datetime5">
              <a:rPr lang="en-GB" altLang="en-US"/>
              <a:pPr>
                <a:defRPr/>
              </a:pPr>
              <a:t>30-Jan-19</a:t>
            </a:fld>
            <a:endParaRPr lang="en-GB" altLang="en-US"/>
          </a:p>
        </p:txBody>
      </p:sp>
      <p:sp>
        <p:nvSpPr>
          <p:cNvPr id="5" name="Rectangle 9"/>
          <p:cNvSpPr>
            <a:spLocks noGrp="1" noChangeArrowheads="1"/>
          </p:cNvSpPr>
          <p:nvPr>
            <p:ph type="sldNum" sz="quarter" idx="12"/>
          </p:nvPr>
        </p:nvSpPr>
        <p:spPr>
          <a:ln/>
        </p:spPr>
        <p:txBody>
          <a:bodyPr/>
          <a:lstStyle>
            <a:lvl1pPr>
              <a:defRPr/>
            </a:lvl1pPr>
          </a:lstStyle>
          <a:p>
            <a:pPr>
              <a:defRPr/>
            </a:pPr>
            <a:fld id="{0AB20EE9-6B88-4E34-88DE-B9B20BBF592F}" type="slidenum">
              <a:rPr lang="en-GB" altLang="en-US"/>
              <a:pPr>
                <a:defRPr/>
              </a:pPr>
              <a:t>‹#›</a:t>
            </a:fld>
            <a:endParaRPr lang="en-GB" altLang="en-US"/>
          </a:p>
        </p:txBody>
      </p:sp>
    </p:spTree>
    <p:extLst>
      <p:ext uri="{BB962C8B-B14F-4D97-AF65-F5344CB8AC3E}">
        <p14:creationId xmlns:p14="http://schemas.microsoft.com/office/powerpoint/2010/main" val="3929294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41500"/>
            <a:ext cx="3557588" cy="43910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249738" y="1841500"/>
            <a:ext cx="3559175" cy="43910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5D60406B-C2AE-4243-B308-D9E9BD51AE8E}" type="datetime5">
              <a:rPr lang="en-GB" altLang="en-US"/>
              <a:pPr>
                <a:defRPr/>
              </a:pPr>
              <a:t>30-Jan-19</a:t>
            </a:fld>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7" name="Rectangle 6"/>
          <p:cNvSpPr>
            <a:spLocks noGrp="1" noChangeArrowheads="1"/>
          </p:cNvSpPr>
          <p:nvPr>
            <p:ph type="sldNum" sz="quarter" idx="12"/>
          </p:nvPr>
        </p:nvSpPr>
        <p:spPr>
          <a:ln/>
        </p:spPr>
        <p:txBody>
          <a:bodyPr/>
          <a:lstStyle>
            <a:lvl1pPr>
              <a:defRPr/>
            </a:lvl1pPr>
          </a:lstStyle>
          <a:p>
            <a:pPr>
              <a:defRPr/>
            </a:pPr>
            <a:fld id="{8B1D86DA-34AB-477A-A514-65F95FA39552}" type="slidenum">
              <a:rPr lang="en-GB" altLang="en-US"/>
              <a:pPr>
                <a:defRPr/>
              </a:pPr>
              <a:t>‹#›</a:t>
            </a:fld>
            <a:endParaRPr lang="en-GB" altLang="en-US"/>
          </a:p>
        </p:txBody>
      </p:sp>
    </p:spTree>
    <p:extLst>
      <p:ext uri="{BB962C8B-B14F-4D97-AF65-F5344CB8AC3E}">
        <p14:creationId xmlns:p14="http://schemas.microsoft.com/office/powerpoint/2010/main" val="31274908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3" name="Rectangle 8"/>
          <p:cNvSpPr>
            <a:spLocks noGrp="1" noChangeArrowheads="1"/>
          </p:cNvSpPr>
          <p:nvPr>
            <p:ph type="dt" sz="half" idx="11"/>
          </p:nvPr>
        </p:nvSpPr>
        <p:spPr>
          <a:ln/>
        </p:spPr>
        <p:txBody>
          <a:bodyPr/>
          <a:lstStyle>
            <a:lvl1pPr>
              <a:defRPr/>
            </a:lvl1pPr>
          </a:lstStyle>
          <a:p>
            <a:pPr>
              <a:defRPr/>
            </a:pPr>
            <a:fld id="{16ACBF07-76A7-42DD-B419-0B89F19E17C6}" type="datetime5">
              <a:rPr lang="en-GB" altLang="en-US"/>
              <a:pPr>
                <a:defRPr/>
              </a:pPr>
              <a:t>30-Jan-19</a:t>
            </a:fld>
            <a:endParaRPr lang="en-GB" altLang="en-US"/>
          </a:p>
        </p:txBody>
      </p:sp>
      <p:sp>
        <p:nvSpPr>
          <p:cNvPr id="4" name="Rectangle 9"/>
          <p:cNvSpPr>
            <a:spLocks noGrp="1" noChangeArrowheads="1"/>
          </p:cNvSpPr>
          <p:nvPr>
            <p:ph type="sldNum" sz="quarter" idx="12"/>
          </p:nvPr>
        </p:nvSpPr>
        <p:spPr>
          <a:ln/>
        </p:spPr>
        <p:txBody>
          <a:bodyPr/>
          <a:lstStyle>
            <a:lvl1pPr>
              <a:defRPr/>
            </a:lvl1pPr>
          </a:lstStyle>
          <a:p>
            <a:pPr>
              <a:defRPr/>
            </a:pPr>
            <a:fld id="{906DAB1A-97F7-4041-A0D7-63B864020A5E}" type="slidenum">
              <a:rPr lang="en-GB" altLang="en-US"/>
              <a:pPr>
                <a:defRPr/>
              </a:pPr>
              <a:t>‹#›</a:t>
            </a:fld>
            <a:endParaRPr lang="en-GB" altLang="en-US"/>
          </a:p>
        </p:txBody>
      </p:sp>
    </p:spTree>
    <p:extLst>
      <p:ext uri="{BB962C8B-B14F-4D97-AF65-F5344CB8AC3E}">
        <p14:creationId xmlns:p14="http://schemas.microsoft.com/office/powerpoint/2010/main" val="23331290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45722E38-8FAC-4D14-961C-4C066D372BA9}" type="datetime5">
              <a:rPr lang="en-GB" altLang="en-US"/>
              <a:pPr>
                <a:defRPr/>
              </a:pPr>
              <a:t>30-Jan-19</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031116BB-F9F0-43DD-B96F-6430E1ABA23A}" type="slidenum">
              <a:rPr lang="en-GB" altLang="en-US"/>
              <a:pPr>
                <a:defRPr/>
              </a:pPr>
              <a:t>‹#›</a:t>
            </a:fld>
            <a:endParaRPr lang="en-GB" altLang="en-US"/>
          </a:p>
        </p:txBody>
      </p:sp>
    </p:spTree>
    <p:extLst>
      <p:ext uri="{BB962C8B-B14F-4D97-AF65-F5344CB8AC3E}">
        <p14:creationId xmlns:p14="http://schemas.microsoft.com/office/powerpoint/2010/main" val="260860835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EC69A62C-6728-4026-BF62-C3CF0E69D8F8}" type="datetime5">
              <a:rPr lang="en-GB" altLang="en-US"/>
              <a:pPr>
                <a:defRPr/>
              </a:pPr>
              <a:t>30-Jan-19</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FDB4C5EE-F944-45E3-AE44-D940CB5C7349}" type="slidenum">
              <a:rPr lang="en-GB" altLang="en-US"/>
              <a:pPr>
                <a:defRPr/>
              </a:pPr>
              <a:t>‹#›</a:t>
            </a:fld>
            <a:endParaRPr lang="en-GB" altLang="en-US"/>
          </a:p>
        </p:txBody>
      </p:sp>
    </p:spTree>
    <p:extLst>
      <p:ext uri="{BB962C8B-B14F-4D97-AF65-F5344CB8AC3E}">
        <p14:creationId xmlns:p14="http://schemas.microsoft.com/office/powerpoint/2010/main" val="416842709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9623C61F-2824-4F4D-BDD4-86F82BFFC9EA}"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932F0553-2E37-453A-9E50-F90B466FCB89}" type="slidenum">
              <a:rPr lang="en-GB" altLang="en-US"/>
              <a:pPr>
                <a:defRPr/>
              </a:pPr>
              <a:t>‹#›</a:t>
            </a:fld>
            <a:endParaRPr lang="en-GB" altLang="en-US"/>
          </a:p>
        </p:txBody>
      </p:sp>
    </p:spTree>
    <p:extLst>
      <p:ext uri="{BB962C8B-B14F-4D97-AF65-F5344CB8AC3E}">
        <p14:creationId xmlns:p14="http://schemas.microsoft.com/office/powerpoint/2010/main" val="25075965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6538" y="827088"/>
            <a:ext cx="2014537" cy="54054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827088"/>
            <a:ext cx="5894388" cy="5405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0C383FD9-BE42-4524-BC44-43BA0B21D95C}"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906FC77C-BDCF-42E1-96B8-536268603950}" type="slidenum">
              <a:rPr lang="en-GB" altLang="en-US"/>
              <a:pPr>
                <a:defRPr/>
              </a:pPr>
              <a:t>‹#›</a:t>
            </a:fld>
            <a:endParaRPr lang="en-GB" altLang="en-US"/>
          </a:p>
        </p:txBody>
      </p:sp>
    </p:spTree>
    <p:extLst>
      <p:ext uri="{BB962C8B-B14F-4D97-AF65-F5344CB8AC3E}">
        <p14:creationId xmlns:p14="http://schemas.microsoft.com/office/powerpoint/2010/main" val="93020175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750" y="827088"/>
            <a:ext cx="7269163" cy="4318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539750" y="1841500"/>
            <a:ext cx="3954463"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841500"/>
            <a:ext cx="3954462"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74ED03FF-270B-45C8-93BF-38F005306BFA}" type="datetime5">
              <a:rPr lang="en-GB" altLang="en-US"/>
              <a:pPr>
                <a:defRPr/>
              </a:pPr>
              <a:t>30-Jan-19</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0A16E14D-65E4-4EF4-9958-2B9E5A40BA3E}" type="slidenum">
              <a:rPr lang="en-GB" altLang="en-US"/>
              <a:pPr>
                <a:defRPr/>
              </a:pPr>
              <a:t>‹#›</a:t>
            </a:fld>
            <a:endParaRPr lang="en-GB" altLang="en-US"/>
          </a:p>
        </p:txBody>
      </p:sp>
    </p:spTree>
    <p:extLst>
      <p:ext uri="{BB962C8B-B14F-4D97-AF65-F5344CB8AC3E}">
        <p14:creationId xmlns:p14="http://schemas.microsoft.com/office/powerpoint/2010/main" val="308804633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AA040541-D64B-429A-A2D7-51DC9C937265}"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BBBEEDCB-444A-4873-811B-B607EF5FA611}" type="slidenum">
              <a:rPr lang="en-GB" altLang="en-US"/>
              <a:pPr>
                <a:defRPr/>
              </a:pPr>
              <a:t>‹#›</a:t>
            </a:fld>
            <a:endParaRPr lang="en-GB" altLang="en-US"/>
          </a:p>
        </p:txBody>
      </p:sp>
    </p:spTree>
    <p:extLst>
      <p:ext uri="{BB962C8B-B14F-4D97-AF65-F5344CB8AC3E}">
        <p14:creationId xmlns:p14="http://schemas.microsoft.com/office/powerpoint/2010/main" val="124142575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DD237AFF-F9C4-4C94-A334-5E84EC60E1EA}"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B2ADF47B-D057-4F29-9445-3FAD54A28DBE}" type="slidenum">
              <a:rPr lang="en-GB" altLang="en-US"/>
              <a:pPr>
                <a:defRPr/>
              </a:pPr>
              <a:t>‹#›</a:t>
            </a:fld>
            <a:endParaRPr lang="en-GB" altLang="en-US"/>
          </a:p>
        </p:txBody>
      </p:sp>
    </p:spTree>
    <p:extLst>
      <p:ext uri="{BB962C8B-B14F-4D97-AF65-F5344CB8AC3E}">
        <p14:creationId xmlns:p14="http://schemas.microsoft.com/office/powerpoint/2010/main" val="310894308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638C26D0-617D-4637-8F99-8720245A9979}"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941BC2B5-2B13-485C-B45C-FD335C28A7B4}" type="slidenum">
              <a:rPr lang="en-GB" altLang="en-US"/>
              <a:pPr>
                <a:defRPr/>
              </a:pPr>
              <a:t>‹#›</a:t>
            </a:fld>
            <a:endParaRPr lang="en-GB" altLang="en-US"/>
          </a:p>
        </p:txBody>
      </p:sp>
    </p:spTree>
    <p:extLst>
      <p:ext uri="{BB962C8B-B14F-4D97-AF65-F5344CB8AC3E}">
        <p14:creationId xmlns:p14="http://schemas.microsoft.com/office/powerpoint/2010/main" val="379867593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41338" y="4318000"/>
            <a:ext cx="3557587" cy="1439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251325" y="4318000"/>
            <a:ext cx="3559175" cy="1439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D5884B5B-BEB2-43E3-8888-F5838227050E}" type="datetime5">
              <a:rPr lang="en-GB" altLang="en-US"/>
              <a:pPr>
                <a:defRPr/>
              </a:pPr>
              <a:t>30-Jan-19</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8ADE8F0A-525C-4D9A-B5E9-F568F28F0C86}" type="slidenum">
              <a:rPr lang="en-GB" altLang="en-US"/>
              <a:pPr>
                <a:defRPr/>
              </a:pPr>
              <a:t>‹#›</a:t>
            </a:fld>
            <a:endParaRPr lang="en-GB" altLang="en-US"/>
          </a:p>
        </p:txBody>
      </p:sp>
    </p:spTree>
    <p:extLst>
      <p:ext uri="{BB962C8B-B14F-4D97-AF65-F5344CB8AC3E}">
        <p14:creationId xmlns:p14="http://schemas.microsoft.com/office/powerpoint/2010/main" val="3036366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7E0FE1BF-30AF-40D8-9ED2-949B1E82E6D7}" type="datetime5">
              <a:rPr lang="en-GB" altLang="en-US"/>
              <a:pPr>
                <a:defRPr/>
              </a:pPr>
              <a:t>30-Jan-19</a:t>
            </a:fld>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9" name="Rectangle 6"/>
          <p:cNvSpPr>
            <a:spLocks noGrp="1" noChangeArrowheads="1"/>
          </p:cNvSpPr>
          <p:nvPr>
            <p:ph type="sldNum" sz="quarter" idx="12"/>
          </p:nvPr>
        </p:nvSpPr>
        <p:spPr>
          <a:ln/>
        </p:spPr>
        <p:txBody>
          <a:bodyPr/>
          <a:lstStyle>
            <a:lvl1pPr>
              <a:defRPr/>
            </a:lvl1pPr>
          </a:lstStyle>
          <a:p>
            <a:pPr>
              <a:defRPr/>
            </a:pPr>
            <a:fld id="{ACEE4085-ACED-4763-9792-A125F031DB71}" type="slidenum">
              <a:rPr lang="en-GB" altLang="en-US"/>
              <a:pPr>
                <a:defRPr/>
              </a:pPr>
              <a:t>‹#›</a:t>
            </a:fld>
            <a:endParaRPr lang="en-GB" altLang="en-US"/>
          </a:p>
        </p:txBody>
      </p:sp>
    </p:spTree>
    <p:extLst>
      <p:ext uri="{BB962C8B-B14F-4D97-AF65-F5344CB8AC3E}">
        <p14:creationId xmlns:p14="http://schemas.microsoft.com/office/powerpoint/2010/main" val="81916141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8" name="Rectangle 8"/>
          <p:cNvSpPr>
            <a:spLocks noGrp="1" noChangeArrowheads="1"/>
          </p:cNvSpPr>
          <p:nvPr>
            <p:ph type="dt" sz="half" idx="11"/>
          </p:nvPr>
        </p:nvSpPr>
        <p:spPr>
          <a:ln/>
        </p:spPr>
        <p:txBody>
          <a:bodyPr/>
          <a:lstStyle>
            <a:lvl1pPr>
              <a:defRPr/>
            </a:lvl1pPr>
          </a:lstStyle>
          <a:p>
            <a:pPr>
              <a:defRPr/>
            </a:pPr>
            <a:fld id="{4E157D01-9593-41DB-8839-4B46CB8B5653}" type="datetime5">
              <a:rPr lang="en-GB" altLang="en-US"/>
              <a:pPr>
                <a:defRPr/>
              </a:pPr>
              <a:t>30-Jan-19</a:t>
            </a:fld>
            <a:endParaRPr lang="en-GB" altLang="en-US"/>
          </a:p>
        </p:txBody>
      </p:sp>
      <p:sp>
        <p:nvSpPr>
          <p:cNvPr id="9" name="Rectangle 9"/>
          <p:cNvSpPr>
            <a:spLocks noGrp="1" noChangeArrowheads="1"/>
          </p:cNvSpPr>
          <p:nvPr>
            <p:ph type="sldNum" sz="quarter" idx="12"/>
          </p:nvPr>
        </p:nvSpPr>
        <p:spPr>
          <a:ln/>
        </p:spPr>
        <p:txBody>
          <a:bodyPr/>
          <a:lstStyle>
            <a:lvl1pPr>
              <a:defRPr/>
            </a:lvl1pPr>
          </a:lstStyle>
          <a:p>
            <a:pPr>
              <a:defRPr/>
            </a:pPr>
            <a:fld id="{F6F41769-AE9C-4A7F-86FC-6B6FE63A714A}" type="slidenum">
              <a:rPr lang="en-GB" altLang="en-US"/>
              <a:pPr>
                <a:defRPr/>
              </a:pPr>
              <a:t>‹#›</a:t>
            </a:fld>
            <a:endParaRPr lang="en-GB" altLang="en-US"/>
          </a:p>
        </p:txBody>
      </p:sp>
    </p:spTree>
    <p:extLst>
      <p:ext uri="{BB962C8B-B14F-4D97-AF65-F5344CB8AC3E}">
        <p14:creationId xmlns:p14="http://schemas.microsoft.com/office/powerpoint/2010/main" val="274677522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4" name="Rectangle 8"/>
          <p:cNvSpPr>
            <a:spLocks noGrp="1" noChangeArrowheads="1"/>
          </p:cNvSpPr>
          <p:nvPr>
            <p:ph type="dt" sz="half" idx="11"/>
          </p:nvPr>
        </p:nvSpPr>
        <p:spPr>
          <a:ln/>
        </p:spPr>
        <p:txBody>
          <a:bodyPr/>
          <a:lstStyle>
            <a:lvl1pPr>
              <a:defRPr/>
            </a:lvl1pPr>
          </a:lstStyle>
          <a:p>
            <a:pPr>
              <a:defRPr/>
            </a:pPr>
            <a:fld id="{095E4F34-0A71-47D3-A00C-34B9CA317EFD}" type="datetime5">
              <a:rPr lang="en-GB" altLang="en-US"/>
              <a:pPr>
                <a:defRPr/>
              </a:pPr>
              <a:t>30-Jan-19</a:t>
            </a:fld>
            <a:endParaRPr lang="en-GB" altLang="en-US"/>
          </a:p>
        </p:txBody>
      </p:sp>
      <p:sp>
        <p:nvSpPr>
          <p:cNvPr id="5" name="Rectangle 9"/>
          <p:cNvSpPr>
            <a:spLocks noGrp="1" noChangeArrowheads="1"/>
          </p:cNvSpPr>
          <p:nvPr>
            <p:ph type="sldNum" sz="quarter" idx="12"/>
          </p:nvPr>
        </p:nvSpPr>
        <p:spPr>
          <a:ln/>
        </p:spPr>
        <p:txBody>
          <a:bodyPr/>
          <a:lstStyle>
            <a:lvl1pPr>
              <a:defRPr/>
            </a:lvl1pPr>
          </a:lstStyle>
          <a:p>
            <a:pPr>
              <a:defRPr/>
            </a:pPr>
            <a:fld id="{7D7FA90B-B286-422E-9862-BA87D9805570}" type="slidenum">
              <a:rPr lang="en-GB" altLang="en-US"/>
              <a:pPr>
                <a:defRPr/>
              </a:pPr>
              <a:t>‹#›</a:t>
            </a:fld>
            <a:endParaRPr lang="en-GB" altLang="en-US"/>
          </a:p>
        </p:txBody>
      </p:sp>
    </p:spTree>
    <p:extLst>
      <p:ext uri="{BB962C8B-B14F-4D97-AF65-F5344CB8AC3E}">
        <p14:creationId xmlns:p14="http://schemas.microsoft.com/office/powerpoint/2010/main" val="273586412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3" name="Rectangle 8"/>
          <p:cNvSpPr>
            <a:spLocks noGrp="1" noChangeArrowheads="1"/>
          </p:cNvSpPr>
          <p:nvPr>
            <p:ph type="dt" sz="half" idx="11"/>
          </p:nvPr>
        </p:nvSpPr>
        <p:spPr>
          <a:ln/>
        </p:spPr>
        <p:txBody>
          <a:bodyPr/>
          <a:lstStyle>
            <a:lvl1pPr>
              <a:defRPr/>
            </a:lvl1pPr>
          </a:lstStyle>
          <a:p>
            <a:pPr>
              <a:defRPr/>
            </a:pPr>
            <a:fld id="{BF28064B-8430-4BD5-8631-719A2BE7EDA6}" type="datetime5">
              <a:rPr lang="en-GB" altLang="en-US"/>
              <a:pPr>
                <a:defRPr/>
              </a:pPr>
              <a:t>30-Jan-19</a:t>
            </a:fld>
            <a:endParaRPr lang="en-GB" altLang="en-US"/>
          </a:p>
        </p:txBody>
      </p:sp>
      <p:sp>
        <p:nvSpPr>
          <p:cNvPr id="4" name="Rectangle 9"/>
          <p:cNvSpPr>
            <a:spLocks noGrp="1" noChangeArrowheads="1"/>
          </p:cNvSpPr>
          <p:nvPr>
            <p:ph type="sldNum" sz="quarter" idx="12"/>
          </p:nvPr>
        </p:nvSpPr>
        <p:spPr>
          <a:ln/>
        </p:spPr>
        <p:txBody>
          <a:bodyPr/>
          <a:lstStyle>
            <a:lvl1pPr>
              <a:defRPr/>
            </a:lvl1pPr>
          </a:lstStyle>
          <a:p>
            <a:pPr>
              <a:defRPr/>
            </a:pPr>
            <a:fld id="{276730F6-157D-4544-8971-5FE50F6F8505}" type="slidenum">
              <a:rPr lang="en-GB" altLang="en-US"/>
              <a:pPr>
                <a:defRPr/>
              </a:pPr>
              <a:t>‹#›</a:t>
            </a:fld>
            <a:endParaRPr lang="en-GB" altLang="en-US"/>
          </a:p>
        </p:txBody>
      </p:sp>
    </p:spTree>
    <p:extLst>
      <p:ext uri="{BB962C8B-B14F-4D97-AF65-F5344CB8AC3E}">
        <p14:creationId xmlns:p14="http://schemas.microsoft.com/office/powerpoint/2010/main" val="219783077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9AB680DF-782E-4E0D-9C2A-2C4D04A0F416}" type="datetime5">
              <a:rPr lang="en-GB" altLang="en-US"/>
              <a:pPr>
                <a:defRPr/>
              </a:pPr>
              <a:t>30-Jan-19</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45BE2A3D-22F9-4962-87DB-5E9D513F65A7}" type="slidenum">
              <a:rPr lang="en-GB" altLang="en-US"/>
              <a:pPr>
                <a:defRPr/>
              </a:pPr>
              <a:t>‹#›</a:t>
            </a:fld>
            <a:endParaRPr lang="en-GB" altLang="en-US"/>
          </a:p>
        </p:txBody>
      </p:sp>
    </p:spTree>
    <p:extLst>
      <p:ext uri="{BB962C8B-B14F-4D97-AF65-F5344CB8AC3E}">
        <p14:creationId xmlns:p14="http://schemas.microsoft.com/office/powerpoint/2010/main" val="66852544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ECA406B0-4301-4271-8CBA-3E8B5C0F02A2}" type="datetime5">
              <a:rPr lang="en-GB" altLang="en-US"/>
              <a:pPr>
                <a:defRPr/>
              </a:pPr>
              <a:t>30-Jan-19</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9B5AE9B4-BBF9-440E-9440-E2F67D110F67}" type="slidenum">
              <a:rPr lang="en-GB" altLang="en-US"/>
              <a:pPr>
                <a:defRPr/>
              </a:pPr>
              <a:t>‹#›</a:t>
            </a:fld>
            <a:endParaRPr lang="en-GB" altLang="en-US"/>
          </a:p>
        </p:txBody>
      </p:sp>
    </p:spTree>
    <p:extLst>
      <p:ext uri="{BB962C8B-B14F-4D97-AF65-F5344CB8AC3E}">
        <p14:creationId xmlns:p14="http://schemas.microsoft.com/office/powerpoint/2010/main" val="76158060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A090B6CF-95CC-493E-9767-635AA34C5A68}"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F01730A4-0035-4C6C-B44D-33384A48A7A1}" type="slidenum">
              <a:rPr lang="en-GB" altLang="en-US"/>
              <a:pPr>
                <a:defRPr/>
              </a:pPr>
              <a:t>‹#›</a:t>
            </a:fld>
            <a:endParaRPr lang="en-GB" altLang="en-US"/>
          </a:p>
        </p:txBody>
      </p:sp>
    </p:spTree>
    <p:extLst>
      <p:ext uri="{BB962C8B-B14F-4D97-AF65-F5344CB8AC3E}">
        <p14:creationId xmlns:p14="http://schemas.microsoft.com/office/powerpoint/2010/main" val="5246766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2997200"/>
            <a:ext cx="1817687" cy="27606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2997200"/>
            <a:ext cx="5300663" cy="27606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49596178-B2C4-46A8-B012-1FF90291DCB6}"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796477C0-4C2F-4676-8D52-580A208407BF}" type="slidenum">
              <a:rPr lang="en-GB" altLang="en-US"/>
              <a:pPr>
                <a:defRPr/>
              </a:pPr>
              <a:t>‹#›</a:t>
            </a:fld>
            <a:endParaRPr lang="en-GB" altLang="en-US"/>
          </a:p>
        </p:txBody>
      </p:sp>
    </p:spTree>
    <p:extLst>
      <p:ext uri="{BB962C8B-B14F-4D97-AF65-F5344CB8AC3E}">
        <p14:creationId xmlns:p14="http://schemas.microsoft.com/office/powerpoint/2010/main" val="301200016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9"/>
          <p:cNvSpPr>
            <a:spLocks noGrp="1" noChangeArrowheads="1"/>
          </p:cNvSpPr>
          <p:nvPr>
            <p:ph type="dt" sz="half" idx="11"/>
          </p:nvPr>
        </p:nvSpPr>
        <p:spPr>
          <a:ln/>
        </p:spPr>
        <p:txBody>
          <a:bodyPr/>
          <a:lstStyle>
            <a:lvl1pPr>
              <a:defRPr/>
            </a:lvl1pPr>
          </a:lstStyle>
          <a:p>
            <a:pPr>
              <a:defRPr/>
            </a:pPr>
            <a:fld id="{26BB37D1-B526-4A12-B522-9ACF850D66D3}" type="datetime5">
              <a:rPr lang="en-GB" altLang="en-US"/>
              <a:pPr>
                <a:defRPr/>
              </a:pPr>
              <a:t>30-Jan-19</a:t>
            </a:fld>
            <a:endParaRPr lang="en-GB" altLang="en-US"/>
          </a:p>
        </p:txBody>
      </p:sp>
      <p:sp>
        <p:nvSpPr>
          <p:cNvPr id="6" name="Rectangle 10"/>
          <p:cNvSpPr>
            <a:spLocks noGrp="1" noChangeArrowheads="1"/>
          </p:cNvSpPr>
          <p:nvPr>
            <p:ph type="sldNum" sz="quarter" idx="12"/>
          </p:nvPr>
        </p:nvSpPr>
        <p:spPr>
          <a:ln/>
        </p:spPr>
        <p:txBody>
          <a:bodyPr/>
          <a:lstStyle>
            <a:lvl1pPr>
              <a:defRPr/>
            </a:lvl1pPr>
          </a:lstStyle>
          <a:p>
            <a:pPr>
              <a:defRPr/>
            </a:pPr>
            <a:fld id="{1683C167-7FFE-4F44-A8D7-9F4B01FAD421}" type="slidenum">
              <a:rPr lang="en-GB" altLang="en-US"/>
              <a:pPr>
                <a:defRPr/>
              </a:pPr>
              <a:t>‹#›</a:t>
            </a:fld>
            <a:endParaRPr lang="en-GB" altLang="en-US"/>
          </a:p>
        </p:txBody>
      </p:sp>
    </p:spTree>
    <p:extLst>
      <p:ext uri="{BB962C8B-B14F-4D97-AF65-F5344CB8AC3E}">
        <p14:creationId xmlns:p14="http://schemas.microsoft.com/office/powerpoint/2010/main" val="94614929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9"/>
          <p:cNvSpPr>
            <a:spLocks noGrp="1" noChangeArrowheads="1"/>
          </p:cNvSpPr>
          <p:nvPr>
            <p:ph type="dt" sz="half" idx="11"/>
          </p:nvPr>
        </p:nvSpPr>
        <p:spPr>
          <a:ln/>
        </p:spPr>
        <p:txBody>
          <a:bodyPr/>
          <a:lstStyle>
            <a:lvl1pPr>
              <a:defRPr/>
            </a:lvl1pPr>
          </a:lstStyle>
          <a:p>
            <a:pPr>
              <a:defRPr/>
            </a:pPr>
            <a:fld id="{BF94E182-0736-4C90-B644-72F50D7AD7EA}" type="datetime5">
              <a:rPr lang="en-GB" altLang="en-US"/>
              <a:pPr>
                <a:defRPr/>
              </a:pPr>
              <a:t>30-Jan-19</a:t>
            </a:fld>
            <a:endParaRPr lang="en-GB" altLang="en-US"/>
          </a:p>
        </p:txBody>
      </p:sp>
      <p:sp>
        <p:nvSpPr>
          <p:cNvPr id="6" name="Rectangle 10"/>
          <p:cNvSpPr>
            <a:spLocks noGrp="1" noChangeArrowheads="1"/>
          </p:cNvSpPr>
          <p:nvPr>
            <p:ph type="sldNum" sz="quarter" idx="12"/>
          </p:nvPr>
        </p:nvSpPr>
        <p:spPr>
          <a:ln/>
        </p:spPr>
        <p:txBody>
          <a:bodyPr/>
          <a:lstStyle>
            <a:lvl1pPr>
              <a:defRPr/>
            </a:lvl1pPr>
          </a:lstStyle>
          <a:p>
            <a:pPr>
              <a:defRPr/>
            </a:pPr>
            <a:fld id="{B59C5A7D-3FD6-48AB-9EA1-2620497A3144}" type="slidenum">
              <a:rPr lang="en-GB" altLang="en-US"/>
              <a:pPr>
                <a:defRPr/>
              </a:pPr>
              <a:t>‹#›</a:t>
            </a:fld>
            <a:endParaRPr lang="en-GB" altLang="en-US"/>
          </a:p>
        </p:txBody>
      </p:sp>
    </p:spTree>
    <p:extLst>
      <p:ext uri="{BB962C8B-B14F-4D97-AF65-F5344CB8AC3E}">
        <p14:creationId xmlns:p14="http://schemas.microsoft.com/office/powerpoint/2010/main" val="101532494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9"/>
          <p:cNvSpPr>
            <a:spLocks noGrp="1" noChangeArrowheads="1"/>
          </p:cNvSpPr>
          <p:nvPr>
            <p:ph type="dt" sz="half" idx="11"/>
          </p:nvPr>
        </p:nvSpPr>
        <p:spPr>
          <a:ln/>
        </p:spPr>
        <p:txBody>
          <a:bodyPr/>
          <a:lstStyle>
            <a:lvl1pPr>
              <a:defRPr/>
            </a:lvl1pPr>
          </a:lstStyle>
          <a:p>
            <a:pPr>
              <a:defRPr/>
            </a:pPr>
            <a:fld id="{997E5E44-892B-4624-9162-AA4ABE1B5D45}" type="datetime5">
              <a:rPr lang="en-GB" altLang="en-US"/>
              <a:pPr>
                <a:defRPr/>
              </a:pPr>
              <a:t>30-Jan-19</a:t>
            </a:fld>
            <a:endParaRPr lang="en-GB" altLang="en-US"/>
          </a:p>
        </p:txBody>
      </p:sp>
      <p:sp>
        <p:nvSpPr>
          <p:cNvPr id="6" name="Rectangle 10"/>
          <p:cNvSpPr>
            <a:spLocks noGrp="1" noChangeArrowheads="1"/>
          </p:cNvSpPr>
          <p:nvPr>
            <p:ph type="sldNum" sz="quarter" idx="12"/>
          </p:nvPr>
        </p:nvSpPr>
        <p:spPr>
          <a:ln/>
        </p:spPr>
        <p:txBody>
          <a:bodyPr/>
          <a:lstStyle>
            <a:lvl1pPr>
              <a:defRPr/>
            </a:lvl1pPr>
          </a:lstStyle>
          <a:p>
            <a:pPr>
              <a:defRPr/>
            </a:pPr>
            <a:fld id="{E249E655-BD39-4C9D-804F-E4CFABA123FB}" type="slidenum">
              <a:rPr lang="en-GB" altLang="en-US"/>
              <a:pPr>
                <a:defRPr/>
              </a:pPr>
              <a:t>‹#›</a:t>
            </a:fld>
            <a:endParaRPr lang="en-GB" altLang="en-US"/>
          </a:p>
        </p:txBody>
      </p:sp>
    </p:spTree>
    <p:extLst>
      <p:ext uri="{BB962C8B-B14F-4D97-AF65-F5344CB8AC3E}">
        <p14:creationId xmlns:p14="http://schemas.microsoft.com/office/powerpoint/2010/main" val="1351111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A7522AF9-5BA0-41D7-BEA7-2573FC502734}" type="datetime5">
              <a:rPr lang="en-GB" altLang="en-US"/>
              <a:pPr>
                <a:defRPr/>
              </a:pPr>
              <a:t>30-Jan-19</a:t>
            </a:fld>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5" name="Rectangle 6"/>
          <p:cNvSpPr>
            <a:spLocks noGrp="1" noChangeArrowheads="1"/>
          </p:cNvSpPr>
          <p:nvPr>
            <p:ph type="sldNum" sz="quarter" idx="12"/>
          </p:nvPr>
        </p:nvSpPr>
        <p:spPr>
          <a:ln/>
        </p:spPr>
        <p:txBody>
          <a:bodyPr/>
          <a:lstStyle>
            <a:lvl1pPr>
              <a:defRPr/>
            </a:lvl1pPr>
          </a:lstStyle>
          <a:p>
            <a:pPr>
              <a:defRPr/>
            </a:pPr>
            <a:fld id="{A5A6E903-73B4-4D28-AD15-971C8F595890}" type="slidenum">
              <a:rPr lang="en-GB" altLang="en-US"/>
              <a:pPr>
                <a:defRPr/>
              </a:pPr>
              <a:t>‹#›</a:t>
            </a:fld>
            <a:endParaRPr lang="en-GB" altLang="en-US"/>
          </a:p>
        </p:txBody>
      </p:sp>
    </p:spTree>
    <p:extLst>
      <p:ext uri="{BB962C8B-B14F-4D97-AF65-F5344CB8AC3E}">
        <p14:creationId xmlns:p14="http://schemas.microsoft.com/office/powerpoint/2010/main" val="314456308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4318000"/>
            <a:ext cx="3557588" cy="1439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249738" y="4318000"/>
            <a:ext cx="3559175" cy="1439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9"/>
          <p:cNvSpPr>
            <a:spLocks noGrp="1" noChangeArrowheads="1"/>
          </p:cNvSpPr>
          <p:nvPr>
            <p:ph type="dt" sz="half" idx="11"/>
          </p:nvPr>
        </p:nvSpPr>
        <p:spPr>
          <a:ln/>
        </p:spPr>
        <p:txBody>
          <a:bodyPr/>
          <a:lstStyle>
            <a:lvl1pPr>
              <a:defRPr/>
            </a:lvl1pPr>
          </a:lstStyle>
          <a:p>
            <a:pPr>
              <a:defRPr/>
            </a:pPr>
            <a:fld id="{14DED269-531F-46EF-ADF5-668B538D50ED}" type="datetime5">
              <a:rPr lang="en-GB" altLang="en-US"/>
              <a:pPr>
                <a:defRPr/>
              </a:pPr>
              <a:t>30-Jan-19</a:t>
            </a:fld>
            <a:endParaRPr lang="en-GB" altLang="en-US"/>
          </a:p>
        </p:txBody>
      </p:sp>
      <p:sp>
        <p:nvSpPr>
          <p:cNvPr id="7" name="Rectangle 10"/>
          <p:cNvSpPr>
            <a:spLocks noGrp="1" noChangeArrowheads="1"/>
          </p:cNvSpPr>
          <p:nvPr>
            <p:ph type="sldNum" sz="quarter" idx="12"/>
          </p:nvPr>
        </p:nvSpPr>
        <p:spPr>
          <a:ln/>
        </p:spPr>
        <p:txBody>
          <a:bodyPr/>
          <a:lstStyle>
            <a:lvl1pPr>
              <a:defRPr/>
            </a:lvl1pPr>
          </a:lstStyle>
          <a:p>
            <a:pPr>
              <a:defRPr/>
            </a:pPr>
            <a:fld id="{6E4066BB-E1B6-4D6A-8219-D5F00293222E}" type="slidenum">
              <a:rPr lang="en-GB" altLang="en-US"/>
              <a:pPr>
                <a:defRPr/>
              </a:pPr>
              <a:t>‹#›</a:t>
            </a:fld>
            <a:endParaRPr lang="en-GB" altLang="en-US"/>
          </a:p>
        </p:txBody>
      </p:sp>
    </p:spTree>
    <p:extLst>
      <p:ext uri="{BB962C8B-B14F-4D97-AF65-F5344CB8AC3E}">
        <p14:creationId xmlns:p14="http://schemas.microsoft.com/office/powerpoint/2010/main" val="379961876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8" name="Rectangle 9"/>
          <p:cNvSpPr>
            <a:spLocks noGrp="1" noChangeArrowheads="1"/>
          </p:cNvSpPr>
          <p:nvPr>
            <p:ph type="dt" sz="half" idx="11"/>
          </p:nvPr>
        </p:nvSpPr>
        <p:spPr>
          <a:ln/>
        </p:spPr>
        <p:txBody>
          <a:bodyPr/>
          <a:lstStyle>
            <a:lvl1pPr>
              <a:defRPr/>
            </a:lvl1pPr>
          </a:lstStyle>
          <a:p>
            <a:pPr>
              <a:defRPr/>
            </a:pPr>
            <a:fld id="{239B6EC9-FFB2-4844-B405-8661D25A9B02}" type="datetime5">
              <a:rPr lang="en-GB" altLang="en-US"/>
              <a:pPr>
                <a:defRPr/>
              </a:pPr>
              <a:t>30-Jan-19</a:t>
            </a:fld>
            <a:endParaRPr lang="en-GB" altLang="en-US"/>
          </a:p>
        </p:txBody>
      </p:sp>
      <p:sp>
        <p:nvSpPr>
          <p:cNvPr id="9" name="Rectangle 10"/>
          <p:cNvSpPr>
            <a:spLocks noGrp="1" noChangeArrowheads="1"/>
          </p:cNvSpPr>
          <p:nvPr>
            <p:ph type="sldNum" sz="quarter" idx="12"/>
          </p:nvPr>
        </p:nvSpPr>
        <p:spPr>
          <a:ln/>
        </p:spPr>
        <p:txBody>
          <a:bodyPr/>
          <a:lstStyle>
            <a:lvl1pPr>
              <a:defRPr/>
            </a:lvl1pPr>
          </a:lstStyle>
          <a:p>
            <a:pPr>
              <a:defRPr/>
            </a:pPr>
            <a:fld id="{1BD4F2E6-4DA9-4B81-87C0-6CFE1B3E7703}" type="slidenum">
              <a:rPr lang="en-GB" altLang="en-US"/>
              <a:pPr>
                <a:defRPr/>
              </a:pPr>
              <a:t>‹#›</a:t>
            </a:fld>
            <a:endParaRPr lang="en-GB" altLang="en-US"/>
          </a:p>
        </p:txBody>
      </p:sp>
    </p:spTree>
    <p:extLst>
      <p:ext uri="{BB962C8B-B14F-4D97-AF65-F5344CB8AC3E}">
        <p14:creationId xmlns:p14="http://schemas.microsoft.com/office/powerpoint/2010/main" val="268096330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4" name="Rectangle 9"/>
          <p:cNvSpPr>
            <a:spLocks noGrp="1" noChangeArrowheads="1"/>
          </p:cNvSpPr>
          <p:nvPr>
            <p:ph type="dt" sz="half" idx="11"/>
          </p:nvPr>
        </p:nvSpPr>
        <p:spPr>
          <a:ln/>
        </p:spPr>
        <p:txBody>
          <a:bodyPr/>
          <a:lstStyle>
            <a:lvl1pPr>
              <a:defRPr/>
            </a:lvl1pPr>
          </a:lstStyle>
          <a:p>
            <a:pPr>
              <a:defRPr/>
            </a:pPr>
            <a:fld id="{C412CDD2-7795-41F7-BED0-896539BC2D16}" type="datetime5">
              <a:rPr lang="en-GB" altLang="en-US"/>
              <a:pPr>
                <a:defRPr/>
              </a:pPr>
              <a:t>30-Jan-19</a:t>
            </a:fld>
            <a:endParaRPr lang="en-GB" altLang="en-US"/>
          </a:p>
        </p:txBody>
      </p:sp>
      <p:sp>
        <p:nvSpPr>
          <p:cNvPr id="5" name="Rectangle 10"/>
          <p:cNvSpPr>
            <a:spLocks noGrp="1" noChangeArrowheads="1"/>
          </p:cNvSpPr>
          <p:nvPr>
            <p:ph type="sldNum" sz="quarter" idx="12"/>
          </p:nvPr>
        </p:nvSpPr>
        <p:spPr>
          <a:ln/>
        </p:spPr>
        <p:txBody>
          <a:bodyPr/>
          <a:lstStyle>
            <a:lvl1pPr>
              <a:defRPr/>
            </a:lvl1pPr>
          </a:lstStyle>
          <a:p>
            <a:pPr>
              <a:defRPr/>
            </a:pPr>
            <a:fld id="{707EC915-3581-4E6C-9FEF-412F7F5F0524}" type="slidenum">
              <a:rPr lang="en-GB" altLang="en-US"/>
              <a:pPr>
                <a:defRPr/>
              </a:pPr>
              <a:t>‹#›</a:t>
            </a:fld>
            <a:endParaRPr lang="en-GB" altLang="en-US"/>
          </a:p>
        </p:txBody>
      </p:sp>
    </p:spTree>
    <p:extLst>
      <p:ext uri="{BB962C8B-B14F-4D97-AF65-F5344CB8AC3E}">
        <p14:creationId xmlns:p14="http://schemas.microsoft.com/office/powerpoint/2010/main" val="134378083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3" name="Rectangle 9"/>
          <p:cNvSpPr>
            <a:spLocks noGrp="1" noChangeArrowheads="1"/>
          </p:cNvSpPr>
          <p:nvPr>
            <p:ph type="dt" sz="half" idx="11"/>
          </p:nvPr>
        </p:nvSpPr>
        <p:spPr>
          <a:ln/>
        </p:spPr>
        <p:txBody>
          <a:bodyPr/>
          <a:lstStyle>
            <a:lvl1pPr>
              <a:defRPr/>
            </a:lvl1pPr>
          </a:lstStyle>
          <a:p>
            <a:pPr>
              <a:defRPr/>
            </a:pPr>
            <a:fld id="{85049B07-8CE6-4BB9-A676-AE2DFF8DFEB5}" type="datetime5">
              <a:rPr lang="en-GB" altLang="en-US"/>
              <a:pPr>
                <a:defRPr/>
              </a:pPr>
              <a:t>30-Jan-19</a:t>
            </a:fld>
            <a:endParaRPr lang="en-GB" altLang="en-US"/>
          </a:p>
        </p:txBody>
      </p:sp>
      <p:sp>
        <p:nvSpPr>
          <p:cNvPr id="4" name="Rectangle 10"/>
          <p:cNvSpPr>
            <a:spLocks noGrp="1" noChangeArrowheads="1"/>
          </p:cNvSpPr>
          <p:nvPr>
            <p:ph type="sldNum" sz="quarter" idx="12"/>
          </p:nvPr>
        </p:nvSpPr>
        <p:spPr>
          <a:ln/>
        </p:spPr>
        <p:txBody>
          <a:bodyPr/>
          <a:lstStyle>
            <a:lvl1pPr>
              <a:defRPr/>
            </a:lvl1pPr>
          </a:lstStyle>
          <a:p>
            <a:pPr>
              <a:defRPr/>
            </a:pPr>
            <a:fld id="{47579FAB-2793-47B6-AED6-0BBED39DB0B2}" type="slidenum">
              <a:rPr lang="en-GB" altLang="en-US"/>
              <a:pPr>
                <a:defRPr/>
              </a:pPr>
              <a:t>‹#›</a:t>
            </a:fld>
            <a:endParaRPr lang="en-GB" altLang="en-US"/>
          </a:p>
        </p:txBody>
      </p:sp>
    </p:spTree>
    <p:extLst>
      <p:ext uri="{BB962C8B-B14F-4D97-AF65-F5344CB8AC3E}">
        <p14:creationId xmlns:p14="http://schemas.microsoft.com/office/powerpoint/2010/main" val="302123260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9"/>
          <p:cNvSpPr>
            <a:spLocks noGrp="1" noChangeArrowheads="1"/>
          </p:cNvSpPr>
          <p:nvPr>
            <p:ph type="dt" sz="half" idx="11"/>
          </p:nvPr>
        </p:nvSpPr>
        <p:spPr>
          <a:ln/>
        </p:spPr>
        <p:txBody>
          <a:bodyPr/>
          <a:lstStyle>
            <a:lvl1pPr>
              <a:defRPr/>
            </a:lvl1pPr>
          </a:lstStyle>
          <a:p>
            <a:pPr>
              <a:defRPr/>
            </a:pPr>
            <a:fld id="{DF0A53BC-E0BB-4024-B340-836D966FBE42}" type="datetime5">
              <a:rPr lang="en-GB" altLang="en-US"/>
              <a:pPr>
                <a:defRPr/>
              </a:pPr>
              <a:t>30-Jan-19</a:t>
            </a:fld>
            <a:endParaRPr lang="en-GB" altLang="en-US"/>
          </a:p>
        </p:txBody>
      </p:sp>
      <p:sp>
        <p:nvSpPr>
          <p:cNvPr id="7" name="Rectangle 10"/>
          <p:cNvSpPr>
            <a:spLocks noGrp="1" noChangeArrowheads="1"/>
          </p:cNvSpPr>
          <p:nvPr>
            <p:ph type="sldNum" sz="quarter" idx="12"/>
          </p:nvPr>
        </p:nvSpPr>
        <p:spPr>
          <a:ln/>
        </p:spPr>
        <p:txBody>
          <a:bodyPr/>
          <a:lstStyle>
            <a:lvl1pPr>
              <a:defRPr/>
            </a:lvl1pPr>
          </a:lstStyle>
          <a:p>
            <a:pPr>
              <a:defRPr/>
            </a:pPr>
            <a:fld id="{6B3FCEF5-9C56-429C-BD03-F3EEC52B50F4}" type="slidenum">
              <a:rPr lang="en-GB" altLang="en-US"/>
              <a:pPr>
                <a:defRPr/>
              </a:pPr>
              <a:t>‹#›</a:t>
            </a:fld>
            <a:endParaRPr lang="en-GB" altLang="en-US"/>
          </a:p>
        </p:txBody>
      </p:sp>
    </p:spTree>
    <p:extLst>
      <p:ext uri="{BB962C8B-B14F-4D97-AF65-F5344CB8AC3E}">
        <p14:creationId xmlns:p14="http://schemas.microsoft.com/office/powerpoint/2010/main" val="215504955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9"/>
          <p:cNvSpPr>
            <a:spLocks noGrp="1" noChangeArrowheads="1"/>
          </p:cNvSpPr>
          <p:nvPr>
            <p:ph type="dt" sz="half" idx="11"/>
          </p:nvPr>
        </p:nvSpPr>
        <p:spPr>
          <a:ln/>
        </p:spPr>
        <p:txBody>
          <a:bodyPr/>
          <a:lstStyle>
            <a:lvl1pPr>
              <a:defRPr/>
            </a:lvl1pPr>
          </a:lstStyle>
          <a:p>
            <a:pPr>
              <a:defRPr/>
            </a:pPr>
            <a:fld id="{3C52A133-B09F-47AC-ABA3-320928569CEE}" type="datetime5">
              <a:rPr lang="en-GB" altLang="en-US"/>
              <a:pPr>
                <a:defRPr/>
              </a:pPr>
              <a:t>30-Jan-19</a:t>
            </a:fld>
            <a:endParaRPr lang="en-GB" altLang="en-US"/>
          </a:p>
        </p:txBody>
      </p:sp>
      <p:sp>
        <p:nvSpPr>
          <p:cNvPr id="7" name="Rectangle 10"/>
          <p:cNvSpPr>
            <a:spLocks noGrp="1" noChangeArrowheads="1"/>
          </p:cNvSpPr>
          <p:nvPr>
            <p:ph type="sldNum" sz="quarter" idx="12"/>
          </p:nvPr>
        </p:nvSpPr>
        <p:spPr>
          <a:ln/>
        </p:spPr>
        <p:txBody>
          <a:bodyPr/>
          <a:lstStyle>
            <a:lvl1pPr>
              <a:defRPr/>
            </a:lvl1pPr>
          </a:lstStyle>
          <a:p>
            <a:pPr>
              <a:defRPr/>
            </a:pPr>
            <a:fld id="{54528C68-700B-40D8-961F-CE2497BFC2C6}" type="slidenum">
              <a:rPr lang="en-GB" altLang="en-US"/>
              <a:pPr>
                <a:defRPr/>
              </a:pPr>
              <a:t>‹#›</a:t>
            </a:fld>
            <a:endParaRPr lang="en-GB" altLang="en-US"/>
          </a:p>
        </p:txBody>
      </p:sp>
    </p:spTree>
    <p:extLst>
      <p:ext uri="{BB962C8B-B14F-4D97-AF65-F5344CB8AC3E}">
        <p14:creationId xmlns:p14="http://schemas.microsoft.com/office/powerpoint/2010/main" val="12281855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9"/>
          <p:cNvSpPr>
            <a:spLocks noGrp="1" noChangeArrowheads="1"/>
          </p:cNvSpPr>
          <p:nvPr>
            <p:ph type="dt" sz="half" idx="11"/>
          </p:nvPr>
        </p:nvSpPr>
        <p:spPr>
          <a:ln/>
        </p:spPr>
        <p:txBody>
          <a:bodyPr/>
          <a:lstStyle>
            <a:lvl1pPr>
              <a:defRPr/>
            </a:lvl1pPr>
          </a:lstStyle>
          <a:p>
            <a:pPr>
              <a:defRPr/>
            </a:pPr>
            <a:fld id="{9A3D9A31-1E3F-42E0-8958-0635136613F4}" type="datetime5">
              <a:rPr lang="en-GB" altLang="en-US"/>
              <a:pPr>
                <a:defRPr/>
              </a:pPr>
              <a:t>30-Jan-19</a:t>
            </a:fld>
            <a:endParaRPr lang="en-GB" altLang="en-US"/>
          </a:p>
        </p:txBody>
      </p:sp>
      <p:sp>
        <p:nvSpPr>
          <p:cNvPr id="6" name="Rectangle 10"/>
          <p:cNvSpPr>
            <a:spLocks noGrp="1" noChangeArrowheads="1"/>
          </p:cNvSpPr>
          <p:nvPr>
            <p:ph type="sldNum" sz="quarter" idx="12"/>
          </p:nvPr>
        </p:nvSpPr>
        <p:spPr>
          <a:ln/>
        </p:spPr>
        <p:txBody>
          <a:bodyPr/>
          <a:lstStyle>
            <a:lvl1pPr>
              <a:defRPr/>
            </a:lvl1pPr>
          </a:lstStyle>
          <a:p>
            <a:pPr>
              <a:defRPr/>
            </a:pPr>
            <a:fld id="{70E6CF69-E1FC-49CB-B0BB-932CE0E7234C}" type="slidenum">
              <a:rPr lang="en-GB" altLang="en-US"/>
              <a:pPr>
                <a:defRPr/>
              </a:pPr>
              <a:t>‹#›</a:t>
            </a:fld>
            <a:endParaRPr lang="en-GB" altLang="en-US"/>
          </a:p>
        </p:txBody>
      </p:sp>
    </p:spTree>
    <p:extLst>
      <p:ext uri="{BB962C8B-B14F-4D97-AF65-F5344CB8AC3E}">
        <p14:creationId xmlns:p14="http://schemas.microsoft.com/office/powerpoint/2010/main" val="191087554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2997200"/>
            <a:ext cx="1816100" cy="27606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2997200"/>
            <a:ext cx="5300663" cy="27606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9"/>
          <p:cNvSpPr>
            <a:spLocks noGrp="1" noChangeArrowheads="1"/>
          </p:cNvSpPr>
          <p:nvPr>
            <p:ph type="dt" sz="half" idx="11"/>
          </p:nvPr>
        </p:nvSpPr>
        <p:spPr>
          <a:ln/>
        </p:spPr>
        <p:txBody>
          <a:bodyPr/>
          <a:lstStyle>
            <a:lvl1pPr>
              <a:defRPr/>
            </a:lvl1pPr>
          </a:lstStyle>
          <a:p>
            <a:pPr>
              <a:defRPr/>
            </a:pPr>
            <a:fld id="{90AD457B-D2F6-47D7-8146-3EBDE15E78A9}" type="datetime5">
              <a:rPr lang="en-GB" altLang="en-US"/>
              <a:pPr>
                <a:defRPr/>
              </a:pPr>
              <a:t>30-Jan-19</a:t>
            </a:fld>
            <a:endParaRPr lang="en-GB" altLang="en-US"/>
          </a:p>
        </p:txBody>
      </p:sp>
      <p:sp>
        <p:nvSpPr>
          <p:cNvPr id="6" name="Rectangle 10"/>
          <p:cNvSpPr>
            <a:spLocks noGrp="1" noChangeArrowheads="1"/>
          </p:cNvSpPr>
          <p:nvPr>
            <p:ph type="sldNum" sz="quarter" idx="12"/>
          </p:nvPr>
        </p:nvSpPr>
        <p:spPr>
          <a:ln/>
        </p:spPr>
        <p:txBody>
          <a:bodyPr/>
          <a:lstStyle>
            <a:lvl1pPr>
              <a:defRPr/>
            </a:lvl1pPr>
          </a:lstStyle>
          <a:p>
            <a:pPr>
              <a:defRPr/>
            </a:pPr>
            <a:fld id="{AEB86DF0-7A67-4A91-85D6-0A2A95F12949}" type="slidenum">
              <a:rPr lang="en-GB" altLang="en-US"/>
              <a:pPr>
                <a:defRPr/>
              </a:pPr>
              <a:t>‹#›</a:t>
            </a:fld>
            <a:endParaRPr lang="en-GB" altLang="en-US"/>
          </a:p>
        </p:txBody>
      </p:sp>
    </p:spTree>
    <p:extLst>
      <p:ext uri="{BB962C8B-B14F-4D97-AF65-F5344CB8AC3E}">
        <p14:creationId xmlns:p14="http://schemas.microsoft.com/office/powerpoint/2010/main" val="27860364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65642BF9-EF45-4F94-80D8-337D733C46F1}"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D03E7D24-AD2C-4824-8260-52629B296B0C}" type="slidenum">
              <a:rPr lang="en-GB" altLang="en-US"/>
              <a:pPr>
                <a:defRPr/>
              </a:pPr>
              <a:t>‹#›</a:t>
            </a:fld>
            <a:endParaRPr lang="en-GB" altLang="en-US"/>
          </a:p>
        </p:txBody>
      </p:sp>
    </p:spTree>
    <p:extLst>
      <p:ext uri="{BB962C8B-B14F-4D97-AF65-F5344CB8AC3E}">
        <p14:creationId xmlns:p14="http://schemas.microsoft.com/office/powerpoint/2010/main" val="84567782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C4038CDC-5F08-4FF4-B498-F31AA3D07ADE}"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3EF77B97-E6AC-423A-BE00-125CAE84394A}" type="slidenum">
              <a:rPr lang="en-GB" altLang="en-US"/>
              <a:pPr>
                <a:defRPr/>
              </a:pPr>
              <a:t>‹#›</a:t>
            </a:fld>
            <a:endParaRPr lang="en-GB" altLang="en-US"/>
          </a:p>
        </p:txBody>
      </p:sp>
    </p:spTree>
    <p:extLst>
      <p:ext uri="{BB962C8B-B14F-4D97-AF65-F5344CB8AC3E}">
        <p14:creationId xmlns:p14="http://schemas.microsoft.com/office/powerpoint/2010/main" val="3576376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E556673-0412-4A51-9388-CA2F101A8CF1}" type="datetime5">
              <a:rPr lang="en-GB" altLang="en-US"/>
              <a:pPr>
                <a:defRPr/>
              </a:pPr>
              <a:t>30-Jan-19</a:t>
            </a:fld>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4" name="Rectangle 6"/>
          <p:cNvSpPr>
            <a:spLocks noGrp="1" noChangeArrowheads="1"/>
          </p:cNvSpPr>
          <p:nvPr>
            <p:ph type="sldNum" sz="quarter" idx="12"/>
          </p:nvPr>
        </p:nvSpPr>
        <p:spPr>
          <a:ln/>
        </p:spPr>
        <p:txBody>
          <a:bodyPr/>
          <a:lstStyle>
            <a:lvl1pPr>
              <a:defRPr/>
            </a:lvl1pPr>
          </a:lstStyle>
          <a:p>
            <a:pPr>
              <a:defRPr/>
            </a:pPr>
            <a:fld id="{AE45A995-AE52-4C81-87C3-5576BD41038A}" type="slidenum">
              <a:rPr lang="en-GB" altLang="en-US"/>
              <a:pPr>
                <a:defRPr/>
              </a:pPr>
              <a:t>‹#›</a:t>
            </a:fld>
            <a:endParaRPr lang="en-GB" altLang="en-US"/>
          </a:p>
        </p:txBody>
      </p:sp>
    </p:spTree>
    <p:extLst>
      <p:ext uri="{BB962C8B-B14F-4D97-AF65-F5344CB8AC3E}">
        <p14:creationId xmlns:p14="http://schemas.microsoft.com/office/powerpoint/2010/main" val="32627610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5C821067-4549-434A-A978-B278FE3B256D}"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B17811B3-8EA7-448F-AD12-0E917CDBF3F1}" type="slidenum">
              <a:rPr lang="en-GB" altLang="en-US"/>
              <a:pPr>
                <a:defRPr/>
              </a:pPr>
              <a:t>‹#›</a:t>
            </a:fld>
            <a:endParaRPr lang="en-GB" altLang="en-US"/>
          </a:p>
        </p:txBody>
      </p:sp>
    </p:spTree>
    <p:extLst>
      <p:ext uri="{BB962C8B-B14F-4D97-AF65-F5344CB8AC3E}">
        <p14:creationId xmlns:p14="http://schemas.microsoft.com/office/powerpoint/2010/main" val="137067466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943100" y="2057400"/>
            <a:ext cx="2551113" cy="3490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2057400"/>
            <a:ext cx="2551112" cy="3490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B7D64593-0A44-46C6-9A30-3D47A0A38224}" type="datetime5">
              <a:rPr lang="en-GB" altLang="en-US"/>
              <a:pPr>
                <a:defRPr/>
              </a:pPr>
              <a:t>30-Jan-19</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3EDDEC26-1A98-4FFE-8C28-99A572129ED3}" type="slidenum">
              <a:rPr lang="en-GB" altLang="en-US"/>
              <a:pPr>
                <a:defRPr/>
              </a:pPr>
              <a:t>‹#›</a:t>
            </a:fld>
            <a:endParaRPr lang="en-GB" altLang="en-US"/>
          </a:p>
        </p:txBody>
      </p:sp>
    </p:spTree>
    <p:extLst>
      <p:ext uri="{BB962C8B-B14F-4D97-AF65-F5344CB8AC3E}">
        <p14:creationId xmlns:p14="http://schemas.microsoft.com/office/powerpoint/2010/main" val="364357164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8" name="Rectangle 8"/>
          <p:cNvSpPr>
            <a:spLocks noGrp="1" noChangeArrowheads="1"/>
          </p:cNvSpPr>
          <p:nvPr>
            <p:ph type="dt" sz="half" idx="11"/>
          </p:nvPr>
        </p:nvSpPr>
        <p:spPr>
          <a:ln/>
        </p:spPr>
        <p:txBody>
          <a:bodyPr/>
          <a:lstStyle>
            <a:lvl1pPr>
              <a:defRPr/>
            </a:lvl1pPr>
          </a:lstStyle>
          <a:p>
            <a:pPr>
              <a:defRPr/>
            </a:pPr>
            <a:fld id="{43630170-6813-463D-B465-75206392DE68}" type="datetime5">
              <a:rPr lang="en-GB" altLang="en-US"/>
              <a:pPr>
                <a:defRPr/>
              </a:pPr>
              <a:t>30-Jan-19</a:t>
            </a:fld>
            <a:endParaRPr lang="en-GB" altLang="en-US"/>
          </a:p>
        </p:txBody>
      </p:sp>
      <p:sp>
        <p:nvSpPr>
          <p:cNvPr id="9" name="Rectangle 9"/>
          <p:cNvSpPr>
            <a:spLocks noGrp="1" noChangeArrowheads="1"/>
          </p:cNvSpPr>
          <p:nvPr>
            <p:ph type="sldNum" sz="quarter" idx="12"/>
          </p:nvPr>
        </p:nvSpPr>
        <p:spPr>
          <a:ln/>
        </p:spPr>
        <p:txBody>
          <a:bodyPr/>
          <a:lstStyle>
            <a:lvl1pPr>
              <a:defRPr/>
            </a:lvl1pPr>
          </a:lstStyle>
          <a:p>
            <a:pPr>
              <a:defRPr/>
            </a:pPr>
            <a:fld id="{690BC58C-0D29-499A-BCED-F21BE88E6854}" type="slidenum">
              <a:rPr lang="en-GB" altLang="en-US"/>
              <a:pPr>
                <a:defRPr/>
              </a:pPr>
              <a:t>‹#›</a:t>
            </a:fld>
            <a:endParaRPr lang="en-GB" altLang="en-US"/>
          </a:p>
        </p:txBody>
      </p:sp>
    </p:spTree>
    <p:extLst>
      <p:ext uri="{BB962C8B-B14F-4D97-AF65-F5344CB8AC3E}">
        <p14:creationId xmlns:p14="http://schemas.microsoft.com/office/powerpoint/2010/main" val="80870895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4" name="Rectangle 8"/>
          <p:cNvSpPr>
            <a:spLocks noGrp="1" noChangeArrowheads="1"/>
          </p:cNvSpPr>
          <p:nvPr>
            <p:ph type="dt" sz="half" idx="11"/>
          </p:nvPr>
        </p:nvSpPr>
        <p:spPr>
          <a:ln/>
        </p:spPr>
        <p:txBody>
          <a:bodyPr/>
          <a:lstStyle>
            <a:lvl1pPr>
              <a:defRPr/>
            </a:lvl1pPr>
          </a:lstStyle>
          <a:p>
            <a:pPr>
              <a:defRPr/>
            </a:pPr>
            <a:fld id="{C07D3AAD-838C-4A9E-83B2-E8FF4C6B63E0}" type="datetime5">
              <a:rPr lang="en-GB" altLang="en-US"/>
              <a:pPr>
                <a:defRPr/>
              </a:pPr>
              <a:t>30-Jan-19</a:t>
            </a:fld>
            <a:endParaRPr lang="en-GB" altLang="en-US"/>
          </a:p>
        </p:txBody>
      </p:sp>
      <p:sp>
        <p:nvSpPr>
          <p:cNvPr id="5" name="Rectangle 9"/>
          <p:cNvSpPr>
            <a:spLocks noGrp="1" noChangeArrowheads="1"/>
          </p:cNvSpPr>
          <p:nvPr>
            <p:ph type="sldNum" sz="quarter" idx="12"/>
          </p:nvPr>
        </p:nvSpPr>
        <p:spPr>
          <a:ln/>
        </p:spPr>
        <p:txBody>
          <a:bodyPr/>
          <a:lstStyle>
            <a:lvl1pPr>
              <a:defRPr/>
            </a:lvl1pPr>
          </a:lstStyle>
          <a:p>
            <a:pPr>
              <a:defRPr/>
            </a:pPr>
            <a:fld id="{550C96DB-610E-412F-90C5-8A6673F8928E}" type="slidenum">
              <a:rPr lang="en-GB" altLang="en-US"/>
              <a:pPr>
                <a:defRPr/>
              </a:pPr>
              <a:t>‹#›</a:t>
            </a:fld>
            <a:endParaRPr lang="en-GB" altLang="en-US"/>
          </a:p>
        </p:txBody>
      </p:sp>
    </p:spTree>
    <p:extLst>
      <p:ext uri="{BB962C8B-B14F-4D97-AF65-F5344CB8AC3E}">
        <p14:creationId xmlns:p14="http://schemas.microsoft.com/office/powerpoint/2010/main" val="255808993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3" name="Rectangle 8"/>
          <p:cNvSpPr>
            <a:spLocks noGrp="1" noChangeArrowheads="1"/>
          </p:cNvSpPr>
          <p:nvPr>
            <p:ph type="dt" sz="half" idx="11"/>
          </p:nvPr>
        </p:nvSpPr>
        <p:spPr>
          <a:ln/>
        </p:spPr>
        <p:txBody>
          <a:bodyPr/>
          <a:lstStyle>
            <a:lvl1pPr>
              <a:defRPr/>
            </a:lvl1pPr>
          </a:lstStyle>
          <a:p>
            <a:pPr>
              <a:defRPr/>
            </a:pPr>
            <a:fld id="{051763B6-5D2F-46F3-8E57-A1029057BE43}" type="datetime5">
              <a:rPr lang="en-GB" altLang="en-US"/>
              <a:pPr>
                <a:defRPr/>
              </a:pPr>
              <a:t>30-Jan-19</a:t>
            </a:fld>
            <a:endParaRPr lang="en-GB" altLang="en-US"/>
          </a:p>
        </p:txBody>
      </p:sp>
      <p:sp>
        <p:nvSpPr>
          <p:cNvPr id="4" name="Rectangle 9"/>
          <p:cNvSpPr>
            <a:spLocks noGrp="1" noChangeArrowheads="1"/>
          </p:cNvSpPr>
          <p:nvPr>
            <p:ph type="sldNum" sz="quarter" idx="12"/>
          </p:nvPr>
        </p:nvSpPr>
        <p:spPr>
          <a:ln/>
        </p:spPr>
        <p:txBody>
          <a:bodyPr/>
          <a:lstStyle>
            <a:lvl1pPr>
              <a:defRPr/>
            </a:lvl1pPr>
          </a:lstStyle>
          <a:p>
            <a:pPr>
              <a:defRPr/>
            </a:pPr>
            <a:fld id="{ECD93A14-8399-4E19-B73A-AECA849BE1C5}" type="slidenum">
              <a:rPr lang="en-GB" altLang="en-US"/>
              <a:pPr>
                <a:defRPr/>
              </a:pPr>
              <a:t>‹#›</a:t>
            </a:fld>
            <a:endParaRPr lang="en-GB" altLang="en-US"/>
          </a:p>
        </p:txBody>
      </p:sp>
    </p:spTree>
    <p:extLst>
      <p:ext uri="{BB962C8B-B14F-4D97-AF65-F5344CB8AC3E}">
        <p14:creationId xmlns:p14="http://schemas.microsoft.com/office/powerpoint/2010/main" val="235130534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DE76C83E-DA52-4F1C-99FC-DE7C46BB09E5}" type="datetime5">
              <a:rPr lang="en-GB" altLang="en-US"/>
              <a:pPr>
                <a:defRPr/>
              </a:pPr>
              <a:t>30-Jan-19</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F099E62F-B62B-4018-80CF-FB3A1E17DDA9}" type="slidenum">
              <a:rPr lang="en-GB" altLang="en-US"/>
              <a:pPr>
                <a:defRPr/>
              </a:pPr>
              <a:t>‹#›</a:t>
            </a:fld>
            <a:endParaRPr lang="en-GB" altLang="en-US"/>
          </a:p>
        </p:txBody>
      </p:sp>
    </p:spTree>
    <p:extLst>
      <p:ext uri="{BB962C8B-B14F-4D97-AF65-F5344CB8AC3E}">
        <p14:creationId xmlns:p14="http://schemas.microsoft.com/office/powerpoint/2010/main" val="388864564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E81ACE0D-E926-4AA4-9777-D08FE153E80F}" type="datetime5">
              <a:rPr lang="en-GB" altLang="en-US"/>
              <a:pPr>
                <a:defRPr/>
              </a:pPr>
              <a:t>30-Jan-19</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7F9676EE-4A47-471A-B405-168A73061661}" type="slidenum">
              <a:rPr lang="en-GB" altLang="en-US"/>
              <a:pPr>
                <a:defRPr/>
              </a:pPr>
              <a:t>‹#›</a:t>
            </a:fld>
            <a:endParaRPr lang="en-GB" altLang="en-US"/>
          </a:p>
        </p:txBody>
      </p:sp>
    </p:spTree>
    <p:extLst>
      <p:ext uri="{BB962C8B-B14F-4D97-AF65-F5344CB8AC3E}">
        <p14:creationId xmlns:p14="http://schemas.microsoft.com/office/powerpoint/2010/main" val="180252338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01D7ECC5-0AAD-47C0-B574-40BA8D8FAF3F}"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C8F89F1A-D99E-4224-931B-D701798D77FC}" type="slidenum">
              <a:rPr lang="en-GB" altLang="en-US"/>
              <a:pPr>
                <a:defRPr/>
              </a:pPr>
              <a:t>‹#›</a:t>
            </a:fld>
            <a:endParaRPr lang="en-GB" altLang="en-US"/>
          </a:p>
        </p:txBody>
      </p:sp>
    </p:spTree>
    <p:extLst>
      <p:ext uri="{BB962C8B-B14F-4D97-AF65-F5344CB8AC3E}">
        <p14:creationId xmlns:p14="http://schemas.microsoft.com/office/powerpoint/2010/main" val="267555734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827088"/>
            <a:ext cx="1816100" cy="47212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827088"/>
            <a:ext cx="5300663" cy="4721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A40138AB-641C-4941-B617-37AA1106D9A6}" type="datetime5">
              <a:rPr lang="en-GB" altLang="en-US"/>
              <a:pPr>
                <a:defRPr/>
              </a:pPr>
              <a:t>30-Jan-19</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763D8F11-EAFE-40BA-A61A-4C4D3352518F}" type="slidenum">
              <a:rPr lang="en-GB" altLang="en-US"/>
              <a:pPr>
                <a:defRPr/>
              </a:pPr>
              <a:t>‹#›</a:t>
            </a:fld>
            <a:endParaRPr lang="en-GB" altLang="en-US"/>
          </a:p>
        </p:txBody>
      </p:sp>
    </p:spTree>
    <p:extLst>
      <p:ext uri="{BB962C8B-B14F-4D97-AF65-F5344CB8AC3E}">
        <p14:creationId xmlns:p14="http://schemas.microsoft.com/office/powerpoint/2010/main" val="2836516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41596B4-413C-4D42-861B-4EF11F69D2E3}" type="datetime5">
              <a:rPr lang="en-GB" altLang="en-US"/>
              <a:pPr>
                <a:defRPr/>
              </a:pPr>
              <a:t>30-Jan-19</a:t>
            </a:fld>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7" name="Rectangle 6"/>
          <p:cNvSpPr>
            <a:spLocks noGrp="1" noChangeArrowheads="1"/>
          </p:cNvSpPr>
          <p:nvPr>
            <p:ph type="sldNum" sz="quarter" idx="12"/>
          </p:nvPr>
        </p:nvSpPr>
        <p:spPr>
          <a:ln/>
        </p:spPr>
        <p:txBody>
          <a:bodyPr/>
          <a:lstStyle>
            <a:lvl1pPr>
              <a:defRPr/>
            </a:lvl1pPr>
          </a:lstStyle>
          <a:p>
            <a:pPr>
              <a:defRPr/>
            </a:pPr>
            <a:fld id="{274C0E19-6EF6-4E70-8A7F-E8AC727FF49F}" type="slidenum">
              <a:rPr lang="en-GB" altLang="en-US"/>
              <a:pPr>
                <a:defRPr/>
              </a:pPr>
              <a:t>‹#›</a:t>
            </a:fld>
            <a:endParaRPr lang="en-GB" altLang="en-US"/>
          </a:p>
        </p:txBody>
      </p:sp>
    </p:spTree>
    <p:extLst>
      <p:ext uri="{BB962C8B-B14F-4D97-AF65-F5344CB8AC3E}">
        <p14:creationId xmlns:p14="http://schemas.microsoft.com/office/powerpoint/2010/main" val="3047105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8F1883C-DE0D-4B90-90B5-DE25D2EABF2C}" type="datetime5">
              <a:rPr lang="en-GB" altLang="en-US"/>
              <a:pPr>
                <a:defRPr/>
              </a:pPr>
              <a:t>30-Jan-19</a:t>
            </a:fld>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7" name="Rectangle 6"/>
          <p:cNvSpPr>
            <a:spLocks noGrp="1" noChangeArrowheads="1"/>
          </p:cNvSpPr>
          <p:nvPr>
            <p:ph type="sldNum" sz="quarter" idx="12"/>
          </p:nvPr>
        </p:nvSpPr>
        <p:spPr>
          <a:ln/>
        </p:spPr>
        <p:txBody>
          <a:bodyPr/>
          <a:lstStyle>
            <a:lvl1pPr>
              <a:defRPr/>
            </a:lvl1pPr>
          </a:lstStyle>
          <a:p>
            <a:pPr>
              <a:defRPr/>
            </a:pPr>
            <a:fld id="{7BA3BBCD-52B5-4906-9844-5F2C2A815D6C}" type="slidenum">
              <a:rPr lang="en-GB" altLang="en-US"/>
              <a:pPr>
                <a:defRPr/>
              </a:pPr>
              <a:t>‹#›</a:t>
            </a:fld>
            <a:endParaRPr lang="en-GB" altLang="en-US"/>
          </a:p>
        </p:txBody>
      </p:sp>
    </p:spTree>
    <p:extLst>
      <p:ext uri="{BB962C8B-B14F-4D97-AF65-F5344CB8AC3E}">
        <p14:creationId xmlns:p14="http://schemas.microsoft.com/office/powerpoint/2010/main" val="3123956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image" Target="../media/image1.png"/><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1.pn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9750" y="827088"/>
            <a:ext cx="72691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539750" y="1841500"/>
            <a:ext cx="726916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664ABE2D-DA44-40D6-B0D8-65644769090D}" type="datetime5">
              <a:rPr lang="en-GB" altLang="en-US"/>
              <a:pPr>
                <a:defRPr/>
              </a:pPr>
              <a:t>30-Jan-19</a:t>
            </a:fld>
            <a:endParaRPr lang="en-GB" altLang="en-US"/>
          </a:p>
        </p:txBody>
      </p:sp>
      <p:sp>
        <p:nvSpPr>
          <p:cNvPr id="1029"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a:t>Presentation Title: View &gt; Header &amp; Footer</a:t>
            </a:r>
          </a:p>
        </p:txBody>
      </p:sp>
      <p:sp>
        <p:nvSpPr>
          <p:cNvPr id="1030" name="Rectangle 6"/>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DCDC8A0F-7C7B-4207-93A6-07D6CD475C82}" type="slidenum">
              <a:rPr lang="en-GB" altLang="en-US"/>
              <a:pPr>
                <a:defRPr/>
              </a:pPr>
              <a:t>‹#›</a:t>
            </a:fld>
            <a:endParaRPr lang="en-GB" altLang="en-US"/>
          </a:p>
        </p:txBody>
      </p:sp>
      <p:sp>
        <p:nvSpPr>
          <p:cNvPr id="1031" name="Text Box 8"/>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a:t>/</a:t>
            </a:r>
          </a:p>
        </p:txBody>
      </p:sp>
    </p:spTree>
  </p:cSld>
  <p:clrMap bg1="lt1" tx1="dk1" bg2="lt2" tx2="dk2" accent1="accent1" accent2="accent2" accent3="accent3" accent4="accent4" accent5="accent5" accent6="accent6" hlink="hlink" folHlink="folHlink"/>
  <p:sldLayoutIdLst>
    <p:sldLayoutId id="2147483976"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hf hdr="0"/>
  <p:txStyles>
    <p:titleStyle>
      <a:lvl1pPr algn="l" rtl="0" eaLnBrk="1" fontAlgn="base" hangingPunct="1">
        <a:spcBef>
          <a:spcPct val="0"/>
        </a:spcBef>
        <a:spcAft>
          <a:spcPct val="0"/>
        </a:spcAft>
        <a:defRPr sz="2800" b="1" i="1" kern="1200">
          <a:solidFill>
            <a:schemeClr val="tx2"/>
          </a:solidFill>
          <a:latin typeface="+mj-lt"/>
          <a:ea typeface="+mj-ea"/>
          <a:cs typeface="+mj-cs"/>
        </a:defRPr>
      </a:lvl1pPr>
      <a:lvl2pPr algn="l" rtl="0" eaLnBrk="1" fontAlgn="base" hangingPunct="1">
        <a:spcBef>
          <a:spcPct val="0"/>
        </a:spcBef>
        <a:spcAft>
          <a:spcPct val="0"/>
        </a:spcAft>
        <a:defRPr sz="2800" b="1" i="1">
          <a:solidFill>
            <a:schemeClr val="tx2"/>
          </a:solidFill>
          <a:latin typeface="Arial" panose="020B0604020202020204" pitchFamily="34" charset="0"/>
        </a:defRPr>
      </a:lvl2pPr>
      <a:lvl3pPr algn="l" rtl="0" eaLnBrk="1" fontAlgn="base" hangingPunct="1">
        <a:spcBef>
          <a:spcPct val="0"/>
        </a:spcBef>
        <a:spcAft>
          <a:spcPct val="0"/>
        </a:spcAft>
        <a:defRPr sz="2800" b="1" i="1">
          <a:solidFill>
            <a:schemeClr val="tx2"/>
          </a:solidFill>
          <a:latin typeface="Arial" panose="020B0604020202020204" pitchFamily="34" charset="0"/>
        </a:defRPr>
      </a:lvl3pPr>
      <a:lvl4pPr algn="l" rtl="0" eaLnBrk="1" fontAlgn="base" hangingPunct="1">
        <a:spcBef>
          <a:spcPct val="0"/>
        </a:spcBef>
        <a:spcAft>
          <a:spcPct val="0"/>
        </a:spcAft>
        <a:defRPr sz="2800" b="1" i="1">
          <a:solidFill>
            <a:schemeClr val="tx2"/>
          </a:solidFill>
          <a:latin typeface="Arial" panose="020B0604020202020204" pitchFamily="34" charset="0"/>
        </a:defRPr>
      </a:lvl4pPr>
      <a:lvl5pPr algn="l" rtl="0" eaLnBrk="1" fontAlgn="base" hangingPunct="1">
        <a:spcBef>
          <a:spcPct val="0"/>
        </a:spcBef>
        <a:spcAft>
          <a:spcPct val="0"/>
        </a:spcAft>
        <a:defRPr sz="2800" b="1" i="1">
          <a:solidFill>
            <a:schemeClr val="tx2"/>
          </a:solidFill>
          <a:latin typeface="Arial" panose="020B0604020202020204" pitchFamily="34" charset="0"/>
        </a:defRPr>
      </a:lvl5pPr>
      <a:lvl6pPr marL="457200" algn="l" rtl="0" eaLnBrk="1" fontAlgn="base" hangingPunct="1">
        <a:spcBef>
          <a:spcPct val="0"/>
        </a:spcBef>
        <a:spcAft>
          <a:spcPct val="0"/>
        </a:spcAft>
        <a:defRPr sz="2800" b="1" i="1">
          <a:solidFill>
            <a:schemeClr val="tx2"/>
          </a:solidFill>
          <a:latin typeface="Arial" panose="020B0604020202020204" pitchFamily="34" charset="0"/>
        </a:defRPr>
      </a:lvl6pPr>
      <a:lvl7pPr marL="914400" algn="l" rtl="0" eaLnBrk="1" fontAlgn="base" hangingPunct="1">
        <a:spcBef>
          <a:spcPct val="0"/>
        </a:spcBef>
        <a:spcAft>
          <a:spcPct val="0"/>
        </a:spcAft>
        <a:defRPr sz="2800" b="1" i="1">
          <a:solidFill>
            <a:schemeClr val="tx2"/>
          </a:solidFill>
          <a:latin typeface="Arial" panose="020B0604020202020204" pitchFamily="34" charset="0"/>
        </a:defRPr>
      </a:lvl7pPr>
      <a:lvl8pPr marL="1371600" algn="l" rtl="0" eaLnBrk="1" fontAlgn="base" hangingPunct="1">
        <a:spcBef>
          <a:spcPct val="0"/>
        </a:spcBef>
        <a:spcAft>
          <a:spcPct val="0"/>
        </a:spcAft>
        <a:defRPr sz="2800" b="1" i="1">
          <a:solidFill>
            <a:schemeClr val="tx2"/>
          </a:solidFill>
          <a:latin typeface="Arial" panose="020B0604020202020204" pitchFamily="34" charset="0"/>
        </a:defRPr>
      </a:lvl8pPr>
      <a:lvl9pPr marL="1828800" algn="l" rtl="0" eaLnBrk="1" fontAlgn="base" hangingPunct="1">
        <a:spcBef>
          <a:spcPct val="0"/>
        </a:spcBef>
        <a:spcAft>
          <a:spcPct val="0"/>
        </a:spcAft>
        <a:defRPr sz="2800" b="1" i="1">
          <a:solidFill>
            <a:schemeClr val="tx2"/>
          </a:solidFill>
          <a:latin typeface="Arial" panose="020B0604020202020204" pitchFamily="34" charset="0"/>
        </a:defRPr>
      </a:lvl9pPr>
    </p:titleStyle>
    <p:bodyStyle>
      <a:lvl1pPr algn="l" rtl="0" eaLnBrk="1" fontAlgn="base" hangingPunct="1">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1950" indent="-180975" algn="l" rtl="0" eaLnBrk="1" fontAlgn="base" hangingPunct="1">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8038" indent="-180975" algn="l" rtl="0" eaLnBrk="1" fontAlgn="base" hangingPunct="1">
        <a:spcBef>
          <a:spcPct val="20000"/>
        </a:spcBef>
        <a:spcAft>
          <a:spcPct val="0"/>
        </a:spcAft>
        <a:buClr>
          <a:schemeClr val="folHlink"/>
        </a:buClr>
        <a:buChar char="•"/>
        <a:defRPr kern="1200">
          <a:solidFill>
            <a:schemeClr val="tx1"/>
          </a:solidFill>
          <a:latin typeface="+mn-lt"/>
          <a:ea typeface="+mn-ea"/>
          <a:cs typeface="+mn-cs"/>
        </a:defRPr>
      </a:lvl3pPr>
      <a:lvl4pPr marL="1255713" indent="-179388" algn="l" rtl="0" eaLnBrk="1" fontAlgn="base" hangingPunct="1">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1" fontAlgn="base" hangingPunct="1">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39750" y="827088"/>
            <a:ext cx="72691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2051" name="Rectangle 3"/>
          <p:cNvSpPr>
            <a:spLocks noGrp="1" noChangeArrowheads="1"/>
          </p:cNvSpPr>
          <p:nvPr>
            <p:ph type="body" idx="1"/>
          </p:nvPr>
        </p:nvSpPr>
        <p:spPr bwMode="auto">
          <a:xfrm>
            <a:off x="539750" y="1841500"/>
            <a:ext cx="726916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1269"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a:t>Presentation Title: View &gt; Header &amp; Footer</a:t>
            </a:r>
          </a:p>
        </p:txBody>
      </p:sp>
      <p:sp>
        <p:nvSpPr>
          <p:cNvPr id="11272" name="Rectangle 8"/>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1D0AC29F-DC23-40A4-90C3-B79A2E2E468C}" type="datetime5">
              <a:rPr lang="en-GB" altLang="en-US"/>
              <a:pPr>
                <a:defRPr/>
              </a:pPr>
              <a:t>30-Jan-19</a:t>
            </a:fld>
            <a:endParaRPr lang="en-GB" altLang="en-US"/>
          </a:p>
        </p:txBody>
      </p:sp>
      <p:sp>
        <p:nvSpPr>
          <p:cNvPr id="11273" name="Rectangle 9"/>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A52176FC-3097-4065-ABE4-7E9C5A3F3358}" type="slidenum">
              <a:rPr lang="en-GB" altLang="en-US"/>
              <a:pPr>
                <a:defRPr/>
              </a:pPr>
              <a:t>‹#›</a:t>
            </a:fld>
            <a:endParaRPr lang="en-GB" altLang="en-US"/>
          </a:p>
        </p:txBody>
      </p:sp>
      <p:sp>
        <p:nvSpPr>
          <p:cNvPr id="2055" name="Text Box 10"/>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a:t>/</a:t>
            </a:r>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Lst>
  <p:hf hdr="0"/>
  <p:txStyles>
    <p:titleStyle>
      <a:lvl1pPr algn="l" rtl="0" eaLnBrk="0" fontAlgn="base" hangingPunct="0">
        <a:spcBef>
          <a:spcPct val="0"/>
        </a:spcBef>
        <a:spcAft>
          <a:spcPct val="0"/>
        </a:spcAft>
        <a:defRPr sz="2800" b="1" i="1" kern="1200">
          <a:solidFill>
            <a:schemeClr val="tx2"/>
          </a:solidFill>
          <a:latin typeface="+mj-lt"/>
          <a:ea typeface="+mj-ea"/>
          <a:cs typeface="+mj-cs"/>
        </a:defRPr>
      </a:lvl1pPr>
      <a:lvl2pPr algn="l" rtl="0" eaLnBrk="0" fontAlgn="base" hangingPunct="0">
        <a:spcBef>
          <a:spcPct val="0"/>
        </a:spcBef>
        <a:spcAft>
          <a:spcPct val="0"/>
        </a:spcAft>
        <a:defRPr sz="2800" b="1" i="1">
          <a:solidFill>
            <a:schemeClr val="tx2"/>
          </a:solidFill>
          <a:latin typeface="Arial" panose="020B0604020202020204" pitchFamily="34" charset="0"/>
        </a:defRPr>
      </a:lvl2pPr>
      <a:lvl3pPr algn="l" rtl="0" eaLnBrk="0" fontAlgn="base" hangingPunct="0">
        <a:spcBef>
          <a:spcPct val="0"/>
        </a:spcBef>
        <a:spcAft>
          <a:spcPct val="0"/>
        </a:spcAft>
        <a:defRPr sz="2800" b="1" i="1">
          <a:solidFill>
            <a:schemeClr val="tx2"/>
          </a:solidFill>
          <a:latin typeface="Arial" panose="020B0604020202020204" pitchFamily="34" charset="0"/>
        </a:defRPr>
      </a:lvl3pPr>
      <a:lvl4pPr algn="l" rtl="0" eaLnBrk="0" fontAlgn="base" hangingPunct="0">
        <a:spcBef>
          <a:spcPct val="0"/>
        </a:spcBef>
        <a:spcAft>
          <a:spcPct val="0"/>
        </a:spcAft>
        <a:defRPr sz="2800" b="1" i="1">
          <a:solidFill>
            <a:schemeClr val="tx2"/>
          </a:solidFill>
          <a:latin typeface="Arial" panose="020B0604020202020204" pitchFamily="34" charset="0"/>
        </a:defRPr>
      </a:lvl4pPr>
      <a:lvl5pPr algn="l" rtl="0" eaLnBrk="0" fontAlgn="base" hangingPunct="0">
        <a:spcBef>
          <a:spcPct val="0"/>
        </a:spcBef>
        <a:spcAft>
          <a:spcPct val="0"/>
        </a:spcAft>
        <a:defRPr sz="2800" b="1" i="1">
          <a:solidFill>
            <a:schemeClr val="tx2"/>
          </a:solidFill>
          <a:latin typeface="Arial" panose="020B0604020202020204" pitchFamily="34" charset="0"/>
        </a:defRPr>
      </a:lvl5pPr>
      <a:lvl6pPr marL="457200" algn="l" rtl="0" fontAlgn="base">
        <a:spcBef>
          <a:spcPct val="0"/>
        </a:spcBef>
        <a:spcAft>
          <a:spcPct val="0"/>
        </a:spcAft>
        <a:defRPr sz="2800" b="1" i="1">
          <a:solidFill>
            <a:schemeClr val="tx2"/>
          </a:solidFill>
          <a:latin typeface="Arial" panose="020B0604020202020204" pitchFamily="34" charset="0"/>
        </a:defRPr>
      </a:lvl6pPr>
      <a:lvl7pPr marL="914400" algn="l" rtl="0" fontAlgn="base">
        <a:spcBef>
          <a:spcPct val="0"/>
        </a:spcBef>
        <a:spcAft>
          <a:spcPct val="0"/>
        </a:spcAft>
        <a:defRPr sz="2800" b="1" i="1">
          <a:solidFill>
            <a:schemeClr val="tx2"/>
          </a:solidFill>
          <a:latin typeface="Arial" panose="020B0604020202020204" pitchFamily="34" charset="0"/>
        </a:defRPr>
      </a:lvl7pPr>
      <a:lvl8pPr marL="1371600" algn="l" rtl="0" fontAlgn="base">
        <a:spcBef>
          <a:spcPct val="0"/>
        </a:spcBef>
        <a:spcAft>
          <a:spcPct val="0"/>
        </a:spcAft>
        <a:defRPr sz="2800" b="1" i="1">
          <a:solidFill>
            <a:schemeClr val="tx2"/>
          </a:solidFill>
          <a:latin typeface="Arial" panose="020B0604020202020204" pitchFamily="34" charset="0"/>
        </a:defRPr>
      </a:lvl8pPr>
      <a:lvl9pPr marL="1828800" algn="l" rtl="0" fontAlgn="base">
        <a:spcBef>
          <a:spcPct val="0"/>
        </a:spcBef>
        <a:spcAft>
          <a:spcPct val="0"/>
        </a:spcAft>
        <a:defRPr sz="28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539750" y="827088"/>
            <a:ext cx="72691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3075" name="Rectangle 3"/>
          <p:cNvSpPr>
            <a:spLocks noGrp="1" noChangeArrowheads="1"/>
          </p:cNvSpPr>
          <p:nvPr>
            <p:ph type="body" idx="1"/>
          </p:nvPr>
        </p:nvSpPr>
        <p:spPr bwMode="auto">
          <a:xfrm>
            <a:off x="539750" y="1841500"/>
            <a:ext cx="6408738"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71013"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a:t>Presentation Title: View &gt; Header &amp; Footer</a:t>
            </a:r>
          </a:p>
        </p:txBody>
      </p:sp>
      <p:sp>
        <p:nvSpPr>
          <p:cNvPr id="171018" name="Rectangle 10"/>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8C6AFE03-16A8-4EF7-8B37-F7AE41C4B8B9}" type="datetime5">
              <a:rPr lang="en-GB" altLang="en-US"/>
              <a:pPr>
                <a:defRPr/>
              </a:pPr>
              <a:t>30-Jan-19</a:t>
            </a:fld>
            <a:endParaRPr lang="en-GB" altLang="en-US"/>
          </a:p>
        </p:txBody>
      </p:sp>
      <p:sp>
        <p:nvSpPr>
          <p:cNvPr id="171019" name="Rectangle 11"/>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259CCB0D-91DD-4E81-A949-18D0264AF758}" type="slidenum">
              <a:rPr lang="en-GB" altLang="en-US"/>
              <a:pPr>
                <a:defRPr/>
              </a:pPr>
              <a:t>‹#›</a:t>
            </a:fld>
            <a:endParaRPr lang="en-GB" altLang="en-US"/>
          </a:p>
        </p:txBody>
      </p:sp>
      <p:sp>
        <p:nvSpPr>
          <p:cNvPr id="3079" name="Text Box 12"/>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a:t>/</a:t>
            </a:r>
          </a:p>
        </p:txBody>
      </p:sp>
    </p:spTree>
  </p:cSld>
  <p:clrMap bg1="lt1" tx1="dk1" bg2="lt2" tx2="dk2" accent1="accent1" accent2="accent2" accent3="accent3" accent4="accent4" accent5="accent5" accent6="accent6" hlink="hlink" folHlink="folHlink"/>
  <p:sldLayoutIdLst>
    <p:sldLayoutId id="2147483920" r:id="rId1"/>
    <p:sldLayoutId id="2147483921" r:id="rId2"/>
    <p:sldLayoutId id="2147483922" r:id="rId3"/>
    <p:sldLayoutId id="2147483923" r:id="rId4"/>
    <p:sldLayoutId id="2147483924" r:id="rId5"/>
    <p:sldLayoutId id="2147483925" r:id="rId6"/>
    <p:sldLayoutId id="2147483926" r:id="rId7"/>
    <p:sldLayoutId id="2147483927" r:id="rId8"/>
    <p:sldLayoutId id="2147483928" r:id="rId9"/>
    <p:sldLayoutId id="2147483929" r:id="rId10"/>
    <p:sldLayoutId id="2147483930" r:id="rId11"/>
  </p:sldLayoutIdLst>
  <p:hf hdr="0"/>
  <p:txStyles>
    <p:titleStyle>
      <a:lvl1pPr algn="l" rtl="0" eaLnBrk="0" fontAlgn="base" hangingPunct="0">
        <a:spcBef>
          <a:spcPct val="0"/>
        </a:spcBef>
        <a:spcAft>
          <a:spcPct val="0"/>
        </a:spcAft>
        <a:defRPr sz="2800" b="1" i="1" kern="1200">
          <a:solidFill>
            <a:schemeClr val="tx2"/>
          </a:solidFill>
          <a:latin typeface="+mj-lt"/>
          <a:ea typeface="+mj-ea"/>
          <a:cs typeface="+mj-cs"/>
        </a:defRPr>
      </a:lvl1pPr>
      <a:lvl2pPr algn="l" rtl="0" eaLnBrk="0" fontAlgn="base" hangingPunct="0">
        <a:spcBef>
          <a:spcPct val="0"/>
        </a:spcBef>
        <a:spcAft>
          <a:spcPct val="0"/>
        </a:spcAft>
        <a:defRPr sz="2800" b="1" i="1">
          <a:solidFill>
            <a:schemeClr val="tx2"/>
          </a:solidFill>
          <a:latin typeface="Arial" panose="020B0604020202020204" pitchFamily="34" charset="0"/>
        </a:defRPr>
      </a:lvl2pPr>
      <a:lvl3pPr algn="l" rtl="0" eaLnBrk="0" fontAlgn="base" hangingPunct="0">
        <a:spcBef>
          <a:spcPct val="0"/>
        </a:spcBef>
        <a:spcAft>
          <a:spcPct val="0"/>
        </a:spcAft>
        <a:defRPr sz="2800" b="1" i="1">
          <a:solidFill>
            <a:schemeClr val="tx2"/>
          </a:solidFill>
          <a:latin typeface="Arial" panose="020B0604020202020204" pitchFamily="34" charset="0"/>
        </a:defRPr>
      </a:lvl3pPr>
      <a:lvl4pPr algn="l" rtl="0" eaLnBrk="0" fontAlgn="base" hangingPunct="0">
        <a:spcBef>
          <a:spcPct val="0"/>
        </a:spcBef>
        <a:spcAft>
          <a:spcPct val="0"/>
        </a:spcAft>
        <a:defRPr sz="2800" b="1" i="1">
          <a:solidFill>
            <a:schemeClr val="tx2"/>
          </a:solidFill>
          <a:latin typeface="Arial" panose="020B0604020202020204" pitchFamily="34" charset="0"/>
        </a:defRPr>
      </a:lvl4pPr>
      <a:lvl5pPr algn="l" rtl="0" eaLnBrk="0" fontAlgn="base" hangingPunct="0">
        <a:spcBef>
          <a:spcPct val="0"/>
        </a:spcBef>
        <a:spcAft>
          <a:spcPct val="0"/>
        </a:spcAft>
        <a:defRPr sz="2800" b="1" i="1">
          <a:solidFill>
            <a:schemeClr val="tx2"/>
          </a:solidFill>
          <a:latin typeface="Arial" panose="020B0604020202020204" pitchFamily="34" charset="0"/>
        </a:defRPr>
      </a:lvl5pPr>
      <a:lvl6pPr marL="457200" algn="l" rtl="0" fontAlgn="base">
        <a:spcBef>
          <a:spcPct val="0"/>
        </a:spcBef>
        <a:spcAft>
          <a:spcPct val="0"/>
        </a:spcAft>
        <a:defRPr sz="2800" b="1" i="1">
          <a:solidFill>
            <a:schemeClr val="tx2"/>
          </a:solidFill>
          <a:latin typeface="Arial" panose="020B0604020202020204" pitchFamily="34" charset="0"/>
        </a:defRPr>
      </a:lvl6pPr>
      <a:lvl7pPr marL="914400" algn="l" rtl="0" fontAlgn="base">
        <a:spcBef>
          <a:spcPct val="0"/>
        </a:spcBef>
        <a:spcAft>
          <a:spcPct val="0"/>
        </a:spcAft>
        <a:defRPr sz="2800" b="1" i="1">
          <a:solidFill>
            <a:schemeClr val="tx2"/>
          </a:solidFill>
          <a:latin typeface="Arial" panose="020B0604020202020204" pitchFamily="34" charset="0"/>
        </a:defRPr>
      </a:lvl7pPr>
      <a:lvl8pPr marL="1371600" algn="l" rtl="0" fontAlgn="base">
        <a:spcBef>
          <a:spcPct val="0"/>
        </a:spcBef>
        <a:spcAft>
          <a:spcPct val="0"/>
        </a:spcAft>
        <a:defRPr sz="2800" b="1" i="1">
          <a:solidFill>
            <a:schemeClr val="tx2"/>
          </a:solidFill>
          <a:latin typeface="Arial" panose="020B0604020202020204" pitchFamily="34" charset="0"/>
        </a:defRPr>
      </a:lvl8pPr>
      <a:lvl9pPr marL="1828800" algn="l" rtl="0" fontAlgn="base">
        <a:spcBef>
          <a:spcPct val="0"/>
        </a:spcBef>
        <a:spcAft>
          <a:spcPct val="0"/>
        </a:spcAft>
        <a:defRPr sz="28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539750" y="827088"/>
            <a:ext cx="72691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4099" name="Rectangle 3"/>
          <p:cNvSpPr>
            <a:spLocks noGrp="1" noChangeArrowheads="1"/>
          </p:cNvSpPr>
          <p:nvPr>
            <p:ph type="body" idx="1"/>
          </p:nvPr>
        </p:nvSpPr>
        <p:spPr bwMode="auto">
          <a:xfrm>
            <a:off x="539750" y="1841500"/>
            <a:ext cx="8061325"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4453"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a:t>Presentation Title: View &gt; Header &amp; Footer</a:t>
            </a:r>
          </a:p>
        </p:txBody>
      </p:sp>
      <p:sp>
        <p:nvSpPr>
          <p:cNvPr id="104456" name="Rectangle 8"/>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AAFAC7BC-B357-488D-B8E0-02023C08D04B}" type="datetime5">
              <a:rPr lang="en-GB" altLang="en-US"/>
              <a:pPr>
                <a:defRPr/>
              </a:pPr>
              <a:t>30-Jan-19</a:t>
            </a:fld>
            <a:endParaRPr lang="en-GB" altLang="en-US"/>
          </a:p>
        </p:txBody>
      </p:sp>
      <p:sp>
        <p:nvSpPr>
          <p:cNvPr id="104457" name="Rectangle 9"/>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7290BCF5-E4B1-482C-93D3-7263EF202AB3}" type="slidenum">
              <a:rPr lang="en-GB" altLang="en-US"/>
              <a:pPr>
                <a:defRPr/>
              </a:pPr>
              <a:t>‹#›</a:t>
            </a:fld>
            <a:endParaRPr lang="en-GB" altLang="en-US"/>
          </a:p>
        </p:txBody>
      </p:sp>
      <p:sp>
        <p:nvSpPr>
          <p:cNvPr id="4103" name="Text Box 10"/>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a:t>/</a:t>
            </a:r>
          </a:p>
        </p:txBody>
      </p:sp>
    </p:spTree>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 id="2147483942" r:id="rId12"/>
  </p:sldLayoutIdLst>
  <p:hf hdr="0"/>
  <p:txStyles>
    <p:titleStyle>
      <a:lvl1pPr algn="l" rtl="0" eaLnBrk="0" fontAlgn="base" hangingPunct="0">
        <a:spcBef>
          <a:spcPct val="0"/>
        </a:spcBef>
        <a:spcAft>
          <a:spcPct val="0"/>
        </a:spcAft>
        <a:defRPr sz="2800" b="1" i="1" kern="1200">
          <a:solidFill>
            <a:schemeClr val="tx2"/>
          </a:solidFill>
          <a:latin typeface="+mj-lt"/>
          <a:ea typeface="+mj-ea"/>
          <a:cs typeface="+mj-cs"/>
        </a:defRPr>
      </a:lvl1pPr>
      <a:lvl2pPr algn="l" rtl="0" eaLnBrk="0" fontAlgn="base" hangingPunct="0">
        <a:spcBef>
          <a:spcPct val="0"/>
        </a:spcBef>
        <a:spcAft>
          <a:spcPct val="0"/>
        </a:spcAft>
        <a:defRPr sz="2800" b="1" i="1">
          <a:solidFill>
            <a:schemeClr val="tx2"/>
          </a:solidFill>
          <a:latin typeface="Arial" panose="020B0604020202020204" pitchFamily="34" charset="0"/>
        </a:defRPr>
      </a:lvl2pPr>
      <a:lvl3pPr algn="l" rtl="0" eaLnBrk="0" fontAlgn="base" hangingPunct="0">
        <a:spcBef>
          <a:spcPct val="0"/>
        </a:spcBef>
        <a:spcAft>
          <a:spcPct val="0"/>
        </a:spcAft>
        <a:defRPr sz="2800" b="1" i="1">
          <a:solidFill>
            <a:schemeClr val="tx2"/>
          </a:solidFill>
          <a:latin typeface="Arial" panose="020B0604020202020204" pitchFamily="34" charset="0"/>
        </a:defRPr>
      </a:lvl3pPr>
      <a:lvl4pPr algn="l" rtl="0" eaLnBrk="0" fontAlgn="base" hangingPunct="0">
        <a:spcBef>
          <a:spcPct val="0"/>
        </a:spcBef>
        <a:spcAft>
          <a:spcPct val="0"/>
        </a:spcAft>
        <a:defRPr sz="2800" b="1" i="1">
          <a:solidFill>
            <a:schemeClr val="tx2"/>
          </a:solidFill>
          <a:latin typeface="Arial" panose="020B0604020202020204" pitchFamily="34" charset="0"/>
        </a:defRPr>
      </a:lvl4pPr>
      <a:lvl5pPr algn="l" rtl="0" eaLnBrk="0" fontAlgn="base" hangingPunct="0">
        <a:spcBef>
          <a:spcPct val="0"/>
        </a:spcBef>
        <a:spcAft>
          <a:spcPct val="0"/>
        </a:spcAft>
        <a:defRPr sz="2800" b="1" i="1">
          <a:solidFill>
            <a:schemeClr val="tx2"/>
          </a:solidFill>
          <a:latin typeface="Arial" panose="020B0604020202020204" pitchFamily="34" charset="0"/>
        </a:defRPr>
      </a:lvl5pPr>
      <a:lvl6pPr marL="457200" algn="l" rtl="0" fontAlgn="base">
        <a:spcBef>
          <a:spcPct val="0"/>
        </a:spcBef>
        <a:spcAft>
          <a:spcPct val="0"/>
        </a:spcAft>
        <a:defRPr sz="2800" b="1" i="1">
          <a:solidFill>
            <a:schemeClr val="tx2"/>
          </a:solidFill>
          <a:latin typeface="Arial" panose="020B0604020202020204" pitchFamily="34" charset="0"/>
        </a:defRPr>
      </a:lvl6pPr>
      <a:lvl7pPr marL="914400" algn="l" rtl="0" fontAlgn="base">
        <a:spcBef>
          <a:spcPct val="0"/>
        </a:spcBef>
        <a:spcAft>
          <a:spcPct val="0"/>
        </a:spcAft>
        <a:defRPr sz="2800" b="1" i="1">
          <a:solidFill>
            <a:schemeClr val="tx2"/>
          </a:solidFill>
          <a:latin typeface="Arial" panose="020B0604020202020204" pitchFamily="34" charset="0"/>
        </a:defRPr>
      </a:lvl7pPr>
      <a:lvl8pPr marL="1371600" algn="l" rtl="0" fontAlgn="base">
        <a:spcBef>
          <a:spcPct val="0"/>
        </a:spcBef>
        <a:spcAft>
          <a:spcPct val="0"/>
        </a:spcAft>
        <a:defRPr sz="2800" b="1" i="1">
          <a:solidFill>
            <a:schemeClr val="tx2"/>
          </a:solidFill>
          <a:latin typeface="Arial" panose="020B0604020202020204" pitchFamily="34" charset="0"/>
        </a:defRPr>
      </a:lvl8pPr>
      <a:lvl9pPr marL="1828800" algn="l" rtl="0" fontAlgn="base">
        <a:spcBef>
          <a:spcPct val="0"/>
        </a:spcBef>
        <a:spcAft>
          <a:spcPct val="0"/>
        </a:spcAft>
        <a:defRPr sz="28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539750" y="2997200"/>
            <a:ext cx="7269163"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5123" name="Rectangle 3"/>
          <p:cNvSpPr>
            <a:spLocks noGrp="1" noChangeArrowheads="1"/>
          </p:cNvSpPr>
          <p:nvPr>
            <p:ph type="body" idx="1"/>
          </p:nvPr>
        </p:nvSpPr>
        <p:spPr bwMode="auto">
          <a:xfrm>
            <a:off x="541338" y="4318000"/>
            <a:ext cx="7269162" cy="143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47461"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a:t>Presentation Title: View &gt; Header &amp; Footer</a:t>
            </a:r>
          </a:p>
        </p:txBody>
      </p:sp>
      <p:sp>
        <p:nvSpPr>
          <p:cNvPr id="147464" name="Rectangle 8"/>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190975E3-B947-4D4C-8767-63CB4AF6B413}" type="datetime5">
              <a:rPr lang="en-GB" altLang="en-US"/>
              <a:pPr>
                <a:defRPr/>
              </a:pPr>
              <a:t>30-Jan-19</a:t>
            </a:fld>
            <a:endParaRPr lang="en-GB" altLang="en-US"/>
          </a:p>
        </p:txBody>
      </p:sp>
      <p:sp>
        <p:nvSpPr>
          <p:cNvPr id="147465" name="Rectangle 9"/>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61E72EE5-439A-42E4-960F-547DC707ABD7}" type="slidenum">
              <a:rPr lang="en-GB" altLang="en-US"/>
              <a:pPr>
                <a:defRPr/>
              </a:pPr>
              <a:t>‹#›</a:t>
            </a:fld>
            <a:endParaRPr lang="en-GB" altLang="en-US"/>
          </a:p>
        </p:txBody>
      </p:sp>
      <p:sp>
        <p:nvSpPr>
          <p:cNvPr id="5127" name="Text Box 10"/>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a:t>/</a:t>
            </a:r>
          </a:p>
        </p:txBody>
      </p:sp>
    </p:spTree>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Lst>
  <p:hf hdr="0"/>
  <p:txStyles>
    <p:titleStyle>
      <a:lvl1pPr algn="l" rtl="0" eaLnBrk="0" fontAlgn="base" hangingPunct="0">
        <a:spcBef>
          <a:spcPct val="0"/>
        </a:spcBef>
        <a:spcAft>
          <a:spcPct val="0"/>
        </a:spcAft>
        <a:defRPr sz="3600" b="1" i="1" kern="1200">
          <a:solidFill>
            <a:schemeClr val="tx2"/>
          </a:solidFill>
          <a:latin typeface="+mj-lt"/>
          <a:ea typeface="+mj-ea"/>
          <a:cs typeface="+mj-cs"/>
        </a:defRPr>
      </a:lvl1pPr>
      <a:lvl2pPr algn="l" rtl="0" eaLnBrk="0" fontAlgn="base" hangingPunct="0">
        <a:spcBef>
          <a:spcPct val="0"/>
        </a:spcBef>
        <a:spcAft>
          <a:spcPct val="0"/>
        </a:spcAft>
        <a:defRPr sz="3600" b="1" i="1">
          <a:solidFill>
            <a:schemeClr val="tx2"/>
          </a:solidFill>
          <a:latin typeface="Arial" panose="020B0604020202020204" pitchFamily="34" charset="0"/>
        </a:defRPr>
      </a:lvl2pPr>
      <a:lvl3pPr algn="l" rtl="0" eaLnBrk="0" fontAlgn="base" hangingPunct="0">
        <a:spcBef>
          <a:spcPct val="0"/>
        </a:spcBef>
        <a:spcAft>
          <a:spcPct val="0"/>
        </a:spcAft>
        <a:defRPr sz="3600" b="1" i="1">
          <a:solidFill>
            <a:schemeClr val="tx2"/>
          </a:solidFill>
          <a:latin typeface="Arial" panose="020B0604020202020204" pitchFamily="34" charset="0"/>
        </a:defRPr>
      </a:lvl3pPr>
      <a:lvl4pPr algn="l" rtl="0" eaLnBrk="0" fontAlgn="base" hangingPunct="0">
        <a:spcBef>
          <a:spcPct val="0"/>
        </a:spcBef>
        <a:spcAft>
          <a:spcPct val="0"/>
        </a:spcAft>
        <a:defRPr sz="3600" b="1" i="1">
          <a:solidFill>
            <a:schemeClr val="tx2"/>
          </a:solidFill>
          <a:latin typeface="Arial" panose="020B0604020202020204" pitchFamily="34" charset="0"/>
        </a:defRPr>
      </a:lvl4pPr>
      <a:lvl5pPr algn="l" rtl="0" eaLnBrk="0" fontAlgn="base" hangingPunct="0">
        <a:spcBef>
          <a:spcPct val="0"/>
        </a:spcBef>
        <a:spcAft>
          <a:spcPct val="0"/>
        </a:spcAft>
        <a:defRPr sz="3600" b="1" i="1">
          <a:solidFill>
            <a:schemeClr val="tx2"/>
          </a:solidFill>
          <a:latin typeface="Arial" panose="020B0604020202020204" pitchFamily="34" charset="0"/>
        </a:defRPr>
      </a:lvl5pPr>
      <a:lvl6pPr marL="457200" algn="l" rtl="0" fontAlgn="base">
        <a:spcBef>
          <a:spcPct val="0"/>
        </a:spcBef>
        <a:spcAft>
          <a:spcPct val="0"/>
        </a:spcAft>
        <a:defRPr sz="3600" b="1" i="1">
          <a:solidFill>
            <a:schemeClr val="tx2"/>
          </a:solidFill>
          <a:latin typeface="Arial" panose="020B0604020202020204" pitchFamily="34" charset="0"/>
        </a:defRPr>
      </a:lvl6pPr>
      <a:lvl7pPr marL="914400" algn="l" rtl="0" fontAlgn="base">
        <a:spcBef>
          <a:spcPct val="0"/>
        </a:spcBef>
        <a:spcAft>
          <a:spcPct val="0"/>
        </a:spcAft>
        <a:defRPr sz="3600" b="1" i="1">
          <a:solidFill>
            <a:schemeClr val="tx2"/>
          </a:solidFill>
          <a:latin typeface="Arial" panose="020B0604020202020204" pitchFamily="34" charset="0"/>
        </a:defRPr>
      </a:lvl7pPr>
      <a:lvl8pPr marL="1371600" algn="l" rtl="0" fontAlgn="base">
        <a:spcBef>
          <a:spcPct val="0"/>
        </a:spcBef>
        <a:spcAft>
          <a:spcPct val="0"/>
        </a:spcAft>
        <a:defRPr sz="3600" b="1" i="1">
          <a:solidFill>
            <a:schemeClr val="tx2"/>
          </a:solidFill>
          <a:latin typeface="Arial" panose="020B0604020202020204" pitchFamily="34" charset="0"/>
        </a:defRPr>
      </a:lvl8pPr>
      <a:lvl9pPr marL="1828800" algn="l" rtl="0" fontAlgn="base">
        <a:spcBef>
          <a:spcPct val="0"/>
        </a:spcBef>
        <a:spcAft>
          <a:spcPct val="0"/>
        </a:spcAft>
        <a:defRPr sz="36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539750" y="2997200"/>
            <a:ext cx="7269163"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161797"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a:t>Presentation Title: View &gt; Header &amp; Footer</a:t>
            </a:r>
          </a:p>
        </p:txBody>
      </p:sp>
      <p:sp>
        <p:nvSpPr>
          <p:cNvPr id="6148" name="Rectangle 8"/>
          <p:cNvSpPr>
            <a:spLocks noGrp="1" noChangeArrowheads="1"/>
          </p:cNvSpPr>
          <p:nvPr>
            <p:ph type="body" idx="1"/>
          </p:nvPr>
        </p:nvSpPr>
        <p:spPr bwMode="auto">
          <a:xfrm>
            <a:off x="539750" y="4318000"/>
            <a:ext cx="7269163" cy="143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61801" name="Rectangle 9"/>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B60C7A9B-FC7E-45EF-A686-1CFE27CFC76E}" type="datetime5">
              <a:rPr lang="en-GB" altLang="en-US"/>
              <a:pPr>
                <a:defRPr/>
              </a:pPr>
              <a:t>30-Jan-19</a:t>
            </a:fld>
            <a:endParaRPr lang="en-GB" altLang="en-US"/>
          </a:p>
        </p:txBody>
      </p:sp>
      <p:sp>
        <p:nvSpPr>
          <p:cNvPr id="161802" name="Rectangle 10"/>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D546C526-E12A-4C63-A52D-3CF97691BAD3}" type="slidenum">
              <a:rPr lang="en-GB" altLang="en-US"/>
              <a:pPr>
                <a:defRPr/>
              </a:pPr>
              <a:t>‹#›</a:t>
            </a:fld>
            <a:endParaRPr lang="en-GB" altLang="en-US"/>
          </a:p>
        </p:txBody>
      </p:sp>
      <p:sp>
        <p:nvSpPr>
          <p:cNvPr id="6151" name="Text Box 11"/>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a:t>/</a:t>
            </a:r>
          </a:p>
        </p:txBody>
      </p:sp>
    </p:spTree>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Lst>
  <p:hf hdr="0"/>
  <p:txStyles>
    <p:titleStyle>
      <a:lvl1pPr algn="l" rtl="0" eaLnBrk="0" fontAlgn="base" hangingPunct="0">
        <a:spcBef>
          <a:spcPct val="0"/>
        </a:spcBef>
        <a:spcAft>
          <a:spcPct val="0"/>
        </a:spcAft>
        <a:defRPr sz="3600" b="1" i="1" kern="1200">
          <a:solidFill>
            <a:schemeClr val="tx2"/>
          </a:solidFill>
          <a:latin typeface="+mj-lt"/>
          <a:ea typeface="+mj-ea"/>
          <a:cs typeface="+mj-cs"/>
        </a:defRPr>
      </a:lvl1pPr>
      <a:lvl2pPr algn="l" rtl="0" eaLnBrk="0" fontAlgn="base" hangingPunct="0">
        <a:spcBef>
          <a:spcPct val="0"/>
        </a:spcBef>
        <a:spcAft>
          <a:spcPct val="0"/>
        </a:spcAft>
        <a:defRPr sz="3600" b="1" i="1">
          <a:solidFill>
            <a:schemeClr val="tx2"/>
          </a:solidFill>
          <a:latin typeface="Arial" panose="020B0604020202020204" pitchFamily="34" charset="0"/>
        </a:defRPr>
      </a:lvl2pPr>
      <a:lvl3pPr algn="l" rtl="0" eaLnBrk="0" fontAlgn="base" hangingPunct="0">
        <a:spcBef>
          <a:spcPct val="0"/>
        </a:spcBef>
        <a:spcAft>
          <a:spcPct val="0"/>
        </a:spcAft>
        <a:defRPr sz="3600" b="1" i="1">
          <a:solidFill>
            <a:schemeClr val="tx2"/>
          </a:solidFill>
          <a:latin typeface="Arial" panose="020B0604020202020204" pitchFamily="34" charset="0"/>
        </a:defRPr>
      </a:lvl3pPr>
      <a:lvl4pPr algn="l" rtl="0" eaLnBrk="0" fontAlgn="base" hangingPunct="0">
        <a:spcBef>
          <a:spcPct val="0"/>
        </a:spcBef>
        <a:spcAft>
          <a:spcPct val="0"/>
        </a:spcAft>
        <a:defRPr sz="3600" b="1" i="1">
          <a:solidFill>
            <a:schemeClr val="tx2"/>
          </a:solidFill>
          <a:latin typeface="Arial" panose="020B0604020202020204" pitchFamily="34" charset="0"/>
        </a:defRPr>
      </a:lvl4pPr>
      <a:lvl5pPr algn="l" rtl="0" eaLnBrk="0" fontAlgn="base" hangingPunct="0">
        <a:spcBef>
          <a:spcPct val="0"/>
        </a:spcBef>
        <a:spcAft>
          <a:spcPct val="0"/>
        </a:spcAft>
        <a:defRPr sz="3600" b="1" i="1">
          <a:solidFill>
            <a:schemeClr val="tx2"/>
          </a:solidFill>
          <a:latin typeface="Arial" panose="020B0604020202020204" pitchFamily="34" charset="0"/>
        </a:defRPr>
      </a:lvl5pPr>
      <a:lvl6pPr marL="457200" algn="l" rtl="0" fontAlgn="base">
        <a:spcBef>
          <a:spcPct val="0"/>
        </a:spcBef>
        <a:spcAft>
          <a:spcPct val="0"/>
        </a:spcAft>
        <a:defRPr sz="3600" b="1" i="1">
          <a:solidFill>
            <a:schemeClr val="tx2"/>
          </a:solidFill>
          <a:latin typeface="Arial" panose="020B0604020202020204" pitchFamily="34" charset="0"/>
        </a:defRPr>
      </a:lvl6pPr>
      <a:lvl7pPr marL="914400" algn="l" rtl="0" fontAlgn="base">
        <a:spcBef>
          <a:spcPct val="0"/>
        </a:spcBef>
        <a:spcAft>
          <a:spcPct val="0"/>
        </a:spcAft>
        <a:defRPr sz="3600" b="1" i="1">
          <a:solidFill>
            <a:schemeClr val="tx2"/>
          </a:solidFill>
          <a:latin typeface="Arial" panose="020B0604020202020204" pitchFamily="34" charset="0"/>
        </a:defRPr>
      </a:lvl7pPr>
      <a:lvl8pPr marL="1371600" algn="l" rtl="0" fontAlgn="base">
        <a:spcBef>
          <a:spcPct val="0"/>
        </a:spcBef>
        <a:spcAft>
          <a:spcPct val="0"/>
        </a:spcAft>
        <a:defRPr sz="3600" b="1" i="1">
          <a:solidFill>
            <a:schemeClr val="tx2"/>
          </a:solidFill>
          <a:latin typeface="Arial" panose="020B0604020202020204" pitchFamily="34" charset="0"/>
        </a:defRPr>
      </a:lvl8pPr>
      <a:lvl9pPr marL="1828800" algn="l" rtl="0" fontAlgn="base">
        <a:spcBef>
          <a:spcPct val="0"/>
        </a:spcBef>
        <a:spcAft>
          <a:spcPct val="0"/>
        </a:spcAft>
        <a:defRPr sz="36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539750" y="827088"/>
            <a:ext cx="72691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7171" name="Rectangle 3"/>
          <p:cNvSpPr>
            <a:spLocks noGrp="1" noChangeArrowheads="1"/>
          </p:cNvSpPr>
          <p:nvPr>
            <p:ph type="body" idx="1"/>
          </p:nvPr>
        </p:nvSpPr>
        <p:spPr bwMode="auto">
          <a:xfrm>
            <a:off x="1943100" y="2057400"/>
            <a:ext cx="5254625" cy="349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16741"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a:t>Presentation Title: View &gt; Header &amp; Footer</a:t>
            </a:r>
          </a:p>
        </p:txBody>
      </p:sp>
      <p:sp>
        <p:nvSpPr>
          <p:cNvPr id="116744" name="Rectangle 8"/>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69510023-8EB6-443B-9411-515B4B37CB65}" type="datetime5">
              <a:rPr lang="en-GB" altLang="en-US"/>
              <a:pPr>
                <a:defRPr/>
              </a:pPr>
              <a:t>30-Jan-19</a:t>
            </a:fld>
            <a:endParaRPr lang="en-GB" altLang="en-US"/>
          </a:p>
        </p:txBody>
      </p:sp>
      <p:sp>
        <p:nvSpPr>
          <p:cNvPr id="116745" name="Rectangle 9"/>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56923F04-6AF8-4746-B5A4-FDFBC3E4FA1F}" type="slidenum">
              <a:rPr lang="en-GB" altLang="en-US"/>
              <a:pPr>
                <a:defRPr/>
              </a:pPr>
              <a:t>‹#›</a:t>
            </a:fld>
            <a:endParaRPr lang="en-GB" altLang="en-US"/>
          </a:p>
        </p:txBody>
      </p:sp>
      <p:sp>
        <p:nvSpPr>
          <p:cNvPr id="7175" name="Text Box 10"/>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a:t>/</a:t>
            </a:r>
          </a:p>
        </p:txBody>
      </p:sp>
    </p:spTree>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Lst>
  <p:hf hdr="0"/>
  <p:txStyles>
    <p:titleStyle>
      <a:lvl1pPr algn="l" rtl="0" eaLnBrk="0" fontAlgn="base" hangingPunct="0">
        <a:spcBef>
          <a:spcPct val="0"/>
        </a:spcBef>
        <a:spcAft>
          <a:spcPct val="0"/>
        </a:spcAft>
        <a:defRPr sz="2800" b="1" i="1" kern="1200">
          <a:solidFill>
            <a:schemeClr val="tx2"/>
          </a:solidFill>
          <a:latin typeface="+mj-lt"/>
          <a:ea typeface="+mj-ea"/>
          <a:cs typeface="+mj-cs"/>
        </a:defRPr>
      </a:lvl1pPr>
      <a:lvl2pPr algn="l" rtl="0" eaLnBrk="0" fontAlgn="base" hangingPunct="0">
        <a:spcBef>
          <a:spcPct val="0"/>
        </a:spcBef>
        <a:spcAft>
          <a:spcPct val="0"/>
        </a:spcAft>
        <a:defRPr sz="2800" b="1" i="1">
          <a:solidFill>
            <a:schemeClr val="tx2"/>
          </a:solidFill>
          <a:latin typeface="Arial" panose="020B0604020202020204" pitchFamily="34" charset="0"/>
        </a:defRPr>
      </a:lvl2pPr>
      <a:lvl3pPr algn="l" rtl="0" eaLnBrk="0" fontAlgn="base" hangingPunct="0">
        <a:spcBef>
          <a:spcPct val="0"/>
        </a:spcBef>
        <a:spcAft>
          <a:spcPct val="0"/>
        </a:spcAft>
        <a:defRPr sz="2800" b="1" i="1">
          <a:solidFill>
            <a:schemeClr val="tx2"/>
          </a:solidFill>
          <a:latin typeface="Arial" panose="020B0604020202020204" pitchFamily="34" charset="0"/>
        </a:defRPr>
      </a:lvl3pPr>
      <a:lvl4pPr algn="l" rtl="0" eaLnBrk="0" fontAlgn="base" hangingPunct="0">
        <a:spcBef>
          <a:spcPct val="0"/>
        </a:spcBef>
        <a:spcAft>
          <a:spcPct val="0"/>
        </a:spcAft>
        <a:defRPr sz="2800" b="1" i="1">
          <a:solidFill>
            <a:schemeClr val="tx2"/>
          </a:solidFill>
          <a:latin typeface="Arial" panose="020B0604020202020204" pitchFamily="34" charset="0"/>
        </a:defRPr>
      </a:lvl4pPr>
      <a:lvl5pPr algn="l" rtl="0" eaLnBrk="0" fontAlgn="base" hangingPunct="0">
        <a:spcBef>
          <a:spcPct val="0"/>
        </a:spcBef>
        <a:spcAft>
          <a:spcPct val="0"/>
        </a:spcAft>
        <a:defRPr sz="2800" b="1" i="1">
          <a:solidFill>
            <a:schemeClr val="tx2"/>
          </a:solidFill>
          <a:latin typeface="Arial" panose="020B0604020202020204" pitchFamily="34" charset="0"/>
        </a:defRPr>
      </a:lvl5pPr>
      <a:lvl6pPr marL="457200" algn="l" rtl="0" fontAlgn="base">
        <a:spcBef>
          <a:spcPct val="0"/>
        </a:spcBef>
        <a:spcAft>
          <a:spcPct val="0"/>
        </a:spcAft>
        <a:defRPr sz="2800" b="1" i="1">
          <a:solidFill>
            <a:schemeClr val="tx2"/>
          </a:solidFill>
          <a:latin typeface="Arial" panose="020B0604020202020204" pitchFamily="34" charset="0"/>
        </a:defRPr>
      </a:lvl6pPr>
      <a:lvl7pPr marL="914400" algn="l" rtl="0" fontAlgn="base">
        <a:spcBef>
          <a:spcPct val="0"/>
        </a:spcBef>
        <a:spcAft>
          <a:spcPct val="0"/>
        </a:spcAft>
        <a:defRPr sz="2800" b="1" i="1">
          <a:solidFill>
            <a:schemeClr val="tx2"/>
          </a:solidFill>
          <a:latin typeface="Arial" panose="020B0604020202020204" pitchFamily="34" charset="0"/>
        </a:defRPr>
      </a:lvl7pPr>
      <a:lvl8pPr marL="1371600" algn="l" rtl="0" fontAlgn="base">
        <a:spcBef>
          <a:spcPct val="0"/>
        </a:spcBef>
        <a:spcAft>
          <a:spcPct val="0"/>
        </a:spcAft>
        <a:defRPr sz="2800" b="1" i="1">
          <a:solidFill>
            <a:schemeClr val="tx2"/>
          </a:solidFill>
          <a:latin typeface="Arial" panose="020B0604020202020204" pitchFamily="34" charset="0"/>
        </a:defRPr>
      </a:lvl8pPr>
      <a:lvl9pPr marL="1828800" algn="l" rtl="0" fontAlgn="base">
        <a:spcBef>
          <a:spcPct val="0"/>
        </a:spcBef>
        <a:spcAft>
          <a:spcPct val="0"/>
        </a:spcAft>
        <a:defRPr sz="28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18" name="Rectangle 5"/>
          <p:cNvSpPr>
            <a:spLocks noGrp="1" noChangeArrowheads="1"/>
          </p:cNvSpPr>
          <p:nvPr>
            <p:ph type="ftr" sz="quarter" idx="10"/>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r>
              <a:rPr lang="en-GB" altLang="en-US" sz="800"/>
              <a:t>Presentation Title: View &gt; Header &amp; Footer</a:t>
            </a:r>
          </a:p>
        </p:txBody>
      </p:sp>
      <p:sp>
        <p:nvSpPr>
          <p:cNvPr id="9219" name="Rectangle 7"/>
          <p:cNvSpPr>
            <a:spLocks noGrp="1" noChangeArrowheads="1"/>
          </p:cNvSpPr>
          <p:nvPr>
            <p:ph type="dt" sz="quarter" idx="11"/>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fld id="{FD179F84-FB6E-499B-814D-C990EBDB1B8C}" type="datetime5">
              <a:rPr lang="en-GB" altLang="en-US" sz="800" smtClean="0"/>
              <a:pPr/>
              <a:t>30-Jan-19</a:t>
            </a:fld>
            <a:endParaRPr lang="en-GB" altLang="en-US" sz="800"/>
          </a:p>
        </p:txBody>
      </p:sp>
      <p:sp>
        <p:nvSpPr>
          <p:cNvPr id="9220" name="Rectangle 8"/>
          <p:cNvSpPr>
            <a:spLocks noGrp="1" noChangeArrowheads="1"/>
          </p:cNvSpPr>
          <p:nvPr>
            <p:ph type="sldNum" sz="quarter" idx="12"/>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fld id="{35F32109-7BE5-4098-8320-7DA8E0C32D8F}" type="slidenum">
              <a:rPr lang="en-GB" altLang="en-US" sz="800"/>
              <a:pPr/>
              <a:t>1</a:t>
            </a:fld>
            <a:endParaRPr lang="en-GB" altLang="en-US" sz="800"/>
          </a:p>
        </p:txBody>
      </p:sp>
      <p:sp>
        <p:nvSpPr>
          <p:cNvPr id="9221" name="Rectangle 2"/>
          <p:cNvSpPr>
            <a:spLocks noGrp="1" noChangeArrowheads="1"/>
          </p:cNvSpPr>
          <p:nvPr>
            <p:ph type="ctrTitle"/>
          </p:nvPr>
        </p:nvSpPr>
        <p:spPr/>
        <p:txBody>
          <a:bodyPr/>
          <a:lstStyle/>
          <a:p>
            <a:pPr eaLnBrk="1" hangingPunct="1"/>
            <a:r>
              <a:rPr lang="en-GB" altLang="en-US" i="0" dirty="0">
                <a:solidFill>
                  <a:srgbClr val="FF0000"/>
                </a:solidFill>
              </a:rPr>
              <a:t>Emergency Change NR/BS/LI/413</a:t>
            </a:r>
          </a:p>
        </p:txBody>
      </p:sp>
      <p:sp>
        <p:nvSpPr>
          <p:cNvPr id="9222" name="Rectangle 3"/>
          <p:cNvSpPr>
            <a:spLocks noGrp="1" noChangeArrowheads="1"/>
          </p:cNvSpPr>
          <p:nvPr>
            <p:ph type="subTitle" idx="1"/>
          </p:nvPr>
        </p:nvSpPr>
        <p:spPr>
          <a:xfrm>
            <a:off x="539750" y="3644900"/>
            <a:ext cx="7269163" cy="1296268"/>
          </a:xfrm>
        </p:spPr>
        <p:txBody>
          <a:bodyPr/>
          <a:lstStyle/>
          <a:p>
            <a:pPr algn="ctr" eaLnBrk="1" hangingPunct="1"/>
            <a:r>
              <a:rPr lang="en-GB" altLang="en-US" b="1" dirty="0"/>
              <a:t>Standard affected: NR/L2/OHS/022 Issue 1, Working Safely at Height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3"/>
          <p:cNvSpPr>
            <a:spLocks noGrp="1"/>
          </p:cNvSpPr>
          <p:nvPr>
            <p:ph type="ftr" sz="quarter" idx="10"/>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r>
              <a:rPr lang="en-GB" altLang="en-US" sz="800"/>
              <a:t>Presentation Title: View &gt; Header &amp; Footer</a:t>
            </a:r>
          </a:p>
        </p:txBody>
      </p:sp>
      <p:sp>
        <p:nvSpPr>
          <p:cNvPr id="11267" name="Date Placeholder 4"/>
          <p:cNvSpPr>
            <a:spLocks noGrp="1"/>
          </p:cNvSpPr>
          <p:nvPr>
            <p:ph type="dt" sz="quarter" idx="11"/>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fld id="{1A69F6E7-6C68-4B3E-996F-D7FC29CFB942}" type="datetime5">
              <a:rPr lang="en-GB" altLang="en-US" sz="800" smtClean="0"/>
              <a:pPr/>
              <a:t>30-Jan-19</a:t>
            </a:fld>
            <a:endParaRPr lang="en-GB" altLang="en-US" sz="800"/>
          </a:p>
        </p:txBody>
      </p:sp>
      <p:sp>
        <p:nvSpPr>
          <p:cNvPr id="11268" name="Slide Number Placeholder 5"/>
          <p:cNvSpPr>
            <a:spLocks noGrp="1"/>
          </p:cNvSpPr>
          <p:nvPr>
            <p:ph type="sldNum" sz="quarter" idx="12"/>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fld id="{52BE5915-8018-4421-845E-A41C94280015}" type="slidenum">
              <a:rPr lang="en-GB" altLang="en-US" sz="800"/>
              <a:pPr/>
              <a:t>2</a:t>
            </a:fld>
            <a:endParaRPr lang="en-GB" altLang="en-US" sz="800"/>
          </a:p>
        </p:txBody>
      </p:sp>
      <p:sp>
        <p:nvSpPr>
          <p:cNvPr id="11269" name="Rectangle 2"/>
          <p:cNvSpPr>
            <a:spLocks noGrp="1" noChangeArrowheads="1"/>
          </p:cNvSpPr>
          <p:nvPr>
            <p:ph type="title"/>
          </p:nvPr>
        </p:nvSpPr>
        <p:spPr/>
        <p:txBody>
          <a:bodyPr/>
          <a:lstStyle/>
          <a:p>
            <a:pPr eaLnBrk="1" hangingPunct="1"/>
            <a:r>
              <a:rPr lang="en-GB" altLang="en-US" i="0" dirty="0"/>
              <a:t>Reason for Issue</a:t>
            </a:r>
          </a:p>
        </p:txBody>
      </p:sp>
      <p:sp>
        <p:nvSpPr>
          <p:cNvPr id="11270" name="Rectangle 3"/>
          <p:cNvSpPr>
            <a:spLocks noGrp="1" noChangeArrowheads="1"/>
          </p:cNvSpPr>
          <p:nvPr>
            <p:ph type="body" idx="1"/>
          </p:nvPr>
        </p:nvSpPr>
        <p:spPr/>
        <p:txBody>
          <a:bodyPr/>
          <a:lstStyle/>
          <a:p>
            <a:pPr eaLnBrk="1" hangingPunct="1"/>
            <a:r>
              <a:rPr lang="en-GB" altLang="en-US" dirty="0"/>
              <a:t>This emergency change is required to bring NR/L2/OHS/022 Working Safely at Height in line with Work at Height Regulations regarding the use of ladders and step ladders. </a:t>
            </a:r>
          </a:p>
          <a:p>
            <a:pPr eaLnBrk="1" hangingPunct="1"/>
            <a:endParaRPr lang="en-GB" altLang="en-US" dirty="0"/>
          </a:p>
          <a:p>
            <a:pPr eaLnBrk="1" hangingPunct="1"/>
            <a:endParaRPr lang="en-GB" altLang="en-US" dirty="0"/>
          </a:p>
          <a:p>
            <a:pPr eaLnBrk="1" hangingPunct="1"/>
            <a:r>
              <a:rPr lang="en-GB" altLang="en-US" dirty="0"/>
              <a:t>The Standard applies to all “Work at Height” carried out by Network Rail employees, contractors and others working on behalf of Network Rail on Network Rail owned or managed property or infrastructure.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3"/>
          <p:cNvSpPr>
            <a:spLocks noGrp="1"/>
          </p:cNvSpPr>
          <p:nvPr>
            <p:ph type="ftr" sz="quarter" idx="10"/>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r>
              <a:rPr lang="en-GB" altLang="en-US" sz="800"/>
              <a:t>Presentation Title: View &gt; Header &amp; Footer</a:t>
            </a:r>
          </a:p>
        </p:txBody>
      </p:sp>
      <p:sp>
        <p:nvSpPr>
          <p:cNvPr id="11267" name="Date Placeholder 4"/>
          <p:cNvSpPr>
            <a:spLocks noGrp="1"/>
          </p:cNvSpPr>
          <p:nvPr>
            <p:ph type="dt" sz="quarter" idx="11"/>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fld id="{1A69F6E7-6C68-4B3E-996F-D7FC29CFB942}" type="datetime5">
              <a:rPr lang="en-GB" altLang="en-US" sz="800" smtClean="0"/>
              <a:pPr/>
              <a:t>30-Jan-19</a:t>
            </a:fld>
            <a:endParaRPr lang="en-GB" altLang="en-US" sz="800"/>
          </a:p>
        </p:txBody>
      </p:sp>
      <p:sp>
        <p:nvSpPr>
          <p:cNvPr id="11268" name="Slide Number Placeholder 5"/>
          <p:cNvSpPr>
            <a:spLocks noGrp="1"/>
          </p:cNvSpPr>
          <p:nvPr>
            <p:ph type="sldNum" sz="quarter" idx="12"/>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fld id="{52BE5915-8018-4421-845E-A41C94280015}" type="slidenum">
              <a:rPr lang="en-GB" altLang="en-US" sz="800"/>
              <a:pPr/>
              <a:t>3</a:t>
            </a:fld>
            <a:endParaRPr lang="en-GB" altLang="en-US" sz="800"/>
          </a:p>
        </p:txBody>
      </p:sp>
      <p:sp>
        <p:nvSpPr>
          <p:cNvPr id="11269" name="Rectangle 2"/>
          <p:cNvSpPr>
            <a:spLocks noGrp="1" noChangeArrowheads="1"/>
          </p:cNvSpPr>
          <p:nvPr>
            <p:ph type="title"/>
          </p:nvPr>
        </p:nvSpPr>
        <p:spPr/>
        <p:txBody>
          <a:bodyPr/>
          <a:lstStyle/>
          <a:p>
            <a:pPr eaLnBrk="1" hangingPunct="1"/>
            <a:r>
              <a:rPr lang="en-GB" altLang="en-US" i="0" dirty="0"/>
              <a:t>Work At Height</a:t>
            </a:r>
          </a:p>
        </p:txBody>
      </p:sp>
      <p:sp>
        <p:nvSpPr>
          <p:cNvPr id="11270" name="Rectangle 3"/>
          <p:cNvSpPr>
            <a:spLocks noGrp="1" noChangeArrowheads="1"/>
          </p:cNvSpPr>
          <p:nvPr>
            <p:ph type="body" idx="1"/>
          </p:nvPr>
        </p:nvSpPr>
        <p:spPr>
          <a:xfrm>
            <a:off x="539750" y="1484784"/>
            <a:ext cx="7269163" cy="4391025"/>
          </a:xfrm>
        </p:spPr>
        <p:txBody>
          <a:bodyPr/>
          <a:lstStyle/>
          <a:p>
            <a:pPr algn="ctr"/>
            <a:r>
              <a:rPr lang="en-GB" dirty="0"/>
              <a:t>“Work at Height” is defined as any work activity where there is a need to control a risk of a person or object falling a distance liable to cause personal injury. </a:t>
            </a:r>
          </a:p>
          <a:p>
            <a:pPr algn="ctr"/>
            <a:endParaRPr lang="en-GB" dirty="0"/>
          </a:p>
          <a:p>
            <a:pPr algn="ctr"/>
            <a:r>
              <a:rPr lang="en-GB" dirty="0"/>
              <a:t>This is regardless of the work equipment being used, the duration the person is at height or the height at which the work is being performed.</a:t>
            </a:r>
          </a:p>
          <a:p>
            <a:pPr algn="ctr"/>
            <a:endParaRPr lang="en-GB" dirty="0"/>
          </a:p>
          <a:p>
            <a:pPr algn="ctr"/>
            <a:r>
              <a:rPr lang="en-GB" dirty="0"/>
              <a:t>It includes access to and egress from a place of work.</a:t>
            </a:r>
          </a:p>
          <a:p>
            <a:endParaRPr lang="en-GB" dirty="0"/>
          </a:p>
          <a:p>
            <a:pPr algn="ctr"/>
            <a:r>
              <a:rPr lang="en-GB" dirty="0"/>
              <a:t>Update to examples of working at height now includes:-</a:t>
            </a:r>
          </a:p>
          <a:p>
            <a:pPr algn="ctr"/>
            <a:endParaRPr lang="en-GB" sz="1200" dirty="0"/>
          </a:p>
          <a:p>
            <a:pPr algn="ctr"/>
            <a:r>
              <a:rPr lang="en-GB" b="1" i="1" dirty="0">
                <a:solidFill>
                  <a:srgbClr val="FF0000"/>
                </a:solidFill>
              </a:rPr>
              <a:t> Activities within a building which do involve a risk of falling, e.g. window cleaning or changing a light bulb from a step-ladder, would be considered to be work at height.</a:t>
            </a:r>
          </a:p>
        </p:txBody>
      </p:sp>
    </p:spTree>
    <p:extLst>
      <p:ext uri="{BB962C8B-B14F-4D97-AF65-F5344CB8AC3E}">
        <p14:creationId xmlns:p14="http://schemas.microsoft.com/office/powerpoint/2010/main" val="3930117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3"/>
          <p:cNvSpPr>
            <a:spLocks noGrp="1"/>
          </p:cNvSpPr>
          <p:nvPr>
            <p:ph type="ftr" sz="quarter" idx="10"/>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r>
              <a:rPr lang="en-GB" altLang="en-US" sz="800"/>
              <a:t>Presentation Title: View &gt; Header &amp; Footer</a:t>
            </a:r>
          </a:p>
        </p:txBody>
      </p:sp>
      <p:sp>
        <p:nvSpPr>
          <p:cNvPr id="11267" name="Date Placeholder 4"/>
          <p:cNvSpPr>
            <a:spLocks noGrp="1"/>
          </p:cNvSpPr>
          <p:nvPr>
            <p:ph type="dt" sz="quarter" idx="11"/>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fld id="{1A69F6E7-6C68-4B3E-996F-D7FC29CFB942}" type="datetime5">
              <a:rPr lang="en-GB" altLang="en-US" sz="800" smtClean="0"/>
              <a:pPr/>
              <a:t>30-Jan-19</a:t>
            </a:fld>
            <a:endParaRPr lang="en-GB" altLang="en-US" sz="800"/>
          </a:p>
        </p:txBody>
      </p:sp>
      <p:sp>
        <p:nvSpPr>
          <p:cNvPr id="11268" name="Slide Number Placeholder 5"/>
          <p:cNvSpPr>
            <a:spLocks noGrp="1"/>
          </p:cNvSpPr>
          <p:nvPr>
            <p:ph type="sldNum" sz="quarter" idx="12"/>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fld id="{52BE5915-8018-4421-845E-A41C94280015}" type="slidenum">
              <a:rPr lang="en-GB" altLang="en-US" sz="800"/>
              <a:pPr/>
              <a:t>4</a:t>
            </a:fld>
            <a:endParaRPr lang="en-GB" altLang="en-US" sz="800"/>
          </a:p>
        </p:txBody>
      </p:sp>
      <p:sp>
        <p:nvSpPr>
          <p:cNvPr id="11269" name="Rectangle 2"/>
          <p:cNvSpPr>
            <a:spLocks noGrp="1" noChangeArrowheads="1"/>
          </p:cNvSpPr>
          <p:nvPr>
            <p:ph type="title"/>
          </p:nvPr>
        </p:nvSpPr>
        <p:spPr/>
        <p:txBody>
          <a:bodyPr/>
          <a:lstStyle/>
          <a:p>
            <a:pPr eaLnBrk="1" hangingPunct="1"/>
            <a:r>
              <a:rPr lang="en-GB" altLang="en-US" i="0" dirty="0"/>
              <a:t>Changes</a:t>
            </a:r>
          </a:p>
        </p:txBody>
      </p:sp>
      <p:sp>
        <p:nvSpPr>
          <p:cNvPr id="11270" name="Rectangle 3"/>
          <p:cNvSpPr>
            <a:spLocks noGrp="1" noChangeArrowheads="1"/>
          </p:cNvSpPr>
          <p:nvPr>
            <p:ph type="body" idx="1"/>
          </p:nvPr>
        </p:nvSpPr>
        <p:spPr>
          <a:xfrm>
            <a:off x="552878" y="1629367"/>
            <a:ext cx="7763538" cy="4391025"/>
          </a:xfrm>
        </p:spPr>
        <p:txBody>
          <a:bodyPr/>
          <a:lstStyle/>
          <a:p>
            <a:pPr algn="ctr"/>
            <a:r>
              <a:rPr lang="en-GB" b="1" dirty="0"/>
              <a:t>Clause 14.1 General Requirements – Portable ladders and step ladders</a:t>
            </a:r>
          </a:p>
          <a:p>
            <a:pPr algn="ctr"/>
            <a:endParaRPr lang="en-GB" dirty="0"/>
          </a:p>
          <a:p>
            <a:r>
              <a:rPr lang="en-GB" dirty="0"/>
              <a:t>Portable ladders and step ladders used for access and egress to work areas shall be </a:t>
            </a:r>
            <a:r>
              <a:rPr lang="en-GB" b="1" dirty="0">
                <a:solidFill>
                  <a:srgbClr val="FF0000"/>
                </a:solidFill>
              </a:rPr>
              <a:t>BS EN 131 Professional Use or Class 1 BS 2037/1129 Heavy Industrial use (not to be confused with EN 131 Light Industrial use).</a:t>
            </a:r>
          </a:p>
          <a:p>
            <a:endParaRPr lang="en-GB" b="1" dirty="0">
              <a:solidFill>
                <a:srgbClr val="FF0000"/>
              </a:solidFill>
            </a:endParaRPr>
          </a:p>
          <a:p>
            <a:r>
              <a:rPr lang="en-GB" b="1" i="1" dirty="0"/>
              <a:t>NOTE 1: </a:t>
            </a:r>
            <a:r>
              <a:rPr lang="en-GB" i="1" dirty="0"/>
              <a:t>Ladders certified to the withdrawn British Standards, BS 2037 and BS 1129 (often referred to as Class 1 ladders) will no longer be available (to purchase) after a transition period but can still be used. </a:t>
            </a:r>
            <a:endParaRPr lang="en-GB" dirty="0"/>
          </a:p>
          <a:p>
            <a:endParaRPr lang="en-GB" dirty="0"/>
          </a:p>
          <a:p>
            <a:r>
              <a:rPr lang="en-GB" b="1" i="1" dirty="0"/>
              <a:t>NOTE 2: </a:t>
            </a:r>
            <a:r>
              <a:rPr lang="en-GB" i="1" dirty="0"/>
              <a:t>When ladders are deployed on ballast, a suitable additional anchorage device should be used to prevent slippage (e.g. ratchet strap secured to the rail </a:t>
            </a:r>
            <a:r>
              <a:rPr lang="en-GB" i="1" dirty="0">
                <a:solidFill>
                  <a:srgbClr val="FF0000"/>
                </a:solidFill>
              </a:rPr>
              <a:t>or fixed structure</a:t>
            </a:r>
            <a:r>
              <a:rPr lang="en-GB" i="1" dirty="0"/>
              <a:t>).</a:t>
            </a:r>
          </a:p>
        </p:txBody>
      </p:sp>
    </p:spTree>
    <p:extLst>
      <p:ext uri="{BB962C8B-B14F-4D97-AF65-F5344CB8AC3E}">
        <p14:creationId xmlns:p14="http://schemas.microsoft.com/office/powerpoint/2010/main" val="1162414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3"/>
          <p:cNvSpPr>
            <a:spLocks noGrp="1"/>
          </p:cNvSpPr>
          <p:nvPr>
            <p:ph type="ftr" sz="quarter" idx="10"/>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r>
              <a:rPr lang="en-GB" altLang="en-US" sz="800"/>
              <a:t>Presentation Title: View &gt; Header &amp; Footer</a:t>
            </a:r>
          </a:p>
        </p:txBody>
      </p:sp>
      <p:sp>
        <p:nvSpPr>
          <p:cNvPr id="11267" name="Date Placeholder 4"/>
          <p:cNvSpPr>
            <a:spLocks noGrp="1"/>
          </p:cNvSpPr>
          <p:nvPr>
            <p:ph type="dt" sz="quarter" idx="11"/>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fld id="{1A69F6E7-6C68-4B3E-996F-D7FC29CFB942}" type="datetime5">
              <a:rPr lang="en-GB" altLang="en-US" sz="800" smtClean="0"/>
              <a:pPr/>
              <a:t>30-Jan-19</a:t>
            </a:fld>
            <a:endParaRPr lang="en-GB" altLang="en-US" sz="800"/>
          </a:p>
        </p:txBody>
      </p:sp>
      <p:sp>
        <p:nvSpPr>
          <p:cNvPr id="11268" name="Slide Number Placeholder 5"/>
          <p:cNvSpPr>
            <a:spLocks noGrp="1"/>
          </p:cNvSpPr>
          <p:nvPr>
            <p:ph type="sldNum" sz="quarter" idx="12"/>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fld id="{52BE5915-8018-4421-845E-A41C94280015}" type="slidenum">
              <a:rPr lang="en-GB" altLang="en-US" sz="800"/>
              <a:pPr/>
              <a:t>5</a:t>
            </a:fld>
            <a:endParaRPr lang="en-GB" altLang="en-US" sz="800"/>
          </a:p>
        </p:txBody>
      </p:sp>
      <p:sp>
        <p:nvSpPr>
          <p:cNvPr id="11269" name="Rectangle 2"/>
          <p:cNvSpPr>
            <a:spLocks noGrp="1" noChangeArrowheads="1"/>
          </p:cNvSpPr>
          <p:nvPr>
            <p:ph type="title"/>
          </p:nvPr>
        </p:nvSpPr>
        <p:spPr/>
        <p:txBody>
          <a:bodyPr/>
          <a:lstStyle/>
          <a:p>
            <a:pPr eaLnBrk="1" hangingPunct="1"/>
            <a:r>
              <a:rPr lang="en-GB" altLang="en-US" i="0" dirty="0"/>
              <a:t>Changes</a:t>
            </a:r>
          </a:p>
        </p:txBody>
      </p:sp>
      <p:sp>
        <p:nvSpPr>
          <p:cNvPr id="11270" name="Rectangle 3"/>
          <p:cNvSpPr>
            <a:spLocks noGrp="1" noChangeArrowheads="1"/>
          </p:cNvSpPr>
          <p:nvPr>
            <p:ph type="body" idx="1"/>
          </p:nvPr>
        </p:nvSpPr>
        <p:spPr>
          <a:xfrm>
            <a:off x="539750" y="1412776"/>
            <a:ext cx="7920682" cy="4896543"/>
          </a:xfrm>
        </p:spPr>
        <p:txBody>
          <a:bodyPr/>
          <a:lstStyle/>
          <a:p>
            <a:pPr algn="ctr"/>
            <a:r>
              <a:rPr lang="en-GB" b="1" dirty="0"/>
              <a:t>Clause 14.2 Assessment and use of portable ladders and step ladders</a:t>
            </a:r>
          </a:p>
          <a:p>
            <a:pPr algn="ctr"/>
            <a:endParaRPr lang="en-GB" dirty="0"/>
          </a:p>
          <a:p>
            <a:pPr algn="ctr"/>
            <a:r>
              <a:rPr lang="en-GB" b="1" dirty="0">
                <a:solidFill>
                  <a:srgbClr val="FF0000"/>
                </a:solidFill>
              </a:rPr>
              <a:t>This clause has been completely rewritten for the use of portable ladders and step ladders. </a:t>
            </a:r>
          </a:p>
          <a:p>
            <a:endParaRPr lang="en-GB" sz="1200" dirty="0"/>
          </a:p>
          <a:p>
            <a:r>
              <a:rPr lang="en-GB" dirty="0"/>
              <a:t>A portable ladder or step ladder may only be used for work at height if a risk assessment under regulation 3 of the Management Regulations has demonstrated that the use of more suitable work equipment is not justified because of the low risk and:</a:t>
            </a:r>
          </a:p>
          <a:p>
            <a:endParaRPr lang="en-GB" sz="800" dirty="0"/>
          </a:p>
          <a:p>
            <a:pPr algn="ctr"/>
            <a:r>
              <a:rPr lang="en-GB" dirty="0"/>
              <a:t>a) the short duration of use (maximum of 30 minutes); or</a:t>
            </a:r>
          </a:p>
          <a:p>
            <a:pPr algn="ctr"/>
            <a:r>
              <a:rPr lang="en-GB" dirty="0"/>
              <a:t>b) existing features on site which cannot be altered.</a:t>
            </a:r>
          </a:p>
          <a:p>
            <a:pPr algn="ctr"/>
            <a:endParaRPr lang="en-GB" sz="1200" dirty="0"/>
          </a:p>
          <a:p>
            <a:pPr algn="ctr"/>
            <a:r>
              <a:rPr lang="en-GB" dirty="0"/>
              <a:t>This assessment can be completed by following the Work Activity Risk Assessment Process detailed in NR/L2/OHS/00102 </a:t>
            </a:r>
            <a:r>
              <a:rPr lang="en-GB" i="1" dirty="0"/>
              <a:t>Work</a:t>
            </a:r>
          </a:p>
          <a:p>
            <a:pPr algn="ctr"/>
            <a:r>
              <a:rPr lang="en-GB" i="1" dirty="0"/>
              <a:t>Activity Risk Assessment.</a:t>
            </a:r>
          </a:p>
          <a:p>
            <a:pPr algn="ctr"/>
            <a:endParaRPr lang="en-GB" sz="800" i="1" dirty="0"/>
          </a:p>
          <a:p>
            <a:pPr algn="ctr"/>
            <a:r>
              <a:rPr lang="en-GB" b="1" i="1" dirty="0">
                <a:solidFill>
                  <a:srgbClr val="FF0000"/>
                </a:solidFill>
              </a:rPr>
              <a:t>Full details on Emergency Change Document </a:t>
            </a:r>
          </a:p>
          <a:p>
            <a:endParaRPr lang="en-GB" sz="1400" dirty="0"/>
          </a:p>
        </p:txBody>
      </p:sp>
    </p:spTree>
    <p:extLst>
      <p:ext uri="{BB962C8B-B14F-4D97-AF65-F5344CB8AC3E}">
        <p14:creationId xmlns:p14="http://schemas.microsoft.com/office/powerpoint/2010/main" val="382414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3"/>
          <p:cNvSpPr>
            <a:spLocks noGrp="1"/>
          </p:cNvSpPr>
          <p:nvPr>
            <p:ph type="ftr" sz="quarter" idx="10"/>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r>
              <a:rPr lang="en-GB" altLang="en-US" sz="800"/>
              <a:t>Presentation Title: View &gt; Header &amp; Footer</a:t>
            </a:r>
          </a:p>
        </p:txBody>
      </p:sp>
      <p:sp>
        <p:nvSpPr>
          <p:cNvPr id="11267" name="Date Placeholder 4"/>
          <p:cNvSpPr>
            <a:spLocks noGrp="1"/>
          </p:cNvSpPr>
          <p:nvPr>
            <p:ph type="dt" sz="quarter" idx="11"/>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fld id="{1A69F6E7-6C68-4B3E-996F-D7FC29CFB942}" type="datetime5">
              <a:rPr lang="en-GB" altLang="en-US" sz="800" smtClean="0"/>
              <a:pPr/>
              <a:t>30-Jan-19</a:t>
            </a:fld>
            <a:endParaRPr lang="en-GB" altLang="en-US" sz="800"/>
          </a:p>
        </p:txBody>
      </p:sp>
      <p:sp>
        <p:nvSpPr>
          <p:cNvPr id="11268" name="Slide Number Placeholder 5"/>
          <p:cNvSpPr>
            <a:spLocks noGrp="1"/>
          </p:cNvSpPr>
          <p:nvPr>
            <p:ph type="sldNum" sz="quarter" idx="12"/>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fld id="{52BE5915-8018-4421-845E-A41C94280015}" type="slidenum">
              <a:rPr lang="en-GB" altLang="en-US" sz="800"/>
              <a:pPr/>
              <a:t>6</a:t>
            </a:fld>
            <a:endParaRPr lang="en-GB" altLang="en-US" sz="800"/>
          </a:p>
        </p:txBody>
      </p:sp>
      <p:sp>
        <p:nvSpPr>
          <p:cNvPr id="11269" name="Rectangle 2"/>
          <p:cNvSpPr>
            <a:spLocks noGrp="1" noChangeArrowheads="1"/>
          </p:cNvSpPr>
          <p:nvPr>
            <p:ph type="title"/>
          </p:nvPr>
        </p:nvSpPr>
        <p:spPr/>
        <p:txBody>
          <a:bodyPr/>
          <a:lstStyle/>
          <a:p>
            <a:pPr eaLnBrk="1" hangingPunct="1"/>
            <a:r>
              <a:rPr lang="en-GB" altLang="en-US" i="0" dirty="0"/>
              <a:t>Changes</a:t>
            </a:r>
          </a:p>
        </p:txBody>
      </p:sp>
      <p:sp>
        <p:nvSpPr>
          <p:cNvPr id="11270" name="Rectangle 3"/>
          <p:cNvSpPr>
            <a:spLocks noGrp="1" noChangeArrowheads="1"/>
          </p:cNvSpPr>
          <p:nvPr>
            <p:ph type="body" idx="1"/>
          </p:nvPr>
        </p:nvSpPr>
        <p:spPr>
          <a:xfrm>
            <a:off x="552878" y="1629367"/>
            <a:ext cx="7763538" cy="4391025"/>
          </a:xfrm>
        </p:spPr>
        <p:txBody>
          <a:bodyPr/>
          <a:lstStyle/>
          <a:p>
            <a:pPr algn="ctr"/>
            <a:r>
              <a:rPr lang="en-GB" b="1" dirty="0"/>
              <a:t>Clause 14.3 Fixed Ladders</a:t>
            </a:r>
          </a:p>
          <a:p>
            <a:pPr algn="ctr"/>
            <a:endParaRPr lang="en-GB" dirty="0"/>
          </a:p>
          <a:p>
            <a:pPr algn="ctr"/>
            <a:r>
              <a:rPr lang="en-GB" dirty="0"/>
              <a:t>Whenever a fixed ladder is climbed the person climbing the ladder</a:t>
            </a:r>
          </a:p>
          <a:p>
            <a:pPr algn="ctr"/>
            <a:r>
              <a:rPr lang="en-GB" dirty="0"/>
              <a:t>shall always carry out a visual check of the structure and ladder,</a:t>
            </a:r>
          </a:p>
          <a:p>
            <a:pPr algn="ctr"/>
            <a:r>
              <a:rPr lang="en-GB" dirty="0"/>
              <a:t>particularly the securing points, both prior to climbing and as they</a:t>
            </a:r>
          </a:p>
          <a:p>
            <a:pPr algn="ctr"/>
            <a:r>
              <a:rPr lang="en-GB" dirty="0"/>
              <a:t>climb the structure.</a:t>
            </a:r>
          </a:p>
          <a:p>
            <a:pPr algn="ctr"/>
            <a:endParaRPr lang="en-GB" dirty="0"/>
          </a:p>
          <a:p>
            <a:pPr algn="ctr"/>
            <a:r>
              <a:rPr lang="en-GB" i="1" dirty="0"/>
              <a:t> </a:t>
            </a:r>
            <a:r>
              <a:rPr lang="en-GB" b="1" i="1" dirty="0">
                <a:solidFill>
                  <a:srgbClr val="FF0000"/>
                </a:solidFill>
              </a:rPr>
              <a:t>If the climber has any doubt that the ladders are</a:t>
            </a:r>
          </a:p>
          <a:p>
            <a:pPr algn="ctr"/>
            <a:r>
              <a:rPr lang="en-GB" b="1" i="1" dirty="0">
                <a:solidFill>
                  <a:srgbClr val="FF0000"/>
                </a:solidFill>
              </a:rPr>
              <a:t>safe to climb, they shall not climb them until they are made safe.</a:t>
            </a:r>
          </a:p>
          <a:p>
            <a:pPr algn="ctr"/>
            <a:r>
              <a:rPr lang="en-GB" b="1" i="1" dirty="0">
                <a:solidFill>
                  <a:srgbClr val="FF0000"/>
                </a:solidFill>
              </a:rPr>
              <a:t>The user shall not carry any load up a fixed ladder. Suitable means</a:t>
            </a:r>
          </a:p>
          <a:p>
            <a:pPr algn="ctr"/>
            <a:r>
              <a:rPr lang="en-GB" b="1" i="1" dirty="0">
                <a:solidFill>
                  <a:srgbClr val="FF0000"/>
                </a:solidFill>
              </a:rPr>
              <a:t>of carrying loads must be provided, such as tool belts</a:t>
            </a:r>
            <a:r>
              <a:rPr lang="en-GB" i="1" dirty="0"/>
              <a:t>.</a:t>
            </a:r>
          </a:p>
        </p:txBody>
      </p:sp>
    </p:spTree>
    <p:extLst>
      <p:ext uri="{BB962C8B-B14F-4D97-AF65-F5344CB8AC3E}">
        <p14:creationId xmlns:p14="http://schemas.microsoft.com/office/powerpoint/2010/main" val="2370595422"/>
      </p:ext>
    </p:extLst>
  </p:cSld>
  <p:clrMapOvr>
    <a:masterClrMapping/>
  </p:clrMapOvr>
</p:sld>
</file>

<file path=ppt/theme/theme1.xml><?xml version="1.0" encoding="utf-8"?>
<a:theme xmlns:a="http://schemas.openxmlformats.org/drawingml/2006/main" name="Default">
  <a:themeElements>
    <a:clrScheme name="Default 14">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Defaul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13">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Default 14">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ingle Column">
  <a:themeElements>
    <a:clrScheme name="Single Column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Single Colum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Single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ingle Colum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ingle Colum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ingle Colum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ingle Colum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ingle Colum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ingle Colum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ingle Colum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ingle Colum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ingle Colum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ingle Colum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ingle Colum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ingle Column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Single Column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Single Column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Partner Logo">
  <a:themeElements>
    <a:clrScheme name="Partner Logo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Partner Log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Partner Log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 Log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 Log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 Log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 Log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 Log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 Log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 Log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 Log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 Log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 Log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 Log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artner Logo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Partner Logo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Partner Logo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hart Layout">
  <a:themeElements>
    <a:clrScheme name="Chart Layout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Chart Lay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Chart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hart Layo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hart Layo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hart Layo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hart Layo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hart Layo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hart Layo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hart Layo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hart Layo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hart Layo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hart Layo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hart Layo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hart Layout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Chart Layout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Chart Layout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Divider Slide">
  <a:themeElements>
    <a:clrScheme name="Divider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Divider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Divider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vider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vider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vider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vider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vider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vider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vider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vider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vider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vider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ivider Slide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Divider Slide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Divider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losing Slide">
  <a:themeElements>
    <a:clrScheme name="Closing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Closing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Closing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losing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losing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losing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losing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losing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losing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losing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losing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losing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losing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losing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losing Slide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Closing Slide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Closing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Image Slide">
  <a:themeElements>
    <a:clrScheme name="Image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Imag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Imag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mag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mag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mag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mag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mag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mag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mag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mag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mag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mag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mag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Image Slide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Image Slide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Image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521</TotalTime>
  <Words>642</Words>
  <Application>Microsoft Office PowerPoint</Application>
  <PresentationFormat>On-screen Show (4:3)</PresentationFormat>
  <Paragraphs>69</Paragraphs>
  <Slides>6</Slides>
  <Notes>0</Notes>
  <HiddenSlides>0</HiddenSlides>
  <MMClips>0</MMClips>
  <ScaleCrop>false</ScaleCrop>
  <HeadingPairs>
    <vt:vector size="6" baseType="variant">
      <vt:variant>
        <vt:lpstr>Fonts Used</vt:lpstr>
      </vt:variant>
      <vt:variant>
        <vt:i4>1</vt:i4>
      </vt:variant>
      <vt:variant>
        <vt:lpstr>Theme</vt:lpstr>
      </vt:variant>
      <vt:variant>
        <vt:i4>7</vt:i4>
      </vt:variant>
      <vt:variant>
        <vt:lpstr>Slide Titles</vt:lpstr>
      </vt:variant>
      <vt:variant>
        <vt:i4>6</vt:i4>
      </vt:variant>
    </vt:vector>
  </HeadingPairs>
  <TitlesOfParts>
    <vt:vector size="14" baseType="lpstr">
      <vt:lpstr>Arial</vt:lpstr>
      <vt:lpstr>Default</vt:lpstr>
      <vt:lpstr>Single Column</vt:lpstr>
      <vt:lpstr>Partner Logo</vt:lpstr>
      <vt:lpstr>Chart Layout</vt:lpstr>
      <vt:lpstr>Divider Slide</vt:lpstr>
      <vt:lpstr>Closing Slide</vt:lpstr>
      <vt:lpstr>Image Slide</vt:lpstr>
      <vt:lpstr>Emergency Change NR/BS/LI/413</vt:lpstr>
      <vt:lpstr>Reason for Issue</vt:lpstr>
      <vt:lpstr>Work At Height</vt:lpstr>
      <vt:lpstr>Changes</vt:lpstr>
      <vt:lpstr>Changes</vt:lpstr>
      <vt:lpstr>Changes</vt:lpstr>
    </vt:vector>
  </TitlesOfParts>
  <Company>Network Rail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Change NR/BS/LI/413</dc:title>
  <dc:creator>Vickers Julie</dc:creator>
  <dc:description>built by www.mediasterling.com</dc:description>
  <cp:lastModifiedBy>Burgess David</cp:lastModifiedBy>
  <cp:revision>10</cp:revision>
  <dcterms:created xsi:type="dcterms:W3CDTF">2019-01-08T11:18:24Z</dcterms:created>
  <dcterms:modified xsi:type="dcterms:W3CDTF">2019-01-30T15:27:03Z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_Version">
    <vt:lpwstr>1.0.1</vt:lpwstr>
  </property>
</Properties>
</file>