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660033"/>
    <a:srgbClr val="FF3399"/>
    <a:srgbClr val="66FF33"/>
    <a:srgbClr val="FF3300"/>
    <a:srgbClr val="FFFF00"/>
    <a:srgbClr val="33CC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4" autoAdjust="0"/>
    <p:restoredTop sz="65097" autoAdjust="0"/>
  </p:normalViewPr>
  <p:slideViewPr>
    <p:cSldViewPr>
      <p:cViewPr>
        <p:scale>
          <a:sx n="100" d="100"/>
          <a:sy n="100" d="100"/>
        </p:scale>
        <p:origin x="-1122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CE35899-F578-4EDF-9A7B-98EEE72D35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722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F2543BA-E495-4E00-BDB8-0C7A5C5837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51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61786-B9E2-4722-9A30-01236378A673}" type="slidenum">
              <a:rPr lang="en-GB"/>
              <a:pPr/>
              <a:t>1</a:t>
            </a:fld>
            <a:endParaRPr lang="en-GB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55E6EC-F87B-407A-A7A2-29A3CAEB7031}" type="slidenum">
              <a:rPr lang="en-GB"/>
              <a:pPr/>
              <a:t>2</a:t>
            </a:fld>
            <a:endParaRPr lang="en-GB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t>© www.teacherstoolbox.org.uk</a:t>
            </a: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A18FDB6-E1C9-4732-B9FB-080BDF9F6B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14B5-C648-443F-8BA4-B181C1B179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1B9BC7E-39DB-4A01-A570-88E318E277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2E64D-369F-4227-B506-534528856D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07DB3E-5320-417A-85BA-B7BC5003AC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0F4EA-9616-4007-969C-3315E87136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1E813-DCE8-41D2-BBDC-44BBF6FCB5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1386-87CD-4C30-828E-63B762215D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4BAA-1BC9-40B4-AC9C-9F8BC9B3E6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B6B6E-E200-4D80-8718-92897888DE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8C1EDE-6230-4F7A-9228-298D28CD83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smtClean="0">
                <a:solidFill>
                  <a:schemeClr val="tx2"/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fld id="{844FAE3D-6C62-4623-947F-67AB46241C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21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22" r:id="rId9"/>
    <p:sldLayoutId id="2147483719" r:id="rId10"/>
    <p:sldLayoutId id="21474837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Von\My%20Documents\My%20Music\sound_effects\blockbuster.mp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ckbuster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>
            <a:grayscl/>
          </a:blip>
          <a:stretch>
            <a:fillRect/>
          </a:stretch>
        </p:blipFill>
        <p:spPr>
          <a:xfrm>
            <a:off x="1447800" y="1676400"/>
            <a:ext cx="304800" cy="304800"/>
          </a:xfrm>
          <a:prstGeom prst="rect">
            <a:avLst/>
          </a:prstGeom>
        </p:spPr>
      </p:pic>
      <p:pic>
        <p:nvPicPr>
          <p:cNvPr id="17419" name="Picture 11" descr="Bob_Holnes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0"/>
            <a:ext cx="25908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 rot="16200000">
            <a:off x="4804117" y="-1222717"/>
            <a:ext cx="1814732" cy="5174566"/>
          </a:xfrm>
        </p:spPr>
        <p:txBody>
          <a:bodyPr vert="vert" anchor="ctr" anchorCtr="0"/>
          <a:lstStyle/>
          <a:p>
            <a:pPr algn="l" fontAlgn="auto">
              <a:spcAft>
                <a:spcPts val="0"/>
              </a:spcAft>
              <a:defRPr/>
            </a:pPr>
            <a:r>
              <a:rPr lang="en-GB" sz="4400" dirty="0" smtClean="0">
                <a:latin typeface="Bell MT" pitchFamily="18" charset="0"/>
              </a:rPr>
              <a:t>Slip Trip and </a:t>
            </a:r>
            <a:r>
              <a:rPr lang="en-GB" sz="4400" dirty="0" smtClean="0">
                <a:latin typeface="Bell MT" pitchFamily="18" charset="0"/>
              </a:rPr>
              <a:t>Fall</a:t>
            </a:r>
            <a:r>
              <a:rPr lang="en-GB" sz="4400" dirty="0" smtClean="0">
                <a:latin typeface="Bell MT" pitchFamily="18" charset="0"/>
              </a:rPr>
              <a:t/>
            </a:r>
            <a:br>
              <a:rPr lang="en-GB" sz="4400" dirty="0" smtClean="0">
                <a:latin typeface="Bell MT" pitchFamily="18" charset="0"/>
              </a:rPr>
            </a:br>
            <a:r>
              <a:rPr lang="en-GB" sz="4400" dirty="0" smtClean="0">
                <a:latin typeface="Bell MT" pitchFamily="18" charset="0"/>
              </a:rPr>
              <a:t>Blockbusters</a:t>
            </a:r>
            <a:endParaRPr lang="en-GB" sz="4400" dirty="0">
              <a:latin typeface="Bell MT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2514600"/>
            <a:ext cx="62388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Make sure you have the ppt. in slide show mode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Get a copy of the accompanying question set from Safety Central (titled STF Blockbusters Questions)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Split into 2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Team1 will aim </a:t>
            </a:r>
            <a:r>
              <a:rPr lang="en-GB" dirty="0" smtClean="0"/>
              <a:t>to cross the </a:t>
            </a:r>
            <a:r>
              <a:rPr lang="en-GB" dirty="0" smtClean="0"/>
              <a:t>board from left to right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Team </a:t>
            </a:r>
            <a:r>
              <a:rPr lang="en-GB" dirty="0" smtClean="0"/>
              <a:t>2 will aim to go from top </a:t>
            </a:r>
            <a:r>
              <a:rPr lang="en-GB" dirty="0" smtClean="0"/>
              <a:t>to bottom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Each team </a:t>
            </a:r>
            <a:r>
              <a:rPr lang="en-GB" dirty="0"/>
              <a:t>to take </a:t>
            </a:r>
            <a:r>
              <a:rPr lang="en-GB" dirty="0" smtClean="0"/>
              <a:t>turn and </a:t>
            </a:r>
            <a:r>
              <a:rPr lang="en-GB" dirty="0" smtClean="0"/>
              <a:t>choose </a:t>
            </a:r>
            <a:r>
              <a:rPr lang="en-GB" dirty="0" smtClean="0"/>
              <a:t>a number and answer </a:t>
            </a:r>
            <a:r>
              <a:rPr lang="en-GB" dirty="0" smtClean="0"/>
              <a:t>the question that corresponds to that number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Get it right- change to your colour, wrong goes to your opposing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Click once to turn red, twice to turn green.</a:t>
            </a:r>
            <a:endParaRPr lang="en-GB" dirty="0"/>
          </a:p>
        </p:txBody>
      </p:sp>
    </p:spTree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5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2971800" y="1600200"/>
            <a:ext cx="1371600" cy="990600"/>
          </a:xfrm>
          <a:prstGeom prst="hexagon">
            <a:avLst>
              <a:gd name="adj" fmla="val 34615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1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3962400" y="2057400"/>
            <a:ext cx="1371600" cy="990600"/>
          </a:xfrm>
          <a:prstGeom prst="hexagon">
            <a:avLst>
              <a:gd name="adj" fmla="val 34615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2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4876800" y="1600200"/>
            <a:ext cx="1524000" cy="990600"/>
          </a:xfrm>
          <a:prstGeom prst="hexagon">
            <a:avLst>
              <a:gd name="adj" fmla="val 38462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3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6019800" y="2057400"/>
            <a:ext cx="1447800" cy="1066800"/>
          </a:xfrm>
          <a:prstGeom prst="hexagon">
            <a:avLst>
              <a:gd name="adj" fmla="val 33929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4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2895600" y="3505200"/>
            <a:ext cx="1524000" cy="990600"/>
          </a:xfrm>
          <a:prstGeom prst="hexagon">
            <a:avLst>
              <a:gd name="adj" fmla="val 38462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9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2895600" y="2514600"/>
            <a:ext cx="1447800" cy="1066800"/>
          </a:xfrm>
          <a:prstGeom prst="hexagon">
            <a:avLst>
              <a:gd name="adj" fmla="val 33929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5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3962400" y="3048000"/>
            <a:ext cx="1371600" cy="990600"/>
          </a:xfrm>
          <a:prstGeom prst="hexagon">
            <a:avLst>
              <a:gd name="adj" fmla="val 34615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6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4953000" y="2514600"/>
            <a:ext cx="1371600" cy="10668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7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4953000" y="3505200"/>
            <a:ext cx="1447800" cy="1066800"/>
          </a:xfrm>
          <a:prstGeom prst="hexagon">
            <a:avLst>
              <a:gd name="adj" fmla="val 33929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11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6019800" y="5029200"/>
            <a:ext cx="1371600" cy="10668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16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2971800" y="4495800"/>
            <a:ext cx="1447800" cy="1066800"/>
          </a:xfrm>
          <a:prstGeom prst="hexagon">
            <a:avLst>
              <a:gd name="adj" fmla="val 33929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13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6019800" y="2971800"/>
            <a:ext cx="1447800" cy="1066800"/>
          </a:xfrm>
          <a:prstGeom prst="hexagon">
            <a:avLst>
              <a:gd name="adj" fmla="val 33929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8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5029200" y="4495800"/>
            <a:ext cx="1371600" cy="10668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15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>
            <a:off x="4038600" y="4038600"/>
            <a:ext cx="1295400" cy="990600"/>
          </a:xfrm>
          <a:prstGeom prst="hexagon">
            <a:avLst>
              <a:gd name="adj" fmla="val 32692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10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2086" name="AutoShape 38"/>
          <p:cNvSpPr>
            <a:spLocks noChangeArrowheads="1"/>
          </p:cNvSpPr>
          <p:nvPr/>
        </p:nvSpPr>
        <p:spPr bwMode="auto">
          <a:xfrm>
            <a:off x="6067425" y="3962400"/>
            <a:ext cx="1371600" cy="10668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12</a:t>
            </a:r>
            <a:endParaRPr lang="en-GB" sz="2800" b="1" dirty="0">
              <a:latin typeface="Times New Roman" pitchFamily="18" charset="0"/>
            </a:endParaRPr>
          </a:p>
        </p:txBody>
      </p:sp>
      <p:sp>
        <p:nvSpPr>
          <p:cNvPr id="7192" name="WordArt 40"/>
          <p:cNvSpPr>
            <a:spLocks noChangeArrowheads="1" noChangeShapeType="1" noTextEdit="1"/>
          </p:cNvSpPr>
          <p:nvPr/>
        </p:nvSpPr>
        <p:spPr bwMode="auto">
          <a:xfrm>
            <a:off x="228600" y="304800"/>
            <a:ext cx="6858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 smtClean="0"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Slip Trip and Fall Blockbusters</a:t>
            </a:r>
            <a:endParaRPr lang="en-GB" sz="3600" kern="10" dirty="0">
              <a:ln w="19050">
                <a:solidFill>
                  <a:srgbClr val="333333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7194" name="AutoShape 47"/>
          <p:cNvSpPr>
            <a:spLocks noChangeArrowheads="1"/>
          </p:cNvSpPr>
          <p:nvPr/>
        </p:nvSpPr>
        <p:spPr bwMode="auto">
          <a:xfrm>
            <a:off x="228600" y="3581400"/>
            <a:ext cx="2438400" cy="792163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GB" sz="240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TEAM 1</a:t>
            </a:r>
          </a:p>
        </p:txBody>
      </p:sp>
      <p:sp>
        <p:nvSpPr>
          <p:cNvPr id="7195" name="AutoShape 48"/>
          <p:cNvSpPr>
            <a:spLocks noChangeArrowheads="1"/>
          </p:cNvSpPr>
          <p:nvPr/>
        </p:nvSpPr>
        <p:spPr bwMode="auto">
          <a:xfrm>
            <a:off x="228600" y="4876800"/>
            <a:ext cx="2438400" cy="792163"/>
          </a:xfrm>
          <a:prstGeom prst="bevel">
            <a:avLst>
              <a:gd name="adj" fmla="val 12500"/>
            </a:avLst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GB" sz="240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TEAM 2</a:t>
            </a:r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4000500" y="5029200"/>
            <a:ext cx="1371600" cy="10668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b="1" dirty="0" smtClean="0">
                <a:latin typeface="Times New Roman" pitchFamily="18" charset="0"/>
              </a:rPr>
              <a:t>14</a:t>
            </a:r>
            <a:endParaRPr lang="en-GB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0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7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0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3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0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0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0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2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2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6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0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5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0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7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4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432</TotalTime>
  <Words>127</Words>
  <Application>Microsoft Office PowerPoint</Application>
  <PresentationFormat>On-screen Show (4:3)</PresentationFormat>
  <Paragraphs>30</Paragraphs>
  <Slides>2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Opulent</vt:lpstr>
      <vt:lpstr>Slip Trip and Fall Blockbusters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Blockbusters</dc:title>
  <dc:subject>Blockbusters</dc:subject>
  <dc:creator>von</dc:creator>
  <cp:lastModifiedBy>Brierley Sean</cp:lastModifiedBy>
  <cp:revision>73</cp:revision>
  <dcterms:created xsi:type="dcterms:W3CDTF">2005-03-30T20:19:49Z</dcterms:created>
  <dcterms:modified xsi:type="dcterms:W3CDTF">2017-11-09T18:38:22Z</dcterms:modified>
</cp:coreProperties>
</file>