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4"/>
  </p:notesMasterIdLst>
  <p:handoutMasterIdLst>
    <p:handoutMasterId r:id="rId5"/>
  </p:handoutMasterIdLst>
  <p:sldIdLst>
    <p:sldId id="258" r:id="rId2"/>
    <p:sldId id="256" r:id="rId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660033"/>
    <a:srgbClr val="FF3399"/>
    <a:srgbClr val="66FF33"/>
    <a:srgbClr val="FF3300"/>
    <a:srgbClr val="FFFF00"/>
    <a:srgbClr val="33CC3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24" autoAdjust="0"/>
    <p:restoredTop sz="65097" autoAdjust="0"/>
  </p:normalViewPr>
  <p:slideViewPr>
    <p:cSldViewPr>
      <p:cViewPr>
        <p:scale>
          <a:sx n="100" d="100"/>
          <a:sy n="100" d="100"/>
        </p:scale>
        <p:origin x="-1122" y="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3CE35899-F578-4EDF-9A7B-98EEE72D354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17221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9F2543BA-E495-4E00-BDB8-0C7A5C58374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7512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661786-B9E2-4722-9A30-01236378A673}" type="slidenum">
              <a:rPr lang="en-GB"/>
              <a:pPr/>
              <a:t>1</a:t>
            </a:fld>
            <a:endParaRPr lang="en-GB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55E6EC-F87B-407A-A7A2-29A3CAEB7031}" type="slidenum">
              <a:rPr lang="en-GB"/>
              <a:pPr/>
              <a:t>2</a:t>
            </a:fld>
            <a:endParaRPr lang="en-GB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t>© www.teacherstoolbox.org.uk</a:t>
            </a:r>
            <a:endParaRPr/>
          </a:p>
        </p:txBody>
      </p:sp>
      <p:sp>
        <p:nvSpPr>
          <p:cNvPr id="8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A18FDB6-E1C9-4732-B9FB-080BDF9F6B4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014B5-C648-443F-8BA4-B181C1B1793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21B9BC7E-39DB-4A01-A570-88E318E2773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2E64D-369F-4227-B506-534528856D4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F07DB3E-5320-417A-85BA-B7BC5003ACB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0F4EA-9616-4007-969C-3315E87136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1E813-DCE8-41D2-BBDC-44BBF6FCB50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81386-87CD-4C30-828E-63B762215D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C4BAA-1BC9-40B4-AC9C-9F8BC9B3E6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B6B6E-E200-4D80-8718-92897888DEE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8C1EDE-6230-4F7A-9228-298D28CD836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  <a:latin typeface="Arial" pitchFamily="34" charset="0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  <a:latin typeface="Arial" pitchFamily="34" charset="0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 smtClean="0">
                <a:solidFill>
                  <a:schemeClr val="tx2"/>
                </a:solidFill>
                <a:latin typeface="Arial" pitchFamily="34" charset="0"/>
              </a:defRPr>
            </a:lvl1pPr>
            <a:extLst/>
          </a:lstStyle>
          <a:p>
            <a:pPr>
              <a:defRPr/>
            </a:pPr>
            <a:fld id="{844FAE3D-6C62-4623-947F-67AB46241C5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3" r:id="rId2"/>
    <p:sldLayoutId id="2147483721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22" r:id="rId9"/>
    <p:sldLayoutId id="2147483719" r:id="rId10"/>
    <p:sldLayoutId id="214748372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Von\My%20Documents\My%20Music\sound_effects\blockbuster.mp3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lockbuster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>
            <a:grayscl/>
          </a:blip>
          <a:stretch>
            <a:fillRect/>
          </a:stretch>
        </p:blipFill>
        <p:spPr>
          <a:xfrm>
            <a:off x="1447800" y="1676400"/>
            <a:ext cx="304800" cy="304800"/>
          </a:xfrm>
          <a:prstGeom prst="rect">
            <a:avLst/>
          </a:prstGeom>
        </p:spPr>
      </p:pic>
      <p:pic>
        <p:nvPicPr>
          <p:cNvPr id="17419" name="Picture 11" descr="Bob_Holnes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" y="0"/>
            <a:ext cx="2590800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 rot="16200000">
            <a:off x="4804117" y="-1222717"/>
            <a:ext cx="1814732" cy="5174566"/>
          </a:xfrm>
        </p:spPr>
        <p:txBody>
          <a:bodyPr vert="vert" anchor="ctr" anchorCtr="0"/>
          <a:lstStyle/>
          <a:p>
            <a:pPr algn="l" fontAlgn="auto">
              <a:spcAft>
                <a:spcPts val="0"/>
              </a:spcAft>
              <a:defRPr/>
            </a:pPr>
            <a:r>
              <a:rPr lang="en-GB" sz="4400" dirty="0" smtClean="0">
                <a:latin typeface="Bell MT" pitchFamily="18" charset="0"/>
              </a:rPr>
              <a:t>Slip Trip and </a:t>
            </a:r>
            <a:r>
              <a:rPr lang="en-GB" sz="4400" dirty="0" smtClean="0">
                <a:latin typeface="Bell MT" pitchFamily="18" charset="0"/>
              </a:rPr>
              <a:t>Fall</a:t>
            </a:r>
            <a:r>
              <a:rPr lang="en-GB" sz="4400" dirty="0" smtClean="0">
                <a:latin typeface="Bell MT" pitchFamily="18" charset="0"/>
              </a:rPr>
              <a:t/>
            </a:r>
            <a:br>
              <a:rPr lang="en-GB" sz="4400" dirty="0" smtClean="0">
                <a:latin typeface="Bell MT" pitchFamily="18" charset="0"/>
              </a:rPr>
            </a:br>
            <a:r>
              <a:rPr lang="en-GB" sz="4400" dirty="0" smtClean="0">
                <a:latin typeface="Bell MT" pitchFamily="18" charset="0"/>
              </a:rPr>
              <a:t>Blockbusters</a:t>
            </a:r>
            <a:endParaRPr lang="en-GB" sz="4400" dirty="0">
              <a:latin typeface="Bell MT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43200" y="2514600"/>
            <a:ext cx="623887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Make sure you have the ppt. in slide show mode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Get a copy of the accompanying question set from Safety Central (titled STF Blockbusters Questions)</a:t>
            </a: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Split into 2 teams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Team1 will aim </a:t>
            </a:r>
            <a:r>
              <a:rPr lang="en-GB" dirty="0" smtClean="0"/>
              <a:t>to cross the </a:t>
            </a:r>
            <a:r>
              <a:rPr lang="en-GB" dirty="0" smtClean="0"/>
              <a:t>board from left to right</a:t>
            </a: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Team </a:t>
            </a:r>
            <a:r>
              <a:rPr lang="en-GB" dirty="0" smtClean="0"/>
              <a:t>2 will aim to go from top </a:t>
            </a:r>
            <a:r>
              <a:rPr lang="en-GB" dirty="0" smtClean="0"/>
              <a:t>to bottom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Each team </a:t>
            </a:r>
            <a:r>
              <a:rPr lang="en-GB" dirty="0"/>
              <a:t>to take </a:t>
            </a:r>
            <a:r>
              <a:rPr lang="en-GB" dirty="0" smtClean="0"/>
              <a:t>turn and </a:t>
            </a:r>
            <a:r>
              <a:rPr lang="en-GB" dirty="0" smtClean="0"/>
              <a:t>choose </a:t>
            </a:r>
            <a:r>
              <a:rPr lang="en-GB" dirty="0" smtClean="0"/>
              <a:t>a number and answer </a:t>
            </a:r>
            <a:r>
              <a:rPr lang="en-GB" dirty="0" smtClean="0"/>
              <a:t>the question that corresponds to that number</a:t>
            </a: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Get it right- change to your colour, wrong goes to your opposing team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Click once to turn red, twice to turn green.</a:t>
            </a:r>
            <a:endParaRPr lang="en-GB" dirty="0"/>
          </a:p>
        </p:txBody>
      </p:sp>
    </p:spTree>
  </p:cSld>
  <p:clrMapOvr>
    <a:masterClrMapping/>
  </p:clrMapOvr>
  <p:transition advClick="0" advTm="1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50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2971800" y="1600200"/>
            <a:ext cx="1371600" cy="990600"/>
          </a:xfrm>
          <a:prstGeom prst="hexagon">
            <a:avLst>
              <a:gd name="adj" fmla="val 34615"/>
              <a:gd name="vf" fmla="val 11547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800" b="1" dirty="0" smtClean="0">
                <a:latin typeface="Times New Roman" pitchFamily="18" charset="0"/>
              </a:rPr>
              <a:t>1</a:t>
            </a:r>
            <a:endParaRPr lang="en-GB" sz="2800" b="1" dirty="0">
              <a:latin typeface="Times New Roman" pitchFamily="18" charset="0"/>
            </a:endParaRPr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3962400" y="2057400"/>
            <a:ext cx="1371600" cy="990600"/>
          </a:xfrm>
          <a:prstGeom prst="hexagon">
            <a:avLst>
              <a:gd name="adj" fmla="val 34615"/>
              <a:gd name="vf" fmla="val 11547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800" b="1" dirty="0" smtClean="0">
                <a:latin typeface="Times New Roman" pitchFamily="18" charset="0"/>
              </a:rPr>
              <a:t>2</a:t>
            </a:r>
            <a:endParaRPr lang="en-GB" sz="2800" b="1" dirty="0">
              <a:latin typeface="Times New Roman" pitchFamily="18" charset="0"/>
            </a:endParaRPr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4876800" y="1600200"/>
            <a:ext cx="1524000" cy="990600"/>
          </a:xfrm>
          <a:prstGeom prst="hexagon">
            <a:avLst>
              <a:gd name="adj" fmla="val 38462"/>
              <a:gd name="vf" fmla="val 11547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800" b="1" dirty="0" smtClean="0">
                <a:latin typeface="Times New Roman" pitchFamily="18" charset="0"/>
              </a:rPr>
              <a:t>3</a:t>
            </a:r>
            <a:endParaRPr lang="en-GB" sz="2800" b="1" dirty="0">
              <a:latin typeface="Times New Roman" pitchFamily="18" charset="0"/>
            </a:endParaRPr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6019800" y="2057400"/>
            <a:ext cx="1447800" cy="1066800"/>
          </a:xfrm>
          <a:prstGeom prst="hexagon">
            <a:avLst>
              <a:gd name="adj" fmla="val 33929"/>
              <a:gd name="vf" fmla="val 11547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800" b="1" dirty="0" smtClean="0">
                <a:latin typeface="Times New Roman" pitchFamily="18" charset="0"/>
              </a:rPr>
              <a:t>4</a:t>
            </a:r>
            <a:endParaRPr lang="en-GB" sz="2800" b="1" dirty="0">
              <a:latin typeface="Times New Roman" pitchFamily="18" charset="0"/>
            </a:endParaRPr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2895600" y="3505200"/>
            <a:ext cx="1524000" cy="990600"/>
          </a:xfrm>
          <a:prstGeom prst="hexagon">
            <a:avLst>
              <a:gd name="adj" fmla="val 38462"/>
              <a:gd name="vf" fmla="val 11547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800" b="1" dirty="0" smtClean="0">
                <a:latin typeface="Times New Roman" pitchFamily="18" charset="0"/>
              </a:rPr>
              <a:t>9</a:t>
            </a:r>
            <a:endParaRPr lang="en-GB" sz="2800" b="1" dirty="0">
              <a:latin typeface="Times New Roman" pitchFamily="18" charset="0"/>
            </a:endParaRPr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2895600" y="2514600"/>
            <a:ext cx="1447800" cy="1066800"/>
          </a:xfrm>
          <a:prstGeom prst="hexagon">
            <a:avLst>
              <a:gd name="adj" fmla="val 33929"/>
              <a:gd name="vf" fmla="val 11547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800" b="1" dirty="0" smtClean="0">
                <a:latin typeface="Times New Roman" pitchFamily="18" charset="0"/>
              </a:rPr>
              <a:t>5</a:t>
            </a:r>
            <a:endParaRPr lang="en-GB" sz="2800" b="1" dirty="0">
              <a:latin typeface="Times New Roman" pitchFamily="18" charset="0"/>
            </a:endParaRPr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3962400" y="3048000"/>
            <a:ext cx="1371600" cy="990600"/>
          </a:xfrm>
          <a:prstGeom prst="hexagon">
            <a:avLst>
              <a:gd name="adj" fmla="val 34615"/>
              <a:gd name="vf" fmla="val 11547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800" b="1" dirty="0" smtClean="0">
                <a:latin typeface="Times New Roman" pitchFamily="18" charset="0"/>
              </a:rPr>
              <a:t>6</a:t>
            </a:r>
            <a:endParaRPr lang="en-GB" sz="2800" b="1" dirty="0">
              <a:latin typeface="Times New Roman" pitchFamily="18" charset="0"/>
            </a:endParaRPr>
          </a:p>
        </p:txBody>
      </p:sp>
      <p:sp>
        <p:nvSpPr>
          <p:cNvPr id="2062" name="AutoShape 14"/>
          <p:cNvSpPr>
            <a:spLocks noChangeArrowheads="1"/>
          </p:cNvSpPr>
          <p:nvPr/>
        </p:nvSpPr>
        <p:spPr bwMode="auto">
          <a:xfrm>
            <a:off x="4953000" y="2514600"/>
            <a:ext cx="1371600" cy="1066800"/>
          </a:xfrm>
          <a:prstGeom prst="hexagon">
            <a:avLst>
              <a:gd name="adj" fmla="val 32143"/>
              <a:gd name="vf" fmla="val 11547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800" b="1" dirty="0" smtClean="0">
                <a:latin typeface="Times New Roman" pitchFamily="18" charset="0"/>
              </a:rPr>
              <a:t>7</a:t>
            </a:r>
            <a:endParaRPr lang="en-GB" sz="2800" b="1" dirty="0">
              <a:latin typeface="Times New Roman" pitchFamily="18" charset="0"/>
            </a:endParaRPr>
          </a:p>
        </p:txBody>
      </p:sp>
      <p:sp>
        <p:nvSpPr>
          <p:cNvPr id="2063" name="AutoShape 15"/>
          <p:cNvSpPr>
            <a:spLocks noChangeArrowheads="1"/>
          </p:cNvSpPr>
          <p:nvPr/>
        </p:nvSpPr>
        <p:spPr bwMode="auto">
          <a:xfrm>
            <a:off x="4953000" y="3505200"/>
            <a:ext cx="1447800" cy="1066800"/>
          </a:xfrm>
          <a:prstGeom prst="hexagon">
            <a:avLst>
              <a:gd name="adj" fmla="val 33929"/>
              <a:gd name="vf" fmla="val 11547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800" b="1" dirty="0" smtClean="0">
                <a:latin typeface="Times New Roman" pitchFamily="18" charset="0"/>
              </a:rPr>
              <a:t>11</a:t>
            </a:r>
            <a:endParaRPr lang="en-GB" sz="2800" b="1" dirty="0">
              <a:latin typeface="Times New Roman" pitchFamily="18" charset="0"/>
            </a:endParaRPr>
          </a:p>
        </p:txBody>
      </p:sp>
      <p:sp>
        <p:nvSpPr>
          <p:cNvPr id="2065" name="AutoShape 17"/>
          <p:cNvSpPr>
            <a:spLocks noChangeArrowheads="1"/>
          </p:cNvSpPr>
          <p:nvPr/>
        </p:nvSpPr>
        <p:spPr bwMode="auto">
          <a:xfrm>
            <a:off x="6019800" y="5029200"/>
            <a:ext cx="1371600" cy="1066800"/>
          </a:xfrm>
          <a:prstGeom prst="hexagon">
            <a:avLst>
              <a:gd name="adj" fmla="val 32143"/>
              <a:gd name="vf" fmla="val 11547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800" b="1" dirty="0" smtClean="0">
                <a:latin typeface="Times New Roman" pitchFamily="18" charset="0"/>
              </a:rPr>
              <a:t>16</a:t>
            </a:r>
            <a:endParaRPr lang="en-GB" sz="2800" b="1" dirty="0">
              <a:latin typeface="Times New Roman" pitchFamily="18" charset="0"/>
            </a:endParaRPr>
          </a:p>
        </p:txBody>
      </p:sp>
      <p:sp>
        <p:nvSpPr>
          <p:cNvPr id="2067" name="AutoShape 19"/>
          <p:cNvSpPr>
            <a:spLocks noChangeArrowheads="1"/>
          </p:cNvSpPr>
          <p:nvPr/>
        </p:nvSpPr>
        <p:spPr bwMode="auto">
          <a:xfrm>
            <a:off x="2971800" y="4495800"/>
            <a:ext cx="1447800" cy="1066800"/>
          </a:xfrm>
          <a:prstGeom prst="hexagon">
            <a:avLst>
              <a:gd name="adj" fmla="val 33929"/>
              <a:gd name="vf" fmla="val 11547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800" b="1" dirty="0" smtClean="0">
                <a:latin typeface="Times New Roman" pitchFamily="18" charset="0"/>
              </a:rPr>
              <a:t>13</a:t>
            </a:r>
            <a:endParaRPr lang="en-GB" sz="2800" b="1" dirty="0">
              <a:latin typeface="Times New Roman" pitchFamily="18" charset="0"/>
            </a:endParaRPr>
          </a:p>
        </p:txBody>
      </p:sp>
      <p:sp>
        <p:nvSpPr>
          <p:cNvPr id="2070" name="AutoShape 22"/>
          <p:cNvSpPr>
            <a:spLocks noChangeArrowheads="1"/>
          </p:cNvSpPr>
          <p:nvPr/>
        </p:nvSpPr>
        <p:spPr bwMode="auto">
          <a:xfrm>
            <a:off x="6019800" y="2971800"/>
            <a:ext cx="1447800" cy="1066800"/>
          </a:xfrm>
          <a:prstGeom prst="hexagon">
            <a:avLst>
              <a:gd name="adj" fmla="val 33929"/>
              <a:gd name="vf" fmla="val 11547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800" b="1" dirty="0" smtClean="0">
                <a:latin typeface="Times New Roman" pitchFamily="18" charset="0"/>
              </a:rPr>
              <a:t>8</a:t>
            </a:r>
            <a:endParaRPr lang="en-GB" sz="2800" b="1" dirty="0">
              <a:latin typeface="Times New Roman" pitchFamily="18" charset="0"/>
            </a:endParaRPr>
          </a:p>
        </p:txBody>
      </p:sp>
      <p:sp>
        <p:nvSpPr>
          <p:cNvPr id="2074" name="AutoShape 26"/>
          <p:cNvSpPr>
            <a:spLocks noChangeArrowheads="1"/>
          </p:cNvSpPr>
          <p:nvPr/>
        </p:nvSpPr>
        <p:spPr bwMode="auto">
          <a:xfrm>
            <a:off x="5029200" y="4495800"/>
            <a:ext cx="1371600" cy="1066800"/>
          </a:xfrm>
          <a:prstGeom prst="hexagon">
            <a:avLst>
              <a:gd name="adj" fmla="val 32143"/>
              <a:gd name="vf" fmla="val 11547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800" b="1" dirty="0" smtClean="0">
                <a:latin typeface="Times New Roman" pitchFamily="18" charset="0"/>
              </a:rPr>
              <a:t>15</a:t>
            </a:r>
            <a:endParaRPr lang="en-GB" sz="2800" b="1" dirty="0">
              <a:latin typeface="Times New Roman" pitchFamily="18" charset="0"/>
            </a:endParaRPr>
          </a:p>
        </p:txBody>
      </p:sp>
      <p:sp>
        <p:nvSpPr>
          <p:cNvPr id="2082" name="AutoShape 34"/>
          <p:cNvSpPr>
            <a:spLocks noChangeArrowheads="1"/>
          </p:cNvSpPr>
          <p:nvPr/>
        </p:nvSpPr>
        <p:spPr bwMode="auto">
          <a:xfrm>
            <a:off x="4038600" y="4038600"/>
            <a:ext cx="1295400" cy="990600"/>
          </a:xfrm>
          <a:prstGeom prst="hexagon">
            <a:avLst>
              <a:gd name="adj" fmla="val 32692"/>
              <a:gd name="vf" fmla="val 11547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800" b="1" dirty="0" smtClean="0">
                <a:latin typeface="Times New Roman" pitchFamily="18" charset="0"/>
              </a:rPr>
              <a:t>10</a:t>
            </a:r>
            <a:endParaRPr lang="en-GB" sz="2800" b="1" dirty="0">
              <a:latin typeface="Times New Roman" pitchFamily="18" charset="0"/>
            </a:endParaRPr>
          </a:p>
        </p:txBody>
      </p:sp>
      <p:sp>
        <p:nvSpPr>
          <p:cNvPr id="2086" name="AutoShape 38"/>
          <p:cNvSpPr>
            <a:spLocks noChangeArrowheads="1"/>
          </p:cNvSpPr>
          <p:nvPr/>
        </p:nvSpPr>
        <p:spPr bwMode="auto">
          <a:xfrm>
            <a:off x="6067425" y="3962400"/>
            <a:ext cx="1371600" cy="1066800"/>
          </a:xfrm>
          <a:prstGeom prst="hexagon">
            <a:avLst>
              <a:gd name="adj" fmla="val 32143"/>
              <a:gd name="vf" fmla="val 11547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800" b="1" dirty="0" smtClean="0">
                <a:latin typeface="Times New Roman" pitchFamily="18" charset="0"/>
              </a:rPr>
              <a:t>12</a:t>
            </a:r>
            <a:endParaRPr lang="en-GB" sz="2800" b="1" dirty="0">
              <a:latin typeface="Times New Roman" pitchFamily="18" charset="0"/>
            </a:endParaRPr>
          </a:p>
        </p:txBody>
      </p:sp>
      <p:sp>
        <p:nvSpPr>
          <p:cNvPr id="7192" name="WordArt 40"/>
          <p:cNvSpPr>
            <a:spLocks noChangeArrowheads="1" noChangeShapeType="1" noTextEdit="1"/>
          </p:cNvSpPr>
          <p:nvPr/>
        </p:nvSpPr>
        <p:spPr bwMode="auto">
          <a:xfrm>
            <a:off x="228600" y="304800"/>
            <a:ext cx="68580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 dirty="0" smtClean="0">
                <a:ln w="19050">
                  <a:solidFill>
                    <a:srgbClr val="333333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Slip Trip and Fall Blockbusters</a:t>
            </a:r>
            <a:endParaRPr lang="en-GB" sz="3600" kern="10" dirty="0">
              <a:ln w="19050">
                <a:solidFill>
                  <a:srgbClr val="333333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</p:txBody>
      </p:sp>
      <p:sp>
        <p:nvSpPr>
          <p:cNvPr id="7194" name="AutoShape 47"/>
          <p:cNvSpPr>
            <a:spLocks noChangeArrowheads="1"/>
          </p:cNvSpPr>
          <p:nvPr/>
        </p:nvSpPr>
        <p:spPr bwMode="auto">
          <a:xfrm>
            <a:off x="228600" y="3581400"/>
            <a:ext cx="2438400" cy="792163"/>
          </a:xfrm>
          <a:prstGeom prst="bevel">
            <a:avLst>
              <a:gd name="adj" fmla="val 12500"/>
            </a:avLst>
          </a:prstGeom>
          <a:solidFill>
            <a:srgbClr val="FF00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GB" sz="240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TEAM 1</a:t>
            </a:r>
          </a:p>
        </p:txBody>
      </p:sp>
      <p:sp>
        <p:nvSpPr>
          <p:cNvPr id="7195" name="AutoShape 48"/>
          <p:cNvSpPr>
            <a:spLocks noChangeArrowheads="1"/>
          </p:cNvSpPr>
          <p:nvPr/>
        </p:nvSpPr>
        <p:spPr bwMode="auto">
          <a:xfrm>
            <a:off x="228600" y="4876800"/>
            <a:ext cx="2438400" cy="792163"/>
          </a:xfrm>
          <a:prstGeom prst="bevel">
            <a:avLst>
              <a:gd name="adj" fmla="val 12500"/>
            </a:avLst>
          </a:prstGeom>
          <a:solidFill>
            <a:srgbClr val="00FF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GB" sz="240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TEAM 2</a:t>
            </a:r>
          </a:p>
        </p:txBody>
      </p:sp>
      <p:sp>
        <p:nvSpPr>
          <p:cNvPr id="28" name="AutoShape 17"/>
          <p:cNvSpPr>
            <a:spLocks noChangeArrowheads="1"/>
          </p:cNvSpPr>
          <p:nvPr/>
        </p:nvSpPr>
        <p:spPr bwMode="auto">
          <a:xfrm>
            <a:off x="4000500" y="5029200"/>
            <a:ext cx="1371600" cy="1066800"/>
          </a:xfrm>
          <a:prstGeom prst="hexagon">
            <a:avLst>
              <a:gd name="adj" fmla="val 32143"/>
              <a:gd name="vf" fmla="val 11547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800" b="1" dirty="0" smtClean="0">
                <a:latin typeface="Times New Roman" pitchFamily="18" charset="0"/>
              </a:rPr>
              <a:t>14</a:t>
            </a:r>
            <a:endParaRPr lang="en-GB" sz="28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0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0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3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0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2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0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2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46" dur="2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2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2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2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5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20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59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65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9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20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1" dur="2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2" dur="2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2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7" dur="2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2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1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0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4" dur="2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85" dur="2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2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2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2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2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20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7" dur="2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98" dur="2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2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3" dur="2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104" dur="2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" dur="2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0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0" dur="2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11" dur="2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2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6" dur="2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117" dur="2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8" dur="2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3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20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3" dur="20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24" dur="20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5" dur="20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9" dur="20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130" dur="20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1" dur="20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0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20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6" dur="2000" fill="hold"/>
                                        <p:tgtEl>
                                          <p:spTgt spid="20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37" dur="2000" fill="hold"/>
                                        <p:tgtEl>
                                          <p:spTgt spid="20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8" dur="2000" fill="hold"/>
                                        <p:tgtEl>
                                          <p:spTgt spid="20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2" dur="2000" fill="hold"/>
                                        <p:tgtEl>
                                          <p:spTgt spid="20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143" dur="2000" fill="hold"/>
                                        <p:tgtEl>
                                          <p:spTgt spid="20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4" dur="2000" fill="hold"/>
                                        <p:tgtEl>
                                          <p:spTgt spid="20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86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20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9" dur="20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50" dur="20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1" dur="20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5" dur="20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156" dur="20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7" dur="20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5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20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2" dur="2000" fill="hold"/>
                                        <p:tgtEl>
                                          <p:spTgt spid="20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63" dur="2000" fill="hold"/>
                                        <p:tgtEl>
                                          <p:spTgt spid="20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4" dur="2000" fill="hold"/>
                                        <p:tgtEl>
                                          <p:spTgt spid="20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8" dur="2000" fill="hold"/>
                                        <p:tgtEl>
                                          <p:spTgt spid="20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169" dur="2000" fill="hold"/>
                                        <p:tgtEl>
                                          <p:spTgt spid="20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0" dur="2000" fill="hold"/>
                                        <p:tgtEl>
                                          <p:spTgt spid="20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82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20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>
                      <p:stCondLst>
                        <p:cond delay="0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5" dur="2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76" dur="2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7" dur="2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1" dur="2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182" dur="2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3" dur="2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7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20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8" dur="20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89" dur="20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0" dur="20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4" dur="20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195" dur="20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6" dur="20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4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0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20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432</TotalTime>
  <Words>127</Words>
  <Application>Microsoft Office PowerPoint</Application>
  <PresentationFormat>On-screen Show (4:3)</PresentationFormat>
  <Paragraphs>30</Paragraphs>
  <Slides>2</Slides>
  <Notes>2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Opulent</vt:lpstr>
      <vt:lpstr>Slip Trip and Fall Blockbusters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Blockbusters</dc:title>
  <dc:subject>Blockbusters</dc:subject>
  <dc:creator>von</dc:creator>
  <cp:lastModifiedBy>Brierley Sean</cp:lastModifiedBy>
  <cp:revision>73</cp:revision>
  <dcterms:created xsi:type="dcterms:W3CDTF">2005-03-30T20:19:49Z</dcterms:created>
  <dcterms:modified xsi:type="dcterms:W3CDTF">2017-11-09T18:38:22Z</dcterms:modified>
</cp:coreProperties>
</file>