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Lst>
  <p:notesMasterIdLst>
    <p:notesMasterId r:id="rId29"/>
  </p:notesMasterIdLst>
  <p:handoutMasterIdLst>
    <p:handoutMasterId r:id="rId30"/>
  </p:handoutMasterIdLst>
  <p:sldIdLst>
    <p:sldId id="256" r:id="rId8"/>
    <p:sldId id="277" r:id="rId9"/>
    <p:sldId id="278" r:id="rId10"/>
    <p:sldId id="286" r:id="rId11"/>
    <p:sldId id="280" r:id="rId12"/>
    <p:sldId id="281" r:id="rId13"/>
    <p:sldId id="282" r:id="rId14"/>
    <p:sldId id="283" r:id="rId15"/>
    <p:sldId id="284" r:id="rId16"/>
    <p:sldId id="296" r:id="rId17"/>
    <p:sldId id="297" r:id="rId18"/>
    <p:sldId id="301" r:id="rId19"/>
    <p:sldId id="299" r:id="rId20"/>
    <p:sldId id="303" r:id="rId21"/>
    <p:sldId id="285" r:id="rId22"/>
    <p:sldId id="287" r:id="rId23"/>
    <p:sldId id="302" r:id="rId24"/>
    <p:sldId id="289" r:id="rId25"/>
    <p:sldId id="304" r:id="rId26"/>
    <p:sldId id="295" r:id="rId27"/>
    <p:sldId id="305" r:id="rId28"/>
  </p:sldIdLst>
  <p:sldSz cx="9144000" cy="6858000" type="screen4x3"/>
  <p:notesSz cx="6797675" cy="9928225"/>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1" autoAdjust="0"/>
    <p:restoredTop sz="77122" autoAdjust="0"/>
  </p:normalViewPr>
  <p:slideViewPr>
    <p:cSldViewPr>
      <p:cViewPr>
        <p:scale>
          <a:sx n="70" d="100"/>
          <a:sy n="70" d="100"/>
        </p:scale>
        <p:origin x="-201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A798E-AB69-4C3E-84DB-51339A37E95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GB"/>
        </a:p>
      </dgm:t>
    </dgm:pt>
    <dgm:pt modelId="{F92D52DE-B429-4576-B8F0-B265F71D02DA}">
      <dgm:prSet phldrT="[Text]"/>
      <dgm:spPr/>
      <dgm:t>
        <a:bodyPr/>
        <a:lstStyle/>
        <a:p>
          <a:r>
            <a:rPr lang="en-GB" dirty="0" smtClean="0"/>
            <a:t>An opportunity to review and reflect on our events</a:t>
          </a:r>
          <a:endParaRPr lang="en-GB" dirty="0"/>
        </a:p>
      </dgm:t>
    </dgm:pt>
    <dgm:pt modelId="{FD724466-FE35-42C5-9BB9-4F4365FE8A5D}" type="parTrans" cxnId="{431D74CD-93D5-45FB-85D8-0DBE77A05888}">
      <dgm:prSet/>
      <dgm:spPr/>
      <dgm:t>
        <a:bodyPr/>
        <a:lstStyle/>
        <a:p>
          <a:endParaRPr lang="en-GB"/>
        </a:p>
      </dgm:t>
    </dgm:pt>
    <dgm:pt modelId="{4422FDE1-4765-4225-BF12-E89062A25F54}" type="sibTrans" cxnId="{431D74CD-93D5-45FB-85D8-0DBE77A05888}">
      <dgm:prSet/>
      <dgm:spPr/>
      <dgm:t>
        <a:bodyPr/>
        <a:lstStyle/>
        <a:p>
          <a:endParaRPr lang="en-GB"/>
        </a:p>
      </dgm:t>
    </dgm:pt>
    <dgm:pt modelId="{7CF83B8F-DFD2-46A5-A313-83CA4940FFB0}">
      <dgm:prSet phldrT="[Text]"/>
      <dgm:spPr/>
      <dgm:t>
        <a:bodyPr/>
        <a:lstStyle/>
        <a:p>
          <a:r>
            <a:rPr lang="en-GB" dirty="0" smtClean="0"/>
            <a:t>Dedicate time to discuss what's gone wrong</a:t>
          </a:r>
          <a:endParaRPr lang="en-GB" dirty="0"/>
        </a:p>
      </dgm:t>
    </dgm:pt>
    <dgm:pt modelId="{A354FC48-C488-4ABA-9080-8D7CE046588F}" type="parTrans" cxnId="{C1E577AE-6240-4D75-8D49-D6F1B3E06E88}">
      <dgm:prSet/>
      <dgm:spPr/>
      <dgm:t>
        <a:bodyPr/>
        <a:lstStyle/>
        <a:p>
          <a:endParaRPr lang="en-GB"/>
        </a:p>
      </dgm:t>
    </dgm:pt>
    <dgm:pt modelId="{27668425-4643-423E-8FAD-DEFB0B76BE01}" type="sibTrans" cxnId="{C1E577AE-6240-4D75-8D49-D6F1B3E06E88}">
      <dgm:prSet/>
      <dgm:spPr/>
      <dgm:t>
        <a:bodyPr/>
        <a:lstStyle/>
        <a:p>
          <a:endParaRPr lang="en-GB"/>
        </a:p>
      </dgm:t>
    </dgm:pt>
    <dgm:pt modelId="{DAB9452A-22EC-4297-9CB8-2A814954B6CB}">
      <dgm:prSet phldrT="[Text]"/>
      <dgm:spPr/>
      <dgm:t>
        <a:bodyPr/>
        <a:lstStyle/>
        <a:p>
          <a:r>
            <a:rPr lang="en-GB" dirty="0" smtClean="0"/>
            <a:t>Share the learning for the benefit of others</a:t>
          </a:r>
          <a:endParaRPr lang="en-GB" dirty="0"/>
        </a:p>
      </dgm:t>
    </dgm:pt>
    <dgm:pt modelId="{9CE185D9-5B28-4BA5-BA15-7D041F8D5498}" type="parTrans" cxnId="{021F6269-EDCC-4857-823E-85FC8B4206DD}">
      <dgm:prSet/>
      <dgm:spPr/>
      <dgm:t>
        <a:bodyPr/>
        <a:lstStyle/>
        <a:p>
          <a:endParaRPr lang="en-GB"/>
        </a:p>
      </dgm:t>
    </dgm:pt>
    <dgm:pt modelId="{38EEE3BE-8BD1-4585-A697-E8D98498130E}" type="sibTrans" cxnId="{021F6269-EDCC-4857-823E-85FC8B4206DD}">
      <dgm:prSet/>
      <dgm:spPr/>
      <dgm:t>
        <a:bodyPr/>
        <a:lstStyle/>
        <a:p>
          <a:endParaRPr lang="en-GB"/>
        </a:p>
      </dgm:t>
    </dgm:pt>
    <dgm:pt modelId="{9817A94E-811C-4D7B-8B23-AE4B0733934C}" type="pres">
      <dgm:prSet presAssocID="{A7BA798E-AB69-4C3E-84DB-51339A37E95D}" presName="linear" presStyleCnt="0">
        <dgm:presLayoutVars>
          <dgm:animLvl val="lvl"/>
          <dgm:resizeHandles val="exact"/>
        </dgm:presLayoutVars>
      </dgm:prSet>
      <dgm:spPr/>
      <dgm:t>
        <a:bodyPr/>
        <a:lstStyle/>
        <a:p>
          <a:endParaRPr lang="en-GB"/>
        </a:p>
      </dgm:t>
    </dgm:pt>
    <dgm:pt modelId="{1CAA71E5-ABF1-4C38-ADB6-6C50D877ABC6}" type="pres">
      <dgm:prSet presAssocID="{F92D52DE-B429-4576-B8F0-B265F71D02DA}" presName="parentText" presStyleLbl="node1" presStyleIdx="0" presStyleCnt="3">
        <dgm:presLayoutVars>
          <dgm:chMax val="0"/>
          <dgm:bulletEnabled val="1"/>
        </dgm:presLayoutVars>
      </dgm:prSet>
      <dgm:spPr/>
      <dgm:t>
        <a:bodyPr/>
        <a:lstStyle/>
        <a:p>
          <a:endParaRPr lang="en-GB"/>
        </a:p>
      </dgm:t>
    </dgm:pt>
    <dgm:pt modelId="{28227704-3EFD-405D-8C4A-8D7C4430C436}" type="pres">
      <dgm:prSet presAssocID="{4422FDE1-4765-4225-BF12-E89062A25F54}" presName="spacer" presStyleCnt="0"/>
      <dgm:spPr/>
    </dgm:pt>
    <dgm:pt modelId="{79359961-D3DA-4483-99B0-B6D366677041}" type="pres">
      <dgm:prSet presAssocID="{7CF83B8F-DFD2-46A5-A313-83CA4940FFB0}" presName="parentText" presStyleLbl="node1" presStyleIdx="1" presStyleCnt="3">
        <dgm:presLayoutVars>
          <dgm:chMax val="0"/>
          <dgm:bulletEnabled val="1"/>
        </dgm:presLayoutVars>
      </dgm:prSet>
      <dgm:spPr/>
      <dgm:t>
        <a:bodyPr/>
        <a:lstStyle/>
        <a:p>
          <a:endParaRPr lang="en-GB"/>
        </a:p>
      </dgm:t>
    </dgm:pt>
    <dgm:pt modelId="{73B32956-0EC7-4B08-98D8-06FC1FC60517}" type="pres">
      <dgm:prSet presAssocID="{27668425-4643-423E-8FAD-DEFB0B76BE01}" presName="spacer" presStyleCnt="0"/>
      <dgm:spPr/>
    </dgm:pt>
    <dgm:pt modelId="{6DB34A29-5AAD-46A1-959C-DC2C1050DFB8}" type="pres">
      <dgm:prSet presAssocID="{DAB9452A-22EC-4297-9CB8-2A814954B6CB}" presName="parentText" presStyleLbl="node1" presStyleIdx="2" presStyleCnt="3">
        <dgm:presLayoutVars>
          <dgm:chMax val="0"/>
          <dgm:bulletEnabled val="1"/>
        </dgm:presLayoutVars>
      </dgm:prSet>
      <dgm:spPr/>
      <dgm:t>
        <a:bodyPr/>
        <a:lstStyle/>
        <a:p>
          <a:endParaRPr lang="en-GB"/>
        </a:p>
      </dgm:t>
    </dgm:pt>
  </dgm:ptLst>
  <dgm:cxnLst>
    <dgm:cxn modelId="{B53372A4-1340-4E63-9E69-2E8F2EBB3019}" type="presOf" srcId="{A7BA798E-AB69-4C3E-84DB-51339A37E95D}" destId="{9817A94E-811C-4D7B-8B23-AE4B0733934C}" srcOrd="0" destOrd="0" presId="urn:microsoft.com/office/officeart/2005/8/layout/vList2"/>
    <dgm:cxn modelId="{021F6269-EDCC-4857-823E-85FC8B4206DD}" srcId="{A7BA798E-AB69-4C3E-84DB-51339A37E95D}" destId="{DAB9452A-22EC-4297-9CB8-2A814954B6CB}" srcOrd="2" destOrd="0" parTransId="{9CE185D9-5B28-4BA5-BA15-7D041F8D5498}" sibTransId="{38EEE3BE-8BD1-4585-A697-E8D98498130E}"/>
    <dgm:cxn modelId="{FA0A97D5-0D6C-4B25-9811-B1972F753BDC}" type="presOf" srcId="{7CF83B8F-DFD2-46A5-A313-83CA4940FFB0}" destId="{79359961-D3DA-4483-99B0-B6D366677041}" srcOrd="0" destOrd="0" presId="urn:microsoft.com/office/officeart/2005/8/layout/vList2"/>
    <dgm:cxn modelId="{45F22D9E-6E56-4E13-AEFC-FB94EE452B94}" type="presOf" srcId="{DAB9452A-22EC-4297-9CB8-2A814954B6CB}" destId="{6DB34A29-5AAD-46A1-959C-DC2C1050DFB8}" srcOrd="0" destOrd="0" presId="urn:microsoft.com/office/officeart/2005/8/layout/vList2"/>
    <dgm:cxn modelId="{431D74CD-93D5-45FB-85D8-0DBE77A05888}" srcId="{A7BA798E-AB69-4C3E-84DB-51339A37E95D}" destId="{F92D52DE-B429-4576-B8F0-B265F71D02DA}" srcOrd="0" destOrd="0" parTransId="{FD724466-FE35-42C5-9BB9-4F4365FE8A5D}" sibTransId="{4422FDE1-4765-4225-BF12-E89062A25F54}"/>
    <dgm:cxn modelId="{05F82B10-051C-44CF-BD63-73BA655A60F6}" type="presOf" srcId="{F92D52DE-B429-4576-B8F0-B265F71D02DA}" destId="{1CAA71E5-ABF1-4C38-ADB6-6C50D877ABC6}" srcOrd="0" destOrd="0" presId="urn:microsoft.com/office/officeart/2005/8/layout/vList2"/>
    <dgm:cxn modelId="{C1E577AE-6240-4D75-8D49-D6F1B3E06E88}" srcId="{A7BA798E-AB69-4C3E-84DB-51339A37E95D}" destId="{7CF83B8F-DFD2-46A5-A313-83CA4940FFB0}" srcOrd="1" destOrd="0" parTransId="{A354FC48-C488-4ABA-9080-8D7CE046588F}" sibTransId="{27668425-4643-423E-8FAD-DEFB0B76BE01}"/>
    <dgm:cxn modelId="{D70F8E11-D035-4B25-B02C-5F6859889BD7}" type="presParOf" srcId="{9817A94E-811C-4D7B-8B23-AE4B0733934C}" destId="{1CAA71E5-ABF1-4C38-ADB6-6C50D877ABC6}" srcOrd="0" destOrd="0" presId="urn:microsoft.com/office/officeart/2005/8/layout/vList2"/>
    <dgm:cxn modelId="{20D954E6-237A-4862-A5AD-72DC465E4858}" type="presParOf" srcId="{9817A94E-811C-4D7B-8B23-AE4B0733934C}" destId="{28227704-3EFD-405D-8C4A-8D7C4430C436}" srcOrd="1" destOrd="0" presId="urn:microsoft.com/office/officeart/2005/8/layout/vList2"/>
    <dgm:cxn modelId="{8FF161C1-5F77-4B5A-B6D1-44ECE837B60D}" type="presParOf" srcId="{9817A94E-811C-4D7B-8B23-AE4B0733934C}" destId="{79359961-D3DA-4483-99B0-B6D366677041}" srcOrd="2" destOrd="0" presId="urn:microsoft.com/office/officeart/2005/8/layout/vList2"/>
    <dgm:cxn modelId="{F0C7500A-3451-4E86-B6E5-15DDFE78D8BF}" type="presParOf" srcId="{9817A94E-811C-4D7B-8B23-AE4B0733934C}" destId="{73B32956-0EC7-4B08-98D8-06FC1FC60517}" srcOrd="3" destOrd="0" presId="urn:microsoft.com/office/officeart/2005/8/layout/vList2"/>
    <dgm:cxn modelId="{87ADD38F-0D42-42BC-9325-EF23026E6B8A}" type="presParOf" srcId="{9817A94E-811C-4D7B-8B23-AE4B0733934C}" destId="{6DB34A29-5AAD-46A1-959C-DC2C1050DFB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65979D-B1B1-41FD-BDD7-D7718068E015}" type="doc">
      <dgm:prSet loTypeId="urn:microsoft.com/office/officeart/2005/8/layout/target3" loCatId="list" qsTypeId="urn:microsoft.com/office/officeart/2005/8/quickstyle/3d1" qsCatId="3D" csTypeId="urn:microsoft.com/office/officeart/2005/8/colors/accent1_2" csCatId="accent1"/>
      <dgm:spPr/>
      <dgm:t>
        <a:bodyPr/>
        <a:lstStyle/>
        <a:p>
          <a:endParaRPr lang="en-GB"/>
        </a:p>
      </dgm:t>
    </dgm:pt>
    <dgm:pt modelId="{6A92C573-72AB-474C-85C4-D736C0D41296}">
      <dgm:prSet/>
      <dgm:spPr/>
      <dgm:t>
        <a:bodyPr/>
        <a:lstStyle/>
        <a:p>
          <a:pPr rtl="0"/>
          <a:r>
            <a:rPr lang="en-GB" dirty="0" smtClean="0"/>
            <a:t>What could have prevented this accident?</a:t>
          </a:r>
          <a:endParaRPr lang="en-GB" dirty="0"/>
        </a:p>
      </dgm:t>
    </dgm:pt>
    <dgm:pt modelId="{B8EBB5D2-561F-49E2-ACF8-DCAD43653187}" type="parTrans" cxnId="{5DB03E2E-0872-4756-9349-08D96E14F66E}">
      <dgm:prSet/>
      <dgm:spPr/>
      <dgm:t>
        <a:bodyPr/>
        <a:lstStyle/>
        <a:p>
          <a:endParaRPr lang="en-GB"/>
        </a:p>
      </dgm:t>
    </dgm:pt>
    <dgm:pt modelId="{44242667-C656-415D-A7F1-D9F286C4507F}" type="sibTrans" cxnId="{5DB03E2E-0872-4756-9349-08D96E14F66E}">
      <dgm:prSet/>
      <dgm:spPr/>
      <dgm:t>
        <a:bodyPr/>
        <a:lstStyle/>
        <a:p>
          <a:endParaRPr lang="en-GB"/>
        </a:p>
      </dgm:t>
    </dgm:pt>
    <dgm:pt modelId="{C0671685-A641-4882-9DDB-2AE135DBFEB2}">
      <dgm:prSet/>
      <dgm:spPr/>
      <dgm:t>
        <a:bodyPr/>
        <a:lstStyle/>
        <a:p>
          <a:pPr rtl="0"/>
          <a:r>
            <a:rPr lang="en-GB" smtClean="0"/>
            <a:t>Who could have prevented this accident?</a:t>
          </a:r>
          <a:endParaRPr lang="en-GB"/>
        </a:p>
      </dgm:t>
    </dgm:pt>
    <dgm:pt modelId="{BF1489EB-89D5-4501-911D-DB9B7B1E8144}" type="parTrans" cxnId="{651D03FE-DD05-427B-A4AB-E7AE2920A52E}">
      <dgm:prSet/>
      <dgm:spPr/>
      <dgm:t>
        <a:bodyPr/>
        <a:lstStyle/>
        <a:p>
          <a:endParaRPr lang="en-GB"/>
        </a:p>
      </dgm:t>
    </dgm:pt>
    <dgm:pt modelId="{0D9203E3-4DF9-4029-8447-4372770229B4}" type="sibTrans" cxnId="{651D03FE-DD05-427B-A4AB-E7AE2920A52E}">
      <dgm:prSet/>
      <dgm:spPr/>
      <dgm:t>
        <a:bodyPr/>
        <a:lstStyle/>
        <a:p>
          <a:endParaRPr lang="en-GB"/>
        </a:p>
      </dgm:t>
    </dgm:pt>
    <dgm:pt modelId="{AB5AA043-8844-4883-9775-3E13BFE7AA93}">
      <dgm:prSet/>
      <dgm:spPr/>
      <dgm:t>
        <a:bodyPr/>
        <a:lstStyle/>
        <a:p>
          <a:pPr rtl="0"/>
          <a:r>
            <a:rPr lang="en-GB" dirty="0" smtClean="0"/>
            <a:t>What can be learned from this accident?</a:t>
          </a:r>
          <a:endParaRPr lang="en-GB" dirty="0"/>
        </a:p>
      </dgm:t>
    </dgm:pt>
    <dgm:pt modelId="{5581031A-9878-40B7-A58D-11DC21779A27}" type="parTrans" cxnId="{476909D9-E4A0-4795-B07A-E1AE26482E37}">
      <dgm:prSet/>
      <dgm:spPr/>
      <dgm:t>
        <a:bodyPr/>
        <a:lstStyle/>
        <a:p>
          <a:endParaRPr lang="en-GB"/>
        </a:p>
      </dgm:t>
    </dgm:pt>
    <dgm:pt modelId="{33395235-AA30-4209-A9AE-FEAD89EE862A}" type="sibTrans" cxnId="{476909D9-E4A0-4795-B07A-E1AE26482E37}">
      <dgm:prSet/>
      <dgm:spPr/>
      <dgm:t>
        <a:bodyPr/>
        <a:lstStyle/>
        <a:p>
          <a:endParaRPr lang="en-GB"/>
        </a:p>
      </dgm:t>
    </dgm:pt>
    <dgm:pt modelId="{EB76C231-94B6-44EC-A99D-A32B8112E451}" type="pres">
      <dgm:prSet presAssocID="{F365979D-B1B1-41FD-BDD7-D7718068E015}" presName="Name0" presStyleCnt="0">
        <dgm:presLayoutVars>
          <dgm:chMax val="7"/>
          <dgm:dir/>
          <dgm:animLvl val="lvl"/>
          <dgm:resizeHandles val="exact"/>
        </dgm:presLayoutVars>
      </dgm:prSet>
      <dgm:spPr/>
      <dgm:t>
        <a:bodyPr/>
        <a:lstStyle/>
        <a:p>
          <a:endParaRPr lang="en-GB"/>
        </a:p>
      </dgm:t>
    </dgm:pt>
    <dgm:pt modelId="{DC7FD6DE-9016-498D-A3B4-9094A6315518}" type="pres">
      <dgm:prSet presAssocID="{6A92C573-72AB-474C-85C4-D736C0D41296}" presName="circle1" presStyleLbl="node1" presStyleIdx="0" presStyleCnt="3"/>
      <dgm:spPr/>
    </dgm:pt>
    <dgm:pt modelId="{C6727E6B-D4B1-4FDD-BE89-7C04CEDCC3E2}" type="pres">
      <dgm:prSet presAssocID="{6A92C573-72AB-474C-85C4-D736C0D41296}" presName="space" presStyleCnt="0"/>
      <dgm:spPr/>
    </dgm:pt>
    <dgm:pt modelId="{68C6964B-CE26-4FF9-B4DB-D06BE91B14EE}" type="pres">
      <dgm:prSet presAssocID="{6A92C573-72AB-474C-85C4-D736C0D41296}" presName="rect1" presStyleLbl="alignAcc1" presStyleIdx="0" presStyleCnt="3"/>
      <dgm:spPr/>
      <dgm:t>
        <a:bodyPr/>
        <a:lstStyle/>
        <a:p>
          <a:endParaRPr lang="en-GB"/>
        </a:p>
      </dgm:t>
    </dgm:pt>
    <dgm:pt modelId="{F071AAB5-189B-4B0B-97B9-E3F61EA888FF}" type="pres">
      <dgm:prSet presAssocID="{C0671685-A641-4882-9DDB-2AE135DBFEB2}" presName="vertSpace2" presStyleLbl="node1" presStyleIdx="0" presStyleCnt="3"/>
      <dgm:spPr/>
    </dgm:pt>
    <dgm:pt modelId="{74B26F07-A397-4E70-A960-C8DDD39A62E2}" type="pres">
      <dgm:prSet presAssocID="{C0671685-A641-4882-9DDB-2AE135DBFEB2}" presName="circle2" presStyleLbl="node1" presStyleIdx="1" presStyleCnt="3"/>
      <dgm:spPr/>
    </dgm:pt>
    <dgm:pt modelId="{A9918D04-74AA-41DC-B17B-9FCA27D007E3}" type="pres">
      <dgm:prSet presAssocID="{C0671685-A641-4882-9DDB-2AE135DBFEB2}" presName="rect2" presStyleLbl="alignAcc1" presStyleIdx="1" presStyleCnt="3"/>
      <dgm:spPr/>
      <dgm:t>
        <a:bodyPr/>
        <a:lstStyle/>
        <a:p>
          <a:endParaRPr lang="en-GB"/>
        </a:p>
      </dgm:t>
    </dgm:pt>
    <dgm:pt modelId="{B0D073BE-0F66-435C-A618-CCC0D2823B23}" type="pres">
      <dgm:prSet presAssocID="{AB5AA043-8844-4883-9775-3E13BFE7AA93}" presName="vertSpace3" presStyleLbl="node1" presStyleIdx="1" presStyleCnt="3"/>
      <dgm:spPr/>
    </dgm:pt>
    <dgm:pt modelId="{C3D815C4-5847-4DF5-8C9A-B9FF2AEA7308}" type="pres">
      <dgm:prSet presAssocID="{AB5AA043-8844-4883-9775-3E13BFE7AA93}" presName="circle3" presStyleLbl="node1" presStyleIdx="2" presStyleCnt="3"/>
      <dgm:spPr/>
    </dgm:pt>
    <dgm:pt modelId="{91C83A38-C865-49C3-A4B7-6BC5F7EC2356}" type="pres">
      <dgm:prSet presAssocID="{AB5AA043-8844-4883-9775-3E13BFE7AA93}" presName="rect3" presStyleLbl="alignAcc1" presStyleIdx="2" presStyleCnt="3"/>
      <dgm:spPr/>
      <dgm:t>
        <a:bodyPr/>
        <a:lstStyle/>
        <a:p>
          <a:endParaRPr lang="en-GB"/>
        </a:p>
      </dgm:t>
    </dgm:pt>
    <dgm:pt modelId="{3397E34E-C069-4E8D-A926-7A647C5F0ACF}" type="pres">
      <dgm:prSet presAssocID="{6A92C573-72AB-474C-85C4-D736C0D41296}" presName="rect1ParTxNoCh" presStyleLbl="alignAcc1" presStyleIdx="2" presStyleCnt="3">
        <dgm:presLayoutVars>
          <dgm:chMax val="1"/>
          <dgm:bulletEnabled val="1"/>
        </dgm:presLayoutVars>
      </dgm:prSet>
      <dgm:spPr/>
      <dgm:t>
        <a:bodyPr/>
        <a:lstStyle/>
        <a:p>
          <a:endParaRPr lang="en-GB"/>
        </a:p>
      </dgm:t>
    </dgm:pt>
    <dgm:pt modelId="{3287E5CA-271C-4458-B003-70FB98D7E40B}" type="pres">
      <dgm:prSet presAssocID="{C0671685-A641-4882-9DDB-2AE135DBFEB2}" presName="rect2ParTxNoCh" presStyleLbl="alignAcc1" presStyleIdx="2" presStyleCnt="3">
        <dgm:presLayoutVars>
          <dgm:chMax val="1"/>
          <dgm:bulletEnabled val="1"/>
        </dgm:presLayoutVars>
      </dgm:prSet>
      <dgm:spPr/>
      <dgm:t>
        <a:bodyPr/>
        <a:lstStyle/>
        <a:p>
          <a:endParaRPr lang="en-GB"/>
        </a:p>
      </dgm:t>
    </dgm:pt>
    <dgm:pt modelId="{93586632-87AE-4807-96D7-CB58BBCF2145}" type="pres">
      <dgm:prSet presAssocID="{AB5AA043-8844-4883-9775-3E13BFE7AA93}" presName="rect3ParTxNoCh" presStyleLbl="alignAcc1" presStyleIdx="2" presStyleCnt="3">
        <dgm:presLayoutVars>
          <dgm:chMax val="1"/>
          <dgm:bulletEnabled val="1"/>
        </dgm:presLayoutVars>
      </dgm:prSet>
      <dgm:spPr/>
      <dgm:t>
        <a:bodyPr/>
        <a:lstStyle/>
        <a:p>
          <a:endParaRPr lang="en-GB"/>
        </a:p>
      </dgm:t>
    </dgm:pt>
  </dgm:ptLst>
  <dgm:cxnLst>
    <dgm:cxn modelId="{385EF04F-0855-4C23-8D3F-781CE4C63B2E}" type="presOf" srcId="{6A92C573-72AB-474C-85C4-D736C0D41296}" destId="{3397E34E-C069-4E8D-A926-7A647C5F0ACF}" srcOrd="1" destOrd="0" presId="urn:microsoft.com/office/officeart/2005/8/layout/target3"/>
    <dgm:cxn modelId="{5DB03E2E-0872-4756-9349-08D96E14F66E}" srcId="{F365979D-B1B1-41FD-BDD7-D7718068E015}" destId="{6A92C573-72AB-474C-85C4-D736C0D41296}" srcOrd="0" destOrd="0" parTransId="{B8EBB5D2-561F-49E2-ACF8-DCAD43653187}" sibTransId="{44242667-C656-415D-A7F1-D9F286C4507F}"/>
    <dgm:cxn modelId="{61B1893B-7478-4FF0-B987-D843192E3452}" type="presOf" srcId="{6A92C573-72AB-474C-85C4-D736C0D41296}" destId="{68C6964B-CE26-4FF9-B4DB-D06BE91B14EE}" srcOrd="0" destOrd="0" presId="urn:microsoft.com/office/officeart/2005/8/layout/target3"/>
    <dgm:cxn modelId="{67C08D1F-B8A4-4444-AB9F-31D87357715B}" type="presOf" srcId="{AB5AA043-8844-4883-9775-3E13BFE7AA93}" destId="{93586632-87AE-4807-96D7-CB58BBCF2145}" srcOrd="1" destOrd="0" presId="urn:microsoft.com/office/officeart/2005/8/layout/target3"/>
    <dgm:cxn modelId="{38CD67FF-6773-4A38-B547-0C8C7EEDB434}" type="presOf" srcId="{AB5AA043-8844-4883-9775-3E13BFE7AA93}" destId="{91C83A38-C865-49C3-A4B7-6BC5F7EC2356}" srcOrd="0" destOrd="0" presId="urn:microsoft.com/office/officeart/2005/8/layout/target3"/>
    <dgm:cxn modelId="{651D03FE-DD05-427B-A4AB-E7AE2920A52E}" srcId="{F365979D-B1B1-41FD-BDD7-D7718068E015}" destId="{C0671685-A641-4882-9DDB-2AE135DBFEB2}" srcOrd="1" destOrd="0" parTransId="{BF1489EB-89D5-4501-911D-DB9B7B1E8144}" sibTransId="{0D9203E3-4DF9-4029-8447-4372770229B4}"/>
    <dgm:cxn modelId="{476909D9-E4A0-4795-B07A-E1AE26482E37}" srcId="{F365979D-B1B1-41FD-BDD7-D7718068E015}" destId="{AB5AA043-8844-4883-9775-3E13BFE7AA93}" srcOrd="2" destOrd="0" parTransId="{5581031A-9878-40B7-A58D-11DC21779A27}" sibTransId="{33395235-AA30-4209-A9AE-FEAD89EE862A}"/>
    <dgm:cxn modelId="{A2C2D44B-EFE3-4DA0-9224-13E36906ACC4}" type="presOf" srcId="{C0671685-A641-4882-9DDB-2AE135DBFEB2}" destId="{A9918D04-74AA-41DC-B17B-9FCA27D007E3}" srcOrd="0" destOrd="0" presId="urn:microsoft.com/office/officeart/2005/8/layout/target3"/>
    <dgm:cxn modelId="{09097D68-EBCE-4B19-8ABF-FA1B15742C32}" type="presOf" srcId="{F365979D-B1B1-41FD-BDD7-D7718068E015}" destId="{EB76C231-94B6-44EC-A99D-A32B8112E451}" srcOrd="0" destOrd="0" presId="urn:microsoft.com/office/officeart/2005/8/layout/target3"/>
    <dgm:cxn modelId="{3A1EB2A5-9EA4-48EB-9E0E-9A1D864E38A5}" type="presOf" srcId="{C0671685-A641-4882-9DDB-2AE135DBFEB2}" destId="{3287E5CA-271C-4458-B003-70FB98D7E40B}" srcOrd="1" destOrd="0" presId="urn:microsoft.com/office/officeart/2005/8/layout/target3"/>
    <dgm:cxn modelId="{CBD1ED09-9774-4D32-B241-274E6BEBA2C0}" type="presParOf" srcId="{EB76C231-94B6-44EC-A99D-A32B8112E451}" destId="{DC7FD6DE-9016-498D-A3B4-9094A6315518}" srcOrd="0" destOrd="0" presId="urn:microsoft.com/office/officeart/2005/8/layout/target3"/>
    <dgm:cxn modelId="{BA4DE806-F8CD-4E9B-A3E6-6AC686E5F6C2}" type="presParOf" srcId="{EB76C231-94B6-44EC-A99D-A32B8112E451}" destId="{C6727E6B-D4B1-4FDD-BE89-7C04CEDCC3E2}" srcOrd="1" destOrd="0" presId="urn:microsoft.com/office/officeart/2005/8/layout/target3"/>
    <dgm:cxn modelId="{A13B9522-F7CB-4A77-BB35-070D2655C899}" type="presParOf" srcId="{EB76C231-94B6-44EC-A99D-A32B8112E451}" destId="{68C6964B-CE26-4FF9-B4DB-D06BE91B14EE}" srcOrd="2" destOrd="0" presId="urn:microsoft.com/office/officeart/2005/8/layout/target3"/>
    <dgm:cxn modelId="{ADE8D5EA-C641-47C9-95F3-702FCC65CB1C}" type="presParOf" srcId="{EB76C231-94B6-44EC-A99D-A32B8112E451}" destId="{F071AAB5-189B-4B0B-97B9-E3F61EA888FF}" srcOrd="3" destOrd="0" presId="urn:microsoft.com/office/officeart/2005/8/layout/target3"/>
    <dgm:cxn modelId="{604D9160-898F-4C04-AEE5-E0721B989AC2}" type="presParOf" srcId="{EB76C231-94B6-44EC-A99D-A32B8112E451}" destId="{74B26F07-A397-4E70-A960-C8DDD39A62E2}" srcOrd="4" destOrd="0" presId="urn:microsoft.com/office/officeart/2005/8/layout/target3"/>
    <dgm:cxn modelId="{8A91DC35-5A49-4D43-BA0D-615D3CE2F9A7}" type="presParOf" srcId="{EB76C231-94B6-44EC-A99D-A32B8112E451}" destId="{A9918D04-74AA-41DC-B17B-9FCA27D007E3}" srcOrd="5" destOrd="0" presId="urn:microsoft.com/office/officeart/2005/8/layout/target3"/>
    <dgm:cxn modelId="{30080C68-2181-4344-902C-A128D64DA770}" type="presParOf" srcId="{EB76C231-94B6-44EC-A99D-A32B8112E451}" destId="{B0D073BE-0F66-435C-A618-CCC0D2823B23}" srcOrd="6" destOrd="0" presId="urn:microsoft.com/office/officeart/2005/8/layout/target3"/>
    <dgm:cxn modelId="{980425E7-0DEC-453E-B221-4570922FE47B}" type="presParOf" srcId="{EB76C231-94B6-44EC-A99D-A32B8112E451}" destId="{C3D815C4-5847-4DF5-8C9A-B9FF2AEA7308}" srcOrd="7" destOrd="0" presId="urn:microsoft.com/office/officeart/2005/8/layout/target3"/>
    <dgm:cxn modelId="{2293B69B-13BD-430C-8BF3-1F5E362082BF}" type="presParOf" srcId="{EB76C231-94B6-44EC-A99D-A32B8112E451}" destId="{91C83A38-C865-49C3-A4B7-6BC5F7EC2356}" srcOrd="8" destOrd="0" presId="urn:microsoft.com/office/officeart/2005/8/layout/target3"/>
    <dgm:cxn modelId="{17B346ED-D2FB-45CD-AD7F-431EBDC023AC}" type="presParOf" srcId="{EB76C231-94B6-44EC-A99D-A32B8112E451}" destId="{3397E34E-C069-4E8D-A926-7A647C5F0ACF}" srcOrd="9" destOrd="0" presId="urn:microsoft.com/office/officeart/2005/8/layout/target3"/>
    <dgm:cxn modelId="{9AC4449D-914C-435F-B83B-1F320D28836A}" type="presParOf" srcId="{EB76C231-94B6-44EC-A99D-A32B8112E451}" destId="{3287E5CA-271C-4458-B003-70FB98D7E40B}" srcOrd="10" destOrd="0" presId="urn:microsoft.com/office/officeart/2005/8/layout/target3"/>
    <dgm:cxn modelId="{A0AD4471-682B-42FA-B1AA-ADFE540E9A01}" type="presParOf" srcId="{EB76C231-94B6-44EC-A99D-A32B8112E451}" destId="{93586632-87AE-4807-96D7-CB58BBCF214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F25C28-9D2B-4A52-8380-35EAF4D9C453}" type="doc">
      <dgm:prSet loTypeId="urn:microsoft.com/office/officeart/2005/8/layout/matrix3" loCatId="matrix" qsTypeId="urn:microsoft.com/office/officeart/2005/8/quickstyle/3d2" qsCatId="3D" csTypeId="urn:microsoft.com/office/officeart/2005/8/colors/accent1_2" csCatId="accent1"/>
      <dgm:spPr/>
      <dgm:t>
        <a:bodyPr/>
        <a:lstStyle/>
        <a:p>
          <a:endParaRPr lang="en-GB"/>
        </a:p>
      </dgm:t>
    </dgm:pt>
    <dgm:pt modelId="{5F4C9E54-C8B9-4DF6-9791-5FA3DD09DCE0}">
      <dgm:prSet/>
      <dgm:spPr/>
      <dgm:t>
        <a:bodyPr/>
        <a:lstStyle/>
        <a:p>
          <a:pPr rtl="0"/>
          <a:r>
            <a:rPr lang="en-GB" smtClean="0"/>
            <a:t>Identifying specific tasks</a:t>
          </a:r>
          <a:endParaRPr lang="en-GB"/>
        </a:p>
      </dgm:t>
    </dgm:pt>
    <dgm:pt modelId="{1CDC4672-017E-40D4-8257-86A93119646C}" type="parTrans" cxnId="{C25358A5-8C3E-40C1-9478-5B4052F81C92}">
      <dgm:prSet/>
      <dgm:spPr/>
      <dgm:t>
        <a:bodyPr/>
        <a:lstStyle/>
        <a:p>
          <a:endParaRPr lang="en-GB"/>
        </a:p>
      </dgm:t>
    </dgm:pt>
    <dgm:pt modelId="{EC647DDF-3ED9-427F-B7A2-C7CE2A800359}" type="sibTrans" cxnId="{C25358A5-8C3E-40C1-9478-5B4052F81C92}">
      <dgm:prSet/>
      <dgm:spPr/>
      <dgm:t>
        <a:bodyPr/>
        <a:lstStyle/>
        <a:p>
          <a:endParaRPr lang="en-GB"/>
        </a:p>
      </dgm:t>
    </dgm:pt>
    <dgm:pt modelId="{5B0BFB44-3474-42E0-B901-F64245861D0D}">
      <dgm:prSet/>
      <dgm:spPr/>
      <dgm:t>
        <a:bodyPr/>
        <a:lstStyle/>
        <a:p>
          <a:pPr rtl="0"/>
          <a:r>
            <a:rPr lang="en-GB" smtClean="0"/>
            <a:t>Risk assessing the task</a:t>
          </a:r>
          <a:endParaRPr lang="en-GB"/>
        </a:p>
      </dgm:t>
    </dgm:pt>
    <dgm:pt modelId="{0629FE27-D01C-4ECD-B8AC-989AD89540DC}" type="parTrans" cxnId="{41C40895-2097-43DD-923B-D99C71950569}">
      <dgm:prSet/>
      <dgm:spPr/>
      <dgm:t>
        <a:bodyPr/>
        <a:lstStyle/>
        <a:p>
          <a:endParaRPr lang="en-GB"/>
        </a:p>
      </dgm:t>
    </dgm:pt>
    <dgm:pt modelId="{61BB47FF-A09B-4520-B346-3713B53B1DC6}" type="sibTrans" cxnId="{41C40895-2097-43DD-923B-D99C71950569}">
      <dgm:prSet/>
      <dgm:spPr/>
      <dgm:t>
        <a:bodyPr/>
        <a:lstStyle/>
        <a:p>
          <a:endParaRPr lang="en-GB"/>
        </a:p>
      </dgm:t>
    </dgm:pt>
    <dgm:pt modelId="{710D4459-DC01-4EC7-9B70-5D2B1D8F087D}">
      <dgm:prSet/>
      <dgm:spPr/>
      <dgm:t>
        <a:bodyPr/>
        <a:lstStyle/>
        <a:p>
          <a:pPr rtl="0"/>
          <a:r>
            <a:rPr lang="en-GB" smtClean="0"/>
            <a:t>Finding practical and safe solutions</a:t>
          </a:r>
          <a:endParaRPr lang="en-GB"/>
        </a:p>
      </dgm:t>
    </dgm:pt>
    <dgm:pt modelId="{D9392D2F-2D00-4D6E-BA6E-17183A225C60}" type="parTrans" cxnId="{FB4391EF-6EF8-485E-AA76-41428F488F34}">
      <dgm:prSet/>
      <dgm:spPr/>
      <dgm:t>
        <a:bodyPr/>
        <a:lstStyle/>
        <a:p>
          <a:endParaRPr lang="en-GB"/>
        </a:p>
      </dgm:t>
    </dgm:pt>
    <dgm:pt modelId="{5235203D-4ED9-4357-B8DC-7684502B129C}" type="sibTrans" cxnId="{FB4391EF-6EF8-485E-AA76-41428F488F34}">
      <dgm:prSet/>
      <dgm:spPr/>
      <dgm:t>
        <a:bodyPr/>
        <a:lstStyle/>
        <a:p>
          <a:endParaRPr lang="en-GB"/>
        </a:p>
      </dgm:t>
    </dgm:pt>
    <dgm:pt modelId="{7177209E-45E0-42ED-B074-973E06F79FA4}">
      <dgm:prSet/>
      <dgm:spPr/>
      <dgm:t>
        <a:bodyPr/>
        <a:lstStyle/>
        <a:p>
          <a:pPr rtl="0"/>
          <a:r>
            <a:rPr lang="en-GB" smtClean="0"/>
            <a:t>Speaking up and sharing concerns about risk</a:t>
          </a:r>
          <a:endParaRPr lang="en-GB"/>
        </a:p>
      </dgm:t>
    </dgm:pt>
    <dgm:pt modelId="{E24365EA-43CA-4152-835B-CDAA35B2DA4E}" type="parTrans" cxnId="{CE180973-0AFC-4EBB-A6B7-2FEFD8F9F6BE}">
      <dgm:prSet/>
      <dgm:spPr/>
      <dgm:t>
        <a:bodyPr/>
        <a:lstStyle/>
        <a:p>
          <a:endParaRPr lang="en-GB"/>
        </a:p>
      </dgm:t>
    </dgm:pt>
    <dgm:pt modelId="{95980884-6E2F-45E2-AB5C-D3B37C33E989}" type="sibTrans" cxnId="{CE180973-0AFC-4EBB-A6B7-2FEFD8F9F6BE}">
      <dgm:prSet/>
      <dgm:spPr/>
      <dgm:t>
        <a:bodyPr/>
        <a:lstStyle/>
        <a:p>
          <a:endParaRPr lang="en-GB"/>
        </a:p>
      </dgm:t>
    </dgm:pt>
    <dgm:pt modelId="{440506C2-5EBF-41AF-A285-DDB971338847}" type="pres">
      <dgm:prSet presAssocID="{A4F25C28-9D2B-4A52-8380-35EAF4D9C453}" presName="matrix" presStyleCnt="0">
        <dgm:presLayoutVars>
          <dgm:chMax val="1"/>
          <dgm:dir/>
          <dgm:resizeHandles val="exact"/>
        </dgm:presLayoutVars>
      </dgm:prSet>
      <dgm:spPr/>
      <dgm:t>
        <a:bodyPr/>
        <a:lstStyle/>
        <a:p>
          <a:endParaRPr lang="en-GB"/>
        </a:p>
      </dgm:t>
    </dgm:pt>
    <dgm:pt modelId="{FB4D77C7-8EFF-415A-B49E-220297957E0C}" type="pres">
      <dgm:prSet presAssocID="{A4F25C28-9D2B-4A52-8380-35EAF4D9C453}" presName="diamond" presStyleLbl="bgShp" presStyleIdx="0" presStyleCnt="1"/>
      <dgm:spPr/>
    </dgm:pt>
    <dgm:pt modelId="{68414671-0B5C-4583-8F73-B0EA2DAE4911}" type="pres">
      <dgm:prSet presAssocID="{A4F25C28-9D2B-4A52-8380-35EAF4D9C453}" presName="quad1" presStyleLbl="node1" presStyleIdx="0" presStyleCnt="4">
        <dgm:presLayoutVars>
          <dgm:chMax val="0"/>
          <dgm:chPref val="0"/>
          <dgm:bulletEnabled val="1"/>
        </dgm:presLayoutVars>
      </dgm:prSet>
      <dgm:spPr/>
      <dgm:t>
        <a:bodyPr/>
        <a:lstStyle/>
        <a:p>
          <a:endParaRPr lang="en-GB"/>
        </a:p>
      </dgm:t>
    </dgm:pt>
    <dgm:pt modelId="{BCD4BEF0-4D94-4662-AC83-725F9A81C106}" type="pres">
      <dgm:prSet presAssocID="{A4F25C28-9D2B-4A52-8380-35EAF4D9C453}" presName="quad2" presStyleLbl="node1" presStyleIdx="1" presStyleCnt="4">
        <dgm:presLayoutVars>
          <dgm:chMax val="0"/>
          <dgm:chPref val="0"/>
          <dgm:bulletEnabled val="1"/>
        </dgm:presLayoutVars>
      </dgm:prSet>
      <dgm:spPr/>
      <dgm:t>
        <a:bodyPr/>
        <a:lstStyle/>
        <a:p>
          <a:endParaRPr lang="en-GB"/>
        </a:p>
      </dgm:t>
    </dgm:pt>
    <dgm:pt modelId="{E207364A-A9A6-48C7-95CB-38D2BCE677D3}" type="pres">
      <dgm:prSet presAssocID="{A4F25C28-9D2B-4A52-8380-35EAF4D9C453}" presName="quad3" presStyleLbl="node1" presStyleIdx="2" presStyleCnt="4">
        <dgm:presLayoutVars>
          <dgm:chMax val="0"/>
          <dgm:chPref val="0"/>
          <dgm:bulletEnabled val="1"/>
        </dgm:presLayoutVars>
      </dgm:prSet>
      <dgm:spPr/>
      <dgm:t>
        <a:bodyPr/>
        <a:lstStyle/>
        <a:p>
          <a:endParaRPr lang="en-GB"/>
        </a:p>
      </dgm:t>
    </dgm:pt>
    <dgm:pt modelId="{5610E9DA-5FAD-4A9F-9AE8-D4E0B9EDF38C}" type="pres">
      <dgm:prSet presAssocID="{A4F25C28-9D2B-4A52-8380-35EAF4D9C453}" presName="quad4" presStyleLbl="node1" presStyleIdx="3" presStyleCnt="4">
        <dgm:presLayoutVars>
          <dgm:chMax val="0"/>
          <dgm:chPref val="0"/>
          <dgm:bulletEnabled val="1"/>
        </dgm:presLayoutVars>
      </dgm:prSet>
      <dgm:spPr/>
      <dgm:t>
        <a:bodyPr/>
        <a:lstStyle/>
        <a:p>
          <a:endParaRPr lang="en-GB"/>
        </a:p>
      </dgm:t>
    </dgm:pt>
  </dgm:ptLst>
  <dgm:cxnLst>
    <dgm:cxn modelId="{B018AB82-5A87-4CDA-80A1-26DEA7F021B9}" type="presOf" srcId="{710D4459-DC01-4EC7-9B70-5D2B1D8F087D}" destId="{E207364A-A9A6-48C7-95CB-38D2BCE677D3}" srcOrd="0" destOrd="0" presId="urn:microsoft.com/office/officeart/2005/8/layout/matrix3"/>
    <dgm:cxn modelId="{FB4391EF-6EF8-485E-AA76-41428F488F34}" srcId="{A4F25C28-9D2B-4A52-8380-35EAF4D9C453}" destId="{710D4459-DC01-4EC7-9B70-5D2B1D8F087D}" srcOrd="2" destOrd="0" parTransId="{D9392D2F-2D00-4D6E-BA6E-17183A225C60}" sibTransId="{5235203D-4ED9-4357-B8DC-7684502B129C}"/>
    <dgm:cxn modelId="{B4512BF9-E984-43CF-AE01-0BDBAA1B5CD8}" type="presOf" srcId="{7177209E-45E0-42ED-B074-973E06F79FA4}" destId="{5610E9DA-5FAD-4A9F-9AE8-D4E0B9EDF38C}" srcOrd="0" destOrd="0" presId="urn:microsoft.com/office/officeart/2005/8/layout/matrix3"/>
    <dgm:cxn modelId="{CE180973-0AFC-4EBB-A6B7-2FEFD8F9F6BE}" srcId="{A4F25C28-9D2B-4A52-8380-35EAF4D9C453}" destId="{7177209E-45E0-42ED-B074-973E06F79FA4}" srcOrd="3" destOrd="0" parTransId="{E24365EA-43CA-4152-835B-CDAA35B2DA4E}" sibTransId="{95980884-6E2F-45E2-AB5C-D3B37C33E989}"/>
    <dgm:cxn modelId="{9D4BFF9A-8D9A-45BB-ADAF-4955A8FF4DD5}" type="presOf" srcId="{5B0BFB44-3474-42E0-B901-F64245861D0D}" destId="{BCD4BEF0-4D94-4662-AC83-725F9A81C106}" srcOrd="0" destOrd="0" presId="urn:microsoft.com/office/officeart/2005/8/layout/matrix3"/>
    <dgm:cxn modelId="{4C0CF364-BABC-44F6-B25E-481C2D7B2F5F}" type="presOf" srcId="{A4F25C28-9D2B-4A52-8380-35EAF4D9C453}" destId="{440506C2-5EBF-41AF-A285-DDB971338847}" srcOrd="0" destOrd="0" presId="urn:microsoft.com/office/officeart/2005/8/layout/matrix3"/>
    <dgm:cxn modelId="{41C40895-2097-43DD-923B-D99C71950569}" srcId="{A4F25C28-9D2B-4A52-8380-35EAF4D9C453}" destId="{5B0BFB44-3474-42E0-B901-F64245861D0D}" srcOrd="1" destOrd="0" parTransId="{0629FE27-D01C-4ECD-B8AC-989AD89540DC}" sibTransId="{61BB47FF-A09B-4520-B346-3713B53B1DC6}"/>
    <dgm:cxn modelId="{C25358A5-8C3E-40C1-9478-5B4052F81C92}" srcId="{A4F25C28-9D2B-4A52-8380-35EAF4D9C453}" destId="{5F4C9E54-C8B9-4DF6-9791-5FA3DD09DCE0}" srcOrd="0" destOrd="0" parTransId="{1CDC4672-017E-40D4-8257-86A93119646C}" sibTransId="{EC647DDF-3ED9-427F-B7A2-C7CE2A800359}"/>
    <dgm:cxn modelId="{B5719254-CE5B-4822-92FB-4D665B7E53AC}" type="presOf" srcId="{5F4C9E54-C8B9-4DF6-9791-5FA3DD09DCE0}" destId="{68414671-0B5C-4583-8F73-B0EA2DAE4911}" srcOrd="0" destOrd="0" presId="urn:microsoft.com/office/officeart/2005/8/layout/matrix3"/>
    <dgm:cxn modelId="{406B3DA1-20A7-4092-8F6F-213CEE4F5573}" type="presParOf" srcId="{440506C2-5EBF-41AF-A285-DDB971338847}" destId="{FB4D77C7-8EFF-415A-B49E-220297957E0C}" srcOrd="0" destOrd="0" presId="urn:microsoft.com/office/officeart/2005/8/layout/matrix3"/>
    <dgm:cxn modelId="{3CEC66CC-8778-4605-A488-8C2A82691733}" type="presParOf" srcId="{440506C2-5EBF-41AF-A285-DDB971338847}" destId="{68414671-0B5C-4583-8F73-B0EA2DAE4911}" srcOrd="1" destOrd="0" presId="urn:microsoft.com/office/officeart/2005/8/layout/matrix3"/>
    <dgm:cxn modelId="{5D9978E3-3FB5-48C0-929F-13A88D837529}" type="presParOf" srcId="{440506C2-5EBF-41AF-A285-DDB971338847}" destId="{BCD4BEF0-4D94-4662-AC83-725F9A81C106}" srcOrd="2" destOrd="0" presId="urn:microsoft.com/office/officeart/2005/8/layout/matrix3"/>
    <dgm:cxn modelId="{2AE67D30-C01F-4DB9-B996-8EBF2EF33F81}" type="presParOf" srcId="{440506C2-5EBF-41AF-A285-DDB971338847}" destId="{E207364A-A9A6-48C7-95CB-38D2BCE677D3}" srcOrd="3" destOrd="0" presId="urn:microsoft.com/office/officeart/2005/8/layout/matrix3"/>
    <dgm:cxn modelId="{73E5AC45-4785-4DC3-B108-4DE7204125E0}" type="presParOf" srcId="{440506C2-5EBF-41AF-A285-DDB971338847}" destId="{5610E9DA-5FAD-4A9F-9AE8-D4E0B9EDF38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65979D-B1B1-41FD-BDD7-D7718068E015}" type="doc">
      <dgm:prSet loTypeId="urn:microsoft.com/office/officeart/2005/8/layout/target3" loCatId="list" qsTypeId="urn:microsoft.com/office/officeart/2005/8/quickstyle/3d1" qsCatId="3D" csTypeId="urn:microsoft.com/office/officeart/2005/8/colors/accent1_2" csCatId="accent1"/>
      <dgm:spPr/>
      <dgm:t>
        <a:bodyPr/>
        <a:lstStyle/>
        <a:p>
          <a:endParaRPr lang="en-GB"/>
        </a:p>
      </dgm:t>
    </dgm:pt>
    <dgm:pt modelId="{6A92C573-72AB-474C-85C4-D736C0D41296}">
      <dgm:prSet/>
      <dgm:spPr/>
      <dgm:t>
        <a:bodyPr/>
        <a:lstStyle/>
        <a:p>
          <a:pPr rtl="0"/>
          <a:r>
            <a:rPr lang="en-GB" dirty="0" smtClean="0"/>
            <a:t>What could have prevented this accident?</a:t>
          </a:r>
          <a:endParaRPr lang="en-GB" dirty="0"/>
        </a:p>
      </dgm:t>
    </dgm:pt>
    <dgm:pt modelId="{B8EBB5D2-561F-49E2-ACF8-DCAD43653187}" type="parTrans" cxnId="{5DB03E2E-0872-4756-9349-08D96E14F66E}">
      <dgm:prSet/>
      <dgm:spPr/>
      <dgm:t>
        <a:bodyPr/>
        <a:lstStyle/>
        <a:p>
          <a:endParaRPr lang="en-GB"/>
        </a:p>
      </dgm:t>
    </dgm:pt>
    <dgm:pt modelId="{44242667-C656-415D-A7F1-D9F286C4507F}" type="sibTrans" cxnId="{5DB03E2E-0872-4756-9349-08D96E14F66E}">
      <dgm:prSet/>
      <dgm:spPr/>
      <dgm:t>
        <a:bodyPr/>
        <a:lstStyle/>
        <a:p>
          <a:endParaRPr lang="en-GB"/>
        </a:p>
      </dgm:t>
    </dgm:pt>
    <dgm:pt modelId="{C0671685-A641-4882-9DDB-2AE135DBFEB2}">
      <dgm:prSet/>
      <dgm:spPr/>
      <dgm:t>
        <a:bodyPr/>
        <a:lstStyle/>
        <a:p>
          <a:pPr rtl="0"/>
          <a:r>
            <a:rPr lang="en-GB" smtClean="0"/>
            <a:t>Who could have prevented this accident?</a:t>
          </a:r>
          <a:endParaRPr lang="en-GB"/>
        </a:p>
      </dgm:t>
    </dgm:pt>
    <dgm:pt modelId="{BF1489EB-89D5-4501-911D-DB9B7B1E8144}" type="parTrans" cxnId="{651D03FE-DD05-427B-A4AB-E7AE2920A52E}">
      <dgm:prSet/>
      <dgm:spPr/>
      <dgm:t>
        <a:bodyPr/>
        <a:lstStyle/>
        <a:p>
          <a:endParaRPr lang="en-GB"/>
        </a:p>
      </dgm:t>
    </dgm:pt>
    <dgm:pt modelId="{0D9203E3-4DF9-4029-8447-4372770229B4}" type="sibTrans" cxnId="{651D03FE-DD05-427B-A4AB-E7AE2920A52E}">
      <dgm:prSet/>
      <dgm:spPr/>
      <dgm:t>
        <a:bodyPr/>
        <a:lstStyle/>
        <a:p>
          <a:endParaRPr lang="en-GB"/>
        </a:p>
      </dgm:t>
    </dgm:pt>
    <dgm:pt modelId="{AB5AA043-8844-4883-9775-3E13BFE7AA93}">
      <dgm:prSet/>
      <dgm:spPr/>
      <dgm:t>
        <a:bodyPr/>
        <a:lstStyle/>
        <a:p>
          <a:pPr rtl="0"/>
          <a:r>
            <a:rPr lang="en-GB" dirty="0" smtClean="0"/>
            <a:t>What can be learned from this accident?</a:t>
          </a:r>
          <a:endParaRPr lang="en-GB" dirty="0"/>
        </a:p>
      </dgm:t>
    </dgm:pt>
    <dgm:pt modelId="{5581031A-9878-40B7-A58D-11DC21779A27}" type="parTrans" cxnId="{476909D9-E4A0-4795-B07A-E1AE26482E37}">
      <dgm:prSet/>
      <dgm:spPr/>
      <dgm:t>
        <a:bodyPr/>
        <a:lstStyle/>
        <a:p>
          <a:endParaRPr lang="en-GB"/>
        </a:p>
      </dgm:t>
    </dgm:pt>
    <dgm:pt modelId="{33395235-AA30-4209-A9AE-FEAD89EE862A}" type="sibTrans" cxnId="{476909D9-E4A0-4795-B07A-E1AE26482E37}">
      <dgm:prSet/>
      <dgm:spPr/>
      <dgm:t>
        <a:bodyPr/>
        <a:lstStyle/>
        <a:p>
          <a:endParaRPr lang="en-GB"/>
        </a:p>
      </dgm:t>
    </dgm:pt>
    <dgm:pt modelId="{EB76C231-94B6-44EC-A99D-A32B8112E451}" type="pres">
      <dgm:prSet presAssocID="{F365979D-B1B1-41FD-BDD7-D7718068E015}" presName="Name0" presStyleCnt="0">
        <dgm:presLayoutVars>
          <dgm:chMax val="7"/>
          <dgm:dir/>
          <dgm:animLvl val="lvl"/>
          <dgm:resizeHandles val="exact"/>
        </dgm:presLayoutVars>
      </dgm:prSet>
      <dgm:spPr/>
      <dgm:t>
        <a:bodyPr/>
        <a:lstStyle/>
        <a:p>
          <a:endParaRPr lang="en-GB"/>
        </a:p>
      </dgm:t>
    </dgm:pt>
    <dgm:pt modelId="{DC7FD6DE-9016-498D-A3B4-9094A6315518}" type="pres">
      <dgm:prSet presAssocID="{6A92C573-72AB-474C-85C4-D736C0D41296}" presName="circle1" presStyleLbl="node1" presStyleIdx="0" presStyleCnt="3"/>
      <dgm:spPr/>
    </dgm:pt>
    <dgm:pt modelId="{C6727E6B-D4B1-4FDD-BE89-7C04CEDCC3E2}" type="pres">
      <dgm:prSet presAssocID="{6A92C573-72AB-474C-85C4-D736C0D41296}" presName="space" presStyleCnt="0"/>
      <dgm:spPr/>
    </dgm:pt>
    <dgm:pt modelId="{68C6964B-CE26-4FF9-B4DB-D06BE91B14EE}" type="pres">
      <dgm:prSet presAssocID="{6A92C573-72AB-474C-85C4-D736C0D41296}" presName="rect1" presStyleLbl="alignAcc1" presStyleIdx="0" presStyleCnt="3"/>
      <dgm:spPr/>
      <dgm:t>
        <a:bodyPr/>
        <a:lstStyle/>
        <a:p>
          <a:endParaRPr lang="en-GB"/>
        </a:p>
      </dgm:t>
    </dgm:pt>
    <dgm:pt modelId="{F071AAB5-189B-4B0B-97B9-E3F61EA888FF}" type="pres">
      <dgm:prSet presAssocID="{C0671685-A641-4882-9DDB-2AE135DBFEB2}" presName="vertSpace2" presStyleLbl="node1" presStyleIdx="0" presStyleCnt="3"/>
      <dgm:spPr/>
    </dgm:pt>
    <dgm:pt modelId="{74B26F07-A397-4E70-A960-C8DDD39A62E2}" type="pres">
      <dgm:prSet presAssocID="{C0671685-A641-4882-9DDB-2AE135DBFEB2}" presName="circle2" presStyleLbl="node1" presStyleIdx="1" presStyleCnt="3"/>
      <dgm:spPr/>
    </dgm:pt>
    <dgm:pt modelId="{A9918D04-74AA-41DC-B17B-9FCA27D007E3}" type="pres">
      <dgm:prSet presAssocID="{C0671685-A641-4882-9DDB-2AE135DBFEB2}" presName="rect2" presStyleLbl="alignAcc1" presStyleIdx="1" presStyleCnt="3"/>
      <dgm:spPr/>
      <dgm:t>
        <a:bodyPr/>
        <a:lstStyle/>
        <a:p>
          <a:endParaRPr lang="en-GB"/>
        </a:p>
      </dgm:t>
    </dgm:pt>
    <dgm:pt modelId="{B0D073BE-0F66-435C-A618-CCC0D2823B23}" type="pres">
      <dgm:prSet presAssocID="{AB5AA043-8844-4883-9775-3E13BFE7AA93}" presName="vertSpace3" presStyleLbl="node1" presStyleIdx="1" presStyleCnt="3"/>
      <dgm:spPr/>
    </dgm:pt>
    <dgm:pt modelId="{C3D815C4-5847-4DF5-8C9A-B9FF2AEA7308}" type="pres">
      <dgm:prSet presAssocID="{AB5AA043-8844-4883-9775-3E13BFE7AA93}" presName="circle3" presStyleLbl="node1" presStyleIdx="2" presStyleCnt="3"/>
      <dgm:spPr/>
    </dgm:pt>
    <dgm:pt modelId="{91C83A38-C865-49C3-A4B7-6BC5F7EC2356}" type="pres">
      <dgm:prSet presAssocID="{AB5AA043-8844-4883-9775-3E13BFE7AA93}" presName="rect3" presStyleLbl="alignAcc1" presStyleIdx="2" presStyleCnt="3"/>
      <dgm:spPr/>
      <dgm:t>
        <a:bodyPr/>
        <a:lstStyle/>
        <a:p>
          <a:endParaRPr lang="en-GB"/>
        </a:p>
      </dgm:t>
    </dgm:pt>
    <dgm:pt modelId="{3397E34E-C069-4E8D-A926-7A647C5F0ACF}" type="pres">
      <dgm:prSet presAssocID="{6A92C573-72AB-474C-85C4-D736C0D41296}" presName="rect1ParTxNoCh" presStyleLbl="alignAcc1" presStyleIdx="2" presStyleCnt="3">
        <dgm:presLayoutVars>
          <dgm:chMax val="1"/>
          <dgm:bulletEnabled val="1"/>
        </dgm:presLayoutVars>
      </dgm:prSet>
      <dgm:spPr/>
      <dgm:t>
        <a:bodyPr/>
        <a:lstStyle/>
        <a:p>
          <a:endParaRPr lang="en-GB"/>
        </a:p>
      </dgm:t>
    </dgm:pt>
    <dgm:pt modelId="{3287E5CA-271C-4458-B003-70FB98D7E40B}" type="pres">
      <dgm:prSet presAssocID="{C0671685-A641-4882-9DDB-2AE135DBFEB2}" presName="rect2ParTxNoCh" presStyleLbl="alignAcc1" presStyleIdx="2" presStyleCnt="3">
        <dgm:presLayoutVars>
          <dgm:chMax val="1"/>
          <dgm:bulletEnabled val="1"/>
        </dgm:presLayoutVars>
      </dgm:prSet>
      <dgm:spPr/>
      <dgm:t>
        <a:bodyPr/>
        <a:lstStyle/>
        <a:p>
          <a:endParaRPr lang="en-GB"/>
        </a:p>
      </dgm:t>
    </dgm:pt>
    <dgm:pt modelId="{93586632-87AE-4807-96D7-CB58BBCF2145}" type="pres">
      <dgm:prSet presAssocID="{AB5AA043-8844-4883-9775-3E13BFE7AA93}" presName="rect3ParTxNoCh" presStyleLbl="alignAcc1" presStyleIdx="2" presStyleCnt="3">
        <dgm:presLayoutVars>
          <dgm:chMax val="1"/>
          <dgm:bulletEnabled val="1"/>
        </dgm:presLayoutVars>
      </dgm:prSet>
      <dgm:spPr/>
      <dgm:t>
        <a:bodyPr/>
        <a:lstStyle/>
        <a:p>
          <a:endParaRPr lang="en-GB"/>
        </a:p>
      </dgm:t>
    </dgm:pt>
  </dgm:ptLst>
  <dgm:cxnLst>
    <dgm:cxn modelId="{2A205E39-CE82-4C32-91D9-9BB45D621C26}" type="presOf" srcId="{AB5AA043-8844-4883-9775-3E13BFE7AA93}" destId="{91C83A38-C865-49C3-A4B7-6BC5F7EC2356}" srcOrd="0" destOrd="0" presId="urn:microsoft.com/office/officeart/2005/8/layout/target3"/>
    <dgm:cxn modelId="{DE95CCDA-A2DD-437F-A1C1-82BCD91F3CAA}" type="presOf" srcId="{C0671685-A641-4882-9DDB-2AE135DBFEB2}" destId="{3287E5CA-271C-4458-B003-70FB98D7E40B}" srcOrd="1" destOrd="0" presId="urn:microsoft.com/office/officeart/2005/8/layout/target3"/>
    <dgm:cxn modelId="{476909D9-E4A0-4795-B07A-E1AE26482E37}" srcId="{F365979D-B1B1-41FD-BDD7-D7718068E015}" destId="{AB5AA043-8844-4883-9775-3E13BFE7AA93}" srcOrd="2" destOrd="0" parTransId="{5581031A-9878-40B7-A58D-11DC21779A27}" sibTransId="{33395235-AA30-4209-A9AE-FEAD89EE862A}"/>
    <dgm:cxn modelId="{4C500405-D468-467F-A205-69C69210BA45}" type="presOf" srcId="{6A92C573-72AB-474C-85C4-D736C0D41296}" destId="{68C6964B-CE26-4FF9-B4DB-D06BE91B14EE}" srcOrd="0" destOrd="0" presId="urn:microsoft.com/office/officeart/2005/8/layout/target3"/>
    <dgm:cxn modelId="{FFCE6A95-8FC1-439C-A8BB-6D4188B44406}" type="presOf" srcId="{C0671685-A641-4882-9DDB-2AE135DBFEB2}" destId="{A9918D04-74AA-41DC-B17B-9FCA27D007E3}" srcOrd="0" destOrd="0" presId="urn:microsoft.com/office/officeart/2005/8/layout/target3"/>
    <dgm:cxn modelId="{5DB03E2E-0872-4756-9349-08D96E14F66E}" srcId="{F365979D-B1B1-41FD-BDD7-D7718068E015}" destId="{6A92C573-72AB-474C-85C4-D736C0D41296}" srcOrd="0" destOrd="0" parTransId="{B8EBB5D2-561F-49E2-ACF8-DCAD43653187}" sibTransId="{44242667-C656-415D-A7F1-D9F286C4507F}"/>
    <dgm:cxn modelId="{FE75F42E-FB10-463D-BBDF-814A9142F1D0}" type="presOf" srcId="{F365979D-B1B1-41FD-BDD7-D7718068E015}" destId="{EB76C231-94B6-44EC-A99D-A32B8112E451}" srcOrd="0" destOrd="0" presId="urn:microsoft.com/office/officeart/2005/8/layout/target3"/>
    <dgm:cxn modelId="{443FA528-9ECF-4F19-851A-7223AB196325}" type="presOf" srcId="{AB5AA043-8844-4883-9775-3E13BFE7AA93}" destId="{93586632-87AE-4807-96D7-CB58BBCF2145}" srcOrd="1" destOrd="0" presId="urn:microsoft.com/office/officeart/2005/8/layout/target3"/>
    <dgm:cxn modelId="{651D03FE-DD05-427B-A4AB-E7AE2920A52E}" srcId="{F365979D-B1B1-41FD-BDD7-D7718068E015}" destId="{C0671685-A641-4882-9DDB-2AE135DBFEB2}" srcOrd="1" destOrd="0" parTransId="{BF1489EB-89D5-4501-911D-DB9B7B1E8144}" sibTransId="{0D9203E3-4DF9-4029-8447-4372770229B4}"/>
    <dgm:cxn modelId="{4C95828E-86D0-4187-8881-CAF9FE8F718F}" type="presOf" srcId="{6A92C573-72AB-474C-85C4-D736C0D41296}" destId="{3397E34E-C069-4E8D-A926-7A647C5F0ACF}" srcOrd="1" destOrd="0" presId="urn:microsoft.com/office/officeart/2005/8/layout/target3"/>
    <dgm:cxn modelId="{9338952A-585B-445E-A7E9-D1B67AFC0AEA}" type="presParOf" srcId="{EB76C231-94B6-44EC-A99D-A32B8112E451}" destId="{DC7FD6DE-9016-498D-A3B4-9094A6315518}" srcOrd="0" destOrd="0" presId="urn:microsoft.com/office/officeart/2005/8/layout/target3"/>
    <dgm:cxn modelId="{A4CE02A1-F7AA-451A-B21F-5CD8323E6BF5}" type="presParOf" srcId="{EB76C231-94B6-44EC-A99D-A32B8112E451}" destId="{C6727E6B-D4B1-4FDD-BE89-7C04CEDCC3E2}" srcOrd="1" destOrd="0" presId="urn:microsoft.com/office/officeart/2005/8/layout/target3"/>
    <dgm:cxn modelId="{813EB828-1618-4724-86F0-A038CA96A030}" type="presParOf" srcId="{EB76C231-94B6-44EC-A99D-A32B8112E451}" destId="{68C6964B-CE26-4FF9-B4DB-D06BE91B14EE}" srcOrd="2" destOrd="0" presId="urn:microsoft.com/office/officeart/2005/8/layout/target3"/>
    <dgm:cxn modelId="{22620995-3F44-44D5-8F82-D3A9C88908A8}" type="presParOf" srcId="{EB76C231-94B6-44EC-A99D-A32B8112E451}" destId="{F071AAB5-189B-4B0B-97B9-E3F61EA888FF}" srcOrd="3" destOrd="0" presId="urn:microsoft.com/office/officeart/2005/8/layout/target3"/>
    <dgm:cxn modelId="{93EFADB0-FDC2-4D1D-86C3-C3765A2C947F}" type="presParOf" srcId="{EB76C231-94B6-44EC-A99D-A32B8112E451}" destId="{74B26F07-A397-4E70-A960-C8DDD39A62E2}" srcOrd="4" destOrd="0" presId="urn:microsoft.com/office/officeart/2005/8/layout/target3"/>
    <dgm:cxn modelId="{16F85ACA-9ADF-4810-9CAD-F977336E3762}" type="presParOf" srcId="{EB76C231-94B6-44EC-A99D-A32B8112E451}" destId="{A9918D04-74AA-41DC-B17B-9FCA27D007E3}" srcOrd="5" destOrd="0" presId="urn:microsoft.com/office/officeart/2005/8/layout/target3"/>
    <dgm:cxn modelId="{2E293664-FF1E-4074-BBED-CAB2B98DAF1F}" type="presParOf" srcId="{EB76C231-94B6-44EC-A99D-A32B8112E451}" destId="{B0D073BE-0F66-435C-A618-CCC0D2823B23}" srcOrd="6" destOrd="0" presId="urn:microsoft.com/office/officeart/2005/8/layout/target3"/>
    <dgm:cxn modelId="{15E9715A-5395-4E7D-9721-89D658A363B5}" type="presParOf" srcId="{EB76C231-94B6-44EC-A99D-A32B8112E451}" destId="{C3D815C4-5847-4DF5-8C9A-B9FF2AEA7308}" srcOrd="7" destOrd="0" presId="urn:microsoft.com/office/officeart/2005/8/layout/target3"/>
    <dgm:cxn modelId="{39433872-1D3B-4506-895D-DA225B9993D7}" type="presParOf" srcId="{EB76C231-94B6-44EC-A99D-A32B8112E451}" destId="{91C83A38-C865-49C3-A4B7-6BC5F7EC2356}" srcOrd="8" destOrd="0" presId="urn:microsoft.com/office/officeart/2005/8/layout/target3"/>
    <dgm:cxn modelId="{383C6FEA-93F6-426A-B5DF-F8E0AE353CA8}" type="presParOf" srcId="{EB76C231-94B6-44EC-A99D-A32B8112E451}" destId="{3397E34E-C069-4E8D-A926-7A647C5F0ACF}" srcOrd="9" destOrd="0" presId="urn:microsoft.com/office/officeart/2005/8/layout/target3"/>
    <dgm:cxn modelId="{82ECDFC7-A2D7-4392-A92F-81F7629674AB}" type="presParOf" srcId="{EB76C231-94B6-44EC-A99D-A32B8112E451}" destId="{3287E5CA-271C-4458-B003-70FB98D7E40B}" srcOrd="10" destOrd="0" presId="urn:microsoft.com/office/officeart/2005/8/layout/target3"/>
    <dgm:cxn modelId="{EF537088-43D2-4535-AB74-EA228DFBDF85}" type="presParOf" srcId="{EB76C231-94B6-44EC-A99D-A32B8112E451}" destId="{93586632-87AE-4807-96D7-CB58BBCF214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25C28-9D2B-4A52-8380-35EAF4D9C453}" type="doc">
      <dgm:prSet loTypeId="urn:microsoft.com/office/officeart/2005/8/layout/matrix3" loCatId="matrix" qsTypeId="urn:microsoft.com/office/officeart/2005/8/quickstyle/3d2" qsCatId="3D" csTypeId="urn:microsoft.com/office/officeart/2005/8/colors/accent1_2" csCatId="accent1"/>
      <dgm:spPr/>
      <dgm:t>
        <a:bodyPr/>
        <a:lstStyle/>
        <a:p>
          <a:endParaRPr lang="en-GB"/>
        </a:p>
      </dgm:t>
    </dgm:pt>
    <dgm:pt modelId="{5F4C9E54-C8B9-4DF6-9791-5FA3DD09DCE0}">
      <dgm:prSet/>
      <dgm:spPr/>
      <dgm:t>
        <a:bodyPr/>
        <a:lstStyle/>
        <a:p>
          <a:pPr rtl="0"/>
          <a:r>
            <a:rPr lang="en-GB" smtClean="0"/>
            <a:t>Identifying specific tasks</a:t>
          </a:r>
          <a:endParaRPr lang="en-GB"/>
        </a:p>
      </dgm:t>
    </dgm:pt>
    <dgm:pt modelId="{1CDC4672-017E-40D4-8257-86A93119646C}" type="parTrans" cxnId="{C25358A5-8C3E-40C1-9478-5B4052F81C92}">
      <dgm:prSet/>
      <dgm:spPr/>
      <dgm:t>
        <a:bodyPr/>
        <a:lstStyle/>
        <a:p>
          <a:endParaRPr lang="en-GB"/>
        </a:p>
      </dgm:t>
    </dgm:pt>
    <dgm:pt modelId="{EC647DDF-3ED9-427F-B7A2-C7CE2A800359}" type="sibTrans" cxnId="{C25358A5-8C3E-40C1-9478-5B4052F81C92}">
      <dgm:prSet/>
      <dgm:spPr/>
      <dgm:t>
        <a:bodyPr/>
        <a:lstStyle/>
        <a:p>
          <a:endParaRPr lang="en-GB"/>
        </a:p>
      </dgm:t>
    </dgm:pt>
    <dgm:pt modelId="{5B0BFB44-3474-42E0-B901-F64245861D0D}">
      <dgm:prSet/>
      <dgm:spPr/>
      <dgm:t>
        <a:bodyPr/>
        <a:lstStyle/>
        <a:p>
          <a:pPr rtl="0"/>
          <a:r>
            <a:rPr lang="en-GB" smtClean="0"/>
            <a:t>Risk assessing the task</a:t>
          </a:r>
          <a:endParaRPr lang="en-GB"/>
        </a:p>
      </dgm:t>
    </dgm:pt>
    <dgm:pt modelId="{0629FE27-D01C-4ECD-B8AC-989AD89540DC}" type="parTrans" cxnId="{41C40895-2097-43DD-923B-D99C71950569}">
      <dgm:prSet/>
      <dgm:spPr/>
      <dgm:t>
        <a:bodyPr/>
        <a:lstStyle/>
        <a:p>
          <a:endParaRPr lang="en-GB"/>
        </a:p>
      </dgm:t>
    </dgm:pt>
    <dgm:pt modelId="{61BB47FF-A09B-4520-B346-3713B53B1DC6}" type="sibTrans" cxnId="{41C40895-2097-43DD-923B-D99C71950569}">
      <dgm:prSet/>
      <dgm:spPr/>
      <dgm:t>
        <a:bodyPr/>
        <a:lstStyle/>
        <a:p>
          <a:endParaRPr lang="en-GB"/>
        </a:p>
      </dgm:t>
    </dgm:pt>
    <dgm:pt modelId="{710D4459-DC01-4EC7-9B70-5D2B1D8F087D}">
      <dgm:prSet/>
      <dgm:spPr/>
      <dgm:t>
        <a:bodyPr/>
        <a:lstStyle/>
        <a:p>
          <a:pPr rtl="0"/>
          <a:r>
            <a:rPr lang="en-GB" smtClean="0"/>
            <a:t>Finding practical and safe solutions</a:t>
          </a:r>
          <a:endParaRPr lang="en-GB"/>
        </a:p>
      </dgm:t>
    </dgm:pt>
    <dgm:pt modelId="{D9392D2F-2D00-4D6E-BA6E-17183A225C60}" type="parTrans" cxnId="{FB4391EF-6EF8-485E-AA76-41428F488F34}">
      <dgm:prSet/>
      <dgm:spPr/>
      <dgm:t>
        <a:bodyPr/>
        <a:lstStyle/>
        <a:p>
          <a:endParaRPr lang="en-GB"/>
        </a:p>
      </dgm:t>
    </dgm:pt>
    <dgm:pt modelId="{5235203D-4ED9-4357-B8DC-7684502B129C}" type="sibTrans" cxnId="{FB4391EF-6EF8-485E-AA76-41428F488F34}">
      <dgm:prSet/>
      <dgm:spPr/>
      <dgm:t>
        <a:bodyPr/>
        <a:lstStyle/>
        <a:p>
          <a:endParaRPr lang="en-GB"/>
        </a:p>
      </dgm:t>
    </dgm:pt>
    <dgm:pt modelId="{7177209E-45E0-42ED-B074-973E06F79FA4}">
      <dgm:prSet/>
      <dgm:spPr/>
      <dgm:t>
        <a:bodyPr/>
        <a:lstStyle/>
        <a:p>
          <a:pPr rtl="0"/>
          <a:r>
            <a:rPr lang="en-GB" smtClean="0"/>
            <a:t>Speaking up and sharing concerns about risk</a:t>
          </a:r>
          <a:endParaRPr lang="en-GB"/>
        </a:p>
      </dgm:t>
    </dgm:pt>
    <dgm:pt modelId="{E24365EA-43CA-4152-835B-CDAA35B2DA4E}" type="parTrans" cxnId="{CE180973-0AFC-4EBB-A6B7-2FEFD8F9F6BE}">
      <dgm:prSet/>
      <dgm:spPr/>
      <dgm:t>
        <a:bodyPr/>
        <a:lstStyle/>
        <a:p>
          <a:endParaRPr lang="en-GB"/>
        </a:p>
      </dgm:t>
    </dgm:pt>
    <dgm:pt modelId="{95980884-6E2F-45E2-AB5C-D3B37C33E989}" type="sibTrans" cxnId="{CE180973-0AFC-4EBB-A6B7-2FEFD8F9F6BE}">
      <dgm:prSet/>
      <dgm:spPr/>
      <dgm:t>
        <a:bodyPr/>
        <a:lstStyle/>
        <a:p>
          <a:endParaRPr lang="en-GB"/>
        </a:p>
      </dgm:t>
    </dgm:pt>
    <dgm:pt modelId="{440506C2-5EBF-41AF-A285-DDB971338847}" type="pres">
      <dgm:prSet presAssocID="{A4F25C28-9D2B-4A52-8380-35EAF4D9C453}" presName="matrix" presStyleCnt="0">
        <dgm:presLayoutVars>
          <dgm:chMax val="1"/>
          <dgm:dir/>
          <dgm:resizeHandles val="exact"/>
        </dgm:presLayoutVars>
      </dgm:prSet>
      <dgm:spPr/>
      <dgm:t>
        <a:bodyPr/>
        <a:lstStyle/>
        <a:p>
          <a:endParaRPr lang="en-GB"/>
        </a:p>
      </dgm:t>
    </dgm:pt>
    <dgm:pt modelId="{FB4D77C7-8EFF-415A-B49E-220297957E0C}" type="pres">
      <dgm:prSet presAssocID="{A4F25C28-9D2B-4A52-8380-35EAF4D9C453}" presName="diamond" presStyleLbl="bgShp" presStyleIdx="0" presStyleCnt="1"/>
      <dgm:spPr/>
    </dgm:pt>
    <dgm:pt modelId="{68414671-0B5C-4583-8F73-B0EA2DAE4911}" type="pres">
      <dgm:prSet presAssocID="{A4F25C28-9D2B-4A52-8380-35EAF4D9C453}" presName="quad1" presStyleLbl="node1" presStyleIdx="0" presStyleCnt="4">
        <dgm:presLayoutVars>
          <dgm:chMax val="0"/>
          <dgm:chPref val="0"/>
          <dgm:bulletEnabled val="1"/>
        </dgm:presLayoutVars>
      </dgm:prSet>
      <dgm:spPr/>
      <dgm:t>
        <a:bodyPr/>
        <a:lstStyle/>
        <a:p>
          <a:endParaRPr lang="en-GB"/>
        </a:p>
      </dgm:t>
    </dgm:pt>
    <dgm:pt modelId="{BCD4BEF0-4D94-4662-AC83-725F9A81C106}" type="pres">
      <dgm:prSet presAssocID="{A4F25C28-9D2B-4A52-8380-35EAF4D9C453}" presName="quad2" presStyleLbl="node1" presStyleIdx="1" presStyleCnt="4">
        <dgm:presLayoutVars>
          <dgm:chMax val="0"/>
          <dgm:chPref val="0"/>
          <dgm:bulletEnabled val="1"/>
        </dgm:presLayoutVars>
      </dgm:prSet>
      <dgm:spPr/>
      <dgm:t>
        <a:bodyPr/>
        <a:lstStyle/>
        <a:p>
          <a:endParaRPr lang="en-GB"/>
        </a:p>
      </dgm:t>
    </dgm:pt>
    <dgm:pt modelId="{E207364A-A9A6-48C7-95CB-38D2BCE677D3}" type="pres">
      <dgm:prSet presAssocID="{A4F25C28-9D2B-4A52-8380-35EAF4D9C453}" presName="quad3" presStyleLbl="node1" presStyleIdx="2" presStyleCnt="4">
        <dgm:presLayoutVars>
          <dgm:chMax val="0"/>
          <dgm:chPref val="0"/>
          <dgm:bulletEnabled val="1"/>
        </dgm:presLayoutVars>
      </dgm:prSet>
      <dgm:spPr/>
      <dgm:t>
        <a:bodyPr/>
        <a:lstStyle/>
        <a:p>
          <a:endParaRPr lang="en-GB"/>
        </a:p>
      </dgm:t>
    </dgm:pt>
    <dgm:pt modelId="{5610E9DA-5FAD-4A9F-9AE8-D4E0B9EDF38C}" type="pres">
      <dgm:prSet presAssocID="{A4F25C28-9D2B-4A52-8380-35EAF4D9C453}" presName="quad4" presStyleLbl="node1" presStyleIdx="3" presStyleCnt="4">
        <dgm:presLayoutVars>
          <dgm:chMax val="0"/>
          <dgm:chPref val="0"/>
          <dgm:bulletEnabled val="1"/>
        </dgm:presLayoutVars>
      </dgm:prSet>
      <dgm:spPr/>
      <dgm:t>
        <a:bodyPr/>
        <a:lstStyle/>
        <a:p>
          <a:endParaRPr lang="en-GB"/>
        </a:p>
      </dgm:t>
    </dgm:pt>
  </dgm:ptLst>
  <dgm:cxnLst>
    <dgm:cxn modelId="{487EC7B0-A4F8-419A-A805-8499A64D1AD8}" type="presOf" srcId="{5F4C9E54-C8B9-4DF6-9791-5FA3DD09DCE0}" destId="{68414671-0B5C-4583-8F73-B0EA2DAE4911}" srcOrd="0" destOrd="0" presId="urn:microsoft.com/office/officeart/2005/8/layout/matrix3"/>
    <dgm:cxn modelId="{FB4391EF-6EF8-485E-AA76-41428F488F34}" srcId="{A4F25C28-9D2B-4A52-8380-35EAF4D9C453}" destId="{710D4459-DC01-4EC7-9B70-5D2B1D8F087D}" srcOrd="2" destOrd="0" parTransId="{D9392D2F-2D00-4D6E-BA6E-17183A225C60}" sibTransId="{5235203D-4ED9-4357-B8DC-7684502B129C}"/>
    <dgm:cxn modelId="{CE180973-0AFC-4EBB-A6B7-2FEFD8F9F6BE}" srcId="{A4F25C28-9D2B-4A52-8380-35EAF4D9C453}" destId="{7177209E-45E0-42ED-B074-973E06F79FA4}" srcOrd="3" destOrd="0" parTransId="{E24365EA-43CA-4152-835B-CDAA35B2DA4E}" sibTransId="{95980884-6E2F-45E2-AB5C-D3B37C33E989}"/>
    <dgm:cxn modelId="{B0F5FA6F-A4AE-44E2-A2DE-F3F1BA07EB28}" type="presOf" srcId="{A4F25C28-9D2B-4A52-8380-35EAF4D9C453}" destId="{440506C2-5EBF-41AF-A285-DDB971338847}" srcOrd="0" destOrd="0" presId="urn:microsoft.com/office/officeart/2005/8/layout/matrix3"/>
    <dgm:cxn modelId="{53297677-A0FA-4FDC-83B3-C39227D054C8}" type="presOf" srcId="{710D4459-DC01-4EC7-9B70-5D2B1D8F087D}" destId="{E207364A-A9A6-48C7-95CB-38D2BCE677D3}" srcOrd="0" destOrd="0" presId="urn:microsoft.com/office/officeart/2005/8/layout/matrix3"/>
    <dgm:cxn modelId="{6E5A67A6-44DD-4887-A5C1-3C8482B12711}" type="presOf" srcId="{5B0BFB44-3474-42E0-B901-F64245861D0D}" destId="{BCD4BEF0-4D94-4662-AC83-725F9A81C106}" srcOrd="0" destOrd="0" presId="urn:microsoft.com/office/officeart/2005/8/layout/matrix3"/>
    <dgm:cxn modelId="{41C40895-2097-43DD-923B-D99C71950569}" srcId="{A4F25C28-9D2B-4A52-8380-35EAF4D9C453}" destId="{5B0BFB44-3474-42E0-B901-F64245861D0D}" srcOrd="1" destOrd="0" parTransId="{0629FE27-D01C-4ECD-B8AC-989AD89540DC}" sibTransId="{61BB47FF-A09B-4520-B346-3713B53B1DC6}"/>
    <dgm:cxn modelId="{84DBF36C-E849-4E5D-B8DF-78B5C1F028BD}" type="presOf" srcId="{7177209E-45E0-42ED-B074-973E06F79FA4}" destId="{5610E9DA-5FAD-4A9F-9AE8-D4E0B9EDF38C}" srcOrd="0" destOrd="0" presId="urn:microsoft.com/office/officeart/2005/8/layout/matrix3"/>
    <dgm:cxn modelId="{C25358A5-8C3E-40C1-9478-5B4052F81C92}" srcId="{A4F25C28-9D2B-4A52-8380-35EAF4D9C453}" destId="{5F4C9E54-C8B9-4DF6-9791-5FA3DD09DCE0}" srcOrd="0" destOrd="0" parTransId="{1CDC4672-017E-40D4-8257-86A93119646C}" sibTransId="{EC647DDF-3ED9-427F-B7A2-C7CE2A800359}"/>
    <dgm:cxn modelId="{D98BCA5B-CA0F-4534-87A2-F057EE5309D3}" type="presParOf" srcId="{440506C2-5EBF-41AF-A285-DDB971338847}" destId="{FB4D77C7-8EFF-415A-B49E-220297957E0C}" srcOrd="0" destOrd="0" presId="urn:microsoft.com/office/officeart/2005/8/layout/matrix3"/>
    <dgm:cxn modelId="{C2A1672C-B5B1-49E4-897A-E50B68466B81}" type="presParOf" srcId="{440506C2-5EBF-41AF-A285-DDB971338847}" destId="{68414671-0B5C-4583-8F73-B0EA2DAE4911}" srcOrd="1" destOrd="0" presId="urn:microsoft.com/office/officeart/2005/8/layout/matrix3"/>
    <dgm:cxn modelId="{CD54F1C2-6DF8-444A-ADAD-BB3C522928B6}" type="presParOf" srcId="{440506C2-5EBF-41AF-A285-DDB971338847}" destId="{BCD4BEF0-4D94-4662-AC83-725F9A81C106}" srcOrd="2" destOrd="0" presId="urn:microsoft.com/office/officeart/2005/8/layout/matrix3"/>
    <dgm:cxn modelId="{C32787BC-245C-488F-958D-3E579F393333}" type="presParOf" srcId="{440506C2-5EBF-41AF-A285-DDB971338847}" destId="{E207364A-A9A6-48C7-95CB-38D2BCE677D3}" srcOrd="3" destOrd="0" presId="urn:microsoft.com/office/officeart/2005/8/layout/matrix3"/>
    <dgm:cxn modelId="{BC9808BE-3237-4571-B411-B95DDD1F8029}" type="presParOf" srcId="{440506C2-5EBF-41AF-A285-DDB971338847}" destId="{5610E9DA-5FAD-4A9F-9AE8-D4E0B9EDF38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65979D-B1B1-41FD-BDD7-D7718068E015}" type="doc">
      <dgm:prSet loTypeId="urn:microsoft.com/office/officeart/2005/8/layout/target3" loCatId="list" qsTypeId="urn:microsoft.com/office/officeart/2005/8/quickstyle/3d1" qsCatId="3D" csTypeId="urn:microsoft.com/office/officeart/2005/8/colors/accent1_2" csCatId="accent1"/>
      <dgm:spPr/>
      <dgm:t>
        <a:bodyPr/>
        <a:lstStyle/>
        <a:p>
          <a:endParaRPr lang="en-GB"/>
        </a:p>
      </dgm:t>
    </dgm:pt>
    <dgm:pt modelId="{6A92C573-72AB-474C-85C4-D736C0D41296}">
      <dgm:prSet/>
      <dgm:spPr/>
      <dgm:t>
        <a:bodyPr/>
        <a:lstStyle/>
        <a:p>
          <a:pPr rtl="0"/>
          <a:r>
            <a:rPr lang="en-GB" dirty="0" smtClean="0"/>
            <a:t>What could have prevented this accident?</a:t>
          </a:r>
          <a:endParaRPr lang="en-GB" dirty="0"/>
        </a:p>
      </dgm:t>
    </dgm:pt>
    <dgm:pt modelId="{B8EBB5D2-561F-49E2-ACF8-DCAD43653187}" type="parTrans" cxnId="{5DB03E2E-0872-4756-9349-08D96E14F66E}">
      <dgm:prSet/>
      <dgm:spPr/>
      <dgm:t>
        <a:bodyPr/>
        <a:lstStyle/>
        <a:p>
          <a:endParaRPr lang="en-GB"/>
        </a:p>
      </dgm:t>
    </dgm:pt>
    <dgm:pt modelId="{44242667-C656-415D-A7F1-D9F286C4507F}" type="sibTrans" cxnId="{5DB03E2E-0872-4756-9349-08D96E14F66E}">
      <dgm:prSet/>
      <dgm:spPr/>
      <dgm:t>
        <a:bodyPr/>
        <a:lstStyle/>
        <a:p>
          <a:endParaRPr lang="en-GB"/>
        </a:p>
      </dgm:t>
    </dgm:pt>
    <dgm:pt modelId="{C0671685-A641-4882-9DDB-2AE135DBFEB2}">
      <dgm:prSet/>
      <dgm:spPr/>
      <dgm:t>
        <a:bodyPr/>
        <a:lstStyle/>
        <a:p>
          <a:pPr rtl="0"/>
          <a:r>
            <a:rPr lang="en-GB" smtClean="0"/>
            <a:t>Who could have prevented this accident?</a:t>
          </a:r>
          <a:endParaRPr lang="en-GB"/>
        </a:p>
      </dgm:t>
    </dgm:pt>
    <dgm:pt modelId="{BF1489EB-89D5-4501-911D-DB9B7B1E8144}" type="parTrans" cxnId="{651D03FE-DD05-427B-A4AB-E7AE2920A52E}">
      <dgm:prSet/>
      <dgm:spPr/>
      <dgm:t>
        <a:bodyPr/>
        <a:lstStyle/>
        <a:p>
          <a:endParaRPr lang="en-GB"/>
        </a:p>
      </dgm:t>
    </dgm:pt>
    <dgm:pt modelId="{0D9203E3-4DF9-4029-8447-4372770229B4}" type="sibTrans" cxnId="{651D03FE-DD05-427B-A4AB-E7AE2920A52E}">
      <dgm:prSet/>
      <dgm:spPr/>
      <dgm:t>
        <a:bodyPr/>
        <a:lstStyle/>
        <a:p>
          <a:endParaRPr lang="en-GB"/>
        </a:p>
      </dgm:t>
    </dgm:pt>
    <dgm:pt modelId="{AB5AA043-8844-4883-9775-3E13BFE7AA93}">
      <dgm:prSet/>
      <dgm:spPr/>
      <dgm:t>
        <a:bodyPr/>
        <a:lstStyle/>
        <a:p>
          <a:pPr rtl="0"/>
          <a:r>
            <a:rPr lang="en-GB" dirty="0" smtClean="0"/>
            <a:t>What can be learned from this accident?</a:t>
          </a:r>
          <a:endParaRPr lang="en-GB" dirty="0"/>
        </a:p>
      </dgm:t>
    </dgm:pt>
    <dgm:pt modelId="{5581031A-9878-40B7-A58D-11DC21779A27}" type="parTrans" cxnId="{476909D9-E4A0-4795-B07A-E1AE26482E37}">
      <dgm:prSet/>
      <dgm:spPr/>
      <dgm:t>
        <a:bodyPr/>
        <a:lstStyle/>
        <a:p>
          <a:endParaRPr lang="en-GB"/>
        </a:p>
      </dgm:t>
    </dgm:pt>
    <dgm:pt modelId="{33395235-AA30-4209-A9AE-FEAD89EE862A}" type="sibTrans" cxnId="{476909D9-E4A0-4795-B07A-E1AE26482E37}">
      <dgm:prSet/>
      <dgm:spPr/>
      <dgm:t>
        <a:bodyPr/>
        <a:lstStyle/>
        <a:p>
          <a:endParaRPr lang="en-GB"/>
        </a:p>
      </dgm:t>
    </dgm:pt>
    <dgm:pt modelId="{EB76C231-94B6-44EC-A99D-A32B8112E451}" type="pres">
      <dgm:prSet presAssocID="{F365979D-B1B1-41FD-BDD7-D7718068E015}" presName="Name0" presStyleCnt="0">
        <dgm:presLayoutVars>
          <dgm:chMax val="7"/>
          <dgm:dir/>
          <dgm:animLvl val="lvl"/>
          <dgm:resizeHandles val="exact"/>
        </dgm:presLayoutVars>
      </dgm:prSet>
      <dgm:spPr/>
      <dgm:t>
        <a:bodyPr/>
        <a:lstStyle/>
        <a:p>
          <a:endParaRPr lang="en-GB"/>
        </a:p>
      </dgm:t>
    </dgm:pt>
    <dgm:pt modelId="{DC7FD6DE-9016-498D-A3B4-9094A6315518}" type="pres">
      <dgm:prSet presAssocID="{6A92C573-72AB-474C-85C4-D736C0D41296}" presName="circle1" presStyleLbl="node1" presStyleIdx="0" presStyleCnt="3"/>
      <dgm:spPr/>
    </dgm:pt>
    <dgm:pt modelId="{C6727E6B-D4B1-4FDD-BE89-7C04CEDCC3E2}" type="pres">
      <dgm:prSet presAssocID="{6A92C573-72AB-474C-85C4-D736C0D41296}" presName="space" presStyleCnt="0"/>
      <dgm:spPr/>
    </dgm:pt>
    <dgm:pt modelId="{68C6964B-CE26-4FF9-B4DB-D06BE91B14EE}" type="pres">
      <dgm:prSet presAssocID="{6A92C573-72AB-474C-85C4-D736C0D41296}" presName="rect1" presStyleLbl="alignAcc1" presStyleIdx="0" presStyleCnt="3"/>
      <dgm:spPr/>
      <dgm:t>
        <a:bodyPr/>
        <a:lstStyle/>
        <a:p>
          <a:endParaRPr lang="en-GB"/>
        </a:p>
      </dgm:t>
    </dgm:pt>
    <dgm:pt modelId="{F071AAB5-189B-4B0B-97B9-E3F61EA888FF}" type="pres">
      <dgm:prSet presAssocID="{C0671685-A641-4882-9DDB-2AE135DBFEB2}" presName="vertSpace2" presStyleLbl="node1" presStyleIdx="0" presStyleCnt="3"/>
      <dgm:spPr/>
    </dgm:pt>
    <dgm:pt modelId="{74B26F07-A397-4E70-A960-C8DDD39A62E2}" type="pres">
      <dgm:prSet presAssocID="{C0671685-A641-4882-9DDB-2AE135DBFEB2}" presName="circle2" presStyleLbl="node1" presStyleIdx="1" presStyleCnt="3"/>
      <dgm:spPr/>
    </dgm:pt>
    <dgm:pt modelId="{A9918D04-74AA-41DC-B17B-9FCA27D007E3}" type="pres">
      <dgm:prSet presAssocID="{C0671685-A641-4882-9DDB-2AE135DBFEB2}" presName="rect2" presStyleLbl="alignAcc1" presStyleIdx="1" presStyleCnt="3"/>
      <dgm:spPr/>
      <dgm:t>
        <a:bodyPr/>
        <a:lstStyle/>
        <a:p>
          <a:endParaRPr lang="en-GB"/>
        </a:p>
      </dgm:t>
    </dgm:pt>
    <dgm:pt modelId="{B0D073BE-0F66-435C-A618-CCC0D2823B23}" type="pres">
      <dgm:prSet presAssocID="{AB5AA043-8844-4883-9775-3E13BFE7AA93}" presName="vertSpace3" presStyleLbl="node1" presStyleIdx="1" presStyleCnt="3"/>
      <dgm:spPr/>
    </dgm:pt>
    <dgm:pt modelId="{C3D815C4-5847-4DF5-8C9A-B9FF2AEA7308}" type="pres">
      <dgm:prSet presAssocID="{AB5AA043-8844-4883-9775-3E13BFE7AA93}" presName="circle3" presStyleLbl="node1" presStyleIdx="2" presStyleCnt="3"/>
      <dgm:spPr/>
    </dgm:pt>
    <dgm:pt modelId="{91C83A38-C865-49C3-A4B7-6BC5F7EC2356}" type="pres">
      <dgm:prSet presAssocID="{AB5AA043-8844-4883-9775-3E13BFE7AA93}" presName="rect3" presStyleLbl="alignAcc1" presStyleIdx="2" presStyleCnt="3"/>
      <dgm:spPr/>
      <dgm:t>
        <a:bodyPr/>
        <a:lstStyle/>
        <a:p>
          <a:endParaRPr lang="en-GB"/>
        </a:p>
      </dgm:t>
    </dgm:pt>
    <dgm:pt modelId="{3397E34E-C069-4E8D-A926-7A647C5F0ACF}" type="pres">
      <dgm:prSet presAssocID="{6A92C573-72AB-474C-85C4-D736C0D41296}" presName="rect1ParTxNoCh" presStyleLbl="alignAcc1" presStyleIdx="2" presStyleCnt="3">
        <dgm:presLayoutVars>
          <dgm:chMax val="1"/>
          <dgm:bulletEnabled val="1"/>
        </dgm:presLayoutVars>
      </dgm:prSet>
      <dgm:spPr/>
      <dgm:t>
        <a:bodyPr/>
        <a:lstStyle/>
        <a:p>
          <a:endParaRPr lang="en-GB"/>
        </a:p>
      </dgm:t>
    </dgm:pt>
    <dgm:pt modelId="{3287E5CA-271C-4458-B003-70FB98D7E40B}" type="pres">
      <dgm:prSet presAssocID="{C0671685-A641-4882-9DDB-2AE135DBFEB2}" presName="rect2ParTxNoCh" presStyleLbl="alignAcc1" presStyleIdx="2" presStyleCnt="3">
        <dgm:presLayoutVars>
          <dgm:chMax val="1"/>
          <dgm:bulletEnabled val="1"/>
        </dgm:presLayoutVars>
      </dgm:prSet>
      <dgm:spPr/>
      <dgm:t>
        <a:bodyPr/>
        <a:lstStyle/>
        <a:p>
          <a:endParaRPr lang="en-GB"/>
        </a:p>
      </dgm:t>
    </dgm:pt>
    <dgm:pt modelId="{93586632-87AE-4807-96D7-CB58BBCF2145}" type="pres">
      <dgm:prSet presAssocID="{AB5AA043-8844-4883-9775-3E13BFE7AA93}" presName="rect3ParTxNoCh" presStyleLbl="alignAcc1" presStyleIdx="2" presStyleCnt="3">
        <dgm:presLayoutVars>
          <dgm:chMax val="1"/>
          <dgm:bulletEnabled val="1"/>
        </dgm:presLayoutVars>
      </dgm:prSet>
      <dgm:spPr/>
      <dgm:t>
        <a:bodyPr/>
        <a:lstStyle/>
        <a:p>
          <a:endParaRPr lang="en-GB"/>
        </a:p>
      </dgm:t>
    </dgm:pt>
  </dgm:ptLst>
  <dgm:cxnLst>
    <dgm:cxn modelId="{476909D9-E4A0-4795-B07A-E1AE26482E37}" srcId="{F365979D-B1B1-41FD-BDD7-D7718068E015}" destId="{AB5AA043-8844-4883-9775-3E13BFE7AA93}" srcOrd="2" destOrd="0" parTransId="{5581031A-9878-40B7-A58D-11DC21779A27}" sibTransId="{33395235-AA30-4209-A9AE-FEAD89EE862A}"/>
    <dgm:cxn modelId="{192EA73A-210C-401E-93B6-5E8734436196}" type="presOf" srcId="{6A92C573-72AB-474C-85C4-D736C0D41296}" destId="{3397E34E-C069-4E8D-A926-7A647C5F0ACF}" srcOrd="1" destOrd="0" presId="urn:microsoft.com/office/officeart/2005/8/layout/target3"/>
    <dgm:cxn modelId="{06A72771-4A91-485E-962C-51E4E1376267}" type="presOf" srcId="{6A92C573-72AB-474C-85C4-D736C0D41296}" destId="{68C6964B-CE26-4FF9-B4DB-D06BE91B14EE}" srcOrd="0" destOrd="0" presId="urn:microsoft.com/office/officeart/2005/8/layout/target3"/>
    <dgm:cxn modelId="{5DB03E2E-0872-4756-9349-08D96E14F66E}" srcId="{F365979D-B1B1-41FD-BDD7-D7718068E015}" destId="{6A92C573-72AB-474C-85C4-D736C0D41296}" srcOrd="0" destOrd="0" parTransId="{B8EBB5D2-561F-49E2-ACF8-DCAD43653187}" sibTransId="{44242667-C656-415D-A7F1-D9F286C4507F}"/>
    <dgm:cxn modelId="{A106BE6C-9F41-45E0-8506-F1F1EC9CDA94}" type="presOf" srcId="{F365979D-B1B1-41FD-BDD7-D7718068E015}" destId="{EB76C231-94B6-44EC-A99D-A32B8112E451}" srcOrd="0" destOrd="0" presId="urn:microsoft.com/office/officeart/2005/8/layout/target3"/>
    <dgm:cxn modelId="{A72E72EE-DDBA-4C11-8154-BB93C1CAF4DC}" type="presOf" srcId="{AB5AA043-8844-4883-9775-3E13BFE7AA93}" destId="{93586632-87AE-4807-96D7-CB58BBCF2145}" srcOrd="1" destOrd="0" presId="urn:microsoft.com/office/officeart/2005/8/layout/target3"/>
    <dgm:cxn modelId="{651D03FE-DD05-427B-A4AB-E7AE2920A52E}" srcId="{F365979D-B1B1-41FD-BDD7-D7718068E015}" destId="{C0671685-A641-4882-9DDB-2AE135DBFEB2}" srcOrd="1" destOrd="0" parTransId="{BF1489EB-89D5-4501-911D-DB9B7B1E8144}" sibTransId="{0D9203E3-4DF9-4029-8447-4372770229B4}"/>
    <dgm:cxn modelId="{7AC8888E-C8A3-4CAE-BBFA-3F4CF944848E}" type="presOf" srcId="{C0671685-A641-4882-9DDB-2AE135DBFEB2}" destId="{3287E5CA-271C-4458-B003-70FB98D7E40B}" srcOrd="1" destOrd="0" presId="urn:microsoft.com/office/officeart/2005/8/layout/target3"/>
    <dgm:cxn modelId="{599A98B5-C5D0-4B75-B3A2-34E8DC1B6C3A}" type="presOf" srcId="{C0671685-A641-4882-9DDB-2AE135DBFEB2}" destId="{A9918D04-74AA-41DC-B17B-9FCA27D007E3}" srcOrd="0" destOrd="0" presId="urn:microsoft.com/office/officeart/2005/8/layout/target3"/>
    <dgm:cxn modelId="{A8B65A94-3E11-4913-946C-531CF835BD40}" type="presOf" srcId="{AB5AA043-8844-4883-9775-3E13BFE7AA93}" destId="{91C83A38-C865-49C3-A4B7-6BC5F7EC2356}" srcOrd="0" destOrd="0" presId="urn:microsoft.com/office/officeart/2005/8/layout/target3"/>
    <dgm:cxn modelId="{D40AA517-1462-466C-96EA-142EEE93A731}" type="presParOf" srcId="{EB76C231-94B6-44EC-A99D-A32B8112E451}" destId="{DC7FD6DE-9016-498D-A3B4-9094A6315518}" srcOrd="0" destOrd="0" presId="urn:microsoft.com/office/officeart/2005/8/layout/target3"/>
    <dgm:cxn modelId="{16047C46-A4E9-4E89-B814-A214ED30E1B8}" type="presParOf" srcId="{EB76C231-94B6-44EC-A99D-A32B8112E451}" destId="{C6727E6B-D4B1-4FDD-BE89-7C04CEDCC3E2}" srcOrd="1" destOrd="0" presId="urn:microsoft.com/office/officeart/2005/8/layout/target3"/>
    <dgm:cxn modelId="{EC390E12-D605-4653-BEDD-62E866B29942}" type="presParOf" srcId="{EB76C231-94B6-44EC-A99D-A32B8112E451}" destId="{68C6964B-CE26-4FF9-B4DB-D06BE91B14EE}" srcOrd="2" destOrd="0" presId="urn:microsoft.com/office/officeart/2005/8/layout/target3"/>
    <dgm:cxn modelId="{EDF6C518-0B23-4095-8B6C-136352B46A4C}" type="presParOf" srcId="{EB76C231-94B6-44EC-A99D-A32B8112E451}" destId="{F071AAB5-189B-4B0B-97B9-E3F61EA888FF}" srcOrd="3" destOrd="0" presId="urn:microsoft.com/office/officeart/2005/8/layout/target3"/>
    <dgm:cxn modelId="{79821688-CEEF-4777-8205-63E086AB9CCC}" type="presParOf" srcId="{EB76C231-94B6-44EC-A99D-A32B8112E451}" destId="{74B26F07-A397-4E70-A960-C8DDD39A62E2}" srcOrd="4" destOrd="0" presId="urn:microsoft.com/office/officeart/2005/8/layout/target3"/>
    <dgm:cxn modelId="{4091864D-B563-4595-830A-6C3A5B8A8B4F}" type="presParOf" srcId="{EB76C231-94B6-44EC-A99D-A32B8112E451}" destId="{A9918D04-74AA-41DC-B17B-9FCA27D007E3}" srcOrd="5" destOrd="0" presId="urn:microsoft.com/office/officeart/2005/8/layout/target3"/>
    <dgm:cxn modelId="{CC999CA4-276A-4B05-9C44-2477DBBF8144}" type="presParOf" srcId="{EB76C231-94B6-44EC-A99D-A32B8112E451}" destId="{B0D073BE-0F66-435C-A618-CCC0D2823B23}" srcOrd="6" destOrd="0" presId="urn:microsoft.com/office/officeart/2005/8/layout/target3"/>
    <dgm:cxn modelId="{26413886-0C72-4F81-B534-6C612694F8C8}" type="presParOf" srcId="{EB76C231-94B6-44EC-A99D-A32B8112E451}" destId="{C3D815C4-5847-4DF5-8C9A-B9FF2AEA7308}" srcOrd="7" destOrd="0" presId="urn:microsoft.com/office/officeart/2005/8/layout/target3"/>
    <dgm:cxn modelId="{D4196BFC-326A-467E-BB80-B9AF8FD90671}" type="presParOf" srcId="{EB76C231-94B6-44EC-A99D-A32B8112E451}" destId="{91C83A38-C865-49C3-A4B7-6BC5F7EC2356}" srcOrd="8" destOrd="0" presId="urn:microsoft.com/office/officeart/2005/8/layout/target3"/>
    <dgm:cxn modelId="{33B30E32-9E5D-471B-BDBD-E3C55895F3CB}" type="presParOf" srcId="{EB76C231-94B6-44EC-A99D-A32B8112E451}" destId="{3397E34E-C069-4E8D-A926-7A647C5F0ACF}" srcOrd="9" destOrd="0" presId="urn:microsoft.com/office/officeart/2005/8/layout/target3"/>
    <dgm:cxn modelId="{5232FF25-2251-47FD-8E88-B74973C9C632}" type="presParOf" srcId="{EB76C231-94B6-44EC-A99D-A32B8112E451}" destId="{3287E5CA-271C-4458-B003-70FB98D7E40B}" srcOrd="10" destOrd="0" presId="urn:microsoft.com/office/officeart/2005/8/layout/target3"/>
    <dgm:cxn modelId="{4E3A79BF-B3BD-4232-A7FC-7A14EB53112A}" type="presParOf" srcId="{EB76C231-94B6-44EC-A99D-A32B8112E451}" destId="{93586632-87AE-4807-96D7-CB58BBCF214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F25C28-9D2B-4A52-8380-35EAF4D9C453}"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GB"/>
        </a:p>
      </dgm:t>
    </dgm:pt>
    <dgm:pt modelId="{5F4C9E54-C8B9-4DF6-9791-5FA3DD09DCE0}">
      <dgm:prSet/>
      <dgm:spPr/>
      <dgm:t>
        <a:bodyPr/>
        <a:lstStyle/>
        <a:p>
          <a:pPr rtl="0"/>
          <a:r>
            <a:rPr lang="en-GB" dirty="0" smtClean="0"/>
            <a:t>Is getting out a dumper a task?</a:t>
          </a:r>
          <a:endParaRPr lang="en-GB" dirty="0"/>
        </a:p>
      </dgm:t>
    </dgm:pt>
    <dgm:pt modelId="{1CDC4672-017E-40D4-8257-86A93119646C}" type="parTrans" cxnId="{C25358A5-8C3E-40C1-9478-5B4052F81C92}">
      <dgm:prSet/>
      <dgm:spPr/>
      <dgm:t>
        <a:bodyPr/>
        <a:lstStyle/>
        <a:p>
          <a:endParaRPr lang="en-GB"/>
        </a:p>
      </dgm:t>
    </dgm:pt>
    <dgm:pt modelId="{EC647DDF-3ED9-427F-B7A2-C7CE2A800359}" type="sibTrans" cxnId="{C25358A5-8C3E-40C1-9478-5B4052F81C92}">
      <dgm:prSet/>
      <dgm:spPr/>
      <dgm:t>
        <a:bodyPr/>
        <a:lstStyle/>
        <a:p>
          <a:endParaRPr lang="en-GB"/>
        </a:p>
      </dgm:t>
    </dgm:pt>
    <dgm:pt modelId="{5B0BFB44-3474-42E0-B901-F64245861D0D}">
      <dgm:prSet/>
      <dgm:spPr/>
      <dgm:t>
        <a:bodyPr/>
        <a:lstStyle/>
        <a:p>
          <a:pPr rtl="0"/>
          <a:r>
            <a:rPr lang="en-GB" dirty="0" smtClean="0"/>
            <a:t>Risk assessing the task</a:t>
          </a:r>
          <a:endParaRPr lang="en-GB" dirty="0"/>
        </a:p>
      </dgm:t>
    </dgm:pt>
    <dgm:pt modelId="{0629FE27-D01C-4ECD-B8AC-989AD89540DC}" type="parTrans" cxnId="{41C40895-2097-43DD-923B-D99C71950569}">
      <dgm:prSet/>
      <dgm:spPr/>
      <dgm:t>
        <a:bodyPr/>
        <a:lstStyle/>
        <a:p>
          <a:endParaRPr lang="en-GB"/>
        </a:p>
      </dgm:t>
    </dgm:pt>
    <dgm:pt modelId="{61BB47FF-A09B-4520-B346-3713B53B1DC6}" type="sibTrans" cxnId="{41C40895-2097-43DD-923B-D99C71950569}">
      <dgm:prSet/>
      <dgm:spPr/>
      <dgm:t>
        <a:bodyPr/>
        <a:lstStyle/>
        <a:p>
          <a:endParaRPr lang="en-GB"/>
        </a:p>
      </dgm:t>
    </dgm:pt>
    <dgm:pt modelId="{710D4459-DC01-4EC7-9B70-5D2B1D8F087D}">
      <dgm:prSet/>
      <dgm:spPr/>
      <dgm:t>
        <a:bodyPr/>
        <a:lstStyle/>
        <a:p>
          <a:pPr rtl="0"/>
          <a:r>
            <a:rPr lang="en-GB" smtClean="0"/>
            <a:t>Finding practical and safe solutions</a:t>
          </a:r>
          <a:endParaRPr lang="en-GB"/>
        </a:p>
      </dgm:t>
    </dgm:pt>
    <dgm:pt modelId="{D9392D2F-2D00-4D6E-BA6E-17183A225C60}" type="parTrans" cxnId="{FB4391EF-6EF8-485E-AA76-41428F488F34}">
      <dgm:prSet/>
      <dgm:spPr/>
      <dgm:t>
        <a:bodyPr/>
        <a:lstStyle/>
        <a:p>
          <a:endParaRPr lang="en-GB"/>
        </a:p>
      </dgm:t>
    </dgm:pt>
    <dgm:pt modelId="{5235203D-4ED9-4357-B8DC-7684502B129C}" type="sibTrans" cxnId="{FB4391EF-6EF8-485E-AA76-41428F488F34}">
      <dgm:prSet/>
      <dgm:spPr/>
      <dgm:t>
        <a:bodyPr/>
        <a:lstStyle/>
        <a:p>
          <a:endParaRPr lang="en-GB"/>
        </a:p>
      </dgm:t>
    </dgm:pt>
    <dgm:pt modelId="{7177209E-45E0-42ED-B074-973E06F79FA4}">
      <dgm:prSet/>
      <dgm:spPr/>
      <dgm:t>
        <a:bodyPr/>
        <a:lstStyle/>
        <a:p>
          <a:pPr rtl="0"/>
          <a:r>
            <a:rPr lang="en-GB" dirty="0" smtClean="0"/>
            <a:t>Would you have close called?</a:t>
          </a:r>
          <a:endParaRPr lang="en-GB" dirty="0"/>
        </a:p>
      </dgm:t>
    </dgm:pt>
    <dgm:pt modelId="{E24365EA-43CA-4152-835B-CDAA35B2DA4E}" type="parTrans" cxnId="{CE180973-0AFC-4EBB-A6B7-2FEFD8F9F6BE}">
      <dgm:prSet/>
      <dgm:spPr/>
      <dgm:t>
        <a:bodyPr/>
        <a:lstStyle/>
        <a:p>
          <a:endParaRPr lang="en-GB"/>
        </a:p>
      </dgm:t>
    </dgm:pt>
    <dgm:pt modelId="{95980884-6E2F-45E2-AB5C-D3B37C33E989}" type="sibTrans" cxnId="{CE180973-0AFC-4EBB-A6B7-2FEFD8F9F6BE}">
      <dgm:prSet/>
      <dgm:spPr/>
      <dgm:t>
        <a:bodyPr/>
        <a:lstStyle/>
        <a:p>
          <a:endParaRPr lang="en-GB"/>
        </a:p>
      </dgm:t>
    </dgm:pt>
    <dgm:pt modelId="{440506C2-5EBF-41AF-A285-DDB971338847}" type="pres">
      <dgm:prSet presAssocID="{A4F25C28-9D2B-4A52-8380-35EAF4D9C453}" presName="matrix" presStyleCnt="0">
        <dgm:presLayoutVars>
          <dgm:chMax val="1"/>
          <dgm:dir/>
          <dgm:resizeHandles val="exact"/>
        </dgm:presLayoutVars>
      </dgm:prSet>
      <dgm:spPr/>
      <dgm:t>
        <a:bodyPr/>
        <a:lstStyle/>
        <a:p>
          <a:endParaRPr lang="en-GB"/>
        </a:p>
      </dgm:t>
    </dgm:pt>
    <dgm:pt modelId="{FB4D77C7-8EFF-415A-B49E-220297957E0C}" type="pres">
      <dgm:prSet presAssocID="{A4F25C28-9D2B-4A52-8380-35EAF4D9C453}" presName="diamond" presStyleLbl="bgShp" presStyleIdx="0" presStyleCnt="1"/>
      <dgm:spPr/>
    </dgm:pt>
    <dgm:pt modelId="{68414671-0B5C-4583-8F73-B0EA2DAE4911}" type="pres">
      <dgm:prSet presAssocID="{A4F25C28-9D2B-4A52-8380-35EAF4D9C453}" presName="quad1" presStyleLbl="node1" presStyleIdx="0" presStyleCnt="4">
        <dgm:presLayoutVars>
          <dgm:chMax val="0"/>
          <dgm:chPref val="0"/>
          <dgm:bulletEnabled val="1"/>
        </dgm:presLayoutVars>
      </dgm:prSet>
      <dgm:spPr/>
      <dgm:t>
        <a:bodyPr/>
        <a:lstStyle/>
        <a:p>
          <a:endParaRPr lang="en-GB"/>
        </a:p>
      </dgm:t>
    </dgm:pt>
    <dgm:pt modelId="{BCD4BEF0-4D94-4662-AC83-725F9A81C106}" type="pres">
      <dgm:prSet presAssocID="{A4F25C28-9D2B-4A52-8380-35EAF4D9C453}" presName="quad2" presStyleLbl="node1" presStyleIdx="1" presStyleCnt="4">
        <dgm:presLayoutVars>
          <dgm:chMax val="0"/>
          <dgm:chPref val="0"/>
          <dgm:bulletEnabled val="1"/>
        </dgm:presLayoutVars>
      </dgm:prSet>
      <dgm:spPr/>
      <dgm:t>
        <a:bodyPr/>
        <a:lstStyle/>
        <a:p>
          <a:endParaRPr lang="en-GB"/>
        </a:p>
      </dgm:t>
    </dgm:pt>
    <dgm:pt modelId="{E207364A-A9A6-48C7-95CB-38D2BCE677D3}" type="pres">
      <dgm:prSet presAssocID="{A4F25C28-9D2B-4A52-8380-35EAF4D9C453}" presName="quad3" presStyleLbl="node1" presStyleIdx="2" presStyleCnt="4">
        <dgm:presLayoutVars>
          <dgm:chMax val="0"/>
          <dgm:chPref val="0"/>
          <dgm:bulletEnabled val="1"/>
        </dgm:presLayoutVars>
      </dgm:prSet>
      <dgm:spPr/>
      <dgm:t>
        <a:bodyPr/>
        <a:lstStyle/>
        <a:p>
          <a:endParaRPr lang="en-GB"/>
        </a:p>
      </dgm:t>
    </dgm:pt>
    <dgm:pt modelId="{5610E9DA-5FAD-4A9F-9AE8-D4E0B9EDF38C}" type="pres">
      <dgm:prSet presAssocID="{A4F25C28-9D2B-4A52-8380-35EAF4D9C453}" presName="quad4" presStyleLbl="node1" presStyleIdx="3" presStyleCnt="4">
        <dgm:presLayoutVars>
          <dgm:chMax val="0"/>
          <dgm:chPref val="0"/>
          <dgm:bulletEnabled val="1"/>
        </dgm:presLayoutVars>
      </dgm:prSet>
      <dgm:spPr/>
      <dgm:t>
        <a:bodyPr/>
        <a:lstStyle/>
        <a:p>
          <a:endParaRPr lang="en-GB"/>
        </a:p>
      </dgm:t>
    </dgm:pt>
  </dgm:ptLst>
  <dgm:cxnLst>
    <dgm:cxn modelId="{3D9E7A6A-485B-42DB-8D36-9F0EC78B68CD}" type="presOf" srcId="{A4F25C28-9D2B-4A52-8380-35EAF4D9C453}" destId="{440506C2-5EBF-41AF-A285-DDB971338847}" srcOrd="0" destOrd="0" presId="urn:microsoft.com/office/officeart/2005/8/layout/matrix3"/>
    <dgm:cxn modelId="{CE180973-0AFC-4EBB-A6B7-2FEFD8F9F6BE}" srcId="{A4F25C28-9D2B-4A52-8380-35EAF4D9C453}" destId="{7177209E-45E0-42ED-B074-973E06F79FA4}" srcOrd="3" destOrd="0" parTransId="{E24365EA-43CA-4152-835B-CDAA35B2DA4E}" sibTransId="{95980884-6E2F-45E2-AB5C-D3B37C33E989}"/>
    <dgm:cxn modelId="{FAA43EB9-4145-4581-8F3C-038C10EBB632}" type="presOf" srcId="{7177209E-45E0-42ED-B074-973E06F79FA4}" destId="{5610E9DA-5FAD-4A9F-9AE8-D4E0B9EDF38C}" srcOrd="0" destOrd="0" presId="urn:microsoft.com/office/officeart/2005/8/layout/matrix3"/>
    <dgm:cxn modelId="{41C40895-2097-43DD-923B-D99C71950569}" srcId="{A4F25C28-9D2B-4A52-8380-35EAF4D9C453}" destId="{5B0BFB44-3474-42E0-B901-F64245861D0D}" srcOrd="1" destOrd="0" parTransId="{0629FE27-D01C-4ECD-B8AC-989AD89540DC}" sibTransId="{61BB47FF-A09B-4520-B346-3713B53B1DC6}"/>
    <dgm:cxn modelId="{9AC25421-3622-45DE-BD50-DF9F3463A7D5}" type="presOf" srcId="{5F4C9E54-C8B9-4DF6-9791-5FA3DD09DCE0}" destId="{68414671-0B5C-4583-8F73-B0EA2DAE4911}" srcOrd="0" destOrd="0" presId="urn:microsoft.com/office/officeart/2005/8/layout/matrix3"/>
    <dgm:cxn modelId="{FB4391EF-6EF8-485E-AA76-41428F488F34}" srcId="{A4F25C28-9D2B-4A52-8380-35EAF4D9C453}" destId="{710D4459-DC01-4EC7-9B70-5D2B1D8F087D}" srcOrd="2" destOrd="0" parTransId="{D9392D2F-2D00-4D6E-BA6E-17183A225C60}" sibTransId="{5235203D-4ED9-4357-B8DC-7684502B129C}"/>
    <dgm:cxn modelId="{C25358A5-8C3E-40C1-9478-5B4052F81C92}" srcId="{A4F25C28-9D2B-4A52-8380-35EAF4D9C453}" destId="{5F4C9E54-C8B9-4DF6-9791-5FA3DD09DCE0}" srcOrd="0" destOrd="0" parTransId="{1CDC4672-017E-40D4-8257-86A93119646C}" sibTransId="{EC647DDF-3ED9-427F-B7A2-C7CE2A800359}"/>
    <dgm:cxn modelId="{9FF0628D-78FA-4ECE-A5F7-AAE72ADE6B72}" type="presOf" srcId="{710D4459-DC01-4EC7-9B70-5D2B1D8F087D}" destId="{E207364A-A9A6-48C7-95CB-38D2BCE677D3}" srcOrd="0" destOrd="0" presId="urn:microsoft.com/office/officeart/2005/8/layout/matrix3"/>
    <dgm:cxn modelId="{252B1A27-81A8-405D-A854-07D0A2D2DA1E}" type="presOf" srcId="{5B0BFB44-3474-42E0-B901-F64245861D0D}" destId="{BCD4BEF0-4D94-4662-AC83-725F9A81C106}" srcOrd="0" destOrd="0" presId="urn:microsoft.com/office/officeart/2005/8/layout/matrix3"/>
    <dgm:cxn modelId="{7F7F9EF6-82C2-4F6D-93CA-2E46D9BAB31F}" type="presParOf" srcId="{440506C2-5EBF-41AF-A285-DDB971338847}" destId="{FB4D77C7-8EFF-415A-B49E-220297957E0C}" srcOrd="0" destOrd="0" presId="urn:microsoft.com/office/officeart/2005/8/layout/matrix3"/>
    <dgm:cxn modelId="{385CA771-0EE2-45F1-A9D9-C4059C6C7B80}" type="presParOf" srcId="{440506C2-5EBF-41AF-A285-DDB971338847}" destId="{68414671-0B5C-4583-8F73-B0EA2DAE4911}" srcOrd="1" destOrd="0" presId="urn:microsoft.com/office/officeart/2005/8/layout/matrix3"/>
    <dgm:cxn modelId="{BD8C9FF4-F0E6-4D30-9AFD-4ED0EFE8391E}" type="presParOf" srcId="{440506C2-5EBF-41AF-A285-DDB971338847}" destId="{BCD4BEF0-4D94-4662-AC83-725F9A81C106}" srcOrd="2" destOrd="0" presId="urn:microsoft.com/office/officeart/2005/8/layout/matrix3"/>
    <dgm:cxn modelId="{72AD6305-2FBE-49B6-B131-3141BD1A9AEA}" type="presParOf" srcId="{440506C2-5EBF-41AF-A285-DDB971338847}" destId="{E207364A-A9A6-48C7-95CB-38D2BCE677D3}" srcOrd="3" destOrd="0" presId="urn:microsoft.com/office/officeart/2005/8/layout/matrix3"/>
    <dgm:cxn modelId="{15AB9361-50A4-400E-9A35-5F1D53592868}" type="presParOf" srcId="{440506C2-5EBF-41AF-A285-DDB971338847}" destId="{5610E9DA-5FAD-4A9F-9AE8-D4E0B9EDF38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A71E5-ABF1-4C38-ADB6-6C50D877ABC6}">
      <dsp:nvSpPr>
        <dsp:cNvPr id="0" name=""/>
        <dsp:cNvSpPr/>
      </dsp:nvSpPr>
      <dsp:spPr>
        <a:xfrm>
          <a:off x="0" y="6892"/>
          <a:ext cx="7269163" cy="13899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An opportunity to review and reflect on our events</a:t>
          </a:r>
          <a:endParaRPr lang="en-GB" sz="3600" kern="1200" dirty="0"/>
        </a:p>
      </dsp:txBody>
      <dsp:txXfrm>
        <a:off x="67852" y="74744"/>
        <a:ext cx="7133459" cy="1254256"/>
      </dsp:txXfrm>
    </dsp:sp>
    <dsp:sp modelId="{79359961-D3DA-4483-99B0-B6D366677041}">
      <dsp:nvSpPr>
        <dsp:cNvPr id="0" name=""/>
        <dsp:cNvSpPr/>
      </dsp:nvSpPr>
      <dsp:spPr>
        <a:xfrm>
          <a:off x="0" y="1500532"/>
          <a:ext cx="7269163" cy="1389960"/>
        </a:xfrm>
        <a:prstGeom prst="roundRect">
          <a:avLst/>
        </a:prstGeom>
        <a:solidFill>
          <a:schemeClr val="accent1">
            <a:shade val="80000"/>
            <a:hueOff val="341228"/>
            <a:satOff val="-40469"/>
            <a:lumOff val="214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Dedicate time to discuss what's gone wrong</a:t>
          </a:r>
          <a:endParaRPr lang="en-GB" sz="3600" kern="1200" dirty="0"/>
        </a:p>
      </dsp:txBody>
      <dsp:txXfrm>
        <a:off x="67852" y="1568384"/>
        <a:ext cx="7133459" cy="1254256"/>
      </dsp:txXfrm>
    </dsp:sp>
    <dsp:sp modelId="{6DB34A29-5AAD-46A1-959C-DC2C1050DFB8}">
      <dsp:nvSpPr>
        <dsp:cNvPr id="0" name=""/>
        <dsp:cNvSpPr/>
      </dsp:nvSpPr>
      <dsp:spPr>
        <a:xfrm>
          <a:off x="0" y="2994172"/>
          <a:ext cx="7269163" cy="1389960"/>
        </a:xfrm>
        <a:prstGeom prst="roundRect">
          <a:avLst/>
        </a:prstGeom>
        <a:solidFill>
          <a:schemeClr val="accent1">
            <a:shade val="80000"/>
            <a:hueOff val="682457"/>
            <a:satOff val="-80938"/>
            <a:lumOff val="42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GB" sz="3600" kern="1200" dirty="0" smtClean="0"/>
            <a:t>Share the learning for the benefit of others</a:t>
          </a:r>
          <a:endParaRPr lang="en-GB" sz="3600" kern="1200" dirty="0"/>
        </a:p>
      </dsp:txBody>
      <dsp:txXfrm>
        <a:off x="67852" y="3062024"/>
        <a:ext cx="7133459" cy="1254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FD6DE-9016-498D-A3B4-9094A6315518}">
      <dsp:nvSpPr>
        <dsp:cNvPr id="0" name=""/>
        <dsp:cNvSpPr/>
      </dsp:nvSpPr>
      <dsp:spPr>
        <a:xfrm>
          <a:off x="0" y="14763"/>
          <a:ext cx="4361497" cy="436149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C6964B-CE26-4FF9-B4DB-D06BE91B14EE}">
      <dsp:nvSpPr>
        <dsp:cNvPr id="0" name=""/>
        <dsp:cNvSpPr/>
      </dsp:nvSpPr>
      <dsp:spPr>
        <a:xfrm>
          <a:off x="2180748" y="14763"/>
          <a:ext cx="5088414" cy="436149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could have prevented this accident?</a:t>
          </a:r>
          <a:endParaRPr lang="en-GB" sz="3500" kern="1200" dirty="0"/>
        </a:p>
      </dsp:txBody>
      <dsp:txXfrm>
        <a:off x="2180748" y="14763"/>
        <a:ext cx="5088414" cy="1308452"/>
      </dsp:txXfrm>
    </dsp:sp>
    <dsp:sp modelId="{74B26F07-A397-4E70-A960-C8DDD39A62E2}">
      <dsp:nvSpPr>
        <dsp:cNvPr id="0" name=""/>
        <dsp:cNvSpPr/>
      </dsp:nvSpPr>
      <dsp:spPr>
        <a:xfrm>
          <a:off x="763263" y="1323215"/>
          <a:ext cx="2834970" cy="283497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918D04-74AA-41DC-B17B-9FCA27D007E3}">
      <dsp:nvSpPr>
        <dsp:cNvPr id="0" name=""/>
        <dsp:cNvSpPr/>
      </dsp:nvSpPr>
      <dsp:spPr>
        <a:xfrm>
          <a:off x="2180748" y="1323215"/>
          <a:ext cx="5088414" cy="283497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Who could have prevented this accident?</a:t>
          </a:r>
          <a:endParaRPr lang="en-GB" sz="3500" kern="1200"/>
        </a:p>
      </dsp:txBody>
      <dsp:txXfrm>
        <a:off x="2180748" y="1323215"/>
        <a:ext cx="5088414" cy="1308447"/>
      </dsp:txXfrm>
    </dsp:sp>
    <dsp:sp modelId="{C3D815C4-5847-4DF5-8C9A-B9FF2AEA7308}">
      <dsp:nvSpPr>
        <dsp:cNvPr id="0" name=""/>
        <dsp:cNvSpPr/>
      </dsp:nvSpPr>
      <dsp:spPr>
        <a:xfrm>
          <a:off x="1526524" y="2631663"/>
          <a:ext cx="1308448" cy="130844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C83A38-C865-49C3-A4B7-6BC5F7EC2356}">
      <dsp:nvSpPr>
        <dsp:cNvPr id="0" name=""/>
        <dsp:cNvSpPr/>
      </dsp:nvSpPr>
      <dsp:spPr>
        <a:xfrm>
          <a:off x="2180748" y="2631663"/>
          <a:ext cx="5088414" cy="130844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can be learned from this accident?</a:t>
          </a:r>
          <a:endParaRPr lang="en-GB" sz="3500" kern="1200" dirty="0"/>
        </a:p>
      </dsp:txBody>
      <dsp:txXfrm>
        <a:off x="2180748" y="2631663"/>
        <a:ext cx="5088414" cy="13084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77C7-8EFF-415A-B49E-220297957E0C}">
      <dsp:nvSpPr>
        <dsp:cNvPr id="0" name=""/>
        <dsp:cNvSpPr/>
      </dsp:nvSpPr>
      <dsp:spPr>
        <a:xfrm>
          <a:off x="1439069" y="0"/>
          <a:ext cx="4391025" cy="4391025"/>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414671-0B5C-4583-8F73-B0EA2DAE4911}">
      <dsp:nvSpPr>
        <dsp:cNvPr id="0" name=""/>
        <dsp:cNvSpPr/>
      </dsp:nvSpPr>
      <dsp:spPr>
        <a:xfrm>
          <a:off x="185621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Identifying specific tasks</a:t>
          </a:r>
          <a:endParaRPr lang="en-GB" sz="2100" kern="1200"/>
        </a:p>
      </dsp:txBody>
      <dsp:txXfrm>
        <a:off x="1939813" y="500744"/>
        <a:ext cx="1545305" cy="1545305"/>
      </dsp:txXfrm>
    </dsp:sp>
    <dsp:sp modelId="{BCD4BEF0-4D94-4662-AC83-725F9A81C106}">
      <dsp:nvSpPr>
        <dsp:cNvPr id="0" name=""/>
        <dsp:cNvSpPr/>
      </dsp:nvSpPr>
      <dsp:spPr>
        <a:xfrm>
          <a:off x="370044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Risk assessing the task</a:t>
          </a:r>
          <a:endParaRPr lang="en-GB" sz="2100" kern="1200"/>
        </a:p>
      </dsp:txBody>
      <dsp:txXfrm>
        <a:off x="3784043" y="500744"/>
        <a:ext cx="1545305" cy="1545305"/>
      </dsp:txXfrm>
    </dsp:sp>
    <dsp:sp modelId="{E207364A-A9A6-48C7-95CB-38D2BCE677D3}">
      <dsp:nvSpPr>
        <dsp:cNvPr id="0" name=""/>
        <dsp:cNvSpPr/>
      </dsp:nvSpPr>
      <dsp:spPr>
        <a:xfrm>
          <a:off x="185621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Finding practical and safe solutions</a:t>
          </a:r>
          <a:endParaRPr lang="en-GB" sz="2100" kern="1200"/>
        </a:p>
      </dsp:txBody>
      <dsp:txXfrm>
        <a:off x="1939813" y="2344974"/>
        <a:ext cx="1545305" cy="1545305"/>
      </dsp:txXfrm>
    </dsp:sp>
    <dsp:sp modelId="{5610E9DA-5FAD-4A9F-9AE8-D4E0B9EDF38C}">
      <dsp:nvSpPr>
        <dsp:cNvPr id="0" name=""/>
        <dsp:cNvSpPr/>
      </dsp:nvSpPr>
      <dsp:spPr>
        <a:xfrm>
          <a:off x="370044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Speaking up and sharing concerns about risk</a:t>
          </a:r>
          <a:endParaRPr lang="en-GB" sz="2100" kern="1200"/>
        </a:p>
      </dsp:txBody>
      <dsp:txXfrm>
        <a:off x="3784043" y="2344974"/>
        <a:ext cx="1545305" cy="1545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FD6DE-9016-498D-A3B4-9094A6315518}">
      <dsp:nvSpPr>
        <dsp:cNvPr id="0" name=""/>
        <dsp:cNvSpPr/>
      </dsp:nvSpPr>
      <dsp:spPr>
        <a:xfrm>
          <a:off x="0" y="14763"/>
          <a:ext cx="4361497" cy="436149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C6964B-CE26-4FF9-B4DB-D06BE91B14EE}">
      <dsp:nvSpPr>
        <dsp:cNvPr id="0" name=""/>
        <dsp:cNvSpPr/>
      </dsp:nvSpPr>
      <dsp:spPr>
        <a:xfrm>
          <a:off x="2180748" y="14763"/>
          <a:ext cx="5088414" cy="436149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could have prevented this accident?</a:t>
          </a:r>
          <a:endParaRPr lang="en-GB" sz="3500" kern="1200" dirty="0"/>
        </a:p>
      </dsp:txBody>
      <dsp:txXfrm>
        <a:off x="2180748" y="14763"/>
        <a:ext cx="5088414" cy="1308452"/>
      </dsp:txXfrm>
    </dsp:sp>
    <dsp:sp modelId="{74B26F07-A397-4E70-A960-C8DDD39A62E2}">
      <dsp:nvSpPr>
        <dsp:cNvPr id="0" name=""/>
        <dsp:cNvSpPr/>
      </dsp:nvSpPr>
      <dsp:spPr>
        <a:xfrm>
          <a:off x="763263" y="1323215"/>
          <a:ext cx="2834970" cy="283497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918D04-74AA-41DC-B17B-9FCA27D007E3}">
      <dsp:nvSpPr>
        <dsp:cNvPr id="0" name=""/>
        <dsp:cNvSpPr/>
      </dsp:nvSpPr>
      <dsp:spPr>
        <a:xfrm>
          <a:off x="2180748" y="1323215"/>
          <a:ext cx="5088414" cy="283497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Who could have prevented this accident?</a:t>
          </a:r>
          <a:endParaRPr lang="en-GB" sz="3500" kern="1200"/>
        </a:p>
      </dsp:txBody>
      <dsp:txXfrm>
        <a:off x="2180748" y="1323215"/>
        <a:ext cx="5088414" cy="1308447"/>
      </dsp:txXfrm>
    </dsp:sp>
    <dsp:sp modelId="{C3D815C4-5847-4DF5-8C9A-B9FF2AEA7308}">
      <dsp:nvSpPr>
        <dsp:cNvPr id="0" name=""/>
        <dsp:cNvSpPr/>
      </dsp:nvSpPr>
      <dsp:spPr>
        <a:xfrm>
          <a:off x="1526524" y="2631663"/>
          <a:ext cx="1308448" cy="130844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C83A38-C865-49C3-A4B7-6BC5F7EC2356}">
      <dsp:nvSpPr>
        <dsp:cNvPr id="0" name=""/>
        <dsp:cNvSpPr/>
      </dsp:nvSpPr>
      <dsp:spPr>
        <a:xfrm>
          <a:off x="2180748" y="2631663"/>
          <a:ext cx="5088414" cy="130844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can be learned from this accident?</a:t>
          </a:r>
          <a:endParaRPr lang="en-GB" sz="3500" kern="1200" dirty="0"/>
        </a:p>
      </dsp:txBody>
      <dsp:txXfrm>
        <a:off x="2180748" y="2631663"/>
        <a:ext cx="5088414" cy="13084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77C7-8EFF-415A-B49E-220297957E0C}">
      <dsp:nvSpPr>
        <dsp:cNvPr id="0" name=""/>
        <dsp:cNvSpPr/>
      </dsp:nvSpPr>
      <dsp:spPr>
        <a:xfrm>
          <a:off x="1439069" y="0"/>
          <a:ext cx="4391025" cy="4391025"/>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414671-0B5C-4583-8F73-B0EA2DAE4911}">
      <dsp:nvSpPr>
        <dsp:cNvPr id="0" name=""/>
        <dsp:cNvSpPr/>
      </dsp:nvSpPr>
      <dsp:spPr>
        <a:xfrm>
          <a:off x="185621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Identifying specific tasks</a:t>
          </a:r>
          <a:endParaRPr lang="en-GB" sz="2100" kern="1200"/>
        </a:p>
      </dsp:txBody>
      <dsp:txXfrm>
        <a:off x="1939813" y="500744"/>
        <a:ext cx="1545305" cy="1545305"/>
      </dsp:txXfrm>
    </dsp:sp>
    <dsp:sp modelId="{BCD4BEF0-4D94-4662-AC83-725F9A81C106}">
      <dsp:nvSpPr>
        <dsp:cNvPr id="0" name=""/>
        <dsp:cNvSpPr/>
      </dsp:nvSpPr>
      <dsp:spPr>
        <a:xfrm>
          <a:off x="370044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Risk assessing the task</a:t>
          </a:r>
          <a:endParaRPr lang="en-GB" sz="2100" kern="1200"/>
        </a:p>
      </dsp:txBody>
      <dsp:txXfrm>
        <a:off x="3784043" y="500744"/>
        <a:ext cx="1545305" cy="1545305"/>
      </dsp:txXfrm>
    </dsp:sp>
    <dsp:sp modelId="{E207364A-A9A6-48C7-95CB-38D2BCE677D3}">
      <dsp:nvSpPr>
        <dsp:cNvPr id="0" name=""/>
        <dsp:cNvSpPr/>
      </dsp:nvSpPr>
      <dsp:spPr>
        <a:xfrm>
          <a:off x="185621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Finding practical and safe solutions</a:t>
          </a:r>
          <a:endParaRPr lang="en-GB" sz="2100" kern="1200"/>
        </a:p>
      </dsp:txBody>
      <dsp:txXfrm>
        <a:off x="1939813" y="2344974"/>
        <a:ext cx="1545305" cy="1545305"/>
      </dsp:txXfrm>
    </dsp:sp>
    <dsp:sp modelId="{5610E9DA-5FAD-4A9F-9AE8-D4E0B9EDF38C}">
      <dsp:nvSpPr>
        <dsp:cNvPr id="0" name=""/>
        <dsp:cNvSpPr/>
      </dsp:nvSpPr>
      <dsp:spPr>
        <a:xfrm>
          <a:off x="370044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GB" sz="2100" kern="1200" smtClean="0"/>
            <a:t>Speaking up and sharing concerns about risk</a:t>
          </a:r>
          <a:endParaRPr lang="en-GB" sz="2100" kern="1200"/>
        </a:p>
      </dsp:txBody>
      <dsp:txXfrm>
        <a:off x="3784043" y="2344974"/>
        <a:ext cx="1545305" cy="15453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FD6DE-9016-498D-A3B4-9094A6315518}">
      <dsp:nvSpPr>
        <dsp:cNvPr id="0" name=""/>
        <dsp:cNvSpPr/>
      </dsp:nvSpPr>
      <dsp:spPr>
        <a:xfrm>
          <a:off x="0" y="14763"/>
          <a:ext cx="4361497" cy="4361497"/>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8C6964B-CE26-4FF9-B4DB-D06BE91B14EE}">
      <dsp:nvSpPr>
        <dsp:cNvPr id="0" name=""/>
        <dsp:cNvSpPr/>
      </dsp:nvSpPr>
      <dsp:spPr>
        <a:xfrm>
          <a:off x="2180748" y="14763"/>
          <a:ext cx="5088414" cy="436149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could have prevented this accident?</a:t>
          </a:r>
          <a:endParaRPr lang="en-GB" sz="3500" kern="1200" dirty="0"/>
        </a:p>
      </dsp:txBody>
      <dsp:txXfrm>
        <a:off x="2180748" y="14763"/>
        <a:ext cx="5088414" cy="1308452"/>
      </dsp:txXfrm>
    </dsp:sp>
    <dsp:sp modelId="{74B26F07-A397-4E70-A960-C8DDD39A62E2}">
      <dsp:nvSpPr>
        <dsp:cNvPr id="0" name=""/>
        <dsp:cNvSpPr/>
      </dsp:nvSpPr>
      <dsp:spPr>
        <a:xfrm>
          <a:off x="763263" y="1323215"/>
          <a:ext cx="2834970" cy="2834970"/>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9918D04-74AA-41DC-B17B-9FCA27D007E3}">
      <dsp:nvSpPr>
        <dsp:cNvPr id="0" name=""/>
        <dsp:cNvSpPr/>
      </dsp:nvSpPr>
      <dsp:spPr>
        <a:xfrm>
          <a:off x="2180748" y="1323215"/>
          <a:ext cx="5088414" cy="283497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smtClean="0"/>
            <a:t>Who could have prevented this accident?</a:t>
          </a:r>
          <a:endParaRPr lang="en-GB" sz="3500" kern="1200"/>
        </a:p>
      </dsp:txBody>
      <dsp:txXfrm>
        <a:off x="2180748" y="1323215"/>
        <a:ext cx="5088414" cy="1308447"/>
      </dsp:txXfrm>
    </dsp:sp>
    <dsp:sp modelId="{C3D815C4-5847-4DF5-8C9A-B9FF2AEA7308}">
      <dsp:nvSpPr>
        <dsp:cNvPr id="0" name=""/>
        <dsp:cNvSpPr/>
      </dsp:nvSpPr>
      <dsp:spPr>
        <a:xfrm>
          <a:off x="1526524" y="2631663"/>
          <a:ext cx="1308448" cy="1308448"/>
        </a:xfrm>
        <a:prstGeom prst="pie">
          <a:avLst>
            <a:gd name="adj1" fmla="val 5400000"/>
            <a:gd name="adj2" fmla="val 162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C83A38-C865-49C3-A4B7-6BC5F7EC2356}">
      <dsp:nvSpPr>
        <dsp:cNvPr id="0" name=""/>
        <dsp:cNvSpPr/>
      </dsp:nvSpPr>
      <dsp:spPr>
        <a:xfrm>
          <a:off x="2180748" y="2631663"/>
          <a:ext cx="5088414" cy="130844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GB" sz="3500" kern="1200" dirty="0" smtClean="0"/>
            <a:t>What can be learned from this accident?</a:t>
          </a:r>
          <a:endParaRPr lang="en-GB" sz="3500" kern="1200" dirty="0"/>
        </a:p>
      </dsp:txBody>
      <dsp:txXfrm>
        <a:off x="2180748" y="2631663"/>
        <a:ext cx="5088414" cy="13084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77C7-8EFF-415A-B49E-220297957E0C}">
      <dsp:nvSpPr>
        <dsp:cNvPr id="0" name=""/>
        <dsp:cNvSpPr/>
      </dsp:nvSpPr>
      <dsp:spPr>
        <a:xfrm>
          <a:off x="1439069" y="0"/>
          <a:ext cx="4391025" cy="4391025"/>
        </a:xfrm>
        <a:prstGeom prst="diamond">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414671-0B5C-4583-8F73-B0EA2DAE4911}">
      <dsp:nvSpPr>
        <dsp:cNvPr id="0" name=""/>
        <dsp:cNvSpPr/>
      </dsp:nvSpPr>
      <dsp:spPr>
        <a:xfrm>
          <a:off x="185621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Is getting out a dumper a task?</a:t>
          </a:r>
          <a:endParaRPr lang="en-GB" sz="2400" kern="1200" dirty="0"/>
        </a:p>
      </dsp:txBody>
      <dsp:txXfrm>
        <a:off x="1939813" y="500744"/>
        <a:ext cx="1545305" cy="1545305"/>
      </dsp:txXfrm>
    </dsp:sp>
    <dsp:sp modelId="{BCD4BEF0-4D94-4662-AC83-725F9A81C106}">
      <dsp:nvSpPr>
        <dsp:cNvPr id="0" name=""/>
        <dsp:cNvSpPr/>
      </dsp:nvSpPr>
      <dsp:spPr>
        <a:xfrm>
          <a:off x="3700446" y="41714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Risk assessing the task</a:t>
          </a:r>
          <a:endParaRPr lang="en-GB" sz="2400" kern="1200" dirty="0"/>
        </a:p>
      </dsp:txBody>
      <dsp:txXfrm>
        <a:off x="3784043" y="500744"/>
        <a:ext cx="1545305" cy="1545305"/>
      </dsp:txXfrm>
    </dsp:sp>
    <dsp:sp modelId="{E207364A-A9A6-48C7-95CB-38D2BCE677D3}">
      <dsp:nvSpPr>
        <dsp:cNvPr id="0" name=""/>
        <dsp:cNvSpPr/>
      </dsp:nvSpPr>
      <dsp:spPr>
        <a:xfrm>
          <a:off x="185621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smtClean="0"/>
            <a:t>Finding practical and safe solutions</a:t>
          </a:r>
          <a:endParaRPr lang="en-GB" sz="2400" kern="1200"/>
        </a:p>
      </dsp:txBody>
      <dsp:txXfrm>
        <a:off x="1939813" y="2344974"/>
        <a:ext cx="1545305" cy="1545305"/>
      </dsp:txXfrm>
    </dsp:sp>
    <dsp:sp modelId="{5610E9DA-5FAD-4A9F-9AE8-D4E0B9EDF38C}">
      <dsp:nvSpPr>
        <dsp:cNvPr id="0" name=""/>
        <dsp:cNvSpPr/>
      </dsp:nvSpPr>
      <dsp:spPr>
        <a:xfrm>
          <a:off x="3700446" y="2261377"/>
          <a:ext cx="1712499" cy="17124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GB" sz="2400" kern="1200" dirty="0" smtClean="0"/>
            <a:t>Would you have close called?</a:t>
          </a:r>
          <a:endParaRPr lang="en-GB" sz="2400" kern="1200" dirty="0"/>
        </a:p>
      </dsp:txBody>
      <dsp:txXfrm>
        <a:off x="3784043" y="2344974"/>
        <a:ext cx="1545305" cy="15453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4102" name="Rectangle 6"/>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 you all for attending, we realise holding these stand downs can be disruptive but the next 90 minutes are hugely important in keeping ourselves and colleagues safe. </a:t>
            </a:r>
          </a:p>
          <a:p>
            <a:endParaRPr lang="en-GB" dirty="0" smtClean="0"/>
          </a:p>
          <a:p>
            <a:r>
              <a:rPr lang="en-GB" dirty="0" smtClean="0"/>
              <a:t>I hope you will embrace and engage in the session.</a:t>
            </a:r>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a:t>
            </a:fld>
            <a:endParaRPr lang="en-GB" altLang="en-US"/>
          </a:p>
        </p:txBody>
      </p:sp>
    </p:spTree>
    <p:extLst>
      <p:ext uri="{BB962C8B-B14F-4D97-AF65-F5344CB8AC3E}">
        <p14:creationId xmlns:p14="http://schemas.microsoft.com/office/powerpoint/2010/main" val="3588670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PAUSE HERE</a:t>
            </a:r>
          </a:p>
          <a:p>
            <a:endParaRPr lang="en-GB" dirty="0" smtClean="0"/>
          </a:p>
          <a:p>
            <a:r>
              <a:rPr lang="en-GB" dirty="0" smtClean="0"/>
              <a:t>We’re going to hear</a:t>
            </a:r>
            <a:r>
              <a:rPr lang="en-GB" baseline="0" dirty="0" smtClean="0"/>
              <a:t> about an injury accident that occurred at Stead Lane. </a:t>
            </a:r>
          </a:p>
          <a:p>
            <a:endParaRPr lang="en-GB" baseline="0" dirty="0" smtClean="0"/>
          </a:p>
          <a:p>
            <a:r>
              <a:rPr lang="en-GB" baseline="0" dirty="0" smtClean="0"/>
              <a:t>The accident occurred after an inspector came to site to carry out an unplanned inspection.</a:t>
            </a:r>
          </a:p>
          <a:p>
            <a:endParaRPr lang="en-GB" baseline="0" dirty="0" smtClean="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10</a:t>
            </a:fld>
            <a:endParaRPr lang="en-GB" altLang="en-US">
              <a:solidFill>
                <a:srgbClr val="1F497D"/>
              </a:solidFill>
            </a:endParaRPr>
          </a:p>
        </p:txBody>
      </p:sp>
    </p:spTree>
    <p:extLst>
      <p:ext uri="{BB962C8B-B14F-4D97-AF65-F5344CB8AC3E}">
        <p14:creationId xmlns:p14="http://schemas.microsoft.com/office/powerpoint/2010/main" val="4166673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11</a:t>
            </a:fld>
            <a:endParaRPr lang="en-GB" altLang="en-US"/>
          </a:p>
        </p:txBody>
      </p:sp>
    </p:spTree>
    <p:extLst>
      <p:ext uri="{BB962C8B-B14F-4D97-AF65-F5344CB8AC3E}">
        <p14:creationId xmlns:p14="http://schemas.microsoft.com/office/powerpoint/2010/main" val="2743773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smtClean="0"/>
              <a:t>(Make sure all below points</a:t>
            </a:r>
            <a:r>
              <a:rPr lang="en-GB" sz="1000" baseline="0" dirty="0" smtClean="0"/>
              <a:t> are</a:t>
            </a:r>
            <a:r>
              <a:rPr lang="en-GB" sz="1000" dirty="0" smtClean="0"/>
              <a:t> covered)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r>
              <a:rPr lang="en-GB" sz="1000" b="1" dirty="0" smtClean="0">
                <a:solidFill>
                  <a:schemeClr val="bg2"/>
                </a:solidFill>
              </a:rPr>
              <a:t>What could have prevented this accident? </a:t>
            </a:r>
            <a:r>
              <a:rPr lang="en-GB" sz="1000" i="1" baseline="0" dirty="0" smtClean="0"/>
              <a:t>Start a discussion about what good planning and  risk assessment would be for this type of work.</a:t>
            </a:r>
            <a:endParaRPr lang="en-GB" sz="1000" b="1" i="1" dirty="0" smtClean="0">
              <a:solidFill>
                <a:srgbClr val="FF0000"/>
              </a:solidFill>
            </a:endParaRPr>
          </a:p>
          <a:p>
            <a:endParaRPr lang="en-GB" sz="1000" dirty="0" smtClean="0"/>
          </a:p>
          <a:p>
            <a:r>
              <a:rPr lang="en-GB" sz="1000" dirty="0" smtClean="0"/>
              <a:t>There</a:t>
            </a:r>
            <a:r>
              <a:rPr lang="en-GB" sz="1000" baseline="0" dirty="0" smtClean="0"/>
              <a:t> was no plan for the inspection that day, the site team tried hard to facilitate the visit because they saw the value in the activity. This is something that we can all face at some point at work.  There is a change or something unexpected comes along, we want to do the right thing and in this case it was to facilitate the inspection.  Once again the site team were faced with managing the risk of the activity at the ‘front end’. </a:t>
            </a:r>
          </a:p>
          <a:p>
            <a:endParaRPr lang="en-GB" sz="1000" baseline="0" dirty="0" smtClean="0"/>
          </a:p>
          <a:p>
            <a:r>
              <a:rPr lang="en-GB" sz="1000" b="1" dirty="0" smtClean="0"/>
              <a:t>Who could have prevented this accident?</a:t>
            </a:r>
          </a:p>
          <a:p>
            <a:endParaRPr lang="en-GB" sz="1000" b="1" dirty="0" smtClean="0"/>
          </a:p>
          <a:p>
            <a:r>
              <a:rPr lang="en-GB" sz="1000" dirty="0" smtClean="0"/>
              <a:t>We</a:t>
            </a:r>
            <a:r>
              <a:rPr lang="en-GB" sz="1000" baseline="0" dirty="0" smtClean="0"/>
              <a:t> should consider that those who are responsible for inspection, ought to have had a contingency for the work they couldn’t complete off site.  A simple work plan and risk assessment could have been in place. There was, of course numerous people involved at different stages of the work that may have had the opportunity to prevent the accident, e.g. Site Manager, Supervisor and of course the inspector.</a:t>
            </a:r>
            <a:endParaRPr lang="en-GB" sz="1000" dirty="0" smtClean="0"/>
          </a:p>
          <a:p>
            <a:endParaRPr lang="en-GB" sz="1000" dirty="0" smtClean="0"/>
          </a:p>
          <a:p>
            <a:r>
              <a:rPr lang="en-GB" sz="1000" b="1" dirty="0" smtClean="0"/>
              <a:t>What can be learned from this accident?</a:t>
            </a:r>
          </a:p>
          <a:p>
            <a:endParaRPr lang="en-GB" sz="1000"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The next video will give us the lessons learned and reflections from AMCO and the Network Rail Route Delivery Director.</a:t>
            </a:r>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12</a:t>
            </a:fld>
            <a:endParaRPr lang="en-GB" altLang="en-US"/>
          </a:p>
        </p:txBody>
      </p:sp>
    </p:spTree>
    <p:extLst>
      <p:ext uri="{BB962C8B-B14F-4D97-AF65-F5344CB8AC3E}">
        <p14:creationId xmlns:p14="http://schemas.microsoft.com/office/powerpoint/2010/main" val="3416671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13</a:t>
            </a:fld>
            <a:endParaRPr lang="en-GB" altLang="en-US"/>
          </a:p>
        </p:txBody>
      </p:sp>
    </p:spTree>
    <p:extLst>
      <p:ext uri="{BB962C8B-B14F-4D97-AF65-F5344CB8AC3E}">
        <p14:creationId xmlns:p14="http://schemas.microsoft.com/office/powerpoint/2010/main" val="280311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Work your way through the four boxes, one at a time.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1"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1</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do we go about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Identifying specific tasks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 Principal Contractor failed to recognise the task in its own right in relation to not being able to complete the inspections off site.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2</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good are we at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Risk assessing the task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There wasn’t a plan for this activity to take place on site. This meant that the site had to cope with the extra activity without any foresight or the opportunity to plan.  The inspector chose to climb on the scaffold, he knew this wasn’t correct.  The site team also knew this wasn’t correct but their ability to manage the situation was impeded through a lack of planning.</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3</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do we go about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Finding practical and safe solutions</a:t>
            </a:r>
          </a:p>
          <a:p>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 safe solution was already planned because the work was planned to take place off site.  So we need a solution to the element of change. </a:t>
            </a:r>
            <a:r>
              <a:rPr lang="en-GB" sz="1000" b="0" i="0" u="none" strike="noStrike" kern="1200" baseline="0" dirty="0" smtClean="0">
                <a:solidFill>
                  <a:schemeClr val="tx1"/>
                </a:solidFill>
                <a:latin typeface="Arial" panose="020B0604020202020204" pitchFamily="34" charset="0"/>
                <a:ea typeface="+mn-ea"/>
                <a:cs typeface="+mn-cs"/>
              </a:rPr>
              <a:t>Change can be introduced at any stage in project delivery – from the boardroom to the worksite. Change at any level has the potential for introducing an uncontrolled safety risk. </a:t>
            </a:r>
          </a:p>
          <a:p>
            <a:endParaRPr kumimoji="0" lang="en-GB" sz="10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endParaRPr>
          </a:p>
          <a:p>
            <a:r>
              <a:rPr lang="en-GB" sz="1000" b="0" i="0" u="none" strike="noStrike" kern="1200" baseline="0" dirty="0" smtClean="0">
                <a:solidFill>
                  <a:schemeClr val="tx1"/>
                </a:solidFill>
                <a:latin typeface="Arial" panose="020B0604020202020204" pitchFamily="34" charset="0"/>
                <a:ea typeface="+mn-ea"/>
                <a:cs typeface="+mn-cs"/>
              </a:rPr>
              <a:t>What change is being proposed? What will it impact? e.g. • Information • Equipment • Practice &amp; Process. At what stages will you ask: </a:t>
            </a:r>
            <a:r>
              <a:rPr lang="en-GB" sz="1000" b="0" i="1" u="none" strike="noStrike" kern="1200" baseline="0" dirty="0" smtClean="0">
                <a:solidFill>
                  <a:schemeClr val="tx1"/>
                </a:solidFill>
                <a:latin typeface="Arial" panose="020B0604020202020204" pitchFamily="34" charset="0"/>
                <a:ea typeface="+mn-ea"/>
                <a:cs typeface="+mn-cs"/>
              </a:rPr>
              <a:t>“What have we not thought about / recognised and / addressed?”  </a:t>
            </a:r>
            <a:r>
              <a:rPr lang="en-GB" sz="1000" b="0" i="0" u="none" strike="noStrike" kern="1200" baseline="0" dirty="0" smtClean="0">
                <a:solidFill>
                  <a:schemeClr val="tx1"/>
                </a:solidFill>
                <a:latin typeface="Arial" panose="020B0604020202020204" pitchFamily="34" charset="0"/>
                <a:ea typeface="+mn-ea"/>
                <a:cs typeface="+mn-cs"/>
              </a:rPr>
              <a:t>What will tell you that risks have been both identified and addressed?</a:t>
            </a:r>
          </a:p>
          <a:p>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4</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Speaking up and sharing concerns about risk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Put yourself in the position of the site manager. Can someone please share how they would have handled this situation differently?</a:t>
            </a:r>
          </a:p>
          <a:p>
            <a:endParaRPr lang="en-GB" sz="100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14</a:t>
            </a:fld>
            <a:endParaRPr lang="en-GB" altLang="en-US">
              <a:solidFill>
                <a:srgbClr val="1F497D"/>
              </a:solidFill>
            </a:endParaRPr>
          </a:p>
        </p:txBody>
      </p:sp>
    </p:spTree>
    <p:extLst>
      <p:ext uri="{BB962C8B-B14F-4D97-AF65-F5344CB8AC3E}">
        <p14:creationId xmlns:p14="http://schemas.microsoft.com/office/powerpoint/2010/main" val="3416671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PAUSE HERE</a:t>
            </a:r>
          </a:p>
          <a:p>
            <a:endParaRPr lang="en-GB" dirty="0" smtClean="0"/>
          </a:p>
          <a:p>
            <a:r>
              <a:rPr lang="en-GB" dirty="0" smtClean="0"/>
              <a:t>We’re </a:t>
            </a:r>
            <a:r>
              <a:rPr lang="en-GB" dirty="0" smtClean="0"/>
              <a:t>going to hear</a:t>
            </a:r>
            <a:r>
              <a:rPr lang="en-GB" baseline="0" dirty="0" smtClean="0"/>
              <a:t> from Frank now, he had an injury accident that occurred at Haigh Lane.</a:t>
            </a:r>
          </a:p>
          <a:p>
            <a:endParaRPr lang="en-GB" baseline="0" dirty="0" smtClean="0"/>
          </a:p>
          <a:p>
            <a:r>
              <a:rPr lang="en-GB" baseline="0" dirty="0" smtClean="0"/>
              <a:t>Frank was stepping down from a dumper and had an accident that has had a considerable impact on him.</a:t>
            </a:r>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15</a:t>
            </a:fld>
            <a:endParaRPr lang="en-GB" altLang="en-US">
              <a:solidFill>
                <a:srgbClr val="1F497D"/>
              </a:solidFill>
            </a:endParaRPr>
          </a:p>
        </p:txBody>
      </p:sp>
    </p:spTree>
    <p:extLst>
      <p:ext uri="{BB962C8B-B14F-4D97-AF65-F5344CB8AC3E}">
        <p14:creationId xmlns:p14="http://schemas.microsoft.com/office/powerpoint/2010/main" val="416667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16</a:t>
            </a:fld>
            <a:endParaRPr lang="en-GB" altLang="en-US"/>
          </a:p>
        </p:txBody>
      </p:sp>
    </p:spTree>
    <p:extLst>
      <p:ext uri="{BB962C8B-B14F-4D97-AF65-F5344CB8AC3E}">
        <p14:creationId xmlns:p14="http://schemas.microsoft.com/office/powerpoint/2010/main" val="18419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dirty="0" smtClean="0"/>
              <a:t>(Make sure all below points</a:t>
            </a:r>
            <a:r>
              <a:rPr lang="en-GB" sz="1000" baseline="0" dirty="0" smtClean="0"/>
              <a:t> are</a:t>
            </a:r>
            <a:r>
              <a:rPr lang="en-GB" sz="1000" dirty="0" smtClean="0"/>
              <a:t> covered)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r>
              <a:rPr lang="en-GB" sz="1000" b="1" dirty="0" smtClean="0">
                <a:solidFill>
                  <a:schemeClr val="bg2"/>
                </a:solidFill>
              </a:rPr>
              <a:t>What could have prevented this accident? </a:t>
            </a:r>
            <a:r>
              <a:rPr lang="en-GB" sz="1000" i="1" baseline="0" dirty="0" smtClean="0"/>
              <a:t>Try to have a discussion about what risks we face and don’t realise</a:t>
            </a:r>
          </a:p>
          <a:p>
            <a:endParaRPr lang="en-GB" sz="1000" i="1" baseline="0" dirty="0" smtClean="0"/>
          </a:p>
          <a:p>
            <a:r>
              <a:rPr lang="en-GB" sz="1000" i="0" baseline="0" dirty="0" smtClean="0"/>
              <a:t>What is it like to climb down from a dumper in a dark and wet environment?  Frank tells us he ‘feels’ for the step.</a:t>
            </a:r>
          </a:p>
          <a:p>
            <a:endParaRPr lang="en-GB" sz="1000" i="0" baseline="0" dirty="0" smtClean="0"/>
          </a:p>
          <a:p>
            <a:r>
              <a:rPr lang="en-GB" sz="1000" i="0" baseline="0" dirty="0" smtClean="0"/>
              <a:t>Frank said that he ‘miss-footed’ at an earlier point, there was an opportunity to record and review this as a close call.  We have to consider if this was reported there may have been the opportunity to review the activity.  Would you have close called the ‘miss-footing’? If you were reviewing or responsible for the follow up to the close call, would you have seen the accident potential?</a:t>
            </a:r>
          </a:p>
          <a:p>
            <a:endParaRPr lang="en-GB" sz="1000" i="0" baseline="0" dirty="0" smtClean="0"/>
          </a:p>
          <a:p>
            <a:r>
              <a:rPr lang="en-GB" sz="1000" i="0" baseline="0" dirty="0" smtClean="0"/>
              <a:t>There is also a design element that we’ll focus on in the next few slides.</a:t>
            </a:r>
          </a:p>
          <a:p>
            <a:endParaRPr lang="en-GB" sz="1000" dirty="0" smtClean="0"/>
          </a:p>
          <a:p>
            <a:endParaRPr lang="en-GB" sz="1000" dirty="0" smtClean="0"/>
          </a:p>
          <a:p>
            <a:r>
              <a:rPr lang="en-GB" sz="1000" b="1" dirty="0" smtClean="0"/>
              <a:t>Who could have prevented this accident?</a:t>
            </a:r>
          </a:p>
          <a:p>
            <a:endParaRPr lang="en-GB" sz="1000" dirty="0" smtClean="0"/>
          </a:p>
          <a:p>
            <a:r>
              <a:rPr lang="en-GB" sz="1000" dirty="0" smtClean="0"/>
              <a:t>This</a:t>
            </a:r>
            <a:r>
              <a:rPr lang="en-GB" sz="1000" baseline="0" dirty="0" smtClean="0"/>
              <a:t> event has fewer people involved.  It’s essentially Frank and the designer of the dumper… or is it? What about if the principal contractor now reviewed dismounting of machines as a specific risk, is there improvements that could be made? Could we look at all machines? A week or so after this event another dumper driver fell while dismounting in IP SNE, he wasn’t injured but that was just luck.</a:t>
            </a:r>
            <a:endParaRPr lang="en-GB" sz="1000" dirty="0" smtClean="0"/>
          </a:p>
          <a:p>
            <a:endParaRPr lang="en-GB" sz="1000" dirty="0" smtClean="0"/>
          </a:p>
          <a:p>
            <a:r>
              <a:rPr lang="en-GB" sz="1000" b="1" dirty="0" smtClean="0"/>
              <a:t>What can be learned from this accident?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The next video will give us the lessons learned and reflections of the injured persons manager and the Network Rail Route Delivery Director.</a:t>
            </a:r>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endParaRPr lang="en-GB" sz="1000" baseline="0" dirty="0" smtClean="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17</a:t>
            </a:fld>
            <a:endParaRPr lang="en-GB" altLang="en-US"/>
          </a:p>
        </p:txBody>
      </p:sp>
    </p:spTree>
    <p:extLst>
      <p:ext uri="{BB962C8B-B14F-4D97-AF65-F5344CB8AC3E}">
        <p14:creationId xmlns:p14="http://schemas.microsoft.com/office/powerpoint/2010/main" val="341667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18</a:t>
            </a:fld>
            <a:endParaRPr lang="en-GB" altLang="en-US"/>
          </a:p>
        </p:txBody>
      </p:sp>
    </p:spTree>
    <p:extLst>
      <p:ext uri="{BB962C8B-B14F-4D97-AF65-F5344CB8AC3E}">
        <p14:creationId xmlns:p14="http://schemas.microsoft.com/office/powerpoint/2010/main" val="3814607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Work your way through the four boxes, one at a time.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1"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1</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What do you think?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Is getting out a dumper a task?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We undertake an infinite amount of tasks everyday, so at what point do we recognise that getting in and out of a dumper is a task?  Is it too much to say as an organisation that we do recognise this and could assess it just once?  This would give us the time to look at what could be improved.  The design of the steps played a large part in this accident.  In an otherwise new and fit machine, are we looking for risks that others (designers) missed?  </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If we see them what can we do about them? – Close Call.</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2</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good are we at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Risk assessing the task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There wasn’t a risk assessment for getting off the dumper – why would there be?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3</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do we go about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Finding practical and safe solutions</a:t>
            </a:r>
          </a:p>
          <a:p>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 safe solution should have been in the design.  The design of the steps is the root cause of the event.  The next slide shows a picture of a dumper on a site in Scotland.  The Principal Contractor heard about the Heigh Lane accident and quickly reacted, painting the steps of the machine.</a:t>
            </a:r>
            <a:endParaRPr lang="en-GB" sz="1000" b="0" i="0" u="none" strike="noStrike" kern="1200" baseline="0" dirty="0" smtClean="0">
              <a:solidFill>
                <a:schemeClr val="tx1"/>
              </a:solidFill>
              <a:latin typeface="Arial" panose="020B0604020202020204" pitchFamily="34" charset="0"/>
              <a:ea typeface="+mn-ea"/>
              <a:cs typeface="+mn-cs"/>
            </a:endParaRPr>
          </a:p>
          <a:p>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4</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Speaking up and sharing concerns about risk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Would you have close called the ‘miss-footing’?  How seriously would you have treated the close call if Frank had raised it with you?</a:t>
            </a:r>
          </a:p>
          <a:p>
            <a:endParaRPr lang="en-GB" sz="100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19</a:t>
            </a:fld>
            <a:endParaRPr lang="en-GB" altLang="en-US">
              <a:solidFill>
                <a:srgbClr val="1F497D"/>
              </a:solidFill>
            </a:endParaRPr>
          </a:p>
        </p:txBody>
      </p:sp>
    </p:spTree>
    <p:extLst>
      <p:ext uri="{BB962C8B-B14F-4D97-AF65-F5344CB8AC3E}">
        <p14:creationId xmlns:p14="http://schemas.microsoft.com/office/powerpoint/2010/main" val="341667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There are six parts to the agenda today. We will all get out of it, what we put into it.</a:t>
            </a:r>
          </a:p>
          <a:p>
            <a:endParaRPr lang="en-GB" dirty="0" smtClean="0"/>
          </a:p>
          <a:p>
            <a:endParaRPr lang="en-GB" dirty="0" smtClean="0"/>
          </a:p>
          <a:p>
            <a:r>
              <a:rPr lang="en-GB" dirty="0" smtClean="0"/>
              <a:t>Thank you to AMCO, Balfour Beatty and Galliford Try for assisting in the production of</a:t>
            </a:r>
            <a:r>
              <a:rPr lang="en-GB" baseline="0" dirty="0" smtClean="0"/>
              <a:t> this presentation. </a:t>
            </a:r>
          </a:p>
          <a:p>
            <a:endParaRPr lang="en-GB" baseline="0" dirty="0" smtClean="0"/>
          </a:p>
          <a:p>
            <a:r>
              <a:rPr lang="en-GB" baseline="0" dirty="0" smtClean="0"/>
              <a:t>We will hear from their employees and discuss three injury accidents that took place on their sites.  </a:t>
            </a:r>
          </a:p>
          <a:p>
            <a:endParaRPr lang="en-GB" baseline="0" dirty="0" smtClean="0"/>
          </a:p>
          <a:p>
            <a:r>
              <a:rPr lang="en-GB" baseline="0" dirty="0" smtClean="0"/>
              <a:t>These Principal Contractors have allowed the learning from these events to be shared with you in order to promote and improve safety performance.  Some of the events focus on items that the Principal Contractors should have done in a better way; its important that we recognise that they care enough to be honest and share this with you.  We ask that you consider throughout the presentation if these areas for improvement exist on the projects and sites that you work on.</a:t>
            </a:r>
            <a:endParaRPr lang="en-GB" dirty="0" smtClean="0"/>
          </a:p>
          <a:p>
            <a:endParaRPr lang="en-GB" dirty="0" smtClean="0"/>
          </a:p>
          <a:p>
            <a:endParaRPr lang="en-GB" dirty="0" smtClean="0"/>
          </a:p>
          <a:p>
            <a:r>
              <a:rPr lang="en-GB" b="1" dirty="0" smtClean="0"/>
              <a:t>NEXT SLIDE WILL GIVE YOU THE FOCUS</a:t>
            </a:r>
            <a:r>
              <a:rPr lang="en-GB" b="1" baseline="0" dirty="0" smtClean="0"/>
              <a:t> ON THE STEP UP</a:t>
            </a:r>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a:t>
            </a:fld>
            <a:endParaRPr lang="en-GB" altLang="en-US"/>
          </a:p>
        </p:txBody>
      </p:sp>
    </p:spTree>
    <p:extLst>
      <p:ext uri="{BB962C8B-B14F-4D97-AF65-F5344CB8AC3E}">
        <p14:creationId xmlns:p14="http://schemas.microsoft.com/office/powerpoint/2010/main" val="322316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quick and welcome solution</a:t>
            </a:r>
            <a:r>
              <a:rPr lang="en-GB" baseline="0" dirty="0" smtClean="0"/>
              <a:t> from another Principal Contractor.</a:t>
            </a:r>
          </a:p>
          <a:p>
            <a:endParaRPr lang="en-GB" baseline="0" dirty="0" smtClean="0"/>
          </a:p>
          <a:p>
            <a:r>
              <a:rPr lang="en-GB" baseline="0" dirty="0" smtClean="0"/>
              <a:t>We’d like you to write to Frank and tell him what one thing you’ll do differently as a result of today’s Step up for Safety?</a:t>
            </a:r>
          </a:p>
          <a:p>
            <a:endParaRPr lang="en-GB" baseline="0" dirty="0" smtClean="0"/>
          </a:p>
          <a:p>
            <a:r>
              <a:rPr lang="en-GB" b="1" baseline="0" dirty="0" smtClean="0">
                <a:solidFill>
                  <a:srgbClr val="FF0000"/>
                </a:solidFill>
              </a:rPr>
              <a:t>Please use the attached commitment sheet and ask all attendees to participate.  Please take a photograph of the commitments sheet and send to  s&amp;sdsne@networkrail.co.uk </a:t>
            </a:r>
          </a:p>
          <a:p>
            <a:endParaRPr lang="en-GB" b="1" baseline="0" dirty="0" smtClean="0"/>
          </a:p>
          <a:p>
            <a:r>
              <a:rPr lang="en-GB" b="1" baseline="0" dirty="0" smtClean="0"/>
              <a:t>WHAT ARE OUR SUGGESTIONS AND COMMITMENTS?</a:t>
            </a:r>
          </a:p>
          <a:p>
            <a:endParaRPr lang="en-GB" b="1" baseline="0" dirty="0" smtClean="0"/>
          </a:p>
          <a:p>
            <a:r>
              <a:rPr lang="en-GB" b="1" baseline="0" dirty="0" smtClean="0"/>
              <a:t>CAN WE USE EACH OTHER TO CHECK WE DID WHAT WE SAID WE WOULD?</a:t>
            </a:r>
          </a:p>
          <a:p>
            <a:endParaRPr lang="en-GB" baseline="0" dirty="0" smtClean="0"/>
          </a:p>
          <a:p>
            <a:r>
              <a:rPr lang="en-GB" baseline="0" dirty="0" smtClean="0"/>
              <a:t>Things to consider;</a:t>
            </a:r>
          </a:p>
          <a:p>
            <a:endParaRPr lang="en-GB" baseline="0" dirty="0" smtClean="0"/>
          </a:p>
          <a:p>
            <a:pPr marL="228600" indent="-228600">
              <a:buAutoNum type="arabicPlain"/>
            </a:pPr>
            <a:r>
              <a:rPr lang="en-GB" dirty="0" smtClean="0"/>
              <a:t>What</a:t>
            </a:r>
            <a:r>
              <a:rPr lang="en-GB" baseline="0" dirty="0" smtClean="0"/>
              <a:t> else can be done to the dumper?</a:t>
            </a:r>
          </a:p>
          <a:p>
            <a:pPr marL="228600" indent="-228600">
              <a:buAutoNum type="arabicPlain"/>
            </a:pPr>
            <a:r>
              <a:rPr lang="en-GB" baseline="0" dirty="0" smtClean="0"/>
              <a:t>How might you react to change on site from now on?</a:t>
            </a:r>
          </a:p>
          <a:p>
            <a:pPr marL="228600" indent="-228600">
              <a:buAutoNum type="arabicPlain"/>
            </a:pPr>
            <a:r>
              <a:rPr lang="en-GB" baseline="0" dirty="0" smtClean="0"/>
              <a:t>How might you decide what a task is?</a:t>
            </a:r>
          </a:p>
          <a:p>
            <a:pPr marL="228600" indent="-228600">
              <a:buAutoNum type="arabicPlain"/>
            </a:pPr>
            <a:r>
              <a:rPr lang="en-GB" baseline="0" dirty="0" smtClean="0"/>
              <a:t>Your commitment to reviewing risk assessments and making them real.</a:t>
            </a:r>
          </a:p>
          <a:p>
            <a:pPr marL="228600" indent="-228600">
              <a:buAutoNum type="arabicPlain"/>
            </a:pPr>
            <a:r>
              <a:rPr lang="en-GB" baseline="0" dirty="0" smtClean="0"/>
              <a:t>What are you going to do the next time you should speak up?</a:t>
            </a:r>
          </a:p>
          <a:p>
            <a:pPr marL="228600" indent="-228600">
              <a:buAutoNum type="arabicPlain"/>
            </a:pPr>
            <a:endParaRPr lang="en-GB" baseline="0" dirty="0" smtClean="0"/>
          </a:p>
          <a:p>
            <a:pPr marL="0" indent="0">
              <a:buNone/>
            </a:pP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20</a:t>
            </a:fld>
            <a:endParaRPr lang="en-GB" altLang="en-US"/>
          </a:p>
        </p:txBody>
      </p:sp>
    </p:spTree>
    <p:extLst>
      <p:ext uri="{BB962C8B-B14F-4D97-AF65-F5344CB8AC3E}">
        <p14:creationId xmlns:p14="http://schemas.microsoft.com/office/powerpoint/2010/main" val="2987367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21</a:t>
            </a:fld>
            <a:endParaRPr lang="en-GB" altLang="en-US"/>
          </a:p>
        </p:txBody>
      </p:sp>
    </p:spTree>
    <p:extLst>
      <p:ext uri="{BB962C8B-B14F-4D97-AF65-F5344CB8AC3E}">
        <p14:creationId xmlns:p14="http://schemas.microsoft.com/office/powerpoint/2010/main" val="373419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Step up for Safety?</a:t>
            </a:r>
          </a:p>
          <a:p>
            <a:endParaRPr lang="en-GB" dirty="0" smtClean="0"/>
          </a:p>
          <a:p>
            <a:r>
              <a:rPr lang="en-GB" dirty="0" smtClean="0"/>
              <a:t>It is a time</a:t>
            </a:r>
            <a:r>
              <a:rPr lang="en-GB" baseline="0" dirty="0" smtClean="0"/>
              <a:t> to </a:t>
            </a:r>
            <a:r>
              <a:rPr lang="en-GB" dirty="0" smtClean="0"/>
              <a:t>take a closer look at safety across our sites.</a:t>
            </a:r>
          </a:p>
          <a:p>
            <a:endParaRPr lang="en-GB" dirty="0" smtClean="0"/>
          </a:p>
          <a:p>
            <a:r>
              <a:rPr lang="en-GB" dirty="0" smtClean="0"/>
              <a:t>Step up for Safety is running across all supplier sites for those working on projects throughout Infrastructure Projects Scotland and North East and we’re asking all sites to stand works down to take a look at some of the key issues affecting site safety and to have a think about what we can do more of or start doing, to make sure everyone goes home safe everyday.</a:t>
            </a:r>
          </a:p>
          <a:p>
            <a:endParaRPr lang="en-GB" dirty="0" smtClean="0"/>
          </a:p>
          <a:p>
            <a:r>
              <a:rPr lang="en-GB" dirty="0" smtClean="0"/>
              <a:t>This quarter, we’re taking a look at the LNE Renewals team. They were experiencing</a:t>
            </a:r>
            <a:r>
              <a:rPr lang="en-GB" baseline="0" dirty="0" smtClean="0"/>
              <a:t> a good safety record but then started to experience</a:t>
            </a:r>
            <a:r>
              <a:rPr lang="en-GB" dirty="0" smtClean="0"/>
              <a:t> a number of incidents, the types of accident that could have happened anywhere and its important we understand what happened, why they happened and what we can learn from them.</a:t>
            </a:r>
          </a:p>
          <a:p>
            <a:endParaRPr lang="en-GB" dirty="0" smtClean="0"/>
          </a:p>
          <a:p>
            <a:r>
              <a:rPr lang="en-GB" b="1" dirty="0" smtClean="0"/>
              <a:t>THE NEXT SLIDE</a:t>
            </a:r>
            <a:r>
              <a:rPr lang="en-GB" b="1" baseline="0" dirty="0" smtClean="0"/>
              <a:t> IS AN INTRODUCTION FROM STUART WHITE, HEAD OF Safety &amp; Sustainable Development</a:t>
            </a:r>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3</a:t>
            </a:fld>
            <a:endParaRPr lang="en-GB" altLang="en-US"/>
          </a:p>
        </p:txBody>
      </p:sp>
    </p:spTree>
    <p:extLst>
      <p:ext uri="{BB962C8B-B14F-4D97-AF65-F5344CB8AC3E}">
        <p14:creationId xmlns:p14="http://schemas.microsoft.com/office/powerpoint/2010/main" val="3416671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4</a:t>
            </a:fld>
            <a:endParaRPr lang="en-GB" altLang="en-US"/>
          </a:p>
        </p:txBody>
      </p:sp>
    </p:spTree>
    <p:extLst>
      <p:ext uri="{BB962C8B-B14F-4D97-AF65-F5344CB8AC3E}">
        <p14:creationId xmlns:p14="http://schemas.microsoft.com/office/powerpoint/2010/main" val="1037071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PAUSE HERE</a:t>
            </a:r>
          </a:p>
          <a:p>
            <a:endParaRPr lang="en-GB" dirty="0" smtClean="0"/>
          </a:p>
          <a:p>
            <a:r>
              <a:rPr lang="en-GB" dirty="0" smtClean="0"/>
              <a:t>The </a:t>
            </a:r>
            <a:r>
              <a:rPr lang="en-GB" dirty="0" smtClean="0"/>
              <a:t>video is a summary of events that led to </a:t>
            </a:r>
            <a:r>
              <a:rPr lang="en-GB" baseline="0" dirty="0" smtClean="0"/>
              <a:t>an injury accident.</a:t>
            </a:r>
          </a:p>
          <a:p>
            <a:endParaRPr lang="en-GB" baseline="0" dirty="0" smtClean="0"/>
          </a:p>
          <a:p>
            <a:r>
              <a:rPr lang="en-GB" baseline="0" dirty="0" smtClean="0"/>
              <a:t>The workgroup were working in a carriage wash, they were running cables out.</a:t>
            </a:r>
          </a:p>
          <a:p>
            <a:endParaRPr lang="en-GB" baseline="0" dirty="0" smtClean="0"/>
          </a:p>
          <a:p>
            <a:r>
              <a:rPr lang="en-GB" baseline="0" dirty="0" smtClean="0"/>
              <a:t> </a:t>
            </a:r>
            <a:endParaRPr lang="en-GB"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5</a:t>
            </a:fld>
            <a:endParaRPr lang="en-GB" altLang="en-US"/>
          </a:p>
        </p:txBody>
      </p:sp>
    </p:spTree>
    <p:extLst>
      <p:ext uri="{BB962C8B-B14F-4D97-AF65-F5344CB8AC3E}">
        <p14:creationId xmlns:p14="http://schemas.microsoft.com/office/powerpoint/2010/main" val="4166673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6</a:t>
            </a:fld>
            <a:endParaRPr lang="en-GB" altLang="en-US"/>
          </a:p>
        </p:txBody>
      </p:sp>
    </p:spTree>
    <p:extLst>
      <p:ext uri="{BB962C8B-B14F-4D97-AF65-F5344CB8AC3E}">
        <p14:creationId xmlns:p14="http://schemas.microsoft.com/office/powerpoint/2010/main" val="244607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baseline="0" dirty="0" smtClean="0"/>
          </a:p>
          <a:p>
            <a:r>
              <a:rPr lang="en-GB" sz="1000" baseline="0" dirty="0" smtClean="0"/>
              <a:t>The cable drum rolled over the injured persons foot causing injury. </a:t>
            </a:r>
            <a:r>
              <a:rPr lang="en-GB" sz="1000" dirty="0" smtClean="0"/>
              <a:t>(Make sure all below points</a:t>
            </a:r>
            <a:r>
              <a:rPr lang="en-GB" sz="1000" baseline="0" dirty="0" smtClean="0"/>
              <a:t> are</a:t>
            </a:r>
            <a:r>
              <a:rPr lang="en-GB" sz="1000" dirty="0" smtClean="0"/>
              <a:t> covered)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dirty="0" smtClean="0"/>
          </a:p>
          <a:p>
            <a:r>
              <a:rPr lang="en-GB" sz="1000" b="1" dirty="0" smtClean="0">
                <a:solidFill>
                  <a:schemeClr val="bg2"/>
                </a:solidFill>
              </a:rPr>
              <a:t>What could have prevented this accident? </a:t>
            </a:r>
            <a:r>
              <a:rPr lang="en-GB" sz="1000" i="1" baseline="0" dirty="0" smtClean="0"/>
              <a:t>Start a discussion about what a good planning and risk assessment would be for this type of work.</a:t>
            </a:r>
            <a:endParaRPr lang="en-GB" sz="1000" b="1" i="1" dirty="0" smtClean="0">
              <a:solidFill>
                <a:srgbClr val="FF0000"/>
              </a:solidFill>
            </a:endParaRPr>
          </a:p>
          <a:p>
            <a:endParaRPr lang="en-GB" sz="1000" dirty="0" smtClean="0"/>
          </a:p>
          <a:p>
            <a:r>
              <a:rPr lang="en-GB" sz="1000" dirty="0" smtClean="0"/>
              <a:t>There</a:t>
            </a:r>
            <a:r>
              <a:rPr lang="en-GB" sz="1000" baseline="0" dirty="0" smtClean="0"/>
              <a:t> was no risk assessment that covered the moving of the drum in this location.  Remember the manager said that manual handling was covered in the task briefing sheet but moving the cable drum wasn’t included.  A risk assessment and a good task briefing may have prevented the accident by eliminating the risk altogether. </a:t>
            </a:r>
          </a:p>
          <a:p>
            <a:endParaRPr lang="en-GB" sz="1000" baseline="0" dirty="0" smtClean="0"/>
          </a:p>
          <a:p>
            <a:r>
              <a:rPr lang="en-GB" sz="1000" baseline="0" dirty="0" smtClean="0"/>
              <a:t>There was no particular plan for this work that covered the activity that day, the operatives were managing the plan and the risks at the ‘front end’</a:t>
            </a:r>
          </a:p>
          <a:p>
            <a:endParaRPr lang="en-GB" sz="1000" dirty="0" smtClean="0"/>
          </a:p>
          <a:p>
            <a:r>
              <a:rPr lang="en-GB" sz="1000" b="1" dirty="0" smtClean="0"/>
              <a:t>Who could have prevented this accident?</a:t>
            </a:r>
          </a:p>
          <a:p>
            <a:endParaRPr lang="en-GB" sz="1000" dirty="0" smtClean="0"/>
          </a:p>
          <a:p>
            <a:r>
              <a:rPr lang="en-GB" sz="1000" dirty="0" smtClean="0"/>
              <a:t>We</a:t>
            </a:r>
            <a:r>
              <a:rPr lang="en-GB" sz="1000" baseline="0" dirty="0" smtClean="0"/>
              <a:t> would like to consider those that are responsible for identifying the tasks in the work plan and developing the risk assessments. There was, of course numerous people involved at different stages of the work that may have had the opportunity to question what appears now to be an obvious risk, e.g. Project Manager, Site Manager, Supervisors and operatives…</a:t>
            </a:r>
            <a:endParaRPr lang="en-GB" sz="1000" dirty="0" smtClean="0"/>
          </a:p>
          <a:p>
            <a:endParaRPr lang="en-GB" sz="1000" dirty="0" smtClean="0"/>
          </a:p>
          <a:p>
            <a:r>
              <a:rPr lang="en-GB" sz="1000" b="1" dirty="0" smtClean="0"/>
              <a:t>What can be learned from this accident?</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aseline="0" dirty="0" smtClean="0"/>
              <a:t>The next video will give us the lessons learned and reflections of the injured persons manager and the Network Rail Route Delivery Director.</a:t>
            </a:r>
            <a:endParaRPr lang="en-GB"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7</a:t>
            </a:fld>
            <a:endParaRPr lang="en-GB" altLang="en-US"/>
          </a:p>
        </p:txBody>
      </p:sp>
    </p:spTree>
    <p:extLst>
      <p:ext uri="{BB962C8B-B14F-4D97-AF65-F5344CB8AC3E}">
        <p14:creationId xmlns:p14="http://schemas.microsoft.com/office/powerpoint/2010/main" val="341667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pPr>
                <a:defRPr/>
              </a:pPr>
              <a:t>8</a:t>
            </a:fld>
            <a:endParaRPr lang="en-GB" altLang="en-US"/>
          </a:p>
        </p:txBody>
      </p:sp>
    </p:spTree>
    <p:extLst>
      <p:ext uri="{BB962C8B-B14F-4D97-AF65-F5344CB8AC3E}">
        <p14:creationId xmlns:p14="http://schemas.microsoft.com/office/powerpoint/2010/main" val="1339966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Work your way through the four boxes, one at a time.</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1"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1</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do we go about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Identifying specific tasks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 Principal Contractor failed to recognise the task in its own right in relation to the overall work.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2</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good are we at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Risk assessing the task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The first step in an assessment is trying to eliminate the risk. This is sometimes easier than you may think, as is the case here. Generic risk assessments can be a starting point but they cannot hope to prevent accidents.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Considering the solution to the problem, it’s clear to see now that the Principal Contractor could have easily eliminated the risk before an accident of this nature occurred.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3</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How do we go about </a:t>
            </a:r>
            <a:r>
              <a:rPr kumimoji="0" lang="en-GB" sz="1000" b="1" i="0" u="none" strike="noStrike" kern="1200" cap="none" spc="0" normalizeH="0" baseline="0" noProof="0" dirty="0" smtClean="0">
                <a:ln>
                  <a:noFill/>
                </a:ln>
                <a:solidFill>
                  <a:srgbClr val="292929"/>
                </a:solidFill>
                <a:effectLst/>
                <a:uLnTx/>
                <a:uFillTx/>
                <a:latin typeface="Arial"/>
                <a:ea typeface="+mn-ea"/>
                <a:cs typeface="+mn-cs"/>
              </a:rPr>
              <a:t>Finding practical and safe solutions</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Running cable isn't just running cable; the environment, people and equipment needs to be considered EVERY time. This is when we can see what's different and allows us to find the right solution.</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In this case, the movement of a large, heavy cable drum in a confined space, with the rails that had to be crossed, resulted in a solution where it became safer to cut the cable off site and transport it to where it was to be used.</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endParaRPr kumimoji="0" lang="en-GB" sz="1000" b="0" i="0" u="none" strike="noStrike" kern="1200" cap="none" spc="0" normalizeH="0" baseline="0" noProof="0" dirty="0" smtClean="0">
              <a:ln>
                <a:noFill/>
              </a:ln>
              <a:solidFill>
                <a:srgbClr val="292929"/>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Box 4</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1" i="0" u="none" strike="noStrike" kern="1200" cap="none" spc="0" normalizeH="0" baseline="0" noProof="0" dirty="0" smtClean="0">
                <a:ln>
                  <a:noFill/>
                </a:ln>
                <a:solidFill>
                  <a:srgbClr val="292929"/>
                </a:solidFill>
                <a:effectLst/>
                <a:uLnTx/>
                <a:uFillTx/>
                <a:latin typeface="Arial"/>
                <a:ea typeface="+mn-ea"/>
                <a:cs typeface="+mn-cs"/>
              </a:rPr>
              <a:t>Speaking up and sharing concerns about risk</a:t>
            </a:r>
          </a:p>
          <a:p>
            <a:pPr marL="0" marR="0" lvl="0" indent="0" algn="l" defTabSz="914400" rtl="0" eaLnBrk="1" fontAlgn="base" latinLnBrk="0" hangingPunct="1">
              <a:lnSpc>
                <a:spcPct val="100000"/>
              </a:lnSpc>
              <a:spcBef>
                <a:spcPct val="20000"/>
              </a:spcBef>
              <a:spcAft>
                <a:spcPct val="0"/>
              </a:spcAft>
              <a:buClr>
                <a:srgbClr val="A5CDDC"/>
              </a:buClr>
              <a:buSzPct val="50000"/>
              <a:buFont typeface="Arial" charset="0"/>
              <a:buNone/>
              <a:tabLst/>
              <a:defRPr/>
            </a:pPr>
            <a:r>
              <a:rPr kumimoji="0" lang="en-GB" sz="1000" b="0" i="0" u="none" strike="noStrike" kern="1200" cap="none" spc="0" normalizeH="0" baseline="0" noProof="0" dirty="0" smtClean="0">
                <a:ln>
                  <a:noFill/>
                </a:ln>
                <a:solidFill>
                  <a:srgbClr val="292929"/>
                </a:solidFill>
                <a:effectLst/>
                <a:uLnTx/>
                <a:uFillTx/>
                <a:latin typeface="Arial"/>
                <a:ea typeface="+mn-ea"/>
                <a:cs typeface="+mn-cs"/>
              </a:rPr>
              <a:t>Why don’t you?</a:t>
            </a:r>
          </a:p>
          <a:p>
            <a:endParaRPr lang="en-GB" sz="1000" dirty="0"/>
          </a:p>
        </p:txBody>
      </p:sp>
      <p:sp>
        <p:nvSpPr>
          <p:cNvPr id="4" name="Slide Number Placeholder 3"/>
          <p:cNvSpPr>
            <a:spLocks noGrp="1"/>
          </p:cNvSpPr>
          <p:nvPr>
            <p:ph type="sldNum" sz="quarter" idx="10"/>
          </p:nvPr>
        </p:nvSpPr>
        <p:spPr/>
        <p:txBody>
          <a:bodyPr/>
          <a:lstStyle/>
          <a:p>
            <a:pPr>
              <a:defRPr/>
            </a:pPr>
            <a:fld id="{B82A1433-23A6-45BE-BD22-9DD5141FC581}" type="slidenum">
              <a:rPr lang="en-GB" altLang="en-US" smtClean="0">
                <a:solidFill>
                  <a:srgbClr val="1F497D"/>
                </a:solidFill>
              </a:rPr>
              <a:pPr>
                <a:defRPr/>
              </a:pPr>
              <a:t>9</a:t>
            </a:fld>
            <a:endParaRPr lang="en-GB" altLang="en-US">
              <a:solidFill>
                <a:srgbClr val="1F497D"/>
              </a:solidFill>
            </a:endParaRPr>
          </a:p>
        </p:txBody>
      </p:sp>
    </p:spTree>
    <p:extLst>
      <p:ext uri="{BB962C8B-B14F-4D97-AF65-F5344CB8AC3E}">
        <p14:creationId xmlns:p14="http://schemas.microsoft.com/office/powerpoint/2010/main" val="341667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smtClean="0"/>
              <a:t>Click to edit Master title style</a:t>
            </a:r>
            <a:endParaRPr lang="en-GB" altLang="en-US" noProof="0" smtClean="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smtClean="0"/>
              <a:t>Click to edit Master subtitle style</a:t>
            </a:r>
            <a:endParaRPr lang="en-GB" altLang="en-US" noProof="0" smtClean="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18-Nov-16</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18-Nov-16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18-Nov-16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18-Nov-16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18-Nov-16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18-Nov-16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18-Nov-16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i="0" dirty="0" smtClean="0"/>
              <a:t>IP SNE Step up for Safety</a:t>
            </a:r>
            <a:endParaRPr lang="en-GB"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18-Nov-16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18-Nov-16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18-Nov-16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18-Nov-16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18-Nov-16</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18-Nov-16</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18-Nov-16</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18-Nov-16</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18-Nov-16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18-Nov-16</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18-Nov-16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18-Nov-16</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18-Nov-16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18-Nov-16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18-Nov-16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18-Nov-16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18-Nov-16</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18-Nov-16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18-Nov-16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18-Nov-16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18-Nov-16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18-Nov-16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18-Nov-16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18-Nov-16</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18-Nov-16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18-Nov-16</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18-Nov-16</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18-Nov-16</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18-Nov-16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18-Nov-16</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18-Nov-16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18-Nov-16</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18-Nov-16</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18-Nov-16</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18-Nov-16</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18-Nov-16</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18-Nov-16</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18-Nov-16</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18-Nov-16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18-Nov-16</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18-Nov-16</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iming>
    <p:tnLst>
      <p:par>
        <p:cTn id="1" dur="indefinite" restart="never" nodeType="tmRoot"/>
      </p:par>
    </p:tnLst>
  </p:timing>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18-Nov-16</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18-Nov-16</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18-Nov-16</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18-Nov-16</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18-Nov-16</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18-Nov-16</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smtClean="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Rectangle 7"/>
          <p:cNvSpPr>
            <a:spLocks noGrp="1" noChangeArrowheads="1"/>
          </p:cNvSpPr>
          <p:nvPr>
            <p:ph type="dt" sz="quarter"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FD179F84-FB6E-499B-814D-C990EBDB1B8C}" type="datetime5">
              <a:rPr lang="en-GB" altLang="en-US" sz="800" smtClean="0"/>
              <a:pPr/>
              <a:t>18-Nov-16</a:t>
            </a:fld>
            <a:endParaRPr lang="en-GB" altLang="en-US" sz="800" smtClean="0"/>
          </a:p>
        </p:txBody>
      </p:sp>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35F32109-7BE5-4098-8320-7DA8E0C32D8F}" type="slidenum">
              <a:rPr lang="en-GB" altLang="en-US" sz="800"/>
              <a:pPr/>
              <a:t>1</a:t>
            </a:fld>
            <a:endParaRPr lang="en-GB" altLang="en-US" sz="800"/>
          </a:p>
        </p:txBody>
      </p:sp>
      <p:sp>
        <p:nvSpPr>
          <p:cNvPr id="9221" name="Rectangle 2"/>
          <p:cNvSpPr>
            <a:spLocks noGrp="1" noChangeArrowheads="1"/>
          </p:cNvSpPr>
          <p:nvPr>
            <p:ph type="ctrTitle"/>
          </p:nvPr>
        </p:nvSpPr>
        <p:spPr/>
        <p:txBody>
          <a:bodyPr/>
          <a:lstStyle/>
          <a:p>
            <a:pPr eaLnBrk="1" hangingPunct="1"/>
            <a:r>
              <a:rPr lang="en-GB" altLang="en-US" i="0" dirty="0" smtClean="0"/>
              <a:t>IP SNE Step up for Safety</a:t>
            </a:r>
          </a:p>
        </p:txBody>
      </p:sp>
      <p:sp>
        <p:nvSpPr>
          <p:cNvPr id="9222" name="Rectangle 3"/>
          <p:cNvSpPr>
            <a:spLocks noGrp="1" noChangeArrowheads="1"/>
          </p:cNvSpPr>
          <p:nvPr>
            <p:ph type="subTitle" idx="1"/>
          </p:nvPr>
        </p:nvSpPr>
        <p:spPr/>
        <p:txBody>
          <a:bodyPr/>
          <a:lstStyle/>
          <a:p>
            <a:pPr eaLnBrk="1" hangingPunct="1"/>
            <a:r>
              <a:rPr lang="en-GB" altLang="en-US" dirty="0" smtClean="0"/>
              <a:t>December 2016</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2504414" cy="2525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i="0" dirty="0" smtClean="0"/>
              <a:t>Stead Lane - AMCO</a:t>
            </a:r>
            <a:endParaRPr lang="en-GB" dirty="0"/>
          </a:p>
        </p:txBody>
      </p:sp>
      <p:sp>
        <p:nvSpPr>
          <p:cNvPr id="3" name="Subtitle 2"/>
          <p:cNvSpPr>
            <a:spLocks noGrp="1"/>
          </p:cNvSpPr>
          <p:nvPr>
            <p:ph type="subTitle" idx="1"/>
          </p:nvPr>
        </p:nvSpPr>
        <p:spPr/>
        <p:txBody>
          <a:bodyPr/>
          <a:lstStyle/>
          <a:p>
            <a:r>
              <a:rPr lang="en-GB" altLang="en-US" dirty="0"/>
              <a:t>Case Study 2</a:t>
            </a:r>
            <a:endParaRPr lang="en-GB" dirty="0"/>
          </a:p>
        </p:txBody>
      </p:sp>
      <p:sp>
        <p:nvSpPr>
          <p:cNvPr id="4" name="Footer Placeholder 3"/>
          <p:cNvSpPr>
            <a:spLocks noGrp="1"/>
          </p:cNvSpPr>
          <p:nvPr>
            <p:ph type="ftr" sz="quarter" idx="10"/>
          </p:nvPr>
        </p:nvSpPr>
        <p:spPr/>
        <p:txBody>
          <a:bodyPr/>
          <a:lstStyle/>
          <a:p>
            <a:pPr>
              <a:defRPr/>
            </a:pPr>
            <a:r>
              <a:rPr lang="en-GB" altLang="en-US" dirty="0">
                <a:solidFill>
                  <a:srgbClr val="054B6B"/>
                </a:solidFill>
              </a:rPr>
              <a:t>IP SNE Step up for Safety</a:t>
            </a:r>
          </a:p>
        </p:txBody>
      </p:sp>
      <p:sp>
        <p:nvSpPr>
          <p:cNvPr id="5" name="Date Placeholder 4"/>
          <p:cNvSpPr>
            <a:spLocks noGrp="1"/>
          </p:cNvSpPr>
          <p:nvPr>
            <p:ph type="dt" sz="half" idx="11"/>
          </p:nvPr>
        </p:nvSpPr>
        <p:spPr/>
        <p:txBody>
          <a:bodyPr/>
          <a:lstStyle/>
          <a:p>
            <a:pPr>
              <a:defRPr/>
            </a:pPr>
            <a:fld id="{48D96D24-A426-49D3-B1AF-A483B7F1ECF4}" type="datetime5">
              <a:rPr lang="en-GB" altLang="en-US" smtClean="0">
                <a:solidFill>
                  <a:srgbClr val="054B6B"/>
                </a:solidFill>
              </a:rPr>
              <a:pPr>
                <a:defRPr/>
              </a:pPr>
              <a:t>18-Nov-16</a:t>
            </a:fld>
            <a:endParaRPr lang="en-GB" altLang="en-US">
              <a:solidFill>
                <a:srgbClr val="054B6B"/>
              </a:solidFill>
            </a:endParaRPr>
          </a:p>
        </p:txBody>
      </p:sp>
      <p:sp>
        <p:nvSpPr>
          <p:cNvPr id="6" name="Slide Number Placeholder 5"/>
          <p:cNvSpPr>
            <a:spLocks noGrp="1"/>
          </p:cNvSpPr>
          <p:nvPr>
            <p:ph type="sldNum" sz="quarter" idx="12"/>
          </p:nvPr>
        </p:nvSpPr>
        <p:spPr/>
        <p:txBody>
          <a:bodyPr/>
          <a:lstStyle/>
          <a:p>
            <a:pPr>
              <a:defRPr/>
            </a:pPr>
            <a:fld id="{C396F280-9B32-4034-8303-F88EB52764A8}" type="slidenum">
              <a:rPr lang="en-GB" altLang="en-US">
                <a:solidFill>
                  <a:srgbClr val="054B6B"/>
                </a:solidFill>
              </a:rPr>
              <a:pPr>
                <a:defRPr/>
              </a:pPr>
              <a:t>10</a:t>
            </a:fld>
            <a:endParaRPr lang="en-GB" altLang="en-US">
              <a:solidFill>
                <a:srgbClr val="054B6B"/>
              </a:solidFill>
            </a:endParaRPr>
          </a:p>
        </p:txBody>
      </p:sp>
    </p:spTree>
    <p:extLst>
      <p:ext uri="{BB962C8B-B14F-4D97-AF65-F5344CB8AC3E}">
        <p14:creationId xmlns:p14="http://schemas.microsoft.com/office/powerpoint/2010/main" val="393311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11</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Stead Lane Video 1</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2-Clip 1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92349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Your review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2992789"/>
              </p:ext>
            </p:extLst>
          </p:nvPr>
        </p:nvGraphicFramePr>
        <p:xfrm>
          <a:off x="539750" y="1841500"/>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12</a:t>
            </a:fld>
            <a:endParaRPr lang="en-GB" altLang="en-US"/>
          </a:p>
        </p:txBody>
      </p:sp>
    </p:spTree>
    <p:extLst>
      <p:ext uri="{BB962C8B-B14F-4D97-AF65-F5344CB8AC3E}">
        <p14:creationId xmlns:p14="http://schemas.microsoft.com/office/powerpoint/2010/main" val="6148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DC7FD6DE-9016-498D-A3B4-9094A6315518}"/>
                                            </p:graphicEl>
                                          </p:spTgt>
                                        </p:tgtEl>
                                        <p:attrNameLst>
                                          <p:attrName>style.visibility</p:attrName>
                                        </p:attrNameLst>
                                      </p:cBhvr>
                                      <p:to>
                                        <p:strVal val="visible"/>
                                      </p:to>
                                    </p:set>
                                    <p:anim calcmode="lin" valueType="num">
                                      <p:cBhvr additive="base">
                                        <p:cTn id="7" dur="500" fill="hold"/>
                                        <p:tgtEl>
                                          <p:spTgt spid="7">
                                            <p:graphicEl>
                                              <a:dgm id="{DC7FD6DE-9016-498D-A3B4-9094A63155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C7FD6DE-9016-498D-A3B4-9094A631551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68C6964B-CE26-4FF9-B4DB-D06BE91B14EE}"/>
                                            </p:graphicEl>
                                          </p:spTgt>
                                        </p:tgtEl>
                                        <p:attrNameLst>
                                          <p:attrName>style.visibility</p:attrName>
                                        </p:attrNameLst>
                                      </p:cBhvr>
                                      <p:to>
                                        <p:strVal val="visible"/>
                                      </p:to>
                                    </p:set>
                                    <p:anim calcmode="lin" valueType="num">
                                      <p:cBhvr additive="base">
                                        <p:cTn id="11" dur="500" fill="hold"/>
                                        <p:tgtEl>
                                          <p:spTgt spid="7">
                                            <p:graphicEl>
                                              <a:dgm id="{68C6964B-CE26-4FF9-B4DB-D06BE91B14E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68C6964B-CE26-4FF9-B4DB-D06BE91B14E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74B26F07-A397-4E70-A960-C8DDD39A62E2}"/>
                                            </p:graphicEl>
                                          </p:spTgt>
                                        </p:tgtEl>
                                        <p:attrNameLst>
                                          <p:attrName>style.visibility</p:attrName>
                                        </p:attrNameLst>
                                      </p:cBhvr>
                                      <p:to>
                                        <p:strVal val="visible"/>
                                      </p:to>
                                    </p:set>
                                    <p:anim calcmode="lin" valueType="num">
                                      <p:cBhvr additive="base">
                                        <p:cTn id="17" dur="500" fill="hold"/>
                                        <p:tgtEl>
                                          <p:spTgt spid="7">
                                            <p:graphicEl>
                                              <a:dgm id="{74B26F07-A397-4E70-A960-C8DDD39A62E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4B26F07-A397-4E70-A960-C8DDD39A62E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A9918D04-74AA-41DC-B17B-9FCA27D007E3}"/>
                                            </p:graphicEl>
                                          </p:spTgt>
                                        </p:tgtEl>
                                        <p:attrNameLst>
                                          <p:attrName>style.visibility</p:attrName>
                                        </p:attrNameLst>
                                      </p:cBhvr>
                                      <p:to>
                                        <p:strVal val="visible"/>
                                      </p:to>
                                    </p:set>
                                    <p:anim calcmode="lin" valueType="num">
                                      <p:cBhvr additive="base">
                                        <p:cTn id="21" dur="500" fill="hold"/>
                                        <p:tgtEl>
                                          <p:spTgt spid="7">
                                            <p:graphicEl>
                                              <a:dgm id="{A9918D04-74AA-41DC-B17B-9FCA27D007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A9918D04-74AA-41DC-B17B-9FCA27D007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C3D815C4-5847-4DF5-8C9A-B9FF2AEA7308}"/>
                                            </p:graphicEl>
                                          </p:spTgt>
                                        </p:tgtEl>
                                        <p:attrNameLst>
                                          <p:attrName>style.visibility</p:attrName>
                                        </p:attrNameLst>
                                      </p:cBhvr>
                                      <p:to>
                                        <p:strVal val="visible"/>
                                      </p:to>
                                    </p:set>
                                    <p:anim calcmode="lin" valueType="num">
                                      <p:cBhvr additive="base">
                                        <p:cTn id="27" dur="500" fill="hold"/>
                                        <p:tgtEl>
                                          <p:spTgt spid="7">
                                            <p:graphicEl>
                                              <a:dgm id="{C3D815C4-5847-4DF5-8C9A-B9FF2AEA73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C3D815C4-5847-4DF5-8C9A-B9FF2AEA730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91C83A38-C865-49C3-A4B7-6BC5F7EC2356}"/>
                                            </p:graphicEl>
                                          </p:spTgt>
                                        </p:tgtEl>
                                        <p:attrNameLst>
                                          <p:attrName>style.visibility</p:attrName>
                                        </p:attrNameLst>
                                      </p:cBhvr>
                                      <p:to>
                                        <p:strVal val="visible"/>
                                      </p:to>
                                    </p:set>
                                    <p:anim calcmode="lin" valueType="num">
                                      <p:cBhvr additive="base">
                                        <p:cTn id="31" dur="500" fill="hold"/>
                                        <p:tgtEl>
                                          <p:spTgt spid="7">
                                            <p:graphicEl>
                                              <a:dgm id="{91C83A38-C865-49C3-A4B7-6BC5F7EC235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1C83A38-C865-49C3-A4B7-6BC5F7EC235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13</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Stead Lane Video 2 – Managers Reflection</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2-Clip 2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2223393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Key Learning</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30139572"/>
              </p:ext>
            </p:extLst>
          </p:nvPr>
        </p:nvGraphicFramePr>
        <p:xfrm>
          <a:off x="683568" y="1556792"/>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solidFill>
                  <a:srgbClr val="054B6B"/>
                </a:solidFill>
              </a:rPr>
              <a:pPr>
                <a:defRPr/>
              </a:pPr>
              <a:t>18-Nov-16</a:t>
            </a:fld>
            <a:endParaRPr lang="en-GB" altLang="en-US">
              <a:solidFill>
                <a:srgbClr val="054B6B"/>
              </a:solidFill>
            </a:endParaRPr>
          </a:p>
        </p:txBody>
      </p:sp>
      <p:sp>
        <p:nvSpPr>
          <p:cNvPr id="5" name="Footer Placeholder 4"/>
          <p:cNvSpPr>
            <a:spLocks noGrp="1"/>
          </p:cNvSpPr>
          <p:nvPr>
            <p:ph type="ftr" sz="quarter" idx="11"/>
          </p:nvPr>
        </p:nvSpPr>
        <p:spPr/>
        <p:txBody>
          <a:bodyPr/>
          <a:lstStyle/>
          <a:p>
            <a:pPr>
              <a:defRPr/>
            </a:pPr>
            <a:r>
              <a:rPr lang="en-GB" altLang="en-US" dirty="0" smtClean="0">
                <a:solidFill>
                  <a:srgbClr val="054B6B"/>
                </a:solidFill>
              </a:rPr>
              <a:t>IP SNE Step up for Safety</a:t>
            </a:r>
            <a:endParaRPr lang="en-GB" altLang="en-US" dirty="0">
              <a:solidFill>
                <a:srgbClr val="054B6B"/>
              </a:solidFill>
            </a:endParaRP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solidFill>
                  <a:srgbClr val="054B6B"/>
                </a:solidFill>
              </a:rPr>
              <a:pPr>
                <a:defRPr/>
              </a:pPr>
              <a:t>14</a:t>
            </a:fld>
            <a:endParaRPr lang="en-GB" altLang="en-US">
              <a:solidFill>
                <a:srgbClr val="054B6B"/>
              </a:solidFill>
            </a:endParaRPr>
          </a:p>
        </p:txBody>
      </p:sp>
    </p:spTree>
    <p:extLst>
      <p:ext uri="{BB962C8B-B14F-4D97-AF65-F5344CB8AC3E}">
        <p14:creationId xmlns:p14="http://schemas.microsoft.com/office/powerpoint/2010/main" val="210038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B4D77C7-8EFF-415A-B49E-220297957E0C}"/>
                                            </p:graphicEl>
                                          </p:spTgt>
                                        </p:tgtEl>
                                        <p:attrNameLst>
                                          <p:attrName>style.visibility</p:attrName>
                                        </p:attrNameLst>
                                      </p:cBhvr>
                                      <p:to>
                                        <p:strVal val="visible"/>
                                      </p:to>
                                    </p:set>
                                    <p:anim calcmode="lin" valueType="num">
                                      <p:cBhvr additive="base">
                                        <p:cTn id="7" dur="500" fill="hold"/>
                                        <p:tgtEl>
                                          <p:spTgt spid="7">
                                            <p:graphicEl>
                                              <a:dgm id="{FB4D77C7-8EFF-415A-B49E-220297957E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FB4D77C7-8EFF-415A-B49E-220297957E0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dgm id="{68414671-0B5C-4583-8F73-B0EA2DAE4911}"/>
                                            </p:graphicEl>
                                          </p:spTgt>
                                        </p:tgtEl>
                                        <p:attrNameLst>
                                          <p:attrName>style.visibility</p:attrName>
                                        </p:attrNameLst>
                                      </p:cBhvr>
                                      <p:to>
                                        <p:strVal val="visible"/>
                                      </p:to>
                                    </p:set>
                                    <p:anim calcmode="lin" valueType="num">
                                      <p:cBhvr additive="base">
                                        <p:cTn id="12" dur="500" fill="hold"/>
                                        <p:tgtEl>
                                          <p:spTgt spid="7">
                                            <p:graphicEl>
                                              <a:dgm id="{68414671-0B5C-4583-8F73-B0EA2DAE4911}"/>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dgm id="{68414671-0B5C-4583-8F73-B0EA2DAE4911}"/>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graphicEl>
                                              <a:dgm id="{BCD4BEF0-4D94-4662-AC83-725F9A81C106}"/>
                                            </p:graphicEl>
                                          </p:spTgt>
                                        </p:tgtEl>
                                        <p:attrNameLst>
                                          <p:attrName>style.visibility</p:attrName>
                                        </p:attrNameLst>
                                      </p:cBhvr>
                                      <p:to>
                                        <p:strVal val="visible"/>
                                      </p:to>
                                    </p:set>
                                    <p:anim calcmode="lin" valueType="num">
                                      <p:cBhvr additive="base">
                                        <p:cTn id="18" dur="500" fill="hold"/>
                                        <p:tgtEl>
                                          <p:spTgt spid="7">
                                            <p:graphicEl>
                                              <a:dgm id="{BCD4BEF0-4D94-4662-AC83-725F9A81C106}"/>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graphicEl>
                                              <a:dgm id="{BCD4BEF0-4D94-4662-AC83-725F9A81C106}"/>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graphicEl>
                                              <a:dgm id="{E207364A-A9A6-48C7-95CB-38D2BCE677D3}"/>
                                            </p:graphicEl>
                                          </p:spTgt>
                                        </p:tgtEl>
                                        <p:attrNameLst>
                                          <p:attrName>style.visibility</p:attrName>
                                        </p:attrNameLst>
                                      </p:cBhvr>
                                      <p:to>
                                        <p:strVal val="visible"/>
                                      </p:to>
                                    </p:set>
                                    <p:anim calcmode="lin" valueType="num">
                                      <p:cBhvr additive="base">
                                        <p:cTn id="24" dur="500" fill="hold"/>
                                        <p:tgtEl>
                                          <p:spTgt spid="7">
                                            <p:graphicEl>
                                              <a:dgm id="{E207364A-A9A6-48C7-95CB-38D2BCE677D3}"/>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graphicEl>
                                              <a:dgm id="{E207364A-A9A6-48C7-95CB-38D2BCE677D3}"/>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graphicEl>
                                              <a:dgm id="{5610E9DA-5FAD-4A9F-9AE8-D4E0B9EDF38C}"/>
                                            </p:graphicEl>
                                          </p:spTgt>
                                        </p:tgtEl>
                                        <p:attrNameLst>
                                          <p:attrName>style.visibility</p:attrName>
                                        </p:attrNameLst>
                                      </p:cBhvr>
                                      <p:to>
                                        <p:strVal val="visible"/>
                                      </p:to>
                                    </p:set>
                                    <p:anim calcmode="lin" valueType="num">
                                      <p:cBhvr additive="base">
                                        <p:cTn id="30" dur="500" fill="hold"/>
                                        <p:tgtEl>
                                          <p:spTgt spid="7">
                                            <p:graphicEl>
                                              <a:dgm id="{5610E9DA-5FAD-4A9F-9AE8-D4E0B9EDF38C}"/>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graphicEl>
                                              <a:dgm id="{5610E9DA-5FAD-4A9F-9AE8-D4E0B9EDF38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i="0" dirty="0"/>
              <a:t>Haigh </a:t>
            </a:r>
            <a:r>
              <a:rPr lang="en-GB" altLang="en-US" i="0" dirty="0" smtClean="0"/>
              <a:t>Lane - Balfour Beatty</a:t>
            </a:r>
            <a:endParaRPr lang="en-GB" dirty="0"/>
          </a:p>
        </p:txBody>
      </p:sp>
      <p:sp>
        <p:nvSpPr>
          <p:cNvPr id="3" name="Subtitle 2"/>
          <p:cNvSpPr>
            <a:spLocks noGrp="1"/>
          </p:cNvSpPr>
          <p:nvPr>
            <p:ph type="subTitle" idx="1"/>
          </p:nvPr>
        </p:nvSpPr>
        <p:spPr/>
        <p:txBody>
          <a:bodyPr/>
          <a:lstStyle/>
          <a:p>
            <a:r>
              <a:rPr lang="en-GB" altLang="en-US" dirty="0"/>
              <a:t>Case Study </a:t>
            </a:r>
            <a:r>
              <a:rPr lang="en-GB" altLang="en-US" dirty="0" smtClean="0"/>
              <a:t>3</a:t>
            </a:r>
            <a:endParaRPr lang="en-GB" dirty="0"/>
          </a:p>
        </p:txBody>
      </p:sp>
      <p:sp>
        <p:nvSpPr>
          <p:cNvPr id="4" name="Footer Placeholder 3"/>
          <p:cNvSpPr>
            <a:spLocks noGrp="1"/>
          </p:cNvSpPr>
          <p:nvPr>
            <p:ph type="ftr" sz="quarter" idx="10"/>
          </p:nvPr>
        </p:nvSpPr>
        <p:spPr/>
        <p:txBody>
          <a:bodyPr/>
          <a:lstStyle/>
          <a:p>
            <a:pPr>
              <a:defRPr/>
            </a:pPr>
            <a:r>
              <a:rPr lang="en-GB" altLang="en-US" dirty="0">
                <a:solidFill>
                  <a:srgbClr val="054B6B"/>
                </a:solidFill>
              </a:rPr>
              <a:t>IP SNE Step up for Safety</a:t>
            </a:r>
          </a:p>
        </p:txBody>
      </p:sp>
      <p:sp>
        <p:nvSpPr>
          <p:cNvPr id="5" name="Date Placeholder 4"/>
          <p:cNvSpPr>
            <a:spLocks noGrp="1"/>
          </p:cNvSpPr>
          <p:nvPr>
            <p:ph type="dt" sz="half" idx="11"/>
          </p:nvPr>
        </p:nvSpPr>
        <p:spPr/>
        <p:txBody>
          <a:bodyPr/>
          <a:lstStyle/>
          <a:p>
            <a:pPr>
              <a:defRPr/>
            </a:pPr>
            <a:fld id="{48D96D24-A426-49D3-B1AF-A483B7F1ECF4}" type="datetime5">
              <a:rPr lang="en-GB" altLang="en-US" smtClean="0">
                <a:solidFill>
                  <a:srgbClr val="054B6B"/>
                </a:solidFill>
              </a:rPr>
              <a:pPr>
                <a:defRPr/>
              </a:pPr>
              <a:t>18-Nov-16</a:t>
            </a:fld>
            <a:endParaRPr lang="en-GB" altLang="en-US">
              <a:solidFill>
                <a:srgbClr val="054B6B"/>
              </a:solidFill>
            </a:endParaRPr>
          </a:p>
        </p:txBody>
      </p:sp>
      <p:sp>
        <p:nvSpPr>
          <p:cNvPr id="6" name="Slide Number Placeholder 5"/>
          <p:cNvSpPr>
            <a:spLocks noGrp="1"/>
          </p:cNvSpPr>
          <p:nvPr>
            <p:ph type="sldNum" sz="quarter" idx="12"/>
          </p:nvPr>
        </p:nvSpPr>
        <p:spPr/>
        <p:txBody>
          <a:bodyPr/>
          <a:lstStyle/>
          <a:p>
            <a:pPr>
              <a:defRPr/>
            </a:pPr>
            <a:fld id="{C396F280-9B32-4034-8303-F88EB52764A8}" type="slidenum">
              <a:rPr lang="en-GB" altLang="en-US">
                <a:solidFill>
                  <a:srgbClr val="054B6B"/>
                </a:solidFill>
              </a:rPr>
              <a:pPr>
                <a:defRPr/>
              </a:pPr>
              <a:t>15</a:t>
            </a:fld>
            <a:endParaRPr lang="en-GB" altLang="en-US">
              <a:solidFill>
                <a:srgbClr val="054B6B"/>
              </a:solidFill>
            </a:endParaRPr>
          </a:p>
        </p:txBody>
      </p:sp>
    </p:spTree>
    <p:extLst>
      <p:ext uri="{BB962C8B-B14F-4D97-AF65-F5344CB8AC3E}">
        <p14:creationId xmlns:p14="http://schemas.microsoft.com/office/powerpoint/2010/main" val="1106373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16</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Haigh Lane Video 1</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3-Clip 1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84268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Your review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32992789"/>
              </p:ext>
            </p:extLst>
          </p:nvPr>
        </p:nvGraphicFramePr>
        <p:xfrm>
          <a:off x="539750" y="1841500"/>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17</a:t>
            </a:fld>
            <a:endParaRPr lang="en-GB" altLang="en-US"/>
          </a:p>
        </p:txBody>
      </p:sp>
    </p:spTree>
    <p:extLst>
      <p:ext uri="{BB962C8B-B14F-4D97-AF65-F5344CB8AC3E}">
        <p14:creationId xmlns:p14="http://schemas.microsoft.com/office/powerpoint/2010/main" val="61486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DC7FD6DE-9016-498D-A3B4-9094A6315518}"/>
                                            </p:graphicEl>
                                          </p:spTgt>
                                        </p:tgtEl>
                                        <p:attrNameLst>
                                          <p:attrName>style.visibility</p:attrName>
                                        </p:attrNameLst>
                                      </p:cBhvr>
                                      <p:to>
                                        <p:strVal val="visible"/>
                                      </p:to>
                                    </p:set>
                                    <p:anim calcmode="lin" valueType="num">
                                      <p:cBhvr additive="base">
                                        <p:cTn id="7" dur="500" fill="hold"/>
                                        <p:tgtEl>
                                          <p:spTgt spid="7">
                                            <p:graphicEl>
                                              <a:dgm id="{DC7FD6DE-9016-498D-A3B4-9094A63155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C7FD6DE-9016-498D-A3B4-9094A631551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68C6964B-CE26-4FF9-B4DB-D06BE91B14EE}"/>
                                            </p:graphicEl>
                                          </p:spTgt>
                                        </p:tgtEl>
                                        <p:attrNameLst>
                                          <p:attrName>style.visibility</p:attrName>
                                        </p:attrNameLst>
                                      </p:cBhvr>
                                      <p:to>
                                        <p:strVal val="visible"/>
                                      </p:to>
                                    </p:set>
                                    <p:anim calcmode="lin" valueType="num">
                                      <p:cBhvr additive="base">
                                        <p:cTn id="11" dur="500" fill="hold"/>
                                        <p:tgtEl>
                                          <p:spTgt spid="7">
                                            <p:graphicEl>
                                              <a:dgm id="{68C6964B-CE26-4FF9-B4DB-D06BE91B14E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68C6964B-CE26-4FF9-B4DB-D06BE91B14E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74B26F07-A397-4E70-A960-C8DDD39A62E2}"/>
                                            </p:graphicEl>
                                          </p:spTgt>
                                        </p:tgtEl>
                                        <p:attrNameLst>
                                          <p:attrName>style.visibility</p:attrName>
                                        </p:attrNameLst>
                                      </p:cBhvr>
                                      <p:to>
                                        <p:strVal val="visible"/>
                                      </p:to>
                                    </p:set>
                                    <p:anim calcmode="lin" valueType="num">
                                      <p:cBhvr additive="base">
                                        <p:cTn id="17" dur="500" fill="hold"/>
                                        <p:tgtEl>
                                          <p:spTgt spid="7">
                                            <p:graphicEl>
                                              <a:dgm id="{74B26F07-A397-4E70-A960-C8DDD39A62E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4B26F07-A397-4E70-A960-C8DDD39A62E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A9918D04-74AA-41DC-B17B-9FCA27D007E3}"/>
                                            </p:graphicEl>
                                          </p:spTgt>
                                        </p:tgtEl>
                                        <p:attrNameLst>
                                          <p:attrName>style.visibility</p:attrName>
                                        </p:attrNameLst>
                                      </p:cBhvr>
                                      <p:to>
                                        <p:strVal val="visible"/>
                                      </p:to>
                                    </p:set>
                                    <p:anim calcmode="lin" valueType="num">
                                      <p:cBhvr additive="base">
                                        <p:cTn id="21" dur="500" fill="hold"/>
                                        <p:tgtEl>
                                          <p:spTgt spid="7">
                                            <p:graphicEl>
                                              <a:dgm id="{A9918D04-74AA-41DC-B17B-9FCA27D007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A9918D04-74AA-41DC-B17B-9FCA27D007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C3D815C4-5847-4DF5-8C9A-B9FF2AEA7308}"/>
                                            </p:graphicEl>
                                          </p:spTgt>
                                        </p:tgtEl>
                                        <p:attrNameLst>
                                          <p:attrName>style.visibility</p:attrName>
                                        </p:attrNameLst>
                                      </p:cBhvr>
                                      <p:to>
                                        <p:strVal val="visible"/>
                                      </p:to>
                                    </p:set>
                                    <p:anim calcmode="lin" valueType="num">
                                      <p:cBhvr additive="base">
                                        <p:cTn id="27" dur="500" fill="hold"/>
                                        <p:tgtEl>
                                          <p:spTgt spid="7">
                                            <p:graphicEl>
                                              <a:dgm id="{C3D815C4-5847-4DF5-8C9A-B9FF2AEA73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C3D815C4-5847-4DF5-8C9A-B9FF2AEA730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91C83A38-C865-49C3-A4B7-6BC5F7EC2356}"/>
                                            </p:graphicEl>
                                          </p:spTgt>
                                        </p:tgtEl>
                                        <p:attrNameLst>
                                          <p:attrName>style.visibility</p:attrName>
                                        </p:attrNameLst>
                                      </p:cBhvr>
                                      <p:to>
                                        <p:strVal val="visible"/>
                                      </p:to>
                                    </p:set>
                                    <p:anim calcmode="lin" valueType="num">
                                      <p:cBhvr additive="base">
                                        <p:cTn id="31" dur="500" fill="hold"/>
                                        <p:tgtEl>
                                          <p:spTgt spid="7">
                                            <p:graphicEl>
                                              <a:dgm id="{91C83A38-C865-49C3-A4B7-6BC5F7EC235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1C83A38-C865-49C3-A4B7-6BC5F7EC235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18</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Haigh Lane Video 2 – Managers Reflection</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3-Clip </a:t>
            </a:r>
            <a:r>
              <a:rPr lang="en-GB" b="1" i="1" dirty="0">
                <a:solidFill>
                  <a:srgbClr val="FF0000"/>
                </a:solidFill>
              </a:rPr>
              <a:t>2</a:t>
            </a:r>
            <a:r>
              <a:rPr lang="en-GB" b="1" i="1" dirty="0" smtClean="0">
                <a:solidFill>
                  <a:srgbClr val="FF0000"/>
                </a:solidFill>
              </a:rPr>
              <a:t>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3257894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Key Learning</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6331309"/>
              </p:ext>
            </p:extLst>
          </p:nvPr>
        </p:nvGraphicFramePr>
        <p:xfrm>
          <a:off x="683568" y="1556792"/>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solidFill>
                  <a:srgbClr val="054B6B"/>
                </a:solidFill>
              </a:rPr>
              <a:pPr>
                <a:defRPr/>
              </a:pPr>
              <a:t>18-Nov-16</a:t>
            </a:fld>
            <a:endParaRPr lang="en-GB" altLang="en-US">
              <a:solidFill>
                <a:srgbClr val="054B6B"/>
              </a:solidFill>
            </a:endParaRPr>
          </a:p>
        </p:txBody>
      </p:sp>
      <p:sp>
        <p:nvSpPr>
          <p:cNvPr id="5" name="Footer Placeholder 4"/>
          <p:cNvSpPr>
            <a:spLocks noGrp="1"/>
          </p:cNvSpPr>
          <p:nvPr>
            <p:ph type="ftr" sz="quarter" idx="11"/>
          </p:nvPr>
        </p:nvSpPr>
        <p:spPr/>
        <p:txBody>
          <a:bodyPr/>
          <a:lstStyle/>
          <a:p>
            <a:pPr>
              <a:defRPr/>
            </a:pPr>
            <a:r>
              <a:rPr lang="en-GB" altLang="en-US" dirty="0" smtClean="0">
                <a:solidFill>
                  <a:srgbClr val="054B6B"/>
                </a:solidFill>
              </a:rPr>
              <a:t>IP SNE Step up for Safety</a:t>
            </a:r>
            <a:endParaRPr lang="en-GB" altLang="en-US" dirty="0">
              <a:solidFill>
                <a:srgbClr val="054B6B"/>
              </a:solidFill>
            </a:endParaRP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solidFill>
                  <a:srgbClr val="054B6B"/>
                </a:solidFill>
              </a:rPr>
              <a:pPr>
                <a:defRPr/>
              </a:pPr>
              <a:t>19</a:t>
            </a:fld>
            <a:endParaRPr lang="en-GB" altLang="en-US">
              <a:solidFill>
                <a:srgbClr val="054B6B"/>
              </a:solidFill>
            </a:endParaRPr>
          </a:p>
        </p:txBody>
      </p:sp>
    </p:spTree>
    <p:extLst>
      <p:ext uri="{BB962C8B-B14F-4D97-AF65-F5344CB8AC3E}">
        <p14:creationId xmlns:p14="http://schemas.microsoft.com/office/powerpoint/2010/main" val="28828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B4D77C7-8EFF-415A-B49E-220297957E0C}"/>
                                            </p:graphicEl>
                                          </p:spTgt>
                                        </p:tgtEl>
                                        <p:attrNameLst>
                                          <p:attrName>style.visibility</p:attrName>
                                        </p:attrNameLst>
                                      </p:cBhvr>
                                      <p:to>
                                        <p:strVal val="visible"/>
                                      </p:to>
                                    </p:set>
                                    <p:anim calcmode="lin" valueType="num">
                                      <p:cBhvr additive="base">
                                        <p:cTn id="7" dur="500" fill="hold"/>
                                        <p:tgtEl>
                                          <p:spTgt spid="7">
                                            <p:graphicEl>
                                              <a:dgm id="{FB4D77C7-8EFF-415A-B49E-220297957E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FB4D77C7-8EFF-415A-B49E-220297957E0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dgm id="{68414671-0B5C-4583-8F73-B0EA2DAE4911}"/>
                                            </p:graphicEl>
                                          </p:spTgt>
                                        </p:tgtEl>
                                        <p:attrNameLst>
                                          <p:attrName>style.visibility</p:attrName>
                                        </p:attrNameLst>
                                      </p:cBhvr>
                                      <p:to>
                                        <p:strVal val="visible"/>
                                      </p:to>
                                    </p:set>
                                    <p:anim calcmode="lin" valueType="num">
                                      <p:cBhvr additive="base">
                                        <p:cTn id="12" dur="500" fill="hold"/>
                                        <p:tgtEl>
                                          <p:spTgt spid="7">
                                            <p:graphicEl>
                                              <a:dgm id="{68414671-0B5C-4583-8F73-B0EA2DAE4911}"/>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dgm id="{68414671-0B5C-4583-8F73-B0EA2DAE4911}"/>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graphicEl>
                                              <a:dgm id="{BCD4BEF0-4D94-4662-AC83-725F9A81C106}"/>
                                            </p:graphicEl>
                                          </p:spTgt>
                                        </p:tgtEl>
                                        <p:attrNameLst>
                                          <p:attrName>style.visibility</p:attrName>
                                        </p:attrNameLst>
                                      </p:cBhvr>
                                      <p:to>
                                        <p:strVal val="visible"/>
                                      </p:to>
                                    </p:set>
                                    <p:anim calcmode="lin" valueType="num">
                                      <p:cBhvr additive="base">
                                        <p:cTn id="18" dur="500" fill="hold"/>
                                        <p:tgtEl>
                                          <p:spTgt spid="7">
                                            <p:graphicEl>
                                              <a:dgm id="{BCD4BEF0-4D94-4662-AC83-725F9A81C106}"/>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graphicEl>
                                              <a:dgm id="{BCD4BEF0-4D94-4662-AC83-725F9A81C106}"/>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graphicEl>
                                              <a:dgm id="{E207364A-A9A6-48C7-95CB-38D2BCE677D3}"/>
                                            </p:graphicEl>
                                          </p:spTgt>
                                        </p:tgtEl>
                                        <p:attrNameLst>
                                          <p:attrName>style.visibility</p:attrName>
                                        </p:attrNameLst>
                                      </p:cBhvr>
                                      <p:to>
                                        <p:strVal val="visible"/>
                                      </p:to>
                                    </p:set>
                                    <p:anim calcmode="lin" valueType="num">
                                      <p:cBhvr additive="base">
                                        <p:cTn id="24" dur="500" fill="hold"/>
                                        <p:tgtEl>
                                          <p:spTgt spid="7">
                                            <p:graphicEl>
                                              <a:dgm id="{E207364A-A9A6-48C7-95CB-38D2BCE677D3}"/>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graphicEl>
                                              <a:dgm id="{E207364A-A9A6-48C7-95CB-38D2BCE677D3}"/>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graphicEl>
                                              <a:dgm id="{5610E9DA-5FAD-4A9F-9AE8-D4E0B9EDF38C}"/>
                                            </p:graphicEl>
                                          </p:spTgt>
                                        </p:tgtEl>
                                        <p:attrNameLst>
                                          <p:attrName>style.visibility</p:attrName>
                                        </p:attrNameLst>
                                      </p:cBhvr>
                                      <p:to>
                                        <p:strVal val="visible"/>
                                      </p:to>
                                    </p:set>
                                    <p:anim calcmode="lin" valueType="num">
                                      <p:cBhvr additive="base">
                                        <p:cTn id="30" dur="500" fill="hold"/>
                                        <p:tgtEl>
                                          <p:spTgt spid="7">
                                            <p:graphicEl>
                                              <a:dgm id="{5610E9DA-5FAD-4A9F-9AE8-D4E0B9EDF38C}"/>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graphicEl>
                                              <a:dgm id="{5610E9DA-5FAD-4A9F-9AE8-D4E0B9EDF38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marL="228600" lvl="0" indent="-228600" eaLnBrk="0" hangingPunct="0">
              <a:spcBef>
                <a:spcPct val="0"/>
              </a:spcBef>
              <a:buClrTx/>
              <a:buSzTx/>
              <a:buFontTx/>
              <a:buAutoNum type="arabicPeriod"/>
            </a:pPr>
            <a:r>
              <a:rPr lang="en-GB" sz="1600" b="1" dirty="0">
                <a:solidFill>
                  <a:srgbClr val="054B6B"/>
                </a:solidFill>
                <a:latin typeface="Arial" charset="0"/>
              </a:rPr>
              <a:t>Introduction and purpose of session</a:t>
            </a:r>
            <a:br>
              <a:rPr lang="en-GB" sz="1600" b="1" dirty="0">
                <a:solidFill>
                  <a:srgbClr val="054B6B"/>
                </a:solidFill>
                <a:latin typeface="Arial" charset="0"/>
              </a:rPr>
            </a:br>
            <a:endParaRPr lang="en-GB" sz="1600" b="1" dirty="0">
              <a:solidFill>
                <a:srgbClr val="054B6B"/>
              </a:solidFill>
              <a:latin typeface="Arial" charset="0"/>
            </a:endParaRPr>
          </a:p>
          <a:p>
            <a:pPr marL="228600" lvl="0" indent="-228600" eaLnBrk="0" hangingPunct="0">
              <a:spcBef>
                <a:spcPct val="0"/>
              </a:spcBef>
              <a:buClrTx/>
              <a:buSzTx/>
              <a:buFontTx/>
              <a:buAutoNum type="arabicPeriod"/>
            </a:pPr>
            <a:r>
              <a:rPr lang="en-GB" sz="1600" b="1" dirty="0">
                <a:solidFill>
                  <a:srgbClr val="054B6B"/>
                </a:solidFill>
                <a:latin typeface="Arial" charset="0"/>
              </a:rPr>
              <a:t>What’s it all about?</a:t>
            </a:r>
            <a:br>
              <a:rPr lang="en-GB" sz="1600" b="1" dirty="0">
                <a:solidFill>
                  <a:srgbClr val="054B6B"/>
                </a:solidFill>
                <a:latin typeface="Arial" charset="0"/>
              </a:rPr>
            </a:br>
            <a:endParaRPr lang="en-GB" sz="1600" b="1" dirty="0">
              <a:solidFill>
                <a:srgbClr val="054B6B"/>
              </a:solidFill>
              <a:latin typeface="Arial" charset="0"/>
            </a:endParaRPr>
          </a:p>
          <a:p>
            <a:pPr marL="228600" lvl="0" indent="-228600" eaLnBrk="0" hangingPunct="0">
              <a:spcBef>
                <a:spcPct val="0"/>
              </a:spcBef>
              <a:buClrTx/>
              <a:buSzTx/>
              <a:buFontTx/>
              <a:buAutoNum type="arabicPeriod"/>
            </a:pPr>
            <a:r>
              <a:rPr lang="en-GB" sz="1600" b="1" dirty="0">
                <a:solidFill>
                  <a:srgbClr val="054B6B"/>
                </a:solidFill>
                <a:latin typeface="Arial" charset="0"/>
              </a:rPr>
              <a:t>Case Study 1</a:t>
            </a:r>
            <a:br>
              <a:rPr lang="en-GB" sz="1600" b="1" dirty="0">
                <a:solidFill>
                  <a:srgbClr val="054B6B"/>
                </a:solidFill>
                <a:latin typeface="Arial" charset="0"/>
              </a:rPr>
            </a:br>
            <a:endParaRPr lang="en-GB" sz="1600" b="1" dirty="0">
              <a:solidFill>
                <a:srgbClr val="054B6B"/>
              </a:solidFill>
              <a:latin typeface="Arial" charset="0"/>
            </a:endParaRPr>
          </a:p>
          <a:p>
            <a:pPr marL="228600" lvl="0" indent="-228600" eaLnBrk="0" hangingPunct="0">
              <a:spcBef>
                <a:spcPct val="0"/>
              </a:spcBef>
              <a:buClrTx/>
              <a:buSzTx/>
              <a:buFontTx/>
              <a:buAutoNum type="arabicPeriod"/>
            </a:pPr>
            <a:r>
              <a:rPr lang="en-GB" sz="1600" b="1" dirty="0">
                <a:solidFill>
                  <a:srgbClr val="054B6B"/>
                </a:solidFill>
                <a:latin typeface="Arial" charset="0"/>
              </a:rPr>
              <a:t>Case Study 2</a:t>
            </a:r>
            <a:br>
              <a:rPr lang="en-GB" sz="1600" b="1" dirty="0">
                <a:solidFill>
                  <a:srgbClr val="054B6B"/>
                </a:solidFill>
                <a:latin typeface="Arial" charset="0"/>
              </a:rPr>
            </a:br>
            <a:endParaRPr lang="en-GB" sz="1600" b="1" dirty="0">
              <a:solidFill>
                <a:srgbClr val="054B6B"/>
              </a:solidFill>
              <a:latin typeface="Arial" charset="0"/>
            </a:endParaRPr>
          </a:p>
          <a:p>
            <a:pPr marL="228600" lvl="0" indent="-228600" eaLnBrk="0" hangingPunct="0">
              <a:spcBef>
                <a:spcPct val="0"/>
              </a:spcBef>
              <a:buClrTx/>
              <a:buSzTx/>
              <a:buFontTx/>
              <a:buAutoNum type="arabicPeriod"/>
            </a:pPr>
            <a:r>
              <a:rPr lang="en-GB" sz="1600" b="1" dirty="0">
                <a:solidFill>
                  <a:srgbClr val="054B6B"/>
                </a:solidFill>
                <a:latin typeface="Arial" charset="0"/>
              </a:rPr>
              <a:t>Case Study 3</a:t>
            </a:r>
          </a:p>
          <a:p>
            <a:pPr marL="228600" lvl="0" indent="-228600" eaLnBrk="0" hangingPunct="0">
              <a:spcBef>
                <a:spcPct val="0"/>
              </a:spcBef>
              <a:buClrTx/>
              <a:buSzTx/>
              <a:buFontTx/>
              <a:buAutoNum type="arabicPeriod"/>
            </a:pPr>
            <a:endParaRPr lang="en-GB" sz="1600" b="1" dirty="0">
              <a:solidFill>
                <a:srgbClr val="054B6B"/>
              </a:solidFill>
              <a:latin typeface="Arial" charset="0"/>
            </a:endParaRPr>
          </a:p>
          <a:p>
            <a:pPr marL="228600" lvl="0" indent="-228600" eaLnBrk="0" hangingPunct="0">
              <a:spcBef>
                <a:spcPct val="0"/>
              </a:spcBef>
              <a:buClrTx/>
              <a:buSzTx/>
              <a:buFontTx/>
              <a:buAutoNum type="arabicPeriod"/>
            </a:pPr>
            <a:r>
              <a:rPr lang="en-GB" sz="1600" b="1" dirty="0">
                <a:solidFill>
                  <a:srgbClr val="054B6B"/>
                </a:solidFill>
                <a:latin typeface="Arial" charset="0"/>
              </a:rPr>
              <a:t>Final discussion and commitments</a:t>
            </a:r>
          </a:p>
          <a:p>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dirty="0"/>
              <a:t>IP SNE Step up for Safety</a:t>
            </a: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2</a:t>
            </a:fld>
            <a:endParaRPr lang="en-GB"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057" y="1321510"/>
            <a:ext cx="1884363"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059" y="2845511"/>
            <a:ext cx="1884362"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2058" y="3429000"/>
            <a:ext cx="1884363" cy="639512"/>
          </a:xfrm>
          <a:prstGeom prst="rect">
            <a:avLst/>
          </a:prstGeom>
        </p:spPr>
      </p:pic>
    </p:spTree>
    <p:extLst>
      <p:ext uri="{BB962C8B-B14F-4D97-AF65-F5344CB8AC3E}">
        <p14:creationId xmlns:p14="http://schemas.microsoft.com/office/powerpoint/2010/main" val="15119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ppt_x"/>
                                          </p:val>
                                        </p:tav>
                                        <p:tav tm="100000">
                                          <p:val>
                                            <p:strVal val="#ppt_x"/>
                                          </p:val>
                                        </p:tav>
                                      </p:tavLst>
                                    </p:anim>
                                    <p:anim calcmode="lin" valueType="num">
                                      <p:cBhvr additive="base">
                                        <p:cTn id="8" dur="10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25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1000" fill="hold"/>
                                        <p:tgtEl>
                                          <p:spTgt spid="1027"/>
                                        </p:tgtEl>
                                        <p:attrNameLst>
                                          <p:attrName>ppt_x</p:attrName>
                                        </p:attrNameLst>
                                      </p:cBhvr>
                                      <p:tavLst>
                                        <p:tav tm="0">
                                          <p:val>
                                            <p:strVal val="#ppt_x"/>
                                          </p:val>
                                        </p:tav>
                                        <p:tav tm="100000">
                                          <p:val>
                                            <p:strVal val="#ppt_x"/>
                                          </p:val>
                                        </p:tav>
                                      </p:tavLst>
                                    </p:anim>
                                    <p:anim calcmode="lin" valueType="num">
                                      <p:cBhvr additive="base">
                                        <p:cTn id="13" dur="1000" fill="hold"/>
                                        <p:tgtEl>
                                          <p:spTgt spid="1027"/>
                                        </p:tgtEl>
                                        <p:attrNameLst>
                                          <p:attrName>ppt_y</p:attrName>
                                        </p:attrNameLst>
                                      </p:cBhvr>
                                      <p:tavLst>
                                        <p:tav tm="0">
                                          <p:val>
                                            <p:strVal val="1+#ppt_h/2"/>
                                          </p:val>
                                        </p:tav>
                                        <p:tav tm="100000">
                                          <p:val>
                                            <p:strVal val="#ppt_y"/>
                                          </p:val>
                                        </p:tav>
                                      </p:tavLst>
                                    </p:anim>
                                  </p:childTnLst>
                                </p:cTn>
                              </p:par>
                            </p:childTnLst>
                          </p:cTn>
                        </p:par>
                        <p:par>
                          <p:cTn id="14" fill="hold">
                            <p:stCondLst>
                              <p:cond delay="2250"/>
                            </p:stCondLst>
                            <p:childTnLst>
                              <p:par>
                                <p:cTn id="15" presetID="2" presetClass="entr" presetSubtype="4" fill="hold" nodeType="after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finally, talk to Frank.</a:t>
            </a:r>
            <a:endParaRPr lang="en-GB"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772816"/>
            <a:ext cx="7269163" cy="4088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20</a:t>
            </a:fld>
            <a:endParaRPr lang="en-GB" altLang="en-US"/>
          </a:p>
        </p:txBody>
      </p:sp>
    </p:spTree>
    <p:extLst>
      <p:ext uri="{BB962C8B-B14F-4D97-AF65-F5344CB8AC3E}">
        <p14:creationId xmlns:p14="http://schemas.microsoft.com/office/powerpoint/2010/main" val="2622513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21</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Stuart White – Closing Video</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a:t>
            </a:r>
            <a:r>
              <a:rPr lang="en-GB" b="1" i="1" smtClean="0">
                <a:solidFill>
                  <a:srgbClr val="FF0000"/>
                </a:solidFill>
              </a:rPr>
              <a:t>Safety Close </a:t>
            </a:r>
            <a:r>
              <a:rPr lang="en-GB" i="1" smtClean="0">
                <a:solidFill>
                  <a:srgbClr val="FF0000"/>
                </a:solidFill>
              </a:rPr>
              <a:t>film</a:t>
            </a:r>
            <a:r>
              <a:rPr lang="en-GB" i="1" dirty="0" smtClean="0">
                <a:solidFill>
                  <a:srgbClr val="FF0000"/>
                </a:solidFill>
              </a:rPr>
              <a:t>**</a:t>
            </a:r>
            <a:endParaRPr lang="en-GB" i="1" dirty="0">
              <a:solidFill>
                <a:srgbClr val="FF0000"/>
              </a:solidFill>
            </a:endParaRPr>
          </a:p>
        </p:txBody>
      </p:sp>
    </p:spTree>
    <p:extLst>
      <p:ext uri="{BB962C8B-B14F-4D97-AF65-F5344CB8AC3E}">
        <p14:creationId xmlns:p14="http://schemas.microsoft.com/office/powerpoint/2010/main" val="3267200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a:t>What’s it all about?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4652905"/>
              </p:ext>
            </p:extLst>
          </p:nvPr>
        </p:nvGraphicFramePr>
        <p:xfrm>
          <a:off x="539750" y="1841500"/>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Tree>
    <p:extLst>
      <p:ext uri="{BB962C8B-B14F-4D97-AF65-F5344CB8AC3E}">
        <p14:creationId xmlns:p14="http://schemas.microsoft.com/office/powerpoint/2010/main" val="5118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graphicEl>
                                              <a:dgm id="{1CAA71E5-ABF1-4C38-ADB6-6C50D877ABC6}"/>
                                            </p:graphicEl>
                                          </p:spTgt>
                                        </p:tgtEl>
                                        <p:attrNameLst>
                                          <p:attrName>style.visibility</p:attrName>
                                        </p:attrNameLst>
                                      </p:cBhvr>
                                      <p:to>
                                        <p:strVal val="visible"/>
                                      </p:to>
                                    </p:set>
                                    <p:animEffect transition="in" filter="fade">
                                      <p:cBhvr>
                                        <p:cTn id="7" dur="3000"/>
                                        <p:tgtEl>
                                          <p:spTgt spid="7">
                                            <p:graphicEl>
                                              <a:dgm id="{1CAA71E5-ABF1-4C38-ADB6-6C50D877ABC6}"/>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7">
                                            <p:graphicEl>
                                              <a:dgm id="{79359961-D3DA-4483-99B0-B6D366677041}"/>
                                            </p:graphicEl>
                                          </p:spTgt>
                                        </p:tgtEl>
                                        <p:attrNameLst>
                                          <p:attrName>style.visibility</p:attrName>
                                        </p:attrNameLst>
                                      </p:cBhvr>
                                      <p:to>
                                        <p:strVal val="visible"/>
                                      </p:to>
                                    </p:set>
                                    <p:animEffect transition="in" filter="fade">
                                      <p:cBhvr>
                                        <p:cTn id="11" dur="3000"/>
                                        <p:tgtEl>
                                          <p:spTgt spid="7">
                                            <p:graphicEl>
                                              <a:dgm id="{79359961-D3DA-4483-99B0-B6D366677041}"/>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7">
                                            <p:graphicEl>
                                              <a:dgm id="{6DB34A29-5AAD-46A1-959C-DC2C1050DFB8}"/>
                                            </p:graphicEl>
                                          </p:spTgt>
                                        </p:tgtEl>
                                        <p:attrNameLst>
                                          <p:attrName>style.visibility</p:attrName>
                                        </p:attrNameLst>
                                      </p:cBhvr>
                                      <p:to>
                                        <p:strVal val="visible"/>
                                      </p:to>
                                    </p:set>
                                    <p:animEffect transition="in" filter="fade">
                                      <p:cBhvr>
                                        <p:cTn id="15" dur="3000"/>
                                        <p:tgtEl>
                                          <p:spTgt spid="7">
                                            <p:graphicEl>
                                              <a:dgm id="{6DB34A29-5AAD-46A1-959C-DC2C1050DFB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 by Stuart White</a:t>
            </a:r>
            <a:endParaRPr lang="en-GB" dirty="0"/>
          </a:p>
        </p:txBody>
      </p:sp>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
        <p:nvSpPr>
          <p:cNvPr id="7" name="Content Placeholder 6"/>
          <p:cNvSpPr>
            <a:spLocks noGrp="1"/>
          </p:cNvSpPr>
          <p:nvPr>
            <p:ph idx="1"/>
          </p:nvPr>
        </p:nvSpPr>
        <p:spPr/>
        <p:txBody>
          <a:bodyPr/>
          <a:lstStyle/>
          <a:p>
            <a:r>
              <a:rPr lang="en-GB" i="1" dirty="0" smtClean="0">
                <a:solidFill>
                  <a:srgbClr val="FF0000"/>
                </a:solidFill>
              </a:rPr>
              <a:t>**Please insert </a:t>
            </a:r>
            <a:r>
              <a:rPr lang="en-GB" b="1" i="1" dirty="0" smtClean="0">
                <a:solidFill>
                  <a:srgbClr val="FF0000"/>
                </a:solidFill>
              </a:rPr>
              <a:t>Step Up For Safety Introduction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200001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i="0" dirty="0" smtClean="0"/>
              <a:t>Neville </a:t>
            </a:r>
            <a:r>
              <a:rPr lang="en-GB" altLang="en-US" i="0" dirty="0"/>
              <a:t>Hill Depot </a:t>
            </a:r>
            <a:r>
              <a:rPr lang="en-GB" altLang="en-US" i="0" dirty="0" smtClean="0"/>
              <a:t>- Galliford </a:t>
            </a:r>
            <a:r>
              <a:rPr lang="en-GB" altLang="en-US" i="0" dirty="0"/>
              <a:t>Try</a:t>
            </a:r>
            <a:endParaRPr lang="en-GB" dirty="0"/>
          </a:p>
        </p:txBody>
      </p:sp>
      <p:sp>
        <p:nvSpPr>
          <p:cNvPr id="3" name="Subtitle 2"/>
          <p:cNvSpPr>
            <a:spLocks noGrp="1"/>
          </p:cNvSpPr>
          <p:nvPr>
            <p:ph type="subTitle" idx="1"/>
          </p:nvPr>
        </p:nvSpPr>
        <p:spPr/>
        <p:txBody>
          <a:bodyPr/>
          <a:lstStyle/>
          <a:p>
            <a:r>
              <a:rPr lang="en-GB" altLang="en-US" dirty="0"/>
              <a:t>Case Study </a:t>
            </a:r>
            <a:r>
              <a:rPr lang="en-GB" altLang="en-US" dirty="0" smtClean="0"/>
              <a:t>1</a:t>
            </a:r>
            <a:endParaRPr lang="en-GB" dirty="0"/>
          </a:p>
        </p:txBody>
      </p:sp>
      <p:sp>
        <p:nvSpPr>
          <p:cNvPr id="4" name="Footer Placeholder 3"/>
          <p:cNvSpPr>
            <a:spLocks noGrp="1"/>
          </p:cNvSpPr>
          <p:nvPr>
            <p:ph type="ftr" sz="quarter" idx="10"/>
          </p:nvPr>
        </p:nvSpPr>
        <p:spPr/>
        <p:txBody>
          <a:bodyPr/>
          <a:lstStyle/>
          <a:p>
            <a:pPr>
              <a:defRPr/>
            </a:pPr>
            <a:r>
              <a:rPr lang="en-GB" altLang="en-US" smtClean="0"/>
              <a:t>Presentation Title: View &gt; Header &amp; Footer</a:t>
            </a:r>
            <a:endParaRPr lang="en-GB" altLang="en-US"/>
          </a:p>
        </p:txBody>
      </p:sp>
      <p:sp>
        <p:nvSpPr>
          <p:cNvPr id="5" name="Date Placeholder 4"/>
          <p:cNvSpPr>
            <a:spLocks noGrp="1"/>
          </p:cNvSpPr>
          <p:nvPr>
            <p:ph type="dt" sz="half" idx="11"/>
          </p:nvPr>
        </p:nvSpPr>
        <p:spPr/>
        <p:txBody>
          <a:bodyPr/>
          <a:lstStyle/>
          <a:p>
            <a:pPr>
              <a:defRPr/>
            </a:pPr>
            <a:fld id="{48D96D24-A426-49D3-B1AF-A483B7F1ECF4}" type="datetime5">
              <a:rPr lang="en-GB" altLang="en-US" smtClean="0"/>
              <a:pPr>
                <a:defRPr/>
              </a:pPr>
              <a:t>18-Nov-16</a:t>
            </a:fld>
            <a:endParaRPr lang="en-GB" altLang="en-US"/>
          </a:p>
        </p:txBody>
      </p:sp>
      <p:sp>
        <p:nvSpPr>
          <p:cNvPr id="6" name="Slide Number Placeholder 5"/>
          <p:cNvSpPr>
            <a:spLocks noGrp="1"/>
          </p:cNvSpPr>
          <p:nvPr>
            <p:ph type="sldNum" sz="quarter" idx="12"/>
          </p:nvPr>
        </p:nvSpPr>
        <p:spPr/>
        <p:txBody>
          <a:bodyPr/>
          <a:lstStyle/>
          <a:p>
            <a:pPr>
              <a:defRPr/>
            </a:pPr>
            <a:fld id="{C396F280-9B32-4034-8303-F88EB52764A8}" type="slidenum">
              <a:rPr lang="en-GB" altLang="en-US" smtClean="0"/>
              <a:pPr>
                <a:defRPr/>
              </a:pPr>
              <a:t>5</a:t>
            </a:fld>
            <a:endParaRPr lang="en-GB" altLang="en-US"/>
          </a:p>
        </p:txBody>
      </p:sp>
    </p:spTree>
    <p:extLst>
      <p:ext uri="{BB962C8B-B14F-4D97-AF65-F5344CB8AC3E}">
        <p14:creationId xmlns:p14="http://schemas.microsoft.com/office/powerpoint/2010/main" val="166612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6</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Neville Hill Video 1</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1-Clip 1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66688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Your review</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89820232"/>
              </p:ext>
            </p:extLst>
          </p:nvPr>
        </p:nvGraphicFramePr>
        <p:xfrm>
          <a:off x="539750" y="1841500"/>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7</a:t>
            </a:fld>
            <a:endParaRPr lang="en-GB" altLang="en-US"/>
          </a:p>
        </p:txBody>
      </p:sp>
    </p:spTree>
    <p:extLst>
      <p:ext uri="{BB962C8B-B14F-4D97-AF65-F5344CB8AC3E}">
        <p14:creationId xmlns:p14="http://schemas.microsoft.com/office/powerpoint/2010/main" val="15503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DC7FD6DE-9016-498D-A3B4-9094A6315518}"/>
                                            </p:graphicEl>
                                          </p:spTgt>
                                        </p:tgtEl>
                                        <p:attrNameLst>
                                          <p:attrName>style.visibility</p:attrName>
                                        </p:attrNameLst>
                                      </p:cBhvr>
                                      <p:to>
                                        <p:strVal val="visible"/>
                                      </p:to>
                                    </p:set>
                                    <p:anim calcmode="lin" valueType="num">
                                      <p:cBhvr additive="base">
                                        <p:cTn id="7" dur="500" fill="hold"/>
                                        <p:tgtEl>
                                          <p:spTgt spid="7">
                                            <p:graphicEl>
                                              <a:dgm id="{DC7FD6DE-9016-498D-A3B4-9094A631551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DC7FD6DE-9016-498D-A3B4-9094A6315518}"/>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68C6964B-CE26-4FF9-B4DB-D06BE91B14EE}"/>
                                            </p:graphicEl>
                                          </p:spTgt>
                                        </p:tgtEl>
                                        <p:attrNameLst>
                                          <p:attrName>style.visibility</p:attrName>
                                        </p:attrNameLst>
                                      </p:cBhvr>
                                      <p:to>
                                        <p:strVal val="visible"/>
                                      </p:to>
                                    </p:set>
                                    <p:anim calcmode="lin" valueType="num">
                                      <p:cBhvr additive="base">
                                        <p:cTn id="11" dur="500" fill="hold"/>
                                        <p:tgtEl>
                                          <p:spTgt spid="7">
                                            <p:graphicEl>
                                              <a:dgm id="{68C6964B-CE26-4FF9-B4DB-D06BE91B14E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graphicEl>
                                              <a:dgm id="{68C6964B-CE26-4FF9-B4DB-D06BE91B14E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graphicEl>
                                              <a:dgm id="{74B26F07-A397-4E70-A960-C8DDD39A62E2}"/>
                                            </p:graphicEl>
                                          </p:spTgt>
                                        </p:tgtEl>
                                        <p:attrNameLst>
                                          <p:attrName>style.visibility</p:attrName>
                                        </p:attrNameLst>
                                      </p:cBhvr>
                                      <p:to>
                                        <p:strVal val="visible"/>
                                      </p:to>
                                    </p:set>
                                    <p:anim calcmode="lin" valueType="num">
                                      <p:cBhvr additive="base">
                                        <p:cTn id="17" dur="500" fill="hold"/>
                                        <p:tgtEl>
                                          <p:spTgt spid="7">
                                            <p:graphicEl>
                                              <a:dgm id="{74B26F07-A397-4E70-A960-C8DDD39A62E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dgm id="{74B26F07-A397-4E70-A960-C8DDD39A62E2}"/>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graphicEl>
                                              <a:dgm id="{A9918D04-74AA-41DC-B17B-9FCA27D007E3}"/>
                                            </p:graphicEl>
                                          </p:spTgt>
                                        </p:tgtEl>
                                        <p:attrNameLst>
                                          <p:attrName>style.visibility</p:attrName>
                                        </p:attrNameLst>
                                      </p:cBhvr>
                                      <p:to>
                                        <p:strVal val="visible"/>
                                      </p:to>
                                    </p:set>
                                    <p:anim calcmode="lin" valueType="num">
                                      <p:cBhvr additive="base">
                                        <p:cTn id="21" dur="500" fill="hold"/>
                                        <p:tgtEl>
                                          <p:spTgt spid="7">
                                            <p:graphicEl>
                                              <a:dgm id="{A9918D04-74AA-41DC-B17B-9FCA27D007E3}"/>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graphicEl>
                                              <a:dgm id="{A9918D04-74AA-41DC-B17B-9FCA27D007E3}"/>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graphicEl>
                                              <a:dgm id="{C3D815C4-5847-4DF5-8C9A-B9FF2AEA7308}"/>
                                            </p:graphicEl>
                                          </p:spTgt>
                                        </p:tgtEl>
                                        <p:attrNameLst>
                                          <p:attrName>style.visibility</p:attrName>
                                        </p:attrNameLst>
                                      </p:cBhvr>
                                      <p:to>
                                        <p:strVal val="visible"/>
                                      </p:to>
                                    </p:set>
                                    <p:anim calcmode="lin" valueType="num">
                                      <p:cBhvr additive="base">
                                        <p:cTn id="27" dur="500" fill="hold"/>
                                        <p:tgtEl>
                                          <p:spTgt spid="7">
                                            <p:graphicEl>
                                              <a:dgm id="{C3D815C4-5847-4DF5-8C9A-B9FF2AEA730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graphicEl>
                                              <a:dgm id="{C3D815C4-5847-4DF5-8C9A-B9FF2AEA730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graphicEl>
                                              <a:dgm id="{91C83A38-C865-49C3-A4B7-6BC5F7EC2356}"/>
                                            </p:graphicEl>
                                          </p:spTgt>
                                        </p:tgtEl>
                                        <p:attrNameLst>
                                          <p:attrName>style.visibility</p:attrName>
                                        </p:attrNameLst>
                                      </p:cBhvr>
                                      <p:to>
                                        <p:strVal val="visible"/>
                                      </p:to>
                                    </p:set>
                                    <p:anim calcmode="lin" valueType="num">
                                      <p:cBhvr additive="base">
                                        <p:cTn id="31" dur="500" fill="hold"/>
                                        <p:tgtEl>
                                          <p:spTgt spid="7">
                                            <p:graphicEl>
                                              <a:dgm id="{91C83A38-C865-49C3-A4B7-6BC5F7EC235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91C83A38-C865-49C3-A4B7-6BC5F7EC235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F7394B0-5BC6-49DB-80EF-4D4A3E51364A}" type="datetime5">
              <a:rPr lang="en-GB" altLang="en-US" smtClean="0"/>
              <a:pPr>
                <a:defRPr/>
              </a:pPr>
              <a:t>18-Nov-16</a:t>
            </a:fld>
            <a:endParaRPr lang="en-GB" altLang="en-US"/>
          </a:p>
        </p:txBody>
      </p:sp>
      <p:sp>
        <p:nvSpPr>
          <p:cNvPr id="5" name="Footer Placeholder 4"/>
          <p:cNvSpPr>
            <a:spLocks noGrp="1"/>
          </p:cNvSpPr>
          <p:nvPr>
            <p:ph type="ftr" sz="quarter" idx="11"/>
          </p:nvPr>
        </p:nvSpPr>
        <p:spPr/>
        <p:txBody>
          <a:bodyPr/>
          <a:lstStyle/>
          <a:p>
            <a:pPr>
              <a:defRPr/>
            </a:pPr>
            <a:r>
              <a:rPr lang="en-GB" altLang="en-US" i="0" smtClean="0"/>
              <a:t>IP SNE Step up for Safety</a:t>
            </a:r>
            <a:endParaRPr lang="en-GB" altLang="en-US" dirty="0"/>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8</a:t>
            </a:fld>
            <a:endParaRPr lang="en-GB" altLang="en-US"/>
          </a:p>
        </p:txBody>
      </p:sp>
      <p:sp>
        <p:nvSpPr>
          <p:cNvPr id="8" name="Title 1"/>
          <p:cNvSpPr>
            <a:spLocks noGrp="1"/>
          </p:cNvSpPr>
          <p:nvPr>
            <p:ph type="title"/>
          </p:nvPr>
        </p:nvSpPr>
        <p:spPr>
          <a:xfrm>
            <a:off x="539750" y="827088"/>
            <a:ext cx="7269163" cy="431800"/>
          </a:xfrm>
        </p:spPr>
        <p:txBody>
          <a:bodyPr/>
          <a:lstStyle/>
          <a:p>
            <a:r>
              <a:rPr lang="en-GB" dirty="0" smtClean="0"/>
              <a:t>Neville Hill Video 2 – Managers reflections</a:t>
            </a:r>
            <a:endParaRPr lang="en-GB" dirty="0"/>
          </a:p>
        </p:txBody>
      </p:sp>
      <p:sp>
        <p:nvSpPr>
          <p:cNvPr id="7" name="Content Placeholder 6"/>
          <p:cNvSpPr>
            <a:spLocks noGrp="1"/>
          </p:cNvSpPr>
          <p:nvPr>
            <p:ph idx="1"/>
          </p:nvPr>
        </p:nvSpPr>
        <p:spPr>
          <a:xfrm>
            <a:off x="539750" y="1841500"/>
            <a:ext cx="7269163" cy="4391025"/>
          </a:xfrm>
        </p:spPr>
        <p:txBody>
          <a:bodyPr/>
          <a:lstStyle/>
          <a:p>
            <a:r>
              <a:rPr lang="en-GB" i="1" dirty="0" smtClean="0">
                <a:solidFill>
                  <a:srgbClr val="FF0000"/>
                </a:solidFill>
              </a:rPr>
              <a:t>**Please insert </a:t>
            </a:r>
            <a:r>
              <a:rPr lang="en-GB" b="1" i="1" dirty="0" smtClean="0">
                <a:solidFill>
                  <a:srgbClr val="FF0000"/>
                </a:solidFill>
              </a:rPr>
              <a:t>Step Up For Safety Incident 1-Clip 2 </a:t>
            </a:r>
            <a:r>
              <a:rPr lang="en-GB" i="1" dirty="0" smtClean="0">
                <a:solidFill>
                  <a:srgbClr val="FF0000"/>
                </a:solidFill>
              </a:rPr>
              <a:t>film**</a:t>
            </a:r>
            <a:endParaRPr lang="en-GB" i="1" dirty="0">
              <a:solidFill>
                <a:srgbClr val="FF0000"/>
              </a:solidFill>
            </a:endParaRPr>
          </a:p>
        </p:txBody>
      </p:sp>
    </p:spTree>
    <p:extLst>
      <p:ext uri="{BB962C8B-B14F-4D97-AF65-F5344CB8AC3E}">
        <p14:creationId xmlns:p14="http://schemas.microsoft.com/office/powerpoint/2010/main" val="285918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i="0" dirty="0" smtClean="0"/>
              <a:t>Key Learning</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35318412"/>
              </p:ext>
            </p:extLst>
          </p:nvPr>
        </p:nvGraphicFramePr>
        <p:xfrm>
          <a:off x="683568" y="1556792"/>
          <a:ext cx="7269163" cy="439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5F7394B0-5BC6-49DB-80EF-4D4A3E51364A}" type="datetime5">
              <a:rPr lang="en-GB" altLang="en-US" smtClean="0">
                <a:solidFill>
                  <a:srgbClr val="054B6B"/>
                </a:solidFill>
              </a:rPr>
              <a:pPr>
                <a:defRPr/>
              </a:pPr>
              <a:t>18-Nov-16</a:t>
            </a:fld>
            <a:endParaRPr lang="en-GB" altLang="en-US">
              <a:solidFill>
                <a:srgbClr val="054B6B"/>
              </a:solidFill>
            </a:endParaRPr>
          </a:p>
        </p:txBody>
      </p:sp>
      <p:sp>
        <p:nvSpPr>
          <p:cNvPr id="5" name="Footer Placeholder 4"/>
          <p:cNvSpPr>
            <a:spLocks noGrp="1"/>
          </p:cNvSpPr>
          <p:nvPr>
            <p:ph type="ftr" sz="quarter" idx="11"/>
          </p:nvPr>
        </p:nvSpPr>
        <p:spPr/>
        <p:txBody>
          <a:bodyPr/>
          <a:lstStyle/>
          <a:p>
            <a:pPr>
              <a:defRPr/>
            </a:pPr>
            <a:r>
              <a:rPr lang="en-GB" altLang="en-US" dirty="0" smtClean="0">
                <a:solidFill>
                  <a:srgbClr val="054B6B"/>
                </a:solidFill>
              </a:rPr>
              <a:t>IP SNE Step up for Safety</a:t>
            </a:r>
            <a:endParaRPr lang="en-GB" altLang="en-US" dirty="0">
              <a:solidFill>
                <a:srgbClr val="054B6B"/>
              </a:solidFill>
            </a:endParaRP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solidFill>
                  <a:srgbClr val="054B6B"/>
                </a:solidFill>
              </a:rPr>
              <a:pPr>
                <a:defRPr/>
              </a:pPr>
              <a:t>9</a:t>
            </a:fld>
            <a:endParaRPr lang="en-GB" altLang="en-US">
              <a:solidFill>
                <a:srgbClr val="054B6B"/>
              </a:solidFill>
            </a:endParaRPr>
          </a:p>
        </p:txBody>
      </p:sp>
    </p:spTree>
    <p:extLst>
      <p:ext uri="{BB962C8B-B14F-4D97-AF65-F5344CB8AC3E}">
        <p14:creationId xmlns:p14="http://schemas.microsoft.com/office/powerpoint/2010/main" val="14224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FB4D77C7-8EFF-415A-B49E-220297957E0C}"/>
                                            </p:graphicEl>
                                          </p:spTgt>
                                        </p:tgtEl>
                                        <p:attrNameLst>
                                          <p:attrName>style.visibility</p:attrName>
                                        </p:attrNameLst>
                                      </p:cBhvr>
                                      <p:to>
                                        <p:strVal val="visible"/>
                                      </p:to>
                                    </p:set>
                                    <p:anim calcmode="lin" valueType="num">
                                      <p:cBhvr additive="base">
                                        <p:cTn id="7" dur="500" fill="hold"/>
                                        <p:tgtEl>
                                          <p:spTgt spid="7">
                                            <p:graphicEl>
                                              <a:dgm id="{FB4D77C7-8EFF-415A-B49E-220297957E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FB4D77C7-8EFF-415A-B49E-220297957E0C}"/>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dgm id="{68414671-0B5C-4583-8F73-B0EA2DAE4911}"/>
                                            </p:graphicEl>
                                          </p:spTgt>
                                        </p:tgtEl>
                                        <p:attrNameLst>
                                          <p:attrName>style.visibility</p:attrName>
                                        </p:attrNameLst>
                                      </p:cBhvr>
                                      <p:to>
                                        <p:strVal val="visible"/>
                                      </p:to>
                                    </p:set>
                                    <p:anim calcmode="lin" valueType="num">
                                      <p:cBhvr additive="base">
                                        <p:cTn id="12" dur="500" fill="hold"/>
                                        <p:tgtEl>
                                          <p:spTgt spid="7">
                                            <p:graphicEl>
                                              <a:dgm id="{68414671-0B5C-4583-8F73-B0EA2DAE4911}"/>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dgm id="{68414671-0B5C-4583-8F73-B0EA2DAE4911}"/>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graphicEl>
                                              <a:dgm id="{BCD4BEF0-4D94-4662-AC83-725F9A81C106}"/>
                                            </p:graphicEl>
                                          </p:spTgt>
                                        </p:tgtEl>
                                        <p:attrNameLst>
                                          <p:attrName>style.visibility</p:attrName>
                                        </p:attrNameLst>
                                      </p:cBhvr>
                                      <p:to>
                                        <p:strVal val="visible"/>
                                      </p:to>
                                    </p:set>
                                    <p:anim calcmode="lin" valueType="num">
                                      <p:cBhvr additive="base">
                                        <p:cTn id="18" dur="500" fill="hold"/>
                                        <p:tgtEl>
                                          <p:spTgt spid="7">
                                            <p:graphicEl>
                                              <a:dgm id="{BCD4BEF0-4D94-4662-AC83-725F9A81C106}"/>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graphicEl>
                                              <a:dgm id="{BCD4BEF0-4D94-4662-AC83-725F9A81C106}"/>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graphicEl>
                                              <a:dgm id="{E207364A-A9A6-48C7-95CB-38D2BCE677D3}"/>
                                            </p:graphicEl>
                                          </p:spTgt>
                                        </p:tgtEl>
                                        <p:attrNameLst>
                                          <p:attrName>style.visibility</p:attrName>
                                        </p:attrNameLst>
                                      </p:cBhvr>
                                      <p:to>
                                        <p:strVal val="visible"/>
                                      </p:to>
                                    </p:set>
                                    <p:anim calcmode="lin" valueType="num">
                                      <p:cBhvr additive="base">
                                        <p:cTn id="24" dur="500" fill="hold"/>
                                        <p:tgtEl>
                                          <p:spTgt spid="7">
                                            <p:graphicEl>
                                              <a:dgm id="{E207364A-A9A6-48C7-95CB-38D2BCE677D3}"/>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graphicEl>
                                              <a:dgm id="{E207364A-A9A6-48C7-95CB-38D2BCE677D3}"/>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graphicEl>
                                              <a:dgm id="{5610E9DA-5FAD-4A9F-9AE8-D4E0B9EDF38C}"/>
                                            </p:graphicEl>
                                          </p:spTgt>
                                        </p:tgtEl>
                                        <p:attrNameLst>
                                          <p:attrName>style.visibility</p:attrName>
                                        </p:attrNameLst>
                                      </p:cBhvr>
                                      <p:to>
                                        <p:strVal val="visible"/>
                                      </p:to>
                                    </p:set>
                                    <p:anim calcmode="lin" valueType="num">
                                      <p:cBhvr additive="base">
                                        <p:cTn id="30" dur="500" fill="hold"/>
                                        <p:tgtEl>
                                          <p:spTgt spid="7">
                                            <p:graphicEl>
                                              <a:dgm id="{5610E9DA-5FAD-4A9F-9AE8-D4E0B9EDF38C}"/>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graphicEl>
                                              <a:dgm id="{5610E9DA-5FAD-4A9F-9AE8-D4E0B9EDF38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865</TotalTime>
  <Words>2685</Words>
  <Application>Microsoft Office PowerPoint</Application>
  <PresentationFormat>On-screen Show (4:3)</PresentationFormat>
  <Paragraphs>316</Paragraphs>
  <Slides>21</Slides>
  <Notes>21</Notes>
  <HiddenSlides>0</HiddenSlides>
  <MMClips>0</MMClip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Blank</vt:lpstr>
      <vt:lpstr>Single Column</vt:lpstr>
      <vt:lpstr>Partner Logo</vt:lpstr>
      <vt:lpstr>Chart Layout</vt:lpstr>
      <vt:lpstr>Divider Slide</vt:lpstr>
      <vt:lpstr>Closing Slide</vt:lpstr>
      <vt:lpstr>Image Slide</vt:lpstr>
      <vt:lpstr>IP SNE Step up for Safety</vt:lpstr>
      <vt:lpstr>Agenda</vt:lpstr>
      <vt:lpstr>What’s it all about?</vt:lpstr>
      <vt:lpstr>Introduction by Stuart White</vt:lpstr>
      <vt:lpstr>Neville Hill Depot - Galliford Try</vt:lpstr>
      <vt:lpstr>Neville Hill Video 1</vt:lpstr>
      <vt:lpstr>Your review</vt:lpstr>
      <vt:lpstr>Neville Hill Video 2 – Managers reflections</vt:lpstr>
      <vt:lpstr>Key Learning</vt:lpstr>
      <vt:lpstr>Stead Lane - AMCO</vt:lpstr>
      <vt:lpstr>Stead Lane Video 1</vt:lpstr>
      <vt:lpstr>Your review</vt:lpstr>
      <vt:lpstr>Stead Lane Video 2 – Managers Reflection</vt:lpstr>
      <vt:lpstr>Key Learning</vt:lpstr>
      <vt:lpstr>Haigh Lane - Balfour Beatty</vt:lpstr>
      <vt:lpstr>Haigh Lane Video 1</vt:lpstr>
      <vt:lpstr>Your review</vt:lpstr>
      <vt:lpstr>Haigh Lane Video 2 – Managers Reflection</vt:lpstr>
      <vt:lpstr>Key Learning</vt:lpstr>
      <vt:lpstr>And finally, talk to Frank.</vt:lpstr>
      <vt:lpstr>Stuart White – Closing Video</vt:lpstr>
    </vt:vector>
  </TitlesOfParts>
  <Company>Network Rail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SNE Safety Stand Down</dc:title>
  <dc:creator>Murphy Gillian</dc:creator>
  <dc:description>built by www.mediasterling.com</dc:description>
  <cp:lastModifiedBy>Murphy Gillian</cp:lastModifiedBy>
  <cp:revision>57</cp:revision>
  <cp:lastPrinted>2016-11-15T13:07:53Z</cp:lastPrinted>
  <dcterms:created xsi:type="dcterms:W3CDTF">2016-11-10T17:40:38Z</dcterms:created>
  <dcterms:modified xsi:type="dcterms:W3CDTF">2016-11-18T15:40:58Z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