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5.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6.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7.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1" r:id="rId1"/>
    <p:sldMasterId id="2147483717" r:id="rId2"/>
    <p:sldMasterId id="2147483729" r:id="rId3"/>
    <p:sldMasterId id="2147483741" r:id="rId4"/>
    <p:sldMasterId id="2147483753" r:id="rId5"/>
    <p:sldMasterId id="2147483766" r:id="rId6"/>
    <p:sldMasterId id="2147483779" r:id="rId7"/>
    <p:sldMasterId id="2147483806" r:id="rId8"/>
  </p:sldMasterIdLst>
  <p:notesMasterIdLst>
    <p:notesMasterId r:id="rId19"/>
  </p:notesMasterIdLst>
  <p:handoutMasterIdLst>
    <p:handoutMasterId r:id="rId20"/>
  </p:handoutMasterIdLst>
  <p:sldIdLst>
    <p:sldId id="2147197351" r:id="rId9"/>
    <p:sldId id="2147196625" r:id="rId10"/>
    <p:sldId id="286" r:id="rId11"/>
    <p:sldId id="2147196629" r:id="rId12"/>
    <p:sldId id="1201" r:id="rId13"/>
    <p:sldId id="2147196628" r:id="rId14"/>
    <p:sldId id="2147196627" r:id="rId15"/>
    <p:sldId id="257" r:id="rId16"/>
    <p:sldId id="287" r:id="rId17"/>
    <p:sldId id="2147196626"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No Text Boxes" id="{C5BB9270-E2E1-474E-8C4E-470F069B7877}">
          <p14:sldIdLst>
            <p14:sldId id="2147197351"/>
            <p14:sldId id="2147196625"/>
            <p14:sldId id="286"/>
            <p14:sldId id="2147196629"/>
            <p14:sldId id="1201"/>
            <p14:sldId id="2147196628"/>
            <p14:sldId id="2147196627"/>
            <p14:sldId id="257"/>
            <p14:sldId id="287"/>
            <p14:sldId id="2147196626"/>
          </p14:sldIdLst>
        </p14:section>
      </p14:sectionLst>
    </p:ext>
    <p:ext uri="{EFAFB233-063F-42B5-8137-9DF3F51BA10A}">
      <p15:sldGuideLst xmlns:p15="http://schemas.microsoft.com/office/powerpoint/2012/main">
        <p15:guide id="1" pos="3840" userDrawn="1">
          <p15:clr>
            <a:srgbClr val="A4A3A4"/>
          </p15:clr>
        </p15:guide>
        <p15:guide id="2" orient="horz" pos="2160" userDrawn="1">
          <p15:clr>
            <a:srgbClr val="A4A3A4"/>
          </p15:clr>
        </p15:guide>
        <p15:guide id="3" pos="39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uddy Christopher" initials="RC" lastIdx="1" clrIdx="0">
    <p:extLst>
      <p:ext uri="{19B8F6BF-5375-455C-9EA6-DF929625EA0E}">
        <p15:presenceInfo xmlns:p15="http://schemas.microsoft.com/office/powerpoint/2012/main" userId="S::CRuddy@networkrail.co.uk::134fa01f-161d-4bd2-a6c8-bcfef467ed7d" providerId="AD"/>
      </p:ext>
    </p:extLst>
  </p:cmAuthor>
  <p:cmAuthor id="2" name="Jonathon Branton" initials="JB" lastIdx="4" clrIdx="1">
    <p:extLst>
      <p:ext uri="{19B8F6BF-5375-455C-9EA6-DF929625EA0E}">
        <p15:presenceInfo xmlns:p15="http://schemas.microsoft.com/office/powerpoint/2012/main" userId="S::jbranton@networkrail.co.uk::3fd482f3-7eaf-42ae-a4da-f6646febf1b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8989"/>
    <a:srgbClr val="951B81"/>
    <a:srgbClr val="482683"/>
    <a:srgbClr val="007981"/>
    <a:srgbClr val="51ACB8"/>
    <a:srgbClr val="004D6F"/>
    <a:srgbClr val="70B397"/>
    <a:srgbClr val="8B60A0"/>
    <a:srgbClr val="8DC055"/>
    <a:srgbClr val="00517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F4ED2F5-BD78-40B4-B139-0BB976BF8BF4}" v="62" dt="2023-12-05T14:32:40.86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3" d="100"/>
          <a:sy n="113" d="100"/>
        </p:scale>
        <p:origin x="474" y="96"/>
      </p:cViewPr>
      <p:guideLst>
        <p:guide pos="3840"/>
        <p:guide orient="horz" pos="2160"/>
        <p:guide pos="394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microsoft.com/office/2016/11/relationships/changesInfo" Target="changesInfos/changesInfo1.xml"/><Relationship Id="rId3" Type="http://schemas.openxmlformats.org/officeDocument/2006/relationships/slideMaster" Target="slideMasters/slideMaster3.xml"/><Relationship Id="rId21" Type="http://schemas.openxmlformats.org/officeDocument/2006/relationships/commentAuthors" Target="commentAuthors.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viewProps" Target="viewProps.xml"/><Relationship Id="rId10" Type="http://schemas.openxmlformats.org/officeDocument/2006/relationships/slide" Target="slides/slide2.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topher Ruddy" userId="134fa01f-161d-4bd2-a6c8-bcfef467ed7d" providerId="ADAL" clId="{48A2DC74-77B2-4CB5-A9F2-3AF13ECD68C6}"/>
    <pc:docChg chg="undo redo custSel addSld delSld modSld addMainMaster delMainMaster modSection">
      <pc:chgData name="Christopher Ruddy" userId="134fa01f-161d-4bd2-a6c8-bcfef467ed7d" providerId="ADAL" clId="{48A2DC74-77B2-4CB5-A9F2-3AF13ECD68C6}" dt="2023-06-21T13:08:45.482" v="662" actId="20577"/>
      <pc:docMkLst>
        <pc:docMk/>
      </pc:docMkLst>
      <pc:sldChg chg="modSp mod">
        <pc:chgData name="Christopher Ruddy" userId="134fa01f-161d-4bd2-a6c8-bcfef467ed7d" providerId="ADAL" clId="{48A2DC74-77B2-4CB5-A9F2-3AF13ECD68C6}" dt="2023-06-14T14:47:57.041" v="217" actId="20577"/>
        <pc:sldMkLst>
          <pc:docMk/>
          <pc:sldMk cId="2760545496" sldId="256"/>
        </pc:sldMkLst>
        <pc:spChg chg="mod">
          <ac:chgData name="Christopher Ruddy" userId="134fa01f-161d-4bd2-a6c8-bcfef467ed7d" providerId="ADAL" clId="{48A2DC74-77B2-4CB5-A9F2-3AF13ECD68C6}" dt="2023-06-14T14:47:57.041" v="217" actId="20577"/>
          <ac:spMkLst>
            <pc:docMk/>
            <pc:sldMk cId="2760545496" sldId="256"/>
            <ac:spMk id="3" creationId="{BA16AE43-B107-4910-BEC2-E12418B188CF}"/>
          </ac:spMkLst>
        </pc:spChg>
        <pc:spChg chg="mod">
          <ac:chgData name="Christopher Ruddy" userId="134fa01f-161d-4bd2-a6c8-bcfef467ed7d" providerId="ADAL" clId="{48A2DC74-77B2-4CB5-A9F2-3AF13ECD68C6}" dt="2023-06-14T14:45:15.400" v="181" actId="1076"/>
          <ac:spMkLst>
            <pc:docMk/>
            <pc:sldMk cId="2760545496" sldId="256"/>
            <ac:spMk id="4" creationId="{5EC8DAC2-D992-4307-ADBB-9DE3DC491C2C}"/>
          </ac:spMkLst>
        </pc:spChg>
      </pc:sldChg>
      <pc:sldChg chg="delSp modSp mod modClrScheme chgLayout">
        <pc:chgData name="Christopher Ruddy" userId="134fa01f-161d-4bd2-a6c8-bcfef467ed7d" providerId="ADAL" clId="{48A2DC74-77B2-4CB5-A9F2-3AF13ECD68C6}" dt="2023-06-21T11:25:20.734" v="600" actId="20577"/>
        <pc:sldMkLst>
          <pc:docMk/>
          <pc:sldMk cId="0" sldId="257"/>
        </pc:sldMkLst>
        <pc:spChg chg="mod">
          <ac:chgData name="Christopher Ruddy" userId="134fa01f-161d-4bd2-a6c8-bcfef467ed7d" providerId="ADAL" clId="{48A2DC74-77B2-4CB5-A9F2-3AF13ECD68C6}" dt="2023-06-21T11:25:20.734" v="600" actId="20577"/>
          <ac:spMkLst>
            <pc:docMk/>
            <pc:sldMk cId="0" sldId="257"/>
            <ac:spMk id="6" creationId="{61E8F866-29A3-40E9-B7F0-A882D90342BD}"/>
          </ac:spMkLst>
        </pc:spChg>
        <pc:spChg chg="del mod ord">
          <ac:chgData name="Christopher Ruddy" userId="134fa01f-161d-4bd2-a6c8-bcfef467ed7d" providerId="ADAL" clId="{48A2DC74-77B2-4CB5-A9F2-3AF13ECD68C6}" dt="2023-06-14T14:40:46.815" v="114" actId="478"/>
          <ac:spMkLst>
            <pc:docMk/>
            <pc:sldMk cId="0" sldId="257"/>
            <ac:spMk id="12291" creationId="{00000000-0000-0000-0000-000000000000}"/>
          </ac:spMkLst>
        </pc:spChg>
        <pc:spChg chg="del mod ord">
          <ac:chgData name="Christopher Ruddy" userId="134fa01f-161d-4bd2-a6c8-bcfef467ed7d" providerId="ADAL" clId="{48A2DC74-77B2-4CB5-A9F2-3AF13ECD68C6}" dt="2023-06-14T14:40:50.357" v="115" actId="478"/>
          <ac:spMkLst>
            <pc:docMk/>
            <pc:sldMk cId="0" sldId="257"/>
            <ac:spMk id="12292" creationId="{00000000-0000-0000-0000-000000000000}"/>
          </ac:spMkLst>
        </pc:spChg>
        <pc:spChg chg="mod ord">
          <ac:chgData name="Christopher Ruddy" userId="134fa01f-161d-4bd2-a6c8-bcfef467ed7d" providerId="ADAL" clId="{48A2DC74-77B2-4CB5-A9F2-3AF13ECD68C6}" dt="2023-06-20T13:32:00.468" v="522" actId="1076"/>
          <ac:spMkLst>
            <pc:docMk/>
            <pc:sldMk cId="0" sldId="257"/>
            <ac:spMk id="12293" creationId="{00000000-0000-0000-0000-000000000000}"/>
          </ac:spMkLst>
        </pc:spChg>
        <pc:spChg chg="mod ord">
          <ac:chgData name="Christopher Ruddy" userId="134fa01f-161d-4bd2-a6c8-bcfef467ed7d" providerId="ADAL" clId="{48A2DC74-77B2-4CB5-A9F2-3AF13ECD68C6}" dt="2023-06-21T11:24:43.203" v="590" actId="14"/>
          <ac:spMkLst>
            <pc:docMk/>
            <pc:sldMk cId="0" sldId="257"/>
            <ac:spMk id="12294" creationId="{00000000-0000-0000-0000-000000000000}"/>
          </ac:spMkLst>
        </pc:spChg>
        <pc:picChg chg="mod">
          <ac:chgData name="Christopher Ruddy" userId="134fa01f-161d-4bd2-a6c8-bcfef467ed7d" providerId="ADAL" clId="{48A2DC74-77B2-4CB5-A9F2-3AF13ECD68C6}" dt="2023-06-14T14:40:31.330" v="111" actId="1076"/>
          <ac:picMkLst>
            <pc:docMk/>
            <pc:sldMk cId="0" sldId="257"/>
            <ac:picMk id="8" creationId="{0FA14A00-9E87-EC16-60DB-5904A514CA87}"/>
          </ac:picMkLst>
        </pc:picChg>
      </pc:sldChg>
      <pc:sldChg chg="del">
        <pc:chgData name="Christopher Ruddy" userId="134fa01f-161d-4bd2-a6c8-bcfef467ed7d" providerId="ADAL" clId="{48A2DC74-77B2-4CB5-A9F2-3AF13ECD68C6}" dt="2023-06-14T14:22:19.696" v="0" actId="47"/>
        <pc:sldMkLst>
          <pc:docMk/>
          <pc:sldMk cId="0" sldId="260"/>
        </pc:sldMkLst>
      </pc:sldChg>
      <pc:sldChg chg="addSp delSp modSp mod modClrScheme chgLayout">
        <pc:chgData name="Christopher Ruddy" userId="134fa01f-161d-4bd2-a6c8-bcfef467ed7d" providerId="ADAL" clId="{48A2DC74-77B2-4CB5-A9F2-3AF13ECD68C6}" dt="2023-06-21T11:23:09.411" v="587" actId="20577"/>
        <pc:sldMkLst>
          <pc:docMk/>
          <pc:sldMk cId="1247694553" sldId="286"/>
        </pc:sldMkLst>
        <pc:spChg chg="del mod ord">
          <ac:chgData name="Christopher Ruddy" userId="134fa01f-161d-4bd2-a6c8-bcfef467ed7d" providerId="ADAL" clId="{48A2DC74-77B2-4CB5-A9F2-3AF13ECD68C6}" dt="2023-06-14T14:33:48.648" v="48" actId="478"/>
          <ac:spMkLst>
            <pc:docMk/>
            <pc:sldMk cId="1247694553" sldId="286"/>
            <ac:spMk id="2" creationId="{24F56C3B-3AD3-4FED-ADED-3CCC2BEB11D0}"/>
          </ac:spMkLst>
        </pc:spChg>
        <pc:spChg chg="mod">
          <ac:chgData name="Christopher Ruddy" userId="134fa01f-161d-4bd2-a6c8-bcfef467ed7d" providerId="ADAL" clId="{48A2DC74-77B2-4CB5-A9F2-3AF13ECD68C6}" dt="2023-06-14T14:35:33.675" v="60" actId="114"/>
          <ac:spMkLst>
            <pc:docMk/>
            <pc:sldMk cId="1247694553" sldId="286"/>
            <ac:spMk id="3" creationId="{734F01D5-8C28-472A-BDF6-2D33B5625B18}"/>
          </ac:spMkLst>
        </pc:spChg>
        <pc:spChg chg="mod">
          <ac:chgData name="Christopher Ruddy" userId="134fa01f-161d-4bd2-a6c8-bcfef467ed7d" providerId="ADAL" clId="{48A2DC74-77B2-4CB5-A9F2-3AF13ECD68C6}" dt="2023-06-21T11:22:20.007" v="571" actId="20577"/>
          <ac:spMkLst>
            <pc:docMk/>
            <pc:sldMk cId="1247694553" sldId="286"/>
            <ac:spMk id="5" creationId="{D9703BD6-9A9B-4F64-9ECC-A935B24274DA}"/>
          </ac:spMkLst>
        </pc:spChg>
        <pc:spChg chg="mod">
          <ac:chgData name="Christopher Ruddy" userId="134fa01f-161d-4bd2-a6c8-bcfef467ed7d" providerId="ADAL" clId="{48A2DC74-77B2-4CB5-A9F2-3AF13ECD68C6}" dt="2023-06-21T11:23:09.411" v="587" actId="20577"/>
          <ac:spMkLst>
            <pc:docMk/>
            <pc:sldMk cId="1247694553" sldId="286"/>
            <ac:spMk id="6" creationId="{3533BEEE-5F40-4EF7-9A54-DB73E92E58D7}"/>
          </ac:spMkLst>
        </pc:spChg>
        <pc:spChg chg="add del mod ord">
          <ac:chgData name="Christopher Ruddy" userId="134fa01f-161d-4bd2-a6c8-bcfef467ed7d" providerId="ADAL" clId="{48A2DC74-77B2-4CB5-A9F2-3AF13ECD68C6}" dt="2023-06-14T14:27:04.090" v="22" actId="700"/>
          <ac:spMkLst>
            <pc:docMk/>
            <pc:sldMk cId="1247694553" sldId="286"/>
            <ac:spMk id="7" creationId="{7C85A523-A7D0-84AF-A3CE-FD32DB8047D7}"/>
          </ac:spMkLst>
        </pc:spChg>
        <pc:spChg chg="add del mod ord">
          <ac:chgData name="Christopher Ruddy" userId="134fa01f-161d-4bd2-a6c8-bcfef467ed7d" providerId="ADAL" clId="{48A2DC74-77B2-4CB5-A9F2-3AF13ECD68C6}" dt="2023-06-14T14:27:04.090" v="22" actId="700"/>
          <ac:spMkLst>
            <pc:docMk/>
            <pc:sldMk cId="1247694553" sldId="286"/>
            <ac:spMk id="8" creationId="{E92FE824-ADE4-BACE-5F66-83E8A72386F3}"/>
          </ac:spMkLst>
        </pc:spChg>
        <pc:spChg chg="add del mod ord">
          <ac:chgData name="Christopher Ruddy" userId="134fa01f-161d-4bd2-a6c8-bcfef467ed7d" providerId="ADAL" clId="{48A2DC74-77B2-4CB5-A9F2-3AF13ECD68C6}" dt="2023-06-14T14:28:28.412" v="33" actId="700"/>
          <ac:spMkLst>
            <pc:docMk/>
            <pc:sldMk cId="1247694553" sldId="286"/>
            <ac:spMk id="9" creationId="{E7E94469-1392-9273-CB49-9833AF82056C}"/>
          </ac:spMkLst>
        </pc:spChg>
        <pc:spChg chg="add del mod ord">
          <ac:chgData name="Christopher Ruddy" userId="134fa01f-161d-4bd2-a6c8-bcfef467ed7d" providerId="ADAL" clId="{48A2DC74-77B2-4CB5-A9F2-3AF13ECD68C6}" dt="2023-06-14T14:28:28.412" v="33" actId="700"/>
          <ac:spMkLst>
            <pc:docMk/>
            <pc:sldMk cId="1247694553" sldId="286"/>
            <ac:spMk id="10" creationId="{C3C8643A-2490-97CF-6F4A-EB4F547C839C}"/>
          </ac:spMkLst>
        </pc:spChg>
        <pc:spChg chg="add del mod ord">
          <ac:chgData name="Christopher Ruddy" userId="134fa01f-161d-4bd2-a6c8-bcfef467ed7d" providerId="ADAL" clId="{48A2DC74-77B2-4CB5-A9F2-3AF13ECD68C6}" dt="2023-06-14T14:32:24.293" v="41" actId="700"/>
          <ac:spMkLst>
            <pc:docMk/>
            <pc:sldMk cId="1247694553" sldId="286"/>
            <ac:spMk id="11" creationId="{97695C38-617B-66D8-60DC-F62B8902C0BB}"/>
          </ac:spMkLst>
        </pc:spChg>
        <pc:spChg chg="add del mod ord">
          <ac:chgData name="Christopher Ruddy" userId="134fa01f-161d-4bd2-a6c8-bcfef467ed7d" providerId="ADAL" clId="{48A2DC74-77B2-4CB5-A9F2-3AF13ECD68C6}" dt="2023-06-14T14:32:24.293" v="41" actId="700"/>
          <ac:spMkLst>
            <pc:docMk/>
            <pc:sldMk cId="1247694553" sldId="286"/>
            <ac:spMk id="12" creationId="{BC676395-2AD6-41A9-5216-85620ED353C1}"/>
          </ac:spMkLst>
        </pc:spChg>
      </pc:sldChg>
      <pc:sldChg chg="delSp modSp mod modClrScheme chgLayout">
        <pc:chgData name="Christopher Ruddy" userId="134fa01f-161d-4bd2-a6c8-bcfef467ed7d" providerId="ADAL" clId="{48A2DC74-77B2-4CB5-A9F2-3AF13ECD68C6}" dt="2023-06-21T13:05:18.375" v="603" actId="1076"/>
        <pc:sldMkLst>
          <pc:docMk/>
          <pc:sldMk cId="3874039371" sldId="287"/>
        </pc:sldMkLst>
        <pc:spChg chg="del mod ord">
          <ac:chgData name="Christopher Ruddy" userId="134fa01f-161d-4bd2-a6c8-bcfef467ed7d" providerId="ADAL" clId="{48A2DC74-77B2-4CB5-A9F2-3AF13ECD68C6}" dt="2023-06-14T14:33:14.501" v="45" actId="478"/>
          <ac:spMkLst>
            <pc:docMk/>
            <pc:sldMk cId="3874039371" sldId="287"/>
            <ac:spMk id="2" creationId="{63DA54ED-3032-49CB-BD1C-30DF5AE8BA3B}"/>
          </ac:spMkLst>
        </pc:spChg>
        <pc:spChg chg="mod">
          <ac:chgData name="Christopher Ruddy" userId="134fa01f-161d-4bd2-a6c8-bcfef467ed7d" providerId="ADAL" clId="{48A2DC74-77B2-4CB5-A9F2-3AF13ECD68C6}" dt="2023-06-21T13:05:18.375" v="603" actId="1076"/>
          <ac:spMkLst>
            <pc:docMk/>
            <pc:sldMk cId="3874039371" sldId="287"/>
            <ac:spMk id="3" creationId="{9F848C69-03E3-46EF-BB27-0CA347729C24}"/>
          </ac:spMkLst>
        </pc:spChg>
      </pc:sldChg>
      <pc:sldChg chg="modSp mod modClrScheme chgLayout">
        <pc:chgData name="Christopher Ruddy" userId="134fa01f-161d-4bd2-a6c8-bcfef467ed7d" providerId="ADAL" clId="{48A2DC74-77B2-4CB5-A9F2-3AF13ECD68C6}" dt="2023-06-21T13:07:50.409" v="648" actId="20577"/>
        <pc:sldMkLst>
          <pc:docMk/>
          <pc:sldMk cId="1488104095" sldId="288"/>
        </pc:sldMkLst>
        <pc:spChg chg="mod ord">
          <ac:chgData name="Christopher Ruddy" userId="134fa01f-161d-4bd2-a6c8-bcfef467ed7d" providerId="ADAL" clId="{48A2DC74-77B2-4CB5-A9F2-3AF13ECD68C6}" dt="2023-06-14T14:42:35.098" v="128" actId="14100"/>
          <ac:spMkLst>
            <pc:docMk/>
            <pc:sldMk cId="1488104095" sldId="288"/>
            <ac:spMk id="2" creationId="{22245871-4E24-4493-9152-DB9B09BABBFC}"/>
          </ac:spMkLst>
        </pc:spChg>
        <pc:spChg chg="mod ord">
          <ac:chgData name="Christopher Ruddy" userId="134fa01f-161d-4bd2-a6c8-bcfef467ed7d" providerId="ADAL" clId="{48A2DC74-77B2-4CB5-A9F2-3AF13ECD68C6}" dt="2023-06-21T13:07:50.409" v="648" actId="20577"/>
          <ac:spMkLst>
            <pc:docMk/>
            <pc:sldMk cId="1488104095" sldId="288"/>
            <ac:spMk id="3" creationId="{B2592876-622A-4B6C-8C80-3D92F925838D}"/>
          </ac:spMkLst>
        </pc:spChg>
        <pc:spChg chg="mod">
          <ac:chgData name="Christopher Ruddy" userId="134fa01f-161d-4bd2-a6c8-bcfef467ed7d" providerId="ADAL" clId="{48A2DC74-77B2-4CB5-A9F2-3AF13ECD68C6}" dt="2023-06-14T14:43:01.272" v="132" actId="207"/>
          <ac:spMkLst>
            <pc:docMk/>
            <pc:sldMk cId="1488104095" sldId="288"/>
            <ac:spMk id="4" creationId="{AEEF7E7D-2E68-74D8-10C2-701E4B5213F5}"/>
          </ac:spMkLst>
        </pc:spChg>
      </pc:sldChg>
      <pc:sldChg chg="delSp modSp mod modClrScheme chgLayout">
        <pc:chgData name="Christopher Ruddy" userId="134fa01f-161d-4bd2-a6c8-bcfef467ed7d" providerId="ADAL" clId="{48A2DC74-77B2-4CB5-A9F2-3AF13ECD68C6}" dt="2023-06-21T11:23:27.198" v="588" actId="20577"/>
        <pc:sldMkLst>
          <pc:docMk/>
          <pc:sldMk cId="3390618054" sldId="292"/>
        </pc:sldMkLst>
        <pc:spChg chg="del mod ord">
          <ac:chgData name="Christopher Ruddy" userId="134fa01f-161d-4bd2-a6c8-bcfef467ed7d" providerId="ADAL" clId="{48A2DC74-77B2-4CB5-A9F2-3AF13ECD68C6}" dt="2023-06-14T14:40:55.517" v="116" actId="478"/>
          <ac:spMkLst>
            <pc:docMk/>
            <pc:sldMk cId="3390618054" sldId="292"/>
            <ac:spMk id="2" creationId="{17813F03-2057-4A3D-8E66-BFD7F0CB3F00}"/>
          </ac:spMkLst>
        </pc:spChg>
        <pc:spChg chg="mod">
          <ac:chgData name="Christopher Ruddy" userId="134fa01f-161d-4bd2-a6c8-bcfef467ed7d" providerId="ADAL" clId="{48A2DC74-77B2-4CB5-A9F2-3AF13ECD68C6}" dt="2023-06-20T13:31:39.839" v="519" actId="1076"/>
          <ac:spMkLst>
            <pc:docMk/>
            <pc:sldMk cId="3390618054" sldId="292"/>
            <ac:spMk id="3" creationId="{C5093254-4C65-4BE9-B492-04281DAABA9B}"/>
          </ac:spMkLst>
        </pc:spChg>
        <pc:spChg chg="mod">
          <ac:chgData name="Christopher Ruddy" userId="134fa01f-161d-4bd2-a6c8-bcfef467ed7d" providerId="ADAL" clId="{48A2DC74-77B2-4CB5-A9F2-3AF13ECD68C6}" dt="2023-06-21T11:23:27.198" v="588" actId="20577"/>
          <ac:spMkLst>
            <pc:docMk/>
            <pc:sldMk cId="3390618054" sldId="292"/>
            <ac:spMk id="4" creationId="{7BC94A49-558D-46EC-8322-D11BF2244872}"/>
          </ac:spMkLst>
        </pc:spChg>
        <pc:spChg chg="mod">
          <ac:chgData name="Christopher Ruddy" userId="134fa01f-161d-4bd2-a6c8-bcfef467ed7d" providerId="ADAL" clId="{48A2DC74-77B2-4CB5-A9F2-3AF13ECD68C6}" dt="2023-06-14T14:38:54.913" v="82" actId="207"/>
          <ac:spMkLst>
            <pc:docMk/>
            <pc:sldMk cId="3390618054" sldId="292"/>
            <ac:spMk id="6" creationId="{EE70E4BC-1AF8-4FF9-B2A2-0408B544B87B}"/>
          </ac:spMkLst>
        </pc:spChg>
        <pc:picChg chg="mod">
          <ac:chgData name="Christopher Ruddy" userId="134fa01f-161d-4bd2-a6c8-bcfef467ed7d" providerId="ADAL" clId="{48A2DC74-77B2-4CB5-A9F2-3AF13ECD68C6}" dt="2023-06-14T14:40:06.244" v="106" actId="1076"/>
          <ac:picMkLst>
            <pc:docMk/>
            <pc:sldMk cId="3390618054" sldId="292"/>
            <ac:picMk id="5" creationId="{35FFEA32-0F60-45A4-0DF6-2ECD9A20A2E3}"/>
          </ac:picMkLst>
        </pc:picChg>
      </pc:sldChg>
      <pc:sldChg chg="delSp modSp mod modClrScheme chgLayout">
        <pc:chgData name="Christopher Ruddy" userId="134fa01f-161d-4bd2-a6c8-bcfef467ed7d" providerId="ADAL" clId="{48A2DC74-77B2-4CB5-A9F2-3AF13ECD68C6}" dt="2023-06-21T13:07:14.708" v="636" actId="20577"/>
        <pc:sldMkLst>
          <pc:docMk/>
          <pc:sldMk cId="1180994768" sldId="1196"/>
        </pc:sldMkLst>
        <pc:spChg chg="mod">
          <ac:chgData name="Christopher Ruddy" userId="134fa01f-161d-4bd2-a6c8-bcfef467ed7d" providerId="ADAL" clId="{48A2DC74-77B2-4CB5-A9F2-3AF13ECD68C6}" dt="2023-06-21T13:07:14.708" v="636" actId="20577"/>
          <ac:spMkLst>
            <pc:docMk/>
            <pc:sldMk cId="1180994768" sldId="1196"/>
            <ac:spMk id="2" creationId="{5B0153A4-D82A-4CA2-AAFE-DAA735BF0382}"/>
          </ac:spMkLst>
        </pc:spChg>
        <pc:spChg chg="del mod ord">
          <ac:chgData name="Christopher Ruddy" userId="134fa01f-161d-4bd2-a6c8-bcfef467ed7d" providerId="ADAL" clId="{48A2DC74-77B2-4CB5-A9F2-3AF13ECD68C6}" dt="2023-06-14T14:33:19.735" v="46" actId="478"/>
          <ac:spMkLst>
            <pc:docMk/>
            <pc:sldMk cId="1180994768" sldId="1196"/>
            <ac:spMk id="14339" creationId="{00000000-0000-0000-0000-000000000000}"/>
          </ac:spMkLst>
        </pc:spChg>
        <pc:spChg chg="del mod ord">
          <ac:chgData name="Christopher Ruddy" userId="134fa01f-161d-4bd2-a6c8-bcfef467ed7d" providerId="ADAL" clId="{48A2DC74-77B2-4CB5-A9F2-3AF13ECD68C6}" dt="2023-06-14T14:33:21.834" v="47" actId="478"/>
          <ac:spMkLst>
            <pc:docMk/>
            <pc:sldMk cId="1180994768" sldId="1196"/>
            <ac:spMk id="14340" creationId="{00000000-0000-0000-0000-000000000000}"/>
          </ac:spMkLst>
        </pc:spChg>
        <pc:spChg chg="mod ord">
          <ac:chgData name="Christopher Ruddy" userId="134fa01f-161d-4bd2-a6c8-bcfef467ed7d" providerId="ADAL" clId="{48A2DC74-77B2-4CB5-A9F2-3AF13ECD68C6}" dt="2023-06-20T13:32:47.136" v="526" actId="1076"/>
          <ac:spMkLst>
            <pc:docMk/>
            <pc:sldMk cId="1180994768" sldId="1196"/>
            <ac:spMk id="14341" creationId="{00000000-0000-0000-0000-000000000000}"/>
          </ac:spMkLst>
        </pc:spChg>
        <pc:spChg chg="mod ord">
          <ac:chgData name="Christopher Ruddy" userId="134fa01f-161d-4bd2-a6c8-bcfef467ed7d" providerId="ADAL" clId="{48A2DC74-77B2-4CB5-A9F2-3AF13ECD68C6}" dt="2023-06-21T13:06:06.259" v="619" actId="20577"/>
          <ac:spMkLst>
            <pc:docMk/>
            <pc:sldMk cId="1180994768" sldId="1196"/>
            <ac:spMk id="14342" creationId="{00000000-0000-0000-0000-000000000000}"/>
          </ac:spMkLst>
        </pc:spChg>
        <pc:picChg chg="mod">
          <ac:chgData name="Christopher Ruddy" userId="134fa01f-161d-4bd2-a6c8-bcfef467ed7d" providerId="ADAL" clId="{48A2DC74-77B2-4CB5-A9F2-3AF13ECD68C6}" dt="2023-06-20T13:32:49.759" v="527" actId="1076"/>
          <ac:picMkLst>
            <pc:docMk/>
            <pc:sldMk cId="1180994768" sldId="1196"/>
            <ac:picMk id="3" creationId="{7BDACA36-C471-E109-A860-EC3C03B3F46B}"/>
          </ac:picMkLst>
        </pc:picChg>
        <pc:picChg chg="mod">
          <ac:chgData name="Christopher Ruddy" userId="134fa01f-161d-4bd2-a6c8-bcfef467ed7d" providerId="ADAL" clId="{48A2DC74-77B2-4CB5-A9F2-3AF13ECD68C6}" dt="2023-06-20T13:32:52.819" v="528" actId="1076"/>
          <ac:picMkLst>
            <pc:docMk/>
            <pc:sldMk cId="1180994768" sldId="1196"/>
            <ac:picMk id="4" creationId="{1998E3EC-6D95-C0AF-E698-DF5D8D174A53}"/>
          </ac:picMkLst>
        </pc:picChg>
      </pc:sldChg>
      <pc:sldChg chg="modSp mod modClrScheme chgLayout">
        <pc:chgData name="Christopher Ruddy" userId="134fa01f-161d-4bd2-a6c8-bcfef467ed7d" providerId="ADAL" clId="{48A2DC74-77B2-4CB5-A9F2-3AF13ECD68C6}" dt="2023-06-21T13:08:45.482" v="662" actId="20577"/>
        <pc:sldMkLst>
          <pc:docMk/>
          <pc:sldMk cId="2217163553" sldId="1198"/>
        </pc:sldMkLst>
        <pc:spChg chg="mod">
          <ac:chgData name="Christopher Ruddy" userId="134fa01f-161d-4bd2-a6c8-bcfef467ed7d" providerId="ADAL" clId="{48A2DC74-77B2-4CB5-A9F2-3AF13ECD68C6}" dt="2023-06-21T11:25:56.937" v="601" actId="20577"/>
          <ac:spMkLst>
            <pc:docMk/>
            <pc:sldMk cId="2217163553" sldId="1198"/>
            <ac:spMk id="3" creationId="{B27D6C0C-E61F-4B79-966F-E6E47770434C}"/>
          </ac:spMkLst>
        </pc:spChg>
        <pc:spChg chg="mod ord">
          <ac:chgData name="Christopher Ruddy" userId="134fa01f-161d-4bd2-a6c8-bcfef467ed7d" providerId="ADAL" clId="{48A2DC74-77B2-4CB5-A9F2-3AF13ECD68C6}" dt="2023-06-14T14:32:45.004" v="42" actId="700"/>
          <ac:spMkLst>
            <pc:docMk/>
            <pc:sldMk cId="2217163553" sldId="1198"/>
            <ac:spMk id="14339" creationId="{00000000-0000-0000-0000-000000000000}"/>
          </ac:spMkLst>
        </pc:spChg>
        <pc:spChg chg="mod ord">
          <ac:chgData name="Christopher Ruddy" userId="134fa01f-161d-4bd2-a6c8-bcfef467ed7d" providerId="ADAL" clId="{48A2DC74-77B2-4CB5-A9F2-3AF13ECD68C6}" dt="2023-06-14T14:32:45.004" v="42" actId="700"/>
          <ac:spMkLst>
            <pc:docMk/>
            <pc:sldMk cId="2217163553" sldId="1198"/>
            <ac:spMk id="14340" creationId="{00000000-0000-0000-0000-000000000000}"/>
          </ac:spMkLst>
        </pc:spChg>
        <pc:spChg chg="mod ord">
          <ac:chgData name="Christopher Ruddy" userId="134fa01f-161d-4bd2-a6c8-bcfef467ed7d" providerId="ADAL" clId="{48A2DC74-77B2-4CB5-A9F2-3AF13ECD68C6}" dt="2023-06-20T13:32:09.340" v="523" actId="1076"/>
          <ac:spMkLst>
            <pc:docMk/>
            <pc:sldMk cId="2217163553" sldId="1198"/>
            <ac:spMk id="14341" creationId="{00000000-0000-0000-0000-000000000000}"/>
          </ac:spMkLst>
        </pc:spChg>
        <pc:spChg chg="mod ord">
          <ac:chgData name="Christopher Ruddy" userId="134fa01f-161d-4bd2-a6c8-bcfef467ed7d" providerId="ADAL" clId="{48A2DC74-77B2-4CB5-A9F2-3AF13ECD68C6}" dt="2023-06-21T13:08:45.482" v="662" actId="20577"/>
          <ac:spMkLst>
            <pc:docMk/>
            <pc:sldMk cId="2217163553" sldId="1198"/>
            <ac:spMk id="14342" creationId="{00000000-0000-0000-0000-000000000000}"/>
          </ac:spMkLst>
        </pc:spChg>
        <pc:picChg chg="mod">
          <ac:chgData name="Christopher Ruddy" userId="134fa01f-161d-4bd2-a6c8-bcfef467ed7d" providerId="ADAL" clId="{48A2DC74-77B2-4CB5-A9F2-3AF13ECD68C6}" dt="2023-06-14T14:42:02.006" v="122" actId="1076"/>
          <ac:picMkLst>
            <pc:docMk/>
            <pc:sldMk cId="2217163553" sldId="1198"/>
            <ac:picMk id="2" creationId="{8B98DFD6-FED3-06E2-4129-5389DCC8A8CE}"/>
          </ac:picMkLst>
        </pc:picChg>
      </pc:sldChg>
      <pc:sldChg chg="addSp delSp modSp mod modClrScheme chgLayout">
        <pc:chgData name="Christopher Ruddy" userId="134fa01f-161d-4bd2-a6c8-bcfef467ed7d" providerId="ADAL" clId="{48A2DC74-77B2-4CB5-A9F2-3AF13ECD68C6}" dt="2023-06-21T11:20:28.453" v="535" actId="20577"/>
        <pc:sldMkLst>
          <pc:docMk/>
          <pc:sldMk cId="273386664" sldId="1201"/>
        </pc:sldMkLst>
        <pc:spChg chg="mod">
          <ac:chgData name="Christopher Ruddy" userId="134fa01f-161d-4bd2-a6c8-bcfef467ed7d" providerId="ADAL" clId="{48A2DC74-77B2-4CB5-A9F2-3AF13ECD68C6}" dt="2023-06-21T11:20:28.453" v="535" actId="20577"/>
          <ac:spMkLst>
            <pc:docMk/>
            <pc:sldMk cId="273386664" sldId="1201"/>
            <ac:spMk id="2" creationId="{5B0153A4-D82A-4CA2-AAFE-DAA735BF0382}"/>
          </ac:spMkLst>
        </pc:spChg>
        <pc:spChg chg="add del mod ord">
          <ac:chgData name="Christopher Ruddy" userId="134fa01f-161d-4bd2-a6c8-bcfef467ed7d" providerId="ADAL" clId="{48A2DC74-77B2-4CB5-A9F2-3AF13ECD68C6}" dt="2023-06-14T14:27:10.831" v="27" actId="478"/>
          <ac:spMkLst>
            <pc:docMk/>
            <pc:sldMk cId="273386664" sldId="1201"/>
            <ac:spMk id="14339" creationId="{00000000-0000-0000-0000-000000000000}"/>
          </ac:spMkLst>
        </pc:spChg>
        <pc:spChg chg="add del mod ord">
          <ac:chgData name="Christopher Ruddy" userId="134fa01f-161d-4bd2-a6c8-bcfef467ed7d" providerId="ADAL" clId="{48A2DC74-77B2-4CB5-A9F2-3AF13ECD68C6}" dt="2023-06-14T14:27:21.038" v="29" actId="478"/>
          <ac:spMkLst>
            <pc:docMk/>
            <pc:sldMk cId="273386664" sldId="1201"/>
            <ac:spMk id="14340" creationId="{00000000-0000-0000-0000-000000000000}"/>
          </ac:spMkLst>
        </pc:spChg>
        <pc:spChg chg="mod ord">
          <ac:chgData name="Christopher Ruddy" userId="134fa01f-161d-4bd2-a6c8-bcfef467ed7d" providerId="ADAL" clId="{48A2DC74-77B2-4CB5-A9F2-3AF13ECD68C6}" dt="2023-06-14T14:34:36.347" v="53" actId="14100"/>
          <ac:spMkLst>
            <pc:docMk/>
            <pc:sldMk cId="273386664" sldId="1201"/>
            <ac:spMk id="14341" creationId="{00000000-0000-0000-0000-000000000000}"/>
          </ac:spMkLst>
        </pc:spChg>
        <pc:spChg chg="mod ord">
          <ac:chgData name="Christopher Ruddy" userId="134fa01f-161d-4bd2-a6c8-bcfef467ed7d" providerId="ADAL" clId="{48A2DC74-77B2-4CB5-A9F2-3AF13ECD68C6}" dt="2023-06-14T16:28:44.271" v="339" actId="20577"/>
          <ac:spMkLst>
            <pc:docMk/>
            <pc:sldMk cId="273386664" sldId="1201"/>
            <ac:spMk id="14342" creationId="{00000000-0000-0000-0000-000000000000}"/>
          </ac:spMkLst>
        </pc:spChg>
        <pc:picChg chg="mod">
          <ac:chgData name="Christopher Ruddy" userId="134fa01f-161d-4bd2-a6c8-bcfef467ed7d" providerId="ADAL" clId="{48A2DC74-77B2-4CB5-A9F2-3AF13ECD68C6}" dt="2023-06-14T14:34:39.322" v="54" actId="14100"/>
          <ac:picMkLst>
            <pc:docMk/>
            <pc:sldMk cId="273386664" sldId="1201"/>
            <ac:picMk id="5" creationId="{E13FBB55-C262-058B-B471-876CD5AAF798}"/>
          </ac:picMkLst>
        </pc:picChg>
      </pc:sldChg>
      <pc:sldChg chg="del">
        <pc:chgData name="Christopher Ruddy" userId="134fa01f-161d-4bd2-a6c8-bcfef467ed7d" providerId="ADAL" clId="{48A2DC74-77B2-4CB5-A9F2-3AF13ECD68C6}" dt="2023-06-14T14:30:59.652" v="38" actId="47"/>
        <pc:sldMkLst>
          <pc:docMk/>
          <pc:sldMk cId="3643047555" sldId="2147196586"/>
        </pc:sldMkLst>
      </pc:sldChg>
      <pc:sldChg chg="addSp delSp modSp mod modClrScheme chgLayout">
        <pc:chgData name="Christopher Ruddy" userId="134fa01f-161d-4bd2-a6c8-bcfef467ed7d" providerId="ADAL" clId="{48A2DC74-77B2-4CB5-A9F2-3AF13ECD68C6}" dt="2023-06-14T14:48:26.023" v="220" actId="20577"/>
        <pc:sldMkLst>
          <pc:docMk/>
          <pc:sldMk cId="3747744722" sldId="2147196625"/>
        </pc:sldMkLst>
        <pc:spChg chg="add del mod ord">
          <ac:chgData name="Christopher Ruddy" userId="134fa01f-161d-4bd2-a6c8-bcfef467ed7d" providerId="ADAL" clId="{48A2DC74-77B2-4CB5-A9F2-3AF13ECD68C6}" dt="2023-06-14T14:28:00.116" v="31" actId="700"/>
          <ac:spMkLst>
            <pc:docMk/>
            <pc:sldMk cId="3747744722" sldId="2147196625"/>
            <ac:spMk id="2" creationId="{6EB085A7-F378-8003-A71F-88B296D48C15}"/>
          </ac:spMkLst>
        </pc:spChg>
        <pc:spChg chg="add del mod ord">
          <ac:chgData name="Christopher Ruddy" userId="134fa01f-161d-4bd2-a6c8-bcfef467ed7d" providerId="ADAL" clId="{48A2DC74-77B2-4CB5-A9F2-3AF13ECD68C6}" dt="2023-06-14T14:28:00.116" v="31" actId="700"/>
          <ac:spMkLst>
            <pc:docMk/>
            <pc:sldMk cId="3747744722" sldId="2147196625"/>
            <ac:spMk id="3" creationId="{0DF0AADD-45BB-8255-750C-1FC0EA03F95B}"/>
          </ac:spMkLst>
        </pc:spChg>
        <pc:spChg chg="mod">
          <ac:chgData name="Christopher Ruddy" userId="134fa01f-161d-4bd2-a6c8-bcfef467ed7d" providerId="ADAL" clId="{48A2DC74-77B2-4CB5-A9F2-3AF13ECD68C6}" dt="2023-06-14T14:23:03.179" v="5" actId="1076"/>
          <ac:spMkLst>
            <pc:docMk/>
            <pc:sldMk cId="3747744722" sldId="2147196625"/>
            <ac:spMk id="4" creationId="{BCF2D487-7BAB-4242-97AF-3E3BD9DEF2EA}"/>
          </ac:spMkLst>
        </pc:spChg>
        <pc:spChg chg="mod">
          <ac:chgData name="Christopher Ruddy" userId="134fa01f-161d-4bd2-a6c8-bcfef467ed7d" providerId="ADAL" clId="{48A2DC74-77B2-4CB5-A9F2-3AF13ECD68C6}" dt="2023-06-14T14:48:26.023" v="220" actId="20577"/>
          <ac:spMkLst>
            <pc:docMk/>
            <pc:sldMk cId="3747744722" sldId="2147196625"/>
            <ac:spMk id="8" creationId="{265C9EFC-4ACB-4255-81AE-CEDC3C8D3711}"/>
          </ac:spMkLst>
        </pc:spChg>
      </pc:sldChg>
      <pc:sldChg chg="new mod modClrScheme chgLayout">
        <pc:chgData name="Christopher Ruddy" userId="134fa01f-161d-4bd2-a6c8-bcfef467ed7d" providerId="ADAL" clId="{48A2DC74-77B2-4CB5-A9F2-3AF13ECD68C6}" dt="2023-06-14T16:27:25.226" v="330" actId="700"/>
        <pc:sldMkLst>
          <pc:docMk/>
          <pc:sldMk cId="1076342994" sldId="2147196626"/>
        </pc:sldMkLst>
      </pc:sldChg>
      <pc:sldChg chg="new del">
        <pc:chgData name="Christopher Ruddy" userId="134fa01f-161d-4bd2-a6c8-bcfef467ed7d" providerId="ADAL" clId="{48A2DC74-77B2-4CB5-A9F2-3AF13ECD68C6}" dt="2023-06-14T16:27:43.412" v="333" actId="47"/>
        <pc:sldMkLst>
          <pc:docMk/>
          <pc:sldMk cId="394728656" sldId="2147196627"/>
        </pc:sldMkLst>
      </pc:sldChg>
      <pc:sldChg chg="new del">
        <pc:chgData name="Christopher Ruddy" userId="134fa01f-161d-4bd2-a6c8-bcfef467ed7d" providerId="ADAL" clId="{48A2DC74-77B2-4CB5-A9F2-3AF13ECD68C6}" dt="2023-06-14T16:28:12.255" v="336" actId="47"/>
        <pc:sldMkLst>
          <pc:docMk/>
          <pc:sldMk cId="3503702978" sldId="2147196627"/>
        </pc:sldMkLst>
      </pc:sldChg>
      <pc:sldChg chg="new del">
        <pc:chgData name="Christopher Ruddy" userId="134fa01f-161d-4bd2-a6c8-bcfef467ed7d" providerId="ADAL" clId="{48A2DC74-77B2-4CB5-A9F2-3AF13ECD68C6}" dt="2023-06-14T16:27:44.187" v="334" actId="47"/>
        <pc:sldMkLst>
          <pc:docMk/>
          <pc:sldMk cId="1154175351" sldId="2147196628"/>
        </pc:sldMkLst>
      </pc:sldChg>
      <pc:sldMasterChg chg="add del addSldLayout delSldLayout">
        <pc:chgData name="Christopher Ruddy" userId="134fa01f-161d-4bd2-a6c8-bcfef467ed7d" providerId="ADAL" clId="{48A2DC74-77B2-4CB5-A9F2-3AF13ECD68C6}" dt="2023-06-14T14:32:24.293" v="41" actId="700"/>
        <pc:sldMasterMkLst>
          <pc:docMk/>
          <pc:sldMasterMk cId="3939605924" sldId="2147483793"/>
        </pc:sldMasterMkLst>
        <pc:sldLayoutChg chg="add del">
          <pc:chgData name="Christopher Ruddy" userId="134fa01f-161d-4bd2-a6c8-bcfef467ed7d" providerId="ADAL" clId="{48A2DC74-77B2-4CB5-A9F2-3AF13ECD68C6}" dt="2023-06-14T14:32:24.293" v="41" actId="700"/>
          <pc:sldLayoutMkLst>
            <pc:docMk/>
            <pc:sldMasterMk cId="3939605924" sldId="2147483793"/>
            <pc:sldLayoutMk cId="1385217118" sldId="2147483794"/>
          </pc:sldLayoutMkLst>
        </pc:sldLayoutChg>
        <pc:sldLayoutChg chg="add del">
          <pc:chgData name="Christopher Ruddy" userId="134fa01f-161d-4bd2-a6c8-bcfef467ed7d" providerId="ADAL" clId="{48A2DC74-77B2-4CB5-A9F2-3AF13ECD68C6}" dt="2023-06-14T14:32:24.293" v="41" actId="700"/>
          <pc:sldLayoutMkLst>
            <pc:docMk/>
            <pc:sldMasterMk cId="3939605924" sldId="2147483793"/>
            <pc:sldLayoutMk cId="2321918010" sldId="2147483795"/>
          </pc:sldLayoutMkLst>
        </pc:sldLayoutChg>
        <pc:sldLayoutChg chg="add del">
          <pc:chgData name="Christopher Ruddy" userId="134fa01f-161d-4bd2-a6c8-bcfef467ed7d" providerId="ADAL" clId="{48A2DC74-77B2-4CB5-A9F2-3AF13ECD68C6}" dt="2023-06-14T14:32:24.293" v="41" actId="700"/>
          <pc:sldLayoutMkLst>
            <pc:docMk/>
            <pc:sldMasterMk cId="3939605924" sldId="2147483793"/>
            <pc:sldLayoutMk cId="1212136716" sldId="2147483796"/>
          </pc:sldLayoutMkLst>
        </pc:sldLayoutChg>
        <pc:sldLayoutChg chg="add del">
          <pc:chgData name="Christopher Ruddy" userId="134fa01f-161d-4bd2-a6c8-bcfef467ed7d" providerId="ADAL" clId="{48A2DC74-77B2-4CB5-A9F2-3AF13ECD68C6}" dt="2023-06-14T14:32:24.293" v="41" actId="700"/>
          <pc:sldLayoutMkLst>
            <pc:docMk/>
            <pc:sldMasterMk cId="3939605924" sldId="2147483793"/>
            <pc:sldLayoutMk cId="4191499529" sldId="2147483797"/>
          </pc:sldLayoutMkLst>
        </pc:sldLayoutChg>
        <pc:sldLayoutChg chg="add del">
          <pc:chgData name="Christopher Ruddy" userId="134fa01f-161d-4bd2-a6c8-bcfef467ed7d" providerId="ADAL" clId="{48A2DC74-77B2-4CB5-A9F2-3AF13ECD68C6}" dt="2023-06-14T14:32:24.293" v="41" actId="700"/>
          <pc:sldLayoutMkLst>
            <pc:docMk/>
            <pc:sldMasterMk cId="3939605924" sldId="2147483793"/>
            <pc:sldLayoutMk cId="1154872803" sldId="2147483798"/>
          </pc:sldLayoutMkLst>
        </pc:sldLayoutChg>
        <pc:sldLayoutChg chg="add del">
          <pc:chgData name="Christopher Ruddy" userId="134fa01f-161d-4bd2-a6c8-bcfef467ed7d" providerId="ADAL" clId="{48A2DC74-77B2-4CB5-A9F2-3AF13ECD68C6}" dt="2023-06-14T14:32:24.293" v="41" actId="700"/>
          <pc:sldLayoutMkLst>
            <pc:docMk/>
            <pc:sldMasterMk cId="3939605924" sldId="2147483793"/>
            <pc:sldLayoutMk cId="486939133" sldId="2147483799"/>
          </pc:sldLayoutMkLst>
        </pc:sldLayoutChg>
        <pc:sldLayoutChg chg="add del">
          <pc:chgData name="Christopher Ruddy" userId="134fa01f-161d-4bd2-a6c8-bcfef467ed7d" providerId="ADAL" clId="{48A2DC74-77B2-4CB5-A9F2-3AF13ECD68C6}" dt="2023-06-14T14:32:24.293" v="41" actId="700"/>
          <pc:sldLayoutMkLst>
            <pc:docMk/>
            <pc:sldMasterMk cId="3939605924" sldId="2147483793"/>
            <pc:sldLayoutMk cId="1316337813" sldId="2147483800"/>
          </pc:sldLayoutMkLst>
        </pc:sldLayoutChg>
        <pc:sldLayoutChg chg="add del">
          <pc:chgData name="Christopher Ruddy" userId="134fa01f-161d-4bd2-a6c8-bcfef467ed7d" providerId="ADAL" clId="{48A2DC74-77B2-4CB5-A9F2-3AF13ECD68C6}" dt="2023-06-14T14:32:24.293" v="41" actId="700"/>
          <pc:sldLayoutMkLst>
            <pc:docMk/>
            <pc:sldMasterMk cId="3939605924" sldId="2147483793"/>
            <pc:sldLayoutMk cId="3554998925" sldId="2147483801"/>
          </pc:sldLayoutMkLst>
        </pc:sldLayoutChg>
        <pc:sldLayoutChg chg="add del">
          <pc:chgData name="Christopher Ruddy" userId="134fa01f-161d-4bd2-a6c8-bcfef467ed7d" providerId="ADAL" clId="{48A2DC74-77B2-4CB5-A9F2-3AF13ECD68C6}" dt="2023-06-14T14:32:24.293" v="41" actId="700"/>
          <pc:sldLayoutMkLst>
            <pc:docMk/>
            <pc:sldMasterMk cId="3939605924" sldId="2147483793"/>
            <pc:sldLayoutMk cId="196948999" sldId="2147483802"/>
          </pc:sldLayoutMkLst>
        </pc:sldLayoutChg>
        <pc:sldLayoutChg chg="add del">
          <pc:chgData name="Christopher Ruddy" userId="134fa01f-161d-4bd2-a6c8-bcfef467ed7d" providerId="ADAL" clId="{48A2DC74-77B2-4CB5-A9F2-3AF13ECD68C6}" dt="2023-06-14T14:32:24.293" v="41" actId="700"/>
          <pc:sldLayoutMkLst>
            <pc:docMk/>
            <pc:sldMasterMk cId="3939605924" sldId="2147483793"/>
            <pc:sldLayoutMk cId="3932681534" sldId="2147483803"/>
          </pc:sldLayoutMkLst>
        </pc:sldLayoutChg>
        <pc:sldLayoutChg chg="add del">
          <pc:chgData name="Christopher Ruddy" userId="134fa01f-161d-4bd2-a6c8-bcfef467ed7d" providerId="ADAL" clId="{48A2DC74-77B2-4CB5-A9F2-3AF13ECD68C6}" dt="2023-06-14T14:32:24.293" v="41" actId="700"/>
          <pc:sldLayoutMkLst>
            <pc:docMk/>
            <pc:sldMasterMk cId="3939605924" sldId="2147483793"/>
            <pc:sldLayoutMk cId="2986370062" sldId="2147483804"/>
          </pc:sldLayoutMkLst>
        </pc:sldLayoutChg>
        <pc:sldLayoutChg chg="add del">
          <pc:chgData name="Christopher Ruddy" userId="134fa01f-161d-4bd2-a6c8-bcfef467ed7d" providerId="ADAL" clId="{48A2DC74-77B2-4CB5-A9F2-3AF13ECD68C6}" dt="2023-06-14T14:32:24.293" v="41" actId="700"/>
          <pc:sldLayoutMkLst>
            <pc:docMk/>
            <pc:sldMasterMk cId="3939605924" sldId="2147483793"/>
            <pc:sldLayoutMk cId="3969444818" sldId="2147483805"/>
          </pc:sldLayoutMkLst>
        </pc:sldLayoutChg>
      </pc:sldMasterChg>
    </pc:docChg>
  </pc:docChgLst>
  <pc:docChgLst>
    <pc:chgData name="Christopher Ruddy" userId="134fa01f-161d-4bd2-a6c8-bcfef467ed7d" providerId="ADAL" clId="{FF4ED2F5-BD78-40B4-B139-0BB976BF8BF4}"/>
    <pc:docChg chg="undo custSel addSld delSld modSld sldOrd modSection">
      <pc:chgData name="Christopher Ruddy" userId="134fa01f-161d-4bd2-a6c8-bcfef467ed7d" providerId="ADAL" clId="{FF4ED2F5-BD78-40B4-B139-0BB976BF8BF4}" dt="2023-12-21T11:22:10.518" v="5021" actId="20577"/>
      <pc:docMkLst>
        <pc:docMk/>
      </pc:docMkLst>
      <pc:sldChg chg="modSp del mod">
        <pc:chgData name="Christopher Ruddy" userId="134fa01f-161d-4bd2-a6c8-bcfef467ed7d" providerId="ADAL" clId="{FF4ED2F5-BD78-40B4-B139-0BB976BF8BF4}" dt="2023-12-05T14:33:44.876" v="4928" actId="47"/>
        <pc:sldMkLst>
          <pc:docMk/>
          <pc:sldMk cId="2760545496" sldId="256"/>
        </pc:sldMkLst>
        <pc:spChg chg="mod">
          <ac:chgData name="Christopher Ruddy" userId="134fa01f-161d-4bd2-a6c8-bcfef467ed7d" providerId="ADAL" clId="{FF4ED2F5-BD78-40B4-B139-0BB976BF8BF4}" dt="2023-11-23T10:31:44.245" v="13" actId="6549"/>
          <ac:spMkLst>
            <pc:docMk/>
            <pc:sldMk cId="2760545496" sldId="256"/>
            <ac:spMk id="4" creationId="{5EC8DAC2-D992-4307-ADBB-9DE3DC491C2C}"/>
          </ac:spMkLst>
        </pc:spChg>
      </pc:sldChg>
      <pc:sldChg chg="addSp delSp modSp mod">
        <pc:chgData name="Christopher Ruddy" userId="134fa01f-161d-4bd2-a6c8-bcfef467ed7d" providerId="ADAL" clId="{FF4ED2F5-BD78-40B4-B139-0BB976BF8BF4}" dt="2023-12-21T11:22:10.518" v="5021" actId="20577"/>
        <pc:sldMkLst>
          <pc:docMk/>
          <pc:sldMk cId="0" sldId="257"/>
        </pc:sldMkLst>
        <pc:spChg chg="mod">
          <ac:chgData name="Christopher Ruddy" userId="134fa01f-161d-4bd2-a6c8-bcfef467ed7d" providerId="ADAL" clId="{FF4ED2F5-BD78-40B4-B139-0BB976BF8BF4}" dt="2023-12-21T11:22:10.518" v="5021" actId="20577"/>
          <ac:spMkLst>
            <pc:docMk/>
            <pc:sldMk cId="0" sldId="257"/>
            <ac:spMk id="6" creationId="{61E8F866-29A3-40E9-B7F0-A882D90342BD}"/>
          </ac:spMkLst>
        </pc:spChg>
        <pc:spChg chg="mod">
          <ac:chgData name="Christopher Ruddy" userId="134fa01f-161d-4bd2-a6c8-bcfef467ed7d" providerId="ADAL" clId="{FF4ED2F5-BD78-40B4-B139-0BB976BF8BF4}" dt="2023-11-23T11:14:26.792" v="1675" actId="14100"/>
          <ac:spMkLst>
            <pc:docMk/>
            <pc:sldMk cId="0" sldId="257"/>
            <ac:spMk id="12293" creationId="{00000000-0000-0000-0000-000000000000}"/>
          </ac:spMkLst>
        </pc:spChg>
        <pc:spChg chg="mod">
          <ac:chgData name="Christopher Ruddy" userId="134fa01f-161d-4bd2-a6c8-bcfef467ed7d" providerId="ADAL" clId="{FF4ED2F5-BD78-40B4-B139-0BB976BF8BF4}" dt="2023-12-21T11:21:24.458" v="5003" actId="20577"/>
          <ac:spMkLst>
            <pc:docMk/>
            <pc:sldMk cId="0" sldId="257"/>
            <ac:spMk id="12294" creationId="{00000000-0000-0000-0000-000000000000}"/>
          </ac:spMkLst>
        </pc:spChg>
        <pc:picChg chg="del">
          <ac:chgData name="Christopher Ruddy" userId="134fa01f-161d-4bd2-a6c8-bcfef467ed7d" providerId="ADAL" clId="{FF4ED2F5-BD78-40B4-B139-0BB976BF8BF4}" dt="2023-11-23T11:16:37.483" v="1684" actId="478"/>
          <ac:picMkLst>
            <pc:docMk/>
            <pc:sldMk cId="0" sldId="257"/>
            <ac:picMk id="8" creationId="{0FA14A00-9E87-EC16-60DB-5904A514CA87}"/>
          </ac:picMkLst>
        </pc:picChg>
        <pc:picChg chg="add mod">
          <ac:chgData name="Christopher Ruddy" userId="134fa01f-161d-4bd2-a6c8-bcfef467ed7d" providerId="ADAL" clId="{FF4ED2F5-BD78-40B4-B139-0BB976BF8BF4}" dt="2023-11-24T14:31:42.399" v="2172" actId="1076"/>
          <ac:picMkLst>
            <pc:docMk/>
            <pc:sldMk cId="0" sldId="257"/>
            <ac:picMk id="1026" creationId="{EA95F858-9970-6ABD-5ADA-B126B79F50E5}"/>
          </ac:picMkLst>
        </pc:picChg>
      </pc:sldChg>
      <pc:sldChg chg="addSp delSp modSp add del mod ord">
        <pc:chgData name="Christopher Ruddy" userId="134fa01f-161d-4bd2-a6c8-bcfef467ed7d" providerId="ADAL" clId="{FF4ED2F5-BD78-40B4-B139-0BB976BF8BF4}" dt="2023-12-21T11:15:53.864" v="4932" actId="20577"/>
        <pc:sldMkLst>
          <pc:docMk/>
          <pc:sldMk cId="1247694553" sldId="286"/>
        </pc:sldMkLst>
        <pc:spChg chg="mod">
          <ac:chgData name="Christopher Ruddy" userId="134fa01f-161d-4bd2-a6c8-bcfef467ed7d" providerId="ADAL" clId="{FF4ED2F5-BD78-40B4-B139-0BB976BF8BF4}" dt="2023-12-04T14:36:40.361" v="4514" actId="14100"/>
          <ac:spMkLst>
            <pc:docMk/>
            <pc:sldMk cId="1247694553" sldId="286"/>
            <ac:spMk id="3" creationId="{734F01D5-8C28-472A-BDF6-2D33B5625B18}"/>
          </ac:spMkLst>
        </pc:spChg>
        <pc:spChg chg="mod">
          <ac:chgData name="Christopher Ruddy" userId="134fa01f-161d-4bd2-a6c8-bcfef467ed7d" providerId="ADAL" clId="{FF4ED2F5-BD78-40B4-B139-0BB976BF8BF4}" dt="2023-12-21T11:15:53.864" v="4932" actId="20577"/>
          <ac:spMkLst>
            <pc:docMk/>
            <pc:sldMk cId="1247694553" sldId="286"/>
            <ac:spMk id="5" creationId="{D9703BD6-9A9B-4F64-9ECC-A935B24274DA}"/>
          </ac:spMkLst>
        </pc:spChg>
        <pc:spChg chg="mod">
          <ac:chgData name="Christopher Ruddy" userId="134fa01f-161d-4bd2-a6c8-bcfef467ed7d" providerId="ADAL" clId="{FF4ED2F5-BD78-40B4-B139-0BB976BF8BF4}" dt="2023-12-04T14:37:50.461" v="4542" actId="20577"/>
          <ac:spMkLst>
            <pc:docMk/>
            <pc:sldMk cId="1247694553" sldId="286"/>
            <ac:spMk id="6" creationId="{3533BEEE-5F40-4EF7-9A54-DB73E92E58D7}"/>
          </ac:spMkLst>
        </pc:spChg>
        <pc:picChg chg="add del mod">
          <ac:chgData name="Christopher Ruddy" userId="134fa01f-161d-4bd2-a6c8-bcfef467ed7d" providerId="ADAL" clId="{FF4ED2F5-BD78-40B4-B139-0BB976BF8BF4}" dt="2023-12-01T09:30:34.100" v="3620" actId="478"/>
          <ac:picMkLst>
            <pc:docMk/>
            <pc:sldMk cId="1247694553" sldId="286"/>
            <ac:picMk id="2" creationId="{05B31451-21A9-4FDF-9DB9-BC808D7280E7}"/>
          </ac:picMkLst>
        </pc:picChg>
        <pc:picChg chg="add mod">
          <ac:chgData name="Christopher Ruddy" userId="134fa01f-161d-4bd2-a6c8-bcfef467ed7d" providerId="ADAL" clId="{FF4ED2F5-BD78-40B4-B139-0BB976BF8BF4}" dt="2023-12-01T09:30:42.625" v="3623" actId="14100"/>
          <ac:picMkLst>
            <pc:docMk/>
            <pc:sldMk cId="1247694553" sldId="286"/>
            <ac:picMk id="4" creationId="{C128CEDB-AFB0-44B2-61AC-629679DDED30}"/>
          </ac:picMkLst>
        </pc:picChg>
        <pc:picChg chg="del">
          <ac:chgData name="Christopher Ruddy" userId="134fa01f-161d-4bd2-a6c8-bcfef467ed7d" providerId="ADAL" clId="{FF4ED2F5-BD78-40B4-B139-0BB976BF8BF4}" dt="2023-11-23T10:40:28.067" v="198" actId="478"/>
          <ac:picMkLst>
            <pc:docMk/>
            <pc:sldMk cId="1247694553" sldId="286"/>
            <ac:picMk id="4" creationId="{F671C69C-B338-B18C-C502-204F30909616}"/>
          </ac:picMkLst>
        </pc:picChg>
        <pc:picChg chg="add del mod">
          <ac:chgData name="Christopher Ruddy" userId="134fa01f-161d-4bd2-a6c8-bcfef467ed7d" providerId="ADAL" clId="{FF4ED2F5-BD78-40B4-B139-0BB976BF8BF4}" dt="2023-12-01T09:25:08.322" v="3155" actId="478"/>
          <ac:picMkLst>
            <pc:docMk/>
            <pc:sldMk cId="1247694553" sldId="286"/>
            <ac:picMk id="7" creationId="{5C2B0F26-6E05-91C8-495D-99ED0CCD0BDC}"/>
          </ac:picMkLst>
        </pc:picChg>
        <pc:picChg chg="add del mod">
          <ac:chgData name="Christopher Ruddy" userId="134fa01f-161d-4bd2-a6c8-bcfef467ed7d" providerId="ADAL" clId="{FF4ED2F5-BD78-40B4-B139-0BB976BF8BF4}" dt="2023-12-01T09:25:06.351" v="3154" actId="478"/>
          <ac:picMkLst>
            <pc:docMk/>
            <pc:sldMk cId="1247694553" sldId="286"/>
            <ac:picMk id="1026" creationId="{421D3D2C-640D-63B9-66CA-E3FE6DF9C72D}"/>
          </ac:picMkLst>
        </pc:picChg>
      </pc:sldChg>
      <pc:sldChg chg="modSp del mod">
        <pc:chgData name="Christopher Ruddy" userId="134fa01f-161d-4bd2-a6c8-bcfef467ed7d" providerId="ADAL" clId="{FF4ED2F5-BD78-40B4-B139-0BB976BF8BF4}" dt="2023-11-23T10:33:12.471" v="104" actId="47"/>
        <pc:sldMkLst>
          <pc:docMk/>
          <pc:sldMk cId="1488104095" sldId="288"/>
        </pc:sldMkLst>
        <pc:spChg chg="mod">
          <ac:chgData name="Christopher Ruddy" userId="134fa01f-161d-4bd2-a6c8-bcfef467ed7d" providerId="ADAL" clId="{FF4ED2F5-BD78-40B4-B139-0BB976BF8BF4}" dt="2023-11-23T10:33:00.298" v="103" actId="20577"/>
          <ac:spMkLst>
            <pc:docMk/>
            <pc:sldMk cId="1488104095" sldId="288"/>
            <ac:spMk id="2" creationId="{22245871-4E24-4493-9152-DB9B09BABBFC}"/>
          </ac:spMkLst>
        </pc:spChg>
      </pc:sldChg>
      <pc:sldChg chg="add del">
        <pc:chgData name="Christopher Ruddy" userId="134fa01f-161d-4bd2-a6c8-bcfef467ed7d" providerId="ADAL" clId="{FF4ED2F5-BD78-40B4-B139-0BB976BF8BF4}" dt="2023-11-23T10:39:22.319" v="197" actId="2696"/>
        <pc:sldMkLst>
          <pc:docMk/>
          <pc:sldMk cId="3390618054" sldId="292"/>
        </pc:sldMkLst>
      </pc:sldChg>
      <pc:sldChg chg="del">
        <pc:chgData name="Christopher Ruddy" userId="134fa01f-161d-4bd2-a6c8-bcfef467ed7d" providerId="ADAL" clId="{FF4ED2F5-BD78-40B4-B139-0BB976BF8BF4}" dt="2023-11-23T10:33:15.010" v="105" actId="47"/>
        <pc:sldMkLst>
          <pc:docMk/>
          <pc:sldMk cId="1180994768" sldId="1196"/>
        </pc:sldMkLst>
      </pc:sldChg>
      <pc:sldChg chg="del">
        <pc:chgData name="Christopher Ruddy" userId="134fa01f-161d-4bd2-a6c8-bcfef467ed7d" providerId="ADAL" clId="{FF4ED2F5-BD78-40B4-B139-0BB976BF8BF4}" dt="2023-11-23T14:21:15.189" v="1783" actId="47"/>
        <pc:sldMkLst>
          <pc:docMk/>
          <pc:sldMk cId="2217163553" sldId="1198"/>
        </pc:sldMkLst>
      </pc:sldChg>
      <pc:sldChg chg="addSp delSp modSp mod modAnim">
        <pc:chgData name="Christopher Ruddy" userId="134fa01f-161d-4bd2-a6c8-bcfef467ed7d" providerId="ADAL" clId="{FF4ED2F5-BD78-40B4-B139-0BB976BF8BF4}" dt="2023-12-21T11:19:09.919" v="4983" actId="20577"/>
        <pc:sldMkLst>
          <pc:docMk/>
          <pc:sldMk cId="273386664" sldId="1201"/>
        </pc:sldMkLst>
        <pc:spChg chg="mod">
          <ac:chgData name="Christopher Ruddy" userId="134fa01f-161d-4bd2-a6c8-bcfef467ed7d" providerId="ADAL" clId="{FF4ED2F5-BD78-40B4-B139-0BB976BF8BF4}" dt="2023-12-21T11:19:09.919" v="4983" actId="20577"/>
          <ac:spMkLst>
            <pc:docMk/>
            <pc:sldMk cId="273386664" sldId="1201"/>
            <ac:spMk id="2" creationId="{5B0153A4-D82A-4CA2-AAFE-DAA735BF0382}"/>
          </ac:spMkLst>
        </pc:spChg>
        <pc:spChg chg="mod">
          <ac:chgData name="Christopher Ruddy" userId="134fa01f-161d-4bd2-a6c8-bcfef467ed7d" providerId="ADAL" clId="{FF4ED2F5-BD78-40B4-B139-0BB976BF8BF4}" dt="2023-11-23T10:32:40.898" v="80" actId="6549"/>
          <ac:spMkLst>
            <pc:docMk/>
            <pc:sldMk cId="273386664" sldId="1201"/>
            <ac:spMk id="14341" creationId="{00000000-0000-0000-0000-000000000000}"/>
          </ac:spMkLst>
        </pc:spChg>
        <pc:spChg chg="mod">
          <ac:chgData name="Christopher Ruddy" userId="134fa01f-161d-4bd2-a6c8-bcfef467ed7d" providerId="ADAL" clId="{FF4ED2F5-BD78-40B4-B139-0BB976BF8BF4}" dt="2023-12-21T11:18:15.299" v="4964" actId="20577"/>
          <ac:spMkLst>
            <pc:docMk/>
            <pc:sldMk cId="273386664" sldId="1201"/>
            <ac:spMk id="14342" creationId="{00000000-0000-0000-0000-000000000000}"/>
          </ac:spMkLst>
        </pc:spChg>
        <pc:picChg chg="add mod">
          <ac:chgData name="Christopher Ruddy" userId="134fa01f-161d-4bd2-a6c8-bcfef467ed7d" providerId="ADAL" clId="{FF4ED2F5-BD78-40B4-B139-0BB976BF8BF4}" dt="2023-11-27T10:16:02.965" v="2223" actId="1076"/>
          <ac:picMkLst>
            <pc:docMk/>
            <pc:sldMk cId="273386664" sldId="1201"/>
            <ac:picMk id="3" creationId="{F646AD30-C7DF-514F-5D7F-947D85C892DA}"/>
          </ac:picMkLst>
        </pc:picChg>
        <pc:picChg chg="add mod">
          <ac:chgData name="Christopher Ruddy" userId="134fa01f-161d-4bd2-a6c8-bcfef467ed7d" providerId="ADAL" clId="{FF4ED2F5-BD78-40B4-B139-0BB976BF8BF4}" dt="2023-11-27T10:15:52.249" v="2222" actId="1076"/>
          <ac:picMkLst>
            <pc:docMk/>
            <pc:sldMk cId="273386664" sldId="1201"/>
            <ac:picMk id="4" creationId="{F4F12936-058E-5324-1A32-3671F457DAFD}"/>
          </ac:picMkLst>
        </pc:picChg>
        <pc:picChg chg="del">
          <ac:chgData name="Christopher Ruddy" userId="134fa01f-161d-4bd2-a6c8-bcfef467ed7d" providerId="ADAL" clId="{FF4ED2F5-BD78-40B4-B139-0BB976BF8BF4}" dt="2023-11-23T11:01:15.520" v="1474" actId="478"/>
          <ac:picMkLst>
            <pc:docMk/>
            <pc:sldMk cId="273386664" sldId="1201"/>
            <ac:picMk id="5" creationId="{E13FBB55-C262-058B-B471-876CD5AAF798}"/>
          </ac:picMkLst>
        </pc:picChg>
      </pc:sldChg>
      <pc:sldChg chg="modSp mod ord">
        <pc:chgData name="Christopher Ruddy" userId="134fa01f-161d-4bd2-a6c8-bcfef467ed7d" providerId="ADAL" clId="{FF4ED2F5-BD78-40B4-B139-0BB976BF8BF4}" dt="2023-12-01T09:42:32.231" v="3860"/>
        <pc:sldMkLst>
          <pc:docMk/>
          <pc:sldMk cId="3747744722" sldId="2147196625"/>
        </pc:sldMkLst>
        <pc:spChg chg="mod">
          <ac:chgData name="Christopher Ruddy" userId="134fa01f-161d-4bd2-a6c8-bcfef467ed7d" providerId="ADAL" clId="{FF4ED2F5-BD78-40B4-B139-0BB976BF8BF4}" dt="2023-11-23T10:32:12.917" v="41" actId="6549"/>
          <ac:spMkLst>
            <pc:docMk/>
            <pc:sldMk cId="3747744722" sldId="2147196625"/>
            <ac:spMk id="8" creationId="{265C9EFC-4ACB-4255-81AE-CEDC3C8D3711}"/>
          </ac:spMkLst>
        </pc:spChg>
      </pc:sldChg>
      <pc:sldChg chg="addSp delSp modSp add mod">
        <pc:chgData name="Christopher Ruddy" userId="134fa01f-161d-4bd2-a6c8-bcfef467ed7d" providerId="ADAL" clId="{FF4ED2F5-BD78-40B4-B139-0BB976BF8BF4}" dt="2023-12-21T11:20:50.446" v="5000" actId="6549"/>
        <pc:sldMkLst>
          <pc:docMk/>
          <pc:sldMk cId="375253610" sldId="2147196627"/>
        </pc:sldMkLst>
        <pc:spChg chg="mod">
          <ac:chgData name="Christopher Ruddy" userId="134fa01f-161d-4bd2-a6c8-bcfef467ed7d" providerId="ADAL" clId="{FF4ED2F5-BD78-40B4-B139-0BB976BF8BF4}" dt="2023-11-23T10:35:37.973" v="174" actId="14100"/>
          <ac:spMkLst>
            <pc:docMk/>
            <pc:sldMk cId="375253610" sldId="2147196627"/>
            <ac:spMk id="3" creationId="{734F01D5-8C28-472A-BDF6-2D33B5625B18}"/>
          </ac:spMkLst>
        </pc:spChg>
        <pc:spChg chg="mod">
          <ac:chgData name="Christopher Ruddy" userId="134fa01f-161d-4bd2-a6c8-bcfef467ed7d" providerId="ADAL" clId="{FF4ED2F5-BD78-40B4-B139-0BB976BF8BF4}" dt="2023-12-21T11:20:50.446" v="5000" actId="6549"/>
          <ac:spMkLst>
            <pc:docMk/>
            <pc:sldMk cId="375253610" sldId="2147196627"/>
            <ac:spMk id="5" creationId="{D9703BD6-9A9B-4F64-9ECC-A935B24274DA}"/>
          </ac:spMkLst>
        </pc:spChg>
        <pc:spChg chg="mod">
          <ac:chgData name="Christopher Ruddy" userId="134fa01f-161d-4bd2-a6c8-bcfef467ed7d" providerId="ADAL" clId="{FF4ED2F5-BD78-40B4-B139-0BB976BF8BF4}" dt="2023-12-04T10:11:01.671" v="4475" actId="313"/>
          <ac:spMkLst>
            <pc:docMk/>
            <pc:sldMk cId="375253610" sldId="2147196627"/>
            <ac:spMk id="6" creationId="{3533BEEE-5F40-4EF7-9A54-DB73E92E58D7}"/>
          </ac:spMkLst>
        </pc:spChg>
        <pc:picChg chg="add mod">
          <ac:chgData name="Christopher Ruddy" userId="134fa01f-161d-4bd2-a6c8-bcfef467ed7d" providerId="ADAL" clId="{FF4ED2F5-BD78-40B4-B139-0BB976BF8BF4}" dt="2023-11-23T14:21:04.389" v="1782" actId="14100"/>
          <ac:picMkLst>
            <pc:docMk/>
            <pc:sldMk cId="375253610" sldId="2147196627"/>
            <ac:picMk id="2" creationId="{AB6664F9-571A-C8A8-BA86-E6F37E617D2A}"/>
          </ac:picMkLst>
        </pc:picChg>
        <pc:picChg chg="del">
          <ac:chgData name="Christopher Ruddy" userId="134fa01f-161d-4bd2-a6c8-bcfef467ed7d" providerId="ADAL" clId="{FF4ED2F5-BD78-40B4-B139-0BB976BF8BF4}" dt="2023-11-23T11:06:15.632" v="1668" actId="478"/>
          <ac:picMkLst>
            <pc:docMk/>
            <pc:sldMk cId="375253610" sldId="2147196627"/>
            <ac:picMk id="4" creationId="{F671C69C-B338-B18C-C502-204F30909616}"/>
          </ac:picMkLst>
        </pc:picChg>
      </pc:sldChg>
      <pc:sldChg chg="modSp add mod">
        <pc:chgData name="Christopher Ruddy" userId="134fa01f-161d-4bd2-a6c8-bcfef467ed7d" providerId="ADAL" clId="{FF4ED2F5-BD78-40B4-B139-0BB976BF8BF4}" dt="2023-12-21T11:19:45.127" v="4996" actId="20577"/>
        <pc:sldMkLst>
          <pc:docMk/>
          <pc:sldMk cId="2341648607" sldId="2147196628"/>
        </pc:sldMkLst>
        <pc:spChg chg="mod">
          <ac:chgData name="Christopher Ruddy" userId="134fa01f-161d-4bd2-a6c8-bcfef467ed7d" providerId="ADAL" clId="{FF4ED2F5-BD78-40B4-B139-0BB976BF8BF4}" dt="2023-12-21T11:19:45.127" v="4996" actId="20577"/>
          <ac:spMkLst>
            <pc:docMk/>
            <pc:sldMk cId="2341648607" sldId="2147196628"/>
            <ac:spMk id="5" creationId="{D9703BD6-9A9B-4F64-9ECC-A935B24274DA}"/>
          </ac:spMkLst>
        </pc:spChg>
        <pc:spChg chg="mod">
          <ac:chgData name="Christopher Ruddy" userId="134fa01f-161d-4bd2-a6c8-bcfef467ed7d" providerId="ADAL" clId="{FF4ED2F5-BD78-40B4-B139-0BB976BF8BF4}" dt="2023-12-04T14:51:04.623" v="4901" actId="114"/>
          <ac:spMkLst>
            <pc:docMk/>
            <pc:sldMk cId="2341648607" sldId="2147196628"/>
            <ac:spMk id="6" creationId="{3533BEEE-5F40-4EF7-9A54-DB73E92E58D7}"/>
          </ac:spMkLst>
        </pc:spChg>
      </pc:sldChg>
      <pc:sldChg chg="addSp delSp modSp add mod">
        <pc:chgData name="Christopher Ruddy" userId="134fa01f-161d-4bd2-a6c8-bcfef467ed7d" providerId="ADAL" clId="{FF4ED2F5-BD78-40B4-B139-0BB976BF8BF4}" dt="2023-12-21T11:17:13.502" v="4943" actId="20577"/>
        <pc:sldMkLst>
          <pc:docMk/>
          <pc:sldMk cId="9850282" sldId="2147196629"/>
        </pc:sldMkLst>
        <pc:spChg chg="mod">
          <ac:chgData name="Christopher Ruddy" userId="134fa01f-161d-4bd2-a6c8-bcfef467ed7d" providerId="ADAL" clId="{FF4ED2F5-BD78-40B4-B139-0BB976BF8BF4}" dt="2023-12-01T09:25:34.895" v="3176" actId="20577"/>
          <ac:spMkLst>
            <pc:docMk/>
            <pc:sldMk cId="9850282" sldId="2147196629"/>
            <ac:spMk id="3" creationId="{734F01D5-8C28-472A-BDF6-2D33B5625B18}"/>
          </ac:spMkLst>
        </pc:spChg>
        <pc:spChg chg="mod">
          <ac:chgData name="Christopher Ruddy" userId="134fa01f-161d-4bd2-a6c8-bcfef467ed7d" providerId="ADAL" clId="{FF4ED2F5-BD78-40B4-B139-0BB976BF8BF4}" dt="2023-12-21T11:17:13.502" v="4943" actId="20577"/>
          <ac:spMkLst>
            <pc:docMk/>
            <pc:sldMk cId="9850282" sldId="2147196629"/>
            <ac:spMk id="5" creationId="{D9703BD6-9A9B-4F64-9ECC-A935B24274DA}"/>
          </ac:spMkLst>
        </pc:spChg>
        <pc:spChg chg="mod">
          <ac:chgData name="Christopher Ruddy" userId="134fa01f-161d-4bd2-a6c8-bcfef467ed7d" providerId="ADAL" clId="{FF4ED2F5-BD78-40B4-B139-0BB976BF8BF4}" dt="2023-12-04T14:43:34.314" v="4800" actId="6549"/>
          <ac:spMkLst>
            <pc:docMk/>
            <pc:sldMk cId="9850282" sldId="2147196629"/>
            <ac:spMk id="6" creationId="{3533BEEE-5F40-4EF7-9A54-DB73E92E58D7}"/>
          </ac:spMkLst>
        </pc:spChg>
        <pc:picChg chg="del">
          <ac:chgData name="Christopher Ruddy" userId="134fa01f-161d-4bd2-a6c8-bcfef467ed7d" providerId="ADAL" clId="{FF4ED2F5-BD78-40B4-B139-0BB976BF8BF4}" dt="2023-12-01T09:25:38.446" v="3177" actId="478"/>
          <ac:picMkLst>
            <pc:docMk/>
            <pc:sldMk cId="9850282" sldId="2147196629"/>
            <ac:picMk id="2" creationId="{05B31451-21A9-4FDF-9DB9-BC808D7280E7}"/>
          </ac:picMkLst>
        </pc:picChg>
        <pc:picChg chg="add mod">
          <ac:chgData name="Christopher Ruddy" userId="134fa01f-161d-4bd2-a6c8-bcfef467ed7d" providerId="ADAL" clId="{FF4ED2F5-BD78-40B4-B139-0BB976BF8BF4}" dt="2023-12-01T09:37:55.555" v="3856" actId="14100"/>
          <ac:picMkLst>
            <pc:docMk/>
            <pc:sldMk cId="9850282" sldId="2147196629"/>
            <ac:picMk id="1026" creationId="{8575D3E5-325B-F44E-F328-16A2C0DB0D1B}"/>
          </ac:picMkLst>
        </pc:picChg>
      </pc:sldChg>
      <pc:sldChg chg="modSp add mod">
        <pc:chgData name="Christopher Ruddy" userId="134fa01f-161d-4bd2-a6c8-bcfef467ed7d" providerId="ADAL" clId="{FF4ED2F5-BD78-40B4-B139-0BB976BF8BF4}" dt="2023-12-05T14:33:27.053" v="4927"/>
        <pc:sldMkLst>
          <pc:docMk/>
          <pc:sldMk cId="1943048763" sldId="2147197351"/>
        </pc:sldMkLst>
        <pc:spChg chg="mod">
          <ac:chgData name="Christopher Ruddy" userId="134fa01f-161d-4bd2-a6c8-bcfef467ed7d" providerId="ADAL" clId="{FF4ED2F5-BD78-40B4-B139-0BB976BF8BF4}" dt="2023-12-05T14:33:07.048" v="4926" actId="6549"/>
          <ac:spMkLst>
            <pc:docMk/>
            <pc:sldMk cId="1943048763" sldId="2147197351"/>
            <ac:spMk id="2" creationId="{B21C7B79-2E23-1036-78F0-ECCF41E4AF0E}"/>
          </ac:spMkLst>
        </pc:spChg>
        <pc:spChg chg="mod">
          <ac:chgData name="Christopher Ruddy" userId="134fa01f-161d-4bd2-a6c8-bcfef467ed7d" providerId="ADAL" clId="{FF4ED2F5-BD78-40B4-B139-0BB976BF8BF4}" dt="2023-12-05T14:33:27.053" v="4927"/>
          <ac:spMkLst>
            <pc:docMk/>
            <pc:sldMk cId="1943048763" sldId="2147197351"/>
            <ac:spMk id="3" creationId="{45A703B8-7CD9-6642-4DFB-484483C7D0D7}"/>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0747234-F741-423B-B336-1B8A9B2BAFB1}" type="datetimeFigureOut">
              <a:rPr lang="en-GB" smtClean="0"/>
              <a:t>21/12/2023</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903AEB3-B81B-4ED9-B214-8605DB9A6A2D}" type="slidenum">
              <a:rPr lang="en-GB" smtClean="0"/>
              <a:t>‹#›</a:t>
            </a:fld>
            <a:endParaRPr lang="en-GB"/>
          </a:p>
        </p:txBody>
      </p:sp>
    </p:spTree>
    <p:extLst>
      <p:ext uri="{BB962C8B-B14F-4D97-AF65-F5344CB8AC3E}">
        <p14:creationId xmlns:p14="http://schemas.microsoft.com/office/powerpoint/2010/main" val="35978830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15424F-E449-4824-921F-55F0BB15E53D}" type="datetimeFigureOut">
              <a:rPr lang="en-GB" smtClean="0"/>
              <a:t>21/12/2023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605F73-A141-4BC2-903A-E12D05ECF9E0}" type="slidenum">
              <a:rPr lang="en-GB" smtClean="0"/>
              <a:t>‹#›</a:t>
            </a:fld>
            <a:endParaRPr lang="en-GB"/>
          </a:p>
        </p:txBody>
      </p:sp>
    </p:spTree>
    <p:extLst>
      <p:ext uri="{BB962C8B-B14F-4D97-AF65-F5344CB8AC3E}">
        <p14:creationId xmlns:p14="http://schemas.microsoft.com/office/powerpoint/2010/main" val="37520735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82A1433-23A6-45BE-BD22-9DD5141FC581}" type="slidenum">
              <a:rPr kumimoji="0" lang="en-GB" alt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GB" alt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20283211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9.jpeg"/><Relationship Id="rId1" Type="http://schemas.openxmlformats.org/officeDocument/2006/relationships/slideMaster" Target="../slideMasters/slideMaster8.xml"/><Relationship Id="rId4" Type="http://schemas.openxmlformats.org/officeDocument/2006/relationships/image" Target="../media/image15.png"/></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7.xml"/><Relationship Id="rId4" Type="http://schemas.openxmlformats.org/officeDocument/2006/relationships/image" Target="../media/image9.png"/></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7.xml"/><Relationship Id="rId4" Type="http://schemas.openxmlformats.org/officeDocument/2006/relationships/image" Target="../media/image12.png"/></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7.xml"/><Relationship Id="rId4" Type="http://schemas.openxmlformats.org/officeDocument/2006/relationships/image" Target="../media/image12.png"/></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emf"/><Relationship Id="rId1" Type="http://schemas.openxmlformats.org/officeDocument/2006/relationships/slideMaster" Target="../slideMasters/slideMaster8.xml"/><Relationship Id="rId4" Type="http://schemas.openxmlformats.org/officeDocument/2006/relationships/image" Target="../media/image18.png"/></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8.xml"/><Relationship Id="rId4" Type="http://schemas.openxmlformats.org/officeDocument/2006/relationships/image" Target="../media/image19.png"/></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8.xml"/><Relationship Id="rId4" Type="http://schemas.openxmlformats.org/officeDocument/2006/relationships/image" Target="../media/image20.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8.xml"/><Relationship Id="rId4" Type="http://schemas.openxmlformats.org/officeDocument/2006/relationships/image" Target="../media/image21.png"/></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8.xml"/><Relationship Id="rId4" Type="http://schemas.openxmlformats.org/officeDocument/2006/relationships/image" Target="../media/image22.png"/></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8.xml"/><Relationship Id="rId4" Type="http://schemas.openxmlformats.org/officeDocument/2006/relationships/image" Target="../media/image23.png"/></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8.xml"/><Relationship Id="rId5" Type="http://schemas.openxmlformats.org/officeDocument/2006/relationships/image" Target="../media/image24.png"/><Relationship Id="rId4" Type="http://schemas.openxmlformats.org/officeDocument/2006/relationships/image" Target="../media/image23.png"/></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8.xml"/><Relationship Id="rId4" Type="http://schemas.openxmlformats.org/officeDocument/2006/relationships/image" Target="../media/image25.png"/></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5.png"/><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ail Centre - With Titl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06680" y="0"/>
            <a:ext cx="1985319" cy="911499"/>
          </a:xfrm>
          <a:prstGeom prst="rect">
            <a:avLst/>
          </a:prstGeom>
        </p:spPr>
      </p:pic>
      <p:sp>
        <p:nvSpPr>
          <p:cNvPr id="8" name="Slide Number Placeholder 9"/>
          <p:cNvSpPr>
            <a:spLocks noGrp="1"/>
          </p:cNvSpPr>
          <p:nvPr>
            <p:ph type="sldNum" sz="quarter" idx="15"/>
          </p:nvPr>
        </p:nvSpPr>
        <p:spPr>
          <a:xfrm>
            <a:off x="11092443" y="6532802"/>
            <a:ext cx="850268" cy="184192"/>
          </a:xfrm>
          <a:prstGeom prst="rect">
            <a:avLst/>
          </a:prstGeom>
        </p:spPr>
        <p:txBody>
          <a:bodyPr/>
          <a:lstStyle>
            <a:lvl1pPr algn="r">
              <a:defRPr>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a:p>
        </p:txBody>
      </p:sp>
      <p:grpSp>
        <p:nvGrpSpPr>
          <p:cNvPr id="2" name="Group 1"/>
          <p:cNvGrpSpPr>
            <a:grpSpLocks noChangeAspect="1"/>
          </p:cNvGrpSpPr>
          <p:nvPr userDrawn="1"/>
        </p:nvGrpSpPr>
        <p:grpSpPr>
          <a:xfrm>
            <a:off x="0" y="3085472"/>
            <a:ext cx="12188080" cy="1273356"/>
            <a:chOff x="1" y="2707477"/>
            <a:chExt cx="11904616" cy="1243741"/>
          </a:xfrm>
        </p:grpSpPr>
        <p:pic>
          <p:nvPicPr>
            <p:cNvPr id="35" name="Picture 3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1146282" y="1561197"/>
              <a:ext cx="1243739" cy="3536302"/>
            </a:xfrm>
            <a:prstGeom prst="rect">
              <a:avLst/>
            </a:prstGeom>
          </p:spPr>
        </p:pic>
        <p:pic>
          <p:nvPicPr>
            <p:cNvPr id="9" name="Picture 8"/>
            <p:cNvPicPr>
              <a:picLocks noChangeAspect="1"/>
            </p:cNvPicPr>
            <p:nvPr userDrawn="1"/>
          </p:nvPicPr>
          <p:blipFill rotWithShape="1">
            <a:blip r:embed="rId3">
              <a:extLst>
                <a:ext uri="{28A0092B-C50C-407E-A947-70E740481C1C}">
                  <a14:useLocalDpi xmlns:a14="http://schemas.microsoft.com/office/drawing/2010/main" val="0"/>
                </a:ext>
              </a:extLst>
            </a:blip>
            <a:srcRect t="63360"/>
            <a:stretch/>
          </p:blipFill>
          <p:spPr>
            <a:xfrm rot="5400000">
              <a:off x="10634893" y="2681494"/>
              <a:ext cx="1243739" cy="1295709"/>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4682585" y="1561196"/>
              <a:ext cx="1243739" cy="3536302"/>
            </a:xfrm>
            <a:prstGeom prst="rect">
              <a:avLst/>
            </a:prstGeom>
          </p:spPr>
        </p:pic>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8218887" y="1561196"/>
              <a:ext cx="1243739" cy="3536302"/>
            </a:xfrm>
            <a:prstGeom prst="rect">
              <a:avLst/>
            </a:prstGeom>
          </p:spPr>
        </p:pic>
      </p:grpSp>
      <p:sp>
        <p:nvSpPr>
          <p:cNvPr id="10" name="Text Placeholder 19">
            <a:extLst>
              <a:ext uri="{FF2B5EF4-FFF2-40B4-BE49-F238E27FC236}">
                <a16:creationId xmlns:a16="http://schemas.microsoft.com/office/drawing/2014/main" id="{73914A46-E48C-4791-BB70-79C401EB7A80}"/>
              </a:ext>
            </a:extLst>
          </p:cNvPr>
          <p:cNvSpPr>
            <a:spLocks noGrp="1"/>
          </p:cNvSpPr>
          <p:nvPr>
            <p:ph type="body" sz="quarter" idx="10" hasCustomPrompt="1"/>
          </p:nvPr>
        </p:nvSpPr>
        <p:spPr>
          <a:xfrm>
            <a:off x="3614171" y="1501151"/>
            <a:ext cx="4963658" cy="4320073"/>
          </a:xfrm>
          <a:prstGeom prst="rect">
            <a:avLst/>
          </a:prstGeom>
          <a:solidFill>
            <a:schemeClr val="bg1"/>
          </a:solidFill>
        </p:spPr>
        <p:txBody>
          <a:bodyPr anchor="ctr">
            <a:normAutofit/>
          </a:bodyPr>
          <a:lstStyle>
            <a:lvl1pPr marL="0" indent="0" algn="ctr">
              <a:buNone/>
              <a:defRPr sz="6600" baseline="0">
                <a:solidFill>
                  <a:srgbClr val="005172"/>
                </a:solidFill>
                <a:latin typeface="Arial" panose="020B0604020202020204" pitchFamily="34" charset="0"/>
                <a:cs typeface="Arial" panose="020B0604020202020204" pitchFamily="34" charset="0"/>
              </a:defRPr>
            </a:lvl1pPr>
          </a:lstStyle>
          <a:p>
            <a:pPr lvl="0"/>
            <a:r>
              <a:rPr lang="en-GB"/>
              <a:t>This is an example of a headline.</a:t>
            </a:r>
          </a:p>
        </p:txBody>
      </p:sp>
    </p:spTree>
    <p:extLst>
      <p:ext uri="{BB962C8B-B14F-4D97-AF65-F5344CB8AC3E}">
        <p14:creationId xmlns:p14="http://schemas.microsoft.com/office/powerpoint/2010/main" val="24566944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638C26D0-617D-4637-8F99-8720245A9979}" type="datetime5">
              <a:rPr lang="en-GB" altLang="en-US"/>
              <a:pPr>
                <a:defRPr/>
              </a:pPr>
              <a:t>21-Dec-23</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941BC2B5-2B13-485C-B45C-FD335C28A7B4}" type="slidenum">
              <a:rPr lang="en-GB" altLang="en-US"/>
              <a:pPr>
                <a:defRPr/>
              </a:pPr>
              <a:t>‹#›</a:t>
            </a:fld>
            <a:endParaRPr lang="en-GB" altLang="en-US"/>
          </a:p>
        </p:txBody>
      </p:sp>
    </p:spTree>
    <p:extLst>
      <p:ext uri="{BB962C8B-B14F-4D97-AF65-F5344CB8AC3E}">
        <p14:creationId xmlns:p14="http://schemas.microsoft.com/office/powerpoint/2010/main" val="269442959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Full Screen Imag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CB665AF-D969-4A77-B751-A3DC78EB3026}"/>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Picture Placeholder 5">
            <a:extLst>
              <a:ext uri="{FF2B5EF4-FFF2-40B4-BE49-F238E27FC236}">
                <a16:creationId xmlns:a16="http://schemas.microsoft.com/office/drawing/2014/main" id="{41AAAB5B-E744-4A6D-A2AF-CCF2F1D9ACBF}"/>
              </a:ext>
            </a:extLst>
          </p:cNvPr>
          <p:cNvSpPr>
            <a:spLocks noGrp="1"/>
          </p:cNvSpPr>
          <p:nvPr>
            <p:ph type="pic" sz="quarter" idx="12" hasCustomPrompt="1"/>
          </p:nvPr>
        </p:nvSpPr>
        <p:spPr>
          <a:xfrm>
            <a:off x="1" y="0"/>
            <a:ext cx="12192000" cy="6858000"/>
          </a:xfrm>
          <a:prstGeom prst="rect">
            <a:avLst/>
          </a:prstGeom>
          <a:solidFill>
            <a:schemeClr val="bg1">
              <a:lumMod val="95000"/>
            </a:schemeClr>
          </a:solidFill>
        </p:spPr>
        <p:txBody>
          <a:bodyPr anchor="ctr"/>
          <a:lstStyle>
            <a:lvl1pPr marL="0" indent="0" algn="ctr">
              <a:buNone/>
              <a:defRPr sz="2000">
                <a:latin typeface="Network Rail Sans" charset="0"/>
                <a:ea typeface="Network Rail Sans" charset="0"/>
                <a:cs typeface="Network Rail Sans" charset="0"/>
              </a:defRPr>
            </a:lvl1pPr>
          </a:lstStyle>
          <a:p>
            <a:r>
              <a:rPr lang="en-US" dirty="0"/>
              <a:t>Click icon to add image</a:t>
            </a:r>
          </a:p>
        </p:txBody>
      </p:sp>
    </p:spTree>
    <p:extLst>
      <p:ext uri="{BB962C8B-B14F-4D97-AF65-F5344CB8AC3E}">
        <p14:creationId xmlns:p14="http://schemas.microsoft.com/office/powerpoint/2010/main" val="317322125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Blank - Whit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2340F05-6235-40A3-9065-EEBD90980C92}"/>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60190656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Blank - Gold">
    <p:spTree>
      <p:nvGrpSpPr>
        <p:cNvPr id="1" name=""/>
        <p:cNvGrpSpPr/>
        <p:nvPr/>
      </p:nvGrpSpPr>
      <p:grpSpPr>
        <a:xfrm>
          <a:off x="0" y="0"/>
          <a:ext cx="0" cy="0"/>
          <a:chOff x="0" y="0"/>
          <a:chExt cx="0" cy="0"/>
        </a:xfrm>
      </p:grpSpPr>
      <p:sp>
        <p:nvSpPr>
          <p:cNvPr id="7" name="object 46">
            <a:extLst>
              <a:ext uri="{FF2B5EF4-FFF2-40B4-BE49-F238E27FC236}">
                <a16:creationId xmlns:a16="http://schemas.microsoft.com/office/drawing/2014/main" id="{557EA94C-874C-48C3-B52C-D0F205C3671A}"/>
              </a:ext>
            </a:extLst>
          </p:cNvPr>
          <p:cNvSpPr/>
          <p:nvPr userDrawn="1"/>
        </p:nvSpPr>
        <p:spPr>
          <a:xfrm>
            <a:off x="0" y="0"/>
            <a:ext cx="12192000" cy="6858000"/>
          </a:xfrm>
          <a:custGeom>
            <a:avLst/>
            <a:gdLst/>
            <a:ahLst/>
            <a:cxnLst/>
            <a:rect l="l" t="t" r="r" b="b"/>
            <a:pathLst>
              <a:path w="4424045" h="198754">
                <a:moveTo>
                  <a:pt x="0" y="198386"/>
                </a:moveTo>
                <a:lnTo>
                  <a:pt x="4423689" y="198386"/>
                </a:lnTo>
                <a:lnTo>
                  <a:pt x="4423689" y="0"/>
                </a:lnTo>
                <a:lnTo>
                  <a:pt x="0" y="0"/>
                </a:lnTo>
                <a:lnTo>
                  <a:pt x="0" y="198386"/>
                </a:lnTo>
                <a:close/>
              </a:path>
            </a:pathLst>
          </a:custGeom>
          <a:solidFill>
            <a:srgbClr val="F3B128"/>
          </a:solidFill>
          <a:ln w="38100">
            <a:noFill/>
          </a:ln>
        </p:spPr>
        <p:txBody>
          <a:bodyPr wrap="square" lIns="0" tIns="0" rIns="0" bIns="0" rtlCol="0"/>
          <a:lstStyle/>
          <a:p>
            <a:endParaRPr sz="7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38462313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Safety End">
    <p:spTree>
      <p:nvGrpSpPr>
        <p:cNvPr id="1" name=""/>
        <p:cNvGrpSpPr/>
        <p:nvPr/>
      </p:nvGrpSpPr>
      <p:grpSpPr>
        <a:xfrm>
          <a:off x="0" y="0"/>
          <a:ext cx="0" cy="0"/>
          <a:chOff x="0" y="0"/>
          <a:chExt cx="0" cy="0"/>
        </a:xfrm>
      </p:grpSpPr>
      <p:sp>
        <p:nvSpPr>
          <p:cNvPr id="7" name="object 46">
            <a:extLst>
              <a:ext uri="{FF2B5EF4-FFF2-40B4-BE49-F238E27FC236}">
                <a16:creationId xmlns:a16="http://schemas.microsoft.com/office/drawing/2014/main" id="{557EA94C-874C-48C3-B52C-D0F205C3671A}"/>
              </a:ext>
            </a:extLst>
          </p:cNvPr>
          <p:cNvSpPr/>
          <p:nvPr userDrawn="1"/>
        </p:nvSpPr>
        <p:spPr>
          <a:xfrm>
            <a:off x="0" y="0"/>
            <a:ext cx="12192000" cy="6858000"/>
          </a:xfrm>
          <a:custGeom>
            <a:avLst/>
            <a:gdLst/>
            <a:ahLst/>
            <a:cxnLst/>
            <a:rect l="l" t="t" r="r" b="b"/>
            <a:pathLst>
              <a:path w="4424045" h="198754">
                <a:moveTo>
                  <a:pt x="0" y="198386"/>
                </a:moveTo>
                <a:lnTo>
                  <a:pt x="4423689" y="198386"/>
                </a:lnTo>
                <a:lnTo>
                  <a:pt x="4423689" y="0"/>
                </a:lnTo>
                <a:lnTo>
                  <a:pt x="0" y="0"/>
                </a:lnTo>
                <a:lnTo>
                  <a:pt x="0" y="198386"/>
                </a:lnTo>
                <a:close/>
              </a:path>
            </a:pathLst>
          </a:custGeom>
          <a:solidFill>
            <a:srgbClr val="F3B128"/>
          </a:solidFill>
          <a:ln w="38100">
            <a:noFill/>
          </a:ln>
        </p:spPr>
        <p:txBody>
          <a:bodyPr wrap="square" lIns="0" tIns="0" rIns="0" bIns="0" rtlCol="0"/>
          <a:lstStyle/>
          <a:p>
            <a:endParaRPr sz="700" b="1" cap="none" spc="0" dirty="0">
              <a:ln w="22225">
                <a:solidFill>
                  <a:schemeClr val="accent2"/>
                </a:solidFill>
                <a:prstDash val="solid"/>
              </a:ln>
              <a:solidFill>
                <a:schemeClr val="accent2">
                  <a:lumMod val="40000"/>
                  <a:lumOff val="60000"/>
                </a:schemeClr>
              </a:solidFill>
              <a:effectLst/>
            </a:endParaRPr>
          </a:p>
        </p:txBody>
      </p:sp>
      <p:sp>
        <p:nvSpPr>
          <p:cNvPr id="2" name="Oval 1">
            <a:extLst>
              <a:ext uri="{FF2B5EF4-FFF2-40B4-BE49-F238E27FC236}">
                <a16:creationId xmlns:a16="http://schemas.microsoft.com/office/drawing/2014/main" id="{58A9FE3E-F84C-4A75-AD47-2C0BCA068A69}"/>
              </a:ext>
            </a:extLst>
          </p:cNvPr>
          <p:cNvSpPr/>
          <p:nvPr userDrawn="1"/>
        </p:nvSpPr>
        <p:spPr>
          <a:xfrm>
            <a:off x="5052767" y="2387338"/>
            <a:ext cx="2083324" cy="2083324"/>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 name="Picture 2">
            <a:extLst>
              <a:ext uri="{FF2B5EF4-FFF2-40B4-BE49-F238E27FC236}">
                <a16:creationId xmlns:a16="http://schemas.microsoft.com/office/drawing/2014/main" id="{D18C241F-401F-443E-86A2-29C2A28C4C4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2515" b="7399"/>
          <a:stretch/>
        </p:blipFill>
        <p:spPr>
          <a:xfrm>
            <a:off x="5527444" y="2722979"/>
            <a:ext cx="1155966" cy="1355480"/>
          </a:xfrm>
          <a:prstGeom prst="rect">
            <a:avLst/>
          </a:prstGeom>
        </p:spPr>
      </p:pic>
      <p:pic>
        <p:nvPicPr>
          <p:cNvPr id="5" name="Picture 4" descr="NR_Logo_Black 12_Degree.png">
            <a:extLst>
              <a:ext uri="{FF2B5EF4-FFF2-40B4-BE49-F238E27FC236}">
                <a16:creationId xmlns:a16="http://schemas.microsoft.com/office/drawing/2014/main" id="{2B1D4F43-7583-45C0-96D0-F0CA8F69C50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548594" y="267161"/>
            <a:ext cx="1390327" cy="695143"/>
          </a:xfrm>
          <a:prstGeom prst="rect">
            <a:avLst/>
          </a:prstGeom>
        </p:spPr>
      </p:pic>
      <p:pic>
        <p:nvPicPr>
          <p:cNvPr id="6" name="Picture 5" descr="New Logo.png">
            <a:extLst>
              <a:ext uri="{FF2B5EF4-FFF2-40B4-BE49-F238E27FC236}">
                <a16:creationId xmlns:a16="http://schemas.microsoft.com/office/drawing/2014/main" id="{FF224E82-D0F2-4B06-8606-41E61C1B0DC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05945" y="5959460"/>
            <a:ext cx="1390326" cy="743768"/>
          </a:xfrm>
          <a:prstGeom prst="rect">
            <a:avLst/>
          </a:prstGeom>
        </p:spPr>
      </p:pic>
    </p:spTree>
    <p:extLst>
      <p:ext uri="{BB962C8B-B14F-4D97-AF65-F5344CB8AC3E}">
        <p14:creationId xmlns:p14="http://schemas.microsoft.com/office/powerpoint/2010/main" val="40317995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How to use this slide dec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2340F05-6235-40A3-9065-EEBD90980C92}"/>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1" name="Picture 10">
            <a:extLst>
              <a:ext uri="{FF2B5EF4-FFF2-40B4-BE49-F238E27FC236}">
                <a16:creationId xmlns:a16="http://schemas.microsoft.com/office/drawing/2014/main" id="{4ACBB9BB-C233-41B2-A278-CA00EF3F4DB1}"/>
              </a:ext>
            </a:extLst>
          </p:cNvPr>
          <p:cNvPicPr>
            <a:picLocks noChangeAspect="1"/>
          </p:cNvPicPr>
          <p:nvPr userDrawn="1"/>
        </p:nvPicPr>
        <p:blipFill>
          <a:blip r:embed="rId2"/>
          <a:stretch>
            <a:fillRect/>
          </a:stretch>
        </p:blipFill>
        <p:spPr>
          <a:xfrm>
            <a:off x="4157220" y="508877"/>
            <a:ext cx="7783344" cy="4238614"/>
          </a:xfrm>
          <a:prstGeom prst="rect">
            <a:avLst/>
          </a:prstGeom>
        </p:spPr>
      </p:pic>
      <p:sp>
        <p:nvSpPr>
          <p:cNvPr id="4" name="TextBox 3">
            <a:extLst>
              <a:ext uri="{FF2B5EF4-FFF2-40B4-BE49-F238E27FC236}">
                <a16:creationId xmlns:a16="http://schemas.microsoft.com/office/drawing/2014/main" id="{774C0DD4-6EF1-4AC7-BA52-AE953783FB0D}"/>
              </a:ext>
            </a:extLst>
          </p:cNvPr>
          <p:cNvSpPr txBox="1"/>
          <p:nvPr userDrawn="1"/>
        </p:nvSpPr>
        <p:spPr>
          <a:xfrm>
            <a:off x="226243" y="308822"/>
            <a:ext cx="3478491" cy="400110"/>
          </a:xfrm>
          <a:prstGeom prst="rect">
            <a:avLst/>
          </a:prstGeom>
          <a:noFill/>
        </p:spPr>
        <p:txBody>
          <a:bodyPr wrap="square" rtlCol="0">
            <a:spAutoFit/>
          </a:bodyPr>
          <a:lstStyle/>
          <a:p>
            <a:r>
              <a:rPr lang="en-GB" sz="2000" b="1" dirty="0">
                <a:latin typeface="Network Rail Sans" panose="02000000040000020004" pitchFamily="2" charset="0"/>
              </a:rPr>
              <a:t>How to use this template</a:t>
            </a:r>
          </a:p>
        </p:txBody>
      </p:sp>
      <p:sp>
        <p:nvSpPr>
          <p:cNvPr id="5" name="TextBox 4">
            <a:extLst>
              <a:ext uri="{FF2B5EF4-FFF2-40B4-BE49-F238E27FC236}">
                <a16:creationId xmlns:a16="http://schemas.microsoft.com/office/drawing/2014/main" id="{06594F03-C3FE-4352-8360-3B573CD6810A}"/>
              </a:ext>
            </a:extLst>
          </p:cNvPr>
          <p:cNvSpPr txBox="1"/>
          <p:nvPr userDrawn="1"/>
        </p:nvSpPr>
        <p:spPr>
          <a:xfrm>
            <a:off x="235669" y="924860"/>
            <a:ext cx="3478491" cy="923330"/>
          </a:xfrm>
          <a:prstGeom prst="rect">
            <a:avLst/>
          </a:prstGeom>
          <a:noFill/>
        </p:spPr>
        <p:txBody>
          <a:bodyPr wrap="square" rtlCol="0">
            <a:spAutoFit/>
          </a:bodyPr>
          <a:lstStyle/>
          <a:p>
            <a:r>
              <a:rPr lang="en-GB" dirty="0">
                <a:latin typeface="Network Rail Sans" panose="02000000040000020004" pitchFamily="2" charset="0"/>
              </a:rPr>
              <a:t>Download or ‘Save As’ this template to your desktop or device to edit.</a:t>
            </a:r>
          </a:p>
        </p:txBody>
      </p:sp>
      <p:sp>
        <p:nvSpPr>
          <p:cNvPr id="6" name="TextBox 5">
            <a:extLst>
              <a:ext uri="{FF2B5EF4-FFF2-40B4-BE49-F238E27FC236}">
                <a16:creationId xmlns:a16="http://schemas.microsoft.com/office/drawing/2014/main" id="{AA420968-3A32-474D-86FE-3E929D056A50}"/>
              </a:ext>
            </a:extLst>
          </p:cNvPr>
          <p:cNvSpPr txBox="1"/>
          <p:nvPr userDrawn="1"/>
        </p:nvSpPr>
        <p:spPr>
          <a:xfrm>
            <a:off x="235669" y="2064118"/>
            <a:ext cx="3478491" cy="369332"/>
          </a:xfrm>
          <a:prstGeom prst="rect">
            <a:avLst/>
          </a:prstGeom>
          <a:noFill/>
        </p:spPr>
        <p:txBody>
          <a:bodyPr wrap="square" rtlCol="0">
            <a:spAutoFit/>
          </a:bodyPr>
          <a:lstStyle/>
          <a:p>
            <a:r>
              <a:rPr lang="en-GB" b="1" dirty="0">
                <a:latin typeface="Network Rail Sans" panose="02000000040000020004" pitchFamily="2" charset="0"/>
              </a:rPr>
              <a:t>Layout Options</a:t>
            </a:r>
          </a:p>
        </p:txBody>
      </p:sp>
      <p:sp>
        <p:nvSpPr>
          <p:cNvPr id="7" name="TextBox 6">
            <a:extLst>
              <a:ext uri="{FF2B5EF4-FFF2-40B4-BE49-F238E27FC236}">
                <a16:creationId xmlns:a16="http://schemas.microsoft.com/office/drawing/2014/main" id="{7528120A-E11D-4198-96AB-C08376C44B3D}"/>
              </a:ext>
            </a:extLst>
          </p:cNvPr>
          <p:cNvSpPr txBox="1"/>
          <p:nvPr userDrawn="1"/>
        </p:nvSpPr>
        <p:spPr>
          <a:xfrm>
            <a:off x="235669" y="2649378"/>
            <a:ext cx="3478491" cy="3693319"/>
          </a:xfrm>
          <a:prstGeom prst="rect">
            <a:avLst/>
          </a:prstGeom>
          <a:noFill/>
        </p:spPr>
        <p:txBody>
          <a:bodyPr wrap="square" rtlCol="0">
            <a:spAutoFit/>
          </a:bodyPr>
          <a:lstStyle/>
          <a:p>
            <a:r>
              <a:rPr lang="en-GB" dirty="0">
                <a:latin typeface="Network Rail Sans" panose="02000000040000020004" pitchFamily="2" charset="0"/>
              </a:rPr>
              <a:t>A number of slide layout options are available for you to use. </a:t>
            </a:r>
          </a:p>
          <a:p>
            <a:endParaRPr lang="en-GB" dirty="0">
              <a:latin typeface="Network Rail Sans" panose="02000000040000020004" pitchFamily="2" charset="0"/>
            </a:endParaRPr>
          </a:p>
          <a:p>
            <a:r>
              <a:rPr lang="en-GB" dirty="0">
                <a:latin typeface="Network Rail Sans" panose="02000000040000020004" pitchFamily="2" charset="0"/>
              </a:rPr>
              <a:t>Some of these have been pre-inserted below. </a:t>
            </a:r>
          </a:p>
          <a:p>
            <a:endParaRPr lang="en-GB" dirty="0">
              <a:latin typeface="Network Rail Sans" panose="02000000040000020004" pitchFamily="2" charset="0"/>
            </a:endParaRPr>
          </a:p>
          <a:p>
            <a:r>
              <a:rPr lang="en-GB" dirty="0">
                <a:latin typeface="Network Rail Sans" panose="02000000040000020004" pitchFamily="2" charset="0"/>
              </a:rPr>
              <a:t>More layouts, including a title slide for each of our sub teams and a Safe Service layout can be found and inserted by clicking the drop down on ‘New Slide’ or ‘Layout’ from the ‘Home’ tab as indicated right &gt;&gt;</a:t>
            </a:r>
          </a:p>
        </p:txBody>
      </p:sp>
      <p:sp>
        <p:nvSpPr>
          <p:cNvPr id="8" name="Oval 7">
            <a:extLst>
              <a:ext uri="{FF2B5EF4-FFF2-40B4-BE49-F238E27FC236}">
                <a16:creationId xmlns:a16="http://schemas.microsoft.com/office/drawing/2014/main" id="{BAC80D7F-B5E5-4078-9BC6-BD28BA450C61}"/>
              </a:ext>
            </a:extLst>
          </p:cNvPr>
          <p:cNvSpPr/>
          <p:nvPr userDrawn="1"/>
        </p:nvSpPr>
        <p:spPr>
          <a:xfrm>
            <a:off x="4579709" y="481169"/>
            <a:ext cx="527902" cy="33953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Oval 8">
            <a:extLst>
              <a:ext uri="{FF2B5EF4-FFF2-40B4-BE49-F238E27FC236}">
                <a16:creationId xmlns:a16="http://schemas.microsoft.com/office/drawing/2014/main" id="{E9444251-FE51-4C8A-BB47-45AE2F0912B9}"/>
              </a:ext>
            </a:extLst>
          </p:cNvPr>
          <p:cNvSpPr/>
          <p:nvPr userDrawn="1"/>
        </p:nvSpPr>
        <p:spPr>
          <a:xfrm>
            <a:off x="5714214" y="708932"/>
            <a:ext cx="527902" cy="33953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Oval 9">
            <a:extLst>
              <a:ext uri="{FF2B5EF4-FFF2-40B4-BE49-F238E27FC236}">
                <a16:creationId xmlns:a16="http://schemas.microsoft.com/office/drawing/2014/main" id="{1F184F0D-AD8D-4AAD-BED5-4202B2DA6EEE}"/>
              </a:ext>
            </a:extLst>
          </p:cNvPr>
          <p:cNvSpPr/>
          <p:nvPr userDrawn="1"/>
        </p:nvSpPr>
        <p:spPr>
          <a:xfrm>
            <a:off x="4873775" y="1046990"/>
            <a:ext cx="527902" cy="33953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9220361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721785" y="4318001"/>
            <a:ext cx="4743449" cy="14398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668434" y="4318001"/>
            <a:ext cx="4745567" cy="14398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6" name="Rectangle 8"/>
          <p:cNvSpPr>
            <a:spLocks noGrp="1" noChangeArrowheads="1"/>
          </p:cNvSpPr>
          <p:nvPr>
            <p:ph type="dt" sz="half" idx="11"/>
          </p:nvPr>
        </p:nvSpPr>
        <p:spPr>
          <a:ln/>
        </p:spPr>
        <p:txBody>
          <a:bodyPr/>
          <a:lstStyle>
            <a:lvl1pPr>
              <a:defRPr/>
            </a:lvl1pPr>
          </a:lstStyle>
          <a:p>
            <a:pPr>
              <a:defRPr/>
            </a:pPr>
            <a:fld id="{D5884B5B-BEB2-43E3-8888-F5838227050E}" type="datetime5">
              <a:rPr lang="en-GB" altLang="en-US"/>
              <a:pPr>
                <a:defRPr/>
              </a:pPr>
              <a:t>21-Dec-23</a:t>
            </a:fld>
            <a:endParaRPr lang="en-GB" altLang="en-US"/>
          </a:p>
        </p:txBody>
      </p:sp>
      <p:sp>
        <p:nvSpPr>
          <p:cNvPr id="7" name="Rectangle 9"/>
          <p:cNvSpPr>
            <a:spLocks noGrp="1" noChangeArrowheads="1"/>
          </p:cNvSpPr>
          <p:nvPr>
            <p:ph type="sldNum" sz="quarter" idx="12"/>
          </p:nvPr>
        </p:nvSpPr>
        <p:spPr>
          <a:ln/>
        </p:spPr>
        <p:txBody>
          <a:bodyPr/>
          <a:lstStyle>
            <a:lvl1pPr>
              <a:defRPr/>
            </a:lvl1pPr>
          </a:lstStyle>
          <a:p>
            <a:pPr>
              <a:defRPr/>
            </a:pPr>
            <a:fld id="{8ADE8F0A-525C-4D9A-B5E9-F568F28F0C86}" type="slidenum">
              <a:rPr lang="en-GB" altLang="en-US"/>
              <a:pPr>
                <a:defRPr/>
              </a:pPr>
              <a:t>‹#›</a:t>
            </a:fld>
            <a:endParaRPr lang="en-GB" altLang="en-US"/>
          </a:p>
        </p:txBody>
      </p:sp>
    </p:spTree>
    <p:extLst>
      <p:ext uri="{BB962C8B-B14F-4D97-AF65-F5344CB8AC3E}">
        <p14:creationId xmlns:p14="http://schemas.microsoft.com/office/powerpoint/2010/main" val="33657764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8" name="Rectangle 8"/>
          <p:cNvSpPr>
            <a:spLocks noGrp="1" noChangeArrowheads="1"/>
          </p:cNvSpPr>
          <p:nvPr>
            <p:ph type="dt" sz="half" idx="11"/>
          </p:nvPr>
        </p:nvSpPr>
        <p:spPr>
          <a:ln/>
        </p:spPr>
        <p:txBody>
          <a:bodyPr/>
          <a:lstStyle>
            <a:lvl1pPr>
              <a:defRPr/>
            </a:lvl1pPr>
          </a:lstStyle>
          <a:p>
            <a:pPr>
              <a:defRPr/>
            </a:pPr>
            <a:fld id="{4E157D01-9593-41DB-8839-4B46CB8B5653}" type="datetime5">
              <a:rPr lang="en-GB" altLang="en-US"/>
              <a:pPr>
                <a:defRPr/>
              </a:pPr>
              <a:t>21-Dec-23</a:t>
            </a:fld>
            <a:endParaRPr lang="en-GB" altLang="en-US"/>
          </a:p>
        </p:txBody>
      </p:sp>
      <p:sp>
        <p:nvSpPr>
          <p:cNvPr id="9" name="Rectangle 9"/>
          <p:cNvSpPr>
            <a:spLocks noGrp="1" noChangeArrowheads="1"/>
          </p:cNvSpPr>
          <p:nvPr>
            <p:ph type="sldNum" sz="quarter" idx="12"/>
          </p:nvPr>
        </p:nvSpPr>
        <p:spPr>
          <a:ln/>
        </p:spPr>
        <p:txBody>
          <a:bodyPr/>
          <a:lstStyle>
            <a:lvl1pPr>
              <a:defRPr/>
            </a:lvl1pPr>
          </a:lstStyle>
          <a:p>
            <a:pPr>
              <a:defRPr/>
            </a:pPr>
            <a:fld id="{F6F41769-AE9C-4A7F-86FC-6B6FE63A714A}" type="slidenum">
              <a:rPr lang="en-GB" altLang="en-US"/>
              <a:pPr>
                <a:defRPr/>
              </a:pPr>
              <a:t>‹#›</a:t>
            </a:fld>
            <a:endParaRPr lang="en-GB" altLang="en-US"/>
          </a:p>
        </p:txBody>
      </p:sp>
    </p:spTree>
    <p:extLst>
      <p:ext uri="{BB962C8B-B14F-4D97-AF65-F5344CB8AC3E}">
        <p14:creationId xmlns:p14="http://schemas.microsoft.com/office/powerpoint/2010/main" val="8077707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4" name="Rectangle 8"/>
          <p:cNvSpPr>
            <a:spLocks noGrp="1" noChangeArrowheads="1"/>
          </p:cNvSpPr>
          <p:nvPr>
            <p:ph type="dt" sz="half" idx="11"/>
          </p:nvPr>
        </p:nvSpPr>
        <p:spPr>
          <a:ln/>
        </p:spPr>
        <p:txBody>
          <a:bodyPr/>
          <a:lstStyle>
            <a:lvl1pPr>
              <a:defRPr/>
            </a:lvl1pPr>
          </a:lstStyle>
          <a:p>
            <a:pPr>
              <a:defRPr/>
            </a:pPr>
            <a:fld id="{095E4F34-0A71-47D3-A00C-34B9CA317EFD}" type="datetime5">
              <a:rPr lang="en-GB" altLang="en-US"/>
              <a:pPr>
                <a:defRPr/>
              </a:pPr>
              <a:t>21-Dec-23</a:t>
            </a:fld>
            <a:endParaRPr lang="en-GB" altLang="en-US"/>
          </a:p>
        </p:txBody>
      </p:sp>
      <p:sp>
        <p:nvSpPr>
          <p:cNvPr id="5" name="Rectangle 9"/>
          <p:cNvSpPr>
            <a:spLocks noGrp="1" noChangeArrowheads="1"/>
          </p:cNvSpPr>
          <p:nvPr>
            <p:ph type="sldNum" sz="quarter" idx="12"/>
          </p:nvPr>
        </p:nvSpPr>
        <p:spPr>
          <a:ln/>
        </p:spPr>
        <p:txBody>
          <a:bodyPr/>
          <a:lstStyle>
            <a:lvl1pPr>
              <a:defRPr/>
            </a:lvl1pPr>
          </a:lstStyle>
          <a:p>
            <a:pPr>
              <a:defRPr/>
            </a:pPr>
            <a:fld id="{7D7FA90B-B286-422E-9862-BA87D9805570}" type="slidenum">
              <a:rPr lang="en-GB" altLang="en-US"/>
              <a:pPr>
                <a:defRPr/>
              </a:pPr>
              <a:t>‹#›</a:t>
            </a:fld>
            <a:endParaRPr lang="en-GB" altLang="en-US"/>
          </a:p>
        </p:txBody>
      </p:sp>
    </p:spTree>
    <p:extLst>
      <p:ext uri="{BB962C8B-B14F-4D97-AF65-F5344CB8AC3E}">
        <p14:creationId xmlns:p14="http://schemas.microsoft.com/office/powerpoint/2010/main" val="36552272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3" name="Rectangle 8"/>
          <p:cNvSpPr>
            <a:spLocks noGrp="1" noChangeArrowheads="1"/>
          </p:cNvSpPr>
          <p:nvPr>
            <p:ph type="dt" sz="half" idx="11"/>
          </p:nvPr>
        </p:nvSpPr>
        <p:spPr>
          <a:ln/>
        </p:spPr>
        <p:txBody>
          <a:bodyPr/>
          <a:lstStyle>
            <a:lvl1pPr>
              <a:defRPr/>
            </a:lvl1pPr>
          </a:lstStyle>
          <a:p>
            <a:pPr>
              <a:defRPr/>
            </a:pPr>
            <a:fld id="{BF28064B-8430-4BD5-8631-719A2BE7EDA6}" type="datetime5">
              <a:rPr lang="en-GB" altLang="en-US"/>
              <a:pPr>
                <a:defRPr/>
              </a:pPr>
              <a:t>21-Dec-23</a:t>
            </a:fld>
            <a:endParaRPr lang="en-GB" altLang="en-US"/>
          </a:p>
        </p:txBody>
      </p:sp>
      <p:sp>
        <p:nvSpPr>
          <p:cNvPr id="4" name="Rectangle 9"/>
          <p:cNvSpPr>
            <a:spLocks noGrp="1" noChangeArrowheads="1"/>
          </p:cNvSpPr>
          <p:nvPr>
            <p:ph type="sldNum" sz="quarter" idx="12"/>
          </p:nvPr>
        </p:nvSpPr>
        <p:spPr>
          <a:ln/>
        </p:spPr>
        <p:txBody>
          <a:bodyPr/>
          <a:lstStyle>
            <a:lvl1pPr>
              <a:defRPr/>
            </a:lvl1pPr>
          </a:lstStyle>
          <a:p>
            <a:pPr>
              <a:defRPr/>
            </a:pPr>
            <a:fld id="{276730F6-157D-4544-8971-5FE50F6F8505}" type="slidenum">
              <a:rPr lang="en-GB" altLang="en-US"/>
              <a:pPr>
                <a:defRPr/>
              </a:pPr>
              <a:t>‹#›</a:t>
            </a:fld>
            <a:endParaRPr lang="en-GB" altLang="en-US"/>
          </a:p>
        </p:txBody>
      </p:sp>
    </p:spTree>
    <p:extLst>
      <p:ext uri="{BB962C8B-B14F-4D97-AF65-F5344CB8AC3E}">
        <p14:creationId xmlns:p14="http://schemas.microsoft.com/office/powerpoint/2010/main" val="7177074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6" name="Rectangle 8"/>
          <p:cNvSpPr>
            <a:spLocks noGrp="1" noChangeArrowheads="1"/>
          </p:cNvSpPr>
          <p:nvPr>
            <p:ph type="dt" sz="half" idx="11"/>
          </p:nvPr>
        </p:nvSpPr>
        <p:spPr>
          <a:ln/>
        </p:spPr>
        <p:txBody>
          <a:bodyPr/>
          <a:lstStyle>
            <a:lvl1pPr>
              <a:defRPr/>
            </a:lvl1pPr>
          </a:lstStyle>
          <a:p>
            <a:pPr>
              <a:defRPr/>
            </a:pPr>
            <a:fld id="{9AB680DF-782E-4E0D-9C2A-2C4D04A0F416}" type="datetime5">
              <a:rPr lang="en-GB" altLang="en-US"/>
              <a:pPr>
                <a:defRPr/>
              </a:pPr>
              <a:t>21-Dec-23</a:t>
            </a:fld>
            <a:endParaRPr lang="en-GB" altLang="en-US"/>
          </a:p>
        </p:txBody>
      </p:sp>
      <p:sp>
        <p:nvSpPr>
          <p:cNvPr id="7" name="Rectangle 9"/>
          <p:cNvSpPr>
            <a:spLocks noGrp="1" noChangeArrowheads="1"/>
          </p:cNvSpPr>
          <p:nvPr>
            <p:ph type="sldNum" sz="quarter" idx="12"/>
          </p:nvPr>
        </p:nvSpPr>
        <p:spPr>
          <a:ln/>
        </p:spPr>
        <p:txBody>
          <a:bodyPr/>
          <a:lstStyle>
            <a:lvl1pPr>
              <a:defRPr/>
            </a:lvl1pPr>
          </a:lstStyle>
          <a:p>
            <a:pPr>
              <a:defRPr/>
            </a:pPr>
            <a:fld id="{45BE2A3D-22F9-4962-87DB-5E9D513F65A7}" type="slidenum">
              <a:rPr lang="en-GB" altLang="en-US"/>
              <a:pPr>
                <a:defRPr/>
              </a:pPr>
              <a:t>‹#›</a:t>
            </a:fld>
            <a:endParaRPr lang="en-GB" altLang="en-US"/>
          </a:p>
        </p:txBody>
      </p:sp>
    </p:spTree>
    <p:extLst>
      <p:ext uri="{BB962C8B-B14F-4D97-AF65-F5344CB8AC3E}">
        <p14:creationId xmlns:p14="http://schemas.microsoft.com/office/powerpoint/2010/main" val="33595530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6" name="Rectangle 8"/>
          <p:cNvSpPr>
            <a:spLocks noGrp="1" noChangeArrowheads="1"/>
          </p:cNvSpPr>
          <p:nvPr>
            <p:ph type="dt" sz="half" idx="11"/>
          </p:nvPr>
        </p:nvSpPr>
        <p:spPr>
          <a:ln/>
        </p:spPr>
        <p:txBody>
          <a:bodyPr/>
          <a:lstStyle>
            <a:lvl1pPr>
              <a:defRPr/>
            </a:lvl1pPr>
          </a:lstStyle>
          <a:p>
            <a:pPr>
              <a:defRPr/>
            </a:pPr>
            <a:fld id="{ECA406B0-4301-4271-8CBA-3E8B5C0F02A2}" type="datetime5">
              <a:rPr lang="en-GB" altLang="en-US"/>
              <a:pPr>
                <a:defRPr/>
              </a:pPr>
              <a:t>21-Dec-23</a:t>
            </a:fld>
            <a:endParaRPr lang="en-GB" altLang="en-US"/>
          </a:p>
        </p:txBody>
      </p:sp>
      <p:sp>
        <p:nvSpPr>
          <p:cNvPr id="7" name="Rectangle 9"/>
          <p:cNvSpPr>
            <a:spLocks noGrp="1" noChangeArrowheads="1"/>
          </p:cNvSpPr>
          <p:nvPr>
            <p:ph type="sldNum" sz="quarter" idx="12"/>
          </p:nvPr>
        </p:nvSpPr>
        <p:spPr>
          <a:ln/>
        </p:spPr>
        <p:txBody>
          <a:bodyPr/>
          <a:lstStyle>
            <a:lvl1pPr>
              <a:defRPr/>
            </a:lvl1pPr>
          </a:lstStyle>
          <a:p>
            <a:pPr>
              <a:defRPr/>
            </a:pPr>
            <a:fld id="{9B5AE9B4-BBF9-440E-9440-E2F67D110F67}" type="slidenum">
              <a:rPr lang="en-GB" altLang="en-US"/>
              <a:pPr>
                <a:defRPr/>
              </a:pPr>
              <a:t>‹#›</a:t>
            </a:fld>
            <a:endParaRPr lang="en-GB" altLang="en-US"/>
          </a:p>
        </p:txBody>
      </p:sp>
    </p:spTree>
    <p:extLst>
      <p:ext uri="{BB962C8B-B14F-4D97-AF65-F5344CB8AC3E}">
        <p14:creationId xmlns:p14="http://schemas.microsoft.com/office/powerpoint/2010/main" val="32100343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A090B6CF-95CC-493E-9767-635AA34C5A68}" type="datetime5">
              <a:rPr lang="en-GB" altLang="en-US"/>
              <a:pPr>
                <a:defRPr/>
              </a:pPr>
              <a:t>21-Dec-23</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F01730A4-0035-4C6C-B44D-33384A48A7A1}" type="slidenum">
              <a:rPr lang="en-GB" altLang="en-US"/>
              <a:pPr>
                <a:defRPr/>
              </a:pPr>
              <a:t>‹#›</a:t>
            </a:fld>
            <a:endParaRPr lang="en-GB" altLang="en-US"/>
          </a:p>
        </p:txBody>
      </p:sp>
    </p:spTree>
    <p:extLst>
      <p:ext uri="{BB962C8B-B14F-4D97-AF65-F5344CB8AC3E}">
        <p14:creationId xmlns:p14="http://schemas.microsoft.com/office/powerpoint/2010/main" val="40529464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90418" y="2997201"/>
            <a:ext cx="2423583" cy="276066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719667" y="2997201"/>
            <a:ext cx="7067551" cy="27606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49596178-B2C4-46A8-B012-1FF90291DCB6}" type="datetime5">
              <a:rPr lang="en-GB" altLang="en-US"/>
              <a:pPr>
                <a:defRPr/>
              </a:pPr>
              <a:t>21-Dec-23</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796477C0-4C2F-4676-8D52-580A208407BF}" type="slidenum">
              <a:rPr lang="en-GB" altLang="en-US"/>
              <a:pPr>
                <a:defRPr/>
              </a:pPr>
              <a:t>‹#›</a:t>
            </a:fld>
            <a:endParaRPr lang="en-GB" altLang="en-US"/>
          </a:p>
        </p:txBody>
      </p:sp>
    </p:spTree>
    <p:extLst>
      <p:ext uri="{BB962C8B-B14F-4D97-AF65-F5344CB8AC3E}">
        <p14:creationId xmlns:p14="http://schemas.microsoft.com/office/powerpoint/2010/main" val="7831341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Text Box 9"/>
          <p:cNvSpPr txBox="1">
            <a:spLocks noChangeArrowheads="1"/>
          </p:cNvSpPr>
          <p:nvPr/>
        </p:nvSpPr>
        <p:spPr bwMode="auto">
          <a:xfrm>
            <a:off x="11548534" y="6559550"/>
            <a:ext cx="48684"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spcBef>
                <a:spcPct val="50000"/>
              </a:spcBef>
              <a:defRPr sz="1100">
                <a:solidFill>
                  <a:schemeClr val="tx2"/>
                </a:solidFill>
                <a:latin typeface="Arial" panose="020B0604020202020204" pitchFamily="34" charset="0"/>
              </a:defRPr>
            </a:lvl1pPr>
            <a:lvl2pPr marL="742950" indent="-285750">
              <a:spcBef>
                <a:spcPct val="50000"/>
              </a:spcBef>
              <a:defRPr sz="1100">
                <a:solidFill>
                  <a:schemeClr val="tx2"/>
                </a:solidFill>
                <a:latin typeface="Arial" panose="020B0604020202020204" pitchFamily="34" charset="0"/>
              </a:defRPr>
            </a:lvl2pPr>
            <a:lvl3pPr marL="1143000" indent="-228600">
              <a:spcBef>
                <a:spcPct val="50000"/>
              </a:spcBef>
              <a:defRPr sz="1100">
                <a:solidFill>
                  <a:schemeClr val="tx2"/>
                </a:solidFill>
                <a:latin typeface="Arial" panose="020B0604020202020204" pitchFamily="34" charset="0"/>
              </a:defRPr>
            </a:lvl3pPr>
            <a:lvl4pPr marL="1600200" indent="-228600">
              <a:spcBef>
                <a:spcPct val="50000"/>
              </a:spcBef>
              <a:defRPr sz="1100">
                <a:solidFill>
                  <a:schemeClr val="tx2"/>
                </a:solidFill>
                <a:latin typeface="Arial" panose="020B0604020202020204" pitchFamily="34" charset="0"/>
              </a:defRPr>
            </a:lvl4pPr>
            <a:lvl5pPr marL="2057400" indent="-228600">
              <a:spcBef>
                <a:spcPct val="50000"/>
              </a:spcBef>
              <a:defRPr sz="1100">
                <a:solidFill>
                  <a:schemeClr val="tx2"/>
                </a:solidFill>
                <a:latin typeface="Arial" panose="020B0604020202020204" pitchFamily="34" charset="0"/>
              </a:defRPr>
            </a:lvl5pPr>
            <a:lvl6pPr marL="2514600" indent="-228600" eaLnBrk="0" fontAlgn="base" hangingPunct="0">
              <a:spcBef>
                <a:spcPct val="50000"/>
              </a:spcBef>
              <a:spcAft>
                <a:spcPct val="0"/>
              </a:spcAft>
              <a:defRPr sz="1100">
                <a:solidFill>
                  <a:schemeClr val="tx2"/>
                </a:solidFill>
                <a:latin typeface="Arial" panose="020B0604020202020204" pitchFamily="34" charset="0"/>
              </a:defRPr>
            </a:lvl6pPr>
            <a:lvl7pPr marL="2971800" indent="-228600" eaLnBrk="0" fontAlgn="base" hangingPunct="0">
              <a:spcBef>
                <a:spcPct val="50000"/>
              </a:spcBef>
              <a:spcAft>
                <a:spcPct val="0"/>
              </a:spcAft>
              <a:defRPr sz="1100">
                <a:solidFill>
                  <a:schemeClr val="tx2"/>
                </a:solidFill>
                <a:latin typeface="Arial" panose="020B0604020202020204" pitchFamily="34" charset="0"/>
              </a:defRPr>
            </a:lvl7pPr>
            <a:lvl8pPr marL="3429000" indent="-228600" eaLnBrk="0" fontAlgn="base" hangingPunct="0">
              <a:spcBef>
                <a:spcPct val="50000"/>
              </a:spcBef>
              <a:spcAft>
                <a:spcPct val="0"/>
              </a:spcAft>
              <a:defRPr sz="1100">
                <a:solidFill>
                  <a:schemeClr val="tx2"/>
                </a:solidFill>
                <a:latin typeface="Arial" panose="020B0604020202020204" pitchFamily="34" charset="0"/>
              </a:defRPr>
            </a:lvl8pPr>
            <a:lvl9pPr marL="3886200" indent="-228600" eaLnBrk="0" fontAlgn="base" hangingPunct="0">
              <a:spcBef>
                <a:spcPct val="50000"/>
              </a:spcBef>
              <a:spcAft>
                <a:spcPct val="0"/>
              </a:spcAft>
              <a:defRPr sz="1100">
                <a:solidFill>
                  <a:schemeClr val="tx2"/>
                </a:solidFill>
                <a:latin typeface="Arial" panose="020B0604020202020204" pitchFamily="34" charset="0"/>
              </a:defRPr>
            </a:lvl9pPr>
          </a:lstStyle>
          <a:p>
            <a:pPr eaLnBrk="1" hangingPunct="1">
              <a:defRPr/>
            </a:pPr>
            <a:r>
              <a:rPr lang="en-GB" altLang="en-US" sz="800"/>
              <a:t>/</a:t>
            </a:r>
          </a:p>
        </p:txBody>
      </p:sp>
      <p:sp>
        <p:nvSpPr>
          <p:cNvPr id="8194" name="Rectangle 2"/>
          <p:cNvSpPr>
            <a:spLocks noGrp="1" noChangeArrowheads="1"/>
          </p:cNvSpPr>
          <p:nvPr>
            <p:ph type="ctrTitle"/>
          </p:nvPr>
        </p:nvSpPr>
        <p:spPr>
          <a:xfrm>
            <a:off x="719668" y="2565400"/>
            <a:ext cx="9692217" cy="1042988"/>
          </a:xfrm>
        </p:spPr>
        <p:txBody>
          <a:bodyPr/>
          <a:lstStyle>
            <a:lvl1pPr>
              <a:defRPr sz="3600"/>
            </a:lvl1pPr>
          </a:lstStyle>
          <a:p>
            <a:pPr lvl="0"/>
            <a:r>
              <a:rPr lang="en-US" altLang="en-US" noProof="0"/>
              <a:t>Click to edit Master title style</a:t>
            </a:r>
            <a:endParaRPr lang="en-GB" altLang="en-US" noProof="0"/>
          </a:p>
        </p:txBody>
      </p:sp>
      <p:sp>
        <p:nvSpPr>
          <p:cNvPr id="8195" name="Rectangle 3"/>
          <p:cNvSpPr>
            <a:spLocks noGrp="1" noChangeArrowheads="1"/>
          </p:cNvSpPr>
          <p:nvPr>
            <p:ph type="subTitle" idx="1"/>
          </p:nvPr>
        </p:nvSpPr>
        <p:spPr>
          <a:xfrm>
            <a:off x="719668" y="3644900"/>
            <a:ext cx="9692217" cy="719138"/>
          </a:xfrm>
        </p:spPr>
        <p:txBody>
          <a:bodyPr/>
          <a:lstStyle>
            <a:lvl1pPr>
              <a:defRPr sz="2800"/>
            </a:lvl1pPr>
          </a:lstStyle>
          <a:p>
            <a:pPr lvl="0"/>
            <a:r>
              <a:rPr lang="en-US" altLang="en-US" noProof="0"/>
              <a:t>Click to edit Master subtitle style</a:t>
            </a:r>
            <a:endParaRPr lang="en-GB" altLang="en-US" noProof="0"/>
          </a:p>
        </p:txBody>
      </p:sp>
      <p:sp>
        <p:nvSpPr>
          <p:cNvPr id="5" name="Rectangle 5"/>
          <p:cNvSpPr>
            <a:spLocks noGrp="1" noChangeArrowheads="1"/>
          </p:cNvSpPr>
          <p:nvPr>
            <p:ph type="ftr" sz="quarter" idx="10"/>
          </p:nvPr>
        </p:nvSpPr>
        <p:spPr/>
        <p:txBody>
          <a:bodyPr/>
          <a:lstStyle>
            <a:lvl1pPr>
              <a:defRPr/>
            </a:lvl1pPr>
          </a:lstStyle>
          <a:p>
            <a:pPr>
              <a:defRPr/>
            </a:pPr>
            <a:r>
              <a:rPr lang="en-GB" altLang="en-US"/>
              <a:t>Presentation Title: View &gt; Header &amp; Footer</a:t>
            </a:r>
          </a:p>
        </p:txBody>
      </p:sp>
      <p:sp>
        <p:nvSpPr>
          <p:cNvPr id="6" name="Rectangle 7"/>
          <p:cNvSpPr>
            <a:spLocks noGrp="1" noChangeArrowheads="1"/>
          </p:cNvSpPr>
          <p:nvPr>
            <p:ph type="dt" sz="half" idx="11"/>
          </p:nvPr>
        </p:nvSpPr>
        <p:spPr/>
        <p:txBody>
          <a:bodyPr/>
          <a:lstStyle>
            <a:lvl1pPr>
              <a:defRPr/>
            </a:lvl1pPr>
          </a:lstStyle>
          <a:p>
            <a:pPr>
              <a:defRPr/>
            </a:pPr>
            <a:fld id="{48D96D24-A426-49D3-B1AF-A483B7F1ECF4}" type="datetime5">
              <a:rPr lang="en-GB" altLang="en-US"/>
              <a:pPr>
                <a:defRPr/>
              </a:pPr>
              <a:t>21-Dec-23</a:t>
            </a:fld>
            <a:endParaRPr lang="en-GB" altLang="en-US"/>
          </a:p>
        </p:txBody>
      </p:sp>
      <p:sp>
        <p:nvSpPr>
          <p:cNvPr id="7" name="Rectangle 8"/>
          <p:cNvSpPr>
            <a:spLocks noGrp="1" noChangeArrowheads="1"/>
          </p:cNvSpPr>
          <p:nvPr>
            <p:ph type="sldNum" sz="quarter" idx="12"/>
          </p:nvPr>
        </p:nvSpPr>
        <p:spPr/>
        <p:txBody>
          <a:bodyPr/>
          <a:lstStyle>
            <a:lvl1pPr>
              <a:defRPr smtClean="0"/>
            </a:lvl1pPr>
          </a:lstStyle>
          <a:p>
            <a:pPr>
              <a:defRPr/>
            </a:pPr>
            <a:fld id="{C396F280-9B32-4034-8303-F88EB52764A8}" type="slidenum">
              <a:rPr lang="en-GB" altLang="en-US"/>
              <a:pPr>
                <a:defRPr/>
              </a:pPr>
              <a:t>‹#›</a:t>
            </a:fld>
            <a:endParaRPr lang="en-GB" altLang="en-US"/>
          </a:p>
        </p:txBody>
      </p:sp>
    </p:spTree>
    <p:extLst>
      <p:ext uri="{BB962C8B-B14F-4D97-AF65-F5344CB8AC3E}">
        <p14:creationId xmlns:p14="http://schemas.microsoft.com/office/powerpoint/2010/main" val="1838853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ail Left">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06680" y="0"/>
            <a:ext cx="1985319" cy="911499"/>
          </a:xfrm>
          <a:prstGeom prst="rect">
            <a:avLst/>
          </a:prstGeom>
        </p:spPr>
      </p:pic>
      <p:grpSp>
        <p:nvGrpSpPr>
          <p:cNvPr id="21" name="Group 20"/>
          <p:cNvGrpSpPr/>
          <p:nvPr userDrawn="1"/>
        </p:nvGrpSpPr>
        <p:grpSpPr>
          <a:xfrm>
            <a:off x="346345" y="0"/>
            <a:ext cx="413030" cy="6862274"/>
            <a:chOff x="346345" y="0"/>
            <a:chExt cx="413030" cy="6862274"/>
          </a:xfrm>
        </p:grpSpPr>
        <p:pic>
          <p:nvPicPr>
            <p:cNvPr id="22" name="Picture 21"/>
            <p:cNvPicPr>
              <a:picLocks noChangeAspect="1"/>
            </p:cNvPicPr>
            <p:nvPr userDrawn="1"/>
          </p:nvPicPr>
          <p:blipFill rotWithShape="1">
            <a:blip r:embed="rId3">
              <a:extLst>
                <a:ext uri="{28A0092B-C50C-407E-A947-70E740481C1C}">
                  <a14:useLocalDpi xmlns:a14="http://schemas.microsoft.com/office/drawing/2010/main" val="0"/>
                </a:ext>
              </a:extLst>
            </a:blip>
            <a:srcRect l="-5546" t="19975" r="-2857" b="3236"/>
            <a:stretch/>
          </p:blipFill>
          <p:spPr>
            <a:xfrm rot="10800000">
              <a:off x="346345" y="0"/>
              <a:ext cx="413030" cy="3527576"/>
            </a:xfrm>
            <a:prstGeom prst="rect">
              <a:avLst/>
            </a:prstGeom>
          </p:spPr>
        </p:pic>
        <p:pic>
          <p:nvPicPr>
            <p:cNvPr id="23" name="Picture 22"/>
            <p:cNvPicPr>
              <a:picLocks noChangeAspect="1"/>
            </p:cNvPicPr>
            <p:nvPr userDrawn="1"/>
          </p:nvPicPr>
          <p:blipFill rotWithShape="1">
            <a:blip r:embed="rId3">
              <a:extLst>
                <a:ext uri="{28A0092B-C50C-407E-A947-70E740481C1C}">
                  <a14:useLocalDpi xmlns:a14="http://schemas.microsoft.com/office/drawing/2010/main" val="0"/>
                </a:ext>
              </a:extLst>
            </a:blip>
            <a:srcRect l="-5546" t="23429" r="-2857" b="3236"/>
            <a:stretch/>
          </p:blipFill>
          <p:spPr>
            <a:xfrm rot="10800000">
              <a:off x="346345" y="3493393"/>
              <a:ext cx="413030" cy="3368881"/>
            </a:xfrm>
            <a:prstGeom prst="rect">
              <a:avLst/>
            </a:prstGeom>
          </p:spPr>
        </p:pic>
      </p:grpSp>
      <p:sp>
        <p:nvSpPr>
          <p:cNvPr id="17" name="Slide Number Placeholder 9"/>
          <p:cNvSpPr>
            <a:spLocks noGrp="1"/>
          </p:cNvSpPr>
          <p:nvPr>
            <p:ph type="sldNum" sz="quarter" idx="15"/>
          </p:nvPr>
        </p:nvSpPr>
        <p:spPr>
          <a:xfrm>
            <a:off x="11092443" y="6532802"/>
            <a:ext cx="850268" cy="184192"/>
          </a:xfrm>
          <a:prstGeom prst="rect">
            <a:avLst/>
          </a:prstGeom>
        </p:spPr>
        <p:txBody>
          <a:bodyPr/>
          <a:lstStyle>
            <a:lvl1pPr algn="r">
              <a:defRPr>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a:p>
        </p:txBody>
      </p:sp>
    </p:spTree>
    <p:extLst>
      <p:ext uri="{BB962C8B-B14F-4D97-AF65-F5344CB8AC3E}">
        <p14:creationId xmlns:p14="http://schemas.microsoft.com/office/powerpoint/2010/main" val="3939944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5F7394B0-5BC6-49DB-80EF-4D4A3E51364A}" type="datetime5">
              <a:rPr lang="en-GB" altLang="en-US"/>
              <a:pPr>
                <a:defRPr/>
              </a:pPr>
              <a:t>21-Dec-23</a:t>
            </a:fld>
            <a:endParaRPr lang="en-GB" altLang="en-US"/>
          </a:p>
        </p:txBody>
      </p:sp>
      <p:sp>
        <p:nvSpPr>
          <p:cNvPr id="5" name="Rectangle 5"/>
          <p:cNvSpPr>
            <a:spLocks noGrp="1" noChangeArrowheads="1"/>
          </p:cNvSpPr>
          <p:nvPr>
            <p:ph type="ftr" sz="quarter" idx="11"/>
          </p:nvPr>
        </p:nvSpPr>
        <p:spPr>
          <a:ln/>
        </p:spPr>
        <p:txBody>
          <a:bodyPr/>
          <a:lstStyle>
            <a:lvl1pPr>
              <a:defRPr/>
            </a:lvl1pPr>
          </a:lstStyle>
          <a:p>
            <a:pPr>
              <a:defRPr/>
            </a:pPr>
            <a:r>
              <a:rPr lang="en-GB" altLang="en-US"/>
              <a:t>Presentation Title: View &gt; Header &amp; Footer</a:t>
            </a:r>
          </a:p>
        </p:txBody>
      </p:sp>
      <p:sp>
        <p:nvSpPr>
          <p:cNvPr id="6" name="Rectangle 6"/>
          <p:cNvSpPr>
            <a:spLocks noGrp="1" noChangeArrowheads="1"/>
          </p:cNvSpPr>
          <p:nvPr>
            <p:ph type="sldNum" sz="quarter" idx="12"/>
          </p:nvPr>
        </p:nvSpPr>
        <p:spPr>
          <a:ln/>
        </p:spPr>
        <p:txBody>
          <a:bodyPr/>
          <a:lstStyle>
            <a:lvl1pPr>
              <a:defRPr/>
            </a:lvl1pPr>
          </a:lstStyle>
          <a:p>
            <a:pPr>
              <a:defRPr/>
            </a:pPr>
            <a:fld id="{CD494ACB-FD81-436E-AF07-CE2BDF1368FB}" type="slidenum">
              <a:rPr lang="en-GB" altLang="en-US"/>
              <a:pPr>
                <a:defRPr/>
              </a:pPr>
              <a:t>‹#›</a:t>
            </a:fld>
            <a:endParaRPr lang="en-GB" altLang="en-US"/>
          </a:p>
        </p:txBody>
      </p:sp>
    </p:spTree>
    <p:extLst>
      <p:ext uri="{BB962C8B-B14F-4D97-AF65-F5344CB8AC3E}">
        <p14:creationId xmlns:p14="http://schemas.microsoft.com/office/powerpoint/2010/main" val="36768697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8989AAB4-909D-4E84-AD71-EB2A3EBAFF9A}" type="datetime5">
              <a:rPr lang="en-GB" altLang="en-US"/>
              <a:pPr>
                <a:defRPr/>
              </a:pPr>
              <a:t>21-Dec-23</a:t>
            </a:fld>
            <a:endParaRPr lang="en-GB" altLang="en-US"/>
          </a:p>
        </p:txBody>
      </p:sp>
      <p:sp>
        <p:nvSpPr>
          <p:cNvPr id="5" name="Rectangle 5"/>
          <p:cNvSpPr>
            <a:spLocks noGrp="1" noChangeArrowheads="1"/>
          </p:cNvSpPr>
          <p:nvPr>
            <p:ph type="ftr" sz="quarter" idx="11"/>
          </p:nvPr>
        </p:nvSpPr>
        <p:spPr>
          <a:ln/>
        </p:spPr>
        <p:txBody>
          <a:bodyPr/>
          <a:lstStyle>
            <a:lvl1pPr>
              <a:defRPr/>
            </a:lvl1pPr>
          </a:lstStyle>
          <a:p>
            <a:pPr>
              <a:defRPr/>
            </a:pPr>
            <a:r>
              <a:rPr lang="en-GB" altLang="en-US"/>
              <a:t>Presentation Title: View &gt; Header &amp; Footer</a:t>
            </a:r>
          </a:p>
        </p:txBody>
      </p:sp>
      <p:sp>
        <p:nvSpPr>
          <p:cNvPr id="6" name="Rectangle 6"/>
          <p:cNvSpPr>
            <a:spLocks noGrp="1" noChangeArrowheads="1"/>
          </p:cNvSpPr>
          <p:nvPr>
            <p:ph type="sldNum" sz="quarter" idx="12"/>
          </p:nvPr>
        </p:nvSpPr>
        <p:spPr>
          <a:ln/>
        </p:spPr>
        <p:txBody>
          <a:bodyPr/>
          <a:lstStyle>
            <a:lvl1pPr>
              <a:defRPr/>
            </a:lvl1pPr>
          </a:lstStyle>
          <a:p>
            <a:pPr>
              <a:defRPr/>
            </a:pPr>
            <a:fld id="{3ED9780F-0A0E-481F-A30D-B9E89A4F937A}" type="slidenum">
              <a:rPr lang="en-GB" altLang="en-US"/>
              <a:pPr>
                <a:defRPr/>
              </a:pPr>
              <a:t>‹#›</a:t>
            </a:fld>
            <a:endParaRPr lang="en-GB" altLang="en-US"/>
          </a:p>
        </p:txBody>
      </p:sp>
    </p:spTree>
    <p:extLst>
      <p:ext uri="{BB962C8B-B14F-4D97-AF65-F5344CB8AC3E}">
        <p14:creationId xmlns:p14="http://schemas.microsoft.com/office/powerpoint/2010/main" val="22519177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719667" y="1841501"/>
            <a:ext cx="4743451" cy="43910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666318" y="1841501"/>
            <a:ext cx="4745567" cy="43910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fld id="{5D60406B-C2AE-4243-B308-D9E9BD51AE8E}" type="datetime5">
              <a:rPr lang="en-GB" altLang="en-US"/>
              <a:pPr>
                <a:defRPr/>
              </a:pPr>
              <a:t>21-Dec-23</a:t>
            </a:fld>
            <a:endParaRPr lang="en-GB" altLang="en-US"/>
          </a:p>
        </p:txBody>
      </p:sp>
      <p:sp>
        <p:nvSpPr>
          <p:cNvPr id="6" name="Rectangle 5"/>
          <p:cNvSpPr>
            <a:spLocks noGrp="1" noChangeArrowheads="1"/>
          </p:cNvSpPr>
          <p:nvPr>
            <p:ph type="ftr" sz="quarter" idx="11"/>
          </p:nvPr>
        </p:nvSpPr>
        <p:spPr>
          <a:ln/>
        </p:spPr>
        <p:txBody>
          <a:bodyPr/>
          <a:lstStyle>
            <a:lvl1pPr>
              <a:defRPr/>
            </a:lvl1pPr>
          </a:lstStyle>
          <a:p>
            <a:pPr>
              <a:defRPr/>
            </a:pPr>
            <a:r>
              <a:rPr lang="en-GB" altLang="en-US"/>
              <a:t>Presentation Title: View &gt; Header &amp; Footer</a:t>
            </a:r>
          </a:p>
        </p:txBody>
      </p:sp>
      <p:sp>
        <p:nvSpPr>
          <p:cNvPr id="7" name="Rectangle 6"/>
          <p:cNvSpPr>
            <a:spLocks noGrp="1" noChangeArrowheads="1"/>
          </p:cNvSpPr>
          <p:nvPr>
            <p:ph type="sldNum" sz="quarter" idx="12"/>
          </p:nvPr>
        </p:nvSpPr>
        <p:spPr>
          <a:ln/>
        </p:spPr>
        <p:txBody>
          <a:bodyPr/>
          <a:lstStyle>
            <a:lvl1pPr>
              <a:defRPr/>
            </a:lvl1pPr>
          </a:lstStyle>
          <a:p>
            <a:pPr>
              <a:defRPr/>
            </a:pPr>
            <a:fld id="{8B1D86DA-34AB-477A-A514-65F95FA39552}" type="slidenum">
              <a:rPr lang="en-GB" altLang="en-US"/>
              <a:pPr>
                <a:defRPr/>
              </a:pPr>
              <a:t>‹#›</a:t>
            </a:fld>
            <a:endParaRPr lang="en-GB" altLang="en-US"/>
          </a:p>
        </p:txBody>
      </p:sp>
    </p:spTree>
    <p:extLst>
      <p:ext uri="{BB962C8B-B14F-4D97-AF65-F5344CB8AC3E}">
        <p14:creationId xmlns:p14="http://schemas.microsoft.com/office/powerpoint/2010/main" val="40113689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fld id="{7E0FE1BF-30AF-40D8-9ED2-949B1E82E6D7}" type="datetime5">
              <a:rPr lang="en-GB" altLang="en-US"/>
              <a:pPr>
                <a:defRPr/>
              </a:pPr>
              <a:t>21-Dec-23</a:t>
            </a:fld>
            <a:endParaRPr lang="en-GB" altLang="en-US"/>
          </a:p>
        </p:txBody>
      </p:sp>
      <p:sp>
        <p:nvSpPr>
          <p:cNvPr id="8" name="Rectangle 5"/>
          <p:cNvSpPr>
            <a:spLocks noGrp="1" noChangeArrowheads="1"/>
          </p:cNvSpPr>
          <p:nvPr>
            <p:ph type="ftr" sz="quarter" idx="11"/>
          </p:nvPr>
        </p:nvSpPr>
        <p:spPr>
          <a:ln/>
        </p:spPr>
        <p:txBody>
          <a:bodyPr/>
          <a:lstStyle>
            <a:lvl1pPr>
              <a:defRPr/>
            </a:lvl1pPr>
          </a:lstStyle>
          <a:p>
            <a:pPr>
              <a:defRPr/>
            </a:pPr>
            <a:r>
              <a:rPr lang="en-GB" altLang="en-US"/>
              <a:t>Presentation Title: View &gt; Header &amp; Footer</a:t>
            </a:r>
          </a:p>
        </p:txBody>
      </p:sp>
      <p:sp>
        <p:nvSpPr>
          <p:cNvPr id="9" name="Rectangle 6"/>
          <p:cNvSpPr>
            <a:spLocks noGrp="1" noChangeArrowheads="1"/>
          </p:cNvSpPr>
          <p:nvPr>
            <p:ph type="sldNum" sz="quarter" idx="12"/>
          </p:nvPr>
        </p:nvSpPr>
        <p:spPr>
          <a:ln/>
        </p:spPr>
        <p:txBody>
          <a:bodyPr/>
          <a:lstStyle>
            <a:lvl1pPr>
              <a:defRPr/>
            </a:lvl1pPr>
          </a:lstStyle>
          <a:p>
            <a:pPr>
              <a:defRPr/>
            </a:pPr>
            <a:fld id="{ACEE4085-ACED-4763-9792-A125F031DB71}" type="slidenum">
              <a:rPr lang="en-GB" altLang="en-US"/>
              <a:pPr>
                <a:defRPr/>
              </a:pPr>
              <a:t>‹#›</a:t>
            </a:fld>
            <a:endParaRPr lang="en-GB" altLang="en-US"/>
          </a:p>
        </p:txBody>
      </p:sp>
    </p:spTree>
    <p:extLst>
      <p:ext uri="{BB962C8B-B14F-4D97-AF65-F5344CB8AC3E}">
        <p14:creationId xmlns:p14="http://schemas.microsoft.com/office/powerpoint/2010/main" val="21102637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fld id="{A7522AF9-5BA0-41D7-BEA7-2573FC502734}" type="datetime5">
              <a:rPr lang="en-GB" altLang="en-US"/>
              <a:pPr>
                <a:defRPr/>
              </a:pPr>
              <a:t>21-Dec-23</a:t>
            </a:fld>
            <a:endParaRPr lang="en-GB" altLang="en-US"/>
          </a:p>
        </p:txBody>
      </p:sp>
      <p:sp>
        <p:nvSpPr>
          <p:cNvPr id="4" name="Rectangle 5"/>
          <p:cNvSpPr>
            <a:spLocks noGrp="1" noChangeArrowheads="1"/>
          </p:cNvSpPr>
          <p:nvPr>
            <p:ph type="ftr" sz="quarter" idx="11"/>
          </p:nvPr>
        </p:nvSpPr>
        <p:spPr>
          <a:ln/>
        </p:spPr>
        <p:txBody>
          <a:bodyPr/>
          <a:lstStyle>
            <a:lvl1pPr>
              <a:defRPr/>
            </a:lvl1pPr>
          </a:lstStyle>
          <a:p>
            <a:pPr>
              <a:defRPr/>
            </a:pPr>
            <a:r>
              <a:rPr lang="en-GB" altLang="en-US"/>
              <a:t>Presentation Title: View &gt; Header &amp; Footer</a:t>
            </a:r>
          </a:p>
        </p:txBody>
      </p:sp>
      <p:sp>
        <p:nvSpPr>
          <p:cNvPr id="5" name="Rectangle 6"/>
          <p:cNvSpPr>
            <a:spLocks noGrp="1" noChangeArrowheads="1"/>
          </p:cNvSpPr>
          <p:nvPr>
            <p:ph type="sldNum" sz="quarter" idx="12"/>
          </p:nvPr>
        </p:nvSpPr>
        <p:spPr>
          <a:ln/>
        </p:spPr>
        <p:txBody>
          <a:bodyPr/>
          <a:lstStyle>
            <a:lvl1pPr>
              <a:defRPr/>
            </a:lvl1pPr>
          </a:lstStyle>
          <a:p>
            <a:pPr>
              <a:defRPr/>
            </a:pPr>
            <a:fld id="{A5A6E903-73B4-4D28-AD15-971C8F595890}" type="slidenum">
              <a:rPr lang="en-GB" altLang="en-US"/>
              <a:pPr>
                <a:defRPr/>
              </a:pPr>
              <a:t>‹#›</a:t>
            </a:fld>
            <a:endParaRPr lang="en-GB" altLang="en-US"/>
          </a:p>
        </p:txBody>
      </p:sp>
    </p:spTree>
    <p:extLst>
      <p:ext uri="{BB962C8B-B14F-4D97-AF65-F5344CB8AC3E}">
        <p14:creationId xmlns:p14="http://schemas.microsoft.com/office/powerpoint/2010/main" val="2777210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2E556673-0412-4A51-9388-CA2F101A8CF1}" type="datetime5">
              <a:rPr lang="en-GB" altLang="en-US"/>
              <a:pPr>
                <a:defRPr/>
              </a:pPr>
              <a:t>21-Dec-23</a:t>
            </a:fld>
            <a:endParaRPr lang="en-GB" altLang="en-US"/>
          </a:p>
        </p:txBody>
      </p:sp>
      <p:sp>
        <p:nvSpPr>
          <p:cNvPr id="3" name="Rectangle 5"/>
          <p:cNvSpPr>
            <a:spLocks noGrp="1" noChangeArrowheads="1"/>
          </p:cNvSpPr>
          <p:nvPr>
            <p:ph type="ftr" sz="quarter" idx="11"/>
          </p:nvPr>
        </p:nvSpPr>
        <p:spPr>
          <a:ln/>
        </p:spPr>
        <p:txBody>
          <a:bodyPr/>
          <a:lstStyle>
            <a:lvl1pPr>
              <a:defRPr/>
            </a:lvl1pPr>
          </a:lstStyle>
          <a:p>
            <a:pPr>
              <a:defRPr/>
            </a:pPr>
            <a:r>
              <a:rPr lang="en-GB" altLang="en-US"/>
              <a:t>Presentation Title: View &gt; Header &amp; Footer</a:t>
            </a:r>
          </a:p>
        </p:txBody>
      </p:sp>
      <p:sp>
        <p:nvSpPr>
          <p:cNvPr id="4" name="Rectangle 6"/>
          <p:cNvSpPr>
            <a:spLocks noGrp="1" noChangeArrowheads="1"/>
          </p:cNvSpPr>
          <p:nvPr>
            <p:ph type="sldNum" sz="quarter" idx="12"/>
          </p:nvPr>
        </p:nvSpPr>
        <p:spPr>
          <a:ln/>
        </p:spPr>
        <p:txBody>
          <a:bodyPr/>
          <a:lstStyle>
            <a:lvl1pPr>
              <a:defRPr/>
            </a:lvl1pPr>
          </a:lstStyle>
          <a:p>
            <a:pPr>
              <a:defRPr/>
            </a:pPr>
            <a:fld id="{AE45A995-AE52-4C81-87C3-5576BD41038A}" type="slidenum">
              <a:rPr lang="en-GB" altLang="en-US"/>
              <a:pPr>
                <a:defRPr/>
              </a:pPr>
              <a:t>‹#›</a:t>
            </a:fld>
            <a:endParaRPr lang="en-GB" altLang="en-US"/>
          </a:p>
        </p:txBody>
      </p:sp>
    </p:spTree>
    <p:extLst>
      <p:ext uri="{BB962C8B-B14F-4D97-AF65-F5344CB8AC3E}">
        <p14:creationId xmlns:p14="http://schemas.microsoft.com/office/powerpoint/2010/main" val="31006106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841596B4-413C-4D42-861B-4EF11F69D2E3}" type="datetime5">
              <a:rPr lang="en-GB" altLang="en-US"/>
              <a:pPr>
                <a:defRPr/>
              </a:pPr>
              <a:t>21-Dec-23</a:t>
            </a:fld>
            <a:endParaRPr lang="en-GB" altLang="en-US"/>
          </a:p>
        </p:txBody>
      </p:sp>
      <p:sp>
        <p:nvSpPr>
          <p:cNvPr id="6" name="Rectangle 5"/>
          <p:cNvSpPr>
            <a:spLocks noGrp="1" noChangeArrowheads="1"/>
          </p:cNvSpPr>
          <p:nvPr>
            <p:ph type="ftr" sz="quarter" idx="11"/>
          </p:nvPr>
        </p:nvSpPr>
        <p:spPr>
          <a:ln/>
        </p:spPr>
        <p:txBody>
          <a:bodyPr/>
          <a:lstStyle>
            <a:lvl1pPr>
              <a:defRPr/>
            </a:lvl1pPr>
          </a:lstStyle>
          <a:p>
            <a:pPr>
              <a:defRPr/>
            </a:pPr>
            <a:r>
              <a:rPr lang="en-GB" altLang="en-US"/>
              <a:t>Presentation Title: View &gt; Header &amp; Footer</a:t>
            </a:r>
          </a:p>
        </p:txBody>
      </p:sp>
      <p:sp>
        <p:nvSpPr>
          <p:cNvPr id="7" name="Rectangle 6"/>
          <p:cNvSpPr>
            <a:spLocks noGrp="1" noChangeArrowheads="1"/>
          </p:cNvSpPr>
          <p:nvPr>
            <p:ph type="sldNum" sz="quarter" idx="12"/>
          </p:nvPr>
        </p:nvSpPr>
        <p:spPr>
          <a:ln/>
        </p:spPr>
        <p:txBody>
          <a:bodyPr/>
          <a:lstStyle>
            <a:lvl1pPr>
              <a:defRPr/>
            </a:lvl1pPr>
          </a:lstStyle>
          <a:p>
            <a:pPr>
              <a:defRPr/>
            </a:pPr>
            <a:fld id="{274C0E19-6EF6-4E70-8A7F-E8AC727FF49F}" type="slidenum">
              <a:rPr lang="en-GB" altLang="en-US"/>
              <a:pPr>
                <a:defRPr/>
              </a:pPr>
              <a:t>‹#›</a:t>
            </a:fld>
            <a:endParaRPr lang="en-GB" altLang="en-US"/>
          </a:p>
        </p:txBody>
      </p:sp>
    </p:spTree>
    <p:extLst>
      <p:ext uri="{BB962C8B-B14F-4D97-AF65-F5344CB8AC3E}">
        <p14:creationId xmlns:p14="http://schemas.microsoft.com/office/powerpoint/2010/main" val="33345248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98F1883C-DE0D-4B90-90B5-DE25D2EABF2C}" type="datetime5">
              <a:rPr lang="en-GB" altLang="en-US"/>
              <a:pPr>
                <a:defRPr/>
              </a:pPr>
              <a:t>21-Dec-23</a:t>
            </a:fld>
            <a:endParaRPr lang="en-GB" altLang="en-US"/>
          </a:p>
        </p:txBody>
      </p:sp>
      <p:sp>
        <p:nvSpPr>
          <p:cNvPr id="6" name="Rectangle 5"/>
          <p:cNvSpPr>
            <a:spLocks noGrp="1" noChangeArrowheads="1"/>
          </p:cNvSpPr>
          <p:nvPr>
            <p:ph type="ftr" sz="quarter" idx="11"/>
          </p:nvPr>
        </p:nvSpPr>
        <p:spPr>
          <a:ln/>
        </p:spPr>
        <p:txBody>
          <a:bodyPr/>
          <a:lstStyle>
            <a:lvl1pPr>
              <a:defRPr/>
            </a:lvl1pPr>
          </a:lstStyle>
          <a:p>
            <a:pPr>
              <a:defRPr/>
            </a:pPr>
            <a:r>
              <a:rPr lang="en-GB" altLang="en-US"/>
              <a:t>Presentation Title: View &gt; Header &amp; Footer</a:t>
            </a:r>
          </a:p>
        </p:txBody>
      </p:sp>
      <p:sp>
        <p:nvSpPr>
          <p:cNvPr id="7" name="Rectangle 6"/>
          <p:cNvSpPr>
            <a:spLocks noGrp="1" noChangeArrowheads="1"/>
          </p:cNvSpPr>
          <p:nvPr>
            <p:ph type="sldNum" sz="quarter" idx="12"/>
          </p:nvPr>
        </p:nvSpPr>
        <p:spPr>
          <a:ln/>
        </p:spPr>
        <p:txBody>
          <a:bodyPr/>
          <a:lstStyle>
            <a:lvl1pPr>
              <a:defRPr/>
            </a:lvl1pPr>
          </a:lstStyle>
          <a:p>
            <a:pPr>
              <a:defRPr/>
            </a:pPr>
            <a:fld id="{7BA3BBCD-52B5-4906-9844-5F2C2A815D6C}" type="slidenum">
              <a:rPr lang="en-GB" altLang="en-US"/>
              <a:pPr>
                <a:defRPr/>
              </a:pPr>
              <a:t>‹#›</a:t>
            </a:fld>
            <a:endParaRPr lang="en-GB" altLang="en-US"/>
          </a:p>
        </p:txBody>
      </p:sp>
    </p:spTree>
    <p:extLst>
      <p:ext uri="{BB962C8B-B14F-4D97-AF65-F5344CB8AC3E}">
        <p14:creationId xmlns:p14="http://schemas.microsoft.com/office/powerpoint/2010/main" val="395078545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174B8F1E-7378-4ACC-81D1-BAE3B70766D1}" type="datetime5">
              <a:rPr lang="en-GB" altLang="en-US"/>
              <a:pPr>
                <a:defRPr/>
              </a:pPr>
              <a:t>21-Dec-23</a:t>
            </a:fld>
            <a:endParaRPr lang="en-GB" altLang="en-US"/>
          </a:p>
        </p:txBody>
      </p:sp>
      <p:sp>
        <p:nvSpPr>
          <p:cNvPr id="5" name="Rectangle 5"/>
          <p:cNvSpPr>
            <a:spLocks noGrp="1" noChangeArrowheads="1"/>
          </p:cNvSpPr>
          <p:nvPr>
            <p:ph type="ftr" sz="quarter" idx="11"/>
          </p:nvPr>
        </p:nvSpPr>
        <p:spPr>
          <a:ln/>
        </p:spPr>
        <p:txBody>
          <a:bodyPr/>
          <a:lstStyle>
            <a:lvl1pPr>
              <a:defRPr/>
            </a:lvl1pPr>
          </a:lstStyle>
          <a:p>
            <a:pPr>
              <a:defRPr/>
            </a:pPr>
            <a:r>
              <a:rPr lang="en-GB" altLang="en-US"/>
              <a:t>Presentation Title: View &gt; Header &amp; Footer</a:t>
            </a:r>
          </a:p>
        </p:txBody>
      </p:sp>
      <p:sp>
        <p:nvSpPr>
          <p:cNvPr id="6" name="Rectangle 6"/>
          <p:cNvSpPr>
            <a:spLocks noGrp="1" noChangeArrowheads="1"/>
          </p:cNvSpPr>
          <p:nvPr>
            <p:ph type="sldNum" sz="quarter" idx="12"/>
          </p:nvPr>
        </p:nvSpPr>
        <p:spPr>
          <a:ln/>
        </p:spPr>
        <p:txBody>
          <a:bodyPr/>
          <a:lstStyle>
            <a:lvl1pPr>
              <a:defRPr/>
            </a:lvl1pPr>
          </a:lstStyle>
          <a:p>
            <a:pPr>
              <a:defRPr/>
            </a:pPr>
            <a:fld id="{E3F9DECF-A4B8-4159-82EE-467E865423A7}" type="slidenum">
              <a:rPr lang="en-GB" altLang="en-US"/>
              <a:pPr>
                <a:defRPr/>
              </a:pPr>
              <a:t>‹#›</a:t>
            </a:fld>
            <a:endParaRPr lang="en-GB" altLang="en-US"/>
          </a:p>
        </p:txBody>
      </p:sp>
    </p:spTree>
    <p:extLst>
      <p:ext uri="{BB962C8B-B14F-4D97-AF65-F5344CB8AC3E}">
        <p14:creationId xmlns:p14="http://schemas.microsoft.com/office/powerpoint/2010/main" val="151020463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90417" y="827089"/>
            <a:ext cx="2421467" cy="5405437"/>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719667" y="827089"/>
            <a:ext cx="7067551" cy="540543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16A26192-CDC8-4398-8E50-39C3FEC3000B}" type="datetime5">
              <a:rPr lang="en-GB" altLang="en-US"/>
              <a:pPr>
                <a:defRPr/>
              </a:pPr>
              <a:t>21-Dec-23</a:t>
            </a:fld>
            <a:endParaRPr lang="en-GB" altLang="en-US"/>
          </a:p>
        </p:txBody>
      </p:sp>
      <p:sp>
        <p:nvSpPr>
          <p:cNvPr id="5" name="Rectangle 5"/>
          <p:cNvSpPr>
            <a:spLocks noGrp="1" noChangeArrowheads="1"/>
          </p:cNvSpPr>
          <p:nvPr>
            <p:ph type="ftr" sz="quarter" idx="11"/>
          </p:nvPr>
        </p:nvSpPr>
        <p:spPr>
          <a:ln/>
        </p:spPr>
        <p:txBody>
          <a:bodyPr/>
          <a:lstStyle>
            <a:lvl1pPr>
              <a:defRPr/>
            </a:lvl1pPr>
          </a:lstStyle>
          <a:p>
            <a:pPr>
              <a:defRPr/>
            </a:pPr>
            <a:r>
              <a:rPr lang="en-GB" altLang="en-US"/>
              <a:t>Presentation Title: View &gt; Header &amp; Footer</a:t>
            </a:r>
          </a:p>
        </p:txBody>
      </p:sp>
      <p:sp>
        <p:nvSpPr>
          <p:cNvPr id="6" name="Rectangle 6"/>
          <p:cNvSpPr>
            <a:spLocks noGrp="1" noChangeArrowheads="1"/>
          </p:cNvSpPr>
          <p:nvPr>
            <p:ph type="sldNum" sz="quarter" idx="12"/>
          </p:nvPr>
        </p:nvSpPr>
        <p:spPr>
          <a:ln/>
        </p:spPr>
        <p:txBody>
          <a:bodyPr/>
          <a:lstStyle>
            <a:lvl1pPr>
              <a:defRPr/>
            </a:lvl1pPr>
          </a:lstStyle>
          <a:p>
            <a:pPr>
              <a:defRPr/>
            </a:pPr>
            <a:fld id="{BC5D13DF-8778-4CEC-9B71-17CBB790E7DE}" type="slidenum">
              <a:rPr lang="en-GB" altLang="en-US"/>
              <a:pPr>
                <a:defRPr/>
              </a:pPr>
              <a:t>‹#›</a:t>
            </a:fld>
            <a:endParaRPr lang="en-GB" altLang="en-US"/>
          </a:p>
        </p:txBody>
      </p:sp>
    </p:spTree>
    <p:extLst>
      <p:ext uri="{BB962C8B-B14F-4D97-AF65-F5344CB8AC3E}">
        <p14:creationId xmlns:p14="http://schemas.microsoft.com/office/powerpoint/2010/main" val="1799366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ail Right">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06680" y="0"/>
            <a:ext cx="1985319" cy="911499"/>
          </a:xfrm>
          <a:prstGeom prst="rect">
            <a:avLst/>
          </a:prstGeom>
        </p:spPr>
      </p:pic>
      <p:grpSp>
        <p:nvGrpSpPr>
          <p:cNvPr id="21" name="Group 20"/>
          <p:cNvGrpSpPr/>
          <p:nvPr userDrawn="1"/>
        </p:nvGrpSpPr>
        <p:grpSpPr>
          <a:xfrm>
            <a:off x="11431437" y="928688"/>
            <a:ext cx="413030" cy="5181555"/>
            <a:chOff x="11431437" y="928688"/>
            <a:chExt cx="413030" cy="5181555"/>
          </a:xfrm>
        </p:grpSpPr>
        <p:pic>
          <p:nvPicPr>
            <p:cNvPr id="22" name="Picture 21"/>
            <p:cNvPicPr>
              <a:picLocks noChangeAspect="1"/>
            </p:cNvPicPr>
            <p:nvPr userDrawn="1"/>
          </p:nvPicPr>
          <p:blipFill rotWithShape="1">
            <a:blip r:embed="rId3">
              <a:extLst>
                <a:ext uri="{28A0092B-C50C-407E-A947-70E740481C1C}">
                  <a14:useLocalDpi xmlns:a14="http://schemas.microsoft.com/office/drawing/2010/main" val="0"/>
                </a:ext>
              </a:extLst>
            </a:blip>
            <a:srcRect l="-5546" t="19975" r="-2857" b="23453"/>
            <a:stretch/>
          </p:blipFill>
          <p:spPr>
            <a:xfrm rot="10800000">
              <a:off x="11431437" y="928688"/>
              <a:ext cx="413030" cy="2598888"/>
            </a:xfrm>
            <a:prstGeom prst="rect">
              <a:avLst/>
            </a:prstGeom>
          </p:spPr>
        </p:pic>
        <p:pic>
          <p:nvPicPr>
            <p:cNvPr id="23" name="Picture 22"/>
            <p:cNvPicPr>
              <a:picLocks noChangeAspect="1"/>
            </p:cNvPicPr>
            <p:nvPr userDrawn="1"/>
          </p:nvPicPr>
          <p:blipFill rotWithShape="1">
            <a:blip r:embed="rId3">
              <a:extLst>
                <a:ext uri="{28A0092B-C50C-407E-A947-70E740481C1C}">
                  <a14:useLocalDpi xmlns:a14="http://schemas.microsoft.com/office/drawing/2010/main" val="0"/>
                </a:ext>
              </a:extLst>
            </a:blip>
            <a:srcRect l="-5546" t="39800" r="-2857" b="3236"/>
            <a:stretch/>
          </p:blipFill>
          <p:spPr>
            <a:xfrm rot="10800000">
              <a:off x="11431437" y="3493392"/>
              <a:ext cx="413030" cy="2616851"/>
            </a:xfrm>
            <a:prstGeom prst="rect">
              <a:avLst/>
            </a:prstGeom>
          </p:spPr>
        </p:pic>
      </p:grpSp>
      <p:sp>
        <p:nvSpPr>
          <p:cNvPr id="31" name="Slide Number Placeholder 9"/>
          <p:cNvSpPr>
            <a:spLocks noGrp="1"/>
          </p:cNvSpPr>
          <p:nvPr>
            <p:ph type="sldNum" sz="quarter" idx="15"/>
          </p:nvPr>
        </p:nvSpPr>
        <p:spPr>
          <a:xfrm>
            <a:off x="11092443" y="6532802"/>
            <a:ext cx="850268" cy="184192"/>
          </a:xfrm>
          <a:prstGeom prst="rect">
            <a:avLst/>
          </a:prstGeom>
        </p:spPr>
        <p:txBody>
          <a:bodyPr/>
          <a:lstStyle>
            <a:lvl1pPr algn="r">
              <a:defRPr>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a:p>
        </p:txBody>
      </p:sp>
    </p:spTree>
    <p:extLst>
      <p:ext uri="{BB962C8B-B14F-4D97-AF65-F5344CB8AC3E}">
        <p14:creationId xmlns:p14="http://schemas.microsoft.com/office/powerpoint/2010/main" val="40841060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C36CC5C2-711D-4584-8283-4D9512C406FC}" type="datetime5">
              <a:rPr lang="en-GB" altLang="en-US"/>
              <a:pPr>
                <a:defRPr/>
              </a:pPr>
              <a:t>21-Dec-23</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81F161E1-5481-40C7-BC98-0F62A5EE9484}" type="slidenum">
              <a:rPr lang="en-GB" altLang="en-US"/>
              <a:pPr>
                <a:defRPr/>
              </a:pPr>
              <a:t>‹#›</a:t>
            </a:fld>
            <a:endParaRPr lang="en-GB" altLang="en-US"/>
          </a:p>
        </p:txBody>
      </p:sp>
    </p:spTree>
    <p:extLst>
      <p:ext uri="{BB962C8B-B14F-4D97-AF65-F5344CB8AC3E}">
        <p14:creationId xmlns:p14="http://schemas.microsoft.com/office/powerpoint/2010/main" val="373613131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32A2E51F-A3A1-495A-9F32-93FD65C4E171}" type="datetime5">
              <a:rPr lang="en-GB" altLang="en-US"/>
              <a:pPr>
                <a:defRPr/>
              </a:pPr>
              <a:t>21-Dec-23</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C8021B38-16D4-401D-A844-7AEEF02E13A3}" type="slidenum">
              <a:rPr lang="en-GB" altLang="en-US"/>
              <a:pPr>
                <a:defRPr/>
              </a:pPr>
              <a:t>‹#›</a:t>
            </a:fld>
            <a:endParaRPr lang="en-GB" altLang="en-US"/>
          </a:p>
        </p:txBody>
      </p:sp>
    </p:spTree>
    <p:extLst>
      <p:ext uri="{BB962C8B-B14F-4D97-AF65-F5344CB8AC3E}">
        <p14:creationId xmlns:p14="http://schemas.microsoft.com/office/powerpoint/2010/main" val="182137608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5C86D247-3BC3-4F51-BE2B-1AF33513C62F}" type="datetime5">
              <a:rPr lang="en-GB" altLang="en-US"/>
              <a:pPr>
                <a:defRPr/>
              </a:pPr>
              <a:t>21-Dec-23</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E3653B90-0B96-42B8-AA58-6EFA474C1A0B}" type="slidenum">
              <a:rPr lang="en-GB" altLang="en-US"/>
              <a:pPr>
                <a:defRPr/>
              </a:pPr>
              <a:t>‹#›</a:t>
            </a:fld>
            <a:endParaRPr lang="en-GB" altLang="en-US"/>
          </a:p>
        </p:txBody>
      </p:sp>
    </p:spTree>
    <p:extLst>
      <p:ext uri="{BB962C8B-B14F-4D97-AF65-F5344CB8AC3E}">
        <p14:creationId xmlns:p14="http://schemas.microsoft.com/office/powerpoint/2010/main" val="265738958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719667" y="1841501"/>
            <a:ext cx="4743451" cy="4391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666318" y="1841501"/>
            <a:ext cx="4745567" cy="4391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6" name="Rectangle 8"/>
          <p:cNvSpPr>
            <a:spLocks noGrp="1" noChangeArrowheads="1"/>
          </p:cNvSpPr>
          <p:nvPr>
            <p:ph type="dt" sz="half" idx="11"/>
          </p:nvPr>
        </p:nvSpPr>
        <p:spPr>
          <a:ln/>
        </p:spPr>
        <p:txBody>
          <a:bodyPr/>
          <a:lstStyle>
            <a:lvl1pPr>
              <a:defRPr/>
            </a:lvl1pPr>
          </a:lstStyle>
          <a:p>
            <a:pPr>
              <a:defRPr/>
            </a:pPr>
            <a:fld id="{52D7E9D4-7E9B-44B3-970E-1ACA7898BB17}" type="datetime5">
              <a:rPr lang="en-GB" altLang="en-US"/>
              <a:pPr>
                <a:defRPr/>
              </a:pPr>
              <a:t>21-Dec-23</a:t>
            </a:fld>
            <a:endParaRPr lang="en-GB" altLang="en-US"/>
          </a:p>
        </p:txBody>
      </p:sp>
      <p:sp>
        <p:nvSpPr>
          <p:cNvPr id="7" name="Rectangle 9"/>
          <p:cNvSpPr>
            <a:spLocks noGrp="1" noChangeArrowheads="1"/>
          </p:cNvSpPr>
          <p:nvPr>
            <p:ph type="sldNum" sz="quarter" idx="12"/>
          </p:nvPr>
        </p:nvSpPr>
        <p:spPr>
          <a:ln/>
        </p:spPr>
        <p:txBody>
          <a:bodyPr/>
          <a:lstStyle>
            <a:lvl1pPr>
              <a:defRPr/>
            </a:lvl1pPr>
          </a:lstStyle>
          <a:p>
            <a:pPr>
              <a:defRPr/>
            </a:pPr>
            <a:fld id="{E9283652-46E1-4FDA-8E4E-735E6A0FC7B1}" type="slidenum">
              <a:rPr lang="en-GB" altLang="en-US"/>
              <a:pPr>
                <a:defRPr/>
              </a:pPr>
              <a:t>‹#›</a:t>
            </a:fld>
            <a:endParaRPr lang="en-GB" altLang="en-US"/>
          </a:p>
        </p:txBody>
      </p:sp>
    </p:spTree>
    <p:extLst>
      <p:ext uri="{BB962C8B-B14F-4D97-AF65-F5344CB8AC3E}">
        <p14:creationId xmlns:p14="http://schemas.microsoft.com/office/powerpoint/2010/main" val="286414990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8" name="Rectangle 8"/>
          <p:cNvSpPr>
            <a:spLocks noGrp="1" noChangeArrowheads="1"/>
          </p:cNvSpPr>
          <p:nvPr>
            <p:ph type="dt" sz="half" idx="11"/>
          </p:nvPr>
        </p:nvSpPr>
        <p:spPr>
          <a:ln/>
        </p:spPr>
        <p:txBody>
          <a:bodyPr/>
          <a:lstStyle>
            <a:lvl1pPr>
              <a:defRPr/>
            </a:lvl1pPr>
          </a:lstStyle>
          <a:p>
            <a:pPr>
              <a:defRPr/>
            </a:pPr>
            <a:fld id="{4558862C-69BC-4178-85A7-FDAA73F1F0CE}" type="datetime5">
              <a:rPr lang="en-GB" altLang="en-US"/>
              <a:pPr>
                <a:defRPr/>
              </a:pPr>
              <a:t>21-Dec-23</a:t>
            </a:fld>
            <a:endParaRPr lang="en-GB" altLang="en-US"/>
          </a:p>
        </p:txBody>
      </p:sp>
      <p:sp>
        <p:nvSpPr>
          <p:cNvPr id="9" name="Rectangle 9"/>
          <p:cNvSpPr>
            <a:spLocks noGrp="1" noChangeArrowheads="1"/>
          </p:cNvSpPr>
          <p:nvPr>
            <p:ph type="sldNum" sz="quarter" idx="12"/>
          </p:nvPr>
        </p:nvSpPr>
        <p:spPr>
          <a:ln/>
        </p:spPr>
        <p:txBody>
          <a:bodyPr/>
          <a:lstStyle>
            <a:lvl1pPr>
              <a:defRPr/>
            </a:lvl1pPr>
          </a:lstStyle>
          <a:p>
            <a:pPr>
              <a:defRPr/>
            </a:pPr>
            <a:fld id="{D9AAE7DF-5AA6-4285-A7BA-E2DD1093DC2F}" type="slidenum">
              <a:rPr lang="en-GB" altLang="en-US"/>
              <a:pPr>
                <a:defRPr/>
              </a:pPr>
              <a:t>‹#›</a:t>
            </a:fld>
            <a:endParaRPr lang="en-GB" altLang="en-US"/>
          </a:p>
        </p:txBody>
      </p:sp>
    </p:spTree>
    <p:extLst>
      <p:ext uri="{BB962C8B-B14F-4D97-AF65-F5344CB8AC3E}">
        <p14:creationId xmlns:p14="http://schemas.microsoft.com/office/powerpoint/2010/main" val="374537302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4" name="Rectangle 8"/>
          <p:cNvSpPr>
            <a:spLocks noGrp="1" noChangeArrowheads="1"/>
          </p:cNvSpPr>
          <p:nvPr>
            <p:ph type="dt" sz="half" idx="11"/>
          </p:nvPr>
        </p:nvSpPr>
        <p:spPr>
          <a:ln/>
        </p:spPr>
        <p:txBody>
          <a:bodyPr/>
          <a:lstStyle>
            <a:lvl1pPr>
              <a:defRPr/>
            </a:lvl1pPr>
          </a:lstStyle>
          <a:p>
            <a:pPr>
              <a:defRPr/>
            </a:pPr>
            <a:fld id="{8835FF5D-36B8-49AF-B3E7-4C341A040ECD}" type="datetime5">
              <a:rPr lang="en-GB" altLang="en-US"/>
              <a:pPr>
                <a:defRPr/>
              </a:pPr>
              <a:t>21-Dec-23</a:t>
            </a:fld>
            <a:endParaRPr lang="en-GB" altLang="en-US"/>
          </a:p>
        </p:txBody>
      </p:sp>
      <p:sp>
        <p:nvSpPr>
          <p:cNvPr id="5" name="Rectangle 9"/>
          <p:cNvSpPr>
            <a:spLocks noGrp="1" noChangeArrowheads="1"/>
          </p:cNvSpPr>
          <p:nvPr>
            <p:ph type="sldNum" sz="quarter" idx="12"/>
          </p:nvPr>
        </p:nvSpPr>
        <p:spPr>
          <a:ln/>
        </p:spPr>
        <p:txBody>
          <a:bodyPr/>
          <a:lstStyle>
            <a:lvl1pPr>
              <a:defRPr/>
            </a:lvl1pPr>
          </a:lstStyle>
          <a:p>
            <a:pPr>
              <a:defRPr/>
            </a:pPr>
            <a:fld id="{A4160757-191A-40DB-958B-EE193E66FCC1}" type="slidenum">
              <a:rPr lang="en-GB" altLang="en-US"/>
              <a:pPr>
                <a:defRPr/>
              </a:pPr>
              <a:t>‹#›</a:t>
            </a:fld>
            <a:endParaRPr lang="en-GB" altLang="en-US"/>
          </a:p>
        </p:txBody>
      </p:sp>
    </p:spTree>
    <p:extLst>
      <p:ext uri="{BB962C8B-B14F-4D97-AF65-F5344CB8AC3E}">
        <p14:creationId xmlns:p14="http://schemas.microsoft.com/office/powerpoint/2010/main" val="285309957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3" name="Rectangle 8"/>
          <p:cNvSpPr>
            <a:spLocks noGrp="1" noChangeArrowheads="1"/>
          </p:cNvSpPr>
          <p:nvPr>
            <p:ph type="dt" sz="half" idx="11"/>
          </p:nvPr>
        </p:nvSpPr>
        <p:spPr>
          <a:ln/>
        </p:spPr>
        <p:txBody>
          <a:bodyPr/>
          <a:lstStyle>
            <a:lvl1pPr>
              <a:defRPr/>
            </a:lvl1pPr>
          </a:lstStyle>
          <a:p>
            <a:pPr>
              <a:defRPr/>
            </a:pPr>
            <a:fld id="{016E7110-AA74-44DA-B186-B6742BE782FF}" type="datetime5">
              <a:rPr lang="en-GB" altLang="en-US"/>
              <a:pPr>
                <a:defRPr/>
              </a:pPr>
              <a:t>21-Dec-23</a:t>
            </a:fld>
            <a:endParaRPr lang="en-GB" altLang="en-US"/>
          </a:p>
        </p:txBody>
      </p:sp>
      <p:sp>
        <p:nvSpPr>
          <p:cNvPr id="4" name="Rectangle 9"/>
          <p:cNvSpPr>
            <a:spLocks noGrp="1" noChangeArrowheads="1"/>
          </p:cNvSpPr>
          <p:nvPr>
            <p:ph type="sldNum" sz="quarter" idx="12"/>
          </p:nvPr>
        </p:nvSpPr>
        <p:spPr>
          <a:ln/>
        </p:spPr>
        <p:txBody>
          <a:bodyPr/>
          <a:lstStyle>
            <a:lvl1pPr>
              <a:defRPr/>
            </a:lvl1pPr>
          </a:lstStyle>
          <a:p>
            <a:pPr>
              <a:defRPr/>
            </a:pPr>
            <a:fld id="{487355C8-947F-4542-A26D-82D1483339D9}" type="slidenum">
              <a:rPr lang="en-GB" altLang="en-US"/>
              <a:pPr>
                <a:defRPr/>
              </a:pPr>
              <a:t>‹#›</a:t>
            </a:fld>
            <a:endParaRPr lang="en-GB" altLang="en-US"/>
          </a:p>
        </p:txBody>
      </p:sp>
    </p:spTree>
    <p:extLst>
      <p:ext uri="{BB962C8B-B14F-4D97-AF65-F5344CB8AC3E}">
        <p14:creationId xmlns:p14="http://schemas.microsoft.com/office/powerpoint/2010/main" val="44283998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6" name="Rectangle 8"/>
          <p:cNvSpPr>
            <a:spLocks noGrp="1" noChangeArrowheads="1"/>
          </p:cNvSpPr>
          <p:nvPr>
            <p:ph type="dt" sz="half" idx="11"/>
          </p:nvPr>
        </p:nvSpPr>
        <p:spPr>
          <a:ln/>
        </p:spPr>
        <p:txBody>
          <a:bodyPr/>
          <a:lstStyle>
            <a:lvl1pPr>
              <a:defRPr/>
            </a:lvl1pPr>
          </a:lstStyle>
          <a:p>
            <a:pPr>
              <a:defRPr/>
            </a:pPr>
            <a:fld id="{5C9C2235-8347-4560-98AA-3A5D6D9CECCB}" type="datetime5">
              <a:rPr lang="en-GB" altLang="en-US"/>
              <a:pPr>
                <a:defRPr/>
              </a:pPr>
              <a:t>21-Dec-23</a:t>
            </a:fld>
            <a:endParaRPr lang="en-GB" altLang="en-US"/>
          </a:p>
        </p:txBody>
      </p:sp>
      <p:sp>
        <p:nvSpPr>
          <p:cNvPr id="7" name="Rectangle 9"/>
          <p:cNvSpPr>
            <a:spLocks noGrp="1" noChangeArrowheads="1"/>
          </p:cNvSpPr>
          <p:nvPr>
            <p:ph type="sldNum" sz="quarter" idx="12"/>
          </p:nvPr>
        </p:nvSpPr>
        <p:spPr>
          <a:ln/>
        </p:spPr>
        <p:txBody>
          <a:bodyPr/>
          <a:lstStyle>
            <a:lvl1pPr>
              <a:defRPr/>
            </a:lvl1pPr>
          </a:lstStyle>
          <a:p>
            <a:pPr>
              <a:defRPr/>
            </a:pPr>
            <a:fld id="{238CC7BC-24AB-4D7C-96D0-A77883225069}" type="slidenum">
              <a:rPr lang="en-GB" altLang="en-US"/>
              <a:pPr>
                <a:defRPr/>
              </a:pPr>
              <a:t>‹#›</a:t>
            </a:fld>
            <a:endParaRPr lang="en-GB" altLang="en-US"/>
          </a:p>
        </p:txBody>
      </p:sp>
    </p:spTree>
    <p:extLst>
      <p:ext uri="{BB962C8B-B14F-4D97-AF65-F5344CB8AC3E}">
        <p14:creationId xmlns:p14="http://schemas.microsoft.com/office/powerpoint/2010/main" val="346825479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6" name="Rectangle 8"/>
          <p:cNvSpPr>
            <a:spLocks noGrp="1" noChangeArrowheads="1"/>
          </p:cNvSpPr>
          <p:nvPr>
            <p:ph type="dt" sz="half" idx="11"/>
          </p:nvPr>
        </p:nvSpPr>
        <p:spPr>
          <a:ln/>
        </p:spPr>
        <p:txBody>
          <a:bodyPr/>
          <a:lstStyle>
            <a:lvl1pPr>
              <a:defRPr/>
            </a:lvl1pPr>
          </a:lstStyle>
          <a:p>
            <a:pPr>
              <a:defRPr/>
            </a:pPr>
            <a:fld id="{17AEB0BB-394D-45BC-B175-BEDFB693F1CC}" type="datetime5">
              <a:rPr lang="en-GB" altLang="en-US"/>
              <a:pPr>
                <a:defRPr/>
              </a:pPr>
              <a:t>21-Dec-23</a:t>
            </a:fld>
            <a:endParaRPr lang="en-GB" altLang="en-US"/>
          </a:p>
        </p:txBody>
      </p:sp>
      <p:sp>
        <p:nvSpPr>
          <p:cNvPr id="7" name="Rectangle 9"/>
          <p:cNvSpPr>
            <a:spLocks noGrp="1" noChangeArrowheads="1"/>
          </p:cNvSpPr>
          <p:nvPr>
            <p:ph type="sldNum" sz="quarter" idx="12"/>
          </p:nvPr>
        </p:nvSpPr>
        <p:spPr>
          <a:ln/>
        </p:spPr>
        <p:txBody>
          <a:bodyPr/>
          <a:lstStyle>
            <a:lvl1pPr>
              <a:defRPr/>
            </a:lvl1pPr>
          </a:lstStyle>
          <a:p>
            <a:pPr>
              <a:defRPr/>
            </a:pPr>
            <a:fld id="{9F3413DF-07FD-41E5-91DD-58163E0D2B70}" type="slidenum">
              <a:rPr lang="en-GB" altLang="en-US"/>
              <a:pPr>
                <a:defRPr/>
              </a:pPr>
              <a:t>‹#›</a:t>
            </a:fld>
            <a:endParaRPr lang="en-GB" altLang="en-US"/>
          </a:p>
        </p:txBody>
      </p:sp>
    </p:spTree>
    <p:extLst>
      <p:ext uri="{BB962C8B-B14F-4D97-AF65-F5344CB8AC3E}">
        <p14:creationId xmlns:p14="http://schemas.microsoft.com/office/powerpoint/2010/main" val="99791712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02BC1239-647F-47D9-8F9F-D8B057BD9E74}" type="datetime5">
              <a:rPr lang="en-GB" altLang="en-US"/>
              <a:pPr>
                <a:defRPr/>
              </a:pPr>
              <a:t>21-Dec-23</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047991AC-C46B-4D69-B679-B8F8DF608475}" type="slidenum">
              <a:rPr lang="en-GB" altLang="en-US"/>
              <a:pPr>
                <a:defRPr/>
              </a:pPr>
              <a:t>‹#›</a:t>
            </a:fld>
            <a:endParaRPr lang="en-GB" altLang="en-US"/>
          </a:p>
        </p:txBody>
      </p:sp>
    </p:spTree>
    <p:extLst>
      <p:ext uri="{BB962C8B-B14F-4D97-AF65-F5344CB8AC3E}">
        <p14:creationId xmlns:p14="http://schemas.microsoft.com/office/powerpoint/2010/main" val="4828696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ail Centre">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06680" y="0"/>
            <a:ext cx="1985319" cy="911499"/>
          </a:xfrm>
          <a:prstGeom prst="rect">
            <a:avLst/>
          </a:prstGeom>
        </p:spPr>
      </p:pic>
      <p:grpSp>
        <p:nvGrpSpPr>
          <p:cNvPr id="25" name="Group 24"/>
          <p:cNvGrpSpPr/>
          <p:nvPr userDrawn="1"/>
        </p:nvGrpSpPr>
        <p:grpSpPr>
          <a:xfrm>
            <a:off x="5882866" y="0"/>
            <a:ext cx="413030" cy="6862274"/>
            <a:chOff x="346345" y="0"/>
            <a:chExt cx="413030" cy="6862274"/>
          </a:xfrm>
        </p:grpSpPr>
        <p:pic>
          <p:nvPicPr>
            <p:cNvPr id="26" name="Picture 25"/>
            <p:cNvPicPr>
              <a:picLocks noChangeAspect="1"/>
            </p:cNvPicPr>
            <p:nvPr userDrawn="1"/>
          </p:nvPicPr>
          <p:blipFill rotWithShape="1">
            <a:blip r:embed="rId3">
              <a:extLst>
                <a:ext uri="{28A0092B-C50C-407E-A947-70E740481C1C}">
                  <a14:useLocalDpi xmlns:a14="http://schemas.microsoft.com/office/drawing/2010/main" val="0"/>
                </a:ext>
              </a:extLst>
            </a:blip>
            <a:srcRect l="-5546" t="19975" r="-2857" b="3236"/>
            <a:stretch/>
          </p:blipFill>
          <p:spPr>
            <a:xfrm rot="10800000">
              <a:off x="346345" y="0"/>
              <a:ext cx="413030" cy="3527576"/>
            </a:xfrm>
            <a:prstGeom prst="rect">
              <a:avLst/>
            </a:prstGeom>
          </p:spPr>
        </p:pic>
        <p:pic>
          <p:nvPicPr>
            <p:cNvPr id="27" name="Picture 26"/>
            <p:cNvPicPr>
              <a:picLocks noChangeAspect="1"/>
            </p:cNvPicPr>
            <p:nvPr userDrawn="1"/>
          </p:nvPicPr>
          <p:blipFill rotWithShape="1">
            <a:blip r:embed="rId3">
              <a:extLst>
                <a:ext uri="{28A0092B-C50C-407E-A947-70E740481C1C}">
                  <a14:useLocalDpi xmlns:a14="http://schemas.microsoft.com/office/drawing/2010/main" val="0"/>
                </a:ext>
              </a:extLst>
            </a:blip>
            <a:srcRect l="-5546" t="23429" r="-2857" b="3236"/>
            <a:stretch/>
          </p:blipFill>
          <p:spPr>
            <a:xfrm rot="10800000">
              <a:off x="346345" y="3493393"/>
              <a:ext cx="413030" cy="3368881"/>
            </a:xfrm>
            <a:prstGeom prst="rect">
              <a:avLst/>
            </a:prstGeom>
          </p:spPr>
        </p:pic>
      </p:grpSp>
      <p:sp>
        <p:nvSpPr>
          <p:cNvPr id="23" name="Slide Number Placeholder 9"/>
          <p:cNvSpPr>
            <a:spLocks noGrp="1"/>
          </p:cNvSpPr>
          <p:nvPr>
            <p:ph type="sldNum" sz="quarter" idx="15"/>
          </p:nvPr>
        </p:nvSpPr>
        <p:spPr>
          <a:xfrm>
            <a:off x="11092443" y="6532802"/>
            <a:ext cx="850268" cy="184192"/>
          </a:xfrm>
          <a:prstGeom prst="rect">
            <a:avLst/>
          </a:prstGeom>
        </p:spPr>
        <p:txBody>
          <a:bodyPr/>
          <a:lstStyle>
            <a:lvl1pPr algn="r">
              <a:defRPr>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a:p>
        </p:txBody>
      </p:sp>
    </p:spTree>
    <p:extLst>
      <p:ext uri="{BB962C8B-B14F-4D97-AF65-F5344CB8AC3E}">
        <p14:creationId xmlns:p14="http://schemas.microsoft.com/office/powerpoint/2010/main" val="313608854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90417" y="827089"/>
            <a:ext cx="2421467" cy="5405437"/>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719667" y="827089"/>
            <a:ext cx="7067551" cy="54054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B0A8EA97-EC81-4C78-90BD-5FAF69C7D9D6}" type="datetime5">
              <a:rPr lang="en-GB" altLang="en-US"/>
              <a:pPr>
                <a:defRPr/>
              </a:pPr>
              <a:t>21-Dec-23</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B70CB5D6-900C-467D-9494-2C6EF2DB116B}" type="slidenum">
              <a:rPr lang="en-GB" altLang="en-US"/>
              <a:pPr>
                <a:defRPr/>
              </a:pPr>
              <a:t>‹#›</a:t>
            </a:fld>
            <a:endParaRPr lang="en-GB" altLang="en-US"/>
          </a:p>
        </p:txBody>
      </p:sp>
    </p:spTree>
    <p:extLst>
      <p:ext uri="{BB962C8B-B14F-4D97-AF65-F5344CB8AC3E}">
        <p14:creationId xmlns:p14="http://schemas.microsoft.com/office/powerpoint/2010/main" val="41182317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E1F62C65-39E1-4B27-BACA-4E439B28D2AC}" type="datetime5">
              <a:rPr lang="en-GB" altLang="en-US"/>
              <a:pPr>
                <a:defRPr/>
              </a:pPr>
              <a:t>21-Dec-23</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53F2663E-6468-4715-B1B2-4E1F9F40CC49}" type="slidenum">
              <a:rPr lang="en-GB" altLang="en-US"/>
              <a:pPr>
                <a:defRPr/>
              </a:pPr>
              <a:t>‹#›</a:t>
            </a:fld>
            <a:endParaRPr lang="en-GB" altLang="en-US"/>
          </a:p>
        </p:txBody>
      </p:sp>
    </p:spTree>
    <p:extLst>
      <p:ext uri="{BB962C8B-B14F-4D97-AF65-F5344CB8AC3E}">
        <p14:creationId xmlns:p14="http://schemas.microsoft.com/office/powerpoint/2010/main" val="267014963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F44CE64D-B130-4269-8E89-1642E10BD61E}" type="datetime5">
              <a:rPr lang="en-GB" altLang="en-US"/>
              <a:pPr>
                <a:defRPr/>
              </a:pPr>
              <a:t>21-Dec-23</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EED98AE0-6E7F-4A34-BEF8-FB262245CC50}" type="slidenum">
              <a:rPr lang="en-GB" altLang="en-US"/>
              <a:pPr>
                <a:defRPr/>
              </a:pPr>
              <a:t>‹#›</a:t>
            </a:fld>
            <a:endParaRPr lang="en-GB" altLang="en-US"/>
          </a:p>
        </p:txBody>
      </p:sp>
    </p:spTree>
    <p:extLst>
      <p:ext uri="{BB962C8B-B14F-4D97-AF65-F5344CB8AC3E}">
        <p14:creationId xmlns:p14="http://schemas.microsoft.com/office/powerpoint/2010/main" val="253870459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7E611864-3D1F-4ACF-B341-E926F5DCCABE}" type="datetime5">
              <a:rPr lang="en-GB" altLang="en-US"/>
              <a:pPr>
                <a:defRPr/>
              </a:pPr>
              <a:t>21-Dec-23</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04825FE0-C564-4C64-86CC-3E244CB59DEB}" type="slidenum">
              <a:rPr lang="en-GB" altLang="en-US"/>
              <a:pPr>
                <a:defRPr/>
              </a:pPr>
              <a:t>‹#›</a:t>
            </a:fld>
            <a:endParaRPr lang="en-GB" altLang="en-US"/>
          </a:p>
        </p:txBody>
      </p:sp>
    </p:spTree>
    <p:extLst>
      <p:ext uri="{BB962C8B-B14F-4D97-AF65-F5344CB8AC3E}">
        <p14:creationId xmlns:p14="http://schemas.microsoft.com/office/powerpoint/2010/main" val="189734964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719668" y="1841501"/>
            <a:ext cx="5272617" cy="4391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5484" y="1841501"/>
            <a:ext cx="5272616" cy="4391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6" name="Rectangle 8"/>
          <p:cNvSpPr>
            <a:spLocks noGrp="1" noChangeArrowheads="1"/>
          </p:cNvSpPr>
          <p:nvPr>
            <p:ph type="dt" sz="half" idx="11"/>
          </p:nvPr>
        </p:nvSpPr>
        <p:spPr>
          <a:ln/>
        </p:spPr>
        <p:txBody>
          <a:bodyPr/>
          <a:lstStyle>
            <a:lvl1pPr>
              <a:defRPr/>
            </a:lvl1pPr>
          </a:lstStyle>
          <a:p>
            <a:pPr>
              <a:defRPr/>
            </a:pPr>
            <a:fld id="{854ECB8A-B64D-405F-BD9E-54DFCDC0A62F}" type="datetime5">
              <a:rPr lang="en-GB" altLang="en-US"/>
              <a:pPr>
                <a:defRPr/>
              </a:pPr>
              <a:t>21-Dec-23</a:t>
            </a:fld>
            <a:endParaRPr lang="en-GB" altLang="en-US"/>
          </a:p>
        </p:txBody>
      </p:sp>
      <p:sp>
        <p:nvSpPr>
          <p:cNvPr id="7" name="Rectangle 9"/>
          <p:cNvSpPr>
            <a:spLocks noGrp="1" noChangeArrowheads="1"/>
          </p:cNvSpPr>
          <p:nvPr>
            <p:ph type="sldNum" sz="quarter" idx="12"/>
          </p:nvPr>
        </p:nvSpPr>
        <p:spPr>
          <a:ln/>
        </p:spPr>
        <p:txBody>
          <a:bodyPr/>
          <a:lstStyle>
            <a:lvl1pPr>
              <a:defRPr/>
            </a:lvl1pPr>
          </a:lstStyle>
          <a:p>
            <a:pPr>
              <a:defRPr/>
            </a:pPr>
            <a:fld id="{F2AB3F83-EE5F-46DC-9569-A3E0B38C387B}" type="slidenum">
              <a:rPr lang="en-GB" altLang="en-US"/>
              <a:pPr>
                <a:defRPr/>
              </a:pPr>
              <a:t>‹#›</a:t>
            </a:fld>
            <a:endParaRPr lang="en-GB" altLang="en-US"/>
          </a:p>
        </p:txBody>
      </p:sp>
    </p:spTree>
    <p:extLst>
      <p:ext uri="{BB962C8B-B14F-4D97-AF65-F5344CB8AC3E}">
        <p14:creationId xmlns:p14="http://schemas.microsoft.com/office/powerpoint/2010/main" val="39493553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8" name="Rectangle 8"/>
          <p:cNvSpPr>
            <a:spLocks noGrp="1" noChangeArrowheads="1"/>
          </p:cNvSpPr>
          <p:nvPr>
            <p:ph type="dt" sz="half" idx="11"/>
          </p:nvPr>
        </p:nvSpPr>
        <p:spPr>
          <a:ln/>
        </p:spPr>
        <p:txBody>
          <a:bodyPr/>
          <a:lstStyle>
            <a:lvl1pPr>
              <a:defRPr/>
            </a:lvl1pPr>
          </a:lstStyle>
          <a:p>
            <a:pPr>
              <a:defRPr/>
            </a:pPr>
            <a:fld id="{519B21C7-90D4-4109-9D59-34CE8B53061D}" type="datetime5">
              <a:rPr lang="en-GB" altLang="en-US"/>
              <a:pPr>
                <a:defRPr/>
              </a:pPr>
              <a:t>21-Dec-23</a:t>
            </a:fld>
            <a:endParaRPr lang="en-GB" altLang="en-US"/>
          </a:p>
        </p:txBody>
      </p:sp>
      <p:sp>
        <p:nvSpPr>
          <p:cNvPr id="9" name="Rectangle 9"/>
          <p:cNvSpPr>
            <a:spLocks noGrp="1" noChangeArrowheads="1"/>
          </p:cNvSpPr>
          <p:nvPr>
            <p:ph type="sldNum" sz="quarter" idx="12"/>
          </p:nvPr>
        </p:nvSpPr>
        <p:spPr>
          <a:ln/>
        </p:spPr>
        <p:txBody>
          <a:bodyPr/>
          <a:lstStyle>
            <a:lvl1pPr>
              <a:defRPr/>
            </a:lvl1pPr>
          </a:lstStyle>
          <a:p>
            <a:pPr>
              <a:defRPr/>
            </a:pPr>
            <a:fld id="{26C9690A-30A9-40CD-972B-FAD40D846936}" type="slidenum">
              <a:rPr lang="en-GB" altLang="en-US"/>
              <a:pPr>
                <a:defRPr/>
              </a:pPr>
              <a:t>‹#›</a:t>
            </a:fld>
            <a:endParaRPr lang="en-GB" altLang="en-US"/>
          </a:p>
        </p:txBody>
      </p:sp>
    </p:spTree>
    <p:extLst>
      <p:ext uri="{BB962C8B-B14F-4D97-AF65-F5344CB8AC3E}">
        <p14:creationId xmlns:p14="http://schemas.microsoft.com/office/powerpoint/2010/main" val="110875277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4" name="Rectangle 8"/>
          <p:cNvSpPr>
            <a:spLocks noGrp="1" noChangeArrowheads="1"/>
          </p:cNvSpPr>
          <p:nvPr>
            <p:ph type="dt" sz="half" idx="11"/>
          </p:nvPr>
        </p:nvSpPr>
        <p:spPr>
          <a:ln/>
        </p:spPr>
        <p:txBody>
          <a:bodyPr/>
          <a:lstStyle>
            <a:lvl1pPr>
              <a:defRPr/>
            </a:lvl1pPr>
          </a:lstStyle>
          <a:p>
            <a:pPr>
              <a:defRPr/>
            </a:pPr>
            <a:fld id="{12507D62-2E0F-4659-9223-078400D8DB24}" type="datetime5">
              <a:rPr lang="en-GB" altLang="en-US"/>
              <a:pPr>
                <a:defRPr/>
              </a:pPr>
              <a:t>21-Dec-23</a:t>
            </a:fld>
            <a:endParaRPr lang="en-GB" altLang="en-US"/>
          </a:p>
        </p:txBody>
      </p:sp>
      <p:sp>
        <p:nvSpPr>
          <p:cNvPr id="5" name="Rectangle 9"/>
          <p:cNvSpPr>
            <a:spLocks noGrp="1" noChangeArrowheads="1"/>
          </p:cNvSpPr>
          <p:nvPr>
            <p:ph type="sldNum" sz="quarter" idx="12"/>
          </p:nvPr>
        </p:nvSpPr>
        <p:spPr>
          <a:ln/>
        </p:spPr>
        <p:txBody>
          <a:bodyPr/>
          <a:lstStyle>
            <a:lvl1pPr>
              <a:defRPr/>
            </a:lvl1pPr>
          </a:lstStyle>
          <a:p>
            <a:pPr>
              <a:defRPr/>
            </a:pPr>
            <a:fld id="{0AB20EE9-6B88-4E34-88DE-B9B20BBF592F}" type="slidenum">
              <a:rPr lang="en-GB" altLang="en-US"/>
              <a:pPr>
                <a:defRPr/>
              </a:pPr>
              <a:t>‹#›</a:t>
            </a:fld>
            <a:endParaRPr lang="en-GB" altLang="en-US"/>
          </a:p>
        </p:txBody>
      </p:sp>
    </p:spTree>
    <p:extLst>
      <p:ext uri="{BB962C8B-B14F-4D97-AF65-F5344CB8AC3E}">
        <p14:creationId xmlns:p14="http://schemas.microsoft.com/office/powerpoint/2010/main" val="282178176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3" name="Rectangle 8"/>
          <p:cNvSpPr>
            <a:spLocks noGrp="1" noChangeArrowheads="1"/>
          </p:cNvSpPr>
          <p:nvPr>
            <p:ph type="dt" sz="half" idx="11"/>
          </p:nvPr>
        </p:nvSpPr>
        <p:spPr>
          <a:ln/>
        </p:spPr>
        <p:txBody>
          <a:bodyPr/>
          <a:lstStyle>
            <a:lvl1pPr>
              <a:defRPr/>
            </a:lvl1pPr>
          </a:lstStyle>
          <a:p>
            <a:pPr>
              <a:defRPr/>
            </a:pPr>
            <a:fld id="{16ACBF07-76A7-42DD-B419-0B89F19E17C6}" type="datetime5">
              <a:rPr lang="en-GB" altLang="en-US"/>
              <a:pPr>
                <a:defRPr/>
              </a:pPr>
              <a:t>21-Dec-23</a:t>
            </a:fld>
            <a:endParaRPr lang="en-GB" altLang="en-US"/>
          </a:p>
        </p:txBody>
      </p:sp>
      <p:sp>
        <p:nvSpPr>
          <p:cNvPr id="4" name="Rectangle 9"/>
          <p:cNvSpPr>
            <a:spLocks noGrp="1" noChangeArrowheads="1"/>
          </p:cNvSpPr>
          <p:nvPr>
            <p:ph type="sldNum" sz="quarter" idx="12"/>
          </p:nvPr>
        </p:nvSpPr>
        <p:spPr>
          <a:ln/>
        </p:spPr>
        <p:txBody>
          <a:bodyPr/>
          <a:lstStyle>
            <a:lvl1pPr>
              <a:defRPr/>
            </a:lvl1pPr>
          </a:lstStyle>
          <a:p>
            <a:pPr>
              <a:defRPr/>
            </a:pPr>
            <a:fld id="{906DAB1A-97F7-4041-A0D7-63B864020A5E}" type="slidenum">
              <a:rPr lang="en-GB" altLang="en-US"/>
              <a:pPr>
                <a:defRPr/>
              </a:pPr>
              <a:t>‹#›</a:t>
            </a:fld>
            <a:endParaRPr lang="en-GB" altLang="en-US"/>
          </a:p>
        </p:txBody>
      </p:sp>
    </p:spTree>
    <p:extLst>
      <p:ext uri="{BB962C8B-B14F-4D97-AF65-F5344CB8AC3E}">
        <p14:creationId xmlns:p14="http://schemas.microsoft.com/office/powerpoint/2010/main" val="183775353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6" name="Rectangle 8"/>
          <p:cNvSpPr>
            <a:spLocks noGrp="1" noChangeArrowheads="1"/>
          </p:cNvSpPr>
          <p:nvPr>
            <p:ph type="dt" sz="half" idx="11"/>
          </p:nvPr>
        </p:nvSpPr>
        <p:spPr>
          <a:ln/>
        </p:spPr>
        <p:txBody>
          <a:bodyPr/>
          <a:lstStyle>
            <a:lvl1pPr>
              <a:defRPr/>
            </a:lvl1pPr>
          </a:lstStyle>
          <a:p>
            <a:pPr>
              <a:defRPr/>
            </a:pPr>
            <a:fld id="{45722E38-8FAC-4D14-961C-4C066D372BA9}" type="datetime5">
              <a:rPr lang="en-GB" altLang="en-US"/>
              <a:pPr>
                <a:defRPr/>
              </a:pPr>
              <a:t>21-Dec-23</a:t>
            </a:fld>
            <a:endParaRPr lang="en-GB" altLang="en-US"/>
          </a:p>
        </p:txBody>
      </p:sp>
      <p:sp>
        <p:nvSpPr>
          <p:cNvPr id="7" name="Rectangle 9"/>
          <p:cNvSpPr>
            <a:spLocks noGrp="1" noChangeArrowheads="1"/>
          </p:cNvSpPr>
          <p:nvPr>
            <p:ph type="sldNum" sz="quarter" idx="12"/>
          </p:nvPr>
        </p:nvSpPr>
        <p:spPr>
          <a:ln/>
        </p:spPr>
        <p:txBody>
          <a:bodyPr/>
          <a:lstStyle>
            <a:lvl1pPr>
              <a:defRPr/>
            </a:lvl1pPr>
          </a:lstStyle>
          <a:p>
            <a:pPr>
              <a:defRPr/>
            </a:pPr>
            <a:fld id="{031116BB-F9F0-43DD-B96F-6430E1ABA23A}" type="slidenum">
              <a:rPr lang="en-GB" altLang="en-US"/>
              <a:pPr>
                <a:defRPr/>
              </a:pPr>
              <a:t>‹#›</a:t>
            </a:fld>
            <a:endParaRPr lang="en-GB" altLang="en-US"/>
          </a:p>
        </p:txBody>
      </p:sp>
    </p:spTree>
    <p:extLst>
      <p:ext uri="{BB962C8B-B14F-4D97-AF65-F5344CB8AC3E}">
        <p14:creationId xmlns:p14="http://schemas.microsoft.com/office/powerpoint/2010/main" val="23878008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6" name="Rectangle 8"/>
          <p:cNvSpPr>
            <a:spLocks noGrp="1" noChangeArrowheads="1"/>
          </p:cNvSpPr>
          <p:nvPr>
            <p:ph type="dt" sz="half" idx="11"/>
          </p:nvPr>
        </p:nvSpPr>
        <p:spPr>
          <a:ln/>
        </p:spPr>
        <p:txBody>
          <a:bodyPr/>
          <a:lstStyle>
            <a:lvl1pPr>
              <a:defRPr/>
            </a:lvl1pPr>
          </a:lstStyle>
          <a:p>
            <a:pPr>
              <a:defRPr/>
            </a:pPr>
            <a:fld id="{EC69A62C-6728-4026-BF62-C3CF0E69D8F8}" type="datetime5">
              <a:rPr lang="en-GB" altLang="en-US"/>
              <a:pPr>
                <a:defRPr/>
              </a:pPr>
              <a:t>21-Dec-23</a:t>
            </a:fld>
            <a:endParaRPr lang="en-GB" altLang="en-US"/>
          </a:p>
        </p:txBody>
      </p:sp>
      <p:sp>
        <p:nvSpPr>
          <p:cNvPr id="7" name="Rectangle 9"/>
          <p:cNvSpPr>
            <a:spLocks noGrp="1" noChangeArrowheads="1"/>
          </p:cNvSpPr>
          <p:nvPr>
            <p:ph type="sldNum" sz="quarter" idx="12"/>
          </p:nvPr>
        </p:nvSpPr>
        <p:spPr>
          <a:ln/>
        </p:spPr>
        <p:txBody>
          <a:bodyPr/>
          <a:lstStyle>
            <a:lvl1pPr>
              <a:defRPr/>
            </a:lvl1pPr>
          </a:lstStyle>
          <a:p>
            <a:pPr>
              <a:defRPr/>
            </a:pPr>
            <a:fld id="{FDB4C5EE-F944-45E3-AE44-D940CB5C7349}" type="slidenum">
              <a:rPr lang="en-GB" altLang="en-US"/>
              <a:pPr>
                <a:defRPr/>
              </a:pPr>
              <a:t>‹#›</a:t>
            </a:fld>
            <a:endParaRPr lang="en-GB" altLang="en-US"/>
          </a:p>
        </p:txBody>
      </p:sp>
    </p:spTree>
    <p:extLst>
      <p:ext uri="{BB962C8B-B14F-4D97-AF65-F5344CB8AC3E}">
        <p14:creationId xmlns:p14="http://schemas.microsoft.com/office/powerpoint/2010/main" val="4769152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ail Below">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06680" y="0"/>
            <a:ext cx="1985319" cy="911499"/>
          </a:xfrm>
          <a:prstGeom prst="rect">
            <a:avLst/>
          </a:prstGeom>
        </p:spPr>
      </p:pic>
      <p:grpSp>
        <p:nvGrpSpPr>
          <p:cNvPr id="2" name="Group 1"/>
          <p:cNvGrpSpPr/>
          <p:nvPr userDrawn="1"/>
        </p:nvGrpSpPr>
        <p:grpSpPr>
          <a:xfrm>
            <a:off x="9408" y="5731445"/>
            <a:ext cx="12182592" cy="415480"/>
            <a:chOff x="9408" y="5628893"/>
            <a:chExt cx="12182592" cy="415480"/>
          </a:xfrm>
        </p:grpSpPr>
        <p:pic>
          <p:nvPicPr>
            <p:cNvPr id="9" name="Picture 8"/>
            <p:cNvPicPr>
              <a:picLocks noChangeAspect="1"/>
            </p:cNvPicPr>
            <p:nvPr userDrawn="1"/>
          </p:nvPicPr>
          <p:blipFill rotWithShape="1">
            <a:blip r:embed="rId3">
              <a:extLst>
                <a:ext uri="{28A0092B-C50C-407E-A947-70E740481C1C}">
                  <a14:useLocalDpi xmlns:a14="http://schemas.microsoft.com/office/drawing/2010/main" val="0"/>
                </a:ext>
              </a:extLst>
            </a:blip>
            <a:srcRect l="-5546" t="19975" r="-2857" b="3236"/>
            <a:stretch/>
          </p:blipFill>
          <p:spPr>
            <a:xfrm rot="5400000">
              <a:off x="1566681" y="4071620"/>
              <a:ext cx="413030" cy="3527576"/>
            </a:xfrm>
            <a:prstGeom prst="rect">
              <a:avLst/>
            </a:prstGeom>
          </p:spPr>
        </p:pic>
        <p:pic>
          <p:nvPicPr>
            <p:cNvPr id="11" name="Picture 10"/>
            <p:cNvPicPr>
              <a:picLocks noChangeAspect="1"/>
            </p:cNvPicPr>
            <p:nvPr userDrawn="1"/>
          </p:nvPicPr>
          <p:blipFill rotWithShape="1">
            <a:blip r:embed="rId3">
              <a:extLst>
                <a:ext uri="{28A0092B-C50C-407E-A947-70E740481C1C}">
                  <a14:useLocalDpi xmlns:a14="http://schemas.microsoft.com/office/drawing/2010/main" val="0"/>
                </a:ext>
              </a:extLst>
            </a:blip>
            <a:srcRect l="-5546" t="19975" r="-2857" b="3236"/>
            <a:stretch/>
          </p:blipFill>
          <p:spPr>
            <a:xfrm rot="5400000">
              <a:off x="5060073" y="4071620"/>
              <a:ext cx="413030" cy="3527576"/>
            </a:xfrm>
            <a:prstGeom prst="rect">
              <a:avLst/>
            </a:prstGeom>
          </p:spPr>
        </p:pic>
        <p:pic>
          <p:nvPicPr>
            <p:cNvPr id="16" name="Picture 15"/>
            <p:cNvPicPr>
              <a:picLocks noChangeAspect="1"/>
            </p:cNvPicPr>
            <p:nvPr userDrawn="1"/>
          </p:nvPicPr>
          <p:blipFill rotWithShape="1">
            <a:blip r:embed="rId3">
              <a:extLst>
                <a:ext uri="{28A0092B-C50C-407E-A947-70E740481C1C}">
                  <a14:useLocalDpi xmlns:a14="http://schemas.microsoft.com/office/drawing/2010/main" val="0"/>
                </a:ext>
              </a:extLst>
            </a:blip>
            <a:srcRect l="-5546" t="19975" r="-2857" b="3236"/>
            <a:stretch/>
          </p:blipFill>
          <p:spPr>
            <a:xfrm rot="5400000">
              <a:off x="8549745" y="4074070"/>
              <a:ext cx="413030" cy="3527576"/>
            </a:xfrm>
            <a:prstGeom prst="rect">
              <a:avLst/>
            </a:prstGeom>
          </p:spPr>
        </p:pic>
        <p:pic>
          <p:nvPicPr>
            <p:cNvPr id="17" name="Picture 16"/>
            <p:cNvPicPr>
              <a:picLocks noChangeAspect="1"/>
            </p:cNvPicPr>
            <p:nvPr userDrawn="1"/>
          </p:nvPicPr>
          <p:blipFill rotWithShape="1">
            <a:blip r:embed="rId3">
              <a:extLst>
                <a:ext uri="{28A0092B-C50C-407E-A947-70E740481C1C}">
                  <a14:useLocalDpi xmlns:a14="http://schemas.microsoft.com/office/drawing/2010/main" val="0"/>
                </a:ext>
              </a:extLst>
            </a:blip>
            <a:srcRect l="-5547" t="59610" r="-3336" b="3236"/>
            <a:stretch/>
          </p:blipFill>
          <p:spPr>
            <a:xfrm rot="5400000">
              <a:off x="11131178" y="4982927"/>
              <a:ext cx="414856" cy="1706788"/>
            </a:xfrm>
            <a:prstGeom prst="rect">
              <a:avLst/>
            </a:prstGeom>
          </p:spPr>
        </p:pic>
      </p:grpSp>
      <p:sp>
        <p:nvSpPr>
          <p:cNvPr id="15" name="Slide Number Placeholder 9"/>
          <p:cNvSpPr>
            <a:spLocks noGrp="1"/>
          </p:cNvSpPr>
          <p:nvPr>
            <p:ph type="sldNum" sz="quarter" idx="15"/>
          </p:nvPr>
        </p:nvSpPr>
        <p:spPr>
          <a:xfrm>
            <a:off x="11092443" y="6532802"/>
            <a:ext cx="850268" cy="184192"/>
          </a:xfrm>
          <a:prstGeom prst="rect">
            <a:avLst/>
          </a:prstGeom>
        </p:spPr>
        <p:txBody>
          <a:bodyPr/>
          <a:lstStyle>
            <a:lvl1pPr algn="r">
              <a:defRPr>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a:p>
        </p:txBody>
      </p:sp>
    </p:spTree>
    <p:extLst>
      <p:ext uri="{BB962C8B-B14F-4D97-AF65-F5344CB8AC3E}">
        <p14:creationId xmlns:p14="http://schemas.microsoft.com/office/powerpoint/2010/main" val="66269099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9623C61F-2824-4F4D-BDD4-86F82BFFC9EA}" type="datetime5">
              <a:rPr lang="en-GB" altLang="en-US"/>
              <a:pPr>
                <a:defRPr/>
              </a:pPr>
              <a:t>21-Dec-23</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932F0553-2E37-453A-9E50-F90B466FCB89}" type="slidenum">
              <a:rPr lang="en-GB" altLang="en-US"/>
              <a:pPr>
                <a:defRPr/>
              </a:pPr>
              <a:t>‹#›</a:t>
            </a:fld>
            <a:endParaRPr lang="en-GB" altLang="en-US"/>
          </a:p>
        </p:txBody>
      </p:sp>
    </p:spTree>
    <p:extLst>
      <p:ext uri="{BB962C8B-B14F-4D97-AF65-F5344CB8AC3E}">
        <p14:creationId xmlns:p14="http://schemas.microsoft.com/office/powerpoint/2010/main" val="92011314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82052" y="827089"/>
            <a:ext cx="2686049" cy="5405437"/>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719667" y="827089"/>
            <a:ext cx="7859184" cy="54054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0C383FD9-BE42-4524-BC44-43BA0B21D95C}" type="datetime5">
              <a:rPr lang="en-GB" altLang="en-US"/>
              <a:pPr>
                <a:defRPr/>
              </a:pPr>
              <a:t>21-Dec-23</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906FC77C-BDCF-42E1-96B8-536268603950}" type="slidenum">
              <a:rPr lang="en-GB" altLang="en-US"/>
              <a:pPr>
                <a:defRPr/>
              </a:pPr>
              <a:t>‹#›</a:t>
            </a:fld>
            <a:endParaRPr lang="en-GB" altLang="en-US"/>
          </a:p>
        </p:txBody>
      </p:sp>
    </p:spTree>
    <p:extLst>
      <p:ext uri="{BB962C8B-B14F-4D97-AF65-F5344CB8AC3E}">
        <p14:creationId xmlns:p14="http://schemas.microsoft.com/office/powerpoint/2010/main" val="161095072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19668" y="827088"/>
            <a:ext cx="9692217" cy="4318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719668" y="1841501"/>
            <a:ext cx="5272617" cy="4391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5484" y="1841501"/>
            <a:ext cx="5272616" cy="4391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6" name="Rectangle 8"/>
          <p:cNvSpPr>
            <a:spLocks noGrp="1" noChangeArrowheads="1"/>
          </p:cNvSpPr>
          <p:nvPr>
            <p:ph type="dt" sz="half" idx="11"/>
          </p:nvPr>
        </p:nvSpPr>
        <p:spPr>
          <a:ln/>
        </p:spPr>
        <p:txBody>
          <a:bodyPr/>
          <a:lstStyle>
            <a:lvl1pPr>
              <a:defRPr/>
            </a:lvl1pPr>
          </a:lstStyle>
          <a:p>
            <a:pPr>
              <a:defRPr/>
            </a:pPr>
            <a:fld id="{74ED03FF-270B-45C8-93BF-38F005306BFA}" type="datetime5">
              <a:rPr lang="en-GB" altLang="en-US"/>
              <a:pPr>
                <a:defRPr/>
              </a:pPr>
              <a:t>21-Dec-23</a:t>
            </a:fld>
            <a:endParaRPr lang="en-GB" altLang="en-US"/>
          </a:p>
        </p:txBody>
      </p:sp>
      <p:sp>
        <p:nvSpPr>
          <p:cNvPr id="7" name="Rectangle 9"/>
          <p:cNvSpPr>
            <a:spLocks noGrp="1" noChangeArrowheads="1"/>
          </p:cNvSpPr>
          <p:nvPr>
            <p:ph type="sldNum" sz="quarter" idx="12"/>
          </p:nvPr>
        </p:nvSpPr>
        <p:spPr>
          <a:ln/>
        </p:spPr>
        <p:txBody>
          <a:bodyPr/>
          <a:lstStyle>
            <a:lvl1pPr>
              <a:defRPr/>
            </a:lvl1pPr>
          </a:lstStyle>
          <a:p>
            <a:pPr>
              <a:defRPr/>
            </a:pPr>
            <a:fld id="{0A16E14D-65E4-4EF4-9958-2B9E5A40BA3E}" type="slidenum">
              <a:rPr lang="en-GB" altLang="en-US"/>
              <a:pPr>
                <a:defRPr/>
              </a:pPr>
              <a:t>‹#›</a:t>
            </a:fld>
            <a:endParaRPr lang="en-GB" altLang="en-US"/>
          </a:p>
        </p:txBody>
      </p:sp>
    </p:spTree>
    <p:extLst>
      <p:ext uri="{BB962C8B-B14F-4D97-AF65-F5344CB8AC3E}">
        <p14:creationId xmlns:p14="http://schemas.microsoft.com/office/powerpoint/2010/main" val="347997004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9"/>
          <p:cNvSpPr>
            <a:spLocks noGrp="1" noChangeArrowheads="1"/>
          </p:cNvSpPr>
          <p:nvPr>
            <p:ph type="dt" sz="half" idx="11"/>
          </p:nvPr>
        </p:nvSpPr>
        <p:spPr>
          <a:ln/>
        </p:spPr>
        <p:txBody>
          <a:bodyPr/>
          <a:lstStyle>
            <a:lvl1pPr>
              <a:defRPr/>
            </a:lvl1pPr>
          </a:lstStyle>
          <a:p>
            <a:pPr>
              <a:defRPr/>
            </a:pPr>
            <a:fld id="{26BB37D1-B526-4A12-B522-9ACF850D66D3}" type="datetime5">
              <a:rPr lang="en-GB" altLang="en-US"/>
              <a:pPr>
                <a:defRPr/>
              </a:pPr>
              <a:t>21-Dec-23</a:t>
            </a:fld>
            <a:endParaRPr lang="en-GB" altLang="en-US"/>
          </a:p>
        </p:txBody>
      </p:sp>
      <p:sp>
        <p:nvSpPr>
          <p:cNvPr id="6" name="Rectangle 10"/>
          <p:cNvSpPr>
            <a:spLocks noGrp="1" noChangeArrowheads="1"/>
          </p:cNvSpPr>
          <p:nvPr>
            <p:ph type="sldNum" sz="quarter" idx="12"/>
          </p:nvPr>
        </p:nvSpPr>
        <p:spPr>
          <a:ln/>
        </p:spPr>
        <p:txBody>
          <a:bodyPr/>
          <a:lstStyle>
            <a:lvl1pPr>
              <a:defRPr/>
            </a:lvl1pPr>
          </a:lstStyle>
          <a:p>
            <a:pPr>
              <a:defRPr/>
            </a:pPr>
            <a:fld id="{1683C167-7FFE-4F44-A8D7-9F4B01FAD421}" type="slidenum">
              <a:rPr lang="en-GB" altLang="en-US"/>
              <a:pPr>
                <a:defRPr/>
              </a:pPr>
              <a:t>‹#›</a:t>
            </a:fld>
            <a:endParaRPr lang="en-GB" altLang="en-US"/>
          </a:p>
        </p:txBody>
      </p:sp>
    </p:spTree>
    <p:extLst>
      <p:ext uri="{BB962C8B-B14F-4D97-AF65-F5344CB8AC3E}">
        <p14:creationId xmlns:p14="http://schemas.microsoft.com/office/powerpoint/2010/main" val="13476720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9"/>
          <p:cNvSpPr>
            <a:spLocks noGrp="1" noChangeArrowheads="1"/>
          </p:cNvSpPr>
          <p:nvPr>
            <p:ph type="dt" sz="half" idx="11"/>
          </p:nvPr>
        </p:nvSpPr>
        <p:spPr>
          <a:ln/>
        </p:spPr>
        <p:txBody>
          <a:bodyPr/>
          <a:lstStyle>
            <a:lvl1pPr>
              <a:defRPr/>
            </a:lvl1pPr>
          </a:lstStyle>
          <a:p>
            <a:pPr>
              <a:defRPr/>
            </a:pPr>
            <a:fld id="{BF94E182-0736-4C90-B644-72F50D7AD7EA}" type="datetime5">
              <a:rPr lang="en-GB" altLang="en-US"/>
              <a:pPr>
                <a:defRPr/>
              </a:pPr>
              <a:t>21-Dec-23</a:t>
            </a:fld>
            <a:endParaRPr lang="en-GB" altLang="en-US"/>
          </a:p>
        </p:txBody>
      </p:sp>
      <p:sp>
        <p:nvSpPr>
          <p:cNvPr id="6" name="Rectangle 10"/>
          <p:cNvSpPr>
            <a:spLocks noGrp="1" noChangeArrowheads="1"/>
          </p:cNvSpPr>
          <p:nvPr>
            <p:ph type="sldNum" sz="quarter" idx="12"/>
          </p:nvPr>
        </p:nvSpPr>
        <p:spPr>
          <a:ln/>
        </p:spPr>
        <p:txBody>
          <a:bodyPr/>
          <a:lstStyle>
            <a:lvl1pPr>
              <a:defRPr/>
            </a:lvl1pPr>
          </a:lstStyle>
          <a:p>
            <a:pPr>
              <a:defRPr/>
            </a:pPr>
            <a:fld id="{B59C5A7D-3FD6-48AB-9EA1-2620497A3144}" type="slidenum">
              <a:rPr lang="en-GB" altLang="en-US"/>
              <a:pPr>
                <a:defRPr/>
              </a:pPr>
              <a:t>‹#›</a:t>
            </a:fld>
            <a:endParaRPr lang="en-GB" altLang="en-US"/>
          </a:p>
        </p:txBody>
      </p:sp>
    </p:spTree>
    <p:extLst>
      <p:ext uri="{BB962C8B-B14F-4D97-AF65-F5344CB8AC3E}">
        <p14:creationId xmlns:p14="http://schemas.microsoft.com/office/powerpoint/2010/main" val="298580800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9"/>
          <p:cNvSpPr>
            <a:spLocks noGrp="1" noChangeArrowheads="1"/>
          </p:cNvSpPr>
          <p:nvPr>
            <p:ph type="dt" sz="half" idx="11"/>
          </p:nvPr>
        </p:nvSpPr>
        <p:spPr>
          <a:ln/>
        </p:spPr>
        <p:txBody>
          <a:bodyPr/>
          <a:lstStyle>
            <a:lvl1pPr>
              <a:defRPr/>
            </a:lvl1pPr>
          </a:lstStyle>
          <a:p>
            <a:pPr>
              <a:defRPr/>
            </a:pPr>
            <a:fld id="{997E5E44-892B-4624-9162-AA4ABE1B5D45}" type="datetime5">
              <a:rPr lang="en-GB" altLang="en-US"/>
              <a:pPr>
                <a:defRPr/>
              </a:pPr>
              <a:t>21-Dec-23</a:t>
            </a:fld>
            <a:endParaRPr lang="en-GB" altLang="en-US"/>
          </a:p>
        </p:txBody>
      </p:sp>
      <p:sp>
        <p:nvSpPr>
          <p:cNvPr id="6" name="Rectangle 10"/>
          <p:cNvSpPr>
            <a:spLocks noGrp="1" noChangeArrowheads="1"/>
          </p:cNvSpPr>
          <p:nvPr>
            <p:ph type="sldNum" sz="quarter" idx="12"/>
          </p:nvPr>
        </p:nvSpPr>
        <p:spPr>
          <a:ln/>
        </p:spPr>
        <p:txBody>
          <a:bodyPr/>
          <a:lstStyle>
            <a:lvl1pPr>
              <a:defRPr/>
            </a:lvl1pPr>
          </a:lstStyle>
          <a:p>
            <a:pPr>
              <a:defRPr/>
            </a:pPr>
            <a:fld id="{E249E655-BD39-4C9D-804F-E4CFABA123FB}" type="slidenum">
              <a:rPr lang="en-GB" altLang="en-US"/>
              <a:pPr>
                <a:defRPr/>
              </a:pPr>
              <a:t>‹#›</a:t>
            </a:fld>
            <a:endParaRPr lang="en-GB" altLang="en-US"/>
          </a:p>
        </p:txBody>
      </p:sp>
    </p:spTree>
    <p:extLst>
      <p:ext uri="{BB962C8B-B14F-4D97-AF65-F5344CB8AC3E}">
        <p14:creationId xmlns:p14="http://schemas.microsoft.com/office/powerpoint/2010/main" val="125484130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719667" y="4318001"/>
            <a:ext cx="4743451" cy="14398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666318" y="4318001"/>
            <a:ext cx="4745567" cy="14398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6" name="Rectangle 9"/>
          <p:cNvSpPr>
            <a:spLocks noGrp="1" noChangeArrowheads="1"/>
          </p:cNvSpPr>
          <p:nvPr>
            <p:ph type="dt" sz="half" idx="11"/>
          </p:nvPr>
        </p:nvSpPr>
        <p:spPr>
          <a:ln/>
        </p:spPr>
        <p:txBody>
          <a:bodyPr/>
          <a:lstStyle>
            <a:lvl1pPr>
              <a:defRPr/>
            </a:lvl1pPr>
          </a:lstStyle>
          <a:p>
            <a:pPr>
              <a:defRPr/>
            </a:pPr>
            <a:fld id="{14DED269-531F-46EF-ADF5-668B538D50ED}" type="datetime5">
              <a:rPr lang="en-GB" altLang="en-US"/>
              <a:pPr>
                <a:defRPr/>
              </a:pPr>
              <a:t>21-Dec-23</a:t>
            </a:fld>
            <a:endParaRPr lang="en-GB" altLang="en-US"/>
          </a:p>
        </p:txBody>
      </p:sp>
      <p:sp>
        <p:nvSpPr>
          <p:cNvPr id="7" name="Rectangle 10"/>
          <p:cNvSpPr>
            <a:spLocks noGrp="1" noChangeArrowheads="1"/>
          </p:cNvSpPr>
          <p:nvPr>
            <p:ph type="sldNum" sz="quarter" idx="12"/>
          </p:nvPr>
        </p:nvSpPr>
        <p:spPr>
          <a:ln/>
        </p:spPr>
        <p:txBody>
          <a:bodyPr/>
          <a:lstStyle>
            <a:lvl1pPr>
              <a:defRPr/>
            </a:lvl1pPr>
          </a:lstStyle>
          <a:p>
            <a:pPr>
              <a:defRPr/>
            </a:pPr>
            <a:fld id="{6E4066BB-E1B6-4D6A-8219-D5F00293222E}" type="slidenum">
              <a:rPr lang="en-GB" altLang="en-US"/>
              <a:pPr>
                <a:defRPr/>
              </a:pPr>
              <a:t>‹#›</a:t>
            </a:fld>
            <a:endParaRPr lang="en-GB" altLang="en-US"/>
          </a:p>
        </p:txBody>
      </p:sp>
    </p:spTree>
    <p:extLst>
      <p:ext uri="{BB962C8B-B14F-4D97-AF65-F5344CB8AC3E}">
        <p14:creationId xmlns:p14="http://schemas.microsoft.com/office/powerpoint/2010/main" val="426180498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8" name="Rectangle 9"/>
          <p:cNvSpPr>
            <a:spLocks noGrp="1" noChangeArrowheads="1"/>
          </p:cNvSpPr>
          <p:nvPr>
            <p:ph type="dt" sz="half" idx="11"/>
          </p:nvPr>
        </p:nvSpPr>
        <p:spPr>
          <a:ln/>
        </p:spPr>
        <p:txBody>
          <a:bodyPr/>
          <a:lstStyle>
            <a:lvl1pPr>
              <a:defRPr/>
            </a:lvl1pPr>
          </a:lstStyle>
          <a:p>
            <a:pPr>
              <a:defRPr/>
            </a:pPr>
            <a:fld id="{239B6EC9-FFB2-4844-B405-8661D25A9B02}" type="datetime5">
              <a:rPr lang="en-GB" altLang="en-US"/>
              <a:pPr>
                <a:defRPr/>
              </a:pPr>
              <a:t>21-Dec-23</a:t>
            </a:fld>
            <a:endParaRPr lang="en-GB" altLang="en-US"/>
          </a:p>
        </p:txBody>
      </p:sp>
      <p:sp>
        <p:nvSpPr>
          <p:cNvPr id="9" name="Rectangle 10"/>
          <p:cNvSpPr>
            <a:spLocks noGrp="1" noChangeArrowheads="1"/>
          </p:cNvSpPr>
          <p:nvPr>
            <p:ph type="sldNum" sz="quarter" idx="12"/>
          </p:nvPr>
        </p:nvSpPr>
        <p:spPr>
          <a:ln/>
        </p:spPr>
        <p:txBody>
          <a:bodyPr/>
          <a:lstStyle>
            <a:lvl1pPr>
              <a:defRPr/>
            </a:lvl1pPr>
          </a:lstStyle>
          <a:p>
            <a:pPr>
              <a:defRPr/>
            </a:pPr>
            <a:fld id="{1BD4F2E6-4DA9-4B81-87C0-6CFE1B3E7703}" type="slidenum">
              <a:rPr lang="en-GB" altLang="en-US"/>
              <a:pPr>
                <a:defRPr/>
              </a:pPr>
              <a:t>‹#›</a:t>
            </a:fld>
            <a:endParaRPr lang="en-GB" altLang="en-US"/>
          </a:p>
        </p:txBody>
      </p:sp>
    </p:spTree>
    <p:extLst>
      <p:ext uri="{BB962C8B-B14F-4D97-AF65-F5344CB8AC3E}">
        <p14:creationId xmlns:p14="http://schemas.microsoft.com/office/powerpoint/2010/main" val="264661485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4" name="Rectangle 9"/>
          <p:cNvSpPr>
            <a:spLocks noGrp="1" noChangeArrowheads="1"/>
          </p:cNvSpPr>
          <p:nvPr>
            <p:ph type="dt" sz="half" idx="11"/>
          </p:nvPr>
        </p:nvSpPr>
        <p:spPr>
          <a:ln/>
        </p:spPr>
        <p:txBody>
          <a:bodyPr/>
          <a:lstStyle>
            <a:lvl1pPr>
              <a:defRPr/>
            </a:lvl1pPr>
          </a:lstStyle>
          <a:p>
            <a:pPr>
              <a:defRPr/>
            </a:pPr>
            <a:fld id="{C412CDD2-7795-41F7-BED0-896539BC2D16}" type="datetime5">
              <a:rPr lang="en-GB" altLang="en-US"/>
              <a:pPr>
                <a:defRPr/>
              </a:pPr>
              <a:t>21-Dec-23</a:t>
            </a:fld>
            <a:endParaRPr lang="en-GB" altLang="en-US"/>
          </a:p>
        </p:txBody>
      </p:sp>
      <p:sp>
        <p:nvSpPr>
          <p:cNvPr id="5" name="Rectangle 10"/>
          <p:cNvSpPr>
            <a:spLocks noGrp="1" noChangeArrowheads="1"/>
          </p:cNvSpPr>
          <p:nvPr>
            <p:ph type="sldNum" sz="quarter" idx="12"/>
          </p:nvPr>
        </p:nvSpPr>
        <p:spPr>
          <a:ln/>
        </p:spPr>
        <p:txBody>
          <a:bodyPr/>
          <a:lstStyle>
            <a:lvl1pPr>
              <a:defRPr/>
            </a:lvl1pPr>
          </a:lstStyle>
          <a:p>
            <a:pPr>
              <a:defRPr/>
            </a:pPr>
            <a:fld id="{707EC915-3581-4E6C-9FEF-412F7F5F0524}" type="slidenum">
              <a:rPr lang="en-GB" altLang="en-US"/>
              <a:pPr>
                <a:defRPr/>
              </a:pPr>
              <a:t>‹#›</a:t>
            </a:fld>
            <a:endParaRPr lang="en-GB" altLang="en-US"/>
          </a:p>
        </p:txBody>
      </p:sp>
    </p:spTree>
    <p:extLst>
      <p:ext uri="{BB962C8B-B14F-4D97-AF65-F5344CB8AC3E}">
        <p14:creationId xmlns:p14="http://schemas.microsoft.com/office/powerpoint/2010/main" val="409633550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3" name="Rectangle 9"/>
          <p:cNvSpPr>
            <a:spLocks noGrp="1" noChangeArrowheads="1"/>
          </p:cNvSpPr>
          <p:nvPr>
            <p:ph type="dt" sz="half" idx="11"/>
          </p:nvPr>
        </p:nvSpPr>
        <p:spPr>
          <a:ln/>
        </p:spPr>
        <p:txBody>
          <a:bodyPr/>
          <a:lstStyle>
            <a:lvl1pPr>
              <a:defRPr/>
            </a:lvl1pPr>
          </a:lstStyle>
          <a:p>
            <a:pPr>
              <a:defRPr/>
            </a:pPr>
            <a:fld id="{85049B07-8CE6-4BB9-A676-AE2DFF8DFEB5}" type="datetime5">
              <a:rPr lang="en-GB" altLang="en-US"/>
              <a:pPr>
                <a:defRPr/>
              </a:pPr>
              <a:t>21-Dec-23</a:t>
            </a:fld>
            <a:endParaRPr lang="en-GB" altLang="en-US"/>
          </a:p>
        </p:txBody>
      </p:sp>
      <p:sp>
        <p:nvSpPr>
          <p:cNvPr id="4" name="Rectangle 10"/>
          <p:cNvSpPr>
            <a:spLocks noGrp="1" noChangeArrowheads="1"/>
          </p:cNvSpPr>
          <p:nvPr>
            <p:ph type="sldNum" sz="quarter" idx="12"/>
          </p:nvPr>
        </p:nvSpPr>
        <p:spPr>
          <a:ln/>
        </p:spPr>
        <p:txBody>
          <a:bodyPr/>
          <a:lstStyle>
            <a:lvl1pPr>
              <a:defRPr/>
            </a:lvl1pPr>
          </a:lstStyle>
          <a:p>
            <a:pPr>
              <a:defRPr/>
            </a:pPr>
            <a:fld id="{47579FAB-2793-47B6-AED6-0BBED39DB0B2}" type="slidenum">
              <a:rPr lang="en-GB" altLang="en-US"/>
              <a:pPr>
                <a:defRPr/>
              </a:pPr>
              <a:t>‹#›</a:t>
            </a:fld>
            <a:endParaRPr lang="en-GB" altLang="en-US"/>
          </a:p>
        </p:txBody>
      </p:sp>
    </p:spTree>
    <p:extLst>
      <p:ext uri="{BB962C8B-B14F-4D97-AF65-F5344CB8AC3E}">
        <p14:creationId xmlns:p14="http://schemas.microsoft.com/office/powerpoint/2010/main" val="7636297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ail Below 2">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06680" y="0"/>
            <a:ext cx="1985319" cy="911499"/>
          </a:xfrm>
          <a:prstGeom prst="rect">
            <a:avLst/>
          </a:prstGeom>
        </p:spPr>
      </p:pic>
      <p:grpSp>
        <p:nvGrpSpPr>
          <p:cNvPr id="2" name="Group 1"/>
          <p:cNvGrpSpPr/>
          <p:nvPr userDrawn="1"/>
        </p:nvGrpSpPr>
        <p:grpSpPr>
          <a:xfrm>
            <a:off x="9408" y="4279047"/>
            <a:ext cx="12182592" cy="415480"/>
            <a:chOff x="9408" y="5628893"/>
            <a:chExt cx="12182592" cy="415480"/>
          </a:xfrm>
        </p:grpSpPr>
        <p:pic>
          <p:nvPicPr>
            <p:cNvPr id="9" name="Picture 8"/>
            <p:cNvPicPr>
              <a:picLocks noChangeAspect="1"/>
            </p:cNvPicPr>
            <p:nvPr userDrawn="1"/>
          </p:nvPicPr>
          <p:blipFill rotWithShape="1">
            <a:blip r:embed="rId3">
              <a:extLst>
                <a:ext uri="{28A0092B-C50C-407E-A947-70E740481C1C}">
                  <a14:useLocalDpi xmlns:a14="http://schemas.microsoft.com/office/drawing/2010/main" val="0"/>
                </a:ext>
              </a:extLst>
            </a:blip>
            <a:srcRect l="-5546" t="19975" r="-2857" b="3236"/>
            <a:stretch/>
          </p:blipFill>
          <p:spPr>
            <a:xfrm rot="5400000">
              <a:off x="1566681" y="4071620"/>
              <a:ext cx="413030" cy="3527576"/>
            </a:xfrm>
            <a:prstGeom prst="rect">
              <a:avLst/>
            </a:prstGeom>
          </p:spPr>
        </p:pic>
        <p:pic>
          <p:nvPicPr>
            <p:cNvPr id="11" name="Picture 10"/>
            <p:cNvPicPr>
              <a:picLocks noChangeAspect="1"/>
            </p:cNvPicPr>
            <p:nvPr userDrawn="1"/>
          </p:nvPicPr>
          <p:blipFill rotWithShape="1">
            <a:blip r:embed="rId3">
              <a:extLst>
                <a:ext uri="{28A0092B-C50C-407E-A947-70E740481C1C}">
                  <a14:useLocalDpi xmlns:a14="http://schemas.microsoft.com/office/drawing/2010/main" val="0"/>
                </a:ext>
              </a:extLst>
            </a:blip>
            <a:srcRect l="-5546" t="19975" r="-2857" b="3236"/>
            <a:stretch/>
          </p:blipFill>
          <p:spPr>
            <a:xfrm rot="5400000">
              <a:off x="5060073" y="4071620"/>
              <a:ext cx="413030" cy="3527576"/>
            </a:xfrm>
            <a:prstGeom prst="rect">
              <a:avLst/>
            </a:prstGeom>
          </p:spPr>
        </p:pic>
        <p:pic>
          <p:nvPicPr>
            <p:cNvPr id="16" name="Picture 15"/>
            <p:cNvPicPr>
              <a:picLocks noChangeAspect="1"/>
            </p:cNvPicPr>
            <p:nvPr userDrawn="1"/>
          </p:nvPicPr>
          <p:blipFill rotWithShape="1">
            <a:blip r:embed="rId3">
              <a:extLst>
                <a:ext uri="{28A0092B-C50C-407E-A947-70E740481C1C}">
                  <a14:useLocalDpi xmlns:a14="http://schemas.microsoft.com/office/drawing/2010/main" val="0"/>
                </a:ext>
              </a:extLst>
            </a:blip>
            <a:srcRect l="-5546" t="19975" r="-2857" b="3236"/>
            <a:stretch/>
          </p:blipFill>
          <p:spPr>
            <a:xfrm rot="5400000">
              <a:off x="8549745" y="4074070"/>
              <a:ext cx="413030" cy="3527576"/>
            </a:xfrm>
            <a:prstGeom prst="rect">
              <a:avLst/>
            </a:prstGeom>
          </p:spPr>
        </p:pic>
        <p:pic>
          <p:nvPicPr>
            <p:cNvPr id="17" name="Picture 16"/>
            <p:cNvPicPr>
              <a:picLocks noChangeAspect="1"/>
            </p:cNvPicPr>
            <p:nvPr userDrawn="1"/>
          </p:nvPicPr>
          <p:blipFill rotWithShape="1">
            <a:blip r:embed="rId3">
              <a:extLst>
                <a:ext uri="{28A0092B-C50C-407E-A947-70E740481C1C}">
                  <a14:useLocalDpi xmlns:a14="http://schemas.microsoft.com/office/drawing/2010/main" val="0"/>
                </a:ext>
              </a:extLst>
            </a:blip>
            <a:srcRect l="-5547" t="59610" r="-3336" b="3236"/>
            <a:stretch/>
          </p:blipFill>
          <p:spPr>
            <a:xfrm rot="5400000">
              <a:off x="11131178" y="4982927"/>
              <a:ext cx="414856" cy="1706788"/>
            </a:xfrm>
            <a:prstGeom prst="rect">
              <a:avLst/>
            </a:prstGeom>
          </p:spPr>
        </p:pic>
      </p:grpSp>
      <p:sp>
        <p:nvSpPr>
          <p:cNvPr id="12" name="Slide Number Placeholder 9"/>
          <p:cNvSpPr>
            <a:spLocks noGrp="1"/>
          </p:cNvSpPr>
          <p:nvPr>
            <p:ph type="sldNum" sz="quarter" idx="15"/>
          </p:nvPr>
        </p:nvSpPr>
        <p:spPr>
          <a:xfrm>
            <a:off x="11092443" y="6532802"/>
            <a:ext cx="850268" cy="184192"/>
          </a:xfrm>
          <a:prstGeom prst="rect">
            <a:avLst/>
          </a:prstGeom>
        </p:spPr>
        <p:txBody>
          <a:bodyPr/>
          <a:lstStyle>
            <a:lvl1pPr algn="r">
              <a:defRPr>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a:p>
        </p:txBody>
      </p:sp>
    </p:spTree>
    <p:extLst>
      <p:ext uri="{BB962C8B-B14F-4D97-AF65-F5344CB8AC3E}">
        <p14:creationId xmlns:p14="http://schemas.microsoft.com/office/powerpoint/2010/main" val="170964667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6" name="Rectangle 9"/>
          <p:cNvSpPr>
            <a:spLocks noGrp="1" noChangeArrowheads="1"/>
          </p:cNvSpPr>
          <p:nvPr>
            <p:ph type="dt" sz="half" idx="11"/>
          </p:nvPr>
        </p:nvSpPr>
        <p:spPr>
          <a:ln/>
        </p:spPr>
        <p:txBody>
          <a:bodyPr/>
          <a:lstStyle>
            <a:lvl1pPr>
              <a:defRPr/>
            </a:lvl1pPr>
          </a:lstStyle>
          <a:p>
            <a:pPr>
              <a:defRPr/>
            </a:pPr>
            <a:fld id="{DF0A53BC-E0BB-4024-B340-836D966FBE42}" type="datetime5">
              <a:rPr lang="en-GB" altLang="en-US"/>
              <a:pPr>
                <a:defRPr/>
              </a:pPr>
              <a:t>21-Dec-23</a:t>
            </a:fld>
            <a:endParaRPr lang="en-GB" altLang="en-US"/>
          </a:p>
        </p:txBody>
      </p:sp>
      <p:sp>
        <p:nvSpPr>
          <p:cNvPr id="7" name="Rectangle 10"/>
          <p:cNvSpPr>
            <a:spLocks noGrp="1" noChangeArrowheads="1"/>
          </p:cNvSpPr>
          <p:nvPr>
            <p:ph type="sldNum" sz="quarter" idx="12"/>
          </p:nvPr>
        </p:nvSpPr>
        <p:spPr>
          <a:ln/>
        </p:spPr>
        <p:txBody>
          <a:bodyPr/>
          <a:lstStyle>
            <a:lvl1pPr>
              <a:defRPr/>
            </a:lvl1pPr>
          </a:lstStyle>
          <a:p>
            <a:pPr>
              <a:defRPr/>
            </a:pPr>
            <a:fld id="{6B3FCEF5-9C56-429C-BD03-F3EEC52B50F4}" type="slidenum">
              <a:rPr lang="en-GB" altLang="en-US"/>
              <a:pPr>
                <a:defRPr/>
              </a:pPr>
              <a:t>‹#›</a:t>
            </a:fld>
            <a:endParaRPr lang="en-GB" altLang="en-US"/>
          </a:p>
        </p:txBody>
      </p:sp>
    </p:spTree>
    <p:extLst>
      <p:ext uri="{BB962C8B-B14F-4D97-AF65-F5344CB8AC3E}">
        <p14:creationId xmlns:p14="http://schemas.microsoft.com/office/powerpoint/2010/main" val="199181410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6" name="Rectangle 9"/>
          <p:cNvSpPr>
            <a:spLocks noGrp="1" noChangeArrowheads="1"/>
          </p:cNvSpPr>
          <p:nvPr>
            <p:ph type="dt" sz="half" idx="11"/>
          </p:nvPr>
        </p:nvSpPr>
        <p:spPr>
          <a:ln/>
        </p:spPr>
        <p:txBody>
          <a:bodyPr/>
          <a:lstStyle>
            <a:lvl1pPr>
              <a:defRPr/>
            </a:lvl1pPr>
          </a:lstStyle>
          <a:p>
            <a:pPr>
              <a:defRPr/>
            </a:pPr>
            <a:fld id="{3C52A133-B09F-47AC-ABA3-320928569CEE}" type="datetime5">
              <a:rPr lang="en-GB" altLang="en-US"/>
              <a:pPr>
                <a:defRPr/>
              </a:pPr>
              <a:t>21-Dec-23</a:t>
            </a:fld>
            <a:endParaRPr lang="en-GB" altLang="en-US"/>
          </a:p>
        </p:txBody>
      </p:sp>
      <p:sp>
        <p:nvSpPr>
          <p:cNvPr id="7" name="Rectangle 10"/>
          <p:cNvSpPr>
            <a:spLocks noGrp="1" noChangeArrowheads="1"/>
          </p:cNvSpPr>
          <p:nvPr>
            <p:ph type="sldNum" sz="quarter" idx="12"/>
          </p:nvPr>
        </p:nvSpPr>
        <p:spPr>
          <a:ln/>
        </p:spPr>
        <p:txBody>
          <a:bodyPr/>
          <a:lstStyle>
            <a:lvl1pPr>
              <a:defRPr/>
            </a:lvl1pPr>
          </a:lstStyle>
          <a:p>
            <a:pPr>
              <a:defRPr/>
            </a:pPr>
            <a:fld id="{54528C68-700B-40D8-961F-CE2497BFC2C6}" type="slidenum">
              <a:rPr lang="en-GB" altLang="en-US"/>
              <a:pPr>
                <a:defRPr/>
              </a:pPr>
              <a:t>‹#›</a:t>
            </a:fld>
            <a:endParaRPr lang="en-GB" altLang="en-US"/>
          </a:p>
        </p:txBody>
      </p:sp>
    </p:spTree>
    <p:extLst>
      <p:ext uri="{BB962C8B-B14F-4D97-AF65-F5344CB8AC3E}">
        <p14:creationId xmlns:p14="http://schemas.microsoft.com/office/powerpoint/2010/main" val="170130835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9"/>
          <p:cNvSpPr>
            <a:spLocks noGrp="1" noChangeArrowheads="1"/>
          </p:cNvSpPr>
          <p:nvPr>
            <p:ph type="dt" sz="half" idx="11"/>
          </p:nvPr>
        </p:nvSpPr>
        <p:spPr>
          <a:ln/>
        </p:spPr>
        <p:txBody>
          <a:bodyPr/>
          <a:lstStyle>
            <a:lvl1pPr>
              <a:defRPr/>
            </a:lvl1pPr>
          </a:lstStyle>
          <a:p>
            <a:pPr>
              <a:defRPr/>
            </a:pPr>
            <a:fld id="{9A3D9A31-1E3F-42E0-8958-0635136613F4}" type="datetime5">
              <a:rPr lang="en-GB" altLang="en-US"/>
              <a:pPr>
                <a:defRPr/>
              </a:pPr>
              <a:t>21-Dec-23</a:t>
            </a:fld>
            <a:endParaRPr lang="en-GB" altLang="en-US"/>
          </a:p>
        </p:txBody>
      </p:sp>
      <p:sp>
        <p:nvSpPr>
          <p:cNvPr id="6" name="Rectangle 10"/>
          <p:cNvSpPr>
            <a:spLocks noGrp="1" noChangeArrowheads="1"/>
          </p:cNvSpPr>
          <p:nvPr>
            <p:ph type="sldNum" sz="quarter" idx="12"/>
          </p:nvPr>
        </p:nvSpPr>
        <p:spPr>
          <a:ln/>
        </p:spPr>
        <p:txBody>
          <a:bodyPr/>
          <a:lstStyle>
            <a:lvl1pPr>
              <a:defRPr/>
            </a:lvl1pPr>
          </a:lstStyle>
          <a:p>
            <a:pPr>
              <a:defRPr/>
            </a:pPr>
            <a:fld id="{70E6CF69-E1FC-49CB-B0BB-932CE0E7234C}" type="slidenum">
              <a:rPr lang="en-GB" altLang="en-US"/>
              <a:pPr>
                <a:defRPr/>
              </a:pPr>
              <a:t>‹#›</a:t>
            </a:fld>
            <a:endParaRPr lang="en-GB" altLang="en-US"/>
          </a:p>
        </p:txBody>
      </p:sp>
    </p:spTree>
    <p:extLst>
      <p:ext uri="{BB962C8B-B14F-4D97-AF65-F5344CB8AC3E}">
        <p14:creationId xmlns:p14="http://schemas.microsoft.com/office/powerpoint/2010/main" val="189319227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90417" y="2997201"/>
            <a:ext cx="2421467" cy="276066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719667" y="2997201"/>
            <a:ext cx="7067551" cy="27606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9"/>
          <p:cNvSpPr>
            <a:spLocks noGrp="1" noChangeArrowheads="1"/>
          </p:cNvSpPr>
          <p:nvPr>
            <p:ph type="dt" sz="half" idx="11"/>
          </p:nvPr>
        </p:nvSpPr>
        <p:spPr>
          <a:ln/>
        </p:spPr>
        <p:txBody>
          <a:bodyPr/>
          <a:lstStyle>
            <a:lvl1pPr>
              <a:defRPr/>
            </a:lvl1pPr>
          </a:lstStyle>
          <a:p>
            <a:pPr>
              <a:defRPr/>
            </a:pPr>
            <a:fld id="{90AD457B-D2F6-47D7-8146-3EBDE15E78A9}" type="datetime5">
              <a:rPr lang="en-GB" altLang="en-US"/>
              <a:pPr>
                <a:defRPr/>
              </a:pPr>
              <a:t>21-Dec-23</a:t>
            </a:fld>
            <a:endParaRPr lang="en-GB" altLang="en-US"/>
          </a:p>
        </p:txBody>
      </p:sp>
      <p:sp>
        <p:nvSpPr>
          <p:cNvPr id="6" name="Rectangle 10"/>
          <p:cNvSpPr>
            <a:spLocks noGrp="1" noChangeArrowheads="1"/>
          </p:cNvSpPr>
          <p:nvPr>
            <p:ph type="sldNum" sz="quarter" idx="12"/>
          </p:nvPr>
        </p:nvSpPr>
        <p:spPr>
          <a:ln/>
        </p:spPr>
        <p:txBody>
          <a:bodyPr/>
          <a:lstStyle>
            <a:lvl1pPr>
              <a:defRPr/>
            </a:lvl1pPr>
          </a:lstStyle>
          <a:p>
            <a:pPr>
              <a:defRPr/>
            </a:pPr>
            <a:fld id="{AEB86DF0-7A67-4A91-85D6-0A2A95F12949}" type="slidenum">
              <a:rPr lang="en-GB" altLang="en-US"/>
              <a:pPr>
                <a:defRPr/>
              </a:pPr>
              <a:t>‹#›</a:t>
            </a:fld>
            <a:endParaRPr lang="en-GB" altLang="en-US"/>
          </a:p>
        </p:txBody>
      </p:sp>
    </p:spTree>
    <p:extLst>
      <p:ext uri="{BB962C8B-B14F-4D97-AF65-F5344CB8AC3E}">
        <p14:creationId xmlns:p14="http://schemas.microsoft.com/office/powerpoint/2010/main" val="312333867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6_Custom Layout">
    <p:bg>
      <p:bgRef idx="1001">
        <a:schemeClr val="bg2"/>
      </p:bgRef>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EBADB294-A88B-48B8-90D2-F99AC7082F7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25199"/>
          <a:stretch/>
        </p:blipFill>
        <p:spPr>
          <a:xfrm>
            <a:off x="7018430" y="860933"/>
            <a:ext cx="5526351" cy="5440715"/>
          </a:xfrm>
          <a:prstGeom prst="rect">
            <a:avLst/>
          </a:prstGeom>
        </p:spPr>
      </p:pic>
      <p:sp>
        <p:nvSpPr>
          <p:cNvPr id="16" name="Title 1">
            <a:extLst>
              <a:ext uri="{FF2B5EF4-FFF2-40B4-BE49-F238E27FC236}">
                <a16:creationId xmlns:a16="http://schemas.microsoft.com/office/drawing/2014/main" id="{4CEC0885-035D-450D-B998-6041106B8DC3}"/>
              </a:ext>
            </a:extLst>
          </p:cNvPr>
          <p:cNvSpPr>
            <a:spLocks noGrp="1"/>
          </p:cNvSpPr>
          <p:nvPr>
            <p:ph type="title" hasCustomPrompt="1"/>
          </p:nvPr>
        </p:nvSpPr>
        <p:spPr>
          <a:xfrm>
            <a:off x="775177" y="2121700"/>
            <a:ext cx="5923078" cy="2138066"/>
          </a:xfrm>
          <a:prstGeom prst="rect">
            <a:avLst/>
          </a:prstGeom>
        </p:spPr>
        <p:txBody>
          <a:bodyPr lIns="0" rIns="0"/>
          <a:lstStyle>
            <a:lvl1pPr algn="l">
              <a:defRPr sz="3600" b="1">
                <a:solidFill>
                  <a:schemeClr val="bg1"/>
                </a:solidFill>
                <a:latin typeface="Network Rail Sans" charset="0"/>
                <a:ea typeface="Network Rail Sans" charset="0"/>
                <a:cs typeface="Network Rail Sans" charset="0"/>
              </a:defRPr>
            </a:lvl1pPr>
          </a:lstStyle>
          <a:p>
            <a:r>
              <a:rPr lang="en-US"/>
              <a:t>Technical Services</a:t>
            </a:r>
          </a:p>
        </p:txBody>
      </p:sp>
      <p:sp>
        <p:nvSpPr>
          <p:cNvPr id="17" name="Text Placeholder 3">
            <a:extLst>
              <a:ext uri="{FF2B5EF4-FFF2-40B4-BE49-F238E27FC236}">
                <a16:creationId xmlns:a16="http://schemas.microsoft.com/office/drawing/2014/main" id="{F38D56AC-FE0F-47B7-B336-56E898AC23E0}"/>
              </a:ext>
            </a:extLst>
          </p:cNvPr>
          <p:cNvSpPr>
            <a:spLocks noGrp="1"/>
          </p:cNvSpPr>
          <p:nvPr>
            <p:ph type="body" sz="quarter" idx="10" hasCustomPrompt="1"/>
          </p:nvPr>
        </p:nvSpPr>
        <p:spPr>
          <a:xfrm>
            <a:off x="776241" y="3542810"/>
            <a:ext cx="5922014" cy="2138066"/>
          </a:xfrm>
          <a:prstGeom prst="rect">
            <a:avLst/>
          </a:prstGeom>
        </p:spPr>
        <p:txBody>
          <a:bodyPr lIns="0" rIns="0"/>
          <a:lstStyle>
            <a:lvl1pPr marL="0" indent="0">
              <a:buNone/>
              <a:defRPr sz="2800" b="0">
                <a:latin typeface="Network Rail Sans" charset="0"/>
                <a:ea typeface="Network Rail Sans" charset="0"/>
                <a:cs typeface="Network Rail Sans" charset="0"/>
              </a:defRPr>
            </a:lvl1pPr>
            <a:lvl2pPr>
              <a:defRPr sz="2400">
                <a:latin typeface="Network Rail Sans" charset="0"/>
                <a:ea typeface="Network Rail Sans" charset="0"/>
                <a:cs typeface="Network Rail Sans" charset="0"/>
              </a:defRPr>
            </a:lvl2pPr>
            <a:lvl3pPr>
              <a:defRPr sz="2400">
                <a:latin typeface="Network Rail Sans" charset="0"/>
                <a:ea typeface="Network Rail Sans" charset="0"/>
                <a:cs typeface="Network Rail Sans" charset="0"/>
              </a:defRPr>
            </a:lvl3pPr>
            <a:lvl4pPr>
              <a:defRPr sz="1800">
                <a:latin typeface="Network Rail Sans" charset="0"/>
                <a:ea typeface="Network Rail Sans" charset="0"/>
                <a:cs typeface="Network Rail Sans" charset="0"/>
              </a:defRPr>
            </a:lvl4pPr>
            <a:lvl5pPr>
              <a:defRPr sz="1800">
                <a:latin typeface="Network Rail Sans" charset="0"/>
                <a:ea typeface="Network Rail Sans" charset="0"/>
                <a:cs typeface="Network Rail Sans" charset="0"/>
              </a:defRPr>
            </a:lvl5pPr>
          </a:lstStyle>
          <a:p>
            <a:pPr lvl="0"/>
            <a:r>
              <a:rPr lang="en-US"/>
              <a:t>Click to edit sub heading text</a:t>
            </a:r>
          </a:p>
        </p:txBody>
      </p:sp>
      <p:pic>
        <p:nvPicPr>
          <p:cNvPr id="12" name="Picture 11" descr="NR_Logo_Black 12_Degree.png">
            <a:extLst>
              <a:ext uri="{FF2B5EF4-FFF2-40B4-BE49-F238E27FC236}">
                <a16:creationId xmlns:a16="http://schemas.microsoft.com/office/drawing/2014/main" id="{1040151C-A57D-4AB7-BF5D-489DEBA7AA4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41492" y="89700"/>
            <a:ext cx="2443801" cy="1020056"/>
          </a:xfrm>
          <a:prstGeom prst="rect">
            <a:avLst/>
          </a:prstGeom>
        </p:spPr>
      </p:pic>
      <p:pic>
        <p:nvPicPr>
          <p:cNvPr id="13" name="Picture 12" descr="New Logo.png">
            <a:extLst>
              <a:ext uri="{FF2B5EF4-FFF2-40B4-BE49-F238E27FC236}">
                <a16:creationId xmlns:a16="http://schemas.microsoft.com/office/drawing/2014/main" id="{D48A3450-30D6-4DA8-8CB5-CCCAB535A08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72066" y="29968"/>
            <a:ext cx="2836647" cy="1298857"/>
          </a:xfrm>
          <a:prstGeom prst="rect">
            <a:avLst/>
          </a:prstGeom>
        </p:spPr>
      </p:pic>
    </p:spTree>
    <p:extLst>
      <p:ext uri="{BB962C8B-B14F-4D97-AF65-F5344CB8AC3E}">
        <p14:creationId xmlns:p14="http://schemas.microsoft.com/office/powerpoint/2010/main" val="3118120230"/>
      </p:ext>
    </p:extLst>
  </p:cSld>
  <p:clrMapOvr>
    <a:overrideClrMapping bg1="lt1" tx1="dk1" bg2="lt2" tx2="dk2" accent1="accent1" accent2="accent2" accent3="accent3" accent4="accent4" accent5="accent5" accent6="accent6" hlink="hlink" folHlink="folHlink"/>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8_Custom Layout">
    <p:spTree>
      <p:nvGrpSpPr>
        <p:cNvPr id="1" name=""/>
        <p:cNvGrpSpPr/>
        <p:nvPr/>
      </p:nvGrpSpPr>
      <p:grpSpPr>
        <a:xfrm>
          <a:off x="0" y="0"/>
          <a:ext cx="0" cy="0"/>
          <a:chOff x="0" y="0"/>
          <a:chExt cx="0" cy="0"/>
        </a:xfrm>
      </p:grpSpPr>
      <p:sp>
        <p:nvSpPr>
          <p:cNvPr id="18" name="Rectangle 8">
            <a:extLst>
              <a:ext uri="{FF2B5EF4-FFF2-40B4-BE49-F238E27FC236}">
                <a16:creationId xmlns:a16="http://schemas.microsoft.com/office/drawing/2014/main" id="{49F1E227-9D75-43E4-BD96-5DC3886DC39C}"/>
              </a:ext>
            </a:extLst>
          </p:cNvPr>
          <p:cNvSpPr/>
          <p:nvPr userDrawn="1"/>
        </p:nvSpPr>
        <p:spPr>
          <a:xfrm>
            <a:off x="253632" y="368724"/>
            <a:ext cx="8812800" cy="6337025"/>
          </a:xfrm>
          <a:custGeom>
            <a:avLst/>
            <a:gdLst>
              <a:gd name="connsiteX0" fmla="*/ 0 w 9547200"/>
              <a:gd name="connsiteY0" fmla="*/ 0 h 6337024"/>
              <a:gd name="connsiteX1" fmla="*/ 9547200 w 9547200"/>
              <a:gd name="connsiteY1" fmla="*/ 0 h 6337024"/>
              <a:gd name="connsiteX2" fmla="*/ 9547200 w 9547200"/>
              <a:gd name="connsiteY2" fmla="*/ 6337024 h 6337024"/>
              <a:gd name="connsiteX3" fmla="*/ 0 w 9547200"/>
              <a:gd name="connsiteY3" fmla="*/ 6337024 h 6337024"/>
              <a:gd name="connsiteX4" fmla="*/ 0 w 9547200"/>
              <a:gd name="connsiteY4" fmla="*/ 0 h 6337024"/>
              <a:gd name="connsiteX0" fmla="*/ 0 w 9547200"/>
              <a:gd name="connsiteY0" fmla="*/ 1 h 6337025"/>
              <a:gd name="connsiteX1" fmla="*/ 7736501 w 9547200"/>
              <a:gd name="connsiteY1" fmla="*/ 0 h 6337025"/>
              <a:gd name="connsiteX2" fmla="*/ 9547200 w 9547200"/>
              <a:gd name="connsiteY2" fmla="*/ 1 h 6337025"/>
              <a:gd name="connsiteX3" fmla="*/ 9547200 w 9547200"/>
              <a:gd name="connsiteY3" fmla="*/ 6337025 h 6337025"/>
              <a:gd name="connsiteX4" fmla="*/ 0 w 9547200"/>
              <a:gd name="connsiteY4" fmla="*/ 6337025 h 6337025"/>
              <a:gd name="connsiteX5" fmla="*/ 0 w 9547200"/>
              <a:gd name="connsiteY5" fmla="*/ 1 h 6337025"/>
              <a:gd name="connsiteX0" fmla="*/ 0 w 9547200"/>
              <a:gd name="connsiteY0" fmla="*/ 1 h 6337025"/>
              <a:gd name="connsiteX1" fmla="*/ 7736501 w 9547200"/>
              <a:gd name="connsiteY1" fmla="*/ 0 h 6337025"/>
              <a:gd name="connsiteX2" fmla="*/ 9547200 w 9547200"/>
              <a:gd name="connsiteY2" fmla="*/ 1 h 6337025"/>
              <a:gd name="connsiteX3" fmla="*/ 9545277 w 9547200"/>
              <a:gd name="connsiteY3" fmla="*/ 630737 h 6337025"/>
              <a:gd name="connsiteX4" fmla="*/ 9547200 w 9547200"/>
              <a:gd name="connsiteY4" fmla="*/ 6337025 h 6337025"/>
              <a:gd name="connsiteX5" fmla="*/ 0 w 9547200"/>
              <a:gd name="connsiteY5" fmla="*/ 6337025 h 6337025"/>
              <a:gd name="connsiteX6" fmla="*/ 0 w 9547200"/>
              <a:gd name="connsiteY6" fmla="*/ 1 h 6337025"/>
              <a:gd name="connsiteX0" fmla="*/ 0 w 9547200"/>
              <a:gd name="connsiteY0" fmla="*/ 1 h 6337025"/>
              <a:gd name="connsiteX1" fmla="*/ 7736501 w 9547200"/>
              <a:gd name="connsiteY1" fmla="*/ 0 h 6337025"/>
              <a:gd name="connsiteX2" fmla="*/ 8933150 w 9547200"/>
              <a:gd name="connsiteY2" fmla="*/ 256968 h 6337025"/>
              <a:gd name="connsiteX3" fmla="*/ 9545277 w 9547200"/>
              <a:gd name="connsiteY3" fmla="*/ 630737 h 6337025"/>
              <a:gd name="connsiteX4" fmla="*/ 9547200 w 9547200"/>
              <a:gd name="connsiteY4" fmla="*/ 6337025 h 6337025"/>
              <a:gd name="connsiteX5" fmla="*/ 0 w 9547200"/>
              <a:gd name="connsiteY5" fmla="*/ 6337025 h 6337025"/>
              <a:gd name="connsiteX6" fmla="*/ 0 w 9547200"/>
              <a:gd name="connsiteY6" fmla="*/ 1 h 6337025"/>
              <a:gd name="connsiteX0" fmla="*/ 0 w 9547200"/>
              <a:gd name="connsiteY0" fmla="*/ 1 h 6337025"/>
              <a:gd name="connsiteX1" fmla="*/ 7736501 w 9547200"/>
              <a:gd name="connsiteY1" fmla="*/ 0 h 6337025"/>
              <a:gd name="connsiteX2" fmla="*/ 9545277 w 9547200"/>
              <a:gd name="connsiteY2" fmla="*/ 630737 h 6337025"/>
              <a:gd name="connsiteX3" fmla="*/ 9547200 w 9547200"/>
              <a:gd name="connsiteY3" fmla="*/ 6337025 h 6337025"/>
              <a:gd name="connsiteX4" fmla="*/ 0 w 9547200"/>
              <a:gd name="connsiteY4" fmla="*/ 6337025 h 6337025"/>
              <a:gd name="connsiteX5" fmla="*/ 0 w 9547200"/>
              <a:gd name="connsiteY5" fmla="*/ 1 h 6337025"/>
              <a:gd name="connsiteX0" fmla="*/ 0 w 9547200"/>
              <a:gd name="connsiteY0" fmla="*/ 1 h 6337025"/>
              <a:gd name="connsiteX1" fmla="*/ 7736501 w 9547200"/>
              <a:gd name="connsiteY1" fmla="*/ 0 h 6337025"/>
              <a:gd name="connsiteX2" fmla="*/ 9538602 w 9547200"/>
              <a:gd name="connsiteY2" fmla="*/ 463876 h 6337025"/>
              <a:gd name="connsiteX3" fmla="*/ 9547200 w 9547200"/>
              <a:gd name="connsiteY3" fmla="*/ 6337025 h 6337025"/>
              <a:gd name="connsiteX4" fmla="*/ 0 w 9547200"/>
              <a:gd name="connsiteY4" fmla="*/ 6337025 h 6337025"/>
              <a:gd name="connsiteX5" fmla="*/ 0 w 9547200"/>
              <a:gd name="connsiteY5" fmla="*/ 1 h 6337025"/>
              <a:gd name="connsiteX0" fmla="*/ 0 w 9547200"/>
              <a:gd name="connsiteY0" fmla="*/ 1 h 6337025"/>
              <a:gd name="connsiteX1" fmla="*/ 7803245 w 9547200"/>
              <a:gd name="connsiteY1" fmla="*/ 0 h 6337025"/>
              <a:gd name="connsiteX2" fmla="*/ 9538602 w 9547200"/>
              <a:gd name="connsiteY2" fmla="*/ 463876 h 6337025"/>
              <a:gd name="connsiteX3" fmla="*/ 9547200 w 9547200"/>
              <a:gd name="connsiteY3" fmla="*/ 6337025 h 6337025"/>
              <a:gd name="connsiteX4" fmla="*/ 0 w 9547200"/>
              <a:gd name="connsiteY4" fmla="*/ 6337025 h 6337025"/>
              <a:gd name="connsiteX5" fmla="*/ 0 w 9547200"/>
              <a:gd name="connsiteY5" fmla="*/ 1 h 6337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47200" h="6337025">
                <a:moveTo>
                  <a:pt x="0" y="1"/>
                </a:moveTo>
                <a:lnTo>
                  <a:pt x="7803245" y="0"/>
                </a:lnTo>
                <a:lnTo>
                  <a:pt x="9538602" y="463876"/>
                </a:lnTo>
                <a:lnTo>
                  <a:pt x="9547200" y="6337025"/>
                </a:lnTo>
                <a:lnTo>
                  <a:pt x="0" y="6337025"/>
                </a:lnTo>
                <a:lnTo>
                  <a:pt x="0" y="1"/>
                </a:lnTo>
                <a:close/>
              </a:path>
            </a:pathLst>
          </a:custGeom>
          <a:solidFill>
            <a:srgbClr val="C945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94083" rtl="0" eaLnBrk="1" fontAlgn="auto" latinLnBrk="0" hangingPunct="1">
              <a:lnSpc>
                <a:spcPct val="100000"/>
              </a:lnSpc>
              <a:spcBef>
                <a:spcPts val="0"/>
              </a:spcBef>
              <a:spcAft>
                <a:spcPts val="0"/>
              </a:spcAft>
              <a:buClrTx/>
              <a:buSzTx/>
              <a:buFontTx/>
              <a:buNone/>
              <a:tabLst/>
              <a:defRPr/>
            </a:pPr>
            <a:endParaRPr kumimoji="0" lang="en-GB" sz="1621" b="0" i="0" u="none" strike="noStrike" kern="1200" cap="none" spc="0" normalizeH="0" baseline="0" noProof="0">
              <a:ln>
                <a:noFill/>
              </a:ln>
              <a:solidFill>
                <a:srgbClr val="FFFFFF"/>
              </a:solidFill>
              <a:effectLst/>
              <a:uLnTx/>
              <a:uFillTx/>
              <a:latin typeface="Calibri"/>
              <a:ea typeface="+mn-ea"/>
              <a:cs typeface="+mn-cs"/>
            </a:endParaRPr>
          </a:p>
        </p:txBody>
      </p:sp>
      <p:pic>
        <p:nvPicPr>
          <p:cNvPr id="9" name="Picture 8">
            <a:extLst>
              <a:ext uri="{FF2B5EF4-FFF2-40B4-BE49-F238E27FC236}">
                <a16:creationId xmlns:a16="http://schemas.microsoft.com/office/drawing/2014/main" id="{C182341C-A05C-40D7-8463-1BACD432BCA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11936" y="100638"/>
            <a:ext cx="1487222" cy="819557"/>
          </a:xfrm>
          <a:prstGeom prst="rect">
            <a:avLst/>
          </a:prstGeom>
        </p:spPr>
      </p:pic>
      <p:sp>
        <p:nvSpPr>
          <p:cNvPr id="10" name="Rectangle 8">
            <a:extLst>
              <a:ext uri="{FF2B5EF4-FFF2-40B4-BE49-F238E27FC236}">
                <a16:creationId xmlns:a16="http://schemas.microsoft.com/office/drawing/2014/main" id="{523378E9-2D6C-46EA-8E2B-F4F38874EE05}"/>
              </a:ext>
            </a:extLst>
          </p:cNvPr>
          <p:cNvSpPr/>
          <p:nvPr userDrawn="1"/>
        </p:nvSpPr>
        <p:spPr>
          <a:xfrm>
            <a:off x="3125568" y="368725"/>
            <a:ext cx="8812800" cy="6337025"/>
          </a:xfrm>
          <a:custGeom>
            <a:avLst/>
            <a:gdLst>
              <a:gd name="connsiteX0" fmla="*/ 0 w 9547200"/>
              <a:gd name="connsiteY0" fmla="*/ 0 h 6337024"/>
              <a:gd name="connsiteX1" fmla="*/ 9547200 w 9547200"/>
              <a:gd name="connsiteY1" fmla="*/ 0 h 6337024"/>
              <a:gd name="connsiteX2" fmla="*/ 9547200 w 9547200"/>
              <a:gd name="connsiteY2" fmla="*/ 6337024 h 6337024"/>
              <a:gd name="connsiteX3" fmla="*/ 0 w 9547200"/>
              <a:gd name="connsiteY3" fmla="*/ 6337024 h 6337024"/>
              <a:gd name="connsiteX4" fmla="*/ 0 w 9547200"/>
              <a:gd name="connsiteY4" fmla="*/ 0 h 6337024"/>
              <a:gd name="connsiteX0" fmla="*/ 0 w 9547200"/>
              <a:gd name="connsiteY0" fmla="*/ 1 h 6337025"/>
              <a:gd name="connsiteX1" fmla="*/ 7736501 w 9547200"/>
              <a:gd name="connsiteY1" fmla="*/ 0 h 6337025"/>
              <a:gd name="connsiteX2" fmla="*/ 9547200 w 9547200"/>
              <a:gd name="connsiteY2" fmla="*/ 1 h 6337025"/>
              <a:gd name="connsiteX3" fmla="*/ 9547200 w 9547200"/>
              <a:gd name="connsiteY3" fmla="*/ 6337025 h 6337025"/>
              <a:gd name="connsiteX4" fmla="*/ 0 w 9547200"/>
              <a:gd name="connsiteY4" fmla="*/ 6337025 h 6337025"/>
              <a:gd name="connsiteX5" fmla="*/ 0 w 9547200"/>
              <a:gd name="connsiteY5" fmla="*/ 1 h 6337025"/>
              <a:gd name="connsiteX0" fmla="*/ 0 w 9547200"/>
              <a:gd name="connsiteY0" fmla="*/ 1 h 6337025"/>
              <a:gd name="connsiteX1" fmla="*/ 7736501 w 9547200"/>
              <a:gd name="connsiteY1" fmla="*/ 0 h 6337025"/>
              <a:gd name="connsiteX2" fmla="*/ 9547200 w 9547200"/>
              <a:gd name="connsiteY2" fmla="*/ 1 h 6337025"/>
              <a:gd name="connsiteX3" fmla="*/ 9545277 w 9547200"/>
              <a:gd name="connsiteY3" fmla="*/ 630737 h 6337025"/>
              <a:gd name="connsiteX4" fmla="*/ 9547200 w 9547200"/>
              <a:gd name="connsiteY4" fmla="*/ 6337025 h 6337025"/>
              <a:gd name="connsiteX5" fmla="*/ 0 w 9547200"/>
              <a:gd name="connsiteY5" fmla="*/ 6337025 h 6337025"/>
              <a:gd name="connsiteX6" fmla="*/ 0 w 9547200"/>
              <a:gd name="connsiteY6" fmla="*/ 1 h 6337025"/>
              <a:gd name="connsiteX0" fmla="*/ 0 w 9547200"/>
              <a:gd name="connsiteY0" fmla="*/ 1 h 6337025"/>
              <a:gd name="connsiteX1" fmla="*/ 7736501 w 9547200"/>
              <a:gd name="connsiteY1" fmla="*/ 0 h 6337025"/>
              <a:gd name="connsiteX2" fmla="*/ 8933150 w 9547200"/>
              <a:gd name="connsiteY2" fmla="*/ 256968 h 6337025"/>
              <a:gd name="connsiteX3" fmla="*/ 9545277 w 9547200"/>
              <a:gd name="connsiteY3" fmla="*/ 630737 h 6337025"/>
              <a:gd name="connsiteX4" fmla="*/ 9547200 w 9547200"/>
              <a:gd name="connsiteY4" fmla="*/ 6337025 h 6337025"/>
              <a:gd name="connsiteX5" fmla="*/ 0 w 9547200"/>
              <a:gd name="connsiteY5" fmla="*/ 6337025 h 6337025"/>
              <a:gd name="connsiteX6" fmla="*/ 0 w 9547200"/>
              <a:gd name="connsiteY6" fmla="*/ 1 h 6337025"/>
              <a:gd name="connsiteX0" fmla="*/ 0 w 9547200"/>
              <a:gd name="connsiteY0" fmla="*/ 1 h 6337025"/>
              <a:gd name="connsiteX1" fmla="*/ 7736501 w 9547200"/>
              <a:gd name="connsiteY1" fmla="*/ 0 h 6337025"/>
              <a:gd name="connsiteX2" fmla="*/ 9545277 w 9547200"/>
              <a:gd name="connsiteY2" fmla="*/ 630737 h 6337025"/>
              <a:gd name="connsiteX3" fmla="*/ 9547200 w 9547200"/>
              <a:gd name="connsiteY3" fmla="*/ 6337025 h 6337025"/>
              <a:gd name="connsiteX4" fmla="*/ 0 w 9547200"/>
              <a:gd name="connsiteY4" fmla="*/ 6337025 h 6337025"/>
              <a:gd name="connsiteX5" fmla="*/ 0 w 9547200"/>
              <a:gd name="connsiteY5" fmla="*/ 1 h 6337025"/>
              <a:gd name="connsiteX0" fmla="*/ 0 w 9547200"/>
              <a:gd name="connsiteY0" fmla="*/ 1 h 6337025"/>
              <a:gd name="connsiteX1" fmla="*/ 7736501 w 9547200"/>
              <a:gd name="connsiteY1" fmla="*/ 0 h 6337025"/>
              <a:gd name="connsiteX2" fmla="*/ 9538602 w 9547200"/>
              <a:gd name="connsiteY2" fmla="*/ 463876 h 6337025"/>
              <a:gd name="connsiteX3" fmla="*/ 9547200 w 9547200"/>
              <a:gd name="connsiteY3" fmla="*/ 6337025 h 6337025"/>
              <a:gd name="connsiteX4" fmla="*/ 0 w 9547200"/>
              <a:gd name="connsiteY4" fmla="*/ 6337025 h 6337025"/>
              <a:gd name="connsiteX5" fmla="*/ 0 w 9547200"/>
              <a:gd name="connsiteY5" fmla="*/ 1 h 6337025"/>
              <a:gd name="connsiteX0" fmla="*/ 0 w 9547200"/>
              <a:gd name="connsiteY0" fmla="*/ 1 h 6337025"/>
              <a:gd name="connsiteX1" fmla="*/ 7803245 w 9547200"/>
              <a:gd name="connsiteY1" fmla="*/ 0 h 6337025"/>
              <a:gd name="connsiteX2" fmla="*/ 9538602 w 9547200"/>
              <a:gd name="connsiteY2" fmla="*/ 463876 h 6337025"/>
              <a:gd name="connsiteX3" fmla="*/ 9547200 w 9547200"/>
              <a:gd name="connsiteY3" fmla="*/ 6337025 h 6337025"/>
              <a:gd name="connsiteX4" fmla="*/ 0 w 9547200"/>
              <a:gd name="connsiteY4" fmla="*/ 6337025 h 6337025"/>
              <a:gd name="connsiteX5" fmla="*/ 0 w 9547200"/>
              <a:gd name="connsiteY5" fmla="*/ 1 h 6337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47200" h="6337025">
                <a:moveTo>
                  <a:pt x="0" y="1"/>
                </a:moveTo>
                <a:lnTo>
                  <a:pt x="7803245" y="0"/>
                </a:lnTo>
                <a:lnTo>
                  <a:pt x="9538602" y="463876"/>
                </a:lnTo>
                <a:lnTo>
                  <a:pt x="9547200" y="6337025"/>
                </a:lnTo>
                <a:lnTo>
                  <a:pt x="0" y="6337025"/>
                </a:lnTo>
                <a:lnTo>
                  <a:pt x="0" y="1"/>
                </a:lnTo>
                <a:close/>
              </a:path>
            </a:pathLst>
          </a:custGeom>
          <a:solidFill>
            <a:srgbClr val="C945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94083" rtl="0" eaLnBrk="1" fontAlgn="auto" latinLnBrk="0" hangingPunct="1">
              <a:lnSpc>
                <a:spcPct val="100000"/>
              </a:lnSpc>
              <a:spcBef>
                <a:spcPts val="0"/>
              </a:spcBef>
              <a:spcAft>
                <a:spcPts val="0"/>
              </a:spcAft>
              <a:buClrTx/>
              <a:buSzTx/>
              <a:buFontTx/>
              <a:buNone/>
              <a:tabLst/>
              <a:defRPr/>
            </a:pPr>
            <a:endParaRPr kumimoji="0" lang="en-GB" sz="1621" b="0" i="0" u="none" strike="noStrike" kern="1200" cap="none" spc="0" normalizeH="0" baseline="0" noProof="0">
              <a:ln>
                <a:noFill/>
              </a:ln>
              <a:solidFill>
                <a:srgbClr val="FFFFFF"/>
              </a:solidFill>
              <a:effectLst/>
              <a:uLnTx/>
              <a:uFillTx/>
              <a:latin typeface="Calibri"/>
              <a:ea typeface="+mn-ea"/>
              <a:cs typeface="+mn-cs"/>
            </a:endParaRPr>
          </a:p>
        </p:txBody>
      </p:sp>
      <p:pic>
        <p:nvPicPr>
          <p:cNvPr id="12" name="Picture 11">
            <a:extLst>
              <a:ext uri="{FF2B5EF4-FFF2-40B4-BE49-F238E27FC236}">
                <a16:creationId xmlns:a16="http://schemas.microsoft.com/office/drawing/2014/main" id="{B43A4C4E-A53D-4C9A-8626-4537BD3B204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5177" y="5925596"/>
            <a:ext cx="1340638" cy="563679"/>
          </a:xfrm>
          <a:prstGeom prst="rect">
            <a:avLst/>
          </a:prstGeom>
        </p:spPr>
      </p:pic>
      <p:sp>
        <p:nvSpPr>
          <p:cNvPr id="11" name="Oval 10">
            <a:extLst>
              <a:ext uri="{FF2B5EF4-FFF2-40B4-BE49-F238E27FC236}">
                <a16:creationId xmlns:a16="http://schemas.microsoft.com/office/drawing/2014/main" id="{D979412A-5119-4C56-9DE0-D84CA0915472}"/>
              </a:ext>
            </a:extLst>
          </p:cNvPr>
          <p:cNvSpPr/>
          <p:nvPr userDrawn="1"/>
        </p:nvSpPr>
        <p:spPr>
          <a:xfrm>
            <a:off x="7037197" y="914861"/>
            <a:ext cx="5214210" cy="5213147"/>
          </a:xfrm>
          <a:prstGeom prst="ellipse">
            <a:avLst/>
          </a:prstGeom>
          <a:solidFill>
            <a:schemeClr val="bg2"/>
          </a:solidFill>
          <a:ln w="889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94083" rtl="0" eaLnBrk="1" fontAlgn="auto" latinLnBrk="0" hangingPunct="1">
              <a:lnSpc>
                <a:spcPct val="100000"/>
              </a:lnSpc>
              <a:spcBef>
                <a:spcPts val="0"/>
              </a:spcBef>
              <a:spcAft>
                <a:spcPts val="0"/>
              </a:spcAft>
              <a:buClrTx/>
              <a:buSzTx/>
              <a:buFontTx/>
              <a:buNone/>
              <a:tabLst/>
              <a:defRPr/>
            </a:pPr>
            <a:endParaRPr kumimoji="0" lang="en-GB" sz="1621" b="0" i="0" u="none" strike="noStrike" kern="1200" cap="none" spc="0" normalizeH="0" baseline="0" noProof="0">
              <a:ln>
                <a:noFill/>
              </a:ln>
              <a:solidFill>
                <a:srgbClr val="FFFFFF"/>
              </a:solidFill>
              <a:effectLst/>
              <a:uLnTx/>
              <a:uFillTx/>
              <a:latin typeface="Calibri"/>
              <a:ea typeface="+mn-ea"/>
              <a:cs typeface="+mn-cs"/>
            </a:endParaRPr>
          </a:p>
        </p:txBody>
      </p:sp>
      <p:pic>
        <p:nvPicPr>
          <p:cNvPr id="16" name="Picture 15">
            <a:extLst>
              <a:ext uri="{FF2B5EF4-FFF2-40B4-BE49-F238E27FC236}">
                <a16:creationId xmlns:a16="http://schemas.microsoft.com/office/drawing/2014/main" id="{347CE30D-A6BB-4DE3-B72E-63496FCE4470}"/>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b="25199"/>
          <a:stretch/>
        </p:blipFill>
        <p:spPr>
          <a:xfrm>
            <a:off x="2605902" y="5909289"/>
            <a:ext cx="613807" cy="604295"/>
          </a:xfrm>
          <a:prstGeom prst="rect">
            <a:avLst/>
          </a:prstGeom>
        </p:spPr>
      </p:pic>
      <p:sp>
        <p:nvSpPr>
          <p:cNvPr id="15" name="Rectangle 14">
            <a:extLst>
              <a:ext uri="{FF2B5EF4-FFF2-40B4-BE49-F238E27FC236}">
                <a16:creationId xmlns:a16="http://schemas.microsoft.com/office/drawing/2014/main" id="{9C55401B-2A84-4EAC-9DFC-8F81FD4A70E2}"/>
              </a:ext>
            </a:extLst>
          </p:cNvPr>
          <p:cNvSpPr/>
          <p:nvPr userDrawn="1"/>
        </p:nvSpPr>
        <p:spPr>
          <a:xfrm>
            <a:off x="11938368" y="914862"/>
            <a:ext cx="526362" cy="50567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cxnSp>
        <p:nvCxnSpPr>
          <p:cNvPr id="13" name="Straight Connector 12">
            <a:extLst>
              <a:ext uri="{FF2B5EF4-FFF2-40B4-BE49-F238E27FC236}">
                <a16:creationId xmlns:a16="http://schemas.microsoft.com/office/drawing/2014/main" id="{F6F8C750-5BE8-44F6-AF04-CEE12ED4C88A}"/>
              </a:ext>
            </a:extLst>
          </p:cNvPr>
          <p:cNvCxnSpPr/>
          <p:nvPr userDrawn="1"/>
        </p:nvCxnSpPr>
        <p:spPr>
          <a:xfrm>
            <a:off x="2362196" y="5884980"/>
            <a:ext cx="0" cy="604295"/>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9" name="TextBox 18">
            <a:extLst>
              <a:ext uri="{FF2B5EF4-FFF2-40B4-BE49-F238E27FC236}">
                <a16:creationId xmlns:a16="http://schemas.microsoft.com/office/drawing/2014/main" id="{92B4BB5A-E350-49E1-AABF-513B286465E9}"/>
              </a:ext>
            </a:extLst>
          </p:cNvPr>
          <p:cNvSpPr txBox="1"/>
          <p:nvPr userDrawn="1"/>
        </p:nvSpPr>
        <p:spPr>
          <a:xfrm>
            <a:off x="3207780" y="6128008"/>
            <a:ext cx="2197831" cy="276999"/>
          </a:xfrm>
          <a:prstGeom prst="rect">
            <a:avLst/>
          </a:prstGeom>
          <a:noFill/>
        </p:spPr>
        <p:txBody>
          <a:bodyPr wrap="square" rtlCol="0" anchor="ctr">
            <a:spAutoFit/>
          </a:bodyPr>
          <a:lstStyle/>
          <a:p>
            <a:pPr marL="0" marR="0" lvl="0" indent="0" algn="l" defTabSz="394083"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30000" noProof="0">
                <a:ln>
                  <a:noFill/>
                </a:ln>
                <a:solidFill>
                  <a:srgbClr val="000000"/>
                </a:solidFill>
                <a:effectLst/>
                <a:uLnTx/>
                <a:uFillTx/>
                <a:latin typeface="Network Rail Sans" panose="02000000040000020004" pitchFamily="2" charset="0"/>
                <a:ea typeface="+mn-ea"/>
                <a:cs typeface="+mn-cs"/>
              </a:rPr>
              <a:t>Technical Services</a:t>
            </a:r>
          </a:p>
        </p:txBody>
      </p:sp>
      <p:sp>
        <p:nvSpPr>
          <p:cNvPr id="20" name="Title 1">
            <a:extLst>
              <a:ext uri="{FF2B5EF4-FFF2-40B4-BE49-F238E27FC236}">
                <a16:creationId xmlns:a16="http://schemas.microsoft.com/office/drawing/2014/main" id="{458A6CB0-9EE6-4448-9F0E-3910ED8B1368}"/>
              </a:ext>
            </a:extLst>
          </p:cNvPr>
          <p:cNvSpPr>
            <a:spLocks noGrp="1"/>
          </p:cNvSpPr>
          <p:nvPr>
            <p:ph type="title" hasCustomPrompt="1"/>
          </p:nvPr>
        </p:nvSpPr>
        <p:spPr>
          <a:xfrm>
            <a:off x="754475" y="2121700"/>
            <a:ext cx="5888696" cy="2138066"/>
          </a:xfrm>
          <a:prstGeom prst="rect">
            <a:avLst/>
          </a:prstGeom>
        </p:spPr>
        <p:txBody>
          <a:bodyPr lIns="0" rIns="0"/>
          <a:lstStyle>
            <a:lvl1pPr algn="l">
              <a:defRPr sz="3200" b="1">
                <a:solidFill>
                  <a:schemeClr val="bg1"/>
                </a:solidFill>
                <a:latin typeface="Network Rail Sans" charset="0"/>
                <a:ea typeface="Network Rail Sans" charset="0"/>
                <a:cs typeface="Network Rail Sans" charset="0"/>
              </a:defRPr>
            </a:lvl1pPr>
          </a:lstStyle>
          <a:p>
            <a:r>
              <a:rPr lang="en-GB"/>
              <a:t>Click to edit main heading text</a:t>
            </a:r>
          </a:p>
        </p:txBody>
      </p:sp>
      <p:sp>
        <p:nvSpPr>
          <p:cNvPr id="21" name="Text Placeholder 3">
            <a:extLst>
              <a:ext uri="{FF2B5EF4-FFF2-40B4-BE49-F238E27FC236}">
                <a16:creationId xmlns:a16="http://schemas.microsoft.com/office/drawing/2014/main" id="{EBFF8076-31CE-4D04-84CB-86FAE03024A4}"/>
              </a:ext>
            </a:extLst>
          </p:cNvPr>
          <p:cNvSpPr>
            <a:spLocks noGrp="1"/>
          </p:cNvSpPr>
          <p:nvPr>
            <p:ph type="body" sz="quarter" idx="10" hasCustomPrompt="1"/>
          </p:nvPr>
        </p:nvSpPr>
        <p:spPr>
          <a:xfrm>
            <a:off x="755894" y="3542810"/>
            <a:ext cx="5887267" cy="2138066"/>
          </a:xfrm>
          <a:prstGeom prst="rect">
            <a:avLst/>
          </a:prstGeom>
        </p:spPr>
        <p:txBody>
          <a:bodyPr lIns="0" rIns="0"/>
          <a:lstStyle>
            <a:lvl1pPr marL="0" indent="0">
              <a:buNone/>
              <a:defRPr sz="2400" b="0">
                <a:latin typeface="Network Rail Sans" charset="0"/>
                <a:ea typeface="Network Rail Sans" charset="0"/>
                <a:cs typeface="Network Rail Sans" charset="0"/>
              </a:defRPr>
            </a:lvl1pPr>
            <a:lvl2pPr>
              <a:defRPr sz="2400">
                <a:latin typeface="Network Rail Sans" charset="0"/>
                <a:ea typeface="Network Rail Sans" charset="0"/>
                <a:cs typeface="Network Rail Sans" charset="0"/>
              </a:defRPr>
            </a:lvl2pPr>
            <a:lvl3pPr>
              <a:defRPr sz="2400">
                <a:latin typeface="Network Rail Sans" charset="0"/>
                <a:ea typeface="Network Rail Sans" charset="0"/>
                <a:cs typeface="Network Rail Sans" charset="0"/>
              </a:defRPr>
            </a:lvl3pPr>
            <a:lvl4pPr>
              <a:defRPr sz="1800">
                <a:latin typeface="Network Rail Sans" charset="0"/>
                <a:ea typeface="Network Rail Sans" charset="0"/>
                <a:cs typeface="Network Rail Sans" charset="0"/>
              </a:defRPr>
            </a:lvl4pPr>
            <a:lvl5pPr>
              <a:defRPr sz="1800">
                <a:latin typeface="Network Rail Sans" charset="0"/>
                <a:ea typeface="Network Rail Sans" charset="0"/>
                <a:cs typeface="Network Rail Sans" charset="0"/>
              </a:defRPr>
            </a:lvl5pPr>
          </a:lstStyle>
          <a:p>
            <a:pPr lvl="0"/>
            <a:r>
              <a:rPr lang="en-US"/>
              <a:t>Click to edit sub heading text</a:t>
            </a:r>
          </a:p>
        </p:txBody>
      </p:sp>
    </p:spTree>
    <p:extLst>
      <p:ext uri="{BB962C8B-B14F-4D97-AF65-F5344CB8AC3E}">
        <p14:creationId xmlns:p14="http://schemas.microsoft.com/office/powerpoint/2010/main" val="83871085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22260" y="365862"/>
            <a:ext cx="11248633" cy="831500"/>
          </a:xfrm>
          <a:prstGeom prst="rect">
            <a:avLst/>
          </a:prstGeom>
        </p:spPr>
        <p:txBody>
          <a:bodyPr lIns="0" rIns="0"/>
          <a:lstStyle>
            <a:lvl1pPr algn="l">
              <a:defRPr sz="3600" b="1">
                <a:solidFill>
                  <a:schemeClr val="bg2"/>
                </a:solidFill>
                <a:latin typeface="Network Rail Sans" charset="0"/>
                <a:ea typeface="Network Rail Sans" charset="0"/>
                <a:cs typeface="Network Rail Sans" charset="0"/>
              </a:defRPr>
            </a:lvl1pPr>
          </a:lstStyle>
          <a:p>
            <a:r>
              <a:rPr lang="en-US"/>
              <a:t>Click to edit Master title style</a:t>
            </a:r>
          </a:p>
        </p:txBody>
      </p:sp>
      <p:sp>
        <p:nvSpPr>
          <p:cNvPr id="4" name="Text Placeholder 3"/>
          <p:cNvSpPr>
            <a:spLocks noGrp="1"/>
          </p:cNvSpPr>
          <p:nvPr>
            <p:ph type="body" sz="quarter" idx="10"/>
          </p:nvPr>
        </p:nvSpPr>
        <p:spPr>
          <a:xfrm>
            <a:off x="523675" y="1441040"/>
            <a:ext cx="11247212" cy="4486967"/>
          </a:xfrm>
          <a:prstGeom prst="rect">
            <a:avLst/>
          </a:prstGeom>
        </p:spPr>
        <p:txBody>
          <a:bodyPr lIns="0" rIns="0"/>
          <a:lstStyle>
            <a:lvl1pPr>
              <a:buClr>
                <a:schemeClr val="bg2"/>
              </a:buClr>
              <a:defRPr sz="2800">
                <a:latin typeface="Network Rail Sans" panose="02000000040000020004" pitchFamily="2" charset="0"/>
                <a:ea typeface="Network Rail Sans" panose="02000000040000020004" pitchFamily="2" charset="0"/>
                <a:cs typeface="Network Rail Sans" panose="02000000040000020004" pitchFamily="2" charset="0"/>
              </a:defRPr>
            </a:lvl1pPr>
            <a:lvl2pPr>
              <a:buClr>
                <a:schemeClr val="bg2"/>
              </a:buClr>
              <a:defRPr sz="2400">
                <a:latin typeface="Network Rail Sans" panose="02000000040000020004" pitchFamily="2" charset="0"/>
                <a:ea typeface="Network Rail Sans" panose="02000000040000020004" pitchFamily="2" charset="0"/>
                <a:cs typeface="Network Rail Sans" panose="02000000040000020004" pitchFamily="2" charset="0"/>
              </a:defRPr>
            </a:lvl2pPr>
            <a:lvl3pPr>
              <a:buClr>
                <a:schemeClr val="bg2"/>
              </a:buClr>
              <a:defRPr sz="2000">
                <a:latin typeface="Network Rail Sans" panose="02000000040000020004" pitchFamily="2" charset="0"/>
                <a:ea typeface="Network Rail Sans" panose="02000000040000020004" pitchFamily="2" charset="0"/>
                <a:cs typeface="Network Rail Sans" panose="02000000040000020004" pitchFamily="2" charset="0"/>
              </a:defRPr>
            </a:lvl3pPr>
            <a:lvl4pPr>
              <a:buClr>
                <a:schemeClr val="bg2"/>
              </a:buClr>
              <a:defRPr sz="1800">
                <a:latin typeface="Network Rail Sans" panose="02000000040000020004" pitchFamily="2" charset="0"/>
                <a:ea typeface="Network Rail Sans" panose="02000000040000020004" pitchFamily="2" charset="0"/>
                <a:cs typeface="Network Rail Sans" panose="02000000040000020004" pitchFamily="2" charset="0"/>
              </a:defRPr>
            </a:lvl4pPr>
            <a:lvl5pPr>
              <a:buClr>
                <a:schemeClr val="bg2"/>
              </a:buClr>
              <a:defRPr sz="1800">
                <a:latin typeface="Network Rail Sans" panose="02000000040000020004" pitchFamily="2" charset="0"/>
                <a:ea typeface="Network Rail Sans" panose="02000000040000020004" pitchFamily="2" charset="0"/>
                <a:cs typeface="Network Rail Sans" panose="02000000040000020004"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Box 11">
            <a:extLst>
              <a:ext uri="{FF2B5EF4-FFF2-40B4-BE49-F238E27FC236}">
                <a16:creationId xmlns:a16="http://schemas.microsoft.com/office/drawing/2014/main" id="{E951385A-697D-4D36-A427-870F4F0695A6}"/>
              </a:ext>
            </a:extLst>
          </p:cNvPr>
          <p:cNvSpPr txBox="1"/>
          <p:nvPr userDrawn="1"/>
        </p:nvSpPr>
        <p:spPr>
          <a:xfrm>
            <a:off x="10712562" y="6410306"/>
            <a:ext cx="1479447" cy="169277"/>
          </a:xfrm>
          <a:prstGeom prst="rect">
            <a:avLst/>
          </a:prstGeom>
          <a:noFill/>
        </p:spPr>
        <p:txBody>
          <a:bodyPr wrap="square" lIns="0" tIns="0" rIns="0" bIns="0" rtlCol="0">
            <a:spAutoFit/>
          </a:bodyPr>
          <a:lstStyle/>
          <a:p>
            <a:pPr algn="ctr"/>
            <a:r>
              <a:rPr lang="en-US" sz="1100" b="1">
                <a:latin typeface="Network Rail Sans" charset="0"/>
                <a:ea typeface="Network Rail Sans" charset="0"/>
                <a:cs typeface="Network Rail Sans" charset="0"/>
              </a:rPr>
              <a:t>Page </a:t>
            </a:r>
            <a:fld id="{D6E52CD9-265F-0944-8D35-37F9AE352F10}" type="slidenum">
              <a:rPr lang="en-US" sz="1100" b="1" smtClean="0">
                <a:latin typeface="Network Rail Sans" charset="0"/>
                <a:ea typeface="Network Rail Sans" charset="0"/>
                <a:cs typeface="Network Rail Sans" charset="0"/>
              </a:rPr>
              <a:pPr algn="ctr"/>
              <a:t>‹#›</a:t>
            </a:fld>
            <a:endParaRPr lang="en-US" sz="1100" b="1">
              <a:latin typeface="Network Rail Sans" charset="0"/>
              <a:ea typeface="Network Rail Sans" charset="0"/>
              <a:cs typeface="Network Rail Sans" charset="0"/>
            </a:endParaRPr>
          </a:p>
        </p:txBody>
      </p:sp>
      <p:sp>
        <p:nvSpPr>
          <p:cNvPr id="6" name="object 46">
            <a:extLst>
              <a:ext uri="{FF2B5EF4-FFF2-40B4-BE49-F238E27FC236}">
                <a16:creationId xmlns:a16="http://schemas.microsoft.com/office/drawing/2014/main" id="{314B883D-79BA-4A72-8AE3-F36B589B1C57}"/>
              </a:ext>
            </a:extLst>
          </p:cNvPr>
          <p:cNvSpPr/>
          <p:nvPr userDrawn="1"/>
        </p:nvSpPr>
        <p:spPr>
          <a:xfrm>
            <a:off x="6709" y="6212263"/>
            <a:ext cx="12185293" cy="435154"/>
          </a:xfrm>
          <a:custGeom>
            <a:avLst/>
            <a:gdLst/>
            <a:ahLst/>
            <a:cxnLst/>
            <a:rect l="l" t="t" r="r" b="b"/>
            <a:pathLst>
              <a:path w="4424045" h="198754">
                <a:moveTo>
                  <a:pt x="0" y="198386"/>
                </a:moveTo>
                <a:lnTo>
                  <a:pt x="4423689" y="198386"/>
                </a:lnTo>
                <a:lnTo>
                  <a:pt x="4423689" y="0"/>
                </a:lnTo>
                <a:lnTo>
                  <a:pt x="0" y="0"/>
                </a:lnTo>
                <a:lnTo>
                  <a:pt x="0" y="198386"/>
                </a:lnTo>
                <a:close/>
              </a:path>
            </a:pathLst>
          </a:custGeom>
          <a:solidFill>
            <a:srgbClr val="F3B128"/>
          </a:solidFill>
        </p:spPr>
        <p:txBody>
          <a:bodyPr wrap="square" lIns="0" tIns="0" rIns="0" bIns="0" rtlCol="0"/>
          <a:lstStyle/>
          <a:p>
            <a:endParaRPr sz="4233">
              <a:latin typeface="Network Rail Sans" charset="0"/>
              <a:ea typeface="Network Rail Sans" charset="0"/>
              <a:cs typeface="Network Rail Sans" charset="0"/>
            </a:endParaRPr>
          </a:p>
        </p:txBody>
      </p:sp>
      <p:sp>
        <p:nvSpPr>
          <p:cNvPr id="7" name="Rectangle 6">
            <a:extLst>
              <a:ext uri="{FF2B5EF4-FFF2-40B4-BE49-F238E27FC236}">
                <a16:creationId xmlns:a16="http://schemas.microsoft.com/office/drawing/2014/main" id="{01153735-7CD2-46E7-9123-C6A29220F4E9}"/>
              </a:ext>
            </a:extLst>
          </p:cNvPr>
          <p:cNvSpPr/>
          <p:nvPr userDrawn="1"/>
        </p:nvSpPr>
        <p:spPr>
          <a:xfrm>
            <a:off x="522250" y="6217135"/>
            <a:ext cx="3498057" cy="291298"/>
          </a:xfrm>
          <a:prstGeom prst="rect">
            <a:avLst/>
          </a:prstGeom>
        </p:spPr>
        <p:txBody>
          <a:bodyPr wrap="square" lIns="0">
            <a:spAutoFit/>
          </a:bodyPr>
          <a:lstStyle/>
          <a:p>
            <a:pPr algn="l">
              <a:lnSpc>
                <a:spcPct val="100000"/>
              </a:lnSpc>
              <a:tabLst>
                <a:tab pos="8114753" algn="l"/>
              </a:tabLst>
            </a:pPr>
            <a:r>
              <a:rPr lang="en-US" sz="1293" b="1" spc="24">
                <a:solidFill>
                  <a:srgbClr val="19171C"/>
                </a:solidFill>
                <a:latin typeface="Network Rail Sans" charset="0"/>
                <a:ea typeface="Network Rail Sans" charset="0"/>
                <a:cs typeface="Network Rail Sans" charset="0"/>
              </a:rPr>
              <a:t>Putting </a:t>
            </a:r>
            <a:r>
              <a:rPr lang="en-US" sz="1293" b="1" spc="35">
                <a:solidFill>
                  <a:srgbClr val="19171C"/>
                </a:solidFill>
                <a:latin typeface="Network Rail Sans" charset="0"/>
                <a:ea typeface="Network Rail Sans" charset="0"/>
                <a:cs typeface="Network Rail Sans" charset="0"/>
              </a:rPr>
              <a:t>passengers</a:t>
            </a:r>
            <a:r>
              <a:rPr lang="en-US" sz="1293" b="1" spc="-106">
                <a:solidFill>
                  <a:srgbClr val="19171C"/>
                </a:solidFill>
                <a:latin typeface="Network Rail Sans" charset="0"/>
                <a:ea typeface="Network Rail Sans" charset="0"/>
                <a:cs typeface="Network Rail Sans" charset="0"/>
              </a:rPr>
              <a:t> </a:t>
            </a:r>
            <a:r>
              <a:rPr lang="en-US" sz="1293" b="1" spc="12">
                <a:solidFill>
                  <a:srgbClr val="19171C"/>
                </a:solidFill>
                <a:latin typeface="Network Rail Sans" charset="0"/>
                <a:ea typeface="Network Rail Sans" charset="0"/>
                <a:cs typeface="Network Rail Sans" charset="0"/>
              </a:rPr>
              <a:t>first</a:t>
            </a:r>
            <a:endParaRPr lang="en-US" sz="1293">
              <a:latin typeface="Network Rail Sans" charset="0"/>
              <a:ea typeface="Network Rail Sans" charset="0"/>
              <a:cs typeface="Network Rail Sans" charset="0"/>
            </a:endParaRPr>
          </a:p>
        </p:txBody>
      </p:sp>
      <p:pic>
        <p:nvPicPr>
          <p:cNvPr id="8" name="Picture 7" descr="New Logo.png">
            <a:extLst>
              <a:ext uri="{FF2B5EF4-FFF2-40B4-BE49-F238E27FC236}">
                <a16:creationId xmlns:a16="http://schemas.microsoft.com/office/drawing/2014/main" id="{17D2460C-E42F-4424-8EB8-58B96CF5F38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55905" y="6195008"/>
            <a:ext cx="1014978" cy="464744"/>
          </a:xfrm>
          <a:prstGeom prst="rect">
            <a:avLst/>
          </a:prstGeom>
        </p:spPr>
      </p:pic>
    </p:spTree>
    <p:extLst>
      <p:ext uri="{BB962C8B-B14F-4D97-AF65-F5344CB8AC3E}">
        <p14:creationId xmlns:p14="http://schemas.microsoft.com/office/powerpoint/2010/main" val="139431071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22260" y="365862"/>
            <a:ext cx="11248633" cy="831500"/>
          </a:xfrm>
          <a:prstGeom prst="rect">
            <a:avLst/>
          </a:prstGeom>
        </p:spPr>
        <p:txBody>
          <a:bodyPr lIns="0" rIns="0"/>
          <a:lstStyle>
            <a:lvl1pPr algn="l">
              <a:defRPr sz="3600" b="1">
                <a:solidFill>
                  <a:schemeClr val="bg2"/>
                </a:solidFill>
                <a:latin typeface="Network Rail Sans" charset="0"/>
                <a:ea typeface="Network Rail Sans" charset="0"/>
                <a:cs typeface="Network Rail Sans" charset="0"/>
              </a:defRPr>
            </a:lvl1pPr>
          </a:lstStyle>
          <a:p>
            <a:r>
              <a:rPr lang="en-US"/>
              <a:t>Click to edit Master title style</a:t>
            </a:r>
          </a:p>
        </p:txBody>
      </p:sp>
      <p:sp>
        <p:nvSpPr>
          <p:cNvPr id="4" name="Text Placeholder 3"/>
          <p:cNvSpPr>
            <a:spLocks noGrp="1"/>
          </p:cNvSpPr>
          <p:nvPr>
            <p:ph type="body" sz="quarter" idx="10"/>
          </p:nvPr>
        </p:nvSpPr>
        <p:spPr>
          <a:xfrm>
            <a:off x="523676" y="1441040"/>
            <a:ext cx="5379384" cy="4486967"/>
          </a:xfrm>
          <a:prstGeom prst="rect">
            <a:avLst/>
          </a:prstGeom>
        </p:spPr>
        <p:txBody>
          <a:bodyPr lIns="0" rIns="0"/>
          <a:lstStyle>
            <a:lvl1pPr>
              <a:buClr>
                <a:schemeClr val="bg2"/>
              </a:buClr>
              <a:defRPr sz="2800">
                <a:latin typeface="Network Rail Sans" panose="02000000040000020004" pitchFamily="2" charset="0"/>
                <a:ea typeface="Network Rail Sans" panose="02000000040000020004" pitchFamily="2" charset="0"/>
                <a:cs typeface="Network Rail Sans" panose="02000000040000020004" pitchFamily="2" charset="0"/>
              </a:defRPr>
            </a:lvl1pPr>
            <a:lvl2pPr>
              <a:buClr>
                <a:schemeClr val="bg2"/>
              </a:buClr>
              <a:defRPr sz="2400">
                <a:latin typeface="Network Rail Sans" panose="02000000040000020004" pitchFamily="2" charset="0"/>
                <a:ea typeface="Network Rail Sans" panose="02000000040000020004" pitchFamily="2" charset="0"/>
                <a:cs typeface="Network Rail Sans" panose="02000000040000020004" pitchFamily="2" charset="0"/>
              </a:defRPr>
            </a:lvl2pPr>
            <a:lvl3pPr>
              <a:buClr>
                <a:schemeClr val="bg2"/>
              </a:buClr>
              <a:defRPr sz="2000">
                <a:latin typeface="Network Rail Sans" panose="02000000040000020004" pitchFamily="2" charset="0"/>
                <a:ea typeface="Network Rail Sans" panose="02000000040000020004" pitchFamily="2" charset="0"/>
                <a:cs typeface="Network Rail Sans" panose="02000000040000020004" pitchFamily="2" charset="0"/>
              </a:defRPr>
            </a:lvl3pPr>
            <a:lvl4pPr>
              <a:buClr>
                <a:schemeClr val="bg2"/>
              </a:buClr>
              <a:defRPr sz="1800">
                <a:latin typeface="Network Rail Sans" panose="02000000040000020004" pitchFamily="2" charset="0"/>
                <a:ea typeface="Network Rail Sans" panose="02000000040000020004" pitchFamily="2" charset="0"/>
                <a:cs typeface="Network Rail Sans" panose="02000000040000020004" pitchFamily="2" charset="0"/>
              </a:defRPr>
            </a:lvl4pPr>
            <a:lvl5pPr>
              <a:buClr>
                <a:schemeClr val="bg2"/>
              </a:buClr>
              <a:defRPr sz="1800">
                <a:latin typeface="Network Rail Sans" panose="02000000040000020004" pitchFamily="2" charset="0"/>
                <a:ea typeface="Network Rail Sans" panose="02000000040000020004" pitchFamily="2" charset="0"/>
                <a:cs typeface="Network Rail Sans" panose="02000000040000020004"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11"/>
          </p:nvPr>
        </p:nvSpPr>
        <p:spPr>
          <a:xfrm>
            <a:off x="6403583" y="1441040"/>
            <a:ext cx="5379384" cy="4486967"/>
          </a:xfrm>
          <a:prstGeom prst="rect">
            <a:avLst/>
          </a:prstGeom>
        </p:spPr>
        <p:txBody>
          <a:bodyPr lIns="0" rIns="0"/>
          <a:lstStyle>
            <a:lvl1pPr>
              <a:buClr>
                <a:schemeClr val="bg2"/>
              </a:buClr>
              <a:defRPr>
                <a:latin typeface="Network Rail Sans" charset="0"/>
                <a:ea typeface="Network Rail Sans" charset="0"/>
                <a:cs typeface="Network Rail Sans" charset="0"/>
              </a:defRPr>
            </a:lvl1pPr>
            <a:lvl2pPr>
              <a:buClr>
                <a:schemeClr val="bg2"/>
              </a:buClr>
              <a:defRPr>
                <a:latin typeface="Network Rail Sans" charset="0"/>
                <a:ea typeface="Network Rail Sans" charset="0"/>
                <a:cs typeface="Network Rail Sans" charset="0"/>
              </a:defRPr>
            </a:lvl2pPr>
            <a:lvl3pPr>
              <a:buClr>
                <a:schemeClr val="bg2"/>
              </a:buClr>
              <a:defRPr>
                <a:latin typeface="Network Rail Sans" charset="0"/>
                <a:ea typeface="Network Rail Sans" charset="0"/>
                <a:cs typeface="Network Rail Sans" charset="0"/>
              </a:defRPr>
            </a:lvl3pPr>
            <a:lvl4pPr>
              <a:buClr>
                <a:schemeClr val="bg2"/>
              </a:buClr>
              <a:defRPr>
                <a:latin typeface="Network Rail Sans" charset="0"/>
                <a:ea typeface="Network Rail Sans" charset="0"/>
                <a:cs typeface="Network Rail Sans" charset="0"/>
              </a:defRPr>
            </a:lvl4pPr>
            <a:lvl5pPr>
              <a:buClr>
                <a:schemeClr val="bg2"/>
              </a:buClr>
              <a:defRPr>
                <a:latin typeface="Network Rail Sans" charset="0"/>
                <a:ea typeface="Network Rail Sans" charset="0"/>
                <a:cs typeface="Network Rail Sans"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Box 11">
            <a:extLst>
              <a:ext uri="{FF2B5EF4-FFF2-40B4-BE49-F238E27FC236}">
                <a16:creationId xmlns:a16="http://schemas.microsoft.com/office/drawing/2014/main" id="{E951385A-697D-4D36-A427-870F4F0695A6}"/>
              </a:ext>
            </a:extLst>
          </p:cNvPr>
          <p:cNvSpPr txBox="1"/>
          <p:nvPr userDrawn="1"/>
        </p:nvSpPr>
        <p:spPr>
          <a:xfrm>
            <a:off x="10712562" y="6410306"/>
            <a:ext cx="1479447" cy="169277"/>
          </a:xfrm>
          <a:prstGeom prst="rect">
            <a:avLst/>
          </a:prstGeom>
          <a:noFill/>
        </p:spPr>
        <p:txBody>
          <a:bodyPr wrap="square" lIns="0" tIns="0" rIns="0" bIns="0" rtlCol="0">
            <a:spAutoFit/>
          </a:bodyPr>
          <a:lstStyle/>
          <a:p>
            <a:pPr algn="ctr"/>
            <a:r>
              <a:rPr lang="en-US" sz="1100" b="1">
                <a:latin typeface="Network Rail Sans" charset="0"/>
                <a:ea typeface="Network Rail Sans" charset="0"/>
                <a:cs typeface="Network Rail Sans" charset="0"/>
              </a:rPr>
              <a:t>Page </a:t>
            </a:r>
            <a:fld id="{D6E52CD9-265F-0944-8D35-37F9AE352F10}" type="slidenum">
              <a:rPr lang="en-US" sz="1100" b="1" smtClean="0">
                <a:latin typeface="Network Rail Sans" charset="0"/>
                <a:ea typeface="Network Rail Sans" charset="0"/>
                <a:cs typeface="Network Rail Sans" charset="0"/>
              </a:rPr>
              <a:pPr algn="ctr"/>
              <a:t>‹#›</a:t>
            </a:fld>
            <a:endParaRPr lang="en-US" sz="1100" b="1">
              <a:latin typeface="Network Rail Sans" charset="0"/>
              <a:ea typeface="Network Rail Sans" charset="0"/>
              <a:cs typeface="Network Rail Sans" charset="0"/>
            </a:endParaRPr>
          </a:p>
        </p:txBody>
      </p:sp>
      <p:sp>
        <p:nvSpPr>
          <p:cNvPr id="13" name="Rectangle 12">
            <a:extLst>
              <a:ext uri="{FF2B5EF4-FFF2-40B4-BE49-F238E27FC236}">
                <a16:creationId xmlns:a16="http://schemas.microsoft.com/office/drawing/2014/main" id="{8DEF24D4-6467-4BF3-B9E2-D39492541358}"/>
              </a:ext>
            </a:extLst>
          </p:cNvPr>
          <p:cNvSpPr/>
          <p:nvPr userDrawn="1"/>
        </p:nvSpPr>
        <p:spPr>
          <a:xfrm>
            <a:off x="-6331" y="0"/>
            <a:ext cx="436324" cy="6858000"/>
          </a:xfrm>
          <a:prstGeom prst="rect">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a:p>
        </p:txBody>
      </p:sp>
    </p:spTree>
    <p:extLst>
      <p:ext uri="{BB962C8B-B14F-4D97-AF65-F5344CB8AC3E}">
        <p14:creationId xmlns:p14="http://schemas.microsoft.com/office/powerpoint/2010/main" val="103961424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22260" y="365862"/>
            <a:ext cx="11248633" cy="831500"/>
          </a:xfrm>
          <a:prstGeom prst="rect">
            <a:avLst/>
          </a:prstGeom>
        </p:spPr>
        <p:txBody>
          <a:bodyPr lIns="0" rIns="0"/>
          <a:lstStyle>
            <a:lvl1pPr algn="l">
              <a:defRPr sz="3600" b="1">
                <a:solidFill>
                  <a:schemeClr val="bg2"/>
                </a:solidFill>
                <a:latin typeface="Network Rail Sans" charset="0"/>
                <a:ea typeface="Network Rail Sans" charset="0"/>
                <a:cs typeface="Network Rail Sans" charset="0"/>
              </a:defRPr>
            </a:lvl1pPr>
          </a:lstStyle>
          <a:p>
            <a:r>
              <a:rPr lang="en-US"/>
              <a:t>Click to edit Master title style</a:t>
            </a:r>
          </a:p>
        </p:txBody>
      </p:sp>
      <p:sp>
        <p:nvSpPr>
          <p:cNvPr id="4" name="Text Placeholder 3"/>
          <p:cNvSpPr>
            <a:spLocks noGrp="1"/>
          </p:cNvSpPr>
          <p:nvPr>
            <p:ph type="body" sz="quarter" idx="10"/>
          </p:nvPr>
        </p:nvSpPr>
        <p:spPr>
          <a:xfrm>
            <a:off x="523668" y="1441040"/>
            <a:ext cx="3450925" cy="4486967"/>
          </a:xfrm>
          <a:prstGeom prst="rect">
            <a:avLst/>
          </a:prstGeom>
        </p:spPr>
        <p:txBody>
          <a:bodyPr lIns="0" rIns="0"/>
          <a:lstStyle>
            <a:lvl1pPr>
              <a:buClr>
                <a:schemeClr val="bg2"/>
              </a:buClr>
              <a:defRPr sz="2400">
                <a:latin typeface="Network Rail Sans" charset="0"/>
                <a:ea typeface="Network Rail Sans" charset="0"/>
                <a:cs typeface="Network Rail Sans" charset="0"/>
              </a:defRPr>
            </a:lvl1pPr>
            <a:lvl2pPr>
              <a:buClr>
                <a:schemeClr val="bg2"/>
              </a:buClr>
              <a:defRPr sz="2000">
                <a:latin typeface="Network Rail Sans" charset="0"/>
                <a:ea typeface="Network Rail Sans" charset="0"/>
                <a:cs typeface="Network Rail Sans" charset="0"/>
              </a:defRPr>
            </a:lvl2pPr>
            <a:lvl3pPr>
              <a:buClr>
                <a:schemeClr val="bg2"/>
              </a:buClr>
              <a:defRPr sz="1800">
                <a:latin typeface="Network Rail Sans" charset="0"/>
                <a:ea typeface="Network Rail Sans" charset="0"/>
                <a:cs typeface="Network Rail Sans" charset="0"/>
              </a:defRPr>
            </a:lvl3pPr>
            <a:lvl4pPr>
              <a:defRPr>
                <a:latin typeface="Network Rail Sans" charset="0"/>
                <a:ea typeface="Network Rail Sans" charset="0"/>
                <a:cs typeface="Network Rail Sans" charset="0"/>
              </a:defRPr>
            </a:lvl4pPr>
            <a:lvl5pPr>
              <a:defRPr>
                <a:latin typeface="Network Rail Sans" charset="0"/>
                <a:ea typeface="Network Rail Sans" charset="0"/>
                <a:cs typeface="Network Rail Sans" charset="0"/>
              </a:defRPr>
            </a:lvl5pPr>
          </a:lstStyle>
          <a:p>
            <a:pPr lvl="0"/>
            <a:r>
              <a:rPr lang="en-US"/>
              <a:t>Click to edit Master text styles</a:t>
            </a:r>
          </a:p>
          <a:p>
            <a:pPr lvl="1"/>
            <a:r>
              <a:rPr lang="en-US"/>
              <a:t>Second level</a:t>
            </a:r>
          </a:p>
          <a:p>
            <a:pPr lvl="2"/>
            <a:r>
              <a:rPr lang="en-US"/>
              <a:t>Third level</a:t>
            </a:r>
          </a:p>
        </p:txBody>
      </p:sp>
      <p:sp>
        <p:nvSpPr>
          <p:cNvPr id="5" name="Text Placeholder 4"/>
          <p:cNvSpPr>
            <a:spLocks noGrp="1"/>
          </p:cNvSpPr>
          <p:nvPr>
            <p:ph type="body" sz="quarter" idx="11"/>
          </p:nvPr>
        </p:nvSpPr>
        <p:spPr>
          <a:xfrm>
            <a:off x="4425316" y="1441040"/>
            <a:ext cx="3450925" cy="4486967"/>
          </a:xfrm>
          <a:prstGeom prst="rect">
            <a:avLst/>
          </a:prstGeom>
        </p:spPr>
        <p:txBody>
          <a:bodyPr lIns="0" rIns="0"/>
          <a:lstStyle>
            <a:lvl1pPr>
              <a:buClr>
                <a:schemeClr val="bg2"/>
              </a:buClr>
              <a:defRPr sz="2400">
                <a:latin typeface="Network Rail Sans" charset="0"/>
                <a:ea typeface="Network Rail Sans" charset="0"/>
                <a:cs typeface="Network Rail Sans" charset="0"/>
              </a:defRPr>
            </a:lvl1pPr>
            <a:lvl2pPr>
              <a:buClr>
                <a:schemeClr val="bg2"/>
              </a:buClr>
              <a:defRPr sz="2000">
                <a:latin typeface="Network Rail Sans" charset="0"/>
                <a:ea typeface="Network Rail Sans" charset="0"/>
                <a:cs typeface="Network Rail Sans" charset="0"/>
              </a:defRPr>
            </a:lvl2pPr>
            <a:lvl3pPr>
              <a:buClr>
                <a:schemeClr val="bg2"/>
              </a:buClr>
              <a:defRPr sz="1800">
                <a:latin typeface="Network Rail Sans" charset="0"/>
                <a:ea typeface="Network Rail Sans" charset="0"/>
                <a:cs typeface="Network Rail Sans" charset="0"/>
              </a:defRPr>
            </a:lvl3pPr>
          </a:lstStyle>
          <a:p>
            <a:pPr lvl="0"/>
            <a:r>
              <a:rPr lang="en-US"/>
              <a:t>Click to edit Master text styles</a:t>
            </a:r>
          </a:p>
          <a:p>
            <a:pPr lvl="1"/>
            <a:r>
              <a:rPr lang="en-US"/>
              <a:t>Second level</a:t>
            </a:r>
          </a:p>
          <a:p>
            <a:pPr lvl="2"/>
            <a:r>
              <a:rPr lang="en-US"/>
              <a:t>Third level</a:t>
            </a:r>
          </a:p>
        </p:txBody>
      </p:sp>
      <p:sp>
        <p:nvSpPr>
          <p:cNvPr id="6" name="Text Placeholder 5"/>
          <p:cNvSpPr>
            <a:spLocks noGrp="1"/>
          </p:cNvSpPr>
          <p:nvPr>
            <p:ph type="body" sz="quarter" idx="12"/>
          </p:nvPr>
        </p:nvSpPr>
        <p:spPr>
          <a:xfrm>
            <a:off x="8326975" y="1441040"/>
            <a:ext cx="3450925" cy="4486967"/>
          </a:xfrm>
          <a:prstGeom prst="rect">
            <a:avLst/>
          </a:prstGeom>
        </p:spPr>
        <p:txBody>
          <a:bodyPr lIns="0" rIns="0"/>
          <a:lstStyle>
            <a:lvl1pPr>
              <a:buClr>
                <a:schemeClr val="bg2"/>
              </a:buClr>
              <a:defRPr sz="2400">
                <a:latin typeface="Network Rail Sans" charset="0"/>
                <a:ea typeface="Network Rail Sans" charset="0"/>
                <a:cs typeface="Network Rail Sans" charset="0"/>
              </a:defRPr>
            </a:lvl1pPr>
            <a:lvl2pPr>
              <a:buClr>
                <a:schemeClr val="bg2"/>
              </a:buClr>
              <a:defRPr sz="2000">
                <a:latin typeface="Network Rail Sans" charset="0"/>
                <a:ea typeface="Network Rail Sans" charset="0"/>
                <a:cs typeface="Network Rail Sans" charset="0"/>
              </a:defRPr>
            </a:lvl2pPr>
            <a:lvl3pPr>
              <a:buClr>
                <a:schemeClr val="bg2"/>
              </a:buClr>
              <a:defRPr sz="1800">
                <a:latin typeface="Network Rail Sans" charset="0"/>
                <a:ea typeface="Network Rail Sans" charset="0"/>
                <a:cs typeface="Network Rail Sans" charset="0"/>
              </a:defRPr>
            </a:lvl3pPr>
          </a:lstStyle>
          <a:p>
            <a:pPr lvl="0"/>
            <a:r>
              <a:rPr lang="en-US"/>
              <a:t>Click to edit Master text styles</a:t>
            </a:r>
          </a:p>
          <a:p>
            <a:pPr lvl="1"/>
            <a:r>
              <a:rPr lang="en-US"/>
              <a:t>Second level</a:t>
            </a:r>
          </a:p>
          <a:p>
            <a:pPr lvl="2"/>
            <a:r>
              <a:rPr lang="en-US"/>
              <a:t>Third level</a:t>
            </a:r>
          </a:p>
        </p:txBody>
      </p:sp>
      <p:sp>
        <p:nvSpPr>
          <p:cNvPr id="13" name="TextBox 12">
            <a:extLst>
              <a:ext uri="{FF2B5EF4-FFF2-40B4-BE49-F238E27FC236}">
                <a16:creationId xmlns:a16="http://schemas.microsoft.com/office/drawing/2014/main" id="{8C19B6F3-89A4-4FA4-BDDD-95C0C5E4839B}"/>
              </a:ext>
            </a:extLst>
          </p:cNvPr>
          <p:cNvSpPr txBox="1"/>
          <p:nvPr userDrawn="1"/>
        </p:nvSpPr>
        <p:spPr>
          <a:xfrm>
            <a:off x="10712562" y="6410306"/>
            <a:ext cx="1479447" cy="169277"/>
          </a:xfrm>
          <a:prstGeom prst="rect">
            <a:avLst/>
          </a:prstGeom>
          <a:noFill/>
        </p:spPr>
        <p:txBody>
          <a:bodyPr wrap="square" lIns="0" tIns="0" rIns="0" bIns="0" rtlCol="0">
            <a:spAutoFit/>
          </a:bodyPr>
          <a:lstStyle/>
          <a:p>
            <a:pPr algn="ctr"/>
            <a:r>
              <a:rPr lang="en-US" sz="1100" b="1">
                <a:latin typeface="Network Rail Sans" charset="0"/>
                <a:ea typeface="Network Rail Sans" charset="0"/>
                <a:cs typeface="Network Rail Sans" charset="0"/>
              </a:rPr>
              <a:t>Page </a:t>
            </a:r>
            <a:fld id="{D6E52CD9-265F-0944-8D35-37F9AE352F10}" type="slidenum">
              <a:rPr lang="en-US" sz="1100" b="1" smtClean="0">
                <a:latin typeface="Network Rail Sans" charset="0"/>
                <a:ea typeface="Network Rail Sans" charset="0"/>
                <a:cs typeface="Network Rail Sans" charset="0"/>
              </a:rPr>
              <a:pPr algn="ctr"/>
              <a:t>‹#›</a:t>
            </a:fld>
            <a:endParaRPr lang="en-US" sz="1100" b="1">
              <a:latin typeface="Network Rail Sans" charset="0"/>
              <a:ea typeface="Network Rail Sans" charset="0"/>
              <a:cs typeface="Network Rail Sans" charset="0"/>
            </a:endParaRPr>
          </a:p>
        </p:txBody>
      </p:sp>
      <p:sp>
        <p:nvSpPr>
          <p:cNvPr id="14" name="Rectangle 13">
            <a:extLst>
              <a:ext uri="{FF2B5EF4-FFF2-40B4-BE49-F238E27FC236}">
                <a16:creationId xmlns:a16="http://schemas.microsoft.com/office/drawing/2014/main" id="{AA48CBBA-A527-4702-95A1-CF49B0640BBC}"/>
              </a:ext>
            </a:extLst>
          </p:cNvPr>
          <p:cNvSpPr/>
          <p:nvPr userDrawn="1"/>
        </p:nvSpPr>
        <p:spPr>
          <a:xfrm>
            <a:off x="-6331" y="0"/>
            <a:ext cx="436324" cy="6858000"/>
          </a:xfrm>
          <a:prstGeom prst="rect">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a:p>
        </p:txBody>
      </p:sp>
    </p:spTree>
    <p:extLst>
      <p:ext uri="{BB962C8B-B14F-4D97-AF65-F5344CB8AC3E}">
        <p14:creationId xmlns:p14="http://schemas.microsoft.com/office/powerpoint/2010/main" val="11866857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22260" y="365862"/>
            <a:ext cx="11248633" cy="831500"/>
          </a:xfrm>
          <a:prstGeom prst="rect">
            <a:avLst/>
          </a:prstGeom>
        </p:spPr>
        <p:txBody>
          <a:bodyPr lIns="0" rIns="0"/>
          <a:lstStyle>
            <a:lvl1pPr algn="l">
              <a:defRPr sz="3600" b="1">
                <a:solidFill>
                  <a:schemeClr val="bg2"/>
                </a:solidFill>
                <a:latin typeface="Network Rail Sans" charset="0"/>
                <a:ea typeface="Network Rail Sans" charset="0"/>
                <a:cs typeface="Network Rail Sans" charset="0"/>
              </a:defRPr>
            </a:lvl1pPr>
          </a:lstStyle>
          <a:p>
            <a:r>
              <a:rPr lang="en-US"/>
              <a:t>Click to edit Master title style</a:t>
            </a:r>
          </a:p>
        </p:txBody>
      </p:sp>
      <p:sp>
        <p:nvSpPr>
          <p:cNvPr id="5" name="Text Placeholder 4"/>
          <p:cNvSpPr>
            <a:spLocks noGrp="1"/>
          </p:cNvSpPr>
          <p:nvPr>
            <p:ph type="body" sz="quarter" idx="11"/>
          </p:nvPr>
        </p:nvSpPr>
        <p:spPr>
          <a:xfrm>
            <a:off x="522257" y="1443637"/>
            <a:ext cx="5573752" cy="4486967"/>
          </a:xfrm>
          <a:prstGeom prst="rect">
            <a:avLst/>
          </a:prstGeom>
        </p:spPr>
        <p:txBody>
          <a:bodyPr lIns="0" rIns="0"/>
          <a:lstStyle>
            <a:lvl1pPr>
              <a:buClr>
                <a:schemeClr val="bg2"/>
              </a:buClr>
              <a:defRPr sz="2400">
                <a:latin typeface="Network Rail Sans" charset="0"/>
                <a:ea typeface="Network Rail Sans" charset="0"/>
                <a:cs typeface="Network Rail Sans" charset="0"/>
              </a:defRPr>
            </a:lvl1pPr>
            <a:lvl2pPr>
              <a:buClr>
                <a:schemeClr val="bg2"/>
              </a:buClr>
              <a:defRPr sz="2000">
                <a:latin typeface="Network Rail Sans" charset="0"/>
                <a:ea typeface="Network Rail Sans" charset="0"/>
                <a:cs typeface="Network Rail Sans" charset="0"/>
              </a:defRPr>
            </a:lvl2pPr>
            <a:lvl3pPr>
              <a:buClr>
                <a:schemeClr val="bg2"/>
              </a:buClr>
              <a:defRPr sz="1800">
                <a:latin typeface="Network Rail Sans" charset="0"/>
                <a:ea typeface="Network Rail Sans" charset="0"/>
                <a:cs typeface="Network Rail Sans" charset="0"/>
              </a:defRPr>
            </a:lvl3pPr>
          </a:lstStyle>
          <a:p>
            <a:pPr lvl="0"/>
            <a:r>
              <a:rPr lang="en-US"/>
              <a:t>Click to edit Master text styles</a:t>
            </a:r>
          </a:p>
          <a:p>
            <a:pPr lvl="1"/>
            <a:r>
              <a:rPr lang="en-US"/>
              <a:t>Second level</a:t>
            </a:r>
          </a:p>
          <a:p>
            <a:pPr lvl="2"/>
            <a:r>
              <a:rPr lang="en-US"/>
              <a:t>Third level</a:t>
            </a:r>
          </a:p>
        </p:txBody>
      </p:sp>
      <p:sp>
        <p:nvSpPr>
          <p:cNvPr id="6" name="Picture Placeholder 5"/>
          <p:cNvSpPr>
            <a:spLocks noGrp="1"/>
          </p:cNvSpPr>
          <p:nvPr>
            <p:ph type="pic" sz="quarter" idx="12"/>
          </p:nvPr>
        </p:nvSpPr>
        <p:spPr>
          <a:xfrm>
            <a:off x="6458481" y="1441040"/>
            <a:ext cx="5321752" cy="4486967"/>
          </a:xfrm>
          <a:prstGeom prst="rect">
            <a:avLst/>
          </a:prstGeom>
          <a:solidFill>
            <a:schemeClr val="bg1">
              <a:lumMod val="95000"/>
            </a:schemeClr>
          </a:solidFill>
        </p:spPr>
        <p:txBody>
          <a:bodyPr/>
          <a:lstStyle>
            <a:lvl1pPr>
              <a:defRPr>
                <a:latin typeface="Network Rail Sans" charset="0"/>
                <a:ea typeface="Network Rail Sans" charset="0"/>
                <a:cs typeface="Network Rail Sans" charset="0"/>
              </a:defRPr>
            </a:lvl1pPr>
          </a:lstStyle>
          <a:p>
            <a:endParaRPr lang="en-US"/>
          </a:p>
        </p:txBody>
      </p:sp>
      <p:sp>
        <p:nvSpPr>
          <p:cNvPr id="12" name="TextBox 11">
            <a:extLst>
              <a:ext uri="{FF2B5EF4-FFF2-40B4-BE49-F238E27FC236}">
                <a16:creationId xmlns:a16="http://schemas.microsoft.com/office/drawing/2014/main" id="{5741D90B-FCAD-464F-BE3B-BBADD9B554BF}"/>
              </a:ext>
            </a:extLst>
          </p:cNvPr>
          <p:cNvSpPr txBox="1"/>
          <p:nvPr userDrawn="1"/>
        </p:nvSpPr>
        <p:spPr>
          <a:xfrm>
            <a:off x="10712562" y="6410306"/>
            <a:ext cx="1479447" cy="169277"/>
          </a:xfrm>
          <a:prstGeom prst="rect">
            <a:avLst/>
          </a:prstGeom>
          <a:noFill/>
        </p:spPr>
        <p:txBody>
          <a:bodyPr wrap="square" lIns="0" tIns="0" rIns="0" bIns="0" rtlCol="0">
            <a:spAutoFit/>
          </a:bodyPr>
          <a:lstStyle/>
          <a:p>
            <a:pPr algn="ctr"/>
            <a:r>
              <a:rPr lang="en-US" sz="1100" b="1">
                <a:latin typeface="Network Rail Sans" charset="0"/>
                <a:ea typeface="Network Rail Sans" charset="0"/>
                <a:cs typeface="Network Rail Sans" charset="0"/>
              </a:rPr>
              <a:t>Page </a:t>
            </a:r>
            <a:fld id="{D6E52CD9-265F-0944-8D35-37F9AE352F10}" type="slidenum">
              <a:rPr lang="en-US" sz="1100" b="1" smtClean="0">
                <a:latin typeface="Network Rail Sans" charset="0"/>
                <a:ea typeface="Network Rail Sans" charset="0"/>
                <a:cs typeface="Network Rail Sans" charset="0"/>
              </a:rPr>
              <a:pPr algn="ctr"/>
              <a:t>‹#›</a:t>
            </a:fld>
            <a:endParaRPr lang="en-US" sz="1100" b="1">
              <a:latin typeface="Network Rail Sans" charset="0"/>
              <a:ea typeface="Network Rail Sans" charset="0"/>
              <a:cs typeface="Network Rail Sans" charset="0"/>
            </a:endParaRPr>
          </a:p>
        </p:txBody>
      </p:sp>
      <p:sp>
        <p:nvSpPr>
          <p:cNvPr id="13" name="Rectangle 12">
            <a:extLst>
              <a:ext uri="{FF2B5EF4-FFF2-40B4-BE49-F238E27FC236}">
                <a16:creationId xmlns:a16="http://schemas.microsoft.com/office/drawing/2014/main" id="{D98279AD-DAB3-4BD3-903F-3F29A89984A2}"/>
              </a:ext>
            </a:extLst>
          </p:cNvPr>
          <p:cNvSpPr/>
          <p:nvPr userDrawn="1"/>
        </p:nvSpPr>
        <p:spPr>
          <a:xfrm>
            <a:off x="-6331" y="0"/>
            <a:ext cx="436324" cy="6858000"/>
          </a:xfrm>
          <a:prstGeom prst="rect">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a:p>
        </p:txBody>
      </p:sp>
    </p:spTree>
    <p:extLst>
      <p:ext uri="{BB962C8B-B14F-4D97-AF65-F5344CB8AC3E}">
        <p14:creationId xmlns:p14="http://schemas.microsoft.com/office/powerpoint/2010/main" val="5080743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userDrawn="1">
  <p:cSld name="1_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970116" y="365863"/>
            <a:ext cx="10800776" cy="831500"/>
          </a:xfrm>
          <a:prstGeom prst="rect">
            <a:avLst/>
          </a:prstGeom>
        </p:spPr>
        <p:txBody>
          <a:bodyPr lIns="0" rIns="0"/>
          <a:lstStyle>
            <a:lvl1pPr algn="l">
              <a:defRPr sz="3200" b="1" baseline="0">
                <a:solidFill>
                  <a:srgbClr val="8DC055"/>
                </a:solidFill>
                <a:latin typeface="Network Rail Sans" charset="0"/>
                <a:ea typeface="Network Rail Sans" charset="0"/>
                <a:cs typeface="Network Rail Sans" charset="0"/>
              </a:defRPr>
            </a:lvl1pPr>
          </a:lstStyle>
          <a:p>
            <a:r>
              <a:rPr lang="en-US"/>
              <a:t>Click to edit Master title style</a:t>
            </a:r>
          </a:p>
        </p:txBody>
      </p:sp>
      <p:sp>
        <p:nvSpPr>
          <p:cNvPr id="4" name="Text Placeholder 3"/>
          <p:cNvSpPr>
            <a:spLocks noGrp="1"/>
          </p:cNvSpPr>
          <p:nvPr>
            <p:ph type="body" sz="quarter" idx="10"/>
          </p:nvPr>
        </p:nvSpPr>
        <p:spPr>
          <a:xfrm>
            <a:off x="971477" y="1441045"/>
            <a:ext cx="10799411" cy="4486967"/>
          </a:xfrm>
          <a:prstGeom prst="rect">
            <a:avLst/>
          </a:prstGeom>
        </p:spPr>
        <p:txBody>
          <a:bodyPr lIns="0" rIns="0"/>
          <a:lstStyle>
            <a:lvl1pPr marL="0" indent="0">
              <a:buClr>
                <a:schemeClr val="bg2"/>
              </a:buClr>
              <a:buNone/>
              <a:defRPr sz="2800">
                <a:latin typeface="Network Rail Sans" panose="02000000040000020004" pitchFamily="2" charset="0"/>
                <a:ea typeface="Network Rail Sans" panose="02000000040000020004" pitchFamily="2" charset="0"/>
                <a:cs typeface="Network Rail Sans" panose="02000000040000020004" pitchFamily="2" charset="0"/>
              </a:defRPr>
            </a:lvl1pPr>
            <a:lvl2pPr marL="457189" indent="0">
              <a:buClr>
                <a:schemeClr val="bg2"/>
              </a:buClr>
              <a:buNone/>
              <a:defRPr sz="2400">
                <a:latin typeface="Network Rail Sans" panose="02000000040000020004" pitchFamily="2" charset="0"/>
                <a:ea typeface="Network Rail Sans" panose="02000000040000020004" pitchFamily="2" charset="0"/>
                <a:cs typeface="Network Rail Sans" panose="02000000040000020004" pitchFamily="2" charset="0"/>
              </a:defRPr>
            </a:lvl2pPr>
            <a:lvl3pPr marL="914377" indent="0">
              <a:buClr>
                <a:schemeClr val="bg2"/>
              </a:buClr>
              <a:buNone/>
              <a:defRPr sz="2000">
                <a:latin typeface="Network Rail Sans" panose="02000000040000020004" pitchFamily="2" charset="0"/>
                <a:ea typeface="Network Rail Sans" panose="02000000040000020004" pitchFamily="2" charset="0"/>
                <a:cs typeface="Network Rail Sans" panose="02000000040000020004" pitchFamily="2" charset="0"/>
              </a:defRPr>
            </a:lvl3pPr>
            <a:lvl4pPr marL="1371566" indent="0">
              <a:buClr>
                <a:schemeClr val="bg2"/>
              </a:buClr>
              <a:buNone/>
              <a:defRPr sz="1800">
                <a:latin typeface="Network Rail Sans" panose="02000000040000020004" pitchFamily="2" charset="0"/>
                <a:ea typeface="Network Rail Sans" panose="02000000040000020004" pitchFamily="2" charset="0"/>
                <a:cs typeface="Network Rail Sans" panose="02000000040000020004" pitchFamily="2" charset="0"/>
              </a:defRPr>
            </a:lvl4pPr>
            <a:lvl5pPr marL="1828755" indent="0">
              <a:buClr>
                <a:schemeClr val="bg2"/>
              </a:buClr>
              <a:buNone/>
              <a:defRPr sz="1800">
                <a:latin typeface="Network Rail Sans" panose="02000000040000020004" pitchFamily="2" charset="0"/>
                <a:ea typeface="Network Rail Sans" panose="02000000040000020004" pitchFamily="2" charset="0"/>
                <a:cs typeface="Network Rail Sans" panose="02000000040000020004"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Box 11">
            <a:extLst>
              <a:ext uri="{FF2B5EF4-FFF2-40B4-BE49-F238E27FC236}">
                <a16:creationId xmlns:a16="http://schemas.microsoft.com/office/drawing/2014/main" id="{E951385A-697D-4D36-A427-870F4F0695A6}"/>
              </a:ext>
            </a:extLst>
          </p:cNvPr>
          <p:cNvSpPr txBox="1"/>
          <p:nvPr userDrawn="1"/>
        </p:nvSpPr>
        <p:spPr>
          <a:xfrm>
            <a:off x="10712566" y="6410309"/>
            <a:ext cx="1479447" cy="169277"/>
          </a:xfrm>
          <a:prstGeom prst="rect">
            <a:avLst/>
          </a:prstGeom>
          <a:noFill/>
        </p:spPr>
        <p:txBody>
          <a:bodyPr wrap="square" lIns="0" tIns="0" rIns="0" bIns="0" rtlCol="0">
            <a:spAutoFit/>
          </a:bodyPr>
          <a:lstStyle/>
          <a:p>
            <a:pPr algn="ctr"/>
            <a:r>
              <a:rPr lang="en-US" sz="1100" b="1">
                <a:latin typeface="Network Rail Sans" charset="0"/>
                <a:ea typeface="Network Rail Sans" charset="0"/>
                <a:cs typeface="Network Rail Sans" charset="0"/>
              </a:rPr>
              <a:t>Page </a:t>
            </a:r>
            <a:fld id="{D6E52CD9-265F-0944-8D35-37F9AE352F10}" type="slidenum">
              <a:rPr lang="en-US" sz="1100" b="1" smtClean="0">
                <a:latin typeface="Network Rail Sans" charset="0"/>
                <a:ea typeface="Network Rail Sans" charset="0"/>
                <a:cs typeface="Network Rail Sans" charset="0"/>
              </a:rPr>
              <a:pPr algn="ctr"/>
              <a:t>‹#›</a:t>
            </a:fld>
            <a:endParaRPr lang="en-US" sz="1100" b="1">
              <a:latin typeface="Network Rail Sans" charset="0"/>
              <a:ea typeface="Network Rail Sans" charset="0"/>
              <a:cs typeface="Network Rail Sans" charset="0"/>
            </a:endParaRPr>
          </a:p>
        </p:txBody>
      </p:sp>
      <p:sp>
        <p:nvSpPr>
          <p:cNvPr id="13" name="Rectangle 12">
            <a:extLst>
              <a:ext uri="{FF2B5EF4-FFF2-40B4-BE49-F238E27FC236}">
                <a16:creationId xmlns:a16="http://schemas.microsoft.com/office/drawing/2014/main" id="{8DEF24D4-6467-4BF3-B9E2-D39492541358}"/>
              </a:ext>
            </a:extLst>
          </p:cNvPr>
          <p:cNvSpPr/>
          <p:nvPr userDrawn="1"/>
        </p:nvSpPr>
        <p:spPr>
          <a:xfrm>
            <a:off x="-6332" y="0"/>
            <a:ext cx="779357" cy="6858000"/>
          </a:xfrm>
          <a:prstGeom prst="rect">
            <a:avLst/>
          </a:prstGeom>
          <a:solidFill>
            <a:srgbClr val="7DC356"/>
          </a:solidFill>
          <a:ln>
            <a:solidFill>
              <a:srgbClr val="7DC35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a:p>
        </p:txBody>
      </p:sp>
      <p:pic>
        <p:nvPicPr>
          <p:cNvPr id="7" name="Picture 6" descr="A picture containing logo&#10;&#10;Description automatically generated">
            <a:extLst>
              <a:ext uri="{FF2B5EF4-FFF2-40B4-BE49-F238E27FC236}">
                <a16:creationId xmlns:a16="http://schemas.microsoft.com/office/drawing/2014/main" id="{66D89075-9ECA-41BF-9265-F3765D66AA7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829" t="7517" r="57002" b="7436"/>
          <a:stretch/>
        </p:blipFill>
        <p:spPr>
          <a:xfrm>
            <a:off x="33302" y="6056955"/>
            <a:ext cx="700088" cy="706707"/>
          </a:xfrm>
          <a:prstGeom prst="flowChartConnector">
            <a:avLst/>
          </a:prstGeom>
        </p:spPr>
      </p:pic>
      <p:pic>
        <p:nvPicPr>
          <p:cNvPr id="11" name="Picture 10" descr="Logo&#10;&#10;Description automatically generated">
            <a:extLst>
              <a:ext uri="{FF2B5EF4-FFF2-40B4-BE49-F238E27FC236}">
                <a16:creationId xmlns:a16="http://schemas.microsoft.com/office/drawing/2014/main" id="{1FACAC13-4F24-40BD-B4D7-8779F42C704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94899" y="104017"/>
            <a:ext cx="2040987" cy="767545"/>
          </a:xfrm>
          <a:prstGeom prst="rect">
            <a:avLst/>
          </a:prstGeom>
        </p:spPr>
      </p:pic>
    </p:spTree>
    <p:extLst>
      <p:ext uri="{BB962C8B-B14F-4D97-AF65-F5344CB8AC3E}">
        <p14:creationId xmlns:p14="http://schemas.microsoft.com/office/powerpoint/2010/main" val="228836974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22260" y="365862"/>
            <a:ext cx="11248633" cy="831500"/>
          </a:xfrm>
          <a:prstGeom prst="rect">
            <a:avLst/>
          </a:prstGeom>
        </p:spPr>
        <p:txBody>
          <a:bodyPr lIns="0" rIns="0"/>
          <a:lstStyle>
            <a:lvl1pPr algn="l">
              <a:defRPr sz="3600" b="1">
                <a:solidFill>
                  <a:schemeClr val="bg2"/>
                </a:solidFill>
                <a:latin typeface="Network Rail Sans" charset="0"/>
                <a:ea typeface="Network Rail Sans" charset="0"/>
                <a:cs typeface="Network Rail Sans" charset="0"/>
              </a:defRPr>
            </a:lvl1pPr>
          </a:lstStyle>
          <a:p>
            <a:r>
              <a:rPr lang="en-US"/>
              <a:t>Click to edit Master title style</a:t>
            </a:r>
          </a:p>
        </p:txBody>
      </p:sp>
      <p:sp>
        <p:nvSpPr>
          <p:cNvPr id="4" name="Text Placeholder 3"/>
          <p:cNvSpPr>
            <a:spLocks noGrp="1"/>
          </p:cNvSpPr>
          <p:nvPr>
            <p:ph type="body" sz="quarter" idx="10"/>
          </p:nvPr>
        </p:nvSpPr>
        <p:spPr>
          <a:xfrm>
            <a:off x="6207099" y="1441040"/>
            <a:ext cx="5563788" cy="4486967"/>
          </a:xfrm>
          <a:prstGeom prst="rect">
            <a:avLst/>
          </a:prstGeom>
        </p:spPr>
        <p:txBody>
          <a:bodyPr lIns="0" rIns="0"/>
          <a:lstStyle>
            <a:lvl1pPr>
              <a:buClr>
                <a:schemeClr val="bg2"/>
              </a:buClr>
              <a:defRPr sz="2400">
                <a:latin typeface="Network Rail Sans" charset="0"/>
                <a:ea typeface="Network Rail Sans" charset="0"/>
                <a:cs typeface="Network Rail Sans" charset="0"/>
              </a:defRPr>
            </a:lvl1pPr>
            <a:lvl2pPr>
              <a:buClr>
                <a:schemeClr val="bg2"/>
              </a:buClr>
              <a:defRPr sz="2000">
                <a:latin typeface="Network Rail Sans" charset="0"/>
                <a:ea typeface="Network Rail Sans" charset="0"/>
                <a:cs typeface="Network Rail Sans" charset="0"/>
              </a:defRPr>
            </a:lvl2pPr>
            <a:lvl3pPr>
              <a:buClr>
                <a:schemeClr val="bg2"/>
              </a:buClr>
              <a:defRPr sz="1800">
                <a:latin typeface="Network Rail Sans" charset="0"/>
                <a:ea typeface="Network Rail Sans" charset="0"/>
                <a:cs typeface="Network Rail Sans" charset="0"/>
              </a:defRPr>
            </a:lvl3pPr>
            <a:lvl4pPr>
              <a:defRPr>
                <a:latin typeface="Network Rail Sans" charset="0"/>
                <a:ea typeface="Network Rail Sans" charset="0"/>
                <a:cs typeface="Network Rail Sans" charset="0"/>
              </a:defRPr>
            </a:lvl4pPr>
            <a:lvl5pPr>
              <a:defRPr>
                <a:latin typeface="Network Rail Sans" charset="0"/>
                <a:ea typeface="Network Rail Sans" charset="0"/>
                <a:cs typeface="Network Rail Sans" charset="0"/>
              </a:defRPr>
            </a:lvl5pPr>
          </a:lstStyle>
          <a:p>
            <a:pPr lvl="0"/>
            <a:r>
              <a:rPr lang="en-US"/>
              <a:t>Click to edit Master text styles</a:t>
            </a:r>
          </a:p>
          <a:p>
            <a:pPr lvl="1"/>
            <a:r>
              <a:rPr lang="en-US"/>
              <a:t>Second level</a:t>
            </a:r>
          </a:p>
          <a:p>
            <a:pPr lvl="2"/>
            <a:r>
              <a:rPr lang="en-US"/>
              <a:t>Third level</a:t>
            </a:r>
          </a:p>
        </p:txBody>
      </p:sp>
      <p:sp>
        <p:nvSpPr>
          <p:cNvPr id="6" name="Picture Placeholder 5"/>
          <p:cNvSpPr>
            <a:spLocks noGrp="1"/>
          </p:cNvSpPr>
          <p:nvPr>
            <p:ph type="pic" sz="quarter" idx="12"/>
          </p:nvPr>
        </p:nvSpPr>
        <p:spPr>
          <a:xfrm>
            <a:off x="522258" y="1441040"/>
            <a:ext cx="5209959" cy="4486967"/>
          </a:xfrm>
          <a:prstGeom prst="rect">
            <a:avLst/>
          </a:prstGeom>
          <a:solidFill>
            <a:schemeClr val="bg1">
              <a:lumMod val="95000"/>
            </a:schemeClr>
          </a:solidFill>
        </p:spPr>
        <p:txBody>
          <a:bodyPr/>
          <a:lstStyle>
            <a:lvl1pPr>
              <a:defRPr>
                <a:latin typeface="Network Rail Sans" charset="0"/>
                <a:ea typeface="Network Rail Sans" charset="0"/>
                <a:cs typeface="Network Rail Sans" charset="0"/>
              </a:defRPr>
            </a:lvl1pPr>
          </a:lstStyle>
          <a:p>
            <a:endParaRPr lang="en-US"/>
          </a:p>
        </p:txBody>
      </p:sp>
      <p:sp>
        <p:nvSpPr>
          <p:cNvPr id="12" name="TextBox 11">
            <a:extLst>
              <a:ext uri="{FF2B5EF4-FFF2-40B4-BE49-F238E27FC236}">
                <a16:creationId xmlns:a16="http://schemas.microsoft.com/office/drawing/2014/main" id="{881F037D-332C-4EA0-B554-017FCF268E00}"/>
              </a:ext>
            </a:extLst>
          </p:cNvPr>
          <p:cNvSpPr txBox="1"/>
          <p:nvPr userDrawn="1"/>
        </p:nvSpPr>
        <p:spPr>
          <a:xfrm>
            <a:off x="10712562" y="6410306"/>
            <a:ext cx="1479447" cy="169277"/>
          </a:xfrm>
          <a:prstGeom prst="rect">
            <a:avLst/>
          </a:prstGeom>
          <a:noFill/>
        </p:spPr>
        <p:txBody>
          <a:bodyPr wrap="square" lIns="0" tIns="0" rIns="0" bIns="0" rtlCol="0">
            <a:spAutoFit/>
          </a:bodyPr>
          <a:lstStyle/>
          <a:p>
            <a:pPr algn="ctr"/>
            <a:r>
              <a:rPr lang="en-US" sz="1100" b="1">
                <a:latin typeface="Network Rail Sans" charset="0"/>
                <a:ea typeface="Network Rail Sans" charset="0"/>
                <a:cs typeface="Network Rail Sans" charset="0"/>
              </a:rPr>
              <a:t>Page </a:t>
            </a:r>
            <a:fld id="{D6E52CD9-265F-0944-8D35-37F9AE352F10}" type="slidenum">
              <a:rPr lang="en-US" sz="1100" b="1" smtClean="0">
                <a:latin typeface="Network Rail Sans" charset="0"/>
                <a:ea typeface="Network Rail Sans" charset="0"/>
                <a:cs typeface="Network Rail Sans" charset="0"/>
              </a:rPr>
              <a:pPr algn="ctr"/>
              <a:t>‹#›</a:t>
            </a:fld>
            <a:endParaRPr lang="en-US" sz="1100" b="1">
              <a:latin typeface="Network Rail Sans" charset="0"/>
              <a:ea typeface="Network Rail Sans" charset="0"/>
              <a:cs typeface="Network Rail Sans" charset="0"/>
            </a:endParaRPr>
          </a:p>
        </p:txBody>
      </p:sp>
      <p:sp>
        <p:nvSpPr>
          <p:cNvPr id="13" name="Rectangle 12">
            <a:extLst>
              <a:ext uri="{FF2B5EF4-FFF2-40B4-BE49-F238E27FC236}">
                <a16:creationId xmlns:a16="http://schemas.microsoft.com/office/drawing/2014/main" id="{1A78B1C1-3803-4D40-A005-92CFB990B789}"/>
              </a:ext>
            </a:extLst>
          </p:cNvPr>
          <p:cNvSpPr/>
          <p:nvPr userDrawn="1"/>
        </p:nvSpPr>
        <p:spPr>
          <a:xfrm>
            <a:off x="-6331" y="0"/>
            <a:ext cx="436324" cy="6858000"/>
          </a:xfrm>
          <a:prstGeom prst="rect">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a:p>
        </p:txBody>
      </p:sp>
    </p:spTree>
    <p:extLst>
      <p:ext uri="{BB962C8B-B14F-4D97-AF65-F5344CB8AC3E}">
        <p14:creationId xmlns:p14="http://schemas.microsoft.com/office/powerpoint/2010/main" val="216460598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22260" y="365862"/>
            <a:ext cx="11248633" cy="831500"/>
          </a:xfrm>
          <a:prstGeom prst="rect">
            <a:avLst/>
          </a:prstGeom>
        </p:spPr>
        <p:txBody>
          <a:bodyPr lIns="0" rIns="0"/>
          <a:lstStyle>
            <a:lvl1pPr algn="l">
              <a:defRPr sz="3600" b="1">
                <a:solidFill>
                  <a:schemeClr val="bg2"/>
                </a:solidFill>
                <a:latin typeface="Network Rail Sans" charset="0"/>
                <a:ea typeface="Network Rail Sans" charset="0"/>
                <a:cs typeface="Network Rail Sans" charset="0"/>
              </a:defRPr>
            </a:lvl1pPr>
          </a:lstStyle>
          <a:p>
            <a:r>
              <a:rPr lang="en-US"/>
              <a:t>Click to edit Master title style</a:t>
            </a:r>
          </a:p>
        </p:txBody>
      </p:sp>
      <p:sp>
        <p:nvSpPr>
          <p:cNvPr id="6" name="Picture Placeholder 5"/>
          <p:cNvSpPr>
            <a:spLocks noGrp="1"/>
          </p:cNvSpPr>
          <p:nvPr>
            <p:ph type="pic" sz="quarter" idx="12"/>
          </p:nvPr>
        </p:nvSpPr>
        <p:spPr>
          <a:xfrm>
            <a:off x="522248" y="1441040"/>
            <a:ext cx="11257984" cy="4486967"/>
          </a:xfrm>
          <a:prstGeom prst="rect">
            <a:avLst/>
          </a:prstGeom>
          <a:solidFill>
            <a:schemeClr val="bg1">
              <a:lumMod val="95000"/>
            </a:schemeClr>
          </a:solidFill>
        </p:spPr>
        <p:txBody>
          <a:bodyPr/>
          <a:lstStyle>
            <a:lvl1pPr>
              <a:defRPr>
                <a:latin typeface="Network Rail Sans" charset="0"/>
                <a:ea typeface="Network Rail Sans" charset="0"/>
                <a:cs typeface="Network Rail Sans" charset="0"/>
              </a:defRPr>
            </a:lvl1pPr>
          </a:lstStyle>
          <a:p>
            <a:endParaRPr lang="en-US"/>
          </a:p>
        </p:txBody>
      </p:sp>
      <p:sp>
        <p:nvSpPr>
          <p:cNvPr id="11" name="TextBox 10">
            <a:extLst>
              <a:ext uri="{FF2B5EF4-FFF2-40B4-BE49-F238E27FC236}">
                <a16:creationId xmlns:a16="http://schemas.microsoft.com/office/drawing/2014/main" id="{DC10AAE7-09B7-4CAF-A1C1-1FE4D715026B}"/>
              </a:ext>
            </a:extLst>
          </p:cNvPr>
          <p:cNvSpPr txBox="1"/>
          <p:nvPr userDrawn="1"/>
        </p:nvSpPr>
        <p:spPr>
          <a:xfrm>
            <a:off x="10712562" y="6410306"/>
            <a:ext cx="1479447" cy="169277"/>
          </a:xfrm>
          <a:prstGeom prst="rect">
            <a:avLst/>
          </a:prstGeom>
          <a:noFill/>
        </p:spPr>
        <p:txBody>
          <a:bodyPr wrap="square" lIns="0" tIns="0" rIns="0" bIns="0" rtlCol="0">
            <a:spAutoFit/>
          </a:bodyPr>
          <a:lstStyle/>
          <a:p>
            <a:pPr algn="ctr"/>
            <a:r>
              <a:rPr lang="en-US" sz="1100" b="1">
                <a:latin typeface="Network Rail Sans" charset="0"/>
                <a:ea typeface="Network Rail Sans" charset="0"/>
                <a:cs typeface="Network Rail Sans" charset="0"/>
              </a:rPr>
              <a:t>Page </a:t>
            </a:r>
            <a:fld id="{D6E52CD9-265F-0944-8D35-37F9AE352F10}" type="slidenum">
              <a:rPr lang="en-US" sz="1100" b="1" smtClean="0">
                <a:latin typeface="Network Rail Sans" charset="0"/>
                <a:ea typeface="Network Rail Sans" charset="0"/>
                <a:cs typeface="Network Rail Sans" charset="0"/>
              </a:rPr>
              <a:pPr algn="ctr"/>
              <a:t>‹#›</a:t>
            </a:fld>
            <a:endParaRPr lang="en-US" sz="1100" b="1">
              <a:latin typeface="Network Rail Sans" charset="0"/>
              <a:ea typeface="Network Rail Sans" charset="0"/>
              <a:cs typeface="Network Rail Sans" charset="0"/>
            </a:endParaRPr>
          </a:p>
        </p:txBody>
      </p:sp>
      <p:sp>
        <p:nvSpPr>
          <p:cNvPr id="12" name="Rectangle 11">
            <a:extLst>
              <a:ext uri="{FF2B5EF4-FFF2-40B4-BE49-F238E27FC236}">
                <a16:creationId xmlns:a16="http://schemas.microsoft.com/office/drawing/2014/main" id="{A089E5EF-F278-477C-BFE0-43D97685F43A}"/>
              </a:ext>
            </a:extLst>
          </p:cNvPr>
          <p:cNvSpPr/>
          <p:nvPr userDrawn="1"/>
        </p:nvSpPr>
        <p:spPr>
          <a:xfrm>
            <a:off x="-6331" y="0"/>
            <a:ext cx="436324" cy="6858000"/>
          </a:xfrm>
          <a:prstGeom prst="rect">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a:p>
        </p:txBody>
      </p:sp>
    </p:spTree>
    <p:extLst>
      <p:ext uri="{BB962C8B-B14F-4D97-AF65-F5344CB8AC3E}">
        <p14:creationId xmlns:p14="http://schemas.microsoft.com/office/powerpoint/2010/main" val="21751518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10_Custom Layout">
    <p:spTree>
      <p:nvGrpSpPr>
        <p:cNvPr id="1" name=""/>
        <p:cNvGrpSpPr/>
        <p:nvPr/>
      </p:nvGrpSpPr>
      <p:grpSpPr>
        <a:xfrm>
          <a:off x="0" y="0"/>
          <a:ext cx="0" cy="0"/>
          <a:chOff x="0" y="0"/>
          <a:chExt cx="0" cy="0"/>
        </a:xfrm>
      </p:grpSpPr>
      <p:sp>
        <p:nvSpPr>
          <p:cNvPr id="18" name="Rectangle 8">
            <a:extLst>
              <a:ext uri="{FF2B5EF4-FFF2-40B4-BE49-F238E27FC236}">
                <a16:creationId xmlns:a16="http://schemas.microsoft.com/office/drawing/2014/main" id="{49F1E227-9D75-43E4-BD96-5DC3886DC39C}"/>
              </a:ext>
            </a:extLst>
          </p:cNvPr>
          <p:cNvSpPr/>
          <p:nvPr userDrawn="1"/>
        </p:nvSpPr>
        <p:spPr>
          <a:xfrm>
            <a:off x="253632" y="368724"/>
            <a:ext cx="8812800" cy="6337025"/>
          </a:xfrm>
          <a:custGeom>
            <a:avLst/>
            <a:gdLst>
              <a:gd name="connsiteX0" fmla="*/ 0 w 9547200"/>
              <a:gd name="connsiteY0" fmla="*/ 0 h 6337024"/>
              <a:gd name="connsiteX1" fmla="*/ 9547200 w 9547200"/>
              <a:gd name="connsiteY1" fmla="*/ 0 h 6337024"/>
              <a:gd name="connsiteX2" fmla="*/ 9547200 w 9547200"/>
              <a:gd name="connsiteY2" fmla="*/ 6337024 h 6337024"/>
              <a:gd name="connsiteX3" fmla="*/ 0 w 9547200"/>
              <a:gd name="connsiteY3" fmla="*/ 6337024 h 6337024"/>
              <a:gd name="connsiteX4" fmla="*/ 0 w 9547200"/>
              <a:gd name="connsiteY4" fmla="*/ 0 h 6337024"/>
              <a:gd name="connsiteX0" fmla="*/ 0 w 9547200"/>
              <a:gd name="connsiteY0" fmla="*/ 1 h 6337025"/>
              <a:gd name="connsiteX1" fmla="*/ 7736501 w 9547200"/>
              <a:gd name="connsiteY1" fmla="*/ 0 h 6337025"/>
              <a:gd name="connsiteX2" fmla="*/ 9547200 w 9547200"/>
              <a:gd name="connsiteY2" fmla="*/ 1 h 6337025"/>
              <a:gd name="connsiteX3" fmla="*/ 9547200 w 9547200"/>
              <a:gd name="connsiteY3" fmla="*/ 6337025 h 6337025"/>
              <a:gd name="connsiteX4" fmla="*/ 0 w 9547200"/>
              <a:gd name="connsiteY4" fmla="*/ 6337025 h 6337025"/>
              <a:gd name="connsiteX5" fmla="*/ 0 w 9547200"/>
              <a:gd name="connsiteY5" fmla="*/ 1 h 6337025"/>
              <a:gd name="connsiteX0" fmla="*/ 0 w 9547200"/>
              <a:gd name="connsiteY0" fmla="*/ 1 h 6337025"/>
              <a:gd name="connsiteX1" fmla="*/ 7736501 w 9547200"/>
              <a:gd name="connsiteY1" fmla="*/ 0 h 6337025"/>
              <a:gd name="connsiteX2" fmla="*/ 9547200 w 9547200"/>
              <a:gd name="connsiteY2" fmla="*/ 1 h 6337025"/>
              <a:gd name="connsiteX3" fmla="*/ 9545277 w 9547200"/>
              <a:gd name="connsiteY3" fmla="*/ 630737 h 6337025"/>
              <a:gd name="connsiteX4" fmla="*/ 9547200 w 9547200"/>
              <a:gd name="connsiteY4" fmla="*/ 6337025 h 6337025"/>
              <a:gd name="connsiteX5" fmla="*/ 0 w 9547200"/>
              <a:gd name="connsiteY5" fmla="*/ 6337025 h 6337025"/>
              <a:gd name="connsiteX6" fmla="*/ 0 w 9547200"/>
              <a:gd name="connsiteY6" fmla="*/ 1 h 6337025"/>
              <a:gd name="connsiteX0" fmla="*/ 0 w 9547200"/>
              <a:gd name="connsiteY0" fmla="*/ 1 h 6337025"/>
              <a:gd name="connsiteX1" fmla="*/ 7736501 w 9547200"/>
              <a:gd name="connsiteY1" fmla="*/ 0 h 6337025"/>
              <a:gd name="connsiteX2" fmla="*/ 8933150 w 9547200"/>
              <a:gd name="connsiteY2" fmla="*/ 256968 h 6337025"/>
              <a:gd name="connsiteX3" fmla="*/ 9545277 w 9547200"/>
              <a:gd name="connsiteY3" fmla="*/ 630737 h 6337025"/>
              <a:gd name="connsiteX4" fmla="*/ 9547200 w 9547200"/>
              <a:gd name="connsiteY4" fmla="*/ 6337025 h 6337025"/>
              <a:gd name="connsiteX5" fmla="*/ 0 w 9547200"/>
              <a:gd name="connsiteY5" fmla="*/ 6337025 h 6337025"/>
              <a:gd name="connsiteX6" fmla="*/ 0 w 9547200"/>
              <a:gd name="connsiteY6" fmla="*/ 1 h 6337025"/>
              <a:gd name="connsiteX0" fmla="*/ 0 w 9547200"/>
              <a:gd name="connsiteY0" fmla="*/ 1 h 6337025"/>
              <a:gd name="connsiteX1" fmla="*/ 7736501 w 9547200"/>
              <a:gd name="connsiteY1" fmla="*/ 0 h 6337025"/>
              <a:gd name="connsiteX2" fmla="*/ 9545277 w 9547200"/>
              <a:gd name="connsiteY2" fmla="*/ 630737 h 6337025"/>
              <a:gd name="connsiteX3" fmla="*/ 9547200 w 9547200"/>
              <a:gd name="connsiteY3" fmla="*/ 6337025 h 6337025"/>
              <a:gd name="connsiteX4" fmla="*/ 0 w 9547200"/>
              <a:gd name="connsiteY4" fmla="*/ 6337025 h 6337025"/>
              <a:gd name="connsiteX5" fmla="*/ 0 w 9547200"/>
              <a:gd name="connsiteY5" fmla="*/ 1 h 6337025"/>
              <a:gd name="connsiteX0" fmla="*/ 0 w 9547200"/>
              <a:gd name="connsiteY0" fmla="*/ 1 h 6337025"/>
              <a:gd name="connsiteX1" fmla="*/ 7736501 w 9547200"/>
              <a:gd name="connsiteY1" fmla="*/ 0 h 6337025"/>
              <a:gd name="connsiteX2" fmla="*/ 9538602 w 9547200"/>
              <a:gd name="connsiteY2" fmla="*/ 463876 h 6337025"/>
              <a:gd name="connsiteX3" fmla="*/ 9547200 w 9547200"/>
              <a:gd name="connsiteY3" fmla="*/ 6337025 h 6337025"/>
              <a:gd name="connsiteX4" fmla="*/ 0 w 9547200"/>
              <a:gd name="connsiteY4" fmla="*/ 6337025 h 6337025"/>
              <a:gd name="connsiteX5" fmla="*/ 0 w 9547200"/>
              <a:gd name="connsiteY5" fmla="*/ 1 h 6337025"/>
              <a:gd name="connsiteX0" fmla="*/ 0 w 9547200"/>
              <a:gd name="connsiteY0" fmla="*/ 1 h 6337025"/>
              <a:gd name="connsiteX1" fmla="*/ 7803245 w 9547200"/>
              <a:gd name="connsiteY1" fmla="*/ 0 h 6337025"/>
              <a:gd name="connsiteX2" fmla="*/ 9538602 w 9547200"/>
              <a:gd name="connsiteY2" fmla="*/ 463876 h 6337025"/>
              <a:gd name="connsiteX3" fmla="*/ 9547200 w 9547200"/>
              <a:gd name="connsiteY3" fmla="*/ 6337025 h 6337025"/>
              <a:gd name="connsiteX4" fmla="*/ 0 w 9547200"/>
              <a:gd name="connsiteY4" fmla="*/ 6337025 h 6337025"/>
              <a:gd name="connsiteX5" fmla="*/ 0 w 9547200"/>
              <a:gd name="connsiteY5" fmla="*/ 1 h 6337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47200" h="6337025">
                <a:moveTo>
                  <a:pt x="0" y="1"/>
                </a:moveTo>
                <a:lnTo>
                  <a:pt x="7803245" y="0"/>
                </a:lnTo>
                <a:lnTo>
                  <a:pt x="9538602" y="463876"/>
                </a:lnTo>
                <a:lnTo>
                  <a:pt x="9547200" y="6337025"/>
                </a:lnTo>
                <a:lnTo>
                  <a:pt x="0" y="6337025"/>
                </a:lnTo>
                <a:lnTo>
                  <a:pt x="0" y="1"/>
                </a:lnTo>
                <a:close/>
              </a:path>
            </a:pathLst>
          </a:custGeom>
          <a:solidFill>
            <a:srgbClr val="C945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94083" rtl="0" eaLnBrk="1" fontAlgn="auto" latinLnBrk="0" hangingPunct="1">
              <a:lnSpc>
                <a:spcPct val="100000"/>
              </a:lnSpc>
              <a:spcBef>
                <a:spcPts val="0"/>
              </a:spcBef>
              <a:spcAft>
                <a:spcPts val="0"/>
              </a:spcAft>
              <a:buClrTx/>
              <a:buSzTx/>
              <a:buFontTx/>
              <a:buNone/>
              <a:tabLst/>
              <a:defRPr/>
            </a:pPr>
            <a:endParaRPr kumimoji="0" lang="en-GB" sz="1621" b="0" i="0" u="none" strike="noStrike" kern="1200" cap="none" spc="0" normalizeH="0" baseline="0" noProof="0">
              <a:ln>
                <a:noFill/>
              </a:ln>
              <a:solidFill>
                <a:srgbClr val="FFFFFF"/>
              </a:solidFill>
              <a:effectLst/>
              <a:uLnTx/>
              <a:uFillTx/>
              <a:latin typeface="Calibri"/>
              <a:ea typeface="+mn-ea"/>
              <a:cs typeface="+mn-cs"/>
            </a:endParaRPr>
          </a:p>
        </p:txBody>
      </p:sp>
      <p:pic>
        <p:nvPicPr>
          <p:cNvPr id="9" name="Picture 8">
            <a:extLst>
              <a:ext uri="{FF2B5EF4-FFF2-40B4-BE49-F238E27FC236}">
                <a16:creationId xmlns:a16="http://schemas.microsoft.com/office/drawing/2014/main" id="{C182341C-A05C-40D7-8463-1BACD432BCA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11936" y="100638"/>
            <a:ext cx="1487222" cy="819557"/>
          </a:xfrm>
          <a:prstGeom prst="rect">
            <a:avLst/>
          </a:prstGeom>
        </p:spPr>
      </p:pic>
      <p:sp>
        <p:nvSpPr>
          <p:cNvPr id="10" name="Rectangle 8">
            <a:extLst>
              <a:ext uri="{FF2B5EF4-FFF2-40B4-BE49-F238E27FC236}">
                <a16:creationId xmlns:a16="http://schemas.microsoft.com/office/drawing/2014/main" id="{523378E9-2D6C-46EA-8E2B-F4F38874EE05}"/>
              </a:ext>
            </a:extLst>
          </p:cNvPr>
          <p:cNvSpPr/>
          <p:nvPr userDrawn="1"/>
        </p:nvSpPr>
        <p:spPr>
          <a:xfrm>
            <a:off x="3125568" y="368725"/>
            <a:ext cx="8812800" cy="6337025"/>
          </a:xfrm>
          <a:custGeom>
            <a:avLst/>
            <a:gdLst>
              <a:gd name="connsiteX0" fmla="*/ 0 w 9547200"/>
              <a:gd name="connsiteY0" fmla="*/ 0 h 6337024"/>
              <a:gd name="connsiteX1" fmla="*/ 9547200 w 9547200"/>
              <a:gd name="connsiteY1" fmla="*/ 0 h 6337024"/>
              <a:gd name="connsiteX2" fmla="*/ 9547200 w 9547200"/>
              <a:gd name="connsiteY2" fmla="*/ 6337024 h 6337024"/>
              <a:gd name="connsiteX3" fmla="*/ 0 w 9547200"/>
              <a:gd name="connsiteY3" fmla="*/ 6337024 h 6337024"/>
              <a:gd name="connsiteX4" fmla="*/ 0 w 9547200"/>
              <a:gd name="connsiteY4" fmla="*/ 0 h 6337024"/>
              <a:gd name="connsiteX0" fmla="*/ 0 w 9547200"/>
              <a:gd name="connsiteY0" fmla="*/ 1 h 6337025"/>
              <a:gd name="connsiteX1" fmla="*/ 7736501 w 9547200"/>
              <a:gd name="connsiteY1" fmla="*/ 0 h 6337025"/>
              <a:gd name="connsiteX2" fmla="*/ 9547200 w 9547200"/>
              <a:gd name="connsiteY2" fmla="*/ 1 h 6337025"/>
              <a:gd name="connsiteX3" fmla="*/ 9547200 w 9547200"/>
              <a:gd name="connsiteY3" fmla="*/ 6337025 h 6337025"/>
              <a:gd name="connsiteX4" fmla="*/ 0 w 9547200"/>
              <a:gd name="connsiteY4" fmla="*/ 6337025 h 6337025"/>
              <a:gd name="connsiteX5" fmla="*/ 0 w 9547200"/>
              <a:gd name="connsiteY5" fmla="*/ 1 h 6337025"/>
              <a:gd name="connsiteX0" fmla="*/ 0 w 9547200"/>
              <a:gd name="connsiteY0" fmla="*/ 1 h 6337025"/>
              <a:gd name="connsiteX1" fmla="*/ 7736501 w 9547200"/>
              <a:gd name="connsiteY1" fmla="*/ 0 h 6337025"/>
              <a:gd name="connsiteX2" fmla="*/ 9547200 w 9547200"/>
              <a:gd name="connsiteY2" fmla="*/ 1 h 6337025"/>
              <a:gd name="connsiteX3" fmla="*/ 9545277 w 9547200"/>
              <a:gd name="connsiteY3" fmla="*/ 630737 h 6337025"/>
              <a:gd name="connsiteX4" fmla="*/ 9547200 w 9547200"/>
              <a:gd name="connsiteY4" fmla="*/ 6337025 h 6337025"/>
              <a:gd name="connsiteX5" fmla="*/ 0 w 9547200"/>
              <a:gd name="connsiteY5" fmla="*/ 6337025 h 6337025"/>
              <a:gd name="connsiteX6" fmla="*/ 0 w 9547200"/>
              <a:gd name="connsiteY6" fmla="*/ 1 h 6337025"/>
              <a:gd name="connsiteX0" fmla="*/ 0 w 9547200"/>
              <a:gd name="connsiteY0" fmla="*/ 1 h 6337025"/>
              <a:gd name="connsiteX1" fmla="*/ 7736501 w 9547200"/>
              <a:gd name="connsiteY1" fmla="*/ 0 h 6337025"/>
              <a:gd name="connsiteX2" fmla="*/ 8933150 w 9547200"/>
              <a:gd name="connsiteY2" fmla="*/ 256968 h 6337025"/>
              <a:gd name="connsiteX3" fmla="*/ 9545277 w 9547200"/>
              <a:gd name="connsiteY3" fmla="*/ 630737 h 6337025"/>
              <a:gd name="connsiteX4" fmla="*/ 9547200 w 9547200"/>
              <a:gd name="connsiteY4" fmla="*/ 6337025 h 6337025"/>
              <a:gd name="connsiteX5" fmla="*/ 0 w 9547200"/>
              <a:gd name="connsiteY5" fmla="*/ 6337025 h 6337025"/>
              <a:gd name="connsiteX6" fmla="*/ 0 w 9547200"/>
              <a:gd name="connsiteY6" fmla="*/ 1 h 6337025"/>
              <a:gd name="connsiteX0" fmla="*/ 0 w 9547200"/>
              <a:gd name="connsiteY0" fmla="*/ 1 h 6337025"/>
              <a:gd name="connsiteX1" fmla="*/ 7736501 w 9547200"/>
              <a:gd name="connsiteY1" fmla="*/ 0 h 6337025"/>
              <a:gd name="connsiteX2" fmla="*/ 9545277 w 9547200"/>
              <a:gd name="connsiteY2" fmla="*/ 630737 h 6337025"/>
              <a:gd name="connsiteX3" fmla="*/ 9547200 w 9547200"/>
              <a:gd name="connsiteY3" fmla="*/ 6337025 h 6337025"/>
              <a:gd name="connsiteX4" fmla="*/ 0 w 9547200"/>
              <a:gd name="connsiteY4" fmla="*/ 6337025 h 6337025"/>
              <a:gd name="connsiteX5" fmla="*/ 0 w 9547200"/>
              <a:gd name="connsiteY5" fmla="*/ 1 h 6337025"/>
              <a:gd name="connsiteX0" fmla="*/ 0 w 9547200"/>
              <a:gd name="connsiteY0" fmla="*/ 1 h 6337025"/>
              <a:gd name="connsiteX1" fmla="*/ 7736501 w 9547200"/>
              <a:gd name="connsiteY1" fmla="*/ 0 h 6337025"/>
              <a:gd name="connsiteX2" fmla="*/ 9538602 w 9547200"/>
              <a:gd name="connsiteY2" fmla="*/ 463876 h 6337025"/>
              <a:gd name="connsiteX3" fmla="*/ 9547200 w 9547200"/>
              <a:gd name="connsiteY3" fmla="*/ 6337025 h 6337025"/>
              <a:gd name="connsiteX4" fmla="*/ 0 w 9547200"/>
              <a:gd name="connsiteY4" fmla="*/ 6337025 h 6337025"/>
              <a:gd name="connsiteX5" fmla="*/ 0 w 9547200"/>
              <a:gd name="connsiteY5" fmla="*/ 1 h 6337025"/>
              <a:gd name="connsiteX0" fmla="*/ 0 w 9547200"/>
              <a:gd name="connsiteY0" fmla="*/ 1 h 6337025"/>
              <a:gd name="connsiteX1" fmla="*/ 7803245 w 9547200"/>
              <a:gd name="connsiteY1" fmla="*/ 0 h 6337025"/>
              <a:gd name="connsiteX2" fmla="*/ 9538602 w 9547200"/>
              <a:gd name="connsiteY2" fmla="*/ 463876 h 6337025"/>
              <a:gd name="connsiteX3" fmla="*/ 9547200 w 9547200"/>
              <a:gd name="connsiteY3" fmla="*/ 6337025 h 6337025"/>
              <a:gd name="connsiteX4" fmla="*/ 0 w 9547200"/>
              <a:gd name="connsiteY4" fmla="*/ 6337025 h 6337025"/>
              <a:gd name="connsiteX5" fmla="*/ 0 w 9547200"/>
              <a:gd name="connsiteY5" fmla="*/ 1 h 6337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47200" h="6337025">
                <a:moveTo>
                  <a:pt x="0" y="1"/>
                </a:moveTo>
                <a:lnTo>
                  <a:pt x="7803245" y="0"/>
                </a:lnTo>
                <a:lnTo>
                  <a:pt x="9538602" y="463876"/>
                </a:lnTo>
                <a:lnTo>
                  <a:pt x="9547200" y="6337025"/>
                </a:lnTo>
                <a:lnTo>
                  <a:pt x="0" y="6337025"/>
                </a:lnTo>
                <a:lnTo>
                  <a:pt x="0" y="1"/>
                </a:lnTo>
                <a:close/>
              </a:path>
            </a:pathLst>
          </a:custGeom>
          <a:solidFill>
            <a:srgbClr val="C945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94083" rtl="0" eaLnBrk="1" fontAlgn="auto" latinLnBrk="0" hangingPunct="1">
              <a:lnSpc>
                <a:spcPct val="100000"/>
              </a:lnSpc>
              <a:spcBef>
                <a:spcPts val="0"/>
              </a:spcBef>
              <a:spcAft>
                <a:spcPts val="0"/>
              </a:spcAft>
              <a:buClrTx/>
              <a:buSzTx/>
              <a:buFontTx/>
              <a:buNone/>
              <a:tabLst/>
              <a:defRPr/>
            </a:pPr>
            <a:endParaRPr kumimoji="0" lang="en-GB" sz="1621" b="0" i="0" u="none" strike="noStrike" kern="1200" cap="none" spc="0" normalizeH="0" baseline="0" noProof="0">
              <a:ln>
                <a:noFill/>
              </a:ln>
              <a:solidFill>
                <a:srgbClr val="FFFFFF"/>
              </a:solidFill>
              <a:effectLst/>
              <a:uLnTx/>
              <a:uFillTx/>
              <a:latin typeface="Calibri"/>
              <a:ea typeface="+mn-ea"/>
              <a:cs typeface="+mn-cs"/>
            </a:endParaRPr>
          </a:p>
        </p:txBody>
      </p:sp>
      <p:sp>
        <p:nvSpPr>
          <p:cNvPr id="15" name="Rectangle 14">
            <a:extLst>
              <a:ext uri="{FF2B5EF4-FFF2-40B4-BE49-F238E27FC236}">
                <a16:creationId xmlns:a16="http://schemas.microsoft.com/office/drawing/2014/main" id="{9C55401B-2A84-4EAC-9DFC-8F81FD4A70E2}"/>
              </a:ext>
            </a:extLst>
          </p:cNvPr>
          <p:cNvSpPr/>
          <p:nvPr userDrawn="1"/>
        </p:nvSpPr>
        <p:spPr>
          <a:xfrm>
            <a:off x="11938368" y="914862"/>
            <a:ext cx="526362" cy="50567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6" name="Title 1">
            <a:extLst>
              <a:ext uri="{FF2B5EF4-FFF2-40B4-BE49-F238E27FC236}">
                <a16:creationId xmlns:a16="http://schemas.microsoft.com/office/drawing/2014/main" id="{421C10DC-7E0D-45FA-9850-59B4AA885F27}"/>
              </a:ext>
            </a:extLst>
          </p:cNvPr>
          <p:cNvSpPr>
            <a:spLocks noGrp="1"/>
          </p:cNvSpPr>
          <p:nvPr>
            <p:ph type="title" hasCustomPrompt="1"/>
          </p:nvPr>
        </p:nvSpPr>
        <p:spPr>
          <a:xfrm>
            <a:off x="754482" y="2121700"/>
            <a:ext cx="10681631" cy="2138066"/>
          </a:xfrm>
          <a:prstGeom prst="rect">
            <a:avLst/>
          </a:prstGeom>
        </p:spPr>
        <p:txBody>
          <a:bodyPr lIns="0" rIns="0"/>
          <a:lstStyle>
            <a:lvl1pPr algn="l">
              <a:defRPr sz="4800" b="1">
                <a:solidFill>
                  <a:schemeClr val="bg1"/>
                </a:solidFill>
                <a:latin typeface="Network Rail Sans" charset="0"/>
                <a:ea typeface="Network Rail Sans" charset="0"/>
                <a:cs typeface="Network Rail Sans" charset="0"/>
              </a:defRPr>
            </a:lvl1pPr>
          </a:lstStyle>
          <a:p>
            <a:r>
              <a:rPr lang="en-US"/>
              <a:t>Thank you</a:t>
            </a:r>
          </a:p>
        </p:txBody>
      </p:sp>
      <p:sp>
        <p:nvSpPr>
          <p:cNvPr id="17" name="Text Placeholder 3">
            <a:extLst>
              <a:ext uri="{FF2B5EF4-FFF2-40B4-BE49-F238E27FC236}">
                <a16:creationId xmlns:a16="http://schemas.microsoft.com/office/drawing/2014/main" id="{570EA4F5-8B65-42D4-BFF3-8D442A68A517}"/>
              </a:ext>
            </a:extLst>
          </p:cNvPr>
          <p:cNvSpPr>
            <a:spLocks noGrp="1"/>
          </p:cNvSpPr>
          <p:nvPr>
            <p:ph type="body" sz="quarter" idx="10" hasCustomPrompt="1"/>
          </p:nvPr>
        </p:nvSpPr>
        <p:spPr>
          <a:xfrm>
            <a:off x="755899" y="3542810"/>
            <a:ext cx="10681631" cy="2138066"/>
          </a:xfrm>
          <a:prstGeom prst="rect">
            <a:avLst/>
          </a:prstGeom>
        </p:spPr>
        <p:txBody>
          <a:bodyPr lIns="0" rIns="0"/>
          <a:lstStyle>
            <a:lvl1pPr marL="0" indent="0">
              <a:buNone/>
              <a:defRPr sz="2800">
                <a:latin typeface="Network Rail Sans" charset="0"/>
                <a:ea typeface="Network Rail Sans" charset="0"/>
                <a:cs typeface="Network Rail Sans" charset="0"/>
              </a:defRPr>
            </a:lvl1pPr>
            <a:lvl2pPr>
              <a:defRPr sz="2400">
                <a:latin typeface="Network Rail Sans" charset="0"/>
                <a:ea typeface="Network Rail Sans" charset="0"/>
                <a:cs typeface="Network Rail Sans" charset="0"/>
              </a:defRPr>
            </a:lvl2pPr>
            <a:lvl3pPr>
              <a:defRPr sz="2400">
                <a:latin typeface="Network Rail Sans" charset="0"/>
                <a:ea typeface="Network Rail Sans" charset="0"/>
                <a:cs typeface="Network Rail Sans" charset="0"/>
              </a:defRPr>
            </a:lvl3pPr>
            <a:lvl4pPr>
              <a:defRPr sz="1800">
                <a:latin typeface="Network Rail Sans" charset="0"/>
                <a:ea typeface="Network Rail Sans" charset="0"/>
                <a:cs typeface="Network Rail Sans" charset="0"/>
              </a:defRPr>
            </a:lvl4pPr>
            <a:lvl5pPr>
              <a:defRPr sz="1800">
                <a:latin typeface="Network Rail Sans" charset="0"/>
                <a:ea typeface="Network Rail Sans" charset="0"/>
                <a:cs typeface="Network Rail Sans" charset="0"/>
              </a:defRPr>
            </a:lvl5pPr>
          </a:lstStyle>
          <a:p>
            <a:pPr lvl="0"/>
            <a:r>
              <a:rPr lang="en-US"/>
              <a:t>For more information contact XXXXXX</a:t>
            </a:r>
          </a:p>
        </p:txBody>
      </p:sp>
      <p:pic>
        <p:nvPicPr>
          <p:cNvPr id="20" name="Picture 19">
            <a:extLst>
              <a:ext uri="{FF2B5EF4-FFF2-40B4-BE49-F238E27FC236}">
                <a16:creationId xmlns:a16="http://schemas.microsoft.com/office/drawing/2014/main" id="{1B41E76E-6B46-4E20-A236-C546DACBBA5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5177" y="5925596"/>
            <a:ext cx="1340638" cy="563679"/>
          </a:xfrm>
          <a:prstGeom prst="rect">
            <a:avLst/>
          </a:prstGeom>
        </p:spPr>
      </p:pic>
      <p:pic>
        <p:nvPicPr>
          <p:cNvPr id="21" name="Picture 20">
            <a:extLst>
              <a:ext uri="{FF2B5EF4-FFF2-40B4-BE49-F238E27FC236}">
                <a16:creationId xmlns:a16="http://schemas.microsoft.com/office/drawing/2014/main" id="{BF8B577C-FBBA-4934-BE45-2E8C37373A0B}"/>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b="25199"/>
          <a:stretch/>
        </p:blipFill>
        <p:spPr>
          <a:xfrm>
            <a:off x="2605902" y="5909289"/>
            <a:ext cx="613807" cy="604295"/>
          </a:xfrm>
          <a:prstGeom prst="rect">
            <a:avLst/>
          </a:prstGeom>
        </p:spPr>
      </p:pic>
      <p:cxnSp>
        <p:nvCxnSpPr>
          <p:cNvPr id="22" name="Straight Connector 21">
            <a:extLst>
              <a:ext uri="{FF2B5EF4-FFF2-40B4-BE49-F238E27FC236}">
                <a16:creationId xmlns:a16="http://schemas.microsoft.com/office/drawing/2014/main" id="{E39C1089-9A01-45F6-BFDB-5934F199EF16}"/>
              </a:ext>
            </a:extLst>
          </p:cNvPr>
          <p:cNvCxnSpPr/>
          <p:nvPr userDrawn="1"/>
        </p:nvCxnSpPr>
        <p:spPr>
          <a:xfrm>
            <a:off x="2362196" y="5884980"/>
            <a:ext cx="0" cy="604295"/>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3" name="TextBox 22">
            <a:extLst>
              <a:ext uri="{FF2B5EF4-FFF2-40B4-BE49-F238E27FC236}">
                <a16:creationId xmlns:a16="http://schemas.microsoft.com/office/drawing/2014/main" id="{A95E3BD7-B485-412A-B156-194DE4134B9A}"/>
              </a:ext>
            </a:extLst>
          </p:cNvPr>
          <p:cNvSpPr txBox="1"/>
          <p:nvPr userDrawn="1"/>
        </p:nvSpPr>
        <p:spPr>
          <a:xfrm>
            <a:off x="3207780" y="6128008"/>
            <a:ext cx="2197831" cy="276999"/>
          </a:xfrm>
          <a:prstGeom prst="rect">
            <a:avLst/>
          </a:prstGeom>
          <a:noFill/>
        </p:spPr>
        <p:txBody>
          <a:bodyPr wrap="square" rtlCol="0" anchor="ctr">
            <a:spAutoFit/>
          </a:bodyPr>
          <a:lstStyle/>
          <a:p>
            <a:pPr marL="0" marR="0" lvl="0" indent="0" algn="l" defTabSz="394083"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30000" noProof="0">
                <a:ln>
                  <a:noFill/>
                </a:ln>
                <a:solidFill>
                  <a:srgbClr val="000000"/>
                </a:solidFill>
                <a:effectLst/>
                <a:uLnTx/>
                <a:uFillTx/>
                <a:latin typeface="Network Rail Sans" panose="02000000040000020004" pitchFamily="2" charset="0"/>
                <a:ea typeface="+mn-ea"/>
                <a:cs typeface="+mn-cs"/>
              </a:rPr>
              <a:t>Technical Services</a:t>
            </a:r>
          </a:p>
        </p:txBody>
      </p:sp>
    </p:spTree>
    <p:extLst>
      <p:ext uri="{BB962C8B-B14F-4D97-AF65-F5344CB8AC3E}">
        <p14:creationId xmlns:p14="http://schemas.microsoft.com/office/powerpoint/2010/main" val="114080768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58B28-020B-4CD6-BB13-A75A1EAA274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850D336-5C72-442D-A2A0-7C51A7889A2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E7C7D2B-37F3-4BAF-A8E5-67D4B89BEB8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51920B0-D0FE-449E-8FA2-9EA269EE7280}"/>
              </a:ext>
            </a:extLst>
          </p:cNvPr>
          <p:cNvSpPr>
            <a:spLocks noGrp="1"/>
          </p:cNvSpPr>
          <p:nvPr>
            <p:ph type="dt" sz="half" idx="10"/>
          </p:nvPr>
        </p:nvSpPr>
        <p:spPr/>
        <p:txBody>
          <a:bodyPr/>
          <a:lstStyle/>
          <a:p>
            <a:fld id="{E3DF9D98-FCE3-44B5-98CD-A2B88C4A85E6}" type="datetimeFigureOut">
              <a:rPr lang="en-GB" smtClean="0"/>
              <a:t>21/12/2023</a:t>
            </a:fld>
            <a:endParaRPr lang="en-GB"/>
          </a:p>
        </p:txBody>
      </p:sp>
      <p:sp>
        <p:nvSpPr>
          <p:cNvPr id="6" name="Footer Placeholder 5">
            <a:extLst>
              <a:ext uri="{FF2B5EF4-FFF2-40B4-BE49-F238E27FC236}">
                <a16:creationId xmlns:a16="http://schemas.microsoft.com/office/drawing/2014/main" id="{29B1C12F-F83C-488D-B7D3-B723EAA9379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0FBFBCC-49FD-41C5-950F-197DDAB22D19}"/>
              </a:ext>
            </a:extLst>
          </p:cNvPr>
          <p:cNvSpPr>
            <a:spLocks noGrp="1"/>
          </p:cNvSpPr>
          <p:nvPr>
            <p:ph type="sldNum" sz="quarter" idx="12"/>
          </p:nvPr>
        </p:nvSpPr>
        <p:spPr/>
        <p:txBody>
          <a:bodyPr/>
          <a:lstStyle/>
          <a:p>
            <a:fld id="{050C3A5B-82C9-4F6D-A9EF-553477EBC8BC}" type="slidenum">
              <a:rPr lang="en-GB" smtClean="0"/>
              <a:t>‹#›</a:t>
            </a:fld>
            <a:endParaRPr lang="en-GB"/>
          </a:p>
        </p:txBody>
      </p:sp>
    </p:spTree>
    <p:extLst>
      <p:ext uri="{BB962C8B-B14F-4D97-AF65-F5344CB8AC3E}">
        <p14:creationId xmlns:p14="http://schemas.microsoft.com/office/powerpoint/2010/main" val="97181685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SIG One Column">
    <p:spTree>
      <p:nvGrpSpPr>
        <p:cNvPr id="1" name=""/>
        <p:cNvGrpSpPr/>
        <p:nvPr/>
      </p:nvGrpSpPr>
      <p:grpSpPr>
        <a:xfrm>
          <a:off x="0" y="0"/>
          <a:ext cx="0" cy="0"/>
          <a:chOff x="0" y="0"/>
          <a:chExt cx="0" cy="0"/>
        </a:xfrm>
      </p:grpSpPr>
      <p:grpSp>
        <p:nvGrpSpPr>
          <p:cNvPr id="21" name="Group 20"/>
          <p:cNvGrpSpPr/>
          <p:nvPr userDrawn="1"/>
        </p:nvGrpSpPr>
        <p:grpSpPr>
          <a:xfrm>
            <a:off x="11355237" y="1195388"/>
            <a:ext cx="413030" cy="5181555"/>
            <a:chOff x="11431437" y="928688"/>
            <a:chExt cx="413030" cy="5181555"/>
          </a:xfrm>
        </p:grpSpPr>
        <p:pic>
          <p:nvPicPr>
            <p:cNvPr id="22" name="Picture 21"/>
            <p:cNvPicPr>
              <a:picLocks noChangeAspect="1"/>
            </p:cNvPicPr>
            <p:nvPr userDrawn="1"/>
          </p:nvPicPr>
          <p:blipFill rotWithShape="1">
            <a:blip r:embed="rId2">
              <a:extLst>
                <a:ext uri="{28A0092B-C50C-407E-A947-70E740481C1C}">
                  <a14:useLocalDpi xmlns:a14="http://schemas.microsoft.com/office/drawing/2010/main" val="0"/>
                </a:ext>
              </a:extLst>
            </a:blip>
            <a:srcRect l="-5546" t="19975" r="-2857" b="23453"/>
            <a:stretch/>
          </p:blipFill>
          <p:spPr>
            <a:xfrm rot="10800000">
              <a:off x="11431437" y="928688"/>
              <a:ext cx="413030" cy="2598888"/>
            </a:xfrm>
            <a:prstGeom prst="rect">
              <a:avLst/>
            </a:prstGeom>
          </p:spPr>
        </p:pic>
        <p:pic>
          <p:nvPicPr>
            <p:cNvPr id="23" name="Picture 22"/>
            <p:cNvPicPr>
              <a:picLocks noChangeAspect="1"/>
            </p:cNvPicPr>
            <p:nvPr userDrawn="1"/>
          </p:nvPicPr>
          <p:blipFill rotWithShape="1">
            <a:blip r:embed="rId2">
              <a:extLst>
                <a:ext uri="{28A0092B-C50C-407E-A947-70E740481C1C}">
                  <a14:useLocalDpi xmlns:a14="http://schemas.microsoft.com/office/drawing/2010/main" val="0"/>
                </a:ext>
              </a:extLst>
            </a:blip>
            <a:srcRect l="-5546" t="39800" r="-2857" b="3236"/>
            <a:stretch/>
          </p:blipFill>
          <p:spPr>
            <a:xfrm rot="10800000">
              <a:off x="11431437" y="3493392"/>
              <a:ext cx="413030" cy="2616851"/>
            </a:xfrm>
            <a:prstGeom prst="rect">
              <a:avLst/>
            </a:prstGeom>
          </p:spPr>
        </p:pic>
      </p:grpSp>
      <p:sp>
        <p:nvSpPr>
          <p:cNvPr id="31" name="Slide Number Placeholder 9"/>
          <p:cNvSpPr>
            <a:spLocks noGrp="1"/>
          </p:cNvSpPr>
          <p:nvPr>
            <p:ph type="sldNum" sz="quarter" idx="15"/>
          </p:nvPr>
        </p:nvSpPr>
        <p:spPr>
          <a:xfrm>
            <a:off x="11092443" y="6532802"/>
            <a:ext cx="850268" cy="184192"/>
          </a:xfrm>
          <a:prstGeom prst="rect">
            <a:avLst/>
          </a:prstGeom>
        </p:spPr>
        <p:txBody>
          <a:bodyPr/>
          <a:lstStyle>
            <a:lvl1pPr algn="r">
              <a:defRPr>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a:p>
        </p:txBody>
      </p:sp>
      <p:sp>
        <p:nvSpPr>
          <p:cNvPr id="7" name="Content Placeholder 2">
            <a:extLst>
              <a:ext uri="{FF2B5EF4-FFF2-40B4-BE49-F238E27FC236}">
                <a16:creationId xmlns:a16="http://schemas.microsoft.com/office/drawing/2014/main" id="{997E1858-05B2-4B70-BC6D-D49177141455}"/>
              </a:ext>
            </a:extLst>
          </p:cNvPr>
          <p:cNvSpPr>
            <a:spLocks noGrp="1"/>
          </p:cNvSpPr>
          <p:nvPr>
            <p:ph idx="1"/>
          </p:nvPr>
        </p:nvSpPr>
        <p:spPr>
          <a:xfrm>
            <a:off x="321515" y="1381126"/>
            <a:ext cx="10770929" cy="499581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itle 5">
            <a:extLst>
              <a:ext uri="{FF2B5EF4-FFF2-40B4-BE49-F238E27FC236}">
                <a16:creationId xmlns:a16="http://schemas.microsoft.com/office/drawing/2014/main" id="{6718B907-669C-4BF9-89FB-0ABDE9ED9A9A}"/>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83298312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cSld name="2_Title and Content">
    <p:spTree>
      <p:nvGrpSpPr>
        <p:cNvPr id="1" name=""/>
        <p:cNvGrpSpPr/>
        <p:nvPr/>
      </p:nvGrpSpPr>
      <p:grpSpPr>
        <a:xfrm>
          <a:off x="0" y="0"/>
          <a:ext cx="0" cy="0"/>
          <a:chOff x="0" y="0"/>
          <a:chExt cx="0" cy="0"/>
        </a:xfrm>
      </p:grpSpPr>
      <p:sp>
        <p:nvSpPr>
          <p:cNvPr id="7" name="object 43"/>
          <p:cNvSpPr/>
          <p:nvPr/>
        </p:nvSpPr>
        <p:spPr>
          <a:xfrm>
            <a:off x="6707" y="6566174"/>
            <a:ext cx="12185267" cy="107516"/>
          </a:xfrm>
          <a:custGeom>
            <a:avLst/>
            <a:gdLst/>
            <a:ahLst/>
            <a:cxnLst/>
            <a:rect l="l" t="t" r="r" b="b"/>
            <a:pathLst>
              <a:path w="4424045" h="22860">
                <a:moveTo>
                  <a:pt x="0" y="22809"/>
                </a:moveTo>
                <a:lnTo>
                  <a:pt x="4423693" y="22809"/>
                </a:lnTo>
                <a:lnTo>
                  <a:pt x="4423693" y="0"/>
                </a:lnTo>
                <a:lnTo>
                  <a:pt x="0" y="0"/>
                </a:lnTo>
                <a:lnTo>
                  <a:pt x="0" y="22809"/>
                </a:lnTo>
                <a:close/>
              </a:path>
            </a:pathLst>
          </a:custGeom>
          <a:solidFill>
            <a:srgbClr val="151819"/>
          </a:solidFill>
        </p:spPr>
        <p:txBody>
          <a:bodyPr wrap="square" lIns="0" tIns="0" rIns="0" bIns="0" rtlCol="0"/>
          <a:lstStyle/>
          <a:p>
            <a:endParaRPr sz="4233"/>
          </a:p>
        </p:txBody>
      </p:sp>
      <p:sp>
        <p:nvSpPr>
          <p:cNvPr id="8" name="object 43"/>
          <p:cNvSpPr/>
          <p:nvPr/>
        </p:nvSpPr>
        <p:spPr>
          <a:xfrm>
            <a:off x="6707" y="6187272"/>
            <a:ext cx="12185267" cy="107516"/>
          </a:xfrm>
          <a:custGeom>
            <a:avLst/>
            <a:gdLst/>
            <a:ahLst/>
            <a:cxnLst/>
            <a:rect l="l" t="t" r="r" b="b"/>
            <a:pathLst>
              <a:path w="4424045" h="22860">
                <a:moveTo>
                  <a:pt x="0" y="22809"/>
                </a:moveTo>
                <a:lnTo>
                  <a:pt x="4423693" y="22809"/>
                </a:lnTo>
                <a:lnTo>
                  <a:pt x="4423693" y="0"/>
                </a:lnTo>
                <a:lnTo>
                  <a:pt x="0" y="0"/>
                </a:lnTo>
                <a:lnTo>
                  <a:pt x="0" y="22809"/>
                </a:lnTo>
                <a:close/>
              </a:path>
            </a:pathLst>
          </a:custGeom>
          <a:solidFill>
            <a:srgbClr val="151819"/>
          </a:solidFill>
        </p:spPr>
        <p:txBody>
          <a:bodyPr wrap="square" lIns="0" tIns="0" rIns="0" bIns="0" rtlCol="0"/>
          <a:lstStyle/>
          <a:p>
            <a:endParaRPr sz="4233"/>
          </a:p>
        </p:txBody>
      </p:sp>
      <p:sp>
        <p:nvSpPr>
          <p:cNvPr id="9" name="object 46"/>
          <p:cNvSpPr/>
          <p:nvPr/>
        </p:nvSpPr>
        <p:spPr>
          <a:xfrm>
            <a:off x="6709" y="6212263"/>
            <a:ext cx="12185293" cy="435154"/>
          </a:xfrm>
          <a:custGeom>
            <a:avLst/>
            <a:gdLst/>
            <a:ahLst/>
            <a:cxnLst/>
            <a:rect l="l" t="t" r="r" b="b"/>
            <a:pathLst>
              <a:path w="4424045" h="198754">
                <a:moveTo>
                  <a:pt x="0" y="198386"/>
                </a:moveTo>
                <a:lnTo>
                  <a:pt x="4423689" y="198386"/>
                </a:lnTo>
                <a:lnTo>
                  <a:pt x="4423689" y="0"/>
                </a:lnTo>
                <a:lnTo>
                  <a:pt x="0" y="0"/>
                </a:lnTo>
                <a:lnTo>
                  <a:pt x="0" y="198386"/>
                </a:lnTo>
                <a:close/>
              </a:path>
            </a:pathLst>
          </a:custGeom>
          <a:solidFill>
            <a:srgbClr val="F3B128"/>
          </a:solidFill>
        </p:spPr>
        <p:txBody>
          <a:bodyPr wrap="square" lIns="0" tIns="0" rIns="0" bIns="0" rtlCol="0"/>
          <a:lstStyle/>
          <a:p>
            <a:endParaRPr sz="4233"/>
          </a:p>
        </p:txBody>
      </p:sp>
      <p:sp>
        <p:nvSpPr>
          <p:cNvPr id="10" name="object 47"/>
          <p:cNvSpPr txBox="1"/>
          <p:nvPr/>
        </p:nvSpPr>
        <p:spPr>
          <a:xfrm>
            <a:off x="522250" y="6334489"/>
            <a:ext cx="2221660" cy="198965"/>
          </a:xfrm>
          <a:prstGeom prst="rect">
            <a:avLst/>
          </a:prstGeom>
        </p:spPr>
        <p:txBody>
          <a:bodyPr vert="horz" wrap="square" lIns="0" tIns="0" rIns="0" bIns="0" rtlCol="0">
            <a:spAutoFit/>
          </a:bodyPr>
          <a:lstStyle/>
          <a:p>
            <a:pPr>
              <a:lnSpc>
                <a:spcPct val="100000"/>
              </a:lnSpc>
              <a:tabLst>
                <a:tab pos="8114753" algn="l"/>
              </a:tabLst>
            </a:pPr>
            <a:r>
              <a:rPr sz="1293" b="1" spc="35">
                <a:solidFill>
                  <a:srgbClr val="19171C"/>
                </a:solidFill>
                <a:latin typeface="Network Rail Sans"/>
                <a:cs typeface="Network Rail Sans"/>
              </a:rPr>
              <a:t>Business </a:t>
            </a:r>
            <a:r>
              <a:rPr sz="1293" b="1" spc="24">
                <a:solidFill>
                  <a:srgbClr val="19171C"/>
                </a:solidFill>
                <a:latin typeface="Network Rail Sans"/>
                <a:cs typeface="Network Rail Sans"/>
              </a:rPr>
              <a:t>briefings</a:t>
            </a:r>
            <a:r>
              <a:rPr sz="1293" b="1" spc="35">
                <a:solidFill>
                  <a:srgbClr val="19171C"/>
                </a:solidFill>
                <a:latin typeface="Network Rail Sans"/>
                <a:cs typeface="Network Rail Sans"/>
              </a:rPr>
              <a:t> </a:t>
            </a:r>
            <a:r>
              <a:rPr sz="1293" b="1" spc="47">
                <a:solidFill>
                  <a:srgbClr val="19171C"/>
                </a:solidFill>
                <a:latin typeface="Network Rail Sans"/>
                <a:cs typeface="Network Rail Sans"/>
              </a:rPr>
              <a:t>2019</a:t>
            </a:r>
            <a:endParaRPr sz="1293">
              <a:latin typeface="Network Rail Sans"/>
              <a:cs typeface="Network Rail Sans"/>
            </a:endParaRPr>
          </a:p>
        </p:txBody>
      </p:sp>
      <p:sp>
        <p:nvSpPr>
          <p:cNvPr id="11" name="Rectangle 10"/>
          <p:cNvSpPr/>
          <p:nvPr/>
        </p:nvSpPr>
        <p:spPr>
          <a:xfrm>
            <a:off x="8025565" y="6217135"/>
            <a:ext cx="3967856" cy="291298"/>
          </a:xfrm>
          <a:prstGeom prst="rect">
            <a:avLst/>
          </a:prstGeom>
        </p:spPr>
        <p:txBody>
          <a:bodyPr wrap="square">
            <a:spAutoFit/>
          </a:bodyPr>
          <a:lstStyle/>
          <a:p>
            <a:pPr algn="r">
              <a:lnSpc>
                <a:spcPct val="100000"/>
              </a:lnSpc>
              <a:tabLst>
                <a:tab pos="8114753" algn="l"/>
              </a:tabLst>
            </a:pPr>
            <a:r>
              <a:rPr lang="en-US" sz="1293" b="1" spc="24">
                <a:solidFill>
                  <a:srgbClr val="19171C"/>
                </a:solidFill>
                <a:latin typeface="Network Rail Sans"/>
                <a:cs typeface="Network Rail Sans"/>
              </a:rPr>
              <a:t>Putting </a:t>
            </a:r>
            <a:r>
              <a:rPr lang="en-US" sz="1293" b="1" spc="35">
                <a:solidFill>
                  <a:srgbClr val="19171C"/>
                </a:solidFill>
                <a:latin typeface="Network Rail Sans"/>
                <a:cs typeface="Network Rail Sans"/>
              </a:rPr>
              <a:t>passengers</a:t>
            </a:r>
            <a:r>
              <a:rPr lang="en-US" sz="1293" b="1" spc="-106">
                <a:solidFill>
                  <a:srgbClr val="19171C"/>
                </a:solidFill>
                <a:latin typeface="Network Rail Sans"/>
                <a:cs typeface="Network Rail Sans"/>
              </a:rPr>
              <a:t> </a:t>
            </a:r>
            <a:r>
              <a:rPr lang="en-US" sz="1293" b="1" spc="12">
                <a:solidFill>
                  <a:srgbClr val="19171C"/>
                </a:solidFill>
                <a:latin typeface="Network Rail Sans"/>
                <a:cs typeface="Network Rail Sans"/>
              </a:rPr>
              <a:t>first</a:t>
            </a:r>
            <a:endParaRPr lang="en-US" sz="1293">
              <a:latin typeface="Network Rail Sans"/>
              <a:cs typeface="Network Rail Sans"/>
            </a:endParaRPr>
          </a:p>
        </p:txBody>
      </p:sp>
      <p:sp>
        <p:nvSpPr>
          <p:cNvPr id="12" name="object 43"/>
          <p:cNvSpPr/>
          <p:nvPr userDrawn="1"/>
        </p:nvSpPr>
        <p:spPr>
          <a:xfrm>
            <a:off x="6707" y="6566174"/>
            <a:ext cx="12185267" cy="107516"/>
          </a:xfrm>
          <a:custGeom>
            <a:avLst/>
            <a:gdLst/>
            <a:ahLst/>
            <a:cxnLst/>
            <a:rect l="l" t="t" r="r" b="b"/>
            <a:pathLst>
              <a:path w="4424045" h="22860">
                <a:moveTo>
                  <a:pt x="0" y="22809"/>
                </a:moveTo>
                <a:lnTo>
                  <a:pt x="4423693" y="22809"/>
                </a:lnTo>
                <a:lnTo>
                  <a:pt x="4423693" y="0"/>
                </a:lnTo>
                <a:lnTo>
                  <a:pt x="0" y="0"/>
                </a:lnTo>
                <a:lnTo>
                  <a:pt x="0" y="22809"/>
                </a:lnTo>
                <a:close/>
              </a:path>
            </a:pathLst>
          </a:custGeom>
          <a:solidFill>
            <a:srgbClr val="151819"/>
          </a:solidFill>
        </p:spPr>
        <p:txBody>
          <a:bodyPr wrap="square" lIns="0" tIns="0" rIns="0" bIns="0" rtlCol="0"/>
          <a:lstStyle/>
          <a:p>
            <a:endParaRPr sz="4233"/>
          </a:p>
        </p:txBody>
      </p:sp>
      <p:sp>
        <p:nvSpPr>
          <p:cNvPr id="13" name="object 43"/>
          <p:cNvSpPr/>
          <p:nvPr userDrawn="1"/>
        </p:nvSpPr>
        <p:spPr>
          <a:xfrm>
            <a:off x="6707" y="6187272"/>
            <a:ext cx="12185267" cy="107516"/>
          </a:xfrm>
          <a:custGeom>
            <a:avLst/>
            <a:gdLst/>
            <a:ahLst/>
            <a:cxnLst/>
            <a:rect l="l" t="t" r="r" b="b"/>
            <a:pathLst>
              <a:path w="4424045" h="22860">
                <a:moveTo>
                  <a:pt x="0" y="22809"/>
                </a:moveTo>
                <a:lnTo>
                  <a:pt x="4423693" y="22809"/>
                </a:lnTo>
                <a:lnTo>
                  <a:pt x="4423693" y="0"/>
                </a:lnTo>
                <a:lnTo>
                  <a:pt x="0" y="0"/>
                </a:lnTo>
                <a:lnTo>
                  <a:pt x="0" y="22809"/>
                </a:lnTo>
                <a:close/>
              </a:path>
            </a:pathLst>
          </a:custGeom>
          <a:solidFill>
            <a:srgbClr val="151819"/>
          </a:solidFill>
        </p:spPr>
        <p:txBody>
          <a:bodyPr wrap="square" lIns="0" tIns="0" rIns="0" bIns="0" rtlCol="0"/>
          <a:lstStyle/>
          <a:p>
            <a:endParaRPr sz="4233"/>
          </a:p>
        </p:txBody>
      </p:sp>
      <p:sp>
        <p:nvSpPr>
          <p:cNvPr id="14" name="object 46"/>
          <p:cNvSpPr/>
          <p:nvPr userDrawn="1"/>
        </p:nvSpPr>
        <p:spPr>
          <a:xfrm>
            <a:off x="6709" y="6212263"/>
            <a:ext cx="12185293" cy="435154"/>
          </a:xfrm>
          <a:custGeom>
            <a:avLst/>
            <a:gdLst/>
            <a:ahLst/>
            <a:cxnLst/>
            <a:rect l="l" t="t" r="r" b="b"/>
            <a:pathLst>
              <a:path w="4424045" h="198754">
                <a:moveTo>
                  <a:pt x="0" y="198386"/>
                </a:moveTo>
                <a:lnTo>
                  <a:pt x="4423689" y="198386"/>
                </a:lnTo>
                <a:lnTo>
                  <a:pt x="4423689" y="0"/>
                </a:lnTo>
                <a:lnTo>
                  <a:pt x="0" y="0"/>
                </a:lnTo>
                <a:lnTo>
                  <a:pt x="0" y="198386"/>
                </a:lnTo>
                <a:close/>
              </a:path>
            </a:pathLst>
          </a:custGeom>
          <a:solidFill>
            <a:srgbClr val="F3B128"/>
          </a:solidFill>
        </p:spPr>
        <p:txBody>
          <a:bodyPr wrap="square" lIns="0" tIns="0" rIns="0" bIns="0" rtlCol="0"/>
          <a:lstStyle/>
          <a:p>
            <a:endParaRPr sz="4233"/>
          </a:p>
        </p:txBody>
      </p:sp>
      <p:sp>
        <p:nvSpPr>
          <p:cNvPr id="17" name="TextBox 16"/>
          <p:cNvSpPr txBox="1"/>
          <p:nvPr userDrawn="1"/>
        </p:nvSpPr>
        <p:spPr>
          <a:xfrm>
            <a:off x="5356280" y="6333174"/>
            <a:ext cx="1479446" cy="198965"/>
          </a:xfrm>
          <a:prstGeom prst="rect">
            <a:avLst/>
          </a:prstGeom>
          <a:noFill/>
        </p:spPr>
        <p:txBody>
          <a:bodyPr wrap="square" lIns="0" tIns="0" rIns="0" bIns="0" rtlCol="0">
            <a:spAutoFit/>
          </a:bodyPr>
          <a:lstStyle/>
          <a:p>
            <a:pPr algn="ctr"/>
            <a:r>
              <a:rPr lang="en-US" sz="1293" b="1">
                <a:latin typeface="Network Rail Sans" charset="0"/>
                <a:ea typeface="Network Rail Sans" charset="0"/>
                <a:cs typeface="Network Rail Sans" charset="0"/>
              </a:rPr>
              <a:t>Page </a:t>
            </a:r>
            <a:fld id="{D6E52CD9-265F-0944-8D35-37F9AE352F10}" type="slidenum">
              <a:rPr lang="en-US" sz="1293" b="1" smtClean="0">
                <a:latin typeface="Network Rail Sans" charset="0"/>
                <a:ea typeface="Network Rail Sans" charset="0"/>
                <a:cs typeface="Network Rail Sans" charset="0"/>
              </a:rPr>
              <a:pPr algn="ctr"/>
              <a:t>‹#›</a:t>
            </a:fld>
            <a:endParaRPr lang="en-US" sz="1293" b="1">
              <a:latin typeface="Network Rail Sans" charset="0"/>
              <a:ea typeface="Network Rail Sans" charset="0"/>
              <a:cs typeface="Network Rail Sans" charset="0"/>
            </a:endParaRPr>
          </a:p>
        </p:txBody>
      </p:sp>
      <p:sp>
        <p:nvSpPr>
          <p:cNvPr id="18" name="Rectangle 17"/>
          <p:cNvSpPr/>
          <p:nvPr userDrawn="1"/>
        </p:nvSpPr>
        <p:spPr>
          <a:xfrm>
            <a:off x="522250" y="6217135"/>
            <a:ext cx="3498057" cy="291298"/>
          </a:xfrm>
          <a:prstGeom prst="rect">
            <a:avLst/>
          </a:prstGeom>
        </p:spPr>
        <p:txBody>
          <a:bodyPr wrap="square" lIns="0">
            <a:spAutoFit/>
          </a:bodyPr>
          <a:lstStyle/>
          <a:p>
            <a:pPr algn="l">
              <a:lnSpc>
                <a:spcPct val="100000"/>
              </a:lnSpc>
              <a:tabLst>
                <a:tab pos="8114753" algn="l"/>
              </a:tabLst>
            </a:pPr>
            <a:r>
              <a:rPr lang="en-US" sz="1293" b="1" spc="24">
                <a:solidFill>
                  <a:srgbClr val="19171C"/>
                </a:solidFill>
                <a:latin typeface="Network Rail Sans"/>
                <a:cs typeface="Network Rail Sans"/>
              </a:rPr>
              <a:t>Putting </a:t>
            </a:r>
            <a:r>
              <a:rPr lang="en-US" sz="1293" b="1" spc="35">
                <a:solidFill>
                  <a:srgbClr val="19171C"/>
                </a:solidFill>
                <a:latin typeface="Network Rail Sans"/>
                <a:cs typeface="Network Rail Sans"/>
              </a:rPr>
              <a:t>passengers</a:t>
            </a:r>
            <a:r>
              <a:rPr lang="en-US" sz="1293" b="1" spc="-106">
                <a:solidFill>
                  <a:srgbClr val="19171C"/>
                </a:solidFill>
                <a:latin typeface="Network Rail Sans"/>
                <a:cs typeface="Network Rail Sans"/>
              </a:rPr>
              <a:t> </a:t>
            </a:r>
            <a:r>
              <a:rPr lang="en-US" sz="1293" b="1" spc="12">
                <a:solidFill>
                  <a:srgbClr val="19171C"/>
                </a:solidFill>
                <a:latin typeface="Network Rail Sans"/>
                <a:cs typeface="Network Rail Sans"/>
              </a:rPr>
              <a:t>first</a:t>
            </a:r>
            <a:endParaRPr lang="en-US" sz="1293">
              <a:latin typeface="Network Rail Sans"/>
              <a:cs typeface="Network Rail Sans"/>
            </a:endParaRPr>
          </a:p>
        </p:txBody>
      </p:sp>
      <p:pic>
        <p:nvPicPr>
          <p:cNvPr id="19" name="Picture 18" descr="New Logo.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55905" y="6195008"/>
            <a:ext cx="1014978" cy="464744"/>
          </a:xfrm>
          <a:prstGeom prst="rect">
            <a:avLst/>
          </a:prstGeom>
        </p:spPr>
      </p:pic>
      <p:sp>
        <p:nvSpPr>
          <p:cNvPr id="2" name="Title 1"/>
          <p:cNvSpPr>
            <a:spLocks noGrp="1"/>
          </p:cNvSpPr>
          <p:nvPr>
            <p:ph type="title"/>
          </p:nvPr>
        </p:nvSpPr>
        <p:spPr>
          <a:xfrm>
            <a:off x="522249" y="365862"/>
            <a:ext cx="11248634" cy="831500"/>
          </a:xfrm>
          <a:prstGeom prst="rect">
            <a:avLst/>
          </a:prstGeom>
        </p:spPr>
        <p:txBody>
          <a:bodyPr lIns="0" rIns="0"/>
          <a:lstStyle>
            <a:lvl1pPr algn="l">
              <a:defRPr sz="4703" b="1">
                <a:latin typeface="Network Rail Sans" charset="0"/>
                <a:ea typeface="Network Rail Sans" charset="0"/>
                <a:cs typeface="Network Rail Sans" charset="0"/>
              </a:defRPr>
            </a:lvl1pPr>
          </a:lstStyle>
          <a:p>
            <a:r>
              <a:rPr lang="en-US"/>
              <a:t>Click to edit Master title style</a:t>
            </a:r>
          </a:p>
        </p:txBody>
      </p:sp>
    </p:spTree>
    <p:extLst>
      <p:ext uri="{BB962C8B-B14F-4D97-AF65-F5344CB8AC3E}">
        <p14:creationId xmlns:p14="http://schemas.microsoft.com/office/powerpoint/2010/main" val="55246246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le Slide - Editable Image">
    <p:spTree>
      <p:nvGrpSpPr>
        <p:cNvPr id="1" name=""/>
        <p:cNvGrpSpPr/>
        <p:nvPr/>
      </p:nvGrpSpPr>
      <p:grpSpPr>
        <a:xfrm>
          <a:off x="0" y="0"/>
          <a:ext cx="0" cy="0"/>
          <a:chOff x="0" y="0"/>
          <a:chExt cx="0" cy="0"/>
        </a:xfrm>
      </p:grpSpPr>
      <p:sp>
        <p:nvSpPr>
          <p:cNvPr id="3" name="object 7">
            <a:extLst>
              <a:ext uri="{FF2B5EF4-FFF2-40B4-BE49-F238E27FC236}">
                <a16:creationId xmlns:a16="http://schemas.microsoft.com/office/drawing/2014/main" id="{67243C73-8E81-476E-A7D5-A5178999C781}"/>
              </a:ext>
            </a:extLst>
          </p:cNvPr>
          <p:cNvSpPr/>
          <p:nvPr userDrawn="1"/>
        </p:nvSpPr>
        <p:spPr>
          <a:xfrm>
            <a:off x="0" y="1"/>
            <a:ext cx="12192000" cy="6857999"/>
          </a:xfrm>
          <a:custGeom>
            <a:avLst/>
            <a:gdLst/>
            <a:ahLst/>
            <a:cxnLst/>
            <a:rect l="l" t="t" r="r" b="b"/>
            <a:pathLst>
              <a:path w="4426585" h="3130550">
                <a:moveTo>
                  <a:pt x="0" y="3129991"/>
                </a:moveTo>
                <a:lnTo>
                  <a:pt x="4426242" y="3129991"/>
                </a:lnTo>
                <a:lnTo>
                  <a:pt x="4426242" y="0"/>
                </a:lnTo>
                <a:lnTo>
                  <a:pt x="0" y="0"/>
                </a:lnTo>
                <a:lnTo>
                  <a:pt x="0" y="3129991"/>
                </a:lnTo>
                <a:close/>
              </a:path>
            </a:pathLst>
          </a:custGeom>
          <a:solidFill>
            <a:srgbClr val="F4B227"/>
          </a:solidFill>
        </p:spPr>
        <p:txBody>
          <a:bodyPr wrap="square" lIns="0" tIns="0" rIns="0" bIns="0" rtlCol="0"/>
          <a:lstStyle/>
          <a:p>
            <a:endParaRPr sz="900" dirty="0"/>
          </a:p>
        </p:txBody>
      </p:sp>
      <p:sp>
        <p:nvSpPr>
          <p:cNvPr id="4" name="Picture Placeholder 14">
            <a:extLst>
              <a:ext uri="{FF2B5EF4-FFF2-40B4-BE49-F238E27FC236}">
                <a16:creationId xmlns:a16="http://schemas.microsoft.com/office/drawing/2014/main" id="{41487AF9-794B-4DAB-91D2-8BC0DE61F350}"/>
              </a:ext>
            </a:extLst>
          </p:cNvPr>
          <p:cNvSpPr>
            <a:spLocks noGrp="1"/>
          </p:cNvSpPr>
          <p:nvPr>
            <p:ph type="pic" sz="quarter" idx="11" hasCustomPrompt="1"/>
          </p:nvPr>
        </p:nvSpPr>
        <p:spPr>
          <a:xfrm>
            <a:off x="8515932" y="1477754"/>
            <a:ext cx="4103032" cy="4103032"/>
          </a:xfrm>
          <a:prstGeom prst="chord">
            <a:avLst>
              <a:gd name="adj1" fmla="val 2103604"/>
              <a:gd name="adj2" fmla="val 19514219"/>
            </a:avLst>
          </a:prstGeom>
          <a:blipFill>
            <a:blip r:embed="rId2"/>
            <a:srcRect/>
            <a:stretch>
              <a:fillRect t="92" b="92"/>
            </a:stretch>
          </a:blipFill>
          <a:ln w="101600">
            <a:solidFill>
              <a:schemeClr val="tx1"/>
            </a:solidFill>
          </a:ln>
        </p:spPr>
        <p:txBody>
          <a:bodyPr lIns="0" rIns="0" anchor="ctr"/>
          <a:lstStyle>
            <a:lvl1pPr marL="0" indent="0" algn="ctr">
              <a:buNone/>
              <a:defRPr sz="1800" b="1">
                <a:solidFill>
                  <a:srgbClr val="FFFF00"/>
                </a:solidFill>
                <a:latin typeface="Network Rail Sans" charset="0"/>
                <a:ea typeface="Network Rail Sans" charset="0"/>
                <a:cs typeface="Network Rail Sans" charset="0"/>
              </a:defRPr>
            </a:lvl1pPr>
          </a:lstStyle>
          <a:p>
            <a:r>
              <a:rPr lang="en-US" dirty="0"/>
              <a:t>Click to change picture</a:t>
            </a:r>
          </a:p>
        </p:txBody>
      </p:sp>
      <p:sp>
        <p:nvSpPr>
          <p:cNvPr id="5" name="object 25">
            <a:extLst>
              <a:ext uri="{FF2B5EF4-FFF2-40B4-BE49-F238E27FC236}">
                <a16:creationId xmlns:a16="http://schemas.microsoft.com/office/drawing/2014/main" id="{8724BB58-67F9-4125-8C21-7962D70E3C36}"/>
              </a:ext>
            </a:extLst>
          </p:cNvPr>
          <p:cNvSpPr txBox="1"/>
          <p:nvPr userDrawn="1"/>
        </p:nvSpPr>
        <p:spPr>
          <a:xfrm>
            <a:off x="8459370" y="6228998"/>
            <a:ext cx="3173961" cy="246221"/>
          </a:xfrm>
          <a:prstGeom prst="rect">
            <a:avLst/>
          </a:prstGeom>
        </p:spPr>
        <p:txBody>
          <a:bodyPr vert="horz" wrap="square" lIns="0" tIns="0" rIns="0" bIns="0" rtlCol="0">
            <a:spAutoFit/>
          </a:bodyPr>
          <a:lstStyle/>
          <a:p>
            <a:pPr marL="12699" algn="r"/>
            <a:r>
              <a:rPr sz="1600" b="1" spc="10" dirty="0">
                <a:solidFill>
                  <a:srgbClr val="19171C"/>
                </a:solidFill>
                <a:latin typeface="Network Rail Sans"/>
                <a:cs typeface="Network Rail Sans"/>
              </a:rPr>
              <a:t>Putting </a:t>
            </a:r>
            <a:r>
              <a:rPr sz="1600" b="1" spc="16" dirty="0">
                <a:solidFill>
                  <a:srgbClr val="19171C"/>
                </a:solidFill>
                <a:latin typeface="Network Rail Sans"/>
                <a:cs typeface="Network Rail Sans"/>
              </a:rPr>
              <a:t>passengers</a:t>
            </a:r>
            <a:r>
              <a:rPr sz="1600" b="1" spc="-45" dirty="0">
                <a:solidFill>
                  <a:srgbClr val="19171C"/>
                </a:solidFill>
                <a:latin typeface="Network Rail Sans"/>
                <a:cs typeface="Network Rail Sans"/>
              </a:rPr>
              <a:t> </a:t>
            </a:r>
            <a:r>
              <a:rPr sz="1600" b="1" spc="6" dirty="0">
                <a:solidFill>
                  <a:srgbClr val="19171C"/>
                </a:solidFill>
                <a:latin typeface="Network Rail Sans"/>
                <a:cs typeface="Network Rail Sans"/>
              </a:rPr>
              <a:t>first</a:t>
            </a:r>
            <a:endParaRPr sz="1600" dirty="0">
              <a:latin typeface="Network Rail Sans"/>
              <a:cs typeface="Network Rail Sans"/>
            </a:endParaRPr>
          </a:p>
        </p:txBody>
      </p:sp>
      <p:sp>
        <p:nvSpPr>
          <p:cNvPr id="8" name="Title 1">
            <a:extLst>
              <a:ext uri="{FF2B5EF4-FFF2-40B4-BE49-F238E27FC236}">
                <a16:creationId xmlns:a16="http://schemas.microsoft.com/office/drawing/2014/main" id="{AD9A42CB-3A09-4924-9114-F0FCE17FA603}"/>
              </a:ext>
            </a:extLst>
          </p:cNvPr>
          <p:cNvSpPr>
            <a:spLocks noGrp="1"/>
          </p:cNvSpPr>
          <p:nvPr>
            <p:ph type="title" hasCustomPrompt="1"/>
          </p:nvPr>
        </p:nvSpPr>
        <p:spPr>
          <a:xfrm>
            <a:off x="1047603" y="2133390"/>
            <a:ext cx="6240651" cy="610950"/>
          </a:xfrm>
          <a:prstGeom prst="rect">
            <a:avLst/>
          </a:prstGeom>
        </p:spPr>
        <p:txBody>
          <a:bodyPr lIns="0"/>
          <a:lstStyle>
            <a:lvl1pPr algn="l">
              <a:defRPr sz="4400" b="1">
                <a:latin typeface="Network Rail Sans" charset="0"/>
                <a:ea typeface="Network Rail Sans" charset="0"/>
                <a:cs typeface="Network Rail Sans" charset="0"/>
              </a:defRPr>
            </a:lvl1pPr>
          </a:lstStyle>
          <a:p>
            <a:r>
              <a:rPr lang="en-US"/>
              <a:t>Title</a:t>
            </a:r>
          </a:p>
        </p:txBody>
      </p:sp>
      <p:sp>
        <p:nvSpPr>
          <p:cNvPr id="9" name="Text Placeholder 3">
            <a:extLst>
              <a:ext uri="{FF2B5EF4-FFF2-40B4-BE49-F238E27FC236}">
                <a16:creationId xmlns:a16="http://schemas.microsoft.com/office/drawing/2014/main" id="{9C1BA8AF-1572-4568-8083-6ED026593C48}"/>
              </a:ext>
            </a:extLst>
          </p:cNvPr>
          <p:cNvSpPr>
            <a:spLocks noGrp="1"/>
          </p:cNvSpPr>
          <p:nvPr>
            <p:ph type="body" sz="quarter" idx="10" hasCustomPrompt="1"/>
          </p:nvPr>
        </p:nvSpPr>
        <p:spPr>
          <a:xfrm>
            <a:off x="1047603" y="2990192"/>
            <a:ext cx="5109435" cy="1478113"/>
          </a:xfrm>
          <a:prstGeom prst="rect">
            <a:avLst/>
          </a:prstGeom>
        </p:spPr>
        <p:txBody>
          <a:bodyPr lIns="0"/>
          <a:lstStyle>
            <a:lvl1pPr marL="0" indent="0">
              <a:buNone/>
              <a:defRPr sz="2400" b="1">
                <a:latin typeface="Network Rail Sans" charset="0"/>
                <a:ea typeface="Network Rail Sans" charset="0"/>
                <a:cs typeface="Network Rail Sans" charset="0"/>
              </a:defRPr>
            </a:lvl1pPr>
          </a:lstStyle>
          <a:p>
            <a:pPr lvl="0"/>
            <a:r>
              <a:rPr lang="en-US"/>
              <a:t>Subtitle</a:t>
            </a:r>
          </a:p>
        </p:txBody>
      </p:sp>
      <p:pic>
        <p:nvPicPr>
          <p:cNvPr id="10" name="Picture 9" descr="NR_Logo_Black 12_Degree.png">
            <a:extLst>
              <a:ext uri="{FF2B5EF4-FFF2-40B4-BE49-F238E27FC236}">
                <a16:creationId xmlns:a16="http://schemas.microsoft.com/office/drawing/2014/main" id="{C7E1ABC9-1928-4560-AA09-FBA3C7D85B1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143240" y="267162"/>
            <a:ext cx="1795681" cy="897814"/>
          </a:xfrm>
          <a:prstGeom prst="rect">
            <a:avLst/>
          </a:prstGeom>
        </p:spPr>
      </p:pic>
      <p:pic>
        <p:nvPicPr>
          <p:cNvPr id="11" name="Picture 10" descr="New Logo.png">
            <a:extLst>
              <a:ext uri="{FF2B5EF4-FFF2-40B4-BE49-F238E27FC236}">
                <a16:creationId xmlns:a16="http://schemas.microsoft.com/office/drawing/2014/main" id="{73CC5C1D-E7D4-42AD-A5B8-60B01F90659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43652" y="227963"/>
            <a:ext cx="1943367" cy="1039622"/>
          </a:xfrm>
          <a:prstGeom prst="rect">
            <a:avLst/>
          </a:prstGeom>
        </p:spPr>
      </p:pic>
    </p:spTree>
    <p:extLst>
      <p:ext uri="{BB962C8B-B14F-4D97-AF65-F5344CB8AC3E}">
        <p14:creationId xmlns:p14="http://schemas.microsoft.com/office/powerpoint/2010/main" val="203074328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itle Slide - No Image">
    <p:spTree>
      <p:nvGrpSpPr>
        <p:cNvPr id="1" name=""/>
        <p:cNvGrpSpPr/>
        <p:nvPr/>
      </p:nvGrpSpPr>
      <p:grpSpPr>
        <a:xfrm>
          <a:off x="0" y="0"/>
          <a:ext cx="0" cy="0"/>
          <a:chOff x="0" y="0"/>
          <a:chExt cx="0" cy="0"/>
        </a:xfrm>
      </p:grpSpPr>
      <p:sp>
        <p:nvSpPr>
          <p:cNvPr id="3" name="object 7">
            <a:extLst>
              <a:ext uri="{FF2B5EF4-FFF2-40B4-BE49-F238E27FC236}">
                <a16:creationId xmlns:a16="http://schemas.microsoft.com/office/drawing/2014/main" id="{67243C73-8E81-476E-A7D5-A5178999C781}"/>
              </a:ext>
            </a:extLst>
          </p:cNvPr>
          <p:cNvSpPr/>
          <p:nvPr userDrawn="1"/>
        </p:nvSpPr>
        <p:spPr>
          <a:xfrm>
            <a:off x="0" y="1"/>
            <a:ext cx="12192000" cy="6857999"/>
          </a:xfrm>
          <a:custGeom>
            <a:avLst/>
            <a:gdLst/>
            <a:ahLst/>
            <a:cxnLst/>
            <a:rect l="l" t="t" r="r" b="b"/>
            <a:pathLst>
              <a:path w="4426585" h="3130550">
                <a:moveTo>
                  <a:pt x="0" y="3129991"/>
                </a:moveTo>
                <a:lnTo>
                  <a:pt x="4426242" y="3129991"/>
                </a:lnTo>
                <a:lnTo>
                  <a:pt x="4426242" y="0"/>
                </a:lnTo>
                <a:lnTo>
                  <a:pt x="0" y="0"/>
                </a:lnTo>
                <a:lnTo>
                  <a:pt x="0" y="3129991"/>
                </a:lnTo>
                <a:close/>
              </a:path>
            </a:pathLst>
          </a:custGeom>
          <a:solidFill>
            <a:srgbClr val="F4B227"/>
          </a:solidFill>
        </p:spPr>
        <p:txBody>
          <a:bodyPr wrap="square" lIns="0" tIns="0" rIns="0" bIns="0" rtlCol="0"/>
          <a:lstStyle/>
          <a:p>
            <a:endParaRPr sz="900" dirty="0"/>
          </a:p>
        </p:txBody>
      </p:sp>
      <p:sp>
        <p:nvSpPr>
          <p:cNvPr id="5" name="object 25">
            <a:extLst>
              <a:ext uri="{FF2B5EF4-FFF2-40B4-BE49-F238E27FC236}">
                <a16:creationId xmlns:a16="http://schemas.microsoft.com/office/drawing/2014/main" id="{8724BB58-67F9-4125-8C21-7962D70E3C36}"/>
              </a:ext>
            </a:extLst>
          </p:cNvPr>
          <p:cNvSpPr txBox="1"/>
          <p:nvPr userDrawn="1"/>
        </p:nvSpPr>
        <p:spPr>
          <a:xfrm>
            <a:off x="8459370" y="6228998"/>
            <a:ext cx="3173961" cy="246221"/>
          </a:xfrm>
          <a:prstGeom prst="rect">
            <a:avLst/>
          </a:prstGeom>
        </p:spPr>
        <p:txBody>
          <a:bodyPr vert="horz" wrap="square" lIns="0" tIns="0" rIns="0" bIns="0" rtlCol="0">
            <a:spAutoFit/>
          </a:bodyPr>
          <a:lstStyle/>
          <a:p>
            <a:pPr marL="12699" algn="r"/>
            <a:r>
              <a:rPr sz="1600" b="1" spc="10" dirty="0">
                <a:solidFill>
                  <a:srgbClr val="19171C"/>
                </a:solidFill>
                <a:latin typeface="Network Rail Sans"/>
                <a:cs typeface="Network Rail Sans"/>
              </a:rPr>
              <a:t>Putting </a:t>
            </a:r>
            <a:r>
              <a:rPr sz="1600" b="1" spc="16" dirty="0">
                <a:solidFill>
                  <a:srgbClr val="19171C"/>
                </a:solidFill>
                <a:latin typeface="Network Rail Sans"/>
                <a:cs typeface="Network Rail Sans"/>
              </a:rPr>
              <a:t>passengers</a:t>
            </a:r>
            <a:r>
              <a:rPr sz="1600" b="1" spc="-45" dirty="0">
                <a:solidFill>
                  <a:srgbClr val="19171C"/>
                </a:solidFill>
                <a:latin typeface="Network Rail Sans"/>
                <a:cs typeface="Network Rail Sans"/>
              </a:rPr>
              <a:t> </a:t>
            </a:r>
            <a:r>
              <a:rPr sz="1600" b="1" spc="6" dirty="0">
                <a:solidFill>
                  <a:srgbClr val="19171C"/>
                </a:solidFill>
                <a:latin typeface="Network Rail Sans"/>
                <a:cs typeface="Network Rail Sans"/>
              </a:rPr>
              <a:t>first</a:t>
            </a:r>
            <a:endParaRPr sz="1600" dirty="0">
              <a:latin typeface="Network Rail Sans"/>
              <a:cs typeface="Network Rail Sans"/>
            </a:endParaRPr>
          </a:p>
        </p:txBody>
      </p:sp>
      <p:sp>
        <p:nvSpPr>
          <p:cNvPr id="8" name="Title 1">
            <a:extLst>
              <a:ext uri="{FF2B5EF4-FFF2-40B4-BE49-F238E27FC236}">
                <a16:creationId xmlns:a16="http://schemas.microsoft.com/office/drawing/2014/main" id="{AD9A42CB-3A09-4924-9114-F0FCE17FA603}"/>
              </a:ext>
            </a:extLst>
          </p:cNvPr>
          <p:cNvSpPr>
            <a:spLocks noGrp="1"/>
          </p:cNvSpPr>
          <p:nvPr>
            <p:ph type="title" hasCustomPrompt="1"/>
          </p:nvPr>
        </p:nvSpPr>
        <p:spPr>
          <a:xfrm>
            <a:off x="1047603" y="2133390"/>
            <a:ext cx="6240651" cy="610950"/>
          </a:xfrm>
          <a:prstGeom prst="rect">
            <a:avLst/>
          </a:prstGeom>
        </p:spPr>
        <p:txBody>
          <a:bodyPr lIns="0"/>
          <a:lstStyle>
            <a:lvl1pPr algn="l">
              <a:defRPr sz="4400" b="1">
                <a:latin typeface="Network Rail Sans" charset="0"/>
                <a:ea typeface="Network Rail Sans" charset="0"/>
                <a:cs typeface="Network Rail Sans" charset="0"/>
              </a:defRPr>
            </a:lvl1pPr>
          </a:lstStyle>
          <a:p>
            <a:r>
              <a:rPr lang="en-US"/>
              <a:t>Title</a:t>
            </a:r>
          </a:p>
        </p:txBody>
      </p:sp>
      <p:sp>
        <p:nvSpPr>
          <p:cNvPr id="9" name="Text Placeholder 3">
            <a:extLst>
              <a:ext uri="{FF2B5EF4-FFF2-40B4-BE49-F238E27FC236}">
                <a16:creationId xmlns:a16="http://schemas.microsoft.com/office/drawing/2014/main" id="{9C1BA8AF-1572-4568-8083-6ED026593C48}"/>
              </a:ext>
            </a:extLst>
          </p:cNvPr>
          <p:cNvSpPr>
            <a:spLocks noGrp="1"/>
          </p:cNvSpPr>
          <p:nvPr>
            <p:ph type="body" sz="quarter" idx="10" hasCustomPrompt="1"/>
          </p:nvPr>
        </p:nvSpPr>
        <p:spPr>
          <a:xfrm>
            <a:off x="1047603" y="2990192"/>
            <a:ext cx="5109435" cy="1478113"/>
          </a:xfrm>
          <a:prstGeom prst="rect">
            <a:avLst/>
          </a:prstGeom>
        </p:spPr>
        <p:txBody>
          <a:bodyPr lIns="0"/>
          <a:lstStyle>
            <a:lvl1pPr marL="0" indent="0">
              <a:buNone/>
              <a:defRPr sz="2400" b="1">
                <a:latin typeface="Network Rail Sans" charset="0"/>
                <a:ea typeface="Network Rail Sans" charset="0"/>
                <a:cs typeface="Network Rail Sans" charset="0"/>
              </a:defRPr>
            </a:lvl1pPr>
          </a:lstStyle>
          <a:p>
            <a:pPr lvl="0"/>
            <a:r>
              <a:rPr lang="en-US"/>
              <a:t>Subtitle</a:t>
            </a:r>
          </a:p>
        </p:txBody>
      </p:sp>
      <p:pic>
        <p:nvPicPr>
          <p:cNvPr id="10" name="Picture 9" descr="NR_Logo_Black 12_Degree.png">
            <a:extLst>
              <a:ext uri="{FF2B5EF4-FFF2-40B4-BE49-F238E27FC236}">
                <a16:creationId xmlns:a16="http://schemas.microsoft.com/office/drawing/2014/main" id="{C7E1ABC9-1928-4560-AA09-FBA3C7D85B1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43240" y="267162"/>
            <a:ext cx="1795681" cy="897814"/>
          </a:xfrm>
          <a:prstGeom prst="rect">
            <a:avLst/>
          </a:prstGeom>
        </p:spPr>
      </p:pic>
      <p:pic>
        <p:nvPicPr>
          <p:cNvPr id="11" name="Picture 10" descr="New Logo.png">
            <a:extLst>
              <a:ext uri="{FF2B5EF4-FFF2-40B4-BE49-F238E27FC236}">
                <a16:creationId xmlns:a16="http://schemas.microsoft.com/office/drawing/2014/main" id="{73CC5C1D-E7D4-42AD-A5B8-60B01F90659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3652" y="227963"/>
            <a:ext cx="1943367" cy="1039622"/>
          </a:xfrm>
          <a:prstGeom prst="rect">
            <a:avLst/>
          </a:prstGeom>
        </p:spPr>
      </p:pic>
    </p:spTree>
    <p:extLst>
      <p:ext uri="{BB962C8B-B14F-4D97-AF65-F5344CB8AC3E}">
        <p14:creationId xmlns:p14="http://schemas.microsoft.com/office/powerpoint/2010/main" val="281872909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le Slide - AIS Icon">
    <p:spTree>
      <p:nvGrpSpPr>
        <p:cNvPr id="1" name=""/>
        <p:cNvGrpSpPr/>
        <p:nvPr/>
      </p:nvGrpSpPr>
      <p:grpSpPr>
        <a:xfrm>
          <a:off x="0" y="0"/>
          <a:ext cx="0" cy="0"/>
          <a:chOff x="0" y="0"/>
          <a:chExt cx="0" cy="0"/>
        </a:xfrm>
      </p:grpSpPr>
      <p:sp>
        <p:nvSpPr>
          <p:cNvPr id="3" name="object 7">
            <a:extLst>
              <a:ext uri="{FF2B5EF4-FFF2-40B4-BE49-F238E27FC236}">
                <a16:creationId xmlns:a16="http://schemas.microsoft.com/office/drawing/2014/main" id="{67243C73-8E81-476E-A7D5-A5178999C781}"/>
              </a:ext>
            </a:extLst>
          </p:cNvPr>
          <p:cNvSpPr/>
          <p:nvPr userDrawn="1"/>
        </p:nvSpPr>
        <p:spPr>
          <a:xfrm>
            <a:off x="0" y="1"/>
            <a:ext cx="12192000" cy="6857999"/>
          </a:xfrm>
          <a:custGeom>
            <a:avLst/>
            <a:gdLst/>
            <a:ahLst/>
            <a:cxnLst/>
            <a:rect l="l" t="t" r="r" b="b"/>
            <a:pathLst>
              <a:path w="4426585" h="3130550">
                <a:moveTo>
                  <a:pt x="0" y="3129991"/>
                </a:moveTo>
                <a:lnTo>
                  <a:pt x="4426242" y="3129991"/>
                </a:lnTo>
                <a:lnTo>
                  <a:pt x="4426242" y="0"/>
                </a:lnTo>
                <a:lnTo>
                  <a:pt x="0" y="0"/>
                </a:lnTo>
                <a:lnTo>
                  <a:pt x="0" y="3129991"/>
                </a:lnTo>
                <a:close/>
              </a:path>
            </a:pathLst>
          </a:custGeom>
          <a:solidFill>
            <a:srgbClr val="F4B227"/>
          </a:solidFill>
        </p:spPr>
        <p:txBody>
          <a:bodyPr wrap="square" lIns="0" tIns="0" rIns="0" bIns="0" rtlCol="0"/>
          <a:lstStyle/>
          <a:p>
            <a:endParaRPr sz="900" dirty="0"/>
          </a:p>
        </p:txBody>
      </p:sp>
      <p:sp>
        <p:nvSpPr>
          <p:cNvPr id="5" name="object 25">
            <a:extLst>
              <a:ext uri="{FF2B5EF4-FFF2-40B4-BE49-F238E27FC236}">
                <a16:creationId xmlns:a16="http://schemas.microsoft.com/office/drawing/2014/main" id="{8724BB58-67F9-4125-8C21-7962D70E3C36}"/>
              </a:ext>
            </a:extLst>
          </p:cNvPr>
          <p:cNvSpPr txBox="1"/>
          <p:nvPr userDrawn="1"/>
        </p:nvSpPr>
        <p:spPr>
          <a:xfrm>
            <a:off x="8459370" y="6228998"/>
            <a:ext cx="3173961" cy="246221"/>
          </a:xfrm>
          <a:prstGeom prst="rect">
            <a:avLst/>
          </a:prstGeom>
        </p:spPr>
        <p:txBody>
          <a:bodyPr vert="horz" wrap="square" lIns="0" tIns="0" rIns="0" bIns="0" rtlCol="0">
            <a:spAutoFit/>
          </a:bodyPr>
          <a:lstStyle/>
          <a:p>
            <a:pPr marL="12699" algn="r"/>
            <a:r>
              <a:rPr sz="1600" b="1" spc="10" dirty="0">
                <a:solidFill>
                  <a:srgbClr val="19171C"/>
                </a:solidFill>
                <a:latin typeface="Network Rail Sans"/>
                <a:cs typeface="Network Rail Sans"/>
              </a:rPr>
              <a:t>Putting </a:t>
            </a:r>
            <a:r>
              <a:rPr sz="1600" b="1" spc="16" dirty="0">
                <a:solidFill>
                  <a:srgbClr val="19171C"/>
                </a:solidFill>
                <a:latin typeface="Network Rail Sans"/>
                <a:cs typeface="Network Rail Sans"/>
              </a:rPr>
              <a:t>passengers</a:t>
            </a:r>
            <a:r>
              <a:rPr sz="1600" b="1" spc="-45" dirty="0">
                <a:solidFill>
                  <a:srgbClr val="19171C"/>
                </a:solidFill>
                <a:latin typeface="Network Rail Sans"/>
                <a:cs typeface="Network Rail Sans"/>
              </a:rPr>
              <a:t> </a:t>
            </a:r>
            <a:r>
              <a:rPr sz="1600" b="1" spc="6" dirty="0">
                <a:solidFill>
                  <a:srgbClr val="19171C"/>
                </a:solidFill>
                <a:latin typeface="Network Rail Sans"/>
                <a:cs typeface="Network Rail Sans"/>
              </a:rPr>
              <a:t>first</a:t>
            </a:r>
            <a:endParaRPr sz="1600" dirty="0">
              <a:latin typeface="Network Rail Sans"/>
              <a:cs typeface="Network Rail Sans"/>
            </a:endParaRPr>
          </a:p>
        </p:txBody>
      </p:sp>
      <p:sp>
        <p:nvSpPr>
          <p:cNvPr id="8" name="Title 1">
            <a:extLst>
              <a:ext uri="{FF2B5EF4-FFF2-40B4-BE49-F238E27FC236}">
                <a16:creationId xmlns:a16="http://schemas.microsoft.com/office/drawing/2014/main" id="{AD9A42CB-3A09-4924-9114-F0FCE17FA603}"/>
              </a:ext>
            </a:extLst>
          </p:cNvPr>
          <p:cNvSpPr>
            <a:spLocks noGrp="1"/>
          </p:cNvSpPr>
          <p:nvPr>
            <p:ph type="title" hasCustomPrompt="1"/>
          </p:nvPr>
        </p:nvSpPr>
        <p:spPr>
          <a:xfrm>
            <a:off x="1047603" y="2133390"/>
            <a:ext cx="6240651" cy="610950"/>
          </a:xfrm>
          <a:prstGeom prst="rect">
            <a:avLst/>
          </a:prstGeom>
        </p:spPr>
        <p:txBody>
          <a:bodyPr lIns="0"/>
          <a:lstStyle>
            <a:lvl1pPr algn="l">
              <a:defRPr sz="4400" b="1">
                <a:latin typeface="Network Rail Sans" charset="0"/>
                <a:ea typeface="Network Rail Sans" charset="0"/>
                <a:cs typeface="Network Rail Sans" charset="0"/>
              </a:defRPr>
            </a:lvl1pPr>
          </a:lstStyle>
          <a:p>
            <a:r>
              <a:rPr lang="en-US"/>
              <a:t>Title</a:t>
            </a:r>
          </a:p>
        </p:txBody>
      </p:sp>
      <p:sp>
        <p:nvSpPr>
          <p:cNvPr id="9" name="Text Placeholder 3">
            <a:extLst>
              <a:ext uri="{FF2B5EF4-FFF2-40B4-BE49-F238E27FC236}">
                <a16:creationId xmlns:a16="http://schemas.microsoft.com/office/drawing/2014/main" id="{9C1BA8AF-1572-4568-8083-6ED026593C48}"/>
              </a:ext>
            </a:extLst>
          </p:cNvPr>
          <p:cNvSpPr>
            <a:spLocks noGrp="1"/>
          </p:cNvSpPr>
          <p:nvPr>
            <p:ph type="body" sz="quarter" idx="10" hasCustomPrompt="1"/>
          </p:nvPr>
        </p:nvSpPr>
        <p:spPr>
          <a:xfrm>
            <a:off x="1047603" y="2990192"/>
            <a:ext cx="5109435" cy="1478113"/>
          </a:xfrm>
          <a:prstGeom prst="rect">
            <a:avLst/>
          </a:prstGeom>
        </p:spPr>
        <p:txBody>
          <a:bodyPr lIns="0"/>
          <a:lstStyle>
            <a:lvl1pPr marL="0" indent="0">
              <a:buNone/>
              <a:defRPr sz="2400" b="1">
                <a:latin typeface="Network Rail Sans" charset="0"/>
                <a:ea typeface="Network Rail Sans" charset="0"/>
                <a:cs typeface="Network Rail Sans" charset="0"/>
              </a:defRPr>
            </a:lvl1pPr>
          </a:lstStyle>
          <a:p>
            <a:pPr lvl="0"/>
            <a:r>
              <a:rPr lang="en-US"/>
              <a:t>Subtitle</a:t>
            </a:r>
          </a:p>
        </p:txBody>
      </p:sp>
      <p:pic>
        <p:nvPicPr>
          <p:cNvPr id="10" name="Picture 9" descr="NR_Logo_Black 12_Degree.png">
            <a:extLst>
              <a:ext uri="{FF2B5EF4-FFF2-40B4-BE49-F238E27FC236}">
                <a16:creationId xmlns:a16="http://schemas.microsoft.com/office/drawing/2014/main" id="{C7E1ABC9-1928-4560-AA09-FBA3C7D85B1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43240" y="267162"/>
            <a:ext cx="1795681" cy="897814"/>
          </a:xfrm>
          <a:prstGeom prst="rect">
            <a:avLst/>
          </a:prstGeom>
        </p:spPr>
      </p:pic>
      <p:pic>
        <p:nvPicPr>
          <p:cNvPr id="11" name="Picture 10" descr="New Logo.png">
            <a:extLst>
              <a:ext uri="{FF2B5EF4-FFF2-40B4-BE49-F238E27FC236}">
                <a16:creationId xmlns:a16="http://schemas.microsoft.com/office/drawing/2014/main" id="{73CC5C1D-E7D4-42AD-A5B8-60B01F90659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3652" y="227963"/>
            <a:ext cx="1943367" cy="1039622"/>
          </a:xfrm>
          <a:prstGeom prst="rect">
            <a:avLst/>
          </a:prstGeom>
        </p:spPr>
      </p:pic>
      <p:pic>
        <p:nvPicPr>
          <p:cNvPr id="17" name="Picture 16">
            <a:extLst>
              <a:ext uri="{FF2B5EF4-FFF2-40B4-BE49-F238E27FC236}">
                <a16:creationId xmlns:a16="http://schemas.microsoft.com/office/drawing/2014/main" id="{96090BC8-4E77-415B-BB01-738AABC92F54}"/>
              </a:ext>
            </a:extLst>
          </p:cNvPr>
          <p:cNvPicPr>
            <a:picLocks noChangeAspect="1"/>
          </p:cNvPicPr>
          <p:nvPr userDrawn="1"/>
        </p:nvPicPr>
        <p:blipFill>
          <a:blip r:embed="rId4"/>
          <a:stretch>
            <a:fillRect/>
          </a:stretch>
        </p:blipFill>
        <p:spPr>
          <a:xfrm>
            <a:off x="8279601" y="1377324"/>
            <a:ext cx="3923055" cy="4363849"/>
          </a:xfrm>
          <a:prstGeom prst="rect">
            <a:avLst/>
          </a:prstGeom>
        </p:spPr>
      </p:pic>
      <p:sp>
        <p:nvSpPr>
          <p:cNvPr id="18" name="Text Placeholder 3">
            <a:extLst>
              <a:ext uri="{FF2B5EF4-FFF2-40B4-BE49-F238E27FC236}">
                <a16:creationId xmlns:a16="http://schemas.microsoft.com/office/drawing/2014/main" id="{AAEBDDAC-1481-45DD-80AB-7F455107C181}"/>
              </a:ext>
            </a:extLst>
          </p:cNvPr>
          <p:cNvSpPr>
            <a:spLocks noGrp="1"/>
          </p:cNvSpPr>
          <p:nvPr>
            <p:ph type="body" sz="quarter" idx="12" hasCustomPrompt="1"/>
          </p:nvPr>
        </p:nvSpPr>
        <p:spPr>
          <a:xfrm>
            <a:off x="1047603" y="4877729"/>
            <a:ext cx="6240650" cy="514403"/>
          </a:xfrm>
          <a:prstGeom prst="rect">
            <a:avLst/>
          </a:prstGeom>
        </p:spPr>
        <p:txBody>
          <a:bodyPr lIns="0"/>
          <a:lstStyle>
            <a:lvl1pPr marL="0" indent="0">
              <a:buNone/>
              <a:defRPr sz="2000" b="1">
                <a:latin typeface="Network Rail Sans" charset="0"/>
                <a:ea typeface="Network Rail Sans" charset="0"/>
                <a:cs typeface="Network Rail Sans" charset="0"/>
              </a:defRPr>
            </a:lvl1pPr>
          </a:lstStyle>
          <a:p>
            <a:pPr lvl="0"/>
            <a:r>
              <a:rPr lang="en-US"/>
              <a:t>Asset Information Services</a:t>
            </a:r>
          </a:p>
        </p:txBody>
      </p:sp>
    </p:spTree>
    <p:extLst>
      <p:ext uri="{BB962C8B-B14F-4D97-AF65-F5344CB8AC3E}">
        <p14:creationId xmlns:p14="http://schemas.microsoft.com/office/powerpoint/2010/main" val="80224876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Slide - Business Services Icon">
    <p:spTree>
      <p:nvGrpSpPr>
        <p:cNvPr id="1" name=""/>
        <p:cNvGrpSpPr/>
        <p:nvPr/>
      </p:nvGrpSpPr>
      <p:grpSpPr>
        <a:xfrm>
          <a:off x="0" y="0"/>
          <a:ext cx="0" cy="0"/>
          <a:chOff x="0" y="0"/>
          <a:chExt cx="0" cy="0"/>
        </a:xfrm>
      </p:grpSpPr>
      <p:sp>
        <p:nvSpPr>
          <p:cNvPr id="3" name="object 7">
            <a:extLst>
              <a:ext uri="{FF2B5EF4-FFF2-40B4-BE49-F238E27FC236}">
                <a16:creationId xmlns:a16="http://schemas.microsoft.com/office/drawing/2014/main" id="{67243C73-8E81-476E-A7D5-A5178999C781}"/>
              </a:ext>
            </a:extLst>
          </p:cNvPr>
          <p:cNvSpPr/>
          <p:nvPr userDrawn="1"/>
        </p:nvSpPr>
        <p:spPr>
          <a:xfrm>
            <a:off x="0" y="1"/>
            <a:ext cx="12192000" cy="6857999"/>
          </a:xfrm>
          <a:custGeom>
            <a:avLst/>
            <a:gdLst/>
            <a:ahLst/>
            <a:cxnLst/>
            <a:rect l="l" t="t" r="r" b="b"/>
            <a:pathLst>
              <a:path w="4426585" h="3130550">
                <a:moveTo>
                  <a:pt x="0" y="3129991"/>
                </a:moveTo>
                <a:lnTo>
                  <a:pt x="4426242" y="3129991"/>
                </a:lnTo>
                <a:lnTo>
                  <a:pt x="4426242" y="0"/>
                </a:lnTo>
                <a:lnTo>
                  <a:pt x="0" y="0"/>
                </a:lnTo>
                <a:lnTo>
                  <a:pt x="0" y="3129991"/>
                </a:lnTo>
                <a:close/>
              </a:path>
            </a:pathLst>
          </a:custGeom>
          <a:solidFill>
            <a:srgbClr val="F4B227"/>
          </a:solidFill>
        </p:spPr>
        <p:txBody>
          <a:bodyPr wrap="square" lIns="0" tIns="0" rIns="0" bIns="0" rtlCol="0"/>
          <a:lstStyle/>
          <a:p>
            <a:endParaRPr sz="900" dirty="0"/>
          </a:p>
        </p:txBody>
      </p:sp>
      <p:sp>
        <p:nvSpPr>
          <p:cNvPr id="5" name="object 25">
            <a:extLst>
              <a:ext uri="{FF2B5EF4-FFF2-40B4-BE49-F238E27FC236}">
                <a16:creationId xmlns:a16="http://schemas.microsoft.com/office/drawing/2014/main" id="{8724BB58-67F9-4125-8C21-7962D70E3C36}"/>
              </a:ext>
            </a:extLst>
          </p:cNvPr>
          <p:cNvSpPr txBox="1"/>
          <p:nvPr userDrawn="1"/>
        </p:nvSpPr>
        <p:spPr>
          <a:xfrm>
            <a:off x="8459370" y="6228998"/>
            <a:ext cx="3173961" cy="246221"/>
          </a:xfrm>
          <a:prstGeom prst="rect">
            <a:avLst/>
          </a:prstGeom>
        </p:spPr>
        <p:txBody>
          <a:bodyPr vert="horz" wrap="square" lIns="0" tIns="0" rIns="0" bIns="0" rtlCol="0">
            <a:spAutoFit/>
          </a:bodyPr>
          <a:lstStyle/>
          <a:p>
            <a:pPr marL="12699" algn="r"/>
            <a:r>
              <a:rPr sz="1600" b="1" spc="10" dirty="0">
                <a:solidFill>
                  <a:srgbClr val="19171C"/>
                </a:solidFill>
                <a:latin typeface="Network Rail Sans"/>
                <a:cs typeface="Network Rail Sans"/>
              </a:rPr>
              <a:t>Putting </a:t>
            </a:r>
            <a:r>
              <a:rPr sz="1600" b="1" spc="16" dirty="0">
                <a:solidFill>
                  <a:srgbClr val="19171C"/>
                </a:solidFill>
                <a:latin typeface="Network Rail Sans"/>
                <a:cs typeface="Network Rail Sans"/>
              </a:rPr>
              <a:t>passengers</a:t>
            </a:r>
            <a:r>
              <a:rPr sz="1600" b="1" spc="-45" dirty="0">
                <a:solidFill>
                  <a:srgbClr val="19171C"/>
                </a:solidFill>
                <a:latin typeface="Network Rail Sans"/>
                <a:cs typeface="Network Rail Sans"/>
              </a:rPr>
              <a:t> </a:t>
            </a:r>
            <a:r>
              <a:rPr sz="1600" b="1" spc="6" dirty="0">
                <a:solidFill>
                  <a:srgbClr val="19171C"/>
                </a:solidFill>
                <a:latin typeface="Network Rail Sans"/>
                <a:cs typeface="Network Rail Sans"/>
              </a:rPr>
              <a:t>first</a:t>
            </a:r>
            <a:endParaRPr sz="1600" dirty="0">
              <a:latin typeface="Network Rail Sans"/>
              <a:cs typeface="Network Rail Sans"/>
            </a:endParaRPr>
          </a:p>
        </p:txBody>
      </p:sp>
      <p:sp>
        <p:nvSpPr>
          <p:cNvPr id="8" name="Title 1">
            <a:extLst>
              <a:ext uri="{FF2B5EF4-FFF2-40B4-BE49-F238E27FC236}">
                <a16:creationId xmlns:a16="http://schemas.microsoft.com/office/drawing/2014/main" id="{AD9A42CB-3A09-4924-9114-F0FCE17FA603}"/>
              </a:ext>
            </a:extLst>
          </p:cNvPr>
          <p:cNvSpPr>
            <a:spLocks noGrp="1"/>
          </p:cNvSpPr>
          <p:nvPr>
            <p:ph type="title" hasCustomPrompt="1"/>
          </p:nvPr>
        </p:nvSpPr>
        <p:spPr>
          <a:xfrm>
            <a:off x="1047603" y="2133390"/>
            <a:ext cx="6240651" cy="610950"/>
          </a:xfrm>
          <a:prstGeom prst="rect">
            <a:avLst/>
          </a:prstGeom>
        </p:spPr>
        <p:txBody>
          <a:bodyPr lIns="0"/>
          <a:lstStyle>
            <a:lvl1pPr algn="l">
              <a:defRPr sz="4400" b="1">
                <a:latin typeface="Network Rail Sans" charset="0"/>
                <a:ea typeface="Network Rail Sans" charset="0"/>
                <a:cs typeface="Network Rail Sans" charset="0"/>
              </a:defRPr>
            </a:lvl1pPr>
          </a:lstStyle>
          <a:p>
            <a:r>
              <a:rPr lang="en-US"/>
              <a:t>Title</a:t>
            </a:r>
          </a:p>
        </p:txBody>
      </p:sp>
      <p:sp>
        <p:nvSpPr>
          <p:cNvPr id="9" name="Text Placeholder 3">
            <a:extLst>
              <a:ext uri="{FF2B5EF4-FFF2-40B4-BE49-F238E27FC236}">
                <a16:creationId xmlns:a16="http://schemas.microsoft.com/office/drawing/2014/main" id="{9C1BA8AF-1572-4568-8083-6ED026593C48}"/>
              </a:ext>
            </a:extLst>
          </p:cNvPr>
          <p:cNvSpPr>
            <a:spLocks noGrp="1"/>
          </p:cNvSpPr>
          <p:nvPr>
            <p:ph type="body" sz="quarter" idx="10" hasCustomPrompt="1"/>
          </p:nvPr>
        </p:nvSpPr>
        <p:spPr>
          <a:xfrm>
            <a:off x="1047603" y="2990192"/>
            <a:ext cx="5109435" cy="1478113"/>
          </a:xfrm>
          <a:prstGeom prst="rect">
            <a:avLst/>
          </a:prstGeom>
        </p:spPr>
        <p:txBody>
          <a:bodyPr lIns="0"/>
          <a:lstStyle>
            <a:lvl1pPr marL="0" indent="0">
              <a:buNone/>
              <a:defRPr sz="2400" b="1">
                <a:latin typeface="Network Rail Sans" charset="0"/>
                <a:ea typeface="Network Rail Sans" charset="0"/>
                <a:cs typeface="Network Rail Sans" charset="0"/>
              </a:defRPr>
            </a:lvl1pPr>
          </a:lstStyle>
          <a:p>
            <a:pPr lvl="0"/>
            <a:r>
              <a:rPr lang="en-US"/>
              <a:t>Subtitle</a:t>
            </a:r>
          </a:p>
        </p:txBody>
      </p:sp>
      <p:pic>
        <p:nvPicPr>
          <p:cNvPr id="10" name="Picture 9" descr="NR_Logo_Black 12_Degree.png">
            <a:extLst>
              <a:ext uri="{FF2B5EF4-FFF2-40B4-BE49-F238E27FC236}">
                <a16:creationId xmlns:a16="http://schemas.microsoft.com/office/drawing/2014/main" id="{C7E1ABC9-1928-4560-AA09-FBA3C7D85B1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43240" y="267162"/>
            <a:ext cx="1795681" cy="897814"/>
          </a:xfrm>
          <a:prstGeom prst="rect">
            <a:avLst/>
          </a:prstGeom>
        </p:spPr>
      </p:pic>
      <p:pic>
        <p:nvPicPr>
          <p:cNvPr id="11" name="Picture 10" descr="New Logo.png">
            <a:extLst>
              <a:ext uri="{FF2B5EF4-FFF2-40B4-BE49-F238E27FC236}">
                <a16:creationId xmlns:a16="http://schemas.microsoft.com/office/drawing/2014/main" id="{73CC5C1D-E7D4-42AD-A5B8-60B01F90659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3652" y="227963"/>
            <a:ext cx="1943367" cy="1039622"/>
          </a:xfrm>
          <a:prstGeom prst="rect">
            <a:avLst/>
          </a:prstGeom>
        </p:spPr>
      </p:pic>
      <p:pic>
        <p:nvPicPr>
          <p:cNvPr id="17" name="Picture 16">
            <a:extLst>
              <a:ext uri="{FF2B5EF4-FFF2-40B4-BE49-F238E27FC236}">
                <a16:creationId xmlns:a16="http://schemas.microsoft.com/office/drawing/2014/main" id="{08D24438-6FF3-41FE-BD18-9B5B59CAA9F5}"/>
              </a:ext>
            </a:extLst>
          </p:cNvPr>
          <p:cNvPicPr>
            <a:picLocks noChangeAspect="1"/>
          </p:cNvPicPr>
          <p:nvPr userDrawn="1"/>
        </p:nvPicPr>
        <p:blipFill>
          <a:blip r:embed="rId4"/>
          <a:stretch>
            <a:fillRect/>
          </a:stretch>
        </p:blipFill>
        <p:spPr>
          <a:xfrm>
            <a:off x="8280369" y="1364514"/>
            <a:ext cx="3923055" cy="4363849"/>
          </a:xfrm>
          <a:prstGeom prst="rect">
            <a:avLst/>
          </a:prstGeom>
        </p:spPr>
      </p:pic>
      <p:sp>
        <p:nvSpPr>
          <p:cNvPr id="18" name="Text Placeholder 3">
            <a:extLst>
              <a:ext uri="{FF2B5EF4-FFF2-40B4-BE49-F238E27FC236}">
                <a16:creationId xmlns:a16="http://schemas.microsoft.com/office/drawing/2014/main" id="{2F1F76D7-87FC-4155-B4FF-627D5509D6E2}"/>
              </a:ext>
            </a:extLst>
          </p:cNvPr>
          <p:cNvSpPr>
            <a:spLocks noGrp="1"/>
          </p:cNvSpPr>
          <p:nvPr>
            <p:ph type="body" sz="quarter" idx="12" hasCustomPrompt="1"/>
          </p:nvPr>
        </p:nvSpPr>
        <p:spPr>
          <a:xfrm>
            <a:off x="1047603" y="4877729"/>
            <a:ext cx="6240650" cy="514403"/>
          </a:xfrm>
          <a:prstGeom prst="rect">
            <a:avLst/>
          </a:prstGeom>
        </p:spPr>
        <p:txBody>
          <a:bodyPr lIns="0"/>
          <a:lstStyle>
            <a:lvl1pPr marL="0" indent="0">
              <a:buNone/>
              <a:defRPr sz="2000" b="1">
                <a:latin typeface="Network Rail Sans" charset="0"/>
                <a:ea typeface="Network Rail Sans" charset="0"/>
                <a:cs typeface="Network Rail Sans" charset="0"/>
              </a:defRPr>
            </a:lvl1pPr>
          </a:lstStyle>
          <a:p>
            <a:pPr lvl="0"/>
            <a:r>
              <a:rPr lang="en-US"/>
              <a:t>Business Services</a:t>
            </a:r>
          </a:p>
        </p:txBody>
      </p:sp>
    </p:spTree>
    <p:extLst>
      <p:ext uri="{BB962C8B-B14F-4D97-AF65-F5344CB8AC3E}">
        <p14:creationId xmlns:p14="http://schemas.microsoft.com/office/powerpoint/2010/main" val="29152794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AA040541-D64B-429A-A2D7-51DC9C937265}" type="datetime5">
              <a:rPr lang="en-GB" altLang="en-US"/>
              <a:pPr>
                <a:defRPr/>
              </a:pPr>
              <a:t>21-Dec-23</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BBBEEDCB-444A-4873-811B-B607EF5FA611}" type="slidenum">
              <a:rPr lang="en-GB" altLang="en-US"/>
              <a:pPr>
                <a:defRPr/>
              </a:pPr>
              <a:t>‹#›</a:t>
            </a:fld>
            <a:endParaRPr lang="en-GB" altLang="en-US"/>
          </a:p>
        </p:txBody>
      </p:sp>
    </p:spTree>
    <p:extLst>
      <p:ext uri="{BB962C8B-B14F-4D97-AF65-F5344CB8AC3E}">
        <p14:creationId xmlns:p14="http://schemas.microsoft.com/office/powerpoint/2010/main" val="25817663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itle Slide - C&amp;P Icon">
    <p:spTree>
      <p:nvGrpSpPr>
        <p:cNvPr id="1" name=""/>
        <p:cNvGrpSpPr/>
        <p:nvPr/>
      </p:nvGrpSpPr>
      <p:grpSpPr>
        <a:xfrm>
          <a:off x="0" y="0"/>
          <a:ext cx="0" cy="0"/>
          <a:chOff x="0" y="0"/>
          <a:chExt cx="0" cy="0"/>
        </a:xfrm>
      </p:grpSpPr>
      <p:sp>
        <p:nvSpPr>
          <p:cNvPr id="3" name="object 7">
            <a:extLst>
              <a:ext uri="{FF2B5EF4-FFF2-40B4-BE49-F238E27FC236}">
                <a16:creationId xmlns:a16="http://schemas.microsoft.com/office/drawing/2014/main" id="{67243C73-8E81-476E-A7D5-A5178999C781}"/>
              </a:ext>
            </a:extLst>
          </p:cNvPr>
          <p:cNvSpPr/>
          <p:nvPr userDrawn="1"/>
        </p:nvSpPr>
        <p:spPr>
          <a:xfrm>
            <a:off x="0" y="1"/>
            <a:ext cx="12192000" cy="6857999"/>
          </a:xfrm>
          <a:custGeom>
            <a:avLst/>
            <a:gdLst/>
            <a:ahLst/>
            <a:cxnLst/>
            <a:rect l="l" t="t" r="r" b="b"/>
            <a:pathLst>
              <a:path w="4426585" h="3130550">
                <a:moveTo>
                  <a:pt x="0" y="3129991"/>
                </a:moveTo>
                <a:lnTo>
                  <a:pt x="4426242" y="3129991"/>
                </a:lnTo>
                <a:lnTo>
                  <a:pt x="4426242" y="0"/>
                </a:lnTo>
                <a:lnTo>
                  <a:pt x="0" y="0"/>
                </a:lnTo>
                <a:lnTo>
                  <a:pt x="0" y="3129991"/>
                </a:lnTo>
                <a:close/>
              </a:path>
            </a:pathLst>
          </a:custGeom>
          <a:solidFill>
            <a:srgbClr val="F4B227"/>
          </a:solidFill>
        </p:spPr>
        <p:txBody>
          <a:bodyPr wrap="square" lIns="0" tIns="0" rIns="0" bIns="0" rtlCol="0"/>
          <a:lstStyle/>
          <a:p>
            <a:endParaRPr sz="900" dirty="0"/>
          </a:p>
        </p:txBody>
      </p:sp>
      <p:sp>
        <p:nvSpPr>
          <p:cNvPr id="5" name="object 25">
            <a:extLst>
              <a:ext uri="{FF2B5EF4-FFF2-40B4-BE49-F238E27FC236}">
                <a16:creationId xmlns:a16="http://schemas.microsoft.com/office/drawing/2014/main" id="{8724BB58-67F9-4125-8C21-7962D70E3C36}"/>
              </a:ext>
            </a:extLst>
          </p:cNvPr>
          <p:cNvSpPr txBox="1"/>
          <p:nvPr userDrawn="1"/>
        </p:nvSpPr>
        <p:spPr>
          <a:xfrm>
            <a:off x="8459370" y="6228998"/>
            <a:ext cx="3173961" cy="246221"/>
          </a:xfrm>
          <a:prstGeom prst="rect">
            <a:avLst/>
          </a:prstGeom>
        </p:spPr>
        <p:txBody>
          <a:bodyPr vert="horz" wrap="square" lIns="0" tIns="0" rIns="0" bIns="0" rtlCol="0">
            <a:spAutoFit/>
          </a:bodyPr>
          <a:lstStyle/>
          <a:p>
            <a:pPr marL="12699" algn="r"/>
            <a:r>
              <a:rPr sz="1600" b="1" spc="10" dirty="0">
                <a:solidFill>
                  <a:srgbClr val="19171C"/>
                </a:solidFill>
                <a:latin typeface="Network Rail Sans"/>
                <a:cs typeface="Network Rail Sans"/>
              </a:rPr>
              <a:t>Putting </a:t>
            </a:r>
            <a:r>
              <a:rPr sz="1600" b="1" spc="16" dirty="0">
                <a:solidFill>
                  <a:srgbClr val="19171C"/>
                </a:solidFill>
                <a:latin typeface="Network Rail Sans"/>
                <a:cs typeface="Network Rail Sans"/>
              </a:rPr>
              <a:t>passengers</a:t>
            </a:r>
            <a:r>
              <a:rPr sz="1600" b="1" spc="-45" dirty="0">
                <a:solidFill>
                  <a:srgbClr val="19171C"/>
                </a:solidFill>
                <a:latin typeface="Network Rail Sans"/>
                <a:cs typeface="Network Rail Sans"/>
              </a:rPr>
              <a:t> </a:t>
            </a:r>
            <a:r>
              <a:rPr sz="1600" b="1" spc="6" dirty="0">
                <a:solidFill>
                  <a:srgbClr val="19171C"/>
                </a:solidFill>
                <a:latin typeface="Network Rail Sans"/>
                <a:cs typeface="Network Rail Sans"/>
              </a:rPr>
              <a:t>first</a:t>
            </a:r>
            <a:endParaRPr sz="1600" dirty="0">
              <a:latin typeface="Network Rail Sans"/>
              <a:cs typeface="Network Rail Sans"/>
            </a:endParaRPr>
          </a:p>
        </p:txBody>
      </p:sp>
      <p:sp>
        <p:nvSpPr>
          <p:cNvPr id="8" name="Title 1">
            <a:extLst>
              <a:ext uri="{FF2B5EF4-FFF2-40B4-BE49-F238E27FC236}">
                <a16:creationId xmlns:a16="http://schemas.microsoft.com/office/drawing/2014/main" id="{AD9A42CB-3A09-4924-9114-F0FCE17FA603}"/>
              </a:ext>
            </a:extLst>
          </p:cNvPr>
          <p:cNvSpPr>
            <a:spLocks noGrp="1"/>
          </p:cNvSpPr>
          <p:nvPr>
            <p:ph type="title" hasCustomPrompt="1"/>
          </p:nvPr>
        </p:nvSpPr>
        <p:spPr>
          <a:xfrm>
            <a:off x="1047603" y="2133390"/>
            <a:ext cx="6240651" cy="610950"/>
          </a:xfrm>
          <a:prstGeom prst="rect">
            <a:avLst/>
          </a:prstGeom>
        </p:spPr>
        <p:txBody>
          <a:bodyPr lIns="0"/>
          <a:lstStyle>
            <a:lvl1pPr algn="l">
              <a:defRPr sz="4400" b="1">
                <a:latin typeface="Network Rail Sans" charset="0"/>
                <a:ea typeface="Network Rail Sans" charset="0"/>
                <a:cs typeface="Network Rail Sans" charset="0"/>
              </a:defRPr>
            </a:lvl1pPr>
          </a:lstStyle>
          <a:p>
            <a:r>
              <a:rPr lang="en-US"/>
              <a:t>Title</a:t>
            </a:r>
          </a:p>
        </p:txBody>
      </p:sp>
      <p:sp>
        <p:nvSpPr>
          <p:cNvPr id="9" name="Text Placeholder 3">
            <a:extLst>
              <a:ext uri="{FF2B5EF4-FFF2-40B4-BE49-F238E27FC236}">
                <a16:creationId xmlns:a16="http://schemas.microsoft.com/office/drawing/2014/main" id="{9C1BA8AF-1572-4568-8083-6ED026593C48}"/>
              </a:ext>
            </a:extLst>
          </p:cNvPr>
          <p:cNvSpPr>
            <a:spLocks noGrp="1"/>
          </p:cNvSpPr>
          <p:nvPr>
            <p:ph type="body" sz="quarter" idx="10" hasCustomPrompt="1"/>
          </p:nvPr>
        </p:nvSpPr>
        <p:spPr>
          <a:xfrm>
            <a:off x="1047603" y="2990192"/>
            <a:ext cx="5109435" cy="1478113"/>
          </a:xfrm>
          <a:prstGeom prst="rect">
            <a:avLst/>
          </a:prstGeom>
        </p:spPr>
        <p:txBody>
          <a:bodyPr lIns="0"/>
          <a:lstStyle>
            <a:lvl1pPr marL="0" indent="0">
              <a:buNone/>
              <a:defRPr sz="2400" b="1">
                <a:latin typeface="Network Rail Sans" charset="0"/>
                <a:ea typeface="Network Rail Sans" charset="0"/>
                <a:cs typeface="Network Rail Sans" charset="0"/>
              </a:defRPr>
            </a:lvl1pPr>
          </a:lstStyle>
          <a:p>
            <a:pPr lvl="0"/>
            <a:r>
              <a:rPr lang="en-US"/>
              <a:t>Subtitle</a:t>
            </a:r>
          </a:p>
        </p:txBody>
      </p:sp>
      <p:pic>
        <p:nvPicPr>
          <p:cNvPr id="10" name="Picture 9" descr="NR_Logo_Black 12_Degree.png">
            <a:extLst>
              <a:ext uri="{FF2B5EF4-FFF2-40B4-BE49-F238E27FC236}">
                <a16:creationId xmlns:a16="http://schemas.microsoft.com/office/drawing/2014/main" id="{C7E1ABC9-1928-4560-AA09-FBA3C7D85B1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43240" y="267162"/>
            <a:ext cx="1795681" cy="897814"/>
          </a:xfrm>
          <a:prstGeom prst="rect">
            <a:avLst/>
          </a:prstGeom>
        </p:spPr>
      </p:pic>
      <p:pic>
        <p:nvPicPr>
          <p:cNvPr id="11" name="Picture 10" descr="New Logo.png">
            <a:extLst>
              <a:ext uri="{FF2B5EF4-FFF2-40B4-BE49-F238E27FC236}">
                <a16:creationId xmlns:a16="http://schemas.microsoft.com/office/drawing/2014/main" id="{73CC5C1D-E7D4-42AD-A5B8-60B01F90659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3652" y="227963"/>
            <a:ext cx="1943367" cy="1039622"/>
          </a:xfrm>
          <a:prstGeom prst="rect">
            <a:avLst/>
          </a:prstGeom>
        </p:spPr>
      </p:pic>
      <p:pic>
        <p:nvPicPr>
          <p:cNvPr id="17" name="Picture 16">
            <a:extLst>
              <a:ext uri="{FF2B5EF4-FFF2-40B4-BE49-F238E27FC236}">
                <a16:creationId xmlns:a16="http://schemas.microsoft.com/office/drawing/2014/main" id="{C0817864-5401-4E9B-9919-572A9F497EB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287799" y="1364514"/>
            <a:ext cx="3923055" cy="4363849"/>
          </a:xfrm>
          <a:prstGeom prst="rect">
            <a:avLst/>
          </a:prstGeom>
        </p:spPr>
      </p:pic>
      <p:sp>
        <p:nvSpPr>
          <p:cNvPr id="18" name="Text Placeholder 3">
            <a:extLst>
              <a:ext uri="{FF2B5EF4-FFF2-40B4-BE49-F238E27FC236}">
                <a16:creationId xmlns:a16="http://schemas.microsoft.com/office/drawing/2014/main" id="{1D2AA95B-5B79-498F-8584-D39D1239DC7F}"/>
              </a:ext>
            </a:extLst>
          </p:cNvPr>
          <p:cNvSpPr>
            <a:spLocks noGrp="1"/>
          </p:cNvSpPr>
          <p:nvPr>
            <p:ph type="body" sz="quarter" idx="12" hasCustomPrompt="1"/>
          </p:nvPr>
        </p:nvSpPr>
        <p:spPr>
          <a:xfrm>
            <a:off x="1047603" y="4877729"/>
            <a:ext cx="6240650" cy="514403"/>
          </a:xfrm>
          <a:prstGeom prst="rect">
            <a:avLst/>
          </a:prstGeom>
        </p:spPr>
        <p:txBody>
          <a:bodyPr lIns="0"/>
          <a:lstStyle>
            <a:lvl1pPr marL="0" indent="0">
              <a:buNone/>
              <a:defRPr sz="2000" b="1">
                <a:latin typeface="Network Rail Sans" charset="0"/>
                <a:ea typeface="Network Rail Sans" charset="0"/>
                <a:cs typeface="Network Rail Sans" charset="0"/>
              </a:defRPr>
            </a:lvl1pPr>
          </a:lstStyle>
          <a:p>
            <a:pPr lvl="0"/>
            <a:r>
              <a:rPr lang="en-US"/>
              <a:t>Commercial &amp; Procurement</a:t>
            </a:r>
          </a:p>
        </p:txBody>
      </p:sp>
    </p:spTree>
    <p:extLst>
      <p:ext uri="{BB962C8B-B14F-4D97-AF65-F5344CB8AC3E}">
        <p14:creationId xmlns:p14="http://schemas.microsoft.com/office/powerpoint/2010/main" val="289922039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itle Slide - Eng Services Icon">
    <p:spTree>
      <p:nvGrpSpPr>
        <p:cNvPr id="1" name=""/>
        <p:cNvGrpSpPr/>
        <p:nvPr/>
      </p:nvGrpSpPr>
      <p:grpSpPr>
        <a:xfrm>
          <a:off x="0" y="0"/>
          <a:ext cx="0" cy="0"/>
          <a:chOff x="0" y="0"/>
          <a:chExt cx="0" cy="0"/>
        </a:xfrm>
      </p:grpSpPr>
      <p:sp>
        <p:nvSpPr>
          <p:cNvPr id="3" name="object 7">
            <a:extLst>
              <a:ext uri="{FF2B5EF4-FFF2-40B4-BE49-F238E27FC236}">
                <a16:creationId xmlns:a16="http://schemas.microsoft.com/office/drawing/2014/main" id="{67243C73-8E81-476E-A7D5-A5178999C781}"/>
              </a:ext>
            </a:extLst>
          </p:cNvPr>
          <p:cNvSpPr/>
          <p:nvPr userDrawn="1"/>
        </p:nvSpPr>
        <p:spPr>
          <a:xfrm>
            <a:off x="0" y="1"/>
            <a:ext cx="12192000" cy="6857999"/>
          </a:xfrm>
          <a:custGeom>
            <a:avLst/>
            <a:gdLst/>
            <a:ahLst/>
            <a:cxnLst/>
            <a:rect l="l" t="t" r="r" b="b"/>
            <a:pathLst>
              <a:path w="4426585" h="3130550">
                <a:moveTo>
                  <a:pt x="0" y="3129991"/>
                </a:moveTo>
                <a:lnTo>
                  <a:pt x="4426242" y="3129991"/>
                </a:lnTo>
                <a:lnTo>
                  <a:pt x="4426242" y="0"/>
                </a:lnTo>
                <a:lnTo>
                  <a:pt x="0" y="0"/>
                </a:lnTo>
                <a:lnTo>
                  <a:pt x="0" y="3129991"/>
                </a:lnTo>
                <a:close/>
              </a:path>
            </a:pathLst>
          </a:custGeom>
          <a:solidFill>
            <a:srgbClr val="F4B227"/>
          </a:solidFill>
        </p:spPr>
        <p:txBody>
          <a:bodyPr wrap="square" lIns="0" tIns="0" rIns="0" bIns="0" rtlCol="0"/>
          <a:lstStyle/>
          <a:p>
            <a:endParaRPr sz="900" dirty="0"/>
          </a:p>
        </p:txBody>
      </p:sp>
      <p:sp>
        <p:nvSpPr>
          <p:cNvPr id="5" name="object 25">
            <a:extLst>
              <a:ext uri="{FF2B5EF4-FFF2-40B4-BE49-F238E27FC236}">
                <a16:creationId xmlns:a16="http://schemas.microsoft.com/office/drawing/2014/main" id="{8724BB58-67F9-4125-8C21-7962D70E3C36}"/>
              </a:ext>
            </a:extLst>
          </p:cNvPr>
          <p:cNvSpPr txBox="1"/>
          <p:nvPr userDrawn="1"/>
        </p:nvSpPr>
        <p:spPr>
          <a:xfrm>
            <a:off x="8459370" y="6228998"/>
            <a:ext cx="3173961" cy="246221"/>
          </a:xfrm>
          <a:prstGeom prst="rect">
            <a:avLst/>
          </a:prstGeom>
        </p:spPr>
        <p:txBody>
          <a:bodyPr vert="horz" wrap="square" lIns="0" tIns="0" rIns="0" bIns="0" rtlCol="0">
            <a:spAutoFit/>
          </a:bodyPr>
          <a:lstStyle/>
          <a:p>
            <a:pPr marL="12699" algn="r"/>
            <a:r>
              <a:rPr sz="1600" b="1" spc="10" dirty="0">
                <a:solidFill>
                  <a:srgbClr val="19171C"/>
                </a:solidFill>
                <a:latin typeface="Network Rail Sans"/>
                <a:cs typeface="Network Rail Sans"/>
              </a:rPr>
              <a:t>Putting </a:t>
            </a:r>
            <a:r>
              <a:rPr sz="1600" b="1" spc="16" dirty="0">
                <a:solidFill>
                  <a:srgbClr val="19171C"/>
                </a:solidFill>
                <a:latin typeface="Network Rail Sans"/>
                <a:cs typeface="Network Rail Sans"/>
              </a:rPr>
              <a:t>passengers</a:t>
            </a:r>
            <a:r>
              <a:rPr sz="1600" b="1" spc="-45" dirty="0">
                <a:solidFill>
                  <a:srgbClr val="19171C"/>
                </a:solidFill>
                <a:latin typeface="Network Rail Sans"/>
                <a:cs typeface="Network Rail Sans"/>
              </a:rPr>
              <a:t> </a:t>
            </a:r>
            <a:r>
              <a:rPr sz="1600" b="1" spc="6" dirty="0">
                <a:solidFill>
                  <a:srgbClr val="19171C"/>
                </a:solidFill>
                <a:latin typeface="Network Rail Sans"/>
                <a:cs typeface="Network Rail Sans"/>
              </a:rPr>
              <a:t>first</a:t>
            </a:r>
            <a:endParaRPr sz="1600" dirty="0">
              <a:latin typeface="Network Rail Sans"/>
              <a:cs typeface="Network Rail Sans"/>
            </a:endParaRPr>
          </a:p>
        </p:txBody>
      </p:sp>
      <p:sp>
        <p:nvSpPr>
          <p:cNvPr id="8" name="Title 1">
            <a:extLst>
              <a:ext uri="{FF2B5EF4-FFF2-40B4-BE49-F238E27FC236}">
                <a16:creationId xmlns:a16="http://schemas.microsoft.com/office/drawing/2014/main" id="{AD9A42CB-3A09-4924-9114-F0FCE17FA603}"/>
              </a:ext>
            </a:extLst>
          </p:cNvPr>
          <p:cNvSpPr>
            <a:spLocks noGrp="1"/>
          </p:cNvSpPr>
          <p:nvPr>
            <p:ph type="title" hasCustomPrompt="1"/>
          </p:nvPr>
        </p:nvSpPr>
        <p:spPr>
          <a:xfrm>
            <a:off x="1047603" y="2133390"/>
            <a:ext cx="6240651" cy="610950"/>
          </a:xfrm>
          <a:prstGeom prst="rect">
            <a:avLst/>
          </a:prstGeom>
        </p:spPr>
        <p:txBody>
          <a:bodyPr lIns="0"/>
          <a:lstStyle>
            <a:lvl1pPr algn="l">
              <a:defRPr sz="4400" b="1">
                <a:latin typeface="Network Rail Sans" charset="0"/>
                <a:ea typeface="Network Rail Sans" charset="0"/>
                <a:cs typeface="Network Rail Sans" charset="0"/>
              </a:defRPr>
            </a:lvl1pPr>
          </a:lstStyle>
          <a:p>
            <a:r>
              <a:rPr lang="en-US"/>
              <a:t>Title</a:t>
            </a:r>
          </a:p>
        </p:txBody>
      </p:sp>
      <p:sp>
        <p:nvSpPr>
          <p:cNvPr id="9" name="Text Placeholder 3">
            <a:extLst>
              <a:ext uri="{FF2B5EF4-FFF2-40B4-BE49-F238E27FC236}">
                <a16:creationId xmlns:a16="http://schemas.microsoft.com/office/drawing/2014/main" id="{9C1BA8AF-1572-4568-8083-6ED026593C48}"/>
              </a:ext>
            </a:extLst>
          </p:cNvPr>
          <p:cNvSpPr>
            <a:spLocks noGrp="1"/>
          </p:cNvSpPr>
          <p:nvPr>
            <p:ph type="body" sz="quarter" idx="10" hasCustomPrompt="1"/>
          </p:nvPr>
        </p:nvSpPr>
        <p:spPr>
          <a:xfrm>
            <a:off x="1047603" y="2990192"/>
            <a:ext cx="5109435" cy="1478113"/>
          </a:xfrm>
          <a:prstGeom prst="rect">
            <a:avLst/>
          </a:prstGeom>
        </p:spPr>
        <p:txBody>
          <a:bodyPr lIns="0"/>
          <a:lstStyle>
            <a:lvl1pPr marL="0" indent="0">
              <a:buNone/>
              <a:defRPr sz="2400" b="1">
                <a:latin typeface="Network Rail Sans" charset="0"/>
                <a:ea typeface="Network Rail Sans" charset="0"/>
                <a:cs typeface="Network Rail Sans" charset="0"/>
              </a:defRPr>
            </a:lvl1pPr>
          </a:lstStyle>
          <a:p>
            <a:pPr lvl="0"/>
            <a:r>
              <a:rPr lang="en-US"/>
              <a:t>Subtitle</a:t>
            </a:r>
          </a:p>
        </p:txBody>
      </p:sp>
      <p:pic>
        <p:nvPicPr>
          <p:cNvPr id="10" name="Picture 9" descr="NR_Logo_Black 12_Degree.png">
            <a:extLst>
              <a:ext uri="{FF2B5EF4-FFF2-40B4-BE49-F238E27FC236}">
                <a16:creationId xmlns:a16="http://schemas.microsoft.com/office/drawing/2014/main" id="{C7E1ABC9-1928-4560-AA09-FBA3C7D85B1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43240" y="267162"/>
            <a:ext cx="1795681" cy="897814"/>
          </a:xfrm>
          <a:prstGeom prst="rect">
            <a:avLst/>
          </a:prstGeom>
        </p:spPr>
      </p:pic>
      <p:pic>
        <p:nvPicPr>
          <p:cNvPr id="11" name="Picture 10" descr="New Logo.png">
            <a:extLst>
              <a:ext uri="{FF2B5EF4-FFF2-40B4-BE49-F238E27FC236}">
                <a16:creationId xmlns:a16="http://schemas.microsoft.com/office/drawing/2014/main" id="{73CC5C1D-E7D4-42AD-A5B8-60B01F90659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3652" y="227963"/>
            <a:ext cx="1943367" cy="1039622"/>
          </a:xfrm>
          <a:prstGeom prst="rect">
            <a:avLst/>
          </a:prstGeom>
        </p:spPr>
      </p:pic>
      <p:pic>
        <p:nvPicPr>
          <p:cNvPr id="17" name="Picture 16" descr="A close up of a sign&#10;&#10;Description automatically generated">
            <a:extLst>
              <a:ext uri="{FF2B5EF4-FFF2-40B4-BE49-F238E27FC236}">
                <a16:creationId xmlns:a16="http://schemas.microsoft.com/office/drawing/2014/main" id="{CBBD04A6-0064-4A1A-8E06-625BCE7D06AF}"/>
              </a:ext>
            </a:extLst>
          </p:cNvPr>
          <p:cNvPicPr>
            <a:picLocks noChangeAspect="1"/>
          </p:cNvPicPr>
          <p:nvPr userDrawn="1"/>
        </p:nvPicPr>
        <p:blipFill>
          <a:blip r:embed="rId4"/>
          <a:stretch>
            <a:fillRect/>
          </a:stretch>
        </p:blipFill>
        <p:spPr>
          <a:xfrm>
            <a:off x="8283825" y="1364515"/>
            <a:ext cx="3923055" cy="4349156"/>
          </a:xfrm>
          <a:prstGeom prst="rect">
            <a:avLst/>
          </a:prstGeom>
        </p:spPr>
      </p:pic>
      <p:sp>
        <p:nvSpPr>
          <p:cNvPr id="18" name="Text Placeholder 3">
            <a:extLst>
              <a:ext uri="{FF2B5EF4-FFF2-40B4-BE49-F238E27FC236}">
                <a16:creationId xmlns:a16="http://schemas.microsoft.com/office/drawing/2014/main" id="{E63D7387-7EA0-474D-8F9C-819B47322095}"/>
              </a:ext>
            </a:extLst>
          </p:cNvPr>
          <p:cNvSpPr>
            <a:spLocks noGrp="1"/>
          </p:cNvSpPr>
          <p:nvPr>
            <p:ph type="body" sz="quarter" idx="12" hasCustomPrompt="1"/>
          </p:nvPr>
        </p:nvSpPr>
        <p:spPr>
          <a:xfrm>
            <a:off x="1047603" y="4877729"/>
            <a:ext cx="6240650" cy="514403"/>
          </a:xfrm>
          <a:prstGeom prst="rect">
            <a:avLst/>
          </a:prstGeom>
        </p:spPr>
        <p:txBody>
          <a:bodyPr lIns="0"/>
          <a:lstStyle>
            <a:lvl1pPr marL="0" indent="0">
              <a:buNone/>
              <a:defRPr sz="2000" b="1">
                <a:latin typeface="Network Rail Sans" charset="0"/>
                <a:ea typeface="Network Rail Sans" charset="0"/>
                <a:cs typeface="Network Rail Sans" charset="0"/>
              </a:defRPr>
            </a:lvl1pPr>
          </a:lstStyle>
          <a:p>
            <a:pPr lvl="0"/>
            <a:r>
              <a:rPr lang="en-US"/>
              <a:t>Engineering Services</a:t>
            </a:r>
          </a:p>
        </p:txBody>
      </p:sp>
    </p:spTree>
    <p:extLst>
      <p:ext uri="{BB962C8B-B14F-4D97-AF65-F5344CB8AC3E}">
        <p14:creationId xmlns:p14="http://schemas.microsoft.com/office/powerpoint/2010/main" val="426250340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itle Slide - IT Services Icon">
    <p:spTree>
      <p:nvGrpSpPr>
        <p:cNvPr id="1" name=""/>
        <p:cNvGrpSpPr/>
        <p:nvPr/>
      </p:nvGrpSpPr>
      <p:grpSpPr>
        <a:xfrm>
          <a:off x="0" y="0"/>
          <a:ext cx="0" cy="0"/>
          <a:chOff x="0" y="0"/>
          <a:chExt cx="0" cy="0"/>
        </a:xfrm>
      </p:grpSpPr>
      <p:sp>
        <p:nvSpPr>
          <p:cNvPr id="3" name="object 7">
            <a:extLst>
              <a:ext uri="{FF2B5EF4-FFF2-40B4-BE49-F238E27FC236}">
                <a16:creationId xmlns:a16="http://schemas.microsoft.com/office/drawing/2014/main" id="{67243C73-8E81-476E-A7D5-A5178999C781}"/>
              </a:ext>
            </a:extLst>
          </p:cNvPr>
          <p:cNvSpPr/>
          <p:nvPr userDrawn="1"/>
        </p:nvSpPr>
        <p:spPr>
          <a:xfrm>
            <a:off x="0" y="1"/>
            <a:ext cx="12192000" cy="6857999"/>
          </a:xfrm>
          <a:custGeom>
            <a:avLst/>
            <a:gdLst/>
            <a:ahLst/>
            <a:cxnLst/>
            <a:rect l="l" t="t" r="r" b="b"/>
            <a:pathLst>
              <a:path w="4426585" h="3130550">
                <a:moveTo>
                  <a:pt x="0" y="3129991"/>
                </a:moveTo>
                <a:lnTo>
                  <a:pt x="4426242" y="3129991"/>
                </a:lnTo>
                <a:lnTo>
                  <a:pt x="4426242" y="0"/>
                </a:lnTo>
                <a:lnTo>
                  <a:pt x="0" y="0"/>
                </a:lnTo>
                <a:lnTo>
                  <a:pt x="0" y="3129991"/>
                </a:lnTo>
                <a:close/>
              </a:path>
            </a:pathLst>
          </a:custGeom>
          <a:solidFill>
            <a:srgbClr val="F4B227"/>
          </a:solidFill>
        </p:spPr>
        <p:txBody>
          <a:bodyPr wrap="square" lIns="0" tIns="0" rIns="0" bIns="0" rtlCol="0"/>
          <a:lstStyle/>
          <a:p>
            <a:endParaRPr sz="900" dirty="0"/>
          </a:p>
        </p:txBody>
      </p:sp>
      <p:sp>
        <p:nvSpPr>
          <p:cNvPr id="5" name="object 25">
            <a:extLst>
              <a:ext uri="{FF2B5EF4-FFF2-40B4-BE49-F238E27FC236}">
                <a16:creationId xmlns:a16="http://schemas.microsoft.com/office/drawing/2014/main" id="{8724BB58-67F9-4125-8C21-7962D70E3C36}"/>
              </a:ext>
            </a:extLst>
          </p:cNvPr>
          <p:cNvSpPr txBox="1"/>
          <p:nvPr userDrawn="1"/>
        </p:nvSpPr>
        <p:spPr>
          <a:xfrm>
            <a:off x="8459370" y="6228998"/>
            <a:ext cx="3173961" cy="246221"/>
          </a:xfrm>
          <a:prstGeom prst="rect">
            <a:avLst/>
          </a:prstGeom>
        </p:spPr>
        <p:txBody>
          <a:bodyPr vert="horz" wrap="square" lIns="0" tIns="0" rIns="0" bIns="0" rtlCol="0">
            <a:spAutoFit/>
          </a:bodyPr>
          <a:lstStyle/>
          <a:p>
            <a:pPr marL="12699" algn="r"/>
            <a:r>
              <a:rPr sz="1600" b="1" spc="10" dirty="0">
                <a:solidFill>
                  <a:srgbClr val="19171C"/>
                </a:solidFill>
                <a:latin typeface="Network Rail Sans"/>
                <a:cs typeface="Network Rail Sans"/>
              </a:rPr>
              <a:t>Putting </a:t>
            </a:r>
            <a:r>
              <a:rPr sz="1600" b="1" spc="16" dirty="0">
                <a:solidFill>
                  <a:srgbClr val="19171C"/>
                </a:solidFill>
                <a:latin typeface="Network Rail Sans"/>
                <a:cs typeface="Network Rail Sans"/>
              </a:rPr>
              <a:t>passengers</a:t>
            </a:r>
            <a:r>
              <a:rPr sz="1600" b="1" spc="-45" dirty="0">
                <a:solidFill>
                  <a:srgbClr val="19171C"/>
                </a:solidFill>
                <a:latin typeface="Network Rail Sans"/>
                <a:cs typeface="Network Rail Sans"/>
              </a:rPr>
              <a:t> </a:t>
            </a:r>
            <a:r>
              <a:rPr sz="1600" b="1" spc="6" dirty="0">
                <a:solidFill>
                  <a:srgbClr val="19171C"/>
                </a:solidFill>
                <a:latin typeface="Network Rail Sans"/>
                <a:cs typeface="Network Rail Sans"/>
              </a:rPr>
              <a:t>first</a:t>
            </a:r>
            <a:endParaRPr sz="1600" dirty="0">
              <a:latin typeface="Network Rail Sans"/>
              <a:cs typeface="Network Rail Sans"/>
            </a:endParaRPr>
          </a:p>
        </p:txBody>
      </p:sp>
      <p:sp>
        <p:nvSpPr>
          <p:cNvPr id="8" name="Title 1">
            <a:extLst>
              <a:ext uri="{FF2B5EF4-FFF2-40B4-BE49-F238E27FC236}">
                <a16:creationId xmlns:a16="http://schemas.microsoft.com/office/drawing/2014/main" id="{AD9A42CB-3A09-4924-9114-F0FCE17FA603}"/>
              </a:ext>
            </a:extLst>
          </p:cNvPr>
          <p:cNvSpPr>
            <a:spLocks noGrp="1"/>
          </p:cNvSpPr>
          <p:nvPr>
            <p:ph type="title" hasCustomPrompt="1"/>
          </p:nvPr>
        </p:nvSpPr>
        <p:spPr>
          <a:xfrm>
            <a:off x="1047603" y="2133390"/>
            <a:ext cx="6240651" cy="610950"/>
          </a:xfrm>
          <a:prstGeom prst="rect">
            <a:avLst/>
          </a:prstGeom>
        </p:spPr>
        <p:txBody>
          <a:bodyPr lIns="0"/>
          <a:lstStyle>
            <a:lvl1pPr algn="l">
              <a:defRPr sz="4400" b="1">
                <a:latin typeface="Network Rail Sans" charset="0"/>
                <a:ea typeface="Network Rail Sans" charset="0"/>
                <a:cs typeface="Network Rail Sans" charset="0"/>
              </a:defRPr>
            </a:lvl1pPr>
          </a:lstStyle>
          <a:p>
            <a:r>
              <a:rPr lang="en-US"/>
              <a:t>Title</a:t>
            </a:r>
          </a:p>
        </p:txBody>
      </p:sp>
      <p:sp>
        <p:nvSpPr>
          <p:cNvPr id="9" name="Text Placeholder 3">
            <a:extLst>
              <a:ext uri="{FF2B5EF4-FFF2-40B4-BE49-F238E27FC236}">
                <a16:creationId xmlns:a16="http://schemas.microsoft.com/office/drawing/2014/main" id="{9C1BA8AF-1572-4568-8083-6ED026593C48}"/>
              </a:ext>
            </a:extLst>
          </p:cNvPr>
          <p:cNvSpPr>
            <a:spLocks noGrp="1"/>
          </p:cNvSpPr>
          <p:nvPr>
            <p:ph type="body" sz="quarter" idx="10" hasCustomPrompt="1"/>
          </p:nvPr>
        </p:nvSpPr>
        <p:spPr>
          <a:xfrm>
            <a:off x="1047603" y="2990192"/>
            <a:ext cx="5109435" cy="1478113"/>
          </a:xfrm>
          <a:prstGeom prst="rect">
            <a:avLst/>
          </a:prstGeom>
        </p:spPr>
        <p:txBody>
          <a:bodyPr lIns="0"/>
          <a:lstStyle>
            <a:lvl1pPr marL="0" indent="0">
              <a:buNone/>
              <a:defRPr sz="2400" b="1">
                <a:latin typeface="Network Rail Sans" charset="0"/>
                <a:ea typeface="Network Rail Sans" charset="0"/>
                <a:cs typeface="Network Rail Sans" charset="0"/>
              </a:defRPr>
            </a:lvl1pPr>
          </a:lstStyle>
          <a:p>
            <a:pPr lvl="0"/>
            <a:r>
              <a:rPr lang="en-US"/>
              <a:t>Subtitle</a:t>
            </a:r>
          </a:p>
        </p:txBody>
      </p:sp>
      <p:pic>
        <p:nvPicPr>
          <p:cNvPr id="10" name="Picture 9" descr="NR_Logo_Black 12_Degree.png">
            <a:extLst>
              <a:ext uri="{FF2B5EF4-FFF2-40B4-BE49-F238E27FC236}">
                <a16:creationId xmlns:a16="http://schemas.microsoft.com/office/drawing/2014/main" id="{C7E1ABC9-1928-4560-AA09-FBA3C7D85B1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43240" y="267162"/>
            <a:ext cx="1795681" cy="897814"/>
          </a:xfrm>
          <a:prstGeom prst="rect">
            <a:avLst/>
          </a:prstGeom>
        </p:spPr>
      </p:pic>
      <p:pic>
        <p:nvPicPr>
          <p:cNvPr id="11" name="Picture 10" descr="New Logo.png">
            <a:extLst>
              <a:ext uri="{FF2B5EF4-FFF2-40B4-BE49-F238E27FC236}">
                <a16:creationId xmlns:a16="http://schemas.microsoft.com/office/drawing/2014/main" id="{73CC5C1D-E7D4-42AD-A5B8-60B01F90659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3652" y="227963"/>
            <a:ext cx="1943367" cy="1039622"/>
          </a:xfrm>
          <a:prstGeom prst="rect">
            <a:avLst/>
          </a:prstGeom>
        </p:spPr>
      </p:pic>
      <p:pic>
        <p:nvPicPr>
          <p:cNvPr id="17" name="Picture 16" descr="A close up of a sign&#10;&#10;Description automatically generated">
            <a:extLst>
              <a:ext uri="{FF2B5EF4-FFF2-40B4-BE49-F238E27FC236}">
                <a16:creationId xmlns:a16="http://schemas.microsoft.com/office/drawing/2014/main" id="{C0053E18-4432-4575-9A26-9EE79A3C74E6}"/>
              </a:ext>
            </a:extLst>
          </p:cNvPr>
          <p:cNvPicPr>
            <a:picLocks noChangeAspect="1"/>
          </p:cNvPicPr>
          <p:nvPr userDrawn="1"/>
        </p:nvPicPr>
        <p:blipFill>
          <a:blip r:embed="rId4"/>
          <a:stretch>
            <a:fillRect/>
          </a:stretch>
        </p:blipFill>
        <p:spPr>
          <a:xfrm>
            <a:off x="8281057" y="1364514"/>
            <a:ext cx="3923055" cy="4356503"/>
          </a:xfrm>
          <a:prstGeom prst="rect">
            <a:avLst/>
          </a:prstGeom>
        </p:spPr>
      </p:pic>
      <p:sp>
        <p:nvSpPr>
          <p:cNvPr id="18" name="Text Placeholder 3">
            <a:extLst>
              <a:ext uri="{FF2B5EF4-FFF2-40B4-BE49-F238E27FC236}">
                <a16:creationId xmlns:a16="http://schemas.microsoft.com/office/drawing/2014/main" id="{84CD7A1E-710E-4E72-89D8-1050C1136266}"/>
              </a:ext>
            </a:extLst>
          </p:cNvPr>
          <p:cNvSpPr>
            <a:spLocks noGrp="1"/>
          </p:cNvSpPr>
          <p:nvPr>
            <p:ph type="body" sz="quarter" idx="12" hasCustomPrompt="1"/>
          </p:nvPr>
        </p:nvSpPr>
        <p:spPr>
          <a:xfrm>
            <a:off x="1047603" y="4877729"/>
            <a:ext cx="6240650" cy="514403"/>
          </a:xfrm>
          <a:prstGeom prst="rect">
            <a:avLst/>
          </a:prstGeom>
        </p:spPr>
        <p:txBody>
          <a:bodyPr lIns="0"/>
          <a:lstStyle>
            <a:lvl1pPr marL="0" indent="0">
              <a:buNone/>
              <a:defRPr sz="2000" b="1">
                <a:latin typeface="Network Rail Sans" charset="0"/>
                <a:ea typeface="Network Rail Sans" charset="0"/>
                <a:cs typeface="Network Rail Sans" charset="0"/>
              </a:defRPr>
            </a:lvl1pPr>
          </a:lstStyle>
          <a:p>
            <a:pPr lvl="0"/>
            <a:r>
              <a:rPr lang="en-US"/>
              <a:t>IT Services </a:t>
            </a:r>
          </a:p>
        </p:txBody>
      </p:sp>
    </p:spTree>
    <p:extLst>
      <p:ext uri="{BB962C8B-B14F-4D97-AF65-F5344CB8AC3E}">
        <p14:creationId xmlns:p14="http://schemas.microsoft.com/office/powerpoint/2010/main" val="144468950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1_Title Slide - NRT Services Icon">
    <p:spTree>
      <p:nvGrpSpPr>
        <p:cNvPr id="1" name=""/>
        <p:cNvGrpSpPr/>
        <p:nvPr/>
      </p:nvGrpSpPr>
      <p:grpSpPr>
        <a:xfrm>
          <a:off x="0" y="0"/>
          <a:ext cx="0" cy="0"/>
          <a:chOff x="0" y="0"/>
          <a:chExt cx="0" cy="0"/>
        </a:xfrm>
      </p:grpSpPr>
      <p:sp>
        <p:nvSpPr>
          <p:cNvPr id="3" name="object 7">
            <a:extLst>
              <a:ext uri="{FF2B5EF4-FFF2-40B4-BE49-F238E27FC236}">
                <a16:creationId xmlns:a16="http://schemas.microsoft.com/office/drawing/2014/main" id="{67243C73-8E81-476E-A7D5-A5178999C781}"/>
              </a:ext>
            </a:extLst>
          </p:cNvPr>
          <p:cNvSpPr/>
          <p:nvPr userDrawn="1"/>
        </p:nvSpPr>
        <p:spPr>
          <a:xfrm>
            <a:off x="0" y="1"/>
            <a:ext cx="12192000" cy="6857999"/>
          </a:xfrm>
          <a:custGeom>
            <a:avLst/>
            <a:gdLst/>
            <a:ahLst/>
            <a:cxnLst/>
            <a:rect l="l" t="t" r="r" b="b"/>
            <a:pathLst>
              <a:path w="4426585" h="3130550">
                <a:moveTo>
                  <a:pt x="0" y="3129991"/>
                </a:moveTo>
                <a:lnTo>
                  <a:pt x="4426242" y="3129991"/>
                </a:lnTo>
                <a:lnTo>
                  <a:pt x="4426242" y="0"/>
                </a:lnTo>
                <a:lnTo>
                  <a:pt x="0" y="0"/>
                </a:lnTo>
                <a:lnTo>
                  <a:pt x="0" y="3129991"/>
                </a:lnTo>
                <a:close/>
              </a:path>
            </a:pathLst>
          </a:custGeom>
          <a:solidFill>
            <a:srgbClr val="F4B227"/>
          </a:solidFill>
        </p:spPr>
        <p:txBody>
          <a:bodyPr wrap="square" lIns="0" tIns="0" rIns="0" bIns="0" rtlCol="0"/>
          <a:lstStyle/>
          <a:p>
            <a:endParaRPr sz="900" dirty="0"/>
          </a:p>
        </p:txBody>
      </p:sp>
      <p:sp>
        <p:nvSpPr>
          <p:cNvPr id="5" name="object 25">
            <a:extLst>
              <a:ext uri="{FF2B5EF4-FFF2-40B4-BE49-F238E27FC236}">
                <a16:creationId xmlns:a16="http://schemas.microsoft.com/office/drawing/2014/main" id="{8724BB58-67F9-4125-8C21-7962D70E3C36}"/>
              </a:ext>
            </a:extLst>
          </p:cNvPr>
          <p:cNvSpPr txBox="1"/>
          <p:nvPr userDrawn="1"/>
        </p:nvSpPr>
        <p:spPr>
          <a:xfrm>
            <a:off x="8459370" y="6228998"/>
            <a:ext cx="3173961" cy="246221"/>
          </a:xfrm>
          <a:prstGeom prst="rect">
            <a:avLst/>
          </a:prstGeom>
        </p:spPr>
        <p:txBody>
          <a:bodyPr vert="horz" wrap="square" lIns="0" tIns="0" rIns="0" bIns="0" rtlCol="0">
            <a:spAutoFit/>
          </a:bodyPr>
          <a:lstStyle/>
          <a:p>
            <a:pPr marL="12699" algn="r"/>
            <a:r>
              <a:rPr sz="1600" b="1" spc="10" dirty="0">
                <a:solidFill>
                  <a:srgbClr val="19171C"/>
                </a:solidFill>
                <a:latin typeface="Network Rail Sans"/>
                <a:cs typeface="Network Rail Sans"/>
              </a:rPr>
              <a:t>Putting </a:t>
            </a:r>
            <a:r>
              <a:rPr sz="1600" b="1" spc="16" dirty="0">
                <a:solidFill>
                  <a:srgbClr val="19171C"/>
                </a:solidFill>
                <a:latin typeface="Network Rail Sans"/>
                <a:cs typeface="Network Rail Sans"/>
              </a:rPr>
              <a:t>passengers</a:t>
            </a:r>
            <a:r>
              <a:rPr sz="1600" b="1" spc="-45" dirty="0">
                <a:solidFill>
                  <a:srgbClr val="19171C"/>
                </a:solidFill>
                <a:latin typeface="Network Rail Sans"/>
                <a:cs typeface="Network Rail Sans"/>
              </a:rPr>
              <a:t> </a:t>
            </a:r>
            <a:r>
              <a:rPr sz="1600" b="1" spc="6" dirty="0">
                <a:solidFill>
                  <a:srgbClr val="19171C"/>
                </a:solidFill>
                <a:latin typeface="Network Rail Sans"/>
                <a:cs typeface="Network Rail Sans"/>
              </a:rPr>
              <a:t>first</a:t>
            </a:r>
            <a:endParaRPr sz="1600" dirty="0">
              <a:latin typeface="Network Rail Sans"/>
              <a:cs typeface="Network Rail Sans"/>
            </a:endParaRPr>
          </a:p>
        </p:txBody>
      </p:sp>
      <p:sp>
        <p:nvSpPr>
          <p:cNvPr id="8" name="Title 1">
            <a:extLst>
              <a:ext uri="{FF2B5EF4-FFF2-40B4-BE49-F238E27FC236}">
                <a16:creationId xmlns:a16="http://schemas.microsoft.com/office/drawing/2014/main" id="{AD9A42CB-3A09-4924-9114-F0FCE17FA603}"/>
              </a:ext>
            </a:extLst>
          </p:cNvPr>
          <p:cNvSpPr>
            <a:spLocks noGrp="1"/>
          </p:cNvSpPr>
          <p:nvPr>
            <p:ph type="title" hasCustomPrompt="1"/>
          </p:nvPr>
        </p:nvSpPr>
        <p:spPr>
          <a:xfrm>
            <a:off x="1047603" y="2133390"/>
            <a:ext cx="6240651" cy="610950"/>
          </a:xfrm>
          <a:prstGeom prst="rect">
            <a:avLst/>
          </a:prstGeom>
        </p:spPr>
        <p:txBody>
          <a:bodyPr lIns="0"/>
          <a:lstStyle>
            <a:lvl1pPr algn="l">
              <a:defRPr sz="4400" b="1">
                <a:latin typeface="Network Rail Sans" charset="0"/>
                <a:ea typeface="Network Rail Sans" charset="0"/>
                <a:cs typeface="Network Rail Sans" charset="0"/>
              </a:defRPr>
            </a:lvl1pPr>
          </a:lstStyle>
          <a:p>
            <a:r>
              <a:rPr lang="en-US"/>
              <a:t>Title</a:t>
            </a:r>
          </a:p>
        </p:txBody>
      </p:sp>
      <p:sp>
        <p:nvSpPr>
          <p:cNvPr id="9" name="Text Placeholder 3">
            <a:extLst>
              <a:ext uri="{FF2B5EF4-FFF2-40B4-BE49-F238E27FC236}">
                <a16:creationId xmlns:a16="http://schemas.microsoft.com/office/drawing/2014/main" id="{9C1BA8AF-1572-4568-8083-6ED026593C48}"/>
              </a:ext>
            </a:extLst>
          </p:cNvPr>
          <p:cNvSpPr>
            <a:spLocks noGrp="1"/>
          </p:cNvSpPr>
          <p:nvPr>
            <p:ph type="body" sz="quarter" idx="10" hasCustomPrompt="1"/>
          </p:nvPr>
        </p:nvSpPr>
        <p:spPr>
          <a:xfrm>
            <a:off x="1047603" y="2990192"/>
            <a:ext cx="5109435" cy="1478113"/>
          </a:xfrm>
          <a:prstGeom prst="rect">
            <a:avLst/>
          </a:prstGeom>
        </p:spPr>
        <p:txBody>
          <a:bodyPr lIns="0"/>
          <a:lstStyle>
            <a:lvl1pPr marL="0" indent="0">
              <a:buNone/>
              <a:defRPr sz="2400" b="1">
                <a:latin typeface="Network Rail Sans" charset="0"/>
                <a:ea typeface="Network Rail Sans" charset="0"/>
                <a:cs typeface="Network Rail Sans" charset="0"/>
              </a:defRPr>
            </a:lvl1pPr>
          </a:lstStyle>
          <a:p>
            <a:pPr lvl="0"/>
            <a:r>
              <a:rPr lang="en-US"/>
              <a:t>Subtitle</a:t>
            </a:r>
          </a:p>
        </p:txBody>
      </p:sp>
      <p:pic>
        <p:nvPicPr>
          <p:cNvPr id="10" name="Picture 9" descr="NR_Logo_Black 12_Degree.png">
            <a:extLst>
              <a:ext uri="{FF2B5EF4-FFF2-40B4-BE49-F238E27FC236}">
                <a16:creationId xmlns:a16="http://schemas.microsoft.com/office/drawing/2014/main" id="{C7E1ABC9-1928-4560-AA09-FBA3C7D85B1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43240" y="267162"/>
            <a:ext cx="1795681" cy="897814"/>
          </a:xfrm>
          <a:prstGeom prst="rect">
            <a:avLst/>
          </a:prstGeom>
        </p:spPr>
      </p:pic>
      <p:pic>
        <p:nvPicPr>
          <p:cNvPr id="11" name="Picture 10" descr="New Logo.png">
            <a:extLst>
              <a:ext uri="{FF2B5EF4-FFF2-40B4-BE49-F238E27FC236}">
                <a16:creationId xmlns:a16="http://schemas.microsoft.com/office/drawing/2014/main" id="{73CC5C1D-E7D4-42AD-A5B8-60B01F90659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3652" y="227963"/>
            <a:ext cx="1943367" cy="1039622"/>
          </a:xfrm>
          <a:prstGeom prst="rect">
            <a:avLst/>
          </a:prstGeom>
        </p:spPr>
      </p:pic>
      <p:pic>
        <p:nvPicPr>
          <p:cNvPr id="17" name="Picture 16" descr="A close up of a sign&#10;&#10;Description automatically generated">
            <a:extLst>
              <a:ext uri="{FF2B5EF4-FFF2-40B4-BE49-F238E27FC236}">
                <a16:creationId xmlns:a16="http://schemas.microsoft.com/office/drawing/2014/main" id="{C0053E18-4432-4575-9A26-9EE79A3C74E6}"/>
              </a:ext>
            </a:extLst>
          </p:cNvPr>
          <p:cNvPicPr>
            <a:picLocks noChangeAspect="1"/>
          </p:cNvPicPr>
          <p:nvPr userDrawn="1"/>
        </p:nvPicPr>
        <p:blipFill>
          <a:blip r:embed="rId4"/>
          <a:stretch>
            <a:fillRect/>
          </a:stretch>
        </p:blipFill>
        <p:spPr>
          <a:xfrm>
            <a:off x="8281057" y="1364514"/>
            <a:ext cx="3923055" cy="4356503"/>
          </a:xfrm>
          <a:prstGeom prst="rect">
            <a:avLst/>
          </a:prstGeom>
        </p:spPr>
      </p:pic>
      <p:sp>
        <p:nvSpPr>
          <p:cNvPr id="18" name="Text Placeholder 3">
            <a:extLst>
              <a:ext uri="{FF2B5EF4-FFF2-40B4-BE49-F238E27FC236}">
                <a16:creationId xmlns:a16="http://schemas.microsoft.com/office/drawing/2014/main" id="{84CD7A1E-710E-4E72-89D8-1050C1136266}"/>
              </a:ext>
            </a:extLst>
          </p:cNvPr>
          <p:cNvSpPr>
            <a:spLocks noGrp="1"/>
          </p:cNvSpPr>
          <p:nvPr>
            <p:ph type="body" sz="quarter" idx="12" hasCustomPrompt="1"/>
          </p:nvPr>
        </p:nvSpPr>
        <p:spPr>
          <a:xfrm>
            <a:off x="1047603" y="4877729"/>
            <a:ext cx="6240650" cy="514403"/>
          </a:xfrm>
          <a:prstGeom prst="rect">
            <a:avLst/>
          </a:prstGeom>
        </p:spPr>
        <p:txBody>
          <a:bodyPr lIns="0"/>
          <a:lstStyle>
            <a:lvl1pPr marL="0" indent="0">
              <a:buNone/>
              <a:defRPr sz="2000" b="1">
                <a:latin typeface="Network Rail Sans" charset="0"/>
                <a:ea typeface="Network Rail Sans" charset="0"/>
                <a:cs typeface="Network Rail Sans" charset="0"/>
              </a:defRPr>
            </a:lvl1pPr>
          </a:lstStyle>
          <a:p>
            <a:pPr lvl="0"/>
            <a:r>
              <a:rPr lang="en-US"/>
              <a:t>Network Rail Telecom</a:t>
            </a:r>
          </a:p>
        </p:txBody>
      </p:sp>
      <p:pic>
        <p:nvPicPr>
          <p:cNvPr id="12" name="Picture 11">
            <a:extLst>
              <a:ext uri="{FF2B5EF4-FFF2-40B4-BE49-F238E27FC236}">
                <a16:creationId xmlns:a16="http://schemas.microsoft.com/office/drawing/2014/main" id="{5C20711E-71BF-426A-89E2-B5B72AF0C521}"/>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8335856" y="1364514"/>
            <a:ext cx="4363862" cy="4356503"/>
          </a:xfrm>
          <a:prstGeom prst="rect">
            <a:avLst/>
          </a:prstGeom>
        </p:spPr>
      </p:pic>
    </p:spTree>
    <p:extLst>
      <p:ext uri="{BB962C8B-B14F-4D97-AF65-F5344CB8AC3E}">
        <p14:creationId xmlns:p14="http://schemas.microsoft.com/office/powerpoint/2010/main" val="354574808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itle Slide - SCO Icon">
    <p:spTree>
      <p:nvGrpSpPr>
        <p:cNvPr id="1" name=""/>
        <p:cNvGrpSpPr/>
        <p:nvPr/>
      </p:nvGrpSpPr>
      <p:grpSpPr>
        <a:xfrm>
          <a:off x="0" y="0"/>
          <a:ext cx="0" cy="0"/>
          <a:chOff x="0" y="0"/>
          <a:chExt cx="0" cy="0"/>
        </a:xfrm>
      </p:grpSpPr>
      <p:sp>
        <p:nvSpPr>
          <p:cNvPr id="3" name="object 7">
            <a:extLst>
              <a:ext uri="{FF2B5EF4-FFF2-40B4-BE49-F238E27FC236}">
                <a16:creationId xmlns:a16="http://schemas.microsoft.com/office/drawing/2014/main" id="{67243C73-8E81-476E-A7D5-A5178999C781}"/>
              </a:ext>
            </a:extLst>
          </p:cNvPr>
          <p:cNvSpPr/>
          <p:nvPr userDrawn="1"/>
        </p:nvSpPr>
        <p:spPr>
          <a:xfrm>
            <a:off x="0" y="1"/>
            <a:ext cx="12192000" cy="6857999"/>
          </a:xfrm>
          <a:custGeom>
            <a:avLst/>
            <a:gdLst/>
            <a:ahLst/>
            <a:cxnLst/>
            <a:rect l="l" t="t" r="r" b="b"/>
            <a:pathLst>
              <a:path w="4426585" h="3130550">
                <a:moveTo>
                  <a:pt x="0" y="3129991"/>
                </a:moveTo>
                <a:lnTo>
                  <a:pt x="4426242" y="3129991"/>
                </a:lnTo>
                <a:lnTo>
                  <a:pt x="4426242" y="0"/>
                </a:lnTo>
                <a:lnTo>
                  <a:pt x="0" y="0"/>
                </a:lnTo>
                <a:lnTo>
                  <a:pt x="0" y="3129991"/>
                </a:lnTo>
                <a:close/>
              </a:path>
            </a:pathLst>
          </a:custGeom>
          <a:solidFill>
            <a:srgbClr val="F4B227"/>
          </a:solidFill>
        </p:spPr>
        <p:txBody>
          <a:bodyPr wrap="square" lIns="0" tIns="0" rIns="0" bIns="0" rtlCol="0"/>
          <a:lstStyle/>
          <a:p>
            <a:endParaRPr sz="900" dirty="0"/>
          </a:p>
        </p:txBody>
      </p:sp>
      <p:sp>
        <p:nvSpPr>
          <p:cNvPr id="5" name="object 25">
            <a:extLst>
              <a:ext uri="{FF2B5EF4-FFF2-40B4-BE49-F238E27FC236}">
                <a16:creationId xmlns:a16="http://schemas.microsoft.com/office/drawing/2014/main" id="{8724BB58-67F9-4125-8C21-7962D70E3C36}"/>
              </a:ext>
            </a:extLst>
          </p:cNvPr>
          <p:cNvSpPr txBox="1"/>
          <p:nvPr userDrawn="1"/>
        </p:nvSpPr>
        <p:spPr>
          <a:xfrm>
            <a:off x="8459370" y="6228998"/>
            <a:ext cx="3173961" cy="246221"/>
          </a:xfrm>
          <a:prstGeom prst="rect">
            <a:avLst/>
          </a:prstGeom>
        </p:spPr>
        <p:txBody>
          <a:bodyPr vert="horz" wrap="square" lIns="0" tIns="0" rIns="0" bIns="0" rtlCol="0">
            <a:spAutoFit/>
          </a:bodyPr>
          <a:lstStyle/>
          <a:p>
            <a:pPr marL="12699" algn="r"/>
            <a:r>
              <a:rPr sz="1600" b="1" spc="10" dirty="0">
                <a:solidFill>
                  <a:srgbClr val="19171C"/>
                </a:solidFill>
                <a:latin typeface="Network Rail Sans"/>
                <a:cs typeface="Network Rail Sans"/>
              </a:rPr>
              <a:t>Putting </a:t>
            </a:r>
            <a:r>
              <a:rPr sz="1600" b="1" spc="16" dirty="0">
                <a:solidFill>
                  <a:srgbClr val="19171C"/>
                </a:solidFill>
                <a:latin typeface="Network Rail Sans"/>
                <a:cs typeface="Network Rail Sans"/>
              </a:rPr>
              <a:t>passengers</a:t>
            </a:r>
            <a:r>
              <a:rPr sz="1600" b="1" spc="-45" dirty="0">
                <a:solidFill>
                  <a:srgbClr val="19171C"/>
                </a:solidFill>
                <a:latin typeface="Network Rail Sans"/>
                <a:cs typeface="Network Rail Sans"/>
              </a:rPr>
              <a:t> </a:t>
            </a:r>
            <a:r>
              <a:rPr sz="1600" b="1" spc="6" dirty="0">
                <a:solidFill>
                  <a:srgbClr val="19171C"/>
                </a:solidFill>
                <a:latin typeface="Network Rail Sans"/>
                <a:cs typeface="Network Rail Sans"/>
              </a:rPr>
              <a:t>first</a:t>
            </a:r>
            <a:endParaRPr sz="1600" dirty="0">
              <a:latin typeface="Network Rail Sans"/>
              <a:cs typeface="Network Rail Sans"/>
            </a:endParaRPr>
          </a:p>
        </p:txBody>
      </p:sp>
      <p:sp>
        <p:nvSpPr>
          <p:cNvPr id="8" name="Title 1">
            <a:extLst>
              <a:ext uri="{FF2B5EF4-FFF2-40B4-BE49-F238E27FC236}">
                <a16:creationId xmlns:a16="http://schemas.microsoft.com/office/drawing/2014/main" id="{AD9A42CB-3A09-4924-9114-F0FCE17FA603}"/>
              </a:ext>
            </a:extLst>
          </p:cNvPr>
          <p:cNvSpPr>
            <a:spLocks noGrp="1"/>
          </p:cNvSpPr>
          <p:nvPr>
            <p:ph type="title" hasCustomPrompt="1"/>
          </p:nvPr>
        </p:nvSpPr>
        <p:spPr>
          <a:xfrm>
            <a:off x="1047603" y="2133390"/>
            <a:ext cx="6240651" cy="610950"/>
          </a:xfrm>
          <a:prstGeom prst="rect">
            <a:avLst/>
          </a:prstGeom>
        </p:spPr>
        <p:txBody>
          <a:bodyPr lIns="0"/>
          <a:lstStyle>
            <a:lvl1pPr algn="l">
              <a:defRPr sz="4400" b="1">
                <a:latin typeface="Network Rail Sans" charset="0"/>
                <a:ea typeface="Network Rail Sans" charset="0"/>
                <a:cs typeface="Network Rail Sans" charset="0"/>
              </a:defRPr>
            </a:lvl1pPr>
          </a:lstStyle>
          <a:p>
            <a:r>
              <a:rPr lang="en-US"/>
              <a:t>Title</a:t>
            </a:r>
          </a:p>
        </p:txBody>
      </p:sp>
      <p:sp>
        <p:nvSpPr>
          <p:cNvPr id="9" name="Text Placeholder 3">
            <a:extLst>
              <a:ext uri="{FF2B5EF4-FFF2-40B4-BE49-F238E27FC236}">
                <a16:creationId xmlns:a16="http://schemas.microsoft.com/office/drawing/2014/main" id="{9C1BA8AF-1572-4568-8083-6ED026593C48}"/>
              </a:ext>
            </a:extLst>
          </p:cNvPr>
          <p:cNvSpPr>
            <a:spLocks noGrp="1"/>
          </p:cNvSpPr>
          <p:nvPr>
            <p:ph type="body" sz="quarter" idx="10" hasCustomPrompt="1"/>
          </p:nvPr>
        </p:nvSpPr>
        <p:spPr>
          <a:xfrm>
            <a:off x="1047603" y="2990192"/>
            <a:ext cx="5109435" cy="1478113"/>
          </a:xfrm>
          <a:prstGeom prst="rect">
            <a:avLst/>
          </a:prstGeom>
        </p:spPr>
        <p:txBody>
          <a:bodyPr lIns="0"/>
          <a:lstStyle>
            <a:lvl1pPr marL="0" indent="0">
              <a:buNone/>
              <a:defRPr sz="2400" b="1">
                <a:latin typeface="Network Rail Sans" charset="0"/>
                <a:ea typeface="Network Rail Sans" charset="0"/>
                <a:cs typeface="Network Rail Sans" charset="0"/>
              </a:defRPr>
            </a:lvl1pPr>
          </a:lstStyle>
          <a:p>
            <a:pPr lvl="0"/>
            <a:r>
              <a:rPr lang="en-US"/>
              <a:t>Subtitle</a:t>
            </a:r>
          </a:p>
        </p:txBody>
      </p:sp>
      <p:pic>
        <p:nvPicPr>
          <p:cNvPr id="10" name="Picture 9" descr="NR_Logo_Black 12_Degree.png">
            <a:extLst>
              <a:ext uri="{FF2B5EF4-FFF2-40B4-BE49-F238E27FC236}">
                <a16:creationId xmlns:a16="http://schemas.microsoft.com/office/drawing/2014/main" id="{C7E1ABC9-1928-4560-AA09-FBA3C7D85B1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43240" y="267162"/>
            <a:ext cx="1795681" cy="897814"/>
          </a:xfrm>
          <a:prstGeom prst="rect">
            <a:avLst/>
          </a:prstGeom>
        </p:spPr>
      </p:pic>
      <p:pic>
        <p:nvPicPr>
          <p:cNvPr id="11" name="Picture 10" descr="New Logo.png">
            <a:extLst>
              <a:ext uri="{FF2B5EF4-FFF2-40B4-BE49-F238E27FC236}">
                <a16:creationId xmlns:a16="http://schemas.microsoft.com/office/drawing/2014/main" id="{73CC5C1D-E7D4-42AD-A5B8-60B01F90659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3652" y="227963"/>
            <a:ext cx="1943367" cy="1039622"/>
          </a:xfrm>
          <a:prstGeom prst="rect">
            <a:avLst/>
          </a:prstGeom>
        </p:spPr>
      </p:pic>
      <p:pic>
        <p:nvPicPr>
          <p:cNvPr id="17" name="Picture 16">
            <a:extLst>
              <a:ext uri="{FF2B5EF4-FFF2-40B4-BE49-F238E27FC236}">
                <a16:creationId xmlns:a16="http://schemas.microsoft.com/office/drawing/2014/main" id="{CC1E1BC0-9A71-4AF1-94BD-FC8660F83237}"/>
              </a:ext>
            </a:extLst>
          </p:cNvPr>
          <p:cNvPicPr>
            <a:picLocks noChangeAspect="1"/>
          </p:cNvPicPr>
          <p:nvPr userDrawn="1"/>
        </p:nvPicPr>
        <p:blipFill>
          <a:blip r:embed="rId4"/>
          <a:stretch>
            <a:fillRect/>
          </a:stretch>
        </p:blipFill>
        <p:spPr>
          <a:xfrm>
            <a:off x="8279592" y="1357900"/>
            <a:ext cx="3923055" cy="4363849"/>
          </a:xfrm>
          <a:prstGeom prst="rect">
            <a:avLst/>
          </a:prstGeom>
        </p:spPr>
      </p:pic>
      <p:sp>
        <p:nvSpPr>
          <p:cNvPr id="18" name="Text Placeholder 3">
            <a:extLst>
              <a:ext uri="{FF2B5EF4-FFF2-40B4-BE49-F238E27FC236}">
                <a16:creationId xmlns:a16="http://schemas.microsoft.com/office/drawing/2014/main" id="{A2CFF0FE-BFEF-498C-A0B9-6FD68A5E368F}"/>
              </a:ext>
            </a:extLst>
          </p:cNvPr>
          <p:cNvSpPr>
            <a:spLocks noGrp="1"/>
          </p:cNvSpPr>
          <p:nvPr>
            <p:ph type="body" sz="quarter" idx="12" hasCustomPrompt="1"/>
          </p:nvPr>
        </p:nvSpPr>
        <p:spPr>
          <a:xfrm>
            <a:off x="1047603" y="4877729"/>
            <a:ext cx="6240650" cy="514403"/>
          </a:xfrm>
          <a:prstGeom prst="rect">
            <a:avLst/>
          </a:prstGeom>
        </p:spPr>
        <p:txBody>
          <a:bodyPr lIns="0"/>
          <a:lstStyle>
            <a:lvl1pPr marL="0" indent="0">
              <a:buNone/>
              <a:defRPr sz="2000" b="1">
                <a:latin typeface="Network Rail Sans" charset="0"/>
                <a:ea typeface="Network Rail Sans" charset="0"/>
                <a:cs typeface="Network Rail Sans" charset="0"/>
              </a:defRPr>
            </a:lvl1pPr>
          </a:lstStyle>
          <a:p>
            <a:pPr lvl="0"/>
            <a:r>
              <a:rPr lang="en-US"/>
              <a:t>Supply Chain Operations</a:t>
            </a:r>
          </a:p>
        </p:txBody>
      </p:sp>
    </p:spTree>
    <p:extLst>
      <p:ext uri="{BB962C8B-B14F-4D97-AF65-F5344CB8AC3E}">
        <p14:creationId xmlns:p14="http://schemas.microsoft.com/office/powerpoint/2010/main" val="182714615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Holding slide - White">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6EFFD9C-D623-4DB3-B367-B2248B513F26}"/>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 name="Picture 2">
            <a:extLst>
              <a:ext uri="{FF2B5EF4-FFF2-40B4-BE49-F238E27FC236}">
                <a16:creationId xmlns:a16="http://schemas.microsoft.com/office/drawing/2014/main" id="{77566A6D-E208-40EE-90B8-F67A601C20C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70704" y="2051654"/>
            <a:ext cx="5050591" cy="2754691"/>
          </a:xfrm>
          <a:prstGeom prst="rect">
            <a:avLst/>
          </a:prstGeom>
        </p:spPr>
      </p:pic>
    </p:spTree>
    <p:extLst>
      <p:ext uri="{BB962C8B-B14F-4D97-AF65-F5344CB8AC3E}">
        <p14:creationId xmlns:p14="http://schemas.microsoft.com/office/powerpoint/2010/main" val="1630670689"/>
      </p:ext>
    </p:extLst>
  </p:cSld>
  <p:clrMapOvr>
    <a:overrideClrMapping bg1="lt1" tx1="dk1" bg2="lt2" tx2="dk2" accent1="accent1" accent2="accent2" accent3="accent3" accent4="accent4" accent5="accent5" accent6="accent6" hlink="hlink" folHlink="folHlink"/>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Holding slide - RS Gold">
    <p:bg>
      <p:bgPr>
        <a:solidFill>
          <a:srgbClr val="F9B108"/>
        </a:solidFill>
        <a:effectLst/>
      </p:bgPr>
    </p:bg>
    <p:spTree>
      <p:nvGrpSpPr>
        <p:cNvPr id="1" name=""/>
        <p:cNvGrpSpPr/>
        <p:nvPr/>
      </p:nvGrpSpPr>
      <p:grpSpPr>
        <a:xfrm>
          <a:off x="0" y="0"/>
          <a:ext cx="0" cy="0"/>
          <a:chOff x="0" y="0"/>
          <a:chExt cx="0" cy="0"/>
        </a:xfrm>
      </p:grpSpPr>
      <p:sp>
        <p:nvSpPr>
          <p:cNvPr id="4" name="object 46">
            <a:extLst>
              <a:ext uri="{FF2B5EF4-FFF2-40B4-BE49-F238E27FC236}">
                <a16:creationId xmlns:a16="http://schemas.microsoft.com/office/drawing/2014/main" id="{5E79AF1B-B203-4428-808F-3A2F062A0596}"/>
              </a:ext>
            </a:extLst>
          </p:cNvPr>
          <p:cNvSpPr/>
          <p:nvPr userDrawn="1"/>
        </p:nvSpPr>
        <p:spPr>
          <a:xfrm>
            <a:off x="0" y="0"/>
            <a:ext cx="12192000" cy="6858000"/>
          </a:xfrm>
          <a:custGeom>
            <a:avLst/>
            <a:gdLst/>
            <a:ahLst/>
            <a:cxnLst/>
            <a:rect l="l" t="t" r="r" b="b"/>
            <a:pathLst>
              <a:path w="4424045" h="198754">
                <a:moveTo>
                  <a:pt x="0" y="198386"/>
                </a:moveTo>
                <a:lnTo>
                  <a:pt x="4423689" y="198386"/>
                </a:lnTo>
                <a:lnTo>
                  <a:pt x="4423689" y="0"/>
                </a:lnTo>
                <a:lnTo>
                  <a:pt x="0" y="0"/>
                </a:lnTo>
                <a:lnTo>
                  <a:pt x="0" y="198386"/>
                </a:lnTo>
                <a:close/>
              </a:path>
            </a:pathLst>
          </a:custGeom>
          <a:solidFill>
            <a:srgbClr val="F3B128"/>
          </a:solidFill>
          <a:ln w="38100">
            <a:noFill/>
          </a:ln>
        </p:spPr>
        <p:txBody>
          <a:bodyPr wrap="square" lIns="0" tIns="0" rIns="0" bIns="0" rtlCol="0"/>
          <a:lstStyle/>
          <a:p>
            <a:endParaRPr sz="700" b="1" cap="none" spc="0" dirty="0">
              <a:ln w="22225">
                <a:solidFill>
                  <a:schemeClr val="accent2"/>
                </a:solidFill>
                <a:prstDash val="solid"/>
              </a:ln>
              <a:solidFill>
                <a:schemeClr val="accent2">
                  <a:lumMod val="40000"/>
                  <a:lumOff val="60000"/>
                </a:schemeClr>
              </a:solidFill>
              <a:effectLst/>
            </a:endParaRPr>
          </a:p>
        </p:txBody>
      </p:sp>
      <p:pic>
        <p:nvPicPr>
          <p:cNvPr id="3" name="Picture 2">
            <a:extLst>
              <a:ext uri="{FF2B5EF4-FFF2-40B4-BE49-F238E27FC236}">
                <a16:creationId xmlns:a16="http://schemas.microsoft.com/office/drawing/2014/main" id="{77566A6D-E208-40EE-90B8-F67A601C20C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70704" y="2051654"/>
            <a:ext cx="5050591" cy="2754691"/>
          </a:xfrm>
          <a:prstGeom prst="rect">
            <a:avLst/>
          </a:prstGeom>
        </p:spPr>
      </p:pic>
    </p:spTree>
    <p:extLst>
      <p:ext uri="{BB962C8B-B14F-4D97-AF65-F5344CB8AC3E}">
        <p14:creationId xmlns:p14="http://schemas.microsoft.com/office/powerpoint/2010/main" val="373649984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rgbClr val="F9B108"/>
        </a:solidFill>
        <a:effectLst/>
      </p:bgPr>
    </p:bg>
    <p:spTree>
      <p:nvGrpSpPr>
        <p:cNvPr id="1" name=""/>
        <p:cNvGrpSpPr/>
        <p:nvPr/>
      </p:nvGrpSpPr>
      <p:grpSpPr>
        <a:xfrm>
          <a:off x="0" y="0"/>
          <a:ext cx="0" cy="0"/>
          <a:chOff x="0" y="0"/>
          <a:chExt cx="0" cy="0"/>
        </a:xfrm>
      </p:grpSpPr>
      <p:sp>
        <p:nvSpPr>
          <p:cNvPr id="4" name="object 46">
            <a:extLst>
              <a:ext uri="{FF2B5EF4-FFF2-40B4-BE49-F238E27FC236}">
                <a16:creationId xmlns:a16="http://schemas.microsoft.com/office/drawing/2014/main" id="{5E79AF1B-B203-4428-808F-3A2F062A0596}"/>
              </a:ext>
            </a:extLst>
          </p:cNvPr>
          <p:cNvSpPr/>
          <p:nvPr userDrawn="1"/>
        </p:nvSpPr>
        <p:spPr>
          <a:xfrm>
            <a:off x="0" y="0"/>
            <a:ext cx="12192000" cy="6858000"/>
          </a:xfrm>
          <a:custGeom>
            <a:avLst/>
            <a:gdLst/>
            <a:ahLst/>
            <a:cxnLst/>
            <a:rect l="l" t="t" r="r" b="b"/>
            <a:pathLst>
              <a:path w="4424045" h="198754">
                <a:moveTo>
                  <a:pt x="0" y="198386"/>
                </a:moveTo>
                <a:lnTo>
                  <a:pt x="4423689" y="198386"/>
                </a:lnTo>
                <a:lnTo>
                  <a:pt x="4423689" y="0"/>
                </a:lnTo>
                <a:lnTo>
                  <a:pt x="0" y="0"/>
                </a:lnTo>
                <a:lnTo>
                  <a:pt x="0" y="198386"/>
                </a:lnTo>
                <a:close/>
              </a:path>
            </a:pathLst>
          </a:custGeom>
          <a:solidFill>
            <a:srgbClr val="F3B128"/>
          </a:solidFill>
          <a:ln w="38100">
            <a:noFill/>
          </a:ln>
        </p:spPr>
        <p:txBody>
          <a:bodyPr wrap="square" lIns="0" tIns="0" rIns="0" bIns="0" rtlCol="0"/>
          <a:lstStyle/>
          <a:p>
            <a:pPr algn="r"/>
            <a:endParaRPr sz="700" b="1" cap="none" spc="0" dirty="0">
              <a:ln w="22225">
                <a:solidFill>
                  <a:schemeClr val="accent2"/>
                </a:solidFill>
                <a:prstDash val="solid"/>
              </a:ln>
              <a:solidFill>
                <a:schemeClr val="accent2">
                  <a:lumMod val="40000"/>
                  <a:lumOff val="60000"/>
                </a:schemeClr>
              </a:solidFill>
              <a:effectLst/>
            </a:endParaRPr>
          </a:p>
        </p:txBody>
      </p:sp>
      <p:pic>
        <p:nvPicPr>
          <p:cNvPr id="3" name="Picture 2">
            <a:extLst>
              <a:ext uri="{FF2B5EF4-FFF2-40B4-BE49-F238E27FC236}">
                <a16:creationId xmlns:a16="http://schemas.microsoft.com/office/drawing/2014/main" id="{77566A6D-E208-40EE-90B8-F67A601C20C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80809" y="2517618"/>
            <a:ext cx="2974639" cy="1622426"/>
          </a:xfrm>
          <a:prstGeom prst="rect">
            <a:avLst/>
          </a:prstGeom>
        </p:spPr>
      </p:pic>
      <p:sp>
        <p:nvSpPr>
          <p:cNvPr id="5" name="Title 1">
            <a:extLst>
              <a:ext uri="{FF2B5EF4-FFF2-40B4-BE49-F238E27FC236}">
                <a16:creationId xmlns:a16="http://schemas.microsoft.com/office/drawing/2014/main" id="{7C7661A2-AE76-4472-B527-05DD61D4A560}"/>
              </a:ext>
            </a:extLst>
          </p:cNvPr>
          <p:cNvSpPr>
            <a:spLocks noGrp="1"/>
          </p:cNvSpPr>
          <p:nvPr>
            <p:ph type="title" hasCustomPrompt="1"/>
          </p:nvPr>
        </p:nvSpPr>
        <p:spPr>
          <a:xfrm>
            <a:off x="1518943" y="3079918"/>
            <a:ext cx="6240651" cy="610950"/>
          </a:xfrm>
          <a:prstGeom prst="rect">
            <a:avLst/>
          </a:prstGeom>
        </p:spPr>
        <p:txBody>
          <a:bodyPr lIns="0"/>
          <a:lstStyle>
            <a:lvl1pPr algn="r">
              <a:defRPr sz="3200" b="1">
                <a:latin typeface="Network Rail Sans" charset="0"/>
                <a:ea typeface="Network Rail Sans" charset="0"/>
                <a:cs typeface="Network Rail Sans" charset="0"/>
              </a:defRPr>
            </a:lvl1pPr>
          </a:lstStyle>
          <a:p>
            <a:r>
              <a:rPr lang="en-US"/>
              <a:t>Section Title</a:t>
            </a:r>
          </a:p>
        </p:txBody>
      </p:sp>
    </p:spTree>
    <p:extLst>
      <p:ext uri="{BB962C8B-B14F-4D97-AF65-F5344CB8AC3E}">
        <p14:creationId xmlns:p14="http://schemas.microsoft.com/office/powerpoint/2010/main" val="174300096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Header &amp; Text - Gold footer">
    <p:spTree>
      <p:nvGrpSpPr>
        <p:cNvPr id="1" name=""/>
        <p:cNvGrpSpPr/>
        <p:nvPr/>
      </p:nvGrpSpPr>
      <p:grpSpPr>
        <a:xfrm>
          <a:off x="0" y="0"/>
          <a:ext cx="0" cy="0"/>
          <a:chOff x="0" y="0"/>
          <a:chExt cx="0" cy="0"/>
        </a:xfrm>
      </p:grpSpPr>
      <p:sp>
        <p:nvSpPr>
          <p:cNvPr id="6" name="object 46">
            <a:extLst>
              <a:ext uri="{FF2B5EF4-FFF2-40B4-BE49-F238E27FC236}">
                <a16:creationId xmlns:a16="http://schemas.microsoft.com/office/drawing/2014/main" id="{2A31F5C2-7CF9-4ECB-84ED-3191464E4AB8}"/>
              </a:ext>
            </a:extLst>
          </p:cNvPr>
          <p:cNvSpPr/>
          <p:nvPr userDrawn="1"/>
        </p:nvSpPr>
        <p:spPr>
          <a:xfrm>
            <a:off x="0" y="5929481"/>
            <a:ext cx="12192000" cy="936000"/>
          </a:xfrm>
          <a:custGeom>
            <a:avLst/>
            <a:gdLst/>
            <a:ahLst/>
            <a:cxnLst/>
            <a:rect l="l" t="t" r="r" b="b"/>
            <a:pathLst>
              <a:path w="4424045" h="198754">
                <a:moveTo>
                  <a:pt x="0" y="198386"/>
                </a:moveTo>
                <a:lnTo>
                  <a:pt x="4423689" y="198386"/>
                </a:lnTo>
                <a:lnTo>
                  <a:pt x="4423689" y="0"/>
                </a:lnTo>
                <a:lnTo>
                  <a:pt x="0" y="0"/>
                </a:lnTo>
                <a:lnTo>
                  <a:pt x="0" y="198386"/>
                </a:lnTo>
                <a:close/>
              </a:path>
            </a:pathLst>
          </a:custGeom>
          <a:solidFill>
            <a:srgbClr val="F3B128"/>
          </a:solidFill>
        </p:spPr>
        <p:txBody>
          <a:bodyPr wrap="square" lIns="0" tIns="0" rIns="0" bIns="0" rtlCol="0"/>
          <a:lstStyle/>
          <a:p>
            <a:endParaRPr sz="700" dirty="0"/>
          </a:p>
        </p:txBody>
      </p:sp>
      <p:sp>
        <p:nvSpPr>
          <p:cNvPr id="4" name="Title 1">
            <a:extLst>
              <a:ext uri="{FF2B5EF4-FFF2-40B4-BE49-F238E27FC236}">
                <a16:creationId xmlns:a16="http://schemas.microsoft.com/office/drawing/2014/main" id="{311B02D5-E3FC-4AA2-B90E-472E9EA2A1F6}"/>
              </a:ext>
            </a:extLst>
          </p:cNvPr>
          <p:cNvSpPr>
            <a:spLocks noGrp="1"/>
          </p:cNvSpPr>
          <p:nvPr>
            <p:ph type="title" hasCustomPrompt="1"/>
          </p:nvPr>
        </p:nvSpPr>
        <p:spPr>
          <a:xfrm>
            <a:off x="368873" y="361151"/>
            <a:ext cx="10066599" cy="610950"/>
          </a:xfrm>
          <a:prstGeom prst="rect">
            <a:avLst/>
          </a:prstGeom>
        </p:spPr>
        <p:txBody>
          <a:bodyPr lIns="0"/>
          <a:lstStyle>
            <a:lvl1pPr algn="l">
              <a:defRPr sz="2800" b="1">
                <a:latin typeface="Network Rail Sans" charset="0"/>
                <a:ea typeface="Network Rail Sans" charset="0"/>
                <a:cs typeface="Network Rail Sans" charset="0"/>
              </a:defRPr>
            </a:lvl1pPr>
          </a:lstStyle>
          <a:p>
            <a:r>
              <a:rPr lang="en-US"/>
              <a:t>Header</a:t>
            </a:r>
          </a:p>
        </p:txBody>
      </p:sp>
      <p:sp>
        <p:nvSpPr>
          <p:cNvPr id="5" name="Text Placeholder 3">
            <a:extLst>
              <a:ext uri="{FF2B5EF4-FFF2-40B4-BE49-F238E27FC236}">
                <a16:creationId xmlns:a16="http://schemas.microsoft.com/office/drawing/2014/main" id="{B359C3EE-07D6-4F10-84FD-F961259C228F}"/>
              </a:ext>
            </a:extLst>
          </p:cNvPr>
          <p:cNvSpPr>
            <a:spLocks noGrp="1"/>
          </p:cNvSpPr>
          <p:nvPr>
            <p:ph type="body" sz="quarter" idx="10"/>
          </p:nvPr>
        </p:nvSpPr>
        <p:spPr>
          <a:xfrm>
            <a:off x="491422" y="1312221"/>
            <a:ext cx="11263801" cy="4249593"/>
          </a:xfrm>
          <a:prstGeom prst="rect">
            <a:avLst/>
          </a:prstGeom>
        </p:spPr>
        <p:txBody>
          <a:bodyPr lIns="0"/>
          <a:lstStyle>
            <a:lvl1pPr marL="0" indent="0">
              <a:buNone/>
              <a:defRPr sz="1400" b="0">
                <a:latin typeface="Network Rail Sans" charset="0"/>
                <a:ea typeface="Network Rail Sans" charset="0"/>
                <a:cs typeface="Network Rail Sans" charset="0"/>
              </a:defRPr>
            </a:lvl1pPr>
            <a:lvl2pPr>
              <a:defRPr sz="1400" b="0">
                <a:latin typeface="Network Rail Sans" panose="02000000040000020004" pitchFamily="2" charset="0"/>
              </a:defRPr>
            </a:lvl2pPr>
            <a:lvl3pPr>
              <a:defRPr sz="1400" b="0">
                <a:latin typeface="Network Rail Sans" panose="02000000040000020004" pitchFamily="2" charset="0"/>
              </a:defRPr>
            </a:lvl3pPr>
            <a:lvl4pPr>
              <a:defRPr sz="1400" b="0">
                <a:latin typeface="Network Rail Sans" panose="02000000040000020004" pitchFamily="2" charset="0"/>
              </a:defRPr>
            </a:lvl4pPr>
            <a:lvl5pPr>
              <a:defRPr sz="1400" b="0">
                <a:latin typeface="Network Rail Sans" panose="02000000040000020004"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0"/>
            <a:endParaRPr lang="en-US"/>
          </a:p>
        </p:txBody>
      </p:sp>
      <p:pic>
        <p:nvPicPr>
          <p:cNvPr id="8" name="Picture 7" descr="New Logo.png">
            <a:extLst>
              <a:ext uri="{FF2B5EF4-FFF2-40B4-BE49-F238E27FC236}">
                <a16:creationId xmlns:a16="http://schemas.microsoft.com/office/drawing/2014/main" id="{4AD6E460-B3B2-4EE9-B557-42EBBF4E135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5945" y="6016361"/>
            <a:ext cx="1390326" cy="743768"/>
          </a:xfrm>
          <a:prstGeom prst="rect">
            <a:avLst/>
          </a:prstGeom>
        </p:spPr>
      </p:pic>
      <p:sp>
        <p:nvSpPr>
          <p:cNvPr id="12" name="TextBox 11">
            <a:extLst>
              <a:ext uri="{FF2B5EF4-FFF2-40B4-BE49-F238E27FC236}">
                <a16:creationId xmlns:a16="http://schemas.microsoft.com/office/drawing/2014/main" id="{C1528BE3-CC38-4D25-B5C7-814E0AB4DE52}"/>
              </a:ext>
            </a:extLst>
          </p:cNvPr>
          <p:cNvSpPr txBox="1"/>
          <p:nvPr userDrawn="1"/>
        </p:nvSpPr>
        <p:spPr>
          <a:xfrm>
            <a:off x="11610559" y="6208702"/>
            <a:ext cx="289328" cy="288147"/>
          </a:xfrm>
          <a:prstGeom prst="rect">
            <a:avLst/>
          </a:prstGeom>
          <a:noFill/>
        </p:spPr>
        <p:txBody>
          <a:bodyPr wrap="square" lIns="0" tIns="36000" rIns="0" bIns="36000" rtlCol="0" anchor="ctr">
            <a:spAutoFit/>
          </a:bodyPr>
          <a:lstStyle/>
          <a:p>
            <a:pPr algn="r"/>
            <a:fld id="{1FC80D2C-504E-CB4F-8D2F-8B79D61767E4}" type="slidenum">
              <a:rPr lang="en-US" sz="1400" b="0" smtClean="0">
                <a:latin typeface="Network Rail Sans" charset="0"/>
                <a:ea typeface="Network Rail Sans" charset="0"/>
                <a:cs typeface="Network Rail Sans" charset="0"/>
              </a:rPr>
              <a:pPr algn="r"/>
              <a:t>‹#›</a:t>
            </a:fld>
            <a:endParaRPr lang="en-US" sz="1400" b="0" dirty="0">
              <a:latin typeface="Network Rail Sans" charset="0"/>
              <a:ea typeface="Network Rail Sans" charset="0"/>
              <a:cs typeface="Network Rail Sans" charset="0"/>
            </a:endParaRPr>
          </a:p>
        </p:txBody>
      </p:sp>
      <p:sp>
        <p:nvSpPr>
          <p:cNvPr id="13" name="Rectangle 12">
            <a:extLst>
              <a:ext uri="{FF2B5EF4-FFF2-40B4-BE49-F238E27FC236}">
                <a16:creationId xmlns:a16="http://schemas.microsoft.com/office/drawing/2014/main" id="{5A49A89B-6D1C-41DF-9237-3953A5752419}"/>
              </a:ext>
            </a:extLst>
          </p:cNvPr>
          <p:cNvSpPr/>
          <p:nvPr userDrawn="1"/>
        </p:nvSpPr>
        <p:spPr>
          <a:xfrm>
            <a:off x="9325391" y="6208701"/>
            <a:ext cx="2083324" cy="288147"/>
          </a:xfrm>
          <a:prstGeom prst="rect">
            <a:avLst/>
          </a:prstGeom>
        </p:spPr>
        <p:txBody>
          <a:bodyPr wrap="square" lIns="0" tIns="36000" rIns="0" bIns="36000" anchor="ctr">
            <a:spAutoFit/>
          </a:bodyPr>
          <a:lstStyle/>
          <a:p>
            <a:pPr algn="r">
              <a:lnSpc>
                <a:spcPct val="100000"/>
              </a:lnSpc>
              <a:tabLst>
                <a:tab pos="3450590" algn="l"/>
              </a:tabLst>
            </a:pPr>
            <a:r>
              <a:rPr lang="en-US" sz="1400" b="0" spc="10" dirty="0">
                <a:solidFill>
                  <a:srgbClr val="19171C"/>
                </a:solidFill>
                <a:latin typeface="Network Rail Sans"/>
                <a:cs typeface="Network Rail Sans"/>
              </a:rPr>
              <a:t>Putting </a:t>
            </a:r>
            <a:r>
              <a:rPr lang="en-US" sz="1400" b="0" spc="15" dirty="0">
                <a:solidFill>
                  <a:srgbClr val="19171C"/>
                </a:solidFill>
                <a:latin typeface="Network Rail Sans"/>
                <a:cs typeface="Network Rail Sans"/>
              </a:rPr>
              <a:t>passengers</a:t>
            </a:r>
            <a:r>
              <a:rPr lang="en-US" sz="1400" b="0" spc="-45" dirty="0">
                <a:solidFill>
                  <a:srgbClr val="19171C"/>
                </a:solidFill>
                <a:latin typeface="Network Rail Sans"/>
                <a:cs typeface="Network Rail Sans"/>
              </a:rPr>
              <a:t> </a:t>
            </a:r>
            <a:r>
              <a:rPr lang="en-US" sz="1400" b="0" spc="5" dirty="0">
                <a:solidFill>
                  <a:srgbClr val="19171C"/>
                </a:solidFill>
                <a:latin typeface="Network Rail Sans"/>
                <a:cs typeface="Network Rail Sans"/>
              </a:rPr>
              <a:t>first</a:t>
            </a:r>
            <a:endParaRPr lang="en-US" sz="1400" b="0" dirty="0">
              <a:latin typeface="Network Rail Sans"/>
              <a:cs typeface="Network Rail Sans"/>
            </a:endParaRPr>
          </a:p>
        </p:txBody>
      </p:sp>
      <p:cxnSp>
        <p:nvCxnSpPr>
          <p:cNvPr id="14" name="Straight Connector 13">
            <a:extLst>
              <a:ext uri="{FF2B5EF4-FFF2-40B4-BE49-F238E27FC236}">
                <a16:creationId xmlns:a16="http://schemas.microsoft.com/office/drawing/2014/main" id="{39DDCE30-BF4F-49AA-859B-116435AD489A}"/>
              </a:ext>
            </a:extLst>
          </p:cNvPr>
          <p:cNvCxnSpPr/>
          <p:nvPr userDrawn="1"/>
        </p:nvCxnSpPr>
        <p:spPr>
          <a:xfrm>
            <a:off x="11545503" y="6208702"/>
            <a:ext cx="0" cy="288147"/>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706940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Header &amp; Text - No footer">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11B02D5-E3FC-4AA2-B90E-472E9EA2A1F6}"/>
              </a:ext>
            </a:extLst>
          </p:cNvPr>
          <p:cNvSpPr>
            <a:spLocks noGrp="1"/>
          </p:cNvSpPr>
          <p:nvPr>
            <p:ph type="title" hasCustomPrompt="1"/>
          </p:nvPr>
        </p:nvSpPr>
        <p:spPr>
          <a:xfrm>
            <a:off x="368873" y="361151"/>
            <a:ext cx="10066599" cy="610950"/>
          </a:xfrm>
          <a:prstGeom prst="rect">
            <a:avLst/>
          </a:prstGeom>
        </p:spPr>
        <p:txBody>
          <a:bodyPr lIns="0"/>
          <a:lstStyle>
            <a:lvl1pPr algn="l">
              <a:defRPr sz="2800" b="1">
                <a:latin typeface="Network Rail Sans" charset="0"/>
                <a:ea typeface="Network Rail Sans" charset="0"/>
                <a:cs typeface="Network Rail Sans" charset="0"/>
              </a:defRPr>
            </a:lvl1pPr>
          </a:lstStyle>
          <a:p>
            <a:r>
              <a:rPr lang="en-US"/>
              <a:t>Header</a:t>
            </a:r>
          </a:p>
        </p:txBody>
      </p:sp>
      <p:sp>
        <p:nvSpPr>
          <p:cNvPr id="10" name="Text Placeholder 3">
            <a:extLst>
              <a:ext uri="{FF2B5EF4-FFF2-40B4-BE49-F238E27FC236}">
                <a16:creationId xmlns:a16="http://schemas.microsoft.com/office/drawing/2014/main" id="{E9C2E2B0-864C-42C5-990E-23F763B0B5D4}"/>
              </a:ext>
            </a:extLst>
          </p:cNvPr>
          <p:cNvSpPr>
            <a:spLocks noGrp="1"/>
          </p:cNvSpPr>
          <p:nvPr>
            <p:ph type="body" sz="quarter" idx="10"/>
          </p:nvPr>
        </p:nvSpPr>
        <p:spPr>
          <a:xfrm>
            <a:off x="491422" y="1312221"/>
            <a:ext cx="11263801" cy="4249593"/>
          </a:xfrm>
          <a:prstGeom prst="rect">
            <a:avLst/>
          </a:prstGeom>
        </p:spPr>
        <p:txBody>
          <a:bodyPr lIns="0"/>
          <a:lstStyle>
            <a:lvl1pPr marL="0" indent="0">
              <a:buNone/>
              <a:defRPr sz="1400" b="0">
                <a:latin typeface="Network Rail Sans" charset="0"/>
                <a:ea typeface="Network Rail Sans" charset="0"/>
                <a:cs typeface="Network Rail Sans" charset="0"/>
              </a:defRPr>
            </a:lvl1pPr>
            <a:lvl2pPr>
              <a:defRPr sz="1400" b="0">
                <a:latin typeface="Network Rail Sans" panose="02000000040000020004" pitchFamily="2" charset="0"/>
              </a:defRPr>
            </a:lvl2pPr>
            <a:lvl3pPr>
              <a:defRPr sz="1400" b="0">
                <a:latin typeface="Network Rail Sans" panose="02000000040000020004" pitchFamily="2" charset="0"/>
              </a:defRPr>
            </a:lvl3pPr>
            <a:lvl4pPr>
              <a:defRPr sz="1400" b="0">
                <a:latin typeface="Network Rail Sans" panose="02000000040000020004" pitchFamily="2" charset="0"/>
              </a:defRPr>
            </a:lvl4pPr>
            <a:lvl5pPr>
              <a:defRPr sz="1400" b="0">
                <a:latin typeface="Network Rail Sans" panose="02000000040000020004"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0"/>
            <a:endParaRPr lang="en-US"/>
          </a:p>
        </p:txBody>
      </p:sp>
      <p:sp>
        <p:nvSpPr>
          <p:cNvPr id="5" name="TextBox 4">
            <a:extLst>
              <a:ext uri="{FF2B5EF4-FFF2-40B4-BE49-F238E27FC236}">
                <a16:creationId xmlns:a16="http://schemas.microsoft.com/office/drawing/2014/main" id="{E9E9F498-0043-4B67-97FB-A8F6407018DD}"/>
              </a:ext>
            </a:extLst>
          </p:cNvPr>
          <p:cNvSpPr txBox="1"/>
          <p:nvPr userDrawn="1"/>
        </p:nvSpPr>
        <p:spPr>
          <a:xfrm>
            <a:off x="11610559" y="6208702"/>
            <a:ext cx="289328" cy="288147"/>
          </a:xfrm>
          <a:prstGeom prst="rect">
            <a:avLst/>
          </a:prstGeom>
          <a:noFill/>
        </p:spPr>
        <p:txBody>
          <a:bodyPr wrap="square" lIns="0" tIns="36000" rIns="0" bIns="36000" rtlCol="0" anchor="ctr">
            <a:spAutoFit/>
          </a:bodyPr>
          <a:lstStyle/>
          <a:p>
            <a:pPr algn="r"/>
            <a:fld id="{1FC80D2C-504E-CB4F-8D2F-8B79D61767E4}" type="slidenum">
              <a:rPr lang="en-US" sz="1400" b="0" smtClean="0">
                <a:latin typeface="Network Rail Sans" charset="0"/>
                <a:ea typeface="Network Rail Sans" charset="0"/>
                <a:cs typeface="Network Rail Sans" charset="0"/>
              </a:rPr>
              <a:pPr algn="r"/>
              <a:t>‹#›</a:t>
            </a:fld>
            <a:endParaRPr lang="en-US" sz="1400" b="0" dirty="0">
              <a:latin typeface="Network Rail Sans" charset="0"/>
              <a:ea typeface="Network Rail Sans" charset="0"/>
              <a:cs typeface="Network Rail Sans" charset="0"/>
            </a:endParaRPr>
          </a:p>
        </p:txBody>
      </p:sp>
      <p:sp>
        <p:nvSpPr>
          <p:cNvPr id="6" name="Rectangle 5">
            <a:extLst>
              <a:ext uri="{FF2B5EF4-FFF2-40B4-BE49-F238E27FC236}">
                <a16:creationId xmlns:a16="http://schemas.microsoft.com/office/drawing/2014/main" id="{392D04BC-22B4-48A7-BBFA-CA38309F3982}"/>
              </a:ext>
            </a:extLst>
          </p:cNvPr>
          <p:cNvSpPr/>
          <p:nvPr userDrawn="1"/>
        </p:nvSpPr>
        <p:spPr>
          <a:xfrm>
            <a:off x="9325391" y="6208701"/>
            <a:ext cx="2083324" cy="288147"/>
          </a:xfrm>
          <a:prstGeom prst="rect">
            <a:avLst/>
          </a:prstGeom>
        </p:spPr>
        <p:txBody>
          <a:bodyPr wrap="square" lIns="0" tIns="36000" rIns="0" bIns="36000" anchor="ctr">
            <a:spAutoFit/>
          </a:bodyPr>
          <a:lstStyle/>
          <a:p>
            <a:pPr algn="r">
              <a:lnSpc>
                <a:spcPct val="100000"/>
              </a:lnSpc>
              <a:tabLst>
                <a:tab pos="3450590" algn="l"/>
              </a:tabLst>
            </a:pPr>
            <a:r>
              <a:rPr lang="en-US" sz="1400" b="0" spc="10" dirty="0">
                <a:solidFill>
                  <a:srgbClr val="19171C"/>
                </a:solidFill>
                <a:latin typeface="Network Rail Sans"/>
                <a:cs typeface="Network Rail Sans"/>
              </a:rPr>
              <a:t>Putting </a:t>
            </a:r>
            <a:r>
              <a:rPr lang="en-US" sz="1400" b="0" spc="15" dirty="0">
                <a:solidFill>
                  <a:srgbClr val="19171C"/>
                </a:solidFill>
                <a:latin typeface="Network Rail Sans"/>
                <a:cs typeface="Network Rail Sans"/>
              </a:rPr>
              <a:t>passengers</a:t>
            </a:r>
            <a:r>
              <a:rPr lang="en-US" sz="1400" b="0" spc="-45" dirty="0">
                <a:solidFill>
                  <a:srgbClr val="19171C"/>
                </a:solidFill>
                <a:latin typeface="Network Rail Sans"/>
                <a:cs typeface="Network Rail Sans"/>
              </a:rPr>
              <a:t> </a:t>
            </a:r>
            <a:r>
              <a:rPr lang="en-US" sz="1400" b="0" spc="5" dirty="0">
                <a:solidFill>
                  <a:srgbClr val="19171C"/>
                </a:solidFill>
                <a:latin typeface="Network Rail Sans"/>
                <a:cs typeface="Network Rail Sans"/>
              </a:rPr>
              <a:t>first</a:t>
            </a:r>
            <a:endParaRPr lang="en-US" sz="1400" b="0" dirty="0">
              <a:latin typeface="Network Rail Sans"/>
              <a:cs typeface="Network Rail Sans"/>
            </a:endParaRPr>
          </a:p>
        </p:txBody>
      </p:sp>
      <p:cxnSp>
        <p:nvCxnSpPr>
          <p:cNvPr id="7" name="Straight Connector 6">
            <a:extLst>
              <a:ext uri="{FF2B5EF4-FFF2-40B4-BE49-F238E27FC236}">
                <a16:creationId xmlns:a16="http://schemas.microsoft.com/office/drawing/2014/main" id="{564B43AE-AEB3-4638-A424-BEF3B8BD676F}"/>
              </a:ext>
            </a:extLst>
          </p:cNvPr>
          <p:cNvCxnSpPr/>
          <p:nvPr userDrawn="1"/>
        </p:nvCxnSpPr>
        <p:spPr>
          <a:xfrm>
            <a:off x="11545503" y="6208702"/>
            <a:ext cx="0" cy="288147"/>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8479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DD237AFF-F9C4-4C94-A334-5E84EC60E1EA}" type="datetime5">
              <a:rPr lang="en-GB" altLang="en-US"/>
              <a:pPr>
                <a:defRPr/>
              </a:pPr>
              <a:t>21-Dec-23</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B2ADF47B-D057-4F29-9445-3FAD54A28DBE}" type="slidenum">
              <a:rPr lang="en-GB" altLang="en-US"/>
              <a:pPr>
                <a:defRPr/>
              </a:pPr>
              <a:t>‹#›</a:t>
            </a:fld>
            <a:endParaRPr lang="en-GB" altLang="en-US"/>
          </a:p>
        </p:txBody>
      </p:sp>
    </p:spTree>
    <p:extLst>
      <p:ext uri="{BB962C8B-B14F-4D97-AF65-F5344CB8AC3E}">
        <p14:creationId xmlns:p14="http://schemas.microsoft.com/office/powerpoint/2010/main" val="188096990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Header &amp; 2 Column Text - Gold footer">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11B02D5-E3FC-4AA2-B90E-472E9EA2A1F6}"/>
              </a:ext>
            </a:extLst>
          </p:cNvPr>
          <p:cNvSpPr>
            <a:spLocks noGrp="1"/>
          </p:cNvSpPr>
          <p:nvPr>
            <p:ph type="title" hasCustomPrompt="1"/>
          </p:nvPr>
        </p:nvSpPr>
        <p:spPr>
          <a:xfrm>
            <a:off x="368873" y="361151"/>
            <a:ext cx="10066599" cy="610950"/>
          </a:xfrm>
          <a:prstGeom prst="rect">
            <a:avLst/>
          </a:prstGeom>
        </p:spPr>
        <p:txBody>
          <a:bodyPr lIns="0"/>
          <a:lstStyle>
            <a:lvl1pPr algn="l">
              <a:defRPr sz="2800" b="1">
                <a:latin typeface="Network Rail Sans" charset="0"/>
                <a:ea typeface="Network Rail Sans" charset="0"/>
                <a:cs typeface="Network Rail Sans" charset="0"/>
              </a:defRPr>
            </a:lvl1pPr>
          </a:lstStyle>
          <a:p>
            <a:r>
              <a:rPr lang="en-US"/>
              <a:t>Header</a:t>
            </a:r>
          </a:p>
        </p:txBody>
      </p:sp>
      <p:sp>
        <p:nvSpPr>
          <p:cNvPr id="6" name="Text Placeholder 3">
            <a:extLst>
              <a:ext uri="{FF2B5EF4-FFF2-40B4-BE49-F238E27FC236}">
                <a16:creationId xmlns:a16="http://schemas.microsoft.com/office/drawing/2014/main" id="{F8F63C47-3B3C-40D6-BCBC-49683D844B62}"/>
              </a:ext>
            </a:extLst>
          </p:cNvPr>
          <p:cNvSpPr>
            <a:spLocks noGrp="1"/>
          </p:cNvSpPr>
          <p:nvPr>
            <p:ph type="body" sz="quarter" idx="10"/>
          </p:nvPr>
        </p:nvSpPr>
        <p:spPr>
          <a:xfrm>
            <a:off x="491422" y="1312221"/>
            <a:ext cx="5422327" cy="4249593"/>
          </a:xfrm>
          <a:prstGeom prst="rect">
            <a:avLst/>
          </a:prstGeom>
        </p:spPr>
        <p:txBody>
          <a:bodyPr lIns="0"/>
          <a:lstStyle>
            <a:lvl1pPr marL="0" indent="0">
              <a:buNone/>
              <a:defRPr sz="1400" b="0">
                <a:latin typeface="Network Rail Sans" charset="0"/>
                <a:ea typeface="Network Rail Sans" charset="0"/>
                <a:cs typeface="Network Rail Sans" charset="0"/>
              </a:defRPr>
            </a:lvl1pPr>
            <a:lvl2pPr>
              <a:defRPr sz="1400" b="0">
                <a:latin typeface="Network Rail Sans" panose="02000000040000020004" pitchFamily="2" charset="0"/>
              </a:defRPr>
            </a:lvl2pPr>
            <a:lvl3pPr>
              <a:defRPr sz="1400" b="0">
                <a:latin typeface="Network Rail Sans" panose="02000000040000020004" pitchFamily="2" charset="0"/>
              </a:defRPr>
            </a:lvl3pPr>
            <a:lvl4pPr>
              <a:defRPr sz="1400" b="0">
                <a:latin typeface="Network Rail Sans" panose="02000000040000020004" pitchFamily="2" charset="0"/>
              </a:defRPr>
            </a:lvl4pPr>
            <a:lvl5pPr>
              <a:defRPr sz="1400" b="0">
                <a:latin typeface="Network Rail Sans" panose="02000000040000020004"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0"/>
            <a:endParaRPr lang="en-US"/>
          </a:p>
        </p:txBody>
      </p:sp>
      <p:sp>
        <p:nvSpPr>
          <p:cNvPr id="10" name="Text Placeholder 3">
            <a:extLst>
              <a:ext uri="{FF2B5EF4-FFF2-40B4-BE49-F238E27FC236}">
                <a16:creationId xmlns:a16="http://schemas.microsoft.com/office/drawing/2014/main" id="{4407DFC3-8CF6-4EED-B7ED-8B17F90AB700}"/>
              </a:ext>
            </a:extLst>
          </p:cNvPr>
          <p:cNvSpPr>
            <a:spLocks noGrp="1"/>
          </p:cNvSpPr>
          <p:nvPr>
            <p:ph type="body" sz="quarter" idx="11"/>
          </p:nvPr>
        </p:nvSpPr>
        <p:spPr>
          <a:xfrm>
            <a:off x="6278252" y="1312221"/>
            <a:ext cx="5476971" cy="4249593"/>
          </a:xfrm>
          <a:prstGeom prst="rect">
            <a:avLst/>
          </a:prstGeom>
        </p:spPr>
        <p:txBody>
          <a:bodyPr lIns="0"/>
          <a:lstStyle>
            <a:lvl1pPr marL="0" indent="0">
              <a:buNone/>
              <a:defRPr sz="1400" b="0">
                <a:latin typeface="Network Rail Sans" charset="0"/>
                <a:ea typeface="Network Rail Sans" charset="0"/>
                <a:cs typeface="Network Rail Sans" charset="0"/>
              </a:defRPr>
            </a:lvl1pPr>
            <a:lvl2pPr>
              <a:defRPr sz="1400" b="0">
                <a:latin typeface="Network Rail Sans" panose="02000000040000020004" pitchFamily="2" charset="0"/>
              </a:defRPr>
            </a:lvl2pPr>
            <a:lvl3pPr>
              <a:defRPr sz="1400" b="0">
                <a:latin typeface="Network Rail Sans" panose="02000000040000020004" pitchFamily="2" charset="0"/>
              </a:defRPr>
            </a:lvl3pPr>
            <a:lvl4pPr>
              <a:defRPr sz="1400" b="0">
                <a:latin typeface="Network Rail Sans" panose="02000000040000020004" pitchFamily="2" charset="0"/>
              </a:defRPr>
            </a:lvl4pPr>
            <a:lvl5pPr>
              <a:defRPr sz="1400" b="0">
                <a:latin typeface="Network Rail Sans" panose="02000000040000020004"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0"/>
            <a:endParaRPr lang="en-US"/>
          </a:p>
        </p:txBody>
      </p:sp>
      <p:sp>
        <p:nvSpPr>
          <p:cNvPr id="9" name="object 46">
            <a:extLst>
              <a:ext uri="{FF2B5EF4-FFF2-40B4-BE49-F238E27FC236}">
                <a16:creationId xmlns:a16="http://schemas.microsoft.com/office/drawing/2014/main" id="{74896A28-F340-430D-9D02-3249D647DE3D}"/>
              </a:ext>
            </a:extLst>
          </p:cNvPr>
          <p:cNvSpPr/>
          <p:nvPr userDrawn="1"/>
        </p:nvSpPr>
        <p:spPr>
          <a:xfrm>
            <a:off x="0" y="5929481"/>
            <a:ext cx="12192000" cy="936000"/>
          </a:xfrm>
          <a:custGeom>
            <a:avLst/>
            <a:gdLst/>
            <a:ahLst/>
            <a:cxnLst/>
            <a:rect l="l" t="t" r="r" b="b"/>
            <a:pathLst>
              <a:path w="4424045" h="198754">
                <a:moveTo>
                  <a:pt x="0" y="198386"/>
                </a:moveTo>
                <a:lnTo>
                  <a:pt x="4423689" y="198386"/>
                </a:lnTo>
                <a:lnTo>
                  <a:pt x="4423689" y="0"/>
                </a:lnTo>
                <a:lnTo>
                  <a:pt x="0" y="0"/>
                </a:lnTo>
                <a:lnTo>
                  <a:pt x="0" y="198386"/>
                </a:lnTo>
                <a:close/>
              </a:path>
            </a:pathLst>
          </a:custGeom>
          <a:solidFill>
            <a:srgbClr val="F3B128"/>
          </a:solidFill>
        </p:spPr>
        <p:txBody>
          <a:bodyPr wrap="square" lIns="0" tIns="0" rIns="0" bIns="0" rtlCol="0"/>
          <a:lstStyle/>
          <a:p>
            <a:endParaRPr sz="700" dirty="0"/>
          </a:p>
        </p:txBody>
      </p:sp>
      <p:pic>
        <p:nvPicPr>
          <p:cNvPr id="14" name="Picture 13" descr="New Logo.png">
            <a:extLst>
              <a:ext uri="{FF2B5EF4-FFF2-40B4-BE49-F238E27FC236}">
                <a16:creationId xmlns:a16="http://schemas.microsoft.com/office/drawing/2014/main" id="{F9A33863-7DE4-43DB-B5A0-B43467FD04F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5945" y="6016361"/>
            <a:ext cx="1390326" cy="743768"/>
          </a:xfrm>
          <a:prstGeom prst="rect">
            <a:avLst/>
          </a:prstGeom>
        </p:spPr>
      </p:pic>
      <p:sp>
        <p:nvSpPr>
          <p:cNvPr id="8" name="TextBox 7">
            <a:extLst>
              <a:ext uri="{FF2B5EF4-FFF2-40B4-BE49-F238E27FC236}">
                <a16:creationId xmlns:a16="http://schemas.microsoft.com/office/drawing/2014/main" id="{70B0D83E-F865-4D11-9836-05C9CAD5B105}"/>
              </a:ext>
            </a:extLst>
          </p:cNvPr>
          <p:cNvSpPr txBox="1"/>
          <p:nvPr userDrawn="1"/>
        </p:nvSpPr>
        <p:spPr>
          <a:xfrm>
            <a:off x="11610559" y="6208702"/>
            <a:ext cx="289328" cy="288147"/>
          </a:xfrm>
          <a:prstGeom prst="rect">
            <a:avLst/>
          </a:prstGeom>
          <a:noFill/>
        </p:spPr>
        <p:txBody>
          <a:bodyPr wrap="square" lIns="0" tIns="36000" rIns="0" bIns="36000" rtlCol="0" anchor="ctr">
            <a:spAutoFit/>
          </a:bodyPr>
          <a:lstStyle/>
          <a:p>
            <a:pPr algn="r"/>
            <a:fld id="{1FC80D2C-504E-CB4F-8D2F-8B79D61767E4}" type="slidenum">
              <a:rPr lang="en-US" sz="1400" b="0" smtClean="0">
                <a:latin typeface="Network Rail Sans" charset="0"/>
                <a:ea typeface="Network Rail Sans" charset="0"/>
                <a:cs typeface="Network Rail Sans" charset="0"/>
              </a:rPr>
              <a:pPr algn="r"/>
              <a:t>‹#›</a:t>
            </a:fld>
            <a:endParaRPr lang="en-US" sz="1400" b="0" dirty="0">
              <a:latin typeface="Network Rail Sans" charset="0"/>
              <a:ea typeface="Network Rail Sans" charset="0"/>
              <a:cs typeface="Network Rail Sans" charset="0"/>
            </a:endParaRPr>
          </a:p>
        </p:txBody>
      </p:sp>
      <p:sp>
        <p:nvSpPr>
          <p:cNvPr id="11" name="Rectangle 10">
            <a:extLst>
              <a:ext uri="{FF2B5EF4-FFF2-40B4-BE49-F238E27FC236}">
                <a16:creationId xmlns:a16="http://schemas.microsoft.com/office/drawing/2014/main" id="{0ACF3564-BB92-4783-9F0B-4B9FFB4D6E14}"/>
              </a:ext>
            </a:extLst>
          </p:cNvPr>
          <p:cNvSpPr/>
          <p:nvPr userDrawn="1"/>
        </p:nvSpPr>
        <p:spPr>
          <a:xfrm>
            <a:off x="9325391" y="6208701"/>
            <a:ext cx="2083324" cy="288147"/>
          </a:xfrm>
          <a:prstGeom prst="rect">
            <a:avLst/>
          </a:prstGeom>
        </p:spPr>
        <p:txBody>
          <a:bodyPr wrap="square" lIns="0" tIns="36000" rIns="0" bIns="36000" anchor="ctr">
            <a:spAutoFit/>
          </a:bodyPr>
          <a:lstStyle/>
          <a:p>
            <a:pPr algn="r">
              <a:lnSpc>
                <a:spcPct val="100000"/>
              </a:lnSpc>
              <a:tabLst>
                <a:tab pos="3450590" algn="l"/>
              </a:tabLst>
            </a:pPr>
            <a:r>
              <a:rPr lang="en-US" sz="1400" b="0" spc="10" dirty="0">
                <a:solidFill>
                  <a:srgbClr val="19171C"/>
                </a:solidFill>
                <a:latin typeface="Network Rail Sans"/>
                <a:cs typeface="Network Rail Sans"/>
              </a:rPr>
              <a:t>Putting </a:t>
            </a:r>
            <a:r>
              <a:rPr lang="en-US" sz="1400" b="0" spc="15" dirty="0">
                <a:solidFill>
                  <a:srgbClr val="19171C"/>
                </a:solidFill>
                <a:latin typeface="Network Rail Sans"/>
                <a:cs typeface="Network Rail Sans"/>
              </a:rPr>
              <a:t>passengers</a:t>
            </a:r>
            <a:r>
              <a:rPr lang="en-US" sz="1400" b="0" spc="-45" dirty="0">
                <a:solidFill>
                  <a:srgbClr val="19171C"/>
                </a:solidFill>
                <a:latin typeface="Network Rail Sans"/>
                <a:cs typeface="Network Rail Sans"/>
              </a:rPr>
              <a:t> </a:t>
            </a:r>
            <a:r>
              <a:rPr lang="en-US" sz="1400" b="0" spc="5" dirty="0">
                <a:solidFill>
                  <a:srgbClr val="19171C"/>
                </a:solidFill>
                <a:latin typeface="Network Rail Sans"/>
                <a:cs typeface="Network Rail Sans"/>
              </a:rPr>
              <a:t>first</a:t>
            </a:r>
            <a:endParaRPr lang="en-US" sz="1400" b="0" dirty="0">
              <a:latin typeface="Network Rail Sans"/>
              <a:cs typeface="Network Rail Sans"/>
            </a:endParaRPr>
          </a:p>
        </p:txBody>
      </p:sp>
      <p:cxnSp>
        <p:nvCxnSpPr>
          <p:cNvPr id="12" name="Straight Connector 11">
            <a:extLst>
              <a:ext uri="{FF2B5EF4-FFF2-40B4-BE49-F238E27FC236}">
                <a16:creationId xmlns:a16="http://schemas.microsoft.com/office/drawing/2014/main" id="{07F7E158-B8DE-43C0-BD18-DB35D4911C4B}"/>
              </a:ext>
            </a:extLst>
          </p:cNvPr>
          <p:cNvCxnSpPr/>
          <p:nvPr userDrawn="1"/>
        </p:nvCxnSpPr>
        <p:spPr>
          <a:xfrm>
            <a:off x="11545503" y="6208702"/>
            <a:ext cx="0" cy="288147"/>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712933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Header &amp; 2 Column Text - No footer">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11B02D5-E3FC-4AA2-B90E-472E9EA2A1F6}"/>
              </a:ext>
            </a:extLst>
          </p:cNvPr>
          <p:cNvSpPr>
            <a:spLocks noGrp="1"/>
          </p:cNvSpPr>
          <p:nvPr>
            <p:ph type="title" hasCustomPrompt="1"/>
          </p:nvPr>
        </p:nvSpPr>
        <p:spPr>
          <a:xfrm>
            <a:off x="368873" y="361151"/>
            <a:ext cx="10066599" cy="610950"/>
          </a:xfrm>
          <a:prstGeom prst="rect">
            <a:avLst/>
          </a:prstGeom>
        </p:spPr>
        <p:txBody>
          <a:bodyPr lIns="0"/>
          <a:lstStyle>
            <a:lvl1pPr algn="l">
              <a:defRPr sz="2800" b="1">
                <a:latin typeface="Network Rail Sans" charset="0"/>
                <a:ea typeface="Network Rail Sans" charset="0"/>
                <a:cs typeface="Network Rail Sans" charset="0"/>
              </a:defRPr>
            </a:lvl1pPr>
          </a:lstStyle>
          <a:p>
            <a:r>
              <a:rPr lang="en-US"/>
              <a:t>Header</a:t>
            </a:r>
          </a:p>
        </p:txBody>
      </p:sp>
      <p:sp>
        <p:nvSpPr>
          <p:cNvPr id="6" name="Text Placeholder 3">
            <a:extLst>
              <a:ext uri="{FF2B5EF4-FFF2-40B4-BE49-F238E27FC236}">
                <a16:creationId xmlns:a16="http://schemas.microsoft.com/office/drawing/2014/main" id="{F8F63C47-3B3C-40D6-BCBC-49683D844B62}"/>
              </a:ext>
            </a:extLst>
          </p:cNvPr>
          <p:cNvSpPr>
            <a:spLocks noGrp="1"/>
          </p:cNvSpPr>
          <p:nvPr>
            <p:ph type="body" sz="quarter" idx="10"/>
          </p:nvPr>
        </p:nvSpPr>
        <p:spPr>
          <a:xfrm>
            <a:off x="491422" y="1312221"/>
            <a:ext cx="5422327" cy="4249593"/>
          </a:xfrm>
          <a:prstGeom prst="rect">
            <a:avLst/>
          </a:prstGeom>
        </p:spPr>
        <p:txBody>
          <a:bodyPr lIns="0"/>
          <a:lstStyle>
            <a:lvl1pPr marL="0" indent="0">
              <a:buNone/>
              <a:defRPr sz="1400" b="0">
                <a:latin typeface="Network Rail Sans" charset="0"/>
                <a:ea typeface="Network Rail Sans" charset="0"/>
                <a:cs typeface="Network Rail Sans" charset="0"/>
              </a:defRPr>
            </a:lvl1pPr>
            <a:lvl2pPr>
              <a:defRPr sz="1400" b="0">
                <a:latin typeface="Network Rail Sans" panose="02000000040000020004" pitchFamily="2" charset="0"/>
              </a:defRPr>
            </a:lvl2pPr>
            <a:lvl3pPr>
              <a:defRPr sz="1400" b="0">
                <a:latin typeface="Network Rail Sans" panose="02000000040000020004" pitchFamily="2" charset="0"/>
              </a:defRPr>
            </a:lvl3pPr>
            <a:lvl4pPr>
              <a:defRPr sz="1400" b="0">
                <a:latin typeface="Network Rail Sans" panose="02000000040000020004" pitchFamily="2" charset="0"/>
              </a:defRPr>
            </a:lvl4pPr>
            <a:lvl5pPr>
              <a:defRPr sz="1400" b="0">
                <a:latin typeface="Network Rail Sans" panose="02000000040000020004"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0"/>
            <a:endParaRPr lang="en-US"/>
          </a:p>
        </p:txBody>
      </p:sp>
      <p:sp>
        <p:nvSpPr>
          <p:cNvPr id="10" name="Text Placeholder 3">
            <a:extLst>
              <a:ext uri="{FF2B5EF4-FFF2-40B4-BE49-F238E27FC236}">
                <a16:creationId xmlns:a16="http://schemas.microsoft.com/office/drawing/2014/main" id="{4407DFC3-8CF6-4EED-B7ED-8B17F90AB700}"/>
              </a:ext>
            </a:extLst>
          </p:cNvPr>
          <p:cNvSpPr>
            <a:spLocks noGrp="1"/>
          </p:cNvSpPr>
          <p:nvPr>
            <p:ph type="body" sz="quarter" idx="11"/>
          </p:nvPr>
        </p:nvSpPr>
        <p:spPr>
          <a:xfrm>
            <a:off x="6278252" y="1312221"/>
            <a:ext cx="5476971" cy="4249593"/>
          </a:xfrm>
          <a:prstGeom prst="rect">
            <a:avLst/>
          </a:prstGeom>
        </p:spPr>
        <p:txBody>
          <a:bodyPr lIns="0"/>
          <a:lstStyle>
            <a:lvl1pPr marL="0" indent="0">
              <a:buNone/>
              <a:defRPr sz="1400" b="0">
                <a:latin typeface="Network Rail Sans" charset="0"/>
                <a:ea typeface="Network Rail Sans" charset="0"/>
                <a:cs typeface="Network Rail Sans" charset="0"/>
              </a:defRPr>
            </a:lvl1pPr>
            <a:lvl2pPr>
              <a:defRPr sz="1400" b="0">
                <a:latin typeface="Network Rail Sans" panose="02000000040000020004" pitchFamily="2" charset="0"/>
              </a:defRPr>
            </a:lvl2pPr>
            <a:lvl3pPr>
              <a:defRPr sz="1400" b="0">
                <a:latin typeface="Network Rail Sans" panose="02000000040000020004" pitchFamily="2" charset="0"/>
              </a:defRPr>
            </a:lvl3pPr>
            <a:lvl4pPr>
              <a:defRPr sz="1400" b="0">
                <a:latin typeface="Network Rail Sans" panose="02000000040000020004" pitchFamily="2" charset="0"/>
              </a:defRPr>
            </a:lvl4pPr>
            <a:lvl5pPr>
              <a:defRPr sz="1400" b="0">
                <a:latin typeface="Network Rail Sans" panose="02000000040000020004"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0"/>
            <a:endParaRPr lang="en-US"/>
          </a:p>
        </p:txBody>
      </p:sp>
      <p:sp>
        <p:nvSpPr>
          <p:cNvPr id="7" name="TextBox 6">
            <a:extLst>
              <a:ext uri="{FF2B5EF4-FFF2-40B4-BE49-F238E27FC236}">
                <a16:creationId xmlns:a16="http://schemas.microsoft.com/office/drawing/2014/main" id="{85922F36-9C01-43FC-BCFC-97184013260A}"/>
              </a:ext>
            </a:extLst>
          </p:cNvPr>
          <p:cNvSpPr txBox="1"/>
          <p:nvPr userDrawn="1"/>
        </p:nvSpPr>
        <p:spPr>
          <a:xfrm>
            <a:off x="11610559" y="6208702"/>
            <a:ext cx="289328" cy="288147"/>
          </a:xfrm>
          <a:prstGeom prst="rect">
            <a:avLst/>
          </a:prstGeom>
          <a:noFill/>
        </p:spPr>
        <p:txBody>
          <a:bodyPr wrap="square" lIns="0" tIns="36000" rIns="0" bIns="36000" rtlCol="0" anchor="ctr">
            <a:spAutoFit/>
          </a:bodyPr>
          <a:lstStyle/>
          <a:p>
            <a:pPr algn="r"/>
            <a:fld id="{1FC80D2C-504E-CB4F-8D2F-8B79D61767E4}" type="slidenum">
              <a:rPr lang="en-US" sz="1400" b="0" smtClean="0">
                <a:latin typeface="Network Rail Sans" charset="0"/>
                <a:ea typeface="Network Rail Sans" charset="0"/>
                <a:cs typeface="Network Rail Sans" charset="0"/>
              </a:rPr>
              <a:pPr algn="r"/>
              <a:t>‹#›</a:t>
            </a:fld>
            <a:endParaRPr lang="en-US" sz="1400" b="0" dirty="0">
              <a:latin typeface="Network Rail Sans" charset="0"/>
              <a:ea typeface="Network Rail Sans" charset="0"/>
              <a:cs typeface="Network Rail Sans" charset="0"/>
            </a:endParaRPr>
          </a:p>
        </p:txBody>
      </p:sp>
      <p:sp>
        <p:nvSpPr>
          <p:cNvPr id="8" name="Rectangle 7">
            <a:extLst>
              <a:ext uri="{FF2B5EF4-FFF2-40B4-BE49-F238E27FC236}">
                <a16:creationId xmlns:a16="http://schemas.microsoft.com/office/drawing/2014/main" id="{B9E73DF2-2A9A-4DB3-9093-CB2FA9A9EDBD}"/>
              </a:ext>
            </a:extLst>
          </p:cNvPr>
          <p:cNvSpPr/>
          <p:nvPr userDrawn="1"/>
        </p:nvSpPr>
        <p:spPr>
          <a:xfrm>
            <a:off x="9325391" y="6208701"/>
            <a:ext cx="2083324" cy="288147"/>
          </a:xfrm>
          <a:prstGeom prst="rect">
            <a:avLst/>
          </a:prstGeom>
        </p:spPr>
        <p:txBody>
          <a:bodyPr wrap="square" lIns="0" tIns="36000" rIns="0" bIns="36000" anchor="ctr">
            <a:spAutoFit/>
          </a:bodyPr>
          <a:lstStyle/>
          <a:p>
            <a:pPr algn="r">
              <a:lnSpc>
                <a:spcPct val="100000"/>
              </a:lnSpc>
              <a:tabLst>
                <a:tab pos="3450590" algn="l"/>
              </a:tabLst>
            </a:pPr>
            <a:r>
              <a:rPr lang="en-US" sz="1400" b="0" spc="10" dirty="0">
                <a:solidFill>
                  <a:srgbClr val="19171C"/>
                </a:solidFill>
                <a:latin typeface="Network Rail Sans"/>
                <a:cs typeface="Network Rail Sans"/>
              </a:rPr>
              <a:t>Putting </a:t>
            </a:r>
            <a:r>
              <a:rPr lang="en-US" sz="1400" b="0" spc="15" dirty="0">
                <a:solidFill>
                  <a:srgbClr val="19171C"/>
                </a:solidFill>
                <a:latin typeface="Network Rail Sans"/>
                <a:cs typeface="Network Rail Sans"/>
              </a:rPr>
              <a:t>passengers</a:t>
            </a:r>
            <a:r>
              <a:rPr lang="en-US" sz="1400" b="0" spc="-45" dirty="0">
                <a:solidFill>
                  <a:srgbClr val="19171C"/>
                </a:solidFill>
                <a:latin typeface="Network Rail Sans"/>
                <a:cs typeface="Network Rail Sans"/>
              </a:rPr>
              <a:t> </a:t>
            </a:r>
            <a:r>
              <a:rPr lang="en-US" sz="1400" b="0" spc="5" dirty="0">
                <a:solidFill>
                  <a:srgbClr val="19171C"/>
                </a:solidFill>
                <a:latin typeface="Network Rail Sans"/>
                <a:cs typeface="Network Rail Sans"/>
              </a:rPr>
              <a:t>first</a:t>
            </a:r>
            <a:endParaRPr lang="en-US" sz="1400" b="0" dirty="0">
              <a:latin typeface="Network Rail Sans"/>
              <a:cs typeface="Network Rail Sans"/>
            </a:endParaRPr>
          </a:p>
        </p:txBody>
      </p:sp>
      <p:cxnSp>
        <p:nvCxnSpPr>
          <p:cNvPr id="9" name="Straight Connector 8">
            <a:extLst>
              <a:ext uri="{FF2B5EF4-FFF2-40B4-BE49-F238E27FC236}">
                <a16:creationId xmlns:a16="http://schemas.microsoft.com/office/drawing/2014/main" id="{94C75936-C160-4501-9DF5-8C0437E83827}"/>
              </a:ext>
            </a:extLst>
          </p:cNvPr>
          <p:cNvCxnSpPr/>
          <p:nvPr userDrawn="1"/>
        </p:nvCxnSpPr>
        <p:spPr>
          <a:xfrm>
            <a:off x="11545503" y="6208702"/>
            <a:ext cx="0" cy="288147"/>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017275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Header &amp; 3 Column Text - Gold footer">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11B02D5-E3FC-4AA2-B90E-472E9EA2A1F6}"/>
              </a:ext>
            </a:extLst>
          </p:cNvPr>
          <p:cNvSpPr>
            <a:spLocks noGrp="1"/>
          </p:cNvSpPr>
          <p:nvPr>
            <p:ph type="title" hasCustomPrompt="1"/>
          </p:nvPr>
        </p:nvSpPr>
        <p:spPr>
          <a:xfrm>
            <a:off x="368873" y="361151"/>
            <a:ext cx="10066599" cy="610950"/>
          </a:xfrm>
          <a:prstGeom prst="rect">
            <a:avLst/>
          </a:prstGeom>
        </p:spPr>
        <p:txBody>
          <a:bodyPr lIns="0"/>
          <a:lstStyle>
            <a:lvl1pPr algn="l">
              <a:defRPr sz="2800" b="1">
                <a:latin typeface="Network Rail Sans" charset="0"/>
                <a:ea typeface="Network Rail Sans" charset="0"/>
                <a:cs typeface="Network Rail Sans" charset="0"/>
              </a:defRPr>
            </a:lvl1pPr>
          </a:lstStyle>
          <a:p>
            <a:r>
              <a:rPr lang="en-US"/>
              <a:t>Header</a:t>
            </a:r>
          </a:p>
        </p:txBody>
      </p:sp>
      <p:sp>
        <p:nvSpPr>
          <p:cNvPr id="6" name="Text Placeholder 3">
            <a:extLst>
              <a:ext uri="{FF2B5EF4-FFF2-40B4-BE49-F238E27FC236}">
                <a16:creationId xmlns:a16="http://schemas.microsoft.com/office/drawing/2014/main" id="{F8F63C47-3B3C-40D6-BCBC-49683D844B62}"/>
              </a:ext>
            </a:extLst>
          </p:cNvPr>
          <p:cNvSpPr>
            <a:spLocks noGrp="1"/>
          </p:cNvSpPr>
          <p:nvPr>
            <p:ph type="body" sz="quarter" idx="10"/>
          </p:nvPr>
        </p:nvSpPr>
        <p:spPr>
          <a:xfrm>
            <a:off x="623399" y="1312221"/>
            <a:ext cx="3456494" cy="4249593"/>
          </a:xfrm>
          <a:prstGeom prst="rect">
            <a:avLst/>
          </a:prstGeom>
        </p:spPr>
        <p:txBody>
          <a:bodyPr lIns="0"/>
          <a:lstStyle>
            <a:lvl1pPr marL="0" indent="0">
              <a:buNone/>
              <a:defRPr sz="1400" b="0">
                <a:latin typeface="Network Rail Sans" charset="0"/>
                <a:ea typeface="Network Rail Sans" charset="0"/>
                <a:cs typeface="Network Rail Sans" charset="0"/>
              </a:defRPr>
            </a:lvl1pPr>
            <a:lvl2pPr>
              <a:defRPr sz="1400" b="0">
                <a:latin typeface="Network Rail Sans" panose="02000000040000020004" pitchFamily="2" charset="0"/>
              </a:defRPr>
            </a:lvl2pPr>
            <a:lvl3pPr>
              <a:defRPr sz="1400" b="0">
                <a:latin typeface="Network Rail Sans" panose="02000000040000020004" pitchFamily="2" charset="0"/>
              </a:defRPr>
            </a:lvl3pPr>
            <a:lvl4pPr>
              <a:defRPr sz="1400" b="0">
                <a:latin typeface="Network Rail Sans" panose="02000000040000020004" pitchFamily="2" charset="0"/>
              </a:defRPr>
            </a:lvl4pPr>
            <a:lvl5pPr>
              <a:defRPr sz="1400" b="0">
                <a:latin typeface="Network Rail Sans" panose="02000000040000020004"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0"/>
            <a:endParaRPr lang="en-US"/>
          </a:p>
        </p:txBody>
      </p:sp>
      <p:sp>
        <p:nvSpPr>
          <p:cNvPr id="10" name="Text Placeholder 3">
            <a:extLst>
              <a:ext uri="{FF2B5EF4-FFF2-40B4-BE49-F238E27FC236}">
                <a16:creationId xmlns:a16="http://schemas.microsoft.com/office/drawing/2014/main" id="{4407DFC3-8CF6-4EED-B7ED-8B17F90AB700}"/>
              </a:ext>
            </a:extLst>
          </p:cNvPr>
          <p:cNvSpPr>
            <a:spLocks noGrp="1"/>
          </p:cNvSpPr>
          <p:nvPr>
            <p:ph type="body" sz="quarter" idx="11"/>
          </p:nvPr>
        </p:nvSpPr>
        <p:spPr>
          <a:xfrm>
            <a:off x="8112109" y="1315525"/>
            <a:ext cx="3491328" cy="4249593"/>
          </a:xfrm>
          <a:prstGeom prst="rect">
            <a:avLst/>
          </a:prstGeom>
        </p:spPr>
        <p:txBody>
          <a:bodyPr lIns="0"/>
          <a:lstStyle>
            <a:lvl1pPr marL="0" indent="0">
              <a:buNone/>
              <a:defRPr sz="1400" b="0">
                <a:latin typeface="Network Rail Sans" charset="0"/>
                <a:ea typeface="Network Rail Sans" charset="0"/>
                <a:cs typeface="Network Rail Sans" charset="0"/>
              </a:defRPr>
            </a:lvl1pPr>
            <a:lvl2pPr>
              <a:defRPr sz="1400" b="0">
                <a:latin typeface="Network Rail Sans" panose="02000000040000020004" pitchFamily="2" charset="0"/>
              </a:defRPr>
            </a:lvl2pPr>
            <a:lvl3pPr>
              <a:defRPr sz="1400" b="0">
                <a:latin typeface="Network Rail Sans" panose="02000000040000020004" pitchFamily="2" charset="0"/>
              </a:defRPr>
            </a:lvl3pPr>
            <a:lvl4pPr>
              <a:defRPr sz="1400" b="0">
                <a:latin typeface="Network Rail Sans" panose="02000000040000020004" pitchFamily="2" charset="0"/>
              </a:defRPr>
            </a:lvl4pPr>
            <a:lvl5pPr>
              <a:defRPr sz="1400" b="0">
                <a:latin typeface="Network Rail Sans" panose="02000000040000020004"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0"/>
            <a:endParaRPr lang="en-US"/>
          </a:p>
        </p:txBody>
      </p:sp>
      <p:sp>
        <p:nvSpPr>
          <p:cNvPr id="12" name="Text Placeholder 3">
            <a:extLst>
              <a:ext uri="{FF2B5EF4-FFF2-40B4-BE49-F238E27FC236}">
                <a16:creationId xmlns:a16="http://schemas.microsoft.com/office/drawing/2014/main" id="{B575F5E2-CFE9-4DF3-AE65-2914087CF209}"/>
              </a:ext>
            </a:extLst>
          </p:cNvPr>
          <p:cNvSpPr>
            <a:spLocks noGrp="1"/>
          </p:cNvSpPr>
          <p:nvPr>
            <p:ph type="body" sz="quarter" idx="12"/>
          </p:nvPr>
        </p:nvSpPr>
        <p:spPr>
          <a:xfrm>
            <a:off x="4367754" y="1304203"/>
            <a:ext cx="3456494" cy="4249593"/>
          </a:xfrm>
          <a:prstGeom prst="rect">
            <a:avLst/>
          </a:prstGeom>
        </p:spPr>
        <p:txBody>
          <a:bodyPr lIns="0"/>
          <a:lstStyle>
            <a:lvl1pPr marL="0" indent="0">
              <a:buNone/>
              <a:defRPr sz="1400" b="0">
                <a:latin typeface="Network Rail Sans" charset="0"/>
                <a:ea typeface="Network Rail Sans" charset="0"/>
                <a:cs typeface="Network Rail Sans" charset="0"/>
              </a:defRPr>
            </a:lvl1pPr>
            <a:lvl2pPr>
              <a:defRPr sz="1400" b="0">
                <a:latin typeface="Network Rail Sans" panose="02000000040000020004" pitchFamily="2" charset="0"/>
              </a:defRPr>
            </a:lvl2pPr>
            <a:lvl3pPr>
              <a:defRPr sz="1400" b="0">
                <a:latin typeface="Network Rail Sans" panose="02000000040000020004" pitchFamily="2" charset="0"/>
              </a:defRPr>
            </a:lvl3pPr>
            <a:lvl4pPr>
              <a:defRPr sz="1400" b="0">
                <a:latin typeface="Network Rail Sans" panose="02000000040000020004" pitchFamily="2" charset="0"/>
              </a:defRPr>
            </a:lvl4pPr>
            <a:lvl5pPr>
              <a:defRPr sz="1400" b="0">
                <a:latin typeface="Network Rail Sans" panose="02000000040000020004"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0"/>
            <a:endParaRPr lang="en-US"/>
          </a:p>
        </p:txBody>
      </p:sp>
      <p:sp>
        <p:nvSpPr>
          <p:cNvPr id="9" name="object 46">
            <a:extLst>
              <a:ext uri="{FF2B5EF4-FFF2-40B4-BE49-F238E27FC236}">
                <a16:creationId xmlns:a16="http://schemas.microsoft.com/office/drawing/2014/main" id="{27CAD0CD-1E14-4803-8992-996855E7615C}"/>
              </a:ext>
            </a:extLst>
          </p:cNvPr>
          <p:cNvSpPr/>
          <p:nvPr userDrawn="1"/>
        </p:nvSpPr>
        <p:spPr>
          <a:xfrm>
            <a:off x="0" y="5929481"/>
            <a:ext cx="12192000" cy="936000"/>
          </a:xfrm>
          <a:custGeom>
            <a:avLst/>
            <a:gdLst/>
            <a:ahLst/>
            <a:cxnLst/>
            <a:rect l="l" t="t" r="r" b="b"/>
            <a:pathLst>
              <a:path w="4424045" h="198754">
                <a:moveTo>
                  <a:pt x="0" y="198386"/>
                </a:moveTo>
                <a:lnTo>
                  <a:pt x="4423689" y="198386"/>
                </a:lnTo>
                <a:lnTo>
                  <a:pt x="4423689" y="0"/>
                </a:lnTo>
                <a:lnTo>
                  <a:pt x="0" y="0"/>
                </a:lnTo>
                <a:lnTo>
                  <a:pt x="0" y="198386"/>
                </a:lnTo>
                <a:close/>
              </a:path>
            </a:pathLst>
          </a:custGeom>
          <a:solidFill>
            <a:srgbClr val="F3B128"/>
          </a:solidFill>
        </p:spPr>
        <p:txBody>
          <a:bodyPr wrap="square" lIns="0" tIns="0" rIns="0" bIns="0" rtlCol="0"/>
          <a:lstStyle/>
          <a:p>
            <a:endParaRPr sz="700" dirty="0"/>
          </a:p>
        </p:txBody>
      </p:sp>
      <p:pic>
        <p:nvPicPr>
          <p:cNvPr id="15" name="Picture 14" descr="New Logo.png">
            <a:extLst>
              <a:ext uri="{FF2B5EF4-FFF2-40B4-BE49-F238E27FC236}">
                <a16:creationId xmlns:a16="http://schemas.microsoft.com/office/drawing/2014/main" id="{B90CE352-DB7A-401F-990F-EFD2C8D0147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5945" y="6016361"/>
            <a:ext cx="1390326" cy="743768"/>
          </a:xfrm>
          <a:prstGeom prst="rect">
            <a:avLst/>
          </a:prstGeom>
        </p:spPr>
      </p:pic>
      <p:sp>
        <p:nvSpPr>
          <p:cNvPr id="11" name="TextBox 10">
            <a:extLst>
              <a:ext uri="{FF2B5EF4-FFF2-40B4-BE49-F238E27FC236}">
                <a16:creationId xmlns:a16="http://schemas.microsoft.com/office/drawing/2014/main" id="{C7ACE688-3386-45F9-85D9-BFD7B35654FD}"/>
              </a:ext>
            </a:extLst>
          </p:cNvPr>
          <p:cNvSpPr txBox="1"/>
          <p:nvPr userDrawn="1"/>
        </p:nvSpPr>
        <p:spPr>
          <a:xfrm>
            <a:off x="11610559" y="6208702"/>
            <a:ext cx="289328" cy="288147"/>
          </a:xfrm>
          <a:prstGeom prst="rect">
            <a:avLst/>
          </a:prstGeom>
          <a:noFill/>
        </p:spPr>
        <p:txBody>
          <a:bodyPr wrap="square" lIns="0" tIns="36000" rIns="0" bIns="36000" rtlCol="0" anchor="ctr">
            <a:spAutoFit/>
          </a:bodyPr>
          <a:lstStyle/>
          <a:p>
            <a:pPr algn="r"/>
            <a:fld id="{1FC80D2C-504E-CB4F-8D2F-8B79D61767E4}" type="slidenum">
              <a:rPr lang="en-US" sz="1400" b="0" smtClean="0">
                <a:latin typeface="Network Rail Sans" charset="0"/>
                <a:ea typeface="Network Rail Sans" charset="0"/>
                <a:cs typeface="Network Rail Sans" charset="0"/>
              </a:rPr>
              <a:pPr algn="r"/>
              <a:t>‹#›</a:t>
            </a:fld>
            <a:endParaRPr lang="en-US" sz="1400" b="0" dirty="0">
              <a:latin typeface="Network Rail Sans" charset="0"/>
              <a:ea typeface="Network Rail Sans" charset="0"/>
              <a:cs typeface="Network Rail Sans" charset="0"/>
            </a:endParaRPr>
          </a:p>
        </p:txBody>
      </p:sp>
      <p:sp>
        <p:nvSpPr>
          <p:cNvPr id="13" name="Rectangle 12">
            <a:extLst>
              <a:ext uri="{FF2B5EF4-FFF2-40B4-BE49-F238E27FC236}">
                <a16:creationId xmlns:a16="http://schemas.microsoft.com/office/drawing/2014/main" id="{AF332C3F-0350-457C-A642-2C9C18E9FD32}"/>
              </a:ext>
            </a:extLst>
          </p:cNvPr>
          <p:cNvSpPr/>
          <p:nvPr userDrawn="1"/>
        </p:nvSpPr>
        <p:spPr>
          <a:xfrm>
            <a:off x="9325391" y="6208701"/>
            <a:ext cx="2083324" cy="288147"/>
          </a:xfrm>
          <a:prstGeom prst="rect">
            <a:avLst/>
          </a:prstGeom>
        </p:spPr>
        <p:txBody>
          <a:bodyPr wrap="square" lIns="0" tIns="36000" rIns="0" bIns="36000" anchor="ctr">
            <a:spAutoFit/>
          </a:bodyPr>
          <a:lstStyle/>
          <a:p>
            <a:pPr algn="r">
              <a:lnSpc>
                <a:spcPct val="100000"/>
              </a:lnSpc>
              <a:tabLst>
                <a:tab pos="3450590" algn="l"/>
              </a:tabLst>
            </a:pPr>
            <a:r>
              <a:rPr lang="en-US" sz="1400" b="0" spc="10" dirty="0">
                <a:solidFill>
                  <a:srgbClr val="19171C"/>
                </a:solidFill>
                <a:latin typeface="Network Rail Sans"/>
                <a:cs typeface="Network Rail Sans"/>
              </a:rPr>
              <a:t>Putting </a:t>
            </a:r>
            <a:r>
              <a:rPr lang="en-US" sz="1400" b="0" spc="15" dirty="0">
                <a:solidFill>
                  <a:srgbClr val="19171C"/>
                </a:solidFill>
                <a:latin typeface="Network Rail Sans"/>
                <a:cs typeface="Network Rail Sans"/>
              </a:rPr>
              <a:t>passengers</a:t>
            </a:r>
            <a:r>
              <a:rPr lang="en-US" sz="1400" b="0" spc="-45" dirty="0">
                <a:solidFill>
                  <a:srgbClr val="19171C"/>
                </a:solidFill>
                <a:latin typeface="Network Rail Sans"/>
                <a:cs typeface="Network Rail Sans"/>
              </a:rPr>
              <a:t> </a:t>
            </a:r>
            <a:r>
              <a:rPr lang="en-US" sz="1400" b="0" spc="5" dirty="0">
                <a:solidFill>
                  <a:srgbClr val="19171C"/>
                </a:solidFill>
                <a:latin typeface="Network Rail Sans"/>
                <a:cs typeface="Network Rail Sans"/>
              </a:rPr>
              <a:t>first</a:t>
            </a:r>
            <a:endParaRPr lang="en-US" sz="1400" b="0" dirty="0">
              <a:latin typeface="Network Rail Sans"/>
              <a:cs typeface="Network Rail Sans"/>
            </a:endParaRPr>
          </a:p>
        </p:txBody>
      </p:sp>
      <p:cxnSp>
        <p:nvCxnSpPr>
          <p:cNvPr id="16" name="Straight Connector 15">
            <a:extLst>
              <a:ext uri="{FF2B5EF4-FFF2-40B4-BE49-F238E27FC236}">
                <a16:creationId xmlns:a16="http://schemas.microsoft.com/office/drawing/2014/main" id="{E90E6D0A-15B0-43F5-9464-32DA2800060D}"/>
              </a:ext>
            </a:extLst>
          </p:cNvPr>
          <p:cNvCxnSpPr/>
          <p:nvPr userDrawn="1"/>
        </p:nvCxnSpPr>
        <p:spPr>
          <a:xfrm>
            <a:off x="11545503" y="6208702"/>
            <a:ext cx="0" cy="288147"/>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54631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Header &amp; 3 Column Text - No footer">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11B02D5-E3FC-4AA2-B90E-472E9EA2A1F6}"/>
              </a:ext>
            </a:extLst>
          </p:cNvPr>
          <p:cNvSpPr>
            <a:spLocks noGrp="1"/>
          </p:cNvSpPr>
          <p:nvPr>
            <p:ph type="title" hasCustomPrompt="1"/>
          </p:nvPr>
        </p:nvSpPr>
        <p:spPr>
          <a:xfrm>
            <a:off x="368873" y="361151"/>
            <a:ext cx="10066599" cy="610950"/>
          </a:xfrm>
          <a:prstGeom prst="rect">
            <a:avLst/>
          </a:prstGeom>
        </p:spPr>
        <p:txBody>
          <a:bodyPr lIns="0"/>
          <a:lstStyle>
            <a:lvl1pPr algn="l">
              <a:defRPr sz="2800" b="1">
                <a:latin typeface="Network Rail Sans" charset="0"/>
                <a:ea typeface="Network Rail Sans" charset="0"/>
                <a:cs typeface="Network Rail Sans" charset="0"/>
              </a:defRPr>
            </a:lvl1pPr>
          </a:lstStyle>
          <a:p>
            <a:r>
              <a:rPr lang="en-US"/>
              <a:t>Header</a:t>
            </a:r>
          </a:p>
        </p:txBody>
      </p:sp>
      <p:sp>
        <p:nvSpPr>
          <p:cNvPr id="6" name="Text Placeholder 3">
            <a:extLst>
              <a:ext uri="{FF2B5EF4-FFF2-40B4-BE49-F238E27FC236}">
                <a16:creationId xmlns:a16="http://schemas.microsoft.com/office/drawing/2014/main" id="{F8F63C47-3B3C-40D6-BCBC-49683D844B62}"/>
              </a:ext>
            </a:extLst>
          </p:cNvPr>
          <p:cNvSpPr>
            <a:spLocks noGrp="1"/>
          </p:cNvSpPr>
          <p:nvPr>
            <p:ph type="body" sz="quarter" idx="10"/>
          </p:nvPr>
        </p:nvSpPr>
        <p:spPr>
          <a:xfrm>
            <a:off x="623399" y="1312221"/>
            <a:ext cx="3456494" cy="4249593"/>
          </a:xfrm>
          <a:prstGeom prst="rect">
            <a:avLst/>
          </a:prstGeom>
        </p:spPr>
        <p:txBody>
          <a:bodyPr lIns="0"/>
          <a:lstStyle>
            <a:lvl1pPr marL="0" indent="0">
              <a:buNone/>
              <a:defRPr sz="1400" b="0">
                <a:latin typeface="Network Rail Sans" charset="0"/>
                <a:ea typeface="Network Rail Sans" charset="0"/>
                <a:cs typeface="Network Rail Sans" charset="0"/>
              </a:defRPr>
            </a:lvl1pPr>
            <a:lvl2pPr>
              <a:defRPr sz="1400" b="0">
                <a:latin typeface="Network Rail Sans" panose="02000000040000020004" pitchFamily="2" charset="0"/>
              </a:defRPr>
            </a:lvl2pPr>
            <a:lvl3pPr>
              <a:defRPr sz="1400" b="0">
                <a:latin typeface="Network Rail Sans" panose="02000000040000020004" pitchFamily="2" charset="0"/>
              </a:defRPr>
            </a:lvl3pPr>
            <a:lvl4pPr>
              <a:defRPr sz="1400" b="0">
                <a:latin typeface="Network Rail Sans" panose="02000000040000020004" pitchFamily="2" charset="0"/>
              </a:defRPr>
            </a:lvl4pPr>
            <a:lvl5pPr>
              <a:defRPr sz="1400" b="0">
                <a:latin typeface="Network Rail Sans" panose="02000000040000020004"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0"/>
            <a:endParaRPr lang="en-US"/>
          </a:p>
        </p:txBody>
      </p:sp>
      <p:sp>
        <p:nvSpPr>
          <p:cNvPr id="10" name="Text Placeholder 3">
            <a:extLst>
              <a:ext uri="{FF2B5EF4-FFF2-40B4-BE49-F238E27FC236}">
                <a16:creationId xmlns:a16="http://schemas.microsoft.com/office/drawing/2014/main" id="{4407DFC3-8CF6-4EED-B7ED-8B17F90AB700}"/>
              </a:ext>
            </a:extLst>
          </p:cNvPr>
          <p:cNvSpPr>
            <a:spLocks noGrp="1"/>
          </p:cNvSpPr>
          <p:nvPr>
            <p:ph type="body" sz="quarter" idx="11"/>
          </p:nvPr>
        </p:nvSpPr>
        <p:spPr>
          <a:xfrm>
            <a:off x="8112109" y="1315525"/>
            <a:ext cx="3491328" cy="4249593"/>
          </a:xfrm>
          <a:prstGeom prst="rect">
            <a:avLst/>
          </a:prstGeom>
        </p:spPr>
        <p:txBody>
          <a:bodyPr lIns="0"/>
          <a:lstStyle>
            <a:lvl1pPr marL="0" indent="0">
              <a:buNone/>
              <a:defRPr sz="1400" b="0">
                <a:latin typeface="Network Rail Sans" charset="0"/>
                <a:ea typeface="Network Rail Sans" charset="0"/>
                <a:cs typeface="Network Rail Sans" charset="0"/>
              </a:defRPr>
            </a:lvl1pPr>
            <a:lvl2pPr>
              <a:defRPr sz="1400" b="0">
                <a:latin typeface="Network Rail Sans" panose="02000000040000020004" pitchFamily="2" charset="0"/>
              </a:defRPr>
            </a:lvl2pPr>
            <a:lvl3pPr>
              <a:defRPr sz="1400" b="0">
                <a:latin typeface="Network Rail Sans" panose="02000000040000020004" pitchFamily="2" charset="0"/>
              </a:defRPr>
            </a:lvl3pPr>
            <a:lvl4pPr>
              <a:defRPr sz="1400" b="0">
                <a:latin typeface="Network Rail Sans" panose="02000000040000020004" pitchFamily="2" charset="0"/>
              </a:defRPr>
            </a:lvl4pPr>
            <a:lvl5pPr>
              <a:defRPr sz="1400" b="0">
                <a:latin typeface="Network Rail Sans" panose="02000000040000020004"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0"/>
            <a:endParaRPr lang="en-US"/>
          </a:p>
        </p:txBody>
      </p:sp>
      <p:sp>
        <p:nvSpPr>
          <p:cNvPr id="12" name="Text Placeholder 3">
            <a:extLst>
              <a:ext uri="{FF2B5EF4-FFF2-40B4-BE49-F238E27FC236}">
                <a16:creationId xmlns:a16="http://schemas.microsoft.com/office/drawing/2014/main" id="{B575F5E2-CFE9-4DF3-AE65-2914087CF209}"/>
              </a:ext>
            </a:extLst>
          </p:cNvPr>
          <p:cNvSpPr>
            <a:spLocks noGrp="1"/>
          </p:cNvSpPr>
          <p:nvPr>
            <p:ph type="body" sz="quarter" idx="12"/>
          </p:nvPr>
        </p:nvSpPr>
        <p:spPr>
          <a:xfrm>
            <a:off x="4367754" y="1304203"/>
            <a:ext cx="3456494" cy="4249593"/>
          </a:xfrm>
          <a:prstGeom prst="rect">
            <a:avLst/>
          </a:prstGeom>
        </p:spPr>
        <p:txBody>
          <a:bodyPr lIns="0"/>
          <a:lstStyle>
            <a:lvl1pPr marL="0" indent="0">
              <a:buNone/>
              <a:defRPr sz="1400" b="0">
                <a:latin typeface="Network Rail Sans" charset="0"/>
                <a:ea typeface="Network Rail Sans" charset="0"/>
                <a:cs typeface="Network Rail Sans" charset="0"/>
              </a:defRPr>
            </a:lvl1pPr>
            <a:lvl2pPr>
              <a:defRPr sz="1400" b="0">
                <a:latin typeface="Network Rail Sans" panose="02000000040000020004" pitchFamily="2" charset="0"/>
              </a:defRPr>
            </a:lvl2pPr>
            <a:lvl3pPr>
              <a:defRPr sz="1400" b="0">
                <a:latin typeface="Network Rail Sans" panose="02000000040000020004" pitchFamily="2" charset="0"/>
              </a:defRPr>
            </a:lvl3pPr>
            <a:lvl4pPr>
              <a:defRPr sz="1400" b="0">
                <a:latin typeface="Network Rail Sans" panose="02000000040000020004" pitchFamily="2" charset="0"/>
              </a:defRPr>
            </a:lvl4pPr>
            <a:lvl5pPr>
              <a:defRPr sz="1400" b="0">
                <a:latin typeface="Network Rail Sans" panose="02000000040000020004"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0"/>
            <a:endParaRPr lang="en-US"/>
          </a:p>
        </p:txBody>
      </p:sp>
      <p:sp>
        <p:nvSpPr>
          <p:cNvPr id="7" name="TextBox 6">
            <a:extLst>
              <a:ext uri="{FF2B5EF4-FFF2-40B4-BE49-F238E27FC236}">
                <a16:creationId xmlns:a16="http://schemas.microsoft.com/office/drawing/2014/main" id="{E792C034-F03B-40F5-9C91-195113CC746F}"/>
              </a:ext>
            </a:extLst>
          </p:cNvPr>
          <p:cNvSpPr txBox="1"/>
          <p:nvPr userDrawn="1"/>
        </p:nvSpPr>
        <p:spPr>
          <a:xfrm>
            <a:off x="11610559" y="6208702"/>
            <a:ext cx="289328" cy="288147"/>
          </a:xfrm>
          <a:prstGeom prst="rect">
            <a:avLst/>
          </a:prstGeom>
          <a:noFill/>
        </p:spPr>
        <p:txBody>
          <a:bodyPr wrap="square" lIns="0" tIns="36000" rIns="0" bIns="36000" rtlCol="0" anchor="ctr">
            <a:spAutoFit/>
          </a:bodyPr>
          <a:lstStyle/>
          <a:p>
            <a:pPr algn="r"/>
            <a:fld id="{1FC80D2C-504E-CB4F-8D2F-8B79D61767E4}" type="slidenum">
              <a:rPr lang="en-US" sz="1400" b="0" smtClean="0">
                <a:latin typeface="Network Rail Sans" charset="0"/>
                <a:ea typeface="Network Rail Sans" charset="0"/>
                <a:cs typeface="Network Rail Sans" charset="0"/>
              </a:rPr>
              <a:pPr algn="r"/>
              <a:t>‹#›</a:t>
            </a:fld>
            <a:endParaRPr lang="en-US" sz="1400" b="0" dirty="0">
              <a:latin typeface="Network Rail Sans" charset="0"/>
              <a:ea typeface="Network Rail Sans" charset="0"/>
              <a:cs typeface="Network Rail Sans" charset="0"/>
            </a:endParaRPr>
          </a:p>
        </p:txBody>
      </p:sp>
      <p:sp>
        <p:nvSpPr>
          <p:cNvPr id="8" name="Rectangle 7">
            <a:extLst>
              <a:ext uri="{FF2B5EF4-FFF2-40B4-BE49-F238E27FC236}">
                <a16:creationId xmlns:a16="http://schemas.microsoft.com/office/drawing/2014/main" id="{CC286742-DD34-42D8-B97F-FD89827324CE}"/>
              </a:ext>
            </a:extLst>
          </p:cNvPr>
          <p:cNvSpPr/>
          <p:nvPr userDrawn="1"/>
        </p:nvSpPr>
        <p:spPr>
          <a:xfrm>
            <a:off x="9325391" y="6208701"/>
            <a:ext cx="2083324" cy="288147"/>
          </a:xfrm>
          <a:prstGeom prst="rect">
            <a:avLst/>
          </a:prstGeom>
        </p:spPr>
        <p:txBody>
          <a:bodyPr wrap="square" lIns="0" tIns="36000" rIns="0" bIns="36000" anchor="ctr">
            <a:spAutoFit/>
          </a:bodyPr>
          <a:lstStyle/>
          <a:p>
            <a:pPr algn="r">
              <a:lnSpc>
                <a:spcPct val="100000"/>
              </a:lnSpc>
              <a:tabLst>
                <a:tab pos="3450590" algn="l"/>
              </a:tabLst>
            </a:pPr>
            <a:r>
              <a:rPr lang="en-US" sz="1400" b="0" spc="10" dirty="0">
                <a:solidFill>
                  <a:srgbClr val="19171C"/>
                </a:solidFill>
                <a:latin typeface="Network Rail Sans"/>
                <a:cs typeface="Network Rail Sans"/>
              </a:rPr>
              <a:t>Putting </a:t>
            </a:r>
            <a:r>
              <a:rPr lang="en-US" sz="1400" b="0" spc="15" dirty="0">
                <a:solidFill>
                  <a:srgbClr val="19171C"/>
                </a:solidFill>
                <a:latin typeface="Network Rail Sans"/>
                <a:cs typeface="Network Rail Sans"/>
              </a:rPr>
              <a:t>passengers</a:t>
            </a:r>
            <a:r>
              <a:rPr lang="en-US" sz="1400" b="0" spc="-45" dirty="0">
                <a:solidFill>
                  <a:srgbClr val="19171C"/>
                </a:solidFill>
                <a:latin typeface="Network Rail Sans"/>
                <a:cs typeface="Network Rail Sans"/>
              </a:rPr>
              <a:t> </a:t>
            </a:r>
            <a:r>
              <a:rPr lang="en-US" sz="1400" b="0" spc="5" dirty="0">
                <a:solidFill>
                  <a:srgbClr val="19171C"/>
                </a:solidFill>
                <a:latin typeface="Network Rail Sans"/>
                <a:cs typeface="Network Rail Sans"/>
              </a:rPr>
              <a:t>first</a:t>
            </a:r>
            <a:endParaRPr lang="en-US" sz="1400" b="0" dirty="0">
              <a:latin typeface="Network Rail Sans"/>
              <a:cs typeface="Network Rail Sans"/>
            </a:endParaRPr>
          </a:p>
        </p:txBody>
      </p:sp>
      <p:cxnSp>
        <p:nvCxnSpPr>
          <p:cNvPr id="11" name="Straight Connector 10">
            <a:extLst>
              <a:ext uri="{FF2B5EF4-FFF2-40B4-BE49-F238E27FC236}">
                <a16:creationId xmlns:a16="http://schemas.microsoft.com/office/drawing/2014/main" id="{BC02D3A1-C35A-402E-AA4D-03417C065087}"/>
              </a:ext>
            </a:extLst>
          </p:cNvPr>
          <p:cNvCxnSpPr/>
          <p:nvPr userDrawn="1"/>
        </p:nvCxnSpPr>
        <p:spPr>
          <a:xfrm>
            <a:off x="11545503" y="6208702"/>
            <a:ext cx="0" cy="288147"/>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810721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Header &amp; Image - Gold footer">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11B02D5-E3FC-4AA2-B90E-472E9EA2A1F6}"/>
              </a:ext>
            </a:extLst>
          </p:cNvPr>
          <p:cNvSpPr>
            <a:spLocks noGrp="1"/>
          </p:cNvSpPr>
          <p:nvPr>
            <p:ph type="title" hasCustomPrompt="1"/>
          </p:nvPr>
        </p:nvSpPr>
        <p:spPr>
          <a:xfrm>
            <a:off x="368873" y="361151"/>
            <a:ext cx="10066599" cy="610950"/>
          </a:xfrm>
          <a:prstGeom prst="rect">
            <a:avLst/>
          </a:prstGeom>
        </p:spPr>
        <p:txBody>
          <a:bodyPr lIns="0"/>
          <a:lstStyle>
            <a:lvl1pPr algn="l">
              <a:defRPr sz="2800" b="1">
                <a:latin typeface="Network Rail Sans" charset="0"/>
                <a:ea typeface="Network Rail Sans" charset="0"/>
                <a:cs typeface="Network Rail Sans" charset="0"/>
              </a:defRPr>
            </a:lvl1pPr>
          </a:lstStyle>
          <a:p>
            <a:r>
              <a:rPr lang="en-US"/>
              <a:t>Header</a:t>
            </a:r>
          </a:p>
        </p:txBody>
      </p:sp>
      <p:sp>
        <p:nvSpPr>
          <p:cNvPr id="6" name="Text Placeholder 3">
            <a:extLst>
              <a:ext uri="{FF2B5EF4-FFF2-40B4-BE49-F238E27FC236}">
                <a16:creationId xmlns:a16="http://schemas.microsoft.com/office/drawing/2014/main" id="{F8F63C47-3B3C-40D6-BCBC-49683D844B62}"/>
              </a:ext>
            </a:extLst>
          </p:cNvPr>
          <p:cNvSpPr>
            <a:spLocks noGrp="1"/>
          </p:cNvSpPr>
          <p:nvPr>
            <p:ph type="body" sz="quarter" idx="10"/>
          </p:nvPr>
        </p:nvSpPr>
        <p:spPr>
          <a:xfrm>
            <a:off x="491422" y="1312221"/>
            <a:ext cx="5422327" cy="4249593"/>
          </a:xfrm>
          <a:prstGeom prst="rect">
            <a:avLst/>
          </a:prstGeom>
        </p:spPr>
        <p:txBody>
          <a:bodyPr lIns="0"/>
          <a:lstStyle>
            <a:lvl1pPr marL="0" indent="0">
              <a:buNone/>
              <a:defRPr sz="1400" b="0">
                <a:latin typeface="Network Rail Sans" charset="0"/>
                <a:ea typeface="Network Rail Sans" charset="0"/>
                <a:cs typeface="Network Rail Sans" charset="0"/>
              </a:defRPr>
            </a:lvl1pPr>
            <a:lvl2pPr>
              <a:defRPr sz="1400" b="0">
                <a:latin typeface="Network Rail Sans" panose="02000000040000020004" pitchFamily="2" charset="0"/>
              </a:defRPr>
            </a:lvl2pPr>
            <a:lvl3pPr>
              <a:defRPr sz="1400" b="0">
                <a:latin typeface="Network Rail Sans" panose="02000000040000020004" pitchFamily="2" charset="0"/>
              </a:defRPr>
            </a:lvl3pPr>
            <a:lvl4pPr>
              <a:defRPr sz="1400" b="0">
                <a:latin typeface="Network Rail Sans" panose="02000000040000020004" pitchFamily="2" charset="0"/>
              </a:defRPr>
            </a:lvl4pPr>
            <a:lvl5pPr>
              <a:defRPr sz="1400" b="0">
                <a:latin typeface="Network Rail Sans" panose="02000000040000020004"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0"/>
            <a:endParaRPr lang="en-US"/>
          </a:p>
        </p:txBody>
      </p:sp>
      <p:sp>
        <p:nvSpPr>
          <p:cNvPr id="12" name="Picture Placeholder 5">
            <a:extLst>
              <a:ext uri="{FF2B5EF4-FFF2-40B4-BE49-F238E27FC236}">
                <a16:creationId xmlns:a16="http://schemas.microsoft.com/office/drawing/2014/main" id="{4A7D7B2B-E2AF-4A44-85F4-EACCCCB04211}"/>
              </a:ext>
            </a:extLst>
          </p:cNvPr>
          <p:cNvSpPr>
            <a:spLocks noGrp="1"/>
          </p:cNvSpPr>
          <p:nvPr>
            <p:ph type="pic" sz="quarter" idx="12" hasCustomPrompt="1"/>
          </p:nvPr>
        </p:nvSpPr>
        <p:spPr>
          <a:xfrm>
            <a:off x="6278251" y="1312220"/>
            <a:ext cx="5422327" cy="4249593"/>
          </a:xfrm>
          <a:prstGeom prst="rect">
            <a:avLst/>
          </a:prstGeom>
          <a:solidFill>
            <a:schemeClr val="bg1">
              <a:lumMod val="95000"/>
            </a:schemeClr>
          </a:solidFill>
        </p:spPr>
        <p:txBody>
          <a:bodyPr anchor="ctr"/>
          <a:lstStyle>
            <a:lvl1pPr marL="0" indent="0" algn="ctr">
              <a:buNone/>
              <a:defRPr sz="2000">
                <a:latin typeface="Network Rail Sans" charset="0"/>
                <a:ea typeface="Network Rail Sans" charset="0"/>
                <a:cs typeface="Network Rail Sans" charset="0"/>
              </a:defRPr>
            </a:lvl1pPr>
          </a:lstStyle>
          <a:p>
            <a:r>
              <a:rPr lang="en-US" dirty="0"/>
              <a:t>Click icon to add image</a:t>
            </a:r>
          </a:p>
        </p:txBody>
      </p:sp>
      <p:sp>
        <p:nvSpPr>
          <p:cNvPr id="9" name="object 46">
            <a:extLst>
              <a:ext uri="{FF2B5EF4-FFF2-40B4-BE49-F238E27FC236}">
                <a16:creationId xmlns:a16="http://schemas.microsoft.com/office/drawing/2014/main" id="{524E92F6-E04C-4409-9A17-05C0A47DA391}"/>
              </a:ext>
            </a:extLst>
          </p:cNvPr>
          <p:cNvSpPr/>
          <p:nvPr userDrawn="1"/>
        </p:nvSpPr>
        <p:spPr>
          <a:xfrm>
            <a:off x="0" y="5929481"/>
            <a:ext cx="12192000" cy="936000"/>
          </a:xfrm>
          <a:custGeom>
            <a:avLst/>
            <a:gdLst/>
            <a:ahLst/>
            <a:cxnLst/>
            <a:rect l="l" t="t" r="r" b="b"/>
            <a:pathLst>
              <a:path w="4424045" h="198754">
                <a:moveTo>
                  <a:pt x="0" y="198386"/>
                </a:moveTo>
                <a:lnTo>
                  <a:pt x="4423689" y="198386"/>
                </a:lnTo>
                <a:lnTo>
                  <a:pt x="4423689" y="0"/>
                </a:lnTo>
                <a:lnTo>
                  <a:pt x="0" y="0"/>
                </a:lnTo>
                <a:lnTo>
                  <a:pt x="0" y="198386"/>
                </a:lnTo>
                <a:close/>
              </a:path>
            </a:pathLst>
          </a:custGeom>
          <a:solidFill>
            <a:srgbClr val="F3B128"/>
          </a:solidFill>
        </p:spPr>
        <p:txBody>
          <a:bodyPr wrap="square" lIns="0" tIns="0" rIns="0" bIns="0" rtlCol="0"/>
          <a:lstStyle/>
          <a:p>
            <a:endParaRPr sz="700" dirty="0"/>
          </a:p>
        </p:txBody>
      </p:sp>
      <p:pic>
        <p:nvPicPr>
          <p:cNvPr id="14" name="Picture 13" descr="New Logo.png">
            <a:extLst>
              <a:ext uri="{FF2B5EF4-FFF2-40B4-BE49-F238E27FC236}">
                <a16:creationId xmlns:a16="http://schemas.microsoft.com/office/drawing/2014/main" id="{987CC28D-0C4E-4E41-B26B-C4CCA10571F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5945" y="6016361"/>
            <a:ext cx="1390326" cy="743768"/>
          </a:xfrm>
          <a:prstGeom prst="rect">
            <a:avLst/>
          </a:prstGeom>
        </p:spPr>
      </p:pic>
      <p:sp>
        <p:nvSpPr>
          <p:cNvPr id="8" name="TextBox 7">
            <a:extLst>
              <a:ext uri="{FF2B5EF4-FFF2-40B4-BE49-F238E27FC236}">
                <a16:creationId xmlns:a16="http://schemas.microsoft.com/office/drawing/2014/main" id="{8DAD93D7-31F0-4933-8365-F24A5C34491D}"/>
              </a:ext>
            </a:extLst>
          </p:cNvPr>
          <p:cNvSpPr txBox="1"/>
          <p:nvPr userDrawn="1"/>
        </p:nvSpPr>
        <p:spPr>
          <a:xfrm>
            <a:off x="11610559" y="6208702"/>
            <a:ext cx="289328" cy="288147"/>
          </a:xfrm>
          <a:prstGeom prst="rect">
            <a:avLst/>
          </a:prstGeom>
          <a:noFill/>
        </p:spPr>
        <p:txBody>
          <a:bodyPr wrap="square" lIns="0" tIns="36000" rIns="0" bIns="36000" rtlCol="0" anchor="ctr">
            <a:spAutoFit/>
          </a:bodyPr>
          <a:lstStyle/>
          <a:p>
            <a:pPr algn="r"/>
            <a:fld id="{1FC80D2C-504E-CB4F-8D2F-8B79D61767E4}" type="slidenum">
              <a:rPr lang="en-US" sz="1400" b="0" smtClean="0">
                <a:latin typeface="Network Rail Sans" charset="0"/>
                <a:ea typeface="Network Rail Sans" charset="0"/>
                <a:cs typeface="Network Rail Sans" charset="0"/>
              </a:rPr>
              <a:pPr algn="r"/>
              <a:t>‹#›</a:t>
            </a:fld>
            <a:endParaRPr lang="en-US" sz="1400" b="0" dirty="0">
              <a:latin typeface="Network Rail Sans" charset="0"/>
              <a:ea typeface="Network Rail Sans" charset="0"/>
              <a:cs typeface="Network Rail Sans" charset="0"/>
            </a:endParaRPr>
          </a:p>
        </p:txBody>
      </p:sp>
      <p:sp>
        <p:nvSpPr>
          <p:cNvPr id="10" name="Rectangle 9">
            <a:extLst>
              <a:ext uri="{FF2B5EF4-FFF2-40B4-BE49-F238E27FC236}">
                <a16:creationId xmlns:a16="http://schemas.microsoft.com/office/drawing/2014/main" id="{19DB1BCD-7124-42E3-94BD-D9D8AD5B4B09}"/>
              </a:ext>
            </a:extLst>
          </p:cNvPr>
          <p:cNvSpPr/>
          <p:nvPr userDrawn="1"/>
        </p:nvSpPr>
        <p:spPr>
          <a:xfrm>
            <a:off x="9325391" y="6208701"/>
            <a:ext cx="2083324" cy="288147"/>
          </a:xfrm>
          <a:prstGeom prst="rect">
            <a:avLst/>
          </a:prstGeom>
        </p:spPr>
        <p:txBody>
          <a:bodyPr wrap="square" lIns="0" tIns="36000" rIns="0" bIns="36000" anchor="ctr">
            <a:spAutoFit/>
          </a:bodyPr>
          <a:lstStyle/>
          <a:p>
            <a:pPr algn="r">
              <a:lnSpc>
                <a:spcPct val="100000"/>
              </a:lnSpc>
              <a:tabLst>
                <a:tab pos="3450590" algn="l"/>
              </a:tabLst>
            </a:pPr>
            <a:r>
              <a:rPr lang="en-US" sz="1400" b="0" spc="10" dirty="0">
                <a:solidFill>
                  <a:srgbClr val="19171C"/>
                </a:solidFill>
                <a:latin typeface="Network Rail Sans"/>
                <a:cs typeface="Network Rail Sans"/>
              </a:rPr>
              <a:t>Putting </a:t>
            </a:r>
            <a:r>
              <a:rPr lang="en-US" sz="1400" b="0" spc="15" dirty="0">
                <a:solidFill>
                  <a:srgbClr val="19171C"/>
                </a:solidFill>
                <a:latin typeface="Network Rail Sans"/>
                <a:cs typeface="Network Rail Sans"/>
              </a:rPr>
              <a:t>passengers</a:t>
            </a:r>
            <a:r>
              <a:rPr lang="en-US" sz="1400" b="0" spc="-45" dirty="0">
                <a:solidFill>
                  <a:srgbClr val="19171C"/>
                </a:solidFill>
                <a:latin typeface="Network Rail Sans"/>
                <a:cs typeface="Network Rail Sans"/>
              </a:rPr>
              <a:t> </a:t>
            </a:r>
            <a:r>
              <a:rPr lang="en-US" sz="1400" b="0" spc="5" dirty="0">
                <a:solidFill>
                  <a:srgbClr val="19171C"/>
                </a:solidFill>
                <a:latin typeface="Network Rail Sans"/>
                <a:cs typeface="Network Rail Sans"/>
              </a:rPr>
              <a:t>first</a:t>
            </a:r>
            <a:endParaRPr lang="en-US" sz="1400" b="0" dirty="0">
              <a:latin typeface="Network Rail Sans"/>
              <a:cs typeface="Network Rail Sans"/>
            </a:endParaRPr>
          </a:p>
        </p:txBody>
      </p:sp>
      <p:cxnSp>
        <p:nvCxnSpPr>
          <p:cNvPr id="11" name="Straight Connector 10">
            <a:extLst>
              <a:ext uri="{FF2B5EF4-FFF2-40B4-BE49-F238E27FC236}">
                <a16:creationId xmlns:a16="http://schemas.microsoft.com/office/drawing/2014/main" id="{D348DF70-C7F3-4BD6-9B10-6F580A89377B}"/>
              </a:ext>
            </a:extLst>
          </p:cNvPr>
          <p:cNvCxnSpPr/>
          <p:nvPr userDrawn="1"/>
        </p:nvCxnSpPr>
        <p:spPr>
          <a:xfrm>
            <a:off x="11545503" y="6208702"/>
            <a:ext cx="0" cy="288147"/>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657968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Header &amp; Image - No footer">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11B02D5-E3FC-4AA2-B90E-472E9EA2A1F6}"/>
              </a:ext>
            </a:extLst>
          </p:cNvPr>
          <p:cNvSpPr>
            <a:spLocks noGrp="1"/>
          </p:cNvSpPr>
          <p:nvPr>
            <p:ph type="title" hasCustomPrompt="1"/>
          </p:nvPr>
        </p:nvSpPr>
        <p:spPr>
          <a:xfrm>
            <a:off x="368873" y="361151"/>
            <a:ext cx="10066599" cy="610950"/>
          </a:xfrm>
          <a:prstGeom prst="rect">
            <a:avLst/>
          </a:prstGeom>
        </p:spPr>
        <p:txBody>
          <a:bodyPr lIns="0"/>
          <a:lstStyle>
            <a:lvl1pPr algn="l">
              <a:defRPr sz="2800" b="1">
                <a:latin typeface="Network Rail Sans" charset="0"/>
                <a:ea typeface="Network Rail Sans" charset="0"/>
                <a:cs typeface="Network Rail Sans" charset="0"/>
              </a:defRPr>
            </a:lvl1pPr>
          </a:lstStyle>
          <a:p>
            <a:r>
              <a:rPr lang="en-US"/>
              <a:t>Header</a:t>
            </a:r>
          </a:p>
        </p:txBody>
      </p:sp>
      <p:sp>
        <p:nvSpPr>
          <p:cNvPr id="6" name="Text Placeholder 3">
            <a:extLst>
              <a:ext uri="{FF2B5EF4-FFF2-40B4-BE49-F238E27FC236}">
                <a16:creationId xmlns:a16="http://schemas.microsoft.com/office/drawing/2014/main" id="{F8F63C47-3B3C-40D6-BCBC-49683D844B62}"/>
              </a:ext>
            </a:extLst>
          </p:cNvPr>
          <p:cNvSpPr>
            <a:spLocks noGrp="1"/>
          </p:cNvSpPr>
          <p:nvPr>
            <p:ph type="body" sz="quarter" idx="10"/>
          </p:nvPr>
        </p:nvSpPr>
        <p:spPr>
          <a:xfrm>
            <a:off x="491422" y="1312221"/>
            <a:ext cx="5422327" cy="4249593"/>
          </a:xfrm>
          <a:prstGeom prst="rect">
            <a:avLst/>
          </a:prstGeom>
        </p:spPr>
        <p:txBody>
          <a:bodyPr lIns="0"/>
          <a:lstStyle>
            <a:lvl1pPr marL="0" indent="0">
              <a:buNone/>
              <a:defRPr sz="1400" b="0">
                <a:latin typeface="Network Rail Sans" charset="0"/>
                <a:ea typeface="Network Rail Sans" charset="0"/>
                <a:cs typeface="Network Rail Sans" charset="0"/>
              </a:defRPr>
            </a:lvl1pPr>
            <a:lvl2pPr>
              <a:defRPr sz="1400" b="0">
                <a:latin typeface="Network Rail Sans" panose="02000000040000020004" pitchFamily="2" charset="0"/>
              </a:defRPr>
            </a:lvl2pPr>
            <a:lvl3pPr>
              <a:defRPr sz="1400" b="0">
                <a:latin typeface="Network Rail Sans" panose="02000000040000020004" pitchFamily="2" charset="0"/>
              </a:defRPr>
            </a:lvl3pPr>
            <a:lvl4pPr>
              <a:defRPr sz="1400" b="0">
                <a:latin typeface="Network Rail Sans" panose="02000000040000020004" pitchFamily="2" charset="0"/>
              </a:defRPr>
            </a:lvl4pPr>
            <a:lvl5pPr>
              <a:defRPr sz="1400" b="0">
                <a:latin typeface="Network Rail Sans" panose="02000000040000020004"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0"/>
            <a:endParaRPr lang="en-US"/>
          </a:p>
        </p:txBody>
      </p:sp>
      <p:sp>
        <p:nvSpPr>
          <p:cNvPr id="12" name="Picture Placeholder 5">
            <a:extLst>
              <a:ext uri="{FF2B5EF4-FFF2-40B4-BE49-F238E27FC236}">
                <a16:creationId xmlns:a16="http://schemas.microsoft.com/office/drawing/2014/main" id="{4A7D7B2B-E2AF-4A44-85F4-EACCCCB04211}"/>
              </a:ext>
            </a:extLst>
          </p:cNvPr>
          <p:cNvSpPr>
            <a:spLocks noGrp="1"/>
          </p:cNvSpPr>
          <p:nvPr>
            <p:ph type="pic" sz="quarter" idx="12" hasCustomPrompt="1"/>
          </p:nvPr>
        </p:nvSpPr>
        <p:spPr>
          <a:xfrm>
            <a:off x="6278251" y="1312220"/>
            <a:ext cx="5422327" cy="4249593"/>
          </a:xfrm>
          <a:prstGeom prst="rect">
            <a:avLst/>
          </a:prstGeom>
          <a:solidFill>
            <a:schemeClr val="bg1">
              <a:lumMod val="95000"/>
            </a:schemeClr>
          </a:solidFill>
        </p:spPr>
        <p:txBody>
          <a:bodyPr anchor="ctr"/>
          <a:lstStyle>
            <a:lvl1pPr marL="0" indent="0" algn="ctr">
              <a:buNone/>
              <a:defRPr sz="2000">
                <a:latin typeface="Network Rail Sans" charset="0"/>
                <a:ea typeface="Network Rail Sans" charset="0"/>
                <a:cs typeface="Network Rail Sans" charset="0"/>
              </a:defRPr>
            </a:lvl1pPr>
          </a:lstStyle>
          <a:p>
            <a:r>
              <a:rPr lang="en-US" dirty="0"/>
              <a:t>Click icon to add image</a:t>
            </a:r>
          </a:p>
        </p:txBody>
      </p:sp>
      <p:sp>
        <p:nvSpPr>
          <p:cNvPr id="7" name="TextBox 6">
            <a:extLst>
              <a:ext uri="{FF2B5EF4-FFF2-40B4-BE49-F238E27FC236}">
                <a16:creationId xmlns:a16="http://schemas.microsoft.com/office/drawing/2014/main" id="{B0A8FE01-27A3-4094-9343-5BBA87B9C3AD}"/>
              </a:ext>
            </a:extLst>
          </p:cNvPr>
          <p:cNvSpPr txBox="1"/>
          <p:nvPr userDrawn="1"/>
        </p:nvSpPr>
        <p:spPr>
          <a:xfrm>
            <a:off x="11610559" y="6208702"/>
            <a:ext cx="289328" cy="288147"/>
          </a:xfrm>
          <a:prstGeom prst="rect">
            <a:avLst/>
          </a:prstGeom>
          <a:noFill/>
        </p:spPr>
        <p:txBody>
          <a:bodyPr wrap="square" lIns="0" tIns="36000" rIns="0" bIns="36000" rtlCol="0" anchor="ctr">
            <a:spAutoFit/>
          </a:bodyPr>
          <a:lstStyle/>
          <a:p>
            <a:pPr algn="r"/>
            <a:fld id="{1FC80D2C-504E-CB4F-8D2F-8B79D61767E4}" type="slidenum">
              <a:rPr lang="en-US" sz="1400" b="0" smtClean="0">
                <a:latin typeface="Network Rail Sans" charset="0"/>
                <a:ea typeface="Network Rail Sans" charset="0"/>
                <a:cs typeface="Network Rail Sans" charset="0"/>
              </a:rPr>
              <a:pPr algn="r"/>
              <a:t>‹#›</a:t>
            </a:fld>
            <a:endParaRPr lang="en-US" sz="1400" b="0" dirty="0">
              <a:latin typeface="Network Rail Sans" charset="0"/>
              <a:ea typeface="Network Rail Sans" charset="0"/>
              <a:cs typeface="Network Rail Sans" charset="0"/>
            </a:endParaRPr>
          </a:p>
        </p:txBody>
      </p:sp>
      <p:sp>
        <p:nvSpPr>
          <p:cNvPr id="8" name="Rectangle 7">
            <a:extLst>
              <a:ext uri="{FF2B5EF4-FFF2-40B4-BE49-F238E27FC236}">
                <a16:creationId xmlns:a16="http://schemas.microsoft.com/office/drawing/2014/main" id="{81636A15-AB4D-48F5-89D8-56E53FDC9D7A}"/>
              </a:ext>
            </a:extLst>
          </p:cNvPr>
          <p:cNvSpPr/>
          <p:nvPr userDrawn="1"/>
        </p:nvSpPr>
        <p:spPr>
          <a:xfrm>
            <a:off x="9325391" y="6208701"/>
            <a:ext cx="2083324" cy="288147"/>
          </a:xfrm>
          <a:prstGeom prst="rect">
            <a:avLst/>
          </a:prstGeom>
        </p:spPr>
        <p:txBody>
          <a:bodyPr wrap="square" lIns="0" tIns="36000" rIns="0" bIns="36000" anchor="ctr">
            <a:spAutoFit/>
          </a:bodyPr>
          <a:lstStyle/>
          <a:p>
            <a:pPr algn="r">
              <a:lnSpc>
                <a:spcPct val="100000"/>
              </a:lnSpc>
              <a:tabLst>
                <a:tab pos="3450590" algn="l"/>
              </a:tabLst>
            </a:pPr>
            <a:r>
              <a:rPr lang="en-US" sz="1400" b="0" spc="10" dirty="0">
                <a:solidFill>
                  <a:srgbClr val="19171C"/>
                </a:solidFill>
                <a:latin typeface="Network Rail Sans"/>
                <a:cs typeface="Network Rail Sans"/>
              </a:rPr>
              <a:t>Putting </a:t>
            </a:r>
            <a:r>
              <a:rPr lang="en-US" sz="1400" b="0" spc="15" dirty="0">
                <a:solidFill>
                  <a:srgbClr val="19171C"/>
                </a:solidFill>
                <a:latin typeface="Network Rail Sans"/>
                <a:cs typeface="Network Rail Sans"/>
              </a:rPr>
              <a:t>passengers</a:t>
            </a:r>
            <a:r>
              <a:rPr lang="en-US" sz="1400" b="0" spc="-45" dirty="0">
                <a:solidFill>
                  <a:srgbClr val="19171C"/>
                </a:solidFill>
                <a:latin typeface="Network Rail Sans"/>
                <a:cs typeface="Network Rail Sans"/>
              </a:rPr>
              <a:t> </a:t>
            </a:r>
            <a:r>
              <a:rPr lang="en-US" sz="1400" b="0" spc="5" dirty="0">
                <a:solidFill>
                  <a:srgbClr val="19171C"/>
                </a:solidFill>
                <a:latin typeface="Network Rail Sans"/>
                <a:cs typeface="Network Rail Sans"/>
              </a:rPr>
              <a:t>first</a:t>
            </a:r>
            <a:endParaRPr lang="en-US" sz="1400" b="0" dirty="0">
              <a:latin typeface="Network Rail Sans"/>
              <a:cs typeface="Network Rail Sans"/>
            </a:endParaRPr>
          </a:p>
        </p:txBody>
      </p:sp>
      <p:cxnSp>
        <p:nvCxnSpPr>
          <p:cNvPr id="10" name="Straight Connector 9">
            <a:extLst>
              <a:ext uri="{FF2B5EF4-FFF2-40B4-BE49-F238E27FC236}">
                <a16:creationId xmlns:a16="http://schemas.microsoft.com/office/drawing/2014/main" id="{02552A99-957A-46D6-BA95-FFFDA22EBF59}"/>
              </a:ext>
            </a:extLst>
          </p:cNvPr>
          <p:cNvCxnSpPr/>
          <p:nvPr userDrawn="1"/>
        </p:nvCxnSpPr>
        <p:spPr>
          <a:xfrm>
            <a:off x="11545503" y="6208702"/>
            <a:ext cx="0" cy="288147"/>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586490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Plain Content - Gold footer">
    <p:spTree>
      <p:nvGrpSpPr>
        <p:cNvPr id="1" name=""/>
        <p:cNvGrpSpPr/>
        <p:nvPr/>
      </p:nvGrpSpPr>
      <p:grpSpPr>
        <a:xfrm>
          <a:off x="0" y="0"/>
          <a:ext cx="0" cy="0"/>
          <a:chOff x="0" y="0"/>
          <a:chExt cx="0" cy="0"/>
        </a:xfrm>
      </p:grpSpPr>
      <p:sp>
        <p:nvSpPr>
          <p:cNvPr id="7" name="object 46">
            <a:extLst>
              <a:ext uri="{FF2B5EF4-FFF2-40B4-BE49-F238E27FC236}">
                <a16:creationId xmlns:a16="http://schemas.microsoft.com/office/drawing/2014/main" id="{A20C51B0-D55C-40B9-97F4-45FF3948EFCF}"/>
              </a:ext>
            </a:extLst>
          </p:cNvPr>
          <p:cNvSpPr/>
          <p:nvPr userDrawn="1"/>
        </p:nvSpPr>
        <p:spPr>
          <a:xfrm>
            <a:off x="0" y="5929481"/>
            <a:ext cx="12192000" cy="936000"/>
          </a:xfrm>
          <a:custGeom>
            <a:avLst/>
            <a:gdLst/>
            <a:ahLst/>
            <a:cxnLst/>
            <a:rect l="l" t="t" r="r" b="b"/>
            <a:pathLst>
              <a:path w="4424045" h="198754">
                <a:moveTo>
                  <a:pt x="0" y="198386"/>
                </a:moveTo>
                <a:lnTo>
                  <a:pt x="4423689" y="198386"/>
                </a:lnTo>
                <a:lnTo>
                  <a:pt x="4423689" y="0"/>
                </a:lnTo>
                <a:lnTo>
                  <a:pt x="0" y="0"/>
                </a:lnTo>
                <a:lnTo>
                  <a:pt x="0" y="198386"/>
                </a:lnTo>
                <a:close/>
              </a:path>
            </a:pathLst>
          </a:custGeom>
          <a:solidFill>
            <a:srgbClr val="F3B128"/>
          </a:solidFill>
        </p:spPr>
        <p:txBody>
          <a:bodyPr wrap="square" lIns="0" tIns="0" rIns="0" bIns="0" rtlCol="0"/>
          <a:lstStyle/>
          <a:p>
            <a:endParaRPr sz="700" dirty="0"/>
          </a:p>
        </p:txBody>
      </p:sp>
      <p:pic>
        <p:nvPicPr>
          <p:cNvPr id="9" name="Picture 8" descr="New Logo.png">
            <a:extLst>
              <a:ext uri="{FF2B5EF4-FFF2-40B4-BE49-F238E27FC236}">
                <a16:creationId xmlns:a16="http://schemas.microsoft.com/office/drawing/2014/main" id="{10E5A85A-9D02-4118-BEF5-610B84ACD05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5945" y="6016361"/>
            <a:ext cx="1390326" cy="743768"/>
          </a:xfrm>
          <a:prstGeom prst="rect">
            <a:avLst/>
          </a:prstGeom>
        </p:spPr>
      </p:pic>
      <p:sp>
        <p:nvSpPr>
          <p:cNvPr id="5" name="TextBox 4">
            <a:extLst>
              <a:ext uri="{FF2B5EF4-FFF2-40B4-BE49-F238E27FC236}">
                <a16:creationId xmlns:a16="http://schemas.microsoft.com/office/drawing/2014/main" id="{C46423A8-1B3D-4E6A-8232-57003142DC92}"/>
              </a:ext>
            </a:extLst>
          </p:cNvPr>
          <p:cNvSpPr txBox="1"/>
          <p:nvPr userDrawn="1"/>
        </p:nvSpPr>
        <p:spPr>
          <a:xfrm>
            <a:off x="11610559" y="6208702"/>
            <a:ext cx="289328" cy="288147"/>
          </a:xfrm>
          <a:prstGeom prst="rect">
            <a:avLst/>
          </a:prstGeom>
          <a:noFill/>
        </p:spPr>
        <p:txBody>
          <a:bodyPr wrap="square" lIns="0" tIns="36000" rIns="0" bIns="36000" rtlCol="0" anchor="ctr">
            <a:spAutoFit/>
          </a:bodyPr>
          <a:lstStyle/>
          <a:p>
            <a:pPr algn="r"/>
            <a:fld id="{1FC80D2C-504E-CB4F-8D2F-8B79D61767E4}" type="slidenum">
              <a:rPr lang="en-US" sz="1400" b="0" smtClean="0">
                <a:latin typeface="Network Rail Sans" charset="0"/>
                <a:ea typeface="Network Rail Sans" charset="0"/>
                <a:cs typeface="Network Rail Sans" charset="0"/>
              </a:rPr>
              <a:pPr algn="r"/>
              <a:t>‹#›</a:t>
            </a:fld>
            <a:endParaRPr lang="en-US" sz="1400" b="0" dirty="0">
              <a:latin typeface="Network Rail Sans" charset="0"/>
              <a:ea typeface="Network Rail Sans" charset="0"/>
              <a:cs typeface="Network Rail Sans" charset="0"/>
            </a:endParaRPr>
          </a:p>
        </p:txBody>
      </p:sp>
      <p:sp>
        <p:nvSpPr>
          <p:cNvPr id="6" name="Rectangle 5">
            <a:extLst>
              <a:ext uri="{FF2B5EF4-FFF2-40B4-BE49-F238E27FC236}">
                <a16:creationId xmlns:a16="http://schemas.microsoft.com/office/drawing/2014/main" id="{0C7DAFCB-52CE-4632-867A-2450C0989079}"/>
              </a:ext>
            </a:extLst>
          </p:cNvPr>
          <p:cNvSpPr/>
          <p:nvPr userDrawn="1"/>
        </p:nvSpPr>
        <p:spPr>
          <a:xfrm>
            <a:off x="9325391" y="6208701"/>
            <a:ext cx="2083324" cy="288147"/>
          </a:xfrm>
          <a:prstGeom prst="rect">
            <a:avLst/>
          </a:prstGeom>
        </p:spPr>
        <p:txBody>
          <a:bodyPr wrap="square" lIns="0" tIns="36000" rIns="0" bIns="36000" anchor="ctr">
            <a:spAutoFit/>
          </a:bodyPr>
          <a:lstStyle/>
          <a:p>
            <a:pPr algn="r">
              <a:lnSpc>
                <a:spcPct val="100000"/>
              </a:lnSpc>
              <a:tabLst>
                <a:tab pos="3450590" algn="l"/>
              </a:tabLst>
            </a:pPr>
            <a:r>
              <a:rPr lang="en-US" sz="1400" b="0" spc="10" dirty="0">
                <a:solidFill>
                  <a:srgbClr val="19171C"/>
                </a:solidFill>
                <a:latin typeface="Network Rail Sans"/>
                <a:cs typeface="Network Rail Sans"/>
              </a:rPr>
              <a:t>Putting </a:t>
            </a:r>
            <a:r>
              <a:rPr lang="en-US" sz="1400" b="0" spc="15" dirty="0">
                <a:solidFill>
                  <a:srgbClr val="19171C"/>
                </a:solidFill>
                <a:latin typeface="Network Rail Sans"/>
                <a:cs typeface="Network Rail Sans"/>
              </a:rPr>
              <a:t>passengers</a:t>
            </a:r>
            <a:r>
              <a:rPr lang="en-US" sz="1400" b="0" spc="-45" dirty="0">
                <a:solidFill>
                  <a:srgbClr val="19171C"/>
                </a:solidFill>
                <a:latin typeface="Network Rail Sans"/>
                <a:cs typeface="Network Rail Sans"/>
              </a:rPr>
              <a:t> </a:t>
            </a:r>
            <a:r>
              <a:rPr lang="en-US" sz="1400" b="0" spc="5" dirty="0">
                <a:solidFill>
                  <a:srgbClr val="19171C"/>
                </a:solidFill>
                <a:latin typeface="Network Rail Sans"/>
                <a:cs typeface="Network Rail Sans"/>
              </a:rPr>
              <a:t>first</a:t>
            </a:r>
            <a:endParaRPr lang="en-US" sz="1400" b="0" dirty="0">
              <a:latin typeface="Network Rail Sans"/>
              <a:cs typeface="Network Rail Sans"/>
            </a:endParaRPr>
          </a:p>
        </p:txBody>
      </p:sp>
      <p:cxnSp>
        <p:nvCxnSpPr>
          <p:cNvPr id="10" name="Straight Connector 9">
            <a:extLst>
              <a:ext uri="{FF2B5EF4-FFF2-40B4-BE49-F238E27FC236}">
                <a16:creationId xmlns:a16="http://schemas.microsoft.com/office/drawing/2014/main" id="{ACA21066-2AD6-4258-AB50-B0131D566237}"/>
              </a:ext>
            </a:extLst>
          </p:cNvPr>
          <p:cNvCxnSpPr/>
          <p:nvPr userDrawn="1"/>
        </p:nvCxnSpPr>
        <p:spPr>
          <a:xfrm>
            <a:off x="11545503" y="6208702"/>
            <a:ext cx="0" cy="288147"/>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710260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No Content - No footer">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09FA4CF-31E9-43D2-B4A1-D27D182C32A4}"/>
              </a:ext>
            </a:extLst>
          </p:cNvPr>
          <p:cNvSpPr txBox="1"/>
          <p:nvPr userDrawn="1"/>
        </p:nvSpPr>
        <p:spPr>
          <a:xfrm>
            <a:off x="11610559" y="6208702"/>
            <a:ext cx="289328" cy="288147"/>
          </a:xfrm>
          <a:prstGeom prst="rect">
            <a:avLst/>
          </a:prstGeom>
          <a:noFill/>
        </p:spPr>
        <p:txBody>
          <a:bodyPr wrap="square" lIns="0" tIns="36000" rIns="0" bIns="36000" rtlCol="0" anchor="ctr">
            <a:spAutoFit/>
          </a:bodyPr>
          <a:lstStyle/>
          <a:p>
            <a:pPr algn="r"/>
            <a:fld id="{1FC80D2C-504E-CB4F-8D2F-8B79D61767E4}" type="slidenum">
              <a:rPr lang="en-US" sz="1400" b="0" smtClean="0">
                <a:latin typeface="Network Rail Sans" charset="0"/>
                <a:ea typeface="Network Rail Sans" charset="0"/>
                <a:cs typeface="Network Rail Sans" charset="0"/>
              </a:rPr>
              <a:pPr algn="r"/>
              <a:t>‹#›</a:t>
            </a:fld>
            <a:endParaRPr lang="en-US" sz="1400" b="0" dirty="0">
              <a:latin typeface="Network Rail Sans" charset="0"/>
              <a:ea typeface="Network Rail Sans" charset="0"/>
              <a:cs typeface="Network Rail Sans" charset="0"/>
            </a:endParaRPr>
          </a:p>
        </p:txBody>
      </p:sp>
      <p:sp>
        <p:nvSpPr>
          <p:cNvPr id="4" name="Rectangle 3">
            <a:extLst>
              <a:ext uri="{FF2B5EF4-FFF2-40B4-BE49-F238E27FC236}">
                <a16:creationId xmlns:a16="http://schemas.microsoft.com/office/drawing/2014/main" id="{B7A27D70-4D2B-46F1-8F50-563285F993B4}"/>
              </a:ext>
            </a:extLst>
          </p:cNvPr>
          <p:cNvSpPr/>
          <p:nvPr userDrawn="1"/>
        </p:nvSpPr>
        <p:spPr>
          <a:xfrm>
            <a:off x="9325391" y="6208701"/>
            <a:ext cx="2083324" cy="288147"/>
          </a:xfrm>
          <a:prstGeom prst="rect">
            <a:avLst/>
          </a:prstGeom>
        </p:spPr>
        <p:txBody>
          <a:bodyPr wrap="square" lIns="0" tIns="36000" rIns="0" bIns="36000" anchor="ctr">
            <a:spAutoFit/>
          </a:bodyPr>
          <a:lstStyle/>
          <a:p>
            <a:pPr algn="r">
              <a:lnSpc>
                <a:spcPct val="100000"/>
              </a:lnSpc>
              <a:tabLst>
                <a:tab pos="3450590" algn="l"/>
              </a:tabLst>
            </a:pPr>
            <a:r>
              <a:rPr lang="en-US" sz="1400" b="0" spc="10" dirty="0">
                <a:solidFill>
                  <a:srgbClr val="19171C"/>
                </a:solidFill>
                <a:latin typeface="Network Rail Sans"/>
                <a:cs typeface="Network Rail Sans"/>
              </a:rPr>
              <a:t>Putting </a:t>
            </a:r>
            <a:r>
              <a:rPr lang="en-US" sz="1400" b="0" spc="15" dirty="0">
                <a:solidFill>
                  <a:srgbClr val="19171C"/>
                </a:solidFill>
                <a:latin typeface="Network Rail Sans"/>
                <a:cs typeface="Network Rail Sans"/>
              </a:rPr>
              <a:t>passengers</a:t>
            </a:r>
            <a:r>
              <a:rPr lang="en-US" sz="1400" b="0" spc="-45" dirty="0">
                <a:solidFill>
                  <a:srgbClr val="19171C"/>
                </a:solidFill>
                <a:latin typeface="Network Rail Sans"/>
                <a:cs typeface="Network Rail Sans"/>
              </a:rPr>
              <a:t> </a:t>
            </a:r>
            <a:r>
              <a:rPr lang="en-US" sz="1400" b="0" spc="5" dirty="0">
                <a:solidFill>
                  <a:srgbClr val="19171C"/>
                </a:solidFill>
                <a:latin typeface="Network Rail Sans"/>
                <a:cs typeface="Network Rail Sans"/>
              </a:rPr>
              <a:t>first</a:t>
            </a:r>
            <a:endParaRPr lang="en-US" sz="1400" b="0" dirty="0">
              <a:latin typeface="Network Rail Sans"/>
              <a:cs typeface="Network Rail Sans"/>
            </a:endParaRPr>
          </a:p>
        </p:txBody>
      </p:sp>
      <p:cxnSp>
        <p:nvCxnSpPr>
          <p:cNvPr id="6" name="Straight Connector 5">
            <a:extLst>
              <a:ext uri="{FF2B5EF4-FFF2-40B4-BE49-F238E27FC236}">
                <a16:creationId xmlns:a16="http://schemas.microsoft.com/office/drawing/2014/main" id="{93569949-6675-446F-8422-580886A8F4B4}"/>
              </a:ext>
            </a:extLst>
          </p:cNvPr>
          <p:cNvCxnSpPr/>
          <p:nvPr userDrawn="1"/>
        </p:nvCxnSpPr>
        <p:spPr>
          <a:xfrm>
            <a:off x="11545503" y="6208702"/>
            <a:ext cx="0" cy="288147"/>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959284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Gold Bar Left ">
    <p:spTree>
      <p:nvGrpSpPr>
        <p:cNvPr id="1" name=""/>
        <p:cNvGrpSpPr/>
        <p:nvPr/>
      </p:nvGrpSpPr>
      <p:grpSpPr>
        <a:xfrm>
          <a:off x="0" y="0"/>
          <a:ext cx="0" cy="0"/>
          <a:chOff x="0" y="0"/>
          <a:chExt cx="0" cy="0"/>
        </a:xfrm>
      </p:grpSpPr>
      <p:sp>
        <p:nvSpPr>
          <p:cNvPr id="16" name="object 46">
            <a:extLst>
              <a:ext uri="{FF2B5EF4-FFF2-40B4-BE49-F238E27FC236}">
                <a16:creationId xmlns:a16="http://schemas.microsoft.com/office/drawing/2014/main" id="{7C9E3602-CFF2-48D0-BCBB-D8B72C86413B}"/>
              </a:ext>
            </a:extLst>
          </p:cNvPr>
          <p:cNvSpPr/>
          <p:nvPr userDrawn="1"/>
        </p:nvSpPr>
        <p:spPr>
          <a:xfrm>
            <a:off x="0" y="0"/>
            <a:ext cx="1656000" cy="6876000"/>
          </a:xfrm>
          <a:custGeom>
            <a:avLst/>
            <a:gdLst/>
            <a:ahLst/>
            <a:cxnLst/>
            <a:rect l="l" t="t" r="r" b="b"/>
            <a:pathLst>
              <a:path w="4424045" h="198754">
                <a:moveTo>
                  <a:pt x="0" y="198386"/>
                </a:moveTo>
                <a:lnTo>
                  <a:pt x="4423689" y="198386"/>
                </a:lnTo>
                <a:lnTo>
                  <a:pt x="4423689" y="0"/>
                </a:lnTo>
                <a:lnTo>
                  <a:pt x="0" y="0"/>
                </a:lnTo>
                <a:lnTo>
                  <a:pt x="0" y="198386"/>
                </a:lnTo>
                <a:close/>
              </a:path>
            </a:pathLst>
          </a:custGeom>
          <a:solidFill>
            <a:srgbClr val="F3B128"/>
          </a:solidFill>
          <a:ln w="38100">
            <a:noFill/>
          </a:ln>
        </p:spPr>
        <p:txBody>
          <a:bodyPr wrap="square" lIns="0" tIns="0" rIns="0" bIns="0" rtlCol="0"/>
          <a:lstStyle/>
          <a:p>
            <a:endParaRPr sz="700" b="1" cap="none" spc="0" dirty="0">
              <a:ln w="22225">
                <a:solidFill>
                  <a:schemeClr val="accent2"/>
                </a:solidFill>
                <a:prstDash val="solid"/>
              </a:ln>
              <a:solidFill>
                <a:schemeClr val="accent2">
                  <a:lumMod val="40000"/>
                  <a:lumOff val="60000"/>
                </a:schemeClr>
              </a:solidFill>
              <a:effectLst/>
            </a:endParaRPr>
          </a:p>
        </p:txBody>
      </p:sp>
      <p:pic>
        <p:nvPicPr>
          <p:cNvPr id="11" name="Picture 10" descr="New Logo.png">
            <a:extLst>
              <a:ext uri="{FF2B5EF4-FFF2-40B4-BE49-F238E27FC236}">
                <a16:creationId xmlns:a16="http://schemas.microsoft.com/office/drawing/2014/main" id="{952C7FA2-904D-4697-8824-F193B8F86BA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5945" y="6016361"/>
            <a:ext cx="1390326" cy="743768"/>
          </a:xfrm>
          <a:prstGeom prst="rect">
            <a:avLst/>
          </a:prstGeom>
        </p:spPr>
      </p:pic>
      <p:sp>
        <p:nvSpPr>
          <p:cNvPr id="5" name="TextBox 4">
            <a:extLst>
              <a:ext uri="{FF2B5EF4-FFF2-40B4-BE49-F238E27FC236}">
                <a16:creationId xmlns:a16="http://schemas.microsoft.com/office/drawing/2014/main" id="{4974EF7C-A3AA-4149-B1BF-A8881D6488EB}"/>
              </a:ext>
            </a:extLst>
          </p:cNvPr>
          <p:cNvSpPr txBox="1"/>
          <p:nvPr userDrawn="1"/>
        </p:nvSpPr>
        <p:spPr>
          <a:xfrm>
            <a:off x="11610559" y="6208702"/>
            <a:ext cx="289328" cy="288147"/>
          </a:xfrm>
          <a:prstGeom prst="rect">
            <a:avLst/>
          </a:prstGeom>
          <a:noFill/>
        </p:spPr>
        <p:txBody>
          <a:bodyPr wrap="square" lIns="0" tIns="36000" rIns="0" bIns="36000" rtlCol="0" anchor="ctr">
            <a:spAutoFit/>
          </a:bodyPr>
          <a:lstStyle/>
          <a:p>
            <a:pPr algn="r"/>
            <a:fld id="{1FC80D2C-504E-CB4F-8D2F-8B79D61767E4}" type="slidenum">
              <a:rPr lang="en-US" sz="1400" b="0" smtClean="0">
                <a:latin typeface="Network Rail Sans" charset="0"/>
                <a:ea typeface="Network Rail Sans" charset="0"/>
                <a:cs typeface="Network Rail Sans" charset="0"/>
              </a:rPr>
              <a:pPr algn="r"/>
              <a:t>‹#›</a:t>
            </a:fld>
            <a:endParaRPr lang="en-US" sz="1400" b="0" dirty="0">
              <a:latin typeface="Network Rail Sans" charset="0"/>
              <a:ea typeface="Network Rail Sans" charset="0"/>
              <a:cs typeface="Network Rail Sans" charset="0"/>
            </a:endParaRPr>
          </a:p>
        </p:txBody>
      </p:sp>
      <p:sp>
        <p:nvSpPr>
          <p:cNvPr id="6" name="Rectangle 5">
            <a:extLst>
              <a:ext uri="{FF2B5EF4-FFF2-40B4-BE49-F238E27FC236}">
                <a16:creationId xmlns:a16="http://schemas.microsoft.com/office/drawing/2014/main" id="{EB476021-ED28-4989-88BE-A1DFCE032BE5}"/>
              </a:ext>
            </a:extLst>
          </p:cNvPr>
          <p:cNvSpPr/>
          <p:nvPr userDrawn="1"/>
        </p:nvSpPr>
        <p:spPr>
          <a:xfrm>
            <a:off x="9325391" y="6208701"/>
            <a:ext cx="2083324" cy="288147"/>
          </a:xfrm>
          <a:prstGeom prst="rect">
            <a:avLst/>
          </a:prstGeom>
        </p:spPr>
        <p:txBody>
          <a:bodyPr wrap="square" lIns="0" tIns="36000" rIns="0" bIns="36000" anchor="ctr">
            <a:spAutoFit/>
          </a:bodyPr>
          <a:lstStyle/>
          <a:p>
            <a:pPr algn="r">
              <a:lnSpc>
                <a:spcPct val="100000"/>
              </a:lnSpc>
              <a:tabLst>
                <a:tab pos="3450590" algn="l"/>
              </a:tabLst>
            </a:pPr>
            <a:r>
              <a:rPr lang="en-US" sz="1400" b="0" spc="10" dirty="0">
                <a:solidFill>
                  <a:srgbClr val="19171C"/>
                </a:solidFill>
                <a:latin typeface="Network Rail Sans"/>
                <a:cs typeface="Network Rail Sans"/>
              </a:rPr>
              <a:t>Putting </a:t>
            </a:r>
            <a:r>
              <a:rPr lang="en-US" sz="1400" b="0" spc="15" dirty="0">
                <a:solidFill>
                  <a:srgbClr val="19171C"/>
                </a:solidFill>
                <a:latin typeface="Network Rail Sans"/>
                <a:cs typeface="Network Rail Sans"/>
              </a:rPr>
              <a:t>passengers</a:t>
            </a:r>
            <a:r>
              <a:rPr lang="en-US" sz="1400" b="0" spc="-45" dirty="0">
                <a:solidFill>
                  <a:srgbClr val="19171C"/>
                </a:solidFill>
                <a:latin typeface="Network Rail Sans"/>
                <a:cs typeface="Network Rail Sans"/>
              </a:rPr>
              <a:t> </a:t>
            </a:r>
            <a:r>
              <a:rPr lang="en-US" sz="1400" b="0" spc="5" dirty="0">
                <a:solidFill>
                  <a:srgbClr val="19171C"/>
                </a:solidFill>
                <a:latin typeface="Network Rail Sans"/>
                <a:cs typeface="Network Rail Sans"/>
              </a:rPr>
              <a:t>first</a:t>
            </a:r>
            <a:endParaRPr lang="en-US" sz="1400" b="0" dirty="0">
              <a:latin typeface="Network Rail Sans"/>
              <a:cs typeface="Network Rail Sans"/>
            </a:endParaRPr>
          </a:p>
        </p:txBody>
      </p:sp>
      <p:cxnSp>
        <p:nvCxnSpPr>
          <p:cNvPr id="7" name="Straight Connector 6">
            <a:extLst>
              <a:ext uri="{FF2B5EF4-FFF2-40B4-BE49-F238E27FC236}">
                <a16:creationId xmlns:a16="http://schemas.microsoft.com/office/drawing/2014/main" id="{0F2CE98C-DA37-4CD7-880C-323255E327F5}"/>
              </a:ext>
            </a:extLst>
          </p:cNvPr>
          <p:cNvCxnSpPr/>
          <p:nvPr userDrawn="1"/>
        </p:nvCxnSpPr>
        <p:spPr>
          <a:xfrm>
            <a:off x="11545503" y="6208702"/>
            <a:ext cx="0" cy="288147"/>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291012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RS Service Offering">
    <p:spTree>
      <p:nvGrpSpPr>
        <p:cNvPr id="1" name=""/>
        <p:cNvGrpSpPr/>
        <p:nvPr/>
      </p:nvGrpSpPr>
      <p:grpSpPr>
        <a:xfrm>
          <a:off x="0" y="0"/>
          <a:ext cx="0" cy="0"/>
          <a:chOff x="0" y="0"/>
          <a:chExt cx="0" cy="0"/>
        </a:xfrm>
      </p:grpSpPr>
      <p:sp>
        <p:nvSpPr>
          <p:cNvPr id="7" name="object 46">
            <a:extLst>
              <a:ext uri="{FF2B5EF4-FFF2-40B4-BE49-F238E27FC236}">
                <a16:creationId xmlns:a16="http://schemas.microsoft.com/office/drawing/2014/main" id="{009D7475-5924-4BD0-9D65-4406C21C3243}"/>
              </a:ext>
            </a:extLst>
          </p:cNvPr>
          <p:cNvSpPr/>
          <p:nvPr userDrawn="1"/>
        </p:nvSpPr>
        <p:spPr>
          <a:xfrm>
            <a:off x="0" y="0"/>
            <a:ext cx="1656000" cy="6876000"/>
          </a:xfrm>
          <a:custGeom>
            <a:avLst/>
            <a:gdLst/>
            <a:ahLst/>
            <a:cxnLst/>
            <a:rect l="l" t="t" r="r" b="b"/>
            <a:pathLst>
              <a:path w="4424045" h="198754">
                <a:moveTo>
                  <a:pt x="0" y="198386"/>
                </a:moveTo>
                <a:lnTo>
                  <a:pt x="4423689" y="198386"/>
                </a:lnTo>
                <a:lnTo>
                  <a:pt x="4423689" y="0"/>
                </a:lnTo>
                <a:lnTo>
                  <a:pt x="0" y="0"/>
                </a:lnTo>
                <a:lnTo>
                  <a:pt x="0" y="198386"/>
                </a:lnTo>
                <a:close/>
              </a:path>
            </a:pathLst>
          </a:custGeom>
          <a:solidFill>
            <a:srgbClr val="F3B128"/>
          </a:solidFill>
          <a:ln w="38100">
            <a:noFill/>
          </a:ln>
        </p:spPr>
        <p:txBody>
          <a:bodyPr wrap="square" lIns="0" tIns="0" rIns="0" bIns="0" rtlCol="0"/>
          <a:lstStyle/>
          <a:p>
            <a:endParaRPr sz="700" b="1" cap="none" spc="0" dirty="0">
              <a:ln w="22225">
                <a:solidFill>
                  <a:schemeClr val="accent2"/>
                </a:solidFill>
                <a:prstDash val="solid"/>
              </a:ln>
              <a:solidFill>
                <a:schemeClr val="accent2">
                  <a:lumMod val="40000"/>
                  <a:lumOff val="60000"/>
                </a:schemeClr>
              </a:solidFill>
              <a:effectLst/>
            </a:endParaRPr>
          </a:p>
        </p:txBody>
      </p:sp>
      <p:pic>
        <p:nvPicPr>
          <p:cNvPr id="8" name="Picture 7" descr="New Logo.png">
            <a:extLst>
              <a:ext uri="{FF2B5EF4-FFF2-40B4-BE49-F238E27FC236}">
                <a16:creationId xmlns:a16="http://schemas.microsoft.com/office/drawing/2014/main" id="{262A7400-8D3D-4A5B-84E0-456C5D503F5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5945" y="6016361"/>
            <a:ext cx="1390326" cy="743768"/>
          </a:xfrm>
          <a:prstGeom prst="rect">
            <a:avLst/>
          </a:prstGeom>
        </p:spPr>
      </p:pic>
      <p:pic>
        <p:nvPicPr>
          <p:cNvPr id="9" name="Picture 8">
            <a:extLst>
              <a:ext uri="{FF2B5EF4-FFF2-40B4-BE49-F238E27FC236}">
                <a16:creationId xmlns:a16="http://schemas.microsoft.com/office/drawing/2014/main" id="{01FE6029-32FB-443A-9E42-BE3F2EB1D28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700111" y="0"/>
            <a:ext cx="8447779" cy="6858000"/>
          </a:xfrm>
          <a:prstGeom prst="rect">
            <a:avLst/>
          </a:prstGeom>
        </p:spPr>
      </p:pic>
    </p:spTree>
    <p:extLst>
      <p:ext uri="{BB962C8B-B14F-4D97-AF65-F5344CB8AC3E}">
        <p14:creationId xmlns:p14="http://schemas.microsoft.com/office/powerpoint/2010/main" val="5091756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image" Target="../media/image6.png"/><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image" Target="../media/image6.png"/><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3.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6.pn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theme" Target="../theme/theme5.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image" Target="../media/image6.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image" Target="../media/image6.png"/><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theme" Target="../theme/theme6.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1.xml"/><Relationship Id="rId13" Type="http://schemas.openxmlformats.org/officeDocument/2006/relationships/theme" Target="../theme/theme7.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slideLayout" Target="../slideLayouts/slideLayout75.xml"/><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0" Type="http://schemas.openxmlformats.org/officeDocument/2006/relationships/slideLayout" Target="../slideLayouts/slideLayout73.xml"/><Relationship Id="rId4" Type="http://schemas.openxmlformats.org/officeDocument/2006/relationships/slideLayout" Target="../slideLayouts/slideLayout67.xml"/><Relationship Id="rId9" Type="http://schemas.openxmlformats.org/officeDocument/2006/relationships/slideLayout" Target="../slideLayouts/slideLayout72.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3.xml"/><Relationship Id="rId13" Type="http://schemas.openxmlformats.org/officeDocument/2006/relationships/slideLayout" Target="../slideLayouts/slideLayout88.xml"/><Relationship Id="rId18" Type="http://schemas.openxmlformats.org/officeDocument/2006/relationships/slideLayout" Target="../slideLayouts/slideLayout93.xml"/><Relationship Id="rId26" Type="http://schemas.openxmlformats.org/officeDocument/2006/relationships/slideLayout" Target="../slideLayouts/slideLayout101.xml"/><Relationship Id="rId3" Type="http://schemas.openxmlformats.org/officeDocument/2006/relationships/slideLayout" Target="../slideLayouts/slideLayout78.xml"/><Relationship Id="rId21" Type="http://schemas.openxmlformats.org/officeDocument/2006/relationships/slideLayout" Target="../slideLayouts/slideLayout96.xml"/><Relationship Id="rId7" Type="http://schemas.openxmlformats.org/officeDocument/2006/relationships/slideLayout" Target="../slideLayouts/slideLayout82.xml"/><Relationship Id="rId12" Type="http://schemas.openxmlformats.org/officeDocument/2006/relationships/slideLayout" Target="../slideLayouts/slideLayout87.xml"/><Relationship Id="rId17" Type="http://schemas.openxmlformats.org/officeDocument/2006/relationships/slideLayout" Target="../slideLayouts/slideLayout92.xml"/><Relationship Id="rId25" Type="http://schemas.openxmlformats.org/officeDocument/2006/relationships/slideLayout" Target="../slideLayouts/slideLayout100.xml"/><Relationship Id="rId2" Type="http://schemas.openxmlformats.org/officeDocument/2006/relationships/slideLayout" Target="../slideLayouts/slideLayout77.xml"/><Relationship Id="rId16" Type="http://schemas.openxmlformats.org/officeDocument/2006/relationships/slideLayout" Target="../slideLayouts/slideLayout91.xml"/><Relationship Id="rId20" Type="http://schemas.openxmlformats.org/officeDocument/2006/relationships/slideLayout" Target="../slideLayouts/slideLayout95.xml"/><Relationship Id="rId29" Type="http://schemas.openxmlformats.org/officeDocument/2006/relationships/slideLayout" Target="../slideLayouts/slideLayout104.xml"/><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slideLayout" Target="../slideLayouts/slideLayout86.xml"/><Relationship Id="rId24" Type="http://schemas.openxmlformats.org/officeDocument/2006/relationships/slideLayout" Target="../slideLayouts/slideLayout99.xml"/><Relationship Id="rId32" Type="http://schemas.openxmlformats.org/officeDocument/2006/relationships/image" Target="../media/image15.png"/><Relationship Id="rId5" Type="http://schemas.openxmlformats.org/officeDocument/2006/relationships/slideLayout" Target="../slideLayouts/slideLayout80.xml"/><Relationship Id="rId15" Type="http://schemas.openxmlformats.org/officeDocument/2006/relationships/slideLayout" Target="../slideLayouts/slideLayout90.xml"/><Relationship Id="rId23" Type="http://schemas.openxmlformats.org/officeDocument/2006/relationships/slideLayout" Target="../slideLayouts/slideLayout98.xml"/><Relationship Id="rId28" Type="http://schemas.openxmlformats.org/officeDocument/2006/relationships/slideLayout" Target="../slideLayouts/slideLayout103.xml"/><Relationship Id="rId10" Type="http://schemas.openxmlformats.org/officeDocument/2006/relationships/slideLayout" Target="../slideLayouts/slideLayout85.xml"/><Relationship Id="rId19" Type="http://schemas.openxmlformats.org/officeDocument/2006/relationships/slideLayout" Target="../slideLayouts/slideLayout94.xml"/><Relationship Id="rId31" Type="http://schemas.openxmlformats.org/officeDocument/2006/relationships/image" Target="../media/image14.png"/><Relationship Id="rId4" Type="http://schemas.openxmlformats.org/officeDocument/2006/relationships/slideLayout" Target="../slideLayouts/slideLayout79.xml"/><Relationship Id="rId9" Type="http://schemas.openxmlformats.org/officeDocument/2006/relationships/slideLayout" Target="../slideLayouts/slideLayout84.xml"/><Relationship Id="rId14" Type="http://schemas.openxmlformats.org/officeDocument/2006/relationships/slideLayout" Target="../slideLayouts/slideLayout89.xml"/><Relationship Id="rId22" Type="http://schemas.openxmlformats.org/officeDocument/2006/relationships/slideLayout" Target="../slideLayouts/slideLayout97.xml"/><Relationship Id="rId27" Type="http://schemas.openxmlformats.org/officeDocument/2006/relationships/slideLayout" Target="../slideLayouts/slideLayout102.xml"/><Relationship Id="rId30" Type="http://schemas.openxmlformats.org/officeDocument/2006/relationships/theme" Target="../theme/theme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4028B7B-11F0-4B21-9921-6AC4570BEF2C}"/>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0206680" y="0"/>
            <a:ext cx="1985319" cy="911499"/>
          </a:xfrm>
          <a:prstGeom prst="rect">
            <a:avLst/>
          </a:prstGeom>
        </p:spPr>
      </p:pic>
      <p:sp>
        <p:nvSpPr>
          <p:cNvPr id="9" name="Slide Number Placeholder 9">
            <a:extLst>
              <a:ext uri="{FF2B5EF4-FFF2-40B4-BE49-F238E27FC236}">
                <a16:creationId xmlns:a16="http://schemas.microsoft.com/office/drawing/2014/main" id="{87B6480D-97D3-4468-A736-594677F85D89}"/>
              </a:ext>
            </a:extLst>
          </p:cNvPr>
          <p:cNvSpPr>
            <a:spLocks noGrp="1"/>
          </p:cNvSpPr>
          <p:nvPr>
            <p:ph type="sldNum" sz="quarter" idx="4"/>
          </p:nvPr>
        </p:nvSpPr>
        <p:spPr>
          <a:xfrm>
            <a:off x="11092443" y="6532802"/>
            <a:ext cx="850268" cy="184192"/>
          </a:xfrm>
          <a:prstGeom prst="rect">
            <a:avLst/>
          </a:prstGeom>
        </p:spPr>
        <p:txBody>
          <a:bodyPr anchor="ctr" anchorCtr="0"/>
          <a:lstStyle>
            <a:lvl1pPr algn="r">
              <a:defRPr sz="1200">
                <a:solidFill>
                  <a:srgbClr val="898989"/>
                </a:solidFill>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a:p>
        </p:txBody>
      </p:sp>
      <p:sp>
        <p:nvSpPr>
          <p:cNvPr id="6" name="Rectangle 5">
            <a:extLst>
              <a:ext uri="{FF2B5EF4-FFF2-40B4-BE49-F238E27FC236}">
                <a16:creationId xmlns:a16="http://schemas.microsoft.com/office/drawing/2014/main" id="{7F20E629-38C3-49E6-8411-165FE28F0FB3}"/>
              </a:ext>
            </a:extLst>
          </p:cNvPr>
          <p:cNvSpPr/>
          <p:nvPr userDrawn="1"/>
        </p:nvSpPr>
        <p:spPr>
          <a:xfrm>
            <a:off x="1960" y="-2006571"/>
            <a:ext cx="12188080" cy="1895095"/>
          </a:xfrm>
          <a:prstGeom prst="rect">
            <a:avLst/>
          </a:prstGeom>
          <a:solidFill>
            <a:srgbClr val="005172"/>
          </a:solidFill>
          <a:ln w="12700" cap="flat" cmpd="sng" algn="ctr">
            <a:noFill/>
            <a:prstDash val="solid"/>
            <a:miter lim="800000"/>
          </a:ln>
          <a:effectLst/>
        </p:spPr>
        <p:txBody>
          <a:bodyPr lIns="1080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7200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prstClr val="white"/>
                </a:solidFill>
                <a:effectLst/>
                <a:uLnTx/>
                <a:uFillTx/>
                <a:latin typeface="Arial" panose="020B0604020202020204"/>
                <a:ea typeface="+mn-ea"/>
                <a:cs typeface="+mn-cs"/>
              </a:rPr>
              <a:t>USER NOTE:</a:t>
            </a:r>
            <a:r>
              <a:rPr kumimoji="0" lang="en-US" sz="1800" b="0" i="0" u="none" strike="noStrike" kern="0" cap="none" spc="0" normalizeH="0" baseline="0" noProof="0">
                <a:ln>
                  <a:noFill/>
                </a:ln>
                <a:solidFill>
                  <a:prstClr val="white"/>
                </a:solidFill>
                <a:effectLst/>
                <a:uLnTx/>
                <a:uFillTx/>
                <a:latin typeface="Arial" panose="020B0604020202020204"/>
                <a:ea typeface="+mn-ea"/>
                <a:cs typeface="+mn-cs"/>
              </a:rPr>
              <a:t> </a:t>
            </a:r>
            <a:r>
              <a:rPr kumimoji="0" lang="en-GB" sz="1800" b="0" i="0" u="none" strike="noStrike" kern="0" cap="none" spc="0" normalizeH="0" baseline="0" noProof="0">
                <a:ln>
                  <a:noFill/>
                </a:ln>
                <a:solidFill>
                  <a:prstClr val="white"/>
                </a:solidFill>
                <a:effectLst/>
                <a:uLnTx/>
                <a:uFillTx/>
                <a:latin typeface="+mn-lt"/>
                <a:ea typeface="+mn-ea"/>
                <a:cs typeface="+mn-cs"/>
              </a:rPr>
              <a:t>If you want to copy content in from another deck you will need to change the background layout.  </a:t>
            </a:r>
          </a:p>
          <a:p>
            <a:pPr marL="7200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mn-lt"/>
              <a:ea typeface="+mn-ea"/>
              <a:cs typeface="+mn-cs"/>
            </a:endParaRPr>
          </a:p>
          <a:p>
            <a:pPr marL="7200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a:ln>
                  <a:noFill/>
                </a:ln>
                <a:solidFill>
                  <a:prstClr val="white"/>
                </a:solidFill>
                <a:effectLst/>
                <a:uLnTx/>
                <a:uFillTx/>
                <a:latin typeface="+mn-lt"/>
                <a:ea typeface="+mn-ea"/>
                <a:cs typeface="+mn-cs"/>
              </a:rPr>
              <a:t>To do this:</a:t>
            </a:r>
          </a:p>
          <a:p>
            <a:pPr marL="7200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a:ln>
                  <a:noFill/>
                </a:ln>
                <a:solidFill>
                  <a:prstClr val="white"/>
                </a:solidFill>
                <a:effectLst/>
                <a:uLnTx/>
                <a:uFillTx/>
                <a:latin typeface="+mn-lt"/>
                <a:ea typeface="+mn-ea"/>
                <a:cs typeface="+mn-cs"/>
              </a:rPr>
              <a:t>• cut and paste your content into the slide deck</a:t>
            </a:r>
          </a:p>
          <a:p>
            <a:pPr marL="7200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a:ln>
                  <a:noFill/>
                </a:ln>
                <a:solidFill>
                  <a:prstClr val="white"/>
                </a:solidFill>
                <a:effectLst/>
                <a:uLnTx/>
                <a:uFillTx/>
                <a:latin typeface="+mn-lt"/>
                <a:ea typeface="+mn-ea"/>
                <a:cs typeface="+mn-cs"/>
              </a:rPr>
              <a:t>• right-click and hover over the ‘layout’ option on the drop-down menu</a:t>
            </a:r>
          </a:p>
          <a:p>
            <a:pPr marL="7200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a:ln>
                  <a:noFill/>
                </a:ln>
                <a:solidFill>
                  <a:prstClr val="white"/>
                </a:solidFill>
                <a:effectLst/>
                <a:uLnTx/>
                <a:uFillTx/>
                <a:latin typeface="+mn-lt"/>
                <a:ea typeface="+mn-ea"/>
                <a:cs typeface="+mn-cs"/>
              </a:rPr>
              <a:t>• select one of the track-based backgrounds available</a:t>
            </a:r>
            <a:endParaRPr kumimoji="0" lang="en-GB"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2" name="MSIPCMContentMarking" descr="{&quot;HashCode&quot;:-1288984879,&quot;Placement&quot;:&quot;Header&quot;,&quot;Top&quot;:0.0,&quot;Left&quot;:451.105438,&quot;SlideWidth&quot;:960,&quot;SlideHeight&quot;:540}">
            <a:extLst>
              <a:ext uri="{FF2B5EF4-FFF2-40B4-BE49-F238E27FC236}">
                <a16:creationId xmlns:a16="http://schemas.microsoft.com/office/drawing/2014/main" id="{4E364F3C-9566-4DFE-9A30-1F3C65AB46A3}"/>
              </a:ext>
            </a:extLst>
          </p:cNvPr>
          <p:cNvSpPr txBox="1"/>
          <p:nvPr userDrawn="1"/>
        </p:nvSpPr>
        <p:spPr>
          <a:xfrm>
            <a:off x="5729039" y="0"/>
            <a:ext cx="733923" cy="262344"/>
          </a:xfrm>
          <a:prstGeom prst="rect">
            <a:avLst/>
          </a:prstGeom>
          <a:noFill/>
        </p:spPr>
        <p:txBody>
          <a:bodyPr vert="horz" wrap="square" lIns="0" tIns="0" rIns="0" bIns="0" rtlCol="0" anchor="ctr" anchorCtr="1">
            <a:spAutoFit/>
          </a:bodyPr>
          <a:lstStyle/>
          <a:p>
            <a:pPr algn="ctr">
              <a:spcBef>
                <a:spcPts val="0"/>
              </a:spcBef>
              <a:spcAft>
                <a:spcPts val="0"/>
              </a:spcAft>
            </a:pPr>
            <a:r>
              <a:rPr lang="en-GB" sz="1000">
                <a:solidFill>
                  <a:srgbClr val="000000"/>
                </a:solidFill>
                <a:latin typeface="Calibri" panose="020F0502020204030204" pitchFamily="34" charset="0"/>
              </a:rPr>
              <a:t>OFFICIAL</a:t>
            </a:r>
          </a:p>
        </p:txBody>
      </p:sp>
    </p:spTree>
    <p:extLst>
      <p:ext uri="{BB962C8B-B14F-4D97-AF65-F5344CB8AC3E}">
        <p14:creationId xmlns:p14="http://schemas.microsoft.com/office/powerpoint/2010/main" val="130197669"/>
      </p:ext>
    </p:extLst>
  </p:cSld>
  <p:clrMap bg1="lt1" tx1="dk1" bg2="lt2" tx2="dk2" accent1="accent1" accent2="accent2" accent3="accent3" accent4="accent4" accent5="accent5" accent6="accent6" hlink="hlink" folHlink="folHlink"/>
  <p:sldLayoutIdLst>
    <p:sldLayoutId id="2147483702" r:id="rId1"/>
    <p:sldLayoutId id="2147483705" r:id="rId2"/>
    <p:sldLayoutId id="2147483708" r:id="rId3"/>
    <p:sldLayoutId id="2147483709" r:id="rId4"/>
    <p:sldLayoutId id="2147483714" r:id="rId5"/>
    <p:sldLayoutId id="2147483716" r:id="rId6"/>
    <p:sldLayoutId id="2147483778" r:id="rId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65">
          <p15:clr>
            <a:srgbClr val="F26B43"/>
          </p15:clr>
        </p15:guide>
        <p15:guide id="2" pos="7469">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719668" y="2997200"/>
            <a:ext cx="9692217"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a:t>Click to edit Master title style</a:t>
            </a:r>
          </a:p>
        </p:txBody>
      </p:sp>
      <p:sp>
        <p:nvSpPr>
          <p:cNvPr id="5123" name="Rectangle 3"/>
          <p:cNvSpPr>
            <a:spLocks noGrp="1" noChangeArrowheads="1"/>
          </p:cNvSpPr>
          <p:nvPr>
            <p:ph type="body" idx="1"/>
          </p:nvPr>
        </p:nvSpPr>
        <p:spPr bwMode="auto">
          <a:xfrm>
            <a:off x="721784" y="4318001"/>
            <a:ext cx="9692216" cy="1439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47461" name="Rectangle 5"/>
          <p:cNvSpPr>
            <a:spLocks noGrp="1" noChangeArrowheads="1"/>
          </p:cNvSpPr>
          <p:nvPr>
            <p:ph type="ftr" sz="quarter" idx="3"/>
          </p:nvPr>
        </p:nvSpPr>
        <p:spPr bwMode="auto">
          <a:xfrm>
            <a:off x="719667" y="233364"/>
            <a:ext cx="5757333" cy="1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eaLnBrk="1" hangingPunct="1">
              <a:spcBef>
                <a:spcPct val="0"/>
              </a:spcBef>
              <a:defRPr sz="800">
                <a:latin typeface="Arial" panose="020B0604020202020204" pitchFamily="34" charset="0"/>
              </a:defRPr>
            </a:lvl1pPr>
          </a:lstStyle>
          <a:p>
            <a:pPr>
              <a:defRPr/>
            </a:pPr>
            <a:r>
              <a:rPr lang="en-GB" altLang="en-US"/>
              <a:t>Presentation Title: View &gt; Header &amp; Footer</a:t>
            </a:r>
          </a:p>
        </p:txBody>
      </p:sp>
      <p:sp>
        <p:nvSpPr>
          <p:cNvPr id="147464" name="Rectangle 8"/>
          <p:cNvSpPr>
            <a:spLocks noGrp="1" noChangeArrowheads="1"/>
          </p:cNvSpPr>
          <p:nvPr>
            <p:ph type="dt" sz="half" idx="2"/>
          </p:nvPr>
        </p:nvSpPr>
        <p:spPr bwMode="auto">
          <a:xfrm>
            <a:off x="8650817" y="6559550"/>
            <a:ext cx="2844800"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spcBef>
                <a:spcPct val="0"/>
              </a:spcBef>
              <a:defRPr sz="800">
                <a:latin typeface="Arial" panose="020B0604020202020204" pitchFamily="34" charset="0"/>
              </a:defRPr>
            </a:lvl1pPr>
          </a:lstStyle>
          <a:p>
            <a:pPr>
              <a:defRPr/>
            </a:pPr>
            <a:fld id="{190975E3-B947-4D4C-8767-63CB4AF6B413}" type="datetime5">
              <a:rPr lang="en-GB" altLang="en-US"/>
              <a:pPr>
                <a:defRPr/>
              </a:pPr>
              <a:t>21-Dec-23</a:t>
            </a:fld>
            <a:endParaRPr lang="en-GB" altLang="en-US"/>
          </a:p>
        </p:txBody>
      </p:sp>
      <p:sp>
        <p:nvSpPr>
          <p:cNvPr id="147465" name="Rectangle 9"/>
          <p:cNvSpPr>
            <a:spLocks noGrp="1" noChangeArrowheads="1"/>
          </p:cNvSpPr>
          <p:nvPr>
            <p:ph type="sldNum" sz="quarter" idx="4"/>
          </p:nvPr>
        </p:nvSpPr>
        <p:spPr bwMode="auto">
          <a:xfrm>
            <a:off x="11601451" y="6559550"/>
            <a:ext cx="192616"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defRPr sz="800" smtClean="0"/>
            </a:lvl1pPr>
          </a:lstStyle>
          <a:p>
            <a:pPr>
              <a:defRPr/>
            </a:pPr>
            <a:fld id="{61E72EE5-439A-42E4-960F-547DC707ABD7}" type="slidenum">
              <a:rPr lang="en-GB" altLang="en-US"/>
              <a:pPr>
                <a:defRPr/>
              </a:pPr>
              <a:t>‹#›</a:t>
            </a:fld>
            <a:endParaRPr lang="en-GB" altLang="en-US"/>
          </a:p>
        </p:txBody>
      </p:sp>
      <p:sp>
        <p:nvSpPr>
          <p:cNvPr id="5127" name="Text Box 10"/>
          <p:cNvSpPr txBox="1">
            <a:spLocks noChangeArrowheads="1"/>
          </p:cNvSpPr>
          <p:nvPr/>
        </p:nvSpPr>
        <p:spPr bwMode="auto">
          <a:xfrm>
            <a:off x="11548534" y="6559550"/>
            <a:ext cx="48684"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spcBef>
                <a:spcPct val="50000"/>
              </a:spcBef>
              <a:defRPr sz="1100">
                <a:solidFill>
                  <a:schemeClr val="tx2"/>
                </a:solidFill>
                <a:latin typeface="Arial" panose="020B0604020202020204" pitchFamily="34" charset="0"/>
              </a:defRPr>
            </a:lvl1pPr>
            <a:lvl2pPr marL="742950" indent="-285750">
              <a:spcBef>
                <a:spcPct val="50000"/>
              </a:spcBef>
              <a:defRPr sz="1100">
                <a:solidFill>
                  <a:schemeClr val="tx2"/>
                </a:solidFill>
                <a:latin typeface="Arial" panose="020B0604020202020204" pitchFamily="34" charset="0"/>
              </a:defRPr>
            </a:lvl2pPr>
            <a:lvl3pPr marL="1143000" indent="-228600">
              <a:spcBef>
                <a:spcPct val="50000"/>
              </a:spcBef>
              <a:defRPr sz="1100">
                <a:solidFill>
                  <a:schemeClr val="tx2"/>
                </a:solidFill>
                <a:latin typeface="Arial" panose="020B0604020202020204" pitchFamily="34" charset="0"/>
              </a:defRPr>
            </a:lvl3pPr>
            <a:lvl4pPr marL="1600200" indent="-228600">
              <a:spcBef>
                <a:spcPct val="50000"/>
              </a:spcBef>
              <a:defRPr sz="1100">
                <a:solidFill>
                  <a:schemeClr val="tx2"/>
                </a:solidFill>
                <a:latin typeface="Arial" panose="020B0604020202020204" pitchFamily="34" charset="0"/>
              </a:defRPr>
            </a:lvl4pPr>
            <a:lvl5pPr marL="2057400" indent="-228600">
              <a:spcBef>
                <a:spcPct val="50000"/>
              </a:spcBef>
              <a:defRPr sz="1100">
                <a:solidFill>
                  <a:schemeClr val="tx2"/>
                </a:solidFill>
                <a:latin typeface="Arial" panose="020B0604020202020204" pitchFamily="34" charset="0"/>
              </a:defRPr>
            </a:lvl5pPr>
            <a:lvl6pPr marL="2514600" indent="-228600" eaLnBrk="0" fontAlgn="base" hangingPunct="0">
              <a:spcBef>
                <a:spcPct val="50000"/>
              </a:spcBef>
              <a:spcAft>
                <a:spcPct val="0"/>
              </a:spcAft>
              <a:defRPr sz="1100">
                <a:solidFill>
                  <a:schemeClr val="tx2"/>
                </a:solidFill>
                <a:latin typeface="Arial" panose="020B0604020202020204" pitchFamily="34" charset="0"/>
              </a:defRPr>
            </a:lvl6pPr>
            <a:lvl7pPr marL="2971800" indent="-228600" eaLnBrk="0" fontAlgn="base" hangingPunct="0">
              <a:spcBef>
                <a:spcPct val="50000"/>
              </a:spcBef>
              <a:spcAft>
                <a:spcPct val="0"/>
              </a:spcAft>
              <a:defRPr sz="1100">
                <a:solidFill>
                  <a:schemeClr val="tx2"/>
                </a:solidFill>
                <a:latin typeface="Arial" panose="020B0604020202020204" pitchFamily="34" charset="0"/>
              </a:defRPr>
            </a:lvl7pPr>
            <a:lvl8pPr marL="3429000" indent="-228600" eaLnBrk="0" fontAlgn="base" hangingPunct="0">
              <a:spcBef>
                <a:spcPct val="50000"/>
              </a:spcBef>
              <a:spcAft>
                <a:spcPct val="0"/>
              </a:spcAft>
              <a:defRPr sz="1100">
                <a:solidFill>
                  <a:schemeClr val="tx2"/>
                </a:solidFill>
                <a:latin typeface="Arial" panose="020B0604020202020204" pitchFamily="34" charset="0"/>
              </a:defRPr>
            </a:lvl8pPr>
            <a:lvl9pPr marL="3886200" indent="-228600" eaLnBrk="0" fontAlgn="base" hangingPunct="0">
              <a:spcBef>
                <a:spcPct val="50000"/>
              </a:spcBef>
              <a:spcAft>
                <a:spcPct val="0"/>
              </a:spcAft>
              <a:defRPr sz="1100">
                <a:solidFill>
                  <a:schemeClr val="tx2"/>
                </a:solidFill>
                <a:latin typeface="Arial" panose="020B0604020202020204" pitchFamily="34" charset="0"/>
              </a:defRPr>
            </a:lvl9pPr>
          </a:lstStyle>
          <a:p>
            <a:pPr eaLnBrk="1" hangingPunct="1">
              <a:defRPr/>
            </a:pPr>
            <a:r>
              <a:rPr lang="en-GB" altLang="en-US" sz="800"/>
              <a:t>/</a:t>
            </a:r>
          </a:p>
        </p:txBody>
      </p:sp>
      <p:sp>
        <p:nvSpPr>
          <p:cNvPr id="2" name="MSIPCMContentMarking" descr="{&quot;HashCode&quot;:-1288984879,&quot;Placement&quot;:&quot;Header&quot;,&quot;Top&quot;:0.0,&quot;Left&quot;:451.105438,&quot;SlideWidth&quot;:960,&quot;SlideHeight&quot;:540}">
            <a:extLst>
              <a:ext uri="{FF2B5EF4-FFF2-40B4-BE49-F238E27FC236}">
                <a16:creationId xmlns:a16="http://schemas.microsoft.com/office/drawing/2014/main" id="{8D5789EF-E7FD-46F3-B561-E0303F0F5FEE}"/>
              </a:ext>
            </a:extLst>
          </p:cNvPr>
          <p:cNvSpPr txBox="1"/>
          <p:nvPr userDrawn="1"/>
        </p:nvSpPr>
        <p:spPr>
          <a:xfrm>
            <a:off x="5729039" y="0"/>
            <a:ext cx="733923" cy="262344"/>
          </a:xfrm>
          <a:prstGeom prst="rect">
            <a:avLst/>
          </a:prstGeom>
          <a:noFill/>
        </p:spPr>
        <p:txBody>
          <a:bodyPr vert="horz" wrap="square" lIns="0" tIns="0" rIns="0" bIns="0" rtlCol="0" anchor="ctr" anchorCtr="1">
            <a:spAutoFit/>
          </a:bodyPr>
          <a:lstStyle/>
          <a:p>
            <a:pPr algn="ctr">
              <a:spcBef>
                <a:spcPts val="0"/>
              </a:spcBef>
              <a:spcAft>
                <a:spcPts val="0"/>
              </a:spcAft>
            </a:pPr>
            <a:r>
              <a:rPr lang="en-GB" sz="1000">
                <a:solidFill>
                  <a:srgbClr val="000000"/>
                </a:solidFill>
                <a:latin typeface="Calibri" panose="020F0502020204030204" pitchFamily="34" charset="0"/>
              </a:rPr>
              <a:t>OFFICIAL</a:t>
            </a:r>
          </a:p>
        </p:txBody>
      </p:sp>
    </p:spTree>
    <p:extLst>
      <p:ext uri="{BB962C8B-B14F-4D97-AF65-F5344CB8AC3E}">
        <p14:creationId xmlns:p14="http://schemas.microsoft.com/office/powerpoint/2010/main" val="2161953831"/>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Lst>
  <p:hf hdr="0"/>
  <p:txStyles>
    <p:titleStyle>
      <a:lvl1pPr algn="l" rtl="0" eaLnBrk="0" fontAlgn="base" hangingPunct="0">
        <a:spcBef>
          <a:spcPct val="0"/>
        </a:spcBef>
        <a:spcAft>
          <a:spcPct val="0"/>
        </a:spcAft>
        <a:defRPr sz="3600" b="1" i="1" kern="1200">
          <a:solidFill>
            <a:schemeClr val="tx2"/>
          </a:solidFill>
          <a:latin typeface="+mj-lt"/>
          <a:ea typeface="+mj-ea"/>
          <a:cs typeface="+mj-cs"/>
        </a:defRPr>
      </a:lvl1pPr>
      <a:lvl2pPr algn="l" rtl="0" eaLnBrk="0" fontAlgn="base" hangingPunct="0">
        <a:spcBef>
          <a:spcPct val="0"/>
        </a:spcBef>
        <a:spcAft>
          <a:spcPct val="0"/>
        </a:spcAft>
        <a:defRPr sz="3600" b="1" i="1">
          <a:solidFill>
            <a:schemeClr val="tx2"/>
          </a:solidFill>
          <a:latin typeface="Arial" panose="020B0604020202020204" pitchFamily="34" charset="0"/>
        </a:defRPr>
      </a:lvl2pPr>
      <a:lvl3pPr algn="l" rtl="0" eaLnBrk="0" fontAlgn="base" hangingPunct="0">
        <a:spcBef>
          <a:spcPct val="0"/>
        </a:spcBef>
        <a:spcAft>
          <a:spcPct val="0"/>
        </a:spcAft>
        <a:defRPr sz="3600" b="1" i="1">
          <a:solidFill>
            <a:schemeClr val="tx2"/>
          </a:solidFill>
          <a:latin typeface="Arial" panose="020B0604020202020204" pitchFamily="34" charset="0"/>
        </a:defRPr>
      </a:lvl3pPr>
      <a:lvl4pPr algn="l" rtl="0" eaLnBrk="0" fontAlgn="base" hangingPunct="0">
        <a:spcBef>
          <a:spcPct val="0"/>
        </a:spcBef>
        <a:spcAft>
          <a:spcPct val="0"/>
        </a:spcAft>
        <a:defRPr sz="3600" b="1" i="1">
          <a:solidFill>
            <a:schemeClr val="tx2"/>
          </a:solidFill>
          <a:latin typeface="Arial" panose="020B0604020202020204" pitchFamily="34" charset="0"/>
        </a:defRPr>
      </a:lvl4pPr>
      <a:lvl5pPr algn="l" rtl="0" eaLnBrk="0" fontAlgn="base" hangingPunct="0">
        <a:spcBef>
          <a:spcPct val="0"/>
        </a:spcBef>
        <a:spcAft>
          <a:spcPct val="0"/>
        </a:spcAft>
        <a:defRPr sz="3600" b="1" i="1">
          <a:solidFill>
            <a:schemeClr val="tx2"/>
          </a:solidFill>
          <a:latin typeface="Arial" panose="020B0604020202020204" pitchFamily="34" charset="0"/>
        </a:defRPr>
      </a:lvl5pPr>
      <a:lvl6pPr marL="457200" algn="l" rtl="0" fontAlgn="base">
        <a:spcBef>
          <a:spcPct val="0"/>
        </a:spcBef>
        <a:spcAft>
          <a:spcPct val="0"/>
        </a:spcAft>
        <a:defRPr sz="3600" b="1" i="1">
          <a:solidFill>
            <a:schemeClr val="tx2"/>
          </a:solidFill>
          <a:latin typeface="Arial" panose="020B0604020202020204" pitchFamily="34" charset="0"/>
        </a:defRPr>
      </a:lvl6pPr>
      <a:lvl7pPr marL="914400" algn="l" rtl="0" fontAlgn="base">
        <a:spcBef>
          <a:spcPct val="0"/>
        </a:spcBef>
        <a:spcAft>
          <a:spcPct val="0"/>
        </a:spcAft>
        <a:defRPr sz="3600" b="1" i="1">
          <a:solidFill>
            <a:schemeClr val="tx2"/>
          </a:solidFill>
          <a:latin typeface="Arial" panose="020B0604020202020204" pitchFamily="34" charset="0"/>
        </a:defRPr>
      </a:lvl7pPr>
      <a:lvl8pPr marL="1371600" algn="l" rtl="0" fontAlgn="base">
        <a:spcBef>
          <a:spcPct val="0"/>
        </a:spcBef>
        <a:spcAft>
          <a:spcPct val="0"/>
        </a:spcAft>
        <a:defRPr sz="3600" b="1" i="1">
          <a:solidFill>
            <a:schemeClr val="tx2"/>
          </a:solidFill>
          <a:latin typeface="Arial" panose="020B0604020202020204" pitchFamily="34" charset="0"/>
        </a:defRPr>
      </a:lvl8pPr>
      <a:lvl9pPr marL="1828800" algn="l" rtl="0" fontAlgn="base">
        <a:spcBef>
          <a:spcPct val="0"/>
        </a:spcBef>
        <a:spcAft>
          <a:spcPct val="0"/>
        </a:spcAft>
        <a:defRPr sz="3600" b="1" i="1">
          <a:solidFill>
            <a:schemeClr val="tx2"/>
          </a:solidFill>
          <a:latin typeface="Arial" panose="020B0604020202020204" pitchFamily="34" charset="0"/>
        </a:defRPr>
      </a:lvl9pPr>
    </p:titleStyle>
    <p:bodyStyle>
      <a:lvl1pPr algn="l" rtl="0" eaLnBrk="0" fontAlgn="base" hangingPunct="0">
        <a:spcBef>
          <a:spcPct val="20000"/>
        </a:spcBef>
        <a:spcAft>
          <a:spcPct val="0"/>
        </a:spcAft>
        <a:buClr>
          <a:schemeClr val="folHlink"/>
        </a:buClr>
        <a:buSzPct val="50000"/>
        <a:buFont typeface="Arial" charset="0"/>
        <a:defRPr kern="1200">
          <a:solidFill>
            <a:schemeClr val="tx1"/>
          </a:solidFill>
          <a:latin typeface="+mn-lt"/>
          <a:ea typeface="+mn-ea"/>
          <a:cs typeface="+mn-cs"/>
        </a:defRPr>
      </a:lvl1pPr>
      <a:lvl2pPr marL="360363" indent="-180975" algn="l" rtl="0" eaLnBrk="0" fontAlgn="base" hangingPunct="0">
        <a:spcBef>
          <a:spcPct val="20000"/>
        </a:spcBef>
        <a:spcAft>
          <a:spcPct val="0"/>
        </a:spcAft>
        <a:buClr>
          <a:schemeClr val="folHlink"/>
        </a:buClr>
        <a:buSzPct val="50000"/>
        <a:buFont typeface="Arial" charset="0"/>
        <a:buChar char="►"/>
        <a:defRPr kern="1200">
          <a:solidFill>
            <a:schemeClr val="tx1"/>
          </a:solidFill>
          <a:latin typeface="+mn-lt"/>
          <a:ea typeface="+mn-ea"/>
          <a:cs typeface="+mn-cs"/>
        </a:defRPr>
      </a:lvl2pPr>
      <a:lvl3pPr marL="806450" indent="-180975" algn="l" rtl="0" eaLnBrk="0" fontAlgn="base" hangingPunct="0">
        <a:spcBef>
          <a:spcPct val="20000"/>
        </a:spcBef>
        <a:spcAft>
          <a:spcPct val="0"/>
        </a:spcAft>
        <a:buClr>
          <a:schemeClr val="folHlink"/>
        </a:buClr>
        <a:buChar char="•"/>
        <a:defRPr kern="1200">
          <a:solidFill>
            <a:schemeClr val="tx1"/>
          </a:solidFill>
          <a:latin typeface="+mn-lt"/>
          <a:ea typeface="+mn-ea"/>
          <a:cs typeface="+mn-cs"/>
        </a:defRPr>
      </a:lvl3pPr>
      <a:lvl4pPr marL="1257300" indent="-184150" algn="l" rtl="0" eaLnBrk="0" fontAlgn="base" hangingPunct="0">
        <a:spcBef>
          <a:spcPct val="20000"/>
        </a:spcBef>
        <a:spcAft>
          <a:spcPct val="0"/>
        </a:spcAft>
        <a:buClr>
          <a:schemeClr val="folHlink"/>
        </a:buClr>
        <a:buFont typeface="Arial" charset="0"/>
        <a:buChar char="-"/>
        <a:defRPr kern="1200">
          <a:solidFill>
            <a:schemeClr val="tx1"/>
          </a:solidFill>
          <a:latin typeface="+mn-lt"/>
          <a:ea typeface="+mn-ea"/>
          <a:cs typeface="+mn-cs"/>
        </a:defRPr>
      </a:lvl4pPr>
      <a:lvl5pPr marL="1703388" indent="-179388" algn="l" rtl="0" eaLnBrk="0" fontAlgn="base" hangingPunct="0">
        <a:spcBef>
          <a:spcPct val="20000"/>
        </a:spcBef>
        <a:spcAft>
          <a:spcPct val="0"/>
        </a:spcAft>
        <a:buClr>
          <a:schemeClr val="folHlink"/>
        </a:buCl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19668" y="827088"/>
            <a:ext cx="9692217"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en-US"/>
              <a:t>Click to edit Master title style</a:t>
            </a:r>
            <a:endParaRPr lang="en-GB" altLang="en-US"/>
          </a:p>
        </p:txBody>
      </p:sp>
      <p:sp>
        <p:nvSpPr>
          <p:cNvPr id="1027" name="Rectangle 3"/>
          <p:cNvSpPr>
            <a:spLocks noGrp="1" noChangeArrowheads="1"/>
          </p:cNvSpPr>
          <p:nvPr>
            <p:ph type="body" idx="1"/>
          </p:nvPr>
        </p:nvSpPr>
        <p:spPr bwMode="auto">
          <a:xfrm>
            <a:off x="719668" y="1841501"/>
            <a:ext cx="9692217"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1028" name="Rectangle 4"/>
          <p:cNvSpPr>
            <a:spLocks noGrp="1" noChangeArrowheads="1"/>
          </p:cNvSpPr>
          <p:nvPr>
            <p:ph type="dt" sz="half" idx="2"/>
          </p:nvPr>
        </p:nvSpPr>
        <p:spPr bwMode="auto">
          <a:xfrm>
            <a:off x="8650817" y="6559550"/>
            <a:ext cx="2844800"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spcBef>
                <a:spcPct val="0"/>
              </a:spcBef>
              <a:defRPr sz="800">
                <a:latin typeface="Arial" panose="020B0604020202020204" pitchFamily="34" charset="0"/>
              </a:defRPr>
            </a:lvl1pPr>
          </a:lstStyle>
          <a:p>
            <a:pPr>
              <a:defRPr/>
            </a:pPr>
            <a:fld id="{664ABE2D-DA44-40D6-B0D8-65644769090D}" type="datetime5">
              <a:rPr lang="en-GB" altLang="en-US"/>
              <a:pPr>
                <a:defRPr/>
              </a:pPr>
              <a:t>21-Dec-23</a:t>
            </a:fld>
            <a:endParaRPr lang="en-GB" altLang="en-US"/>
          </a:p>
        </p:txBody>
      </p:sp>
      <p:sp>
        <p:nvSpPr>
          <p:cNvPr id="1029" name="Rectangle 5"/>
          <p:cNvSpPr>
            <a:spLocks noGrp="1" noChangeArrowheads="1"/>
          </p:cNvSpPr>
          <p:nvPr>
            <p:ph type="ftr" sz="quarter" idx="3"/>
          </p:nvPr>
        </p:nvSpPr>
        <p:spPr bwMode="auto">
          <a:xfrm>
            <a:off x="719667" y="233364"/>
            <a:ext cx="5757333" cy="1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eaLnBrk="1" hangingPunct="1">
              <a:spcBef>
                <a:spcPct val="0"/>
              </a:spcBef>
              <a:defRPr sz="800">
                <a:latin typeface="Arial" panose="020B0604020202020204" pitchFamily="34" charset="0"/>
              </a:defRPr>
            </a:lvl1pPr>
          </a:lstStyle>
          <a:p>
            <a:pPr>
              <a:defRPr/>
            </a:pPr>
            <a:r>
              <a:rPr lang="en-GB" altLang="en-US"/>
              <a:t>Presentation Title: View &gt; Header &amp; Footer</a:t>
            </a:r>
          </a:p>
        </p:txBody>
      </p:sp>
      <p:sp>
        <p:nvSpPr>
          <p:cNvPr id="1030" name="Rectangle 6"/>
          <p:cNvSpPr>
            <a:spLocks noGrp="1" noChangeArrowheads="1"/>
          </p:cNvSpPr>
          <p:nvPr>
            <p:ph type="sldNum" sz="quarter" idx="4"/>
          </p:nvPr>
        </p:nvSpPr>
        <p:spPr bwMode="auto">
          <a:xfrm>
            <a:off x="11601451" y="6559550"/>
            <a:ext cx="192616"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defRPr sz="800" smtClean="0"/>
            </a:lvl1pPr>
          </a:lstStyle>
          <a:p>
            <a:pPr>
              <a:defRPr/>
            </a:pPr>
            <a:fld id="{DCDC8A0F-7C7B-4207-93A6-07D6CD475C82}" type="slidenum">
              <a:rPr lang="en-GB" altLang="en-US"/>
              <a:pPr>
                <a:defRPr/>
              </a:pPr>
              <a:t>‹#›</a:t>
            </a:fld>
            <a:endParaRPr lang="en-GB" altLang="en-US"/>
          </a:p>
        </p:txBody>
      </p:sp>
      <p:sp>
        <p:nvSpPr>
          <p:cNvPr id="1031" name="Text Box 8"/>
          <p:cNvSpPr txBox="1">
            <a:spLocks noChangeArrowheads="1"/>
          </p:cNvSpPr>
          <p:nvPr/>
        </p:nvSpPr>
        <p:spPr bwMode="auto">
          <a:xfrm>
            <a:off x="11548534" y="6559550"/>
            <a:ext cx="48684"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spcBef>
                <a:spcPct val="50000"/>
              </a:spcBef>
              <a:defRPr sz="1100">
                <a:solidFill>
                  <a:schemeClr val="tx2"/>
                </a:solidFill>
                <a:latin typeface="Arial" panose="020B0604020202020204" pitchFamily="34" charset="0"/>
              </a:defRPr>
            </a:lvl1pPr>
            <a:lvl2pPr marL="742950" indent="-285750">
              <a:spcBef>
                <a:spcPct val="50000"/>
              </a:spcBef>
              <a:defRPr sz="1100">
                <a:solidFill>
                  <a:schemeClr val="tx2"/>
                </a:solidFill>
                <a:latin typeface="Arial" panose="020B0604020202020204" pitchFamily="34" charset="0"/>
              </a:defRPr>
            </a:lvl2pPr>
            <a:lvl3pPr marL="1143000" indent="-228600">
              <a:spcBef>
                <a:spcPct val="50000"/>
              </a:spcBef>
              <a:defRPr sz="1100">
                <a:solidFill>
                  <a:schemeClr val="tx2"/>
                </a:solidFill>
                <a:latin typeface="Arial" panose="020B0604020202020204" pitchFamily="34" charset="0"/>
              </a:defRPr>
            </a:lvl3pPr>
            <a:lvl4pPr marL="1600200" indent="-228600">
              <a:spcBef>
                <a:spcPct val="50000"/>
              </a:spcBef>
              <a:defRPr sz="1100">
                <a:solidFill>
                  <a:schemeClr val="tx2"/>
                </a:solidFill>
                <a:latin typeface="Arial" panose="020B0604020202020204" pitchFamily="34" charset="0"/>
              </a:defRPr>
            </a:lvl4pPr>
            <a:lvl5pPr marL="2057400" indent="-228600">
              <a:spcBef>
                <a:spcPct val="50000"/>
              </a:spcBef>
              <a:defRPr sz="1100">
                <a:solidFill>
                  <a:schemeClr val="tx2"/>
                </a:solidFill>
                <a:latin typeface="Arial" panose="020B0604020202020204" pitchFamily="34" charset="0"/>
              </a:defRPr>
            </a:lvl5pPr>
            <a:lvl6pPr marL="2514600" indent="-228600" eaLnBrk="0" fontAlgn="base" hangingPunct="0">
              <a:spcBef>
                <a:spcPct val="50000"/>
              </a:spcBef>
              <a:spcAft>
                <a:spcPct val="0"/>
              </a:spcAft>
              <a:defRPr sz="1100">
                <a:solidFill>
                  <a:schemeClr val="tx2"/>
                </a:solidFill>
                <a:latin typeface="Arial" panose="020B0604020202020204" pitchFamily="34" charset="0"/>
              </a:defRPr>
            </a:lvl6pPr>
            <a:lvl7pPr marL="2971800" indent="-228600" eaLnBrk="0" fontAlgn="base" hangingPunct="0">
              <a:spcBef>
                <a:spcPct val="50000"/>
              </a:spcBef>
              <a:spcAft>
                <a:spcPct val="0"/>
              </a:spcAft>
              <a:defRPr sz="1100">
                <a:solidFill>
                  <a:schemeClr val="tx2"/>
                </a:solidFill>
                <a:latin typeface="Arial" panose="020B0604020202020204" pitchFamily="34" charset="0"/>
              </a:defRPr>
            </a:lvl7pPr>
            <a:lvl8pPr marL="3429000" indent="-228600" eaLnBrk="0" fontAlgn="base" hangingPunct="0">
              <a:spcBef>
                <a:spcPct val="50000"/>
              </a:spcBef>
              <a:spcAft>
                <a:spcPct val="0"/>
              </a:spcAft>
              <a:defRPr sz="1100">
                <a:solidFill>
                  <a:schemeClr val="tx2"/>
                </a:solidFill>
                <a:latin typeface="Arial" panose="020B0604020202020204" pitchFamily="34" charset="0"/>
              </a:defRPr>
            </a:lvl8pPr>
            <a:lvl9pPr marL="3886200" indent="-228600" eaLnBrk="0" fontAlgn="base" hangingPunct="0">
              <a:spcBef>
                <a:spcPct val="50000"/>
              </a:spcBef>
              <a:spcAft>
                <a:spcPct val="0"/>
              </a:spcAft>
              <a:defRPr sz="1100">
                <a:solidFill>
                  <a:schemeClr val="tx2"/>
                </a:solidFill>
                <a:latin typeface="Arial" panose="020B0604020202020204" pitchFamily="34" charset="0"/>
              </a:defRPr>
            </a:lvl9pPr>
          </a:lstStyle>
          <a:p>
            <a:pPr eaLnBrk="1" hangingPunct="1">
              <a:defRPr/>
            </a:pPr>
            <a:r>
              <a:rPr lang="en-GB" altLang="en-US" sz="800"/>
              <a:t>/</a:t>
            </a:r>
          </a:p>
        </p:txBody>
      </p:sp>
      <p:sp>
        <p:nvSpPr>
          <p:cNvPr id="2" name="MSIPCMContentMarking" descr="{&quot;HashCode&quot;:-1288984879,&quot;Placement&quot;:&quot;Header&quot;,&quot;Top&quot;:0.0,&quot;Left&quot;:451.105438,&quot;SlideWidth&quot;:960,&quot;SlideHeight&quot;:540}">
            <a:extLst>
              <a:ext uri="{FF2B5EF4-FFF2-40B4-BE49-F238E27FC236}">
                <a16:creationId xmlns:a16="http://schemas.microsoft.com/office/drawing/2014/main" id="{233198C7-C3D9-4B65-9C75-9FC2C089F331}"/>
              </a:ext>
            </a:extLst>
          </p:cNvPr>
          <p:cNvSpPr txBox="1"/>
          <p:nvPr userDrawn="1"/>
        </p:nvSpPr>
        <p:spPr>
          <a:xfrm>
            <a:off x="5729039" y="0"/>
            <a:ext cx="733923" cy="262344"/>
          </a:xfrm>
          <a:prstGeom prst="rect">
            <a:avLst/>
          </a:prstGeom>
          <a:noFill/>
        </p:spPr>
        <p:txBody>
          <a:bodyPr vert="horz" wrap="square" lIns="0" tIns="0" rIns="0" bIns="0" rtlCol="0" anchor="ctr" anchorCtr="1">
            <a:spAutoFit/>
          </a:bodyPr>
          <a:lstStyle/>
          <a:p>
            <a:pPr algn="ctr">
              <a:spcBef>
                <a:spcPts val="0"/>
              </a:spcBef>
              <a:spcAft>
                <a:spcPts val="0"/>
              </a:spcAft>
            </a:pPr>
            <a:r>
              <a:rPr lang="en-GB" sz="1000">
                <a:solidFill>
                  <a:srgbClr val="000000"/>
                </a:solidFill>
                <a:latin typeface="Calibri" panose="020F0502020204030204" pitchFamily="34" charset="0"/>
              </a:rPr>
              <a:t>OFFICIAL</a:t>
            </a:r>
          </a:p>
        </p:txBody>
      </p:sp>
    </p:spTree>
    <p:extLst>
      <p:ext uri="{BB962C8B-B14F-4D97-AF65-F5344CB8AC3E}">
        <p14:creationId xmlns:p14="http://schemas.microsoft.com/office/powerpoint/2010/main" val="895423944"/>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Lst>
  <p:hf hdr="0"/>
  <p:txStyles>
    <p:titleStyle>
      <a:lvl1pPr algn="l" rtl="0" eaLnBrk="1" fontAlgn="base" hangingPunct="1">
        <a:spcBef>
          <a:spcPct val="0"/>
        </a:spcBef>
        <a:spcAft>
          <a:spcPct val="0"/>
        </a:spcAft>
        <a:defRPr sz="2800" b="1" i="1" kern="1200">
          <a:solidFill>
            <a:schemeClr val="tx2"/>
          </a:solidFill>
          <a:latin typeface="+mj-lt"/>
          <a:ea typeface="+mj-ea"/>
          <a:cs typeface="+mj-cs"/>
        </a:defRPr>
      </a:lvl1pPr>
      <a:lvl2pPr algn="l" rtl="0" eaLnBrk="1" fontAlgn="base" hangingPunct="1">
        <a:spcBef>
          <a:spcPct val="0"/>
        </a:spcBef>
        <a:spcAft>
          <a:spcPct val="0"/>
        </a:spcAft>
        <a:defRPr sz="2800" b="1" i="1">
          <a:solidFill>
            <a:schemeClr val="tx2"/>
          </a:solidFill>
          <a:latin typeface="Arial" panose="020B0604020202020204" pitchFamily="34" charset="0"/>
        </a:defRPr>
      </a:lvl2pPr>
      <a:lvl3pPr algn="l" rtl="0" eaLnBrk="1" fontAlgn="base" hangingPunct="1">
        <a:spcBef>
          <a:spcPct val="0"/>
        </a:spcBef>
        <a:spcAft>
          <a:spcPct val="0"/>
        </a:spcAft>
        <a:defRPr sz="2800" b="1" i="1">
          <a:solidFill>
            <a:schemeClr val="tx2"/>
          </a:solidFill>
          <a:latin typeface="Arial" panose="020B0604020202020204" pitchFamily="34" charset="0"/>
        </a:defRPr>
      </a:lvl3pPr>
      <a:lvl4pPr algn="l" rtl="0" eaLnBrk="1" fontAlgn="base" hangingPunct="1">
        <a:spcBef>
          <a:spcPct val="0"/>
        </a:spcBef>
        <a:spcAft>
          <a:spcPct val="0"/>
        </a:spcAft>
        <a:defRPr sz="2800" b="1" i="1">
          <a:solidFill>
            <a:schemeClr val="tx2"/>
          </a:solidFill>
          <a:latin typeface="Arial" panose="020B0604020202020204" pitchFamily="34" charset="0"/>
        </a:defRPr>
      </a:lvl4pPr>
      <a:lvl5pPr algn="l" rtl="0" eaLnBrk="1" fontAlgn="base" hangingPunct="1">
        <a:spcBef>
          <a:spcPct val="0"/>
        </a:spcBef>
        <a:spcAft>
          <a:spcPct val="0"/>
        </a:spcAft>
        <a:defRPr sz="2800" b="1" i="1">
          <a:solidFill>
            <a:schemeClr val="tx2"/>
          </a:solidFill>
          <a:latin typeface="Arial" panose="020B0604020202020204" pitchFamily="34" charset="0"/>
        </a:defRPr>
      </a:lvl5pPr>
      <a:lvl6pPr marL="457200" algn="l" rtl="0" eaLnBrk="1" fontAlgn="base" hangingPunct="1">
        <a:spcBef>
          <a:spcPct val="0"/>
        </a:spcBef>
        <a:spcAft>
          <a:spcPct val="0"/>
        </a:spcAft>
        <a:defRPr sz="2800" b="1" i="1">
          <a:solidFill>
            <a:schemeClr val="tx2"/>
          </a:solidFill>
          <a:latin typeface="Arial" panose="020B0604020202020204" pitchFamily="34" charset="0"/>
        </a:defRPr>
      </a:lvl6pPr>
      <a:lvl7pPr marL="914400" algn="l" rtl="0" eaLnBrk="1" fontAlgn="base" hangingPunct="1">
        <a:spcBef>
          <a:spcPct val="0"/>
        </a:spcBef>
        <a:spcAft>
          <a:spcPct val="0"/>
        </a:spcAft>
        <a:defRPr sz="2800" b="1" i="1">
          <a:solidFill>
            <a:schemeClr val="tx2"/>
          </a:solidFill>
          <a:latin typeface="Arial" panose="020B0604020202020204" pitchFamily="34" charset="0"/>
        </a:defRPr>
      </a:lvl7pPr>
      <a:lvl8pPr marL="1371600" algn="l" rtl="0" eaLnBrk="1" fontAlgn="base" hangingPunct="1">
        <a:spcBef>
          <a:spcPct val="0"/>
        </a:spcBef>
        <a:spcAft>
          <a:spcPct val="0"/>
        </a:spcAft>
        <a:defRPr sz="2800" b="1" i="1">
          <a:solidFill>
            <a:schemeClr val="tx2"/>
          </a:solidFill>
          <a:latin typeface="Arial" panose="020B0604020202020204" pitchFamily="34" charset="0"/>
        </a:defRPr>
      </a:lvl8pPr>
      <a:lvl9pPr marL="1828800" algn="l" rtl="0" eaLnBrk="1" fontAlgn="base" hangingPunct="1">
        <a:spcBef>
          <a:spcPct val="0"/>
        </a:spcBef>
        <a:spcAft>
          <a:spcPct val="0"/>
        </a:spcAft>
        <a:defRPr sz="2800" b="1" i="1">
          <a:solidFill>
            <a:schemeClr val="tx2"/>
          </a:solidFill>
          <a:latin typeface="Arial" panose="020B0604020202020204" pitchFamily="34" charset="0"/>
        </a:defRPr>
      </a:lvl9pPr>
    </p:titleStyle>
    <p:bodyStyle>
      <a:lvl1pPr algn="l" rtl="0" eaLnBrk="1" fontAlgn="base" hangingPunct="1">
        <a:spcBef>
          <a:spcPct val="20000"/>
        </a:spcBef>
        <a:spcAft>
          <a:spcPct val="0"/>
        </a:spcAft>
        <a:buClr>
          <a:schemeClr val="folHlink"/>
        </a:buClr>
        <a:buSzPct val="50000"/>
        <a:buFont typeface="Arial" charset="0"/>
        <a:defRPr kern="1200">
          <a:solidFill>
            <a:schemeClr val="tx1"/>
          </a:solidFill>
          <a:latin typeface="+mn-lt"/>
          <a:ea typeface="+mn-ea"/>
          <a:cs typeface="+mn-cs"/>
        </a:defRPr>
      </a:lvl1pPr>
      <a:lvl2pPr marL="361950" indent="-180975" algn="l" rtl="0" eaLnBrk="1" fontAlgn="base" hangingPunct="1">
        <a:spcBef>
          <a:spcPct val="20000"/>
        </a:spcBef>
        <a:spcAft>
          <a:spcPct val="0"/>
        </a:spcAft>
        <a:buClr>
          <a:schemeClr val="folHlink"/>
        </a:buClr>
        <a:buSzPct val="50000"/>
        <a:buFont typeface="Arial" charset="0"/>
        <a:buChar char="►"/>
        <a:defRPr kern="1200">
          <a:solidFill>
            <a:schemeClr val="tx1"/>
          </a:solidFill>
          <a:latin typeface="+mn-lt"/>
          <a:ea typeface="+mn-ea"/>
          <a:cs typeface="+mn-cs"/>
        </a:defRPr>
      </a:lvl2pPr>
      <a:lvl3pPr marL="808038" indent="-180975" algn="l" rtl="0" eaLnBrk="1" fontAlgn="base" hangingPunct="1">
        <a:spcBef>
          <a:spcPct val="20000"/>
        </a:spcBef>
        <a:spcAft>
          <a:spcPct val="0"/>
        </a:spcAft>
        <a:buClr>
          <a:schemeClr val="folHlink"/>
        </a:buClr>
        <a:buChar char="•"/>
        <a:defRPr kern="1200">
          <a:solidFill>
            <a:schemeClr val="tx1"/>
          </a:solidFill>
          <a:latin typeface="+mn-lt"/>
          <a:ea typeface="+mn-ea"/>
          <a:cs typeface="+mn-cs"/>
        </a:defRPr>
      </a:lvl3pPr>
      <a:lvl4pPr marL="1255713" indent="-179388" algn="l" rtl="0" eaLnBrk="1" fontAlgn="base" hangingPunct="1">
        <a:spcBef>
          <a:spcPct val="20000"/>
        </a:spcBef>
        <a:spcAft>
          <a:spcPct val="0"/>
        </a:spcAft>
        <a:buClr>
          <a:schemeClr val="folHlink"/>
        </a:buClr>
        <a:buFont typeface="Arial" charset="0"/>
        <a:buChar char="-"/>
        <a:defRPr kern="1200">
          <a:solidFill>
            <a:schemeClr val="tx1"/>
          </a:solidFill>
          <a:latin typeface="+mn-lt"/>
          <a:ea typeface="+mn-ea"/>
          <a:cs typeface="+mn-cs"/>
        </a:defRPr>
      </a:lvl4pPr>
      <a:lvl5pPr marL="1703388" indent="-179388" algn="l" rtl="0" eaLnBrk="1" fontAlgn="base" hangingPunct="1">
        <a:spcBef>
          <a:spcPct val="20000"/>
        </a:spcBef>
        <a:spcAft>
          <a:spcPct val="0"/>
        </a:spcAft>
        <a:buClr>
          <a:schemeClr val="folHlink"/>
        </a:buCl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719668" y="827088"/>
            <a:ext cx="9692217"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a:t>Click to edit Master title style</a:t>
            </a:r>
          </a:p>
        </p:txBody>
      </p:sp>
      <p:sp>
        <p:nvSpPr>
          <p:cNvPr id="2051" name="Rectangle 3"/>
          <p:cNvSpPr>
            <a:spLocks noGrp="1" noChangeArrowheads="1"/>
          </p:cNvSpPr>
          <p:nvPr>
            <p:ph type="body" idx="1"/>
          </p:nvPr>
        </p:nvSpPr>
        <p:spPr bwMode="auto">
          <a:xfrm>
            <a:off x="719668" y="1841501"/>
            <a:ext cx="9692217"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1269" name="Rectangle 5"/>
          <p:cNvSpPr>
            <a:spLocks noGrp="1" noChangeArrowheads="1"/>
          </p:cNvSpPr>
          <p:nvPr>
            <p:ph type="ftr" sz="quarter" idx="3"/>
          </p:nvPr>
        </p:nvSpPr>
        <p:spPr bwMode="auto">
          <a:xfrm>
            <a:off x="719667" y="233364"/>
            <a:ext cx="5757333" cy="1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eaLnBrk="1" hangingPunct="1">
              <a:spcBef>
                <a:spcPct val="0"/>
              </a:spcBef>
              <a:defRPr sz="800">
                <a:latin typeface="Arial" panose="020B0604020202020204" pitchFamily="34" charset="0"/>
              </a:defRPr>
            </a:lvl1pPr>
          </a:lstStyle>
          <a:p>
            <a:pPr>
              <a:defRPr/>
            </a:pPr>
            <a:r>
              <a:rPr lang="en-GB" altLang="en-US"/>
              <a:t>Presentation Title: View &gt; Header &amp; Footer</a:t>
            </a:r>
          </a:p>
        </p:txBody>
      </p:sp>
      <p:sp>
        <p:nvSpPr>
          <p:cNvPr id="11272" name="Rectangle 8"/>
          <p:cNvSpPr>
            <a:spLocks noGrp="1" noChangeArrowheads="1"/>
          </p:cNvSpPr>
          <p:nvPr>
            <p:ph type="dt" sz="half" idx="2"/>
          </p:nvPr>
        </p:nvSpPr>
        <p:spPr bwMode="auto">
          <a:xfrm>
            <a:off x="8650817" y="6559550"/>
            <a:ext cx="2844800"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spcBef>
                <a:spcPct val="0"/>
              </a:spcBef>
              <a:defRPr sz="800">
                <a:latin typeface="Arial" panose="020B0604020202020204" pitchFamily="34" charset="0"/>
              </a:defRPr>
            </a:lvl1pPr>
          </a:lstStyle>
          <a:p>
            <a:pPr>
              <a:defRPr/>
            </a:pPr>
            <a:fld id="{1D0AC29F-DC23-40A4-90C3-B79A2E2E468C}" type="datetime5">
              <a:rPr lang="en-GB" altLang="en-US"/>
              <a:pPr>
                <a:defRPr/>
              </a:pPr>
              <a:t>21-Dec-23</a:t>
            </a:fld>
            <a:endParaRPr lang="en-GB" altLang="en-US"/>
          </a:p>
        </p:txBody>
      </p:sp>
      <p:sp>
        <p:nvSpPr>
          <p:cNvPr id="11273" name="Rectangle 9"/>
          <p:cNvSpPr>
            <a:spLocks noGrp="1" noChangeArrowheads="1"/>
          </p:cNvSpPr>
          <p:nvPr>
            <p:ph type="sldNum" sz="quarter" idx="4"/>
          </p:nvPr>
        </p:nvSpPr>
        <p:spPr bwMode="auto">
          <a:xfrm>
            <a:off x="11601451" y="6559550"/>
            <a:ext cx="192616"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defRPr sz="800" smtClean="0"/>
            </a:lvl1pPr>
          </a:lstStyle>
          <a:p>
            <a:pPr>
              <a:defRPr/>
            </a:pPr>
            <a:fld id="{A52176FC-3097-4065-ABE4-7E9C5A3F3358}" type="slidenum">
              <a:rPr lang="en-GB" altLang="en-US"/>
              <a:pPr>
                <a:defRPr/>
              </a:pPr>
              <a:t>‹#›</a:t>
            </a:fld>
            <a:endParaRPr lang="en-GB" altLang="en-US"/>
          </a:p>
        </p:txBody>
      </p:sp>
      <p:sp>
        <p:nvSpPr>
          <p:cNvPr id="2055" name="Text Box 10"/>
          <p:cNvSpPr txBox="1">
            <a:spLocks noChangeArrowheads="1"/>
          </p:cNvSpPr>
          <p:nvPr/>
        </p:nvSpPr>
        <p:spPr bwMode="auto">
          <a:xfrm>
            <a:off x="11548534" y="6559550"/>
            <a:ext cx="48684"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spcBef>
                <a:spcPct val="50000"/>
              </a:spcBef>
              <a:defRPr sz="1100">
                <a:solidFill>
                  <a:schemeClr val="tx2"/>
                </a:solidFill>
                <a:latin typeface="Arial" panose="020B0604020202020204" pitchFamily="34" charset="0"/>
              </a:defRPr>
            </a:lvl1pPr>
            <a:lvl2pPr marL="742950" indent="-285750">
              <a:spcBef>
                <a:spcPct val="50000"/>
              </a:spcBef>
              <a:defRPr sz="1100">
                <a:solidFill>
                  <a:schemeClr val="tx2"/>
                </a:solidFill>
                <a:latin typeface="Arial" panose="020B0604020202020204" pitchFamily="34" charset="0"/>
              </a:defRPr>
            </a:lvl2pPr>
            <a:lvl3pPr marL="1143000" indent="-228600">
              <a:spcBef>
                <a:spcPct val="50000"/>
              </a:spcBef>
              <a:defRPr sz="1100">
                <a:solidFill>
                  <a:schemeClr val="tx2"/>
                </a:solidFill>
                <a:latin typeface="Arial" panose="020B0604020202020204" pitchFamily="34" charset="0"/>
              </a:defRPr>
            </a:lvl3pPr>
            <a:lvl4pPr marL="1600200" indent="-228600">
              <a:spcBef>
                <a:spcPct val="50000"/>
              </a:spcBef>
              <a:defRPr sz="1100">
                <a:solidFill>
                  <a:schemeClr val="tx2"/>
                </a:solidFill>
                <a:latin typeface="Arial" panose="020B0604020202020204" pitchFamily="34" charset="0"/>
              </a:defRPr>
            </a:lvl4pPr>
            <a:lvl5pPr marL="2057400" indent="-228600">
              <a:spcBef>
                <a:spcPct val="50000"/>
              </a:spcBef>
              <a:defRPr sz="1100">
                <a:solidFill>
                  <a:schemeClr val="tx2"/>
                </a:solidFill>
                <a:latin typeface="Arial" panose="020B0604020202020204" pitchFamily="34" charset="0"/>
              </a:defRPr>
            </a:lvl5pPr>
            <a:lvl6pPr marL="2514600" indent="-228600" eaLnBrk="0" fontAlgn="base" hangingPunct="0">
              <a:spcBef>
                <a:spcPct val="50000"/>
              </a:spcBef>
              <a:spcAft>
                <a:spcPct val="0"/>
              </a:spcAft>
              <a:defRPr sz="1100">
                <a:solidFill>
                  <a:schemeClr val="tx2"/>
                </a:solidFill>
                <a:latin typeface="Arial" panose="020B0604020202020204" pitchFamily="34" charset="0"/>
              </a:defRPr>
            </a:lvl6pPr>
            <a:lvl7pPr marL="2971800" indent="-228600" eaLnBrk="0" fontAlgn="base" hangingPunct="0">
              <a:spcBef>
                <a:spcPct val="50000"/>
              </a:spcBef>
              <a:spcAft>
                <a:spcPct val="0"/>
              </a:spcAft>
              <a:defRPr sz="1100">
                <a:solidFill>
                  <a:schemeClr val="tx2"/>
                </a:solidFill>
                <a:latin typeface="Arial" panose="020B0604020202020204" pitchFamily="34" charset="0"/>
              </a:defRPr>
            </a:lvl7pPr>
            <a:lvl8pPr marL="3429000" indent="-228600" eaLnBrk="0" fontAlgn="base" hangingPunct="0">
              <a:spcBef>
                <a:spcPct val="50000"/>
              </a:spcBef>
              <a:spcAft>
                <a:spcPct val="0"/>
              </a:spcAft>
              <a:defRPr sz="1100">
                <a:solidFill>
                  <a:schemeClr val="tx2"/>
                </a:solidFill>
                <a:latin typeface="Arial" panose="020B0604020202020204" pitchFamily="34" charset="0"/>
              </a:defRPr>
            </a:lvl8pPr>
            <a:lvl9pPr marL="3886200" indent="-228600" eaLnBrk="0" fontAlgn="base" hangingPunct="0">
              <a:spcBef>
                <a:spcPct val="50000"/>
              </a:spcBef>
              <a:spcAft>
                <a:spcPct val="0"/>
              </a:spcAft>
              <a:defRPr sz="1100">
                <a:solidFill>
                  <a:schemeClr val="tx2"/>
                </a:solidFill>
                <a:latin typeface="Arial" panose="020B0604020202020204" pitchFamily="34" charset="0"/>
              </a:defRPr>
            </a:lvl9pPr>
          </a:lstStyle>
          <a:p>
            <a:pPr eaLnBrk="1" hangingPunct="1">
              <a:defRPr/>
            </a:pPr>
            <a:r>
              <a:rPr lang="en-GB" altLang="en-US" sz="800"/>
              <a:t>/</a:t>
            </a:r>
          </a:p>
        </p:txBody>
      </p:sp>
      <p:sp>
        <p:nvSpPr>
          <p:cNvPr id="2" name="MSIPCMContentMarking" descr="{&quot;HashCode&quot;:-1288984879,&quot;Placement&quot;:&quot;Header&quot;,&quot;Top&quot;:0.0,&quot;Left&quot;:451.105438,&quot;SlideWidth&quot;:960,&quot;SlideHeight&quot;:540}">
            <a:extLst>
              <a:ext uri="{FF2B5EF4-FFF2-40B4-BE49-F238E27FC236}">
                <a16:creationId xmlns:a16="http://schemas.microsoft.com/office/drawing/2014/main" id="{77397F12-7BCC-4320-B53D-F19909BB0252}"/>
              </a:ext>
            </a:extLst>
          </p:cNvPr>
          <p:cNvSpPr txBox="1"/>
          <p:nvPr userDrawn="1"/>
        </p:nvSpPr>
        <p:spPr>
          <a:xfrm>
            <a:off x="5729039" y="0"/>
            <a:ext cx="733923" cy="262344"/>
          </a:xfrm>
          <a:prstGeom prst="rect">
            <a:avLst/>
          </a:prstGeom>
          <a:noFill/>
        </p:spPr>
        <p:txBody>
          <a:bodyPr vert="horz" wrap="square" lIns="0" tIns="0" rIns="0" bIns="0" rtlCol="0" anchor="ctr" anchorCtr="1">
            <a:spAutoFit/>
          </a:bodyPr>
          <a:lstStyle/>
          <a:p>
            <a:pPr algn="ctr">
              <a:spcBef>
                <a:spcPts val="0"/>
              </a:spcBef>
              <a:spcAft>
                <a:spcPts val="0"/>
              </a:spcAft>
            </a:pPr>
            <a:r>
              <a:rPr lang="en-GB" sz="1000">
                <a:solidFill>
                  <a:srgbClr val="000000"/>
                </a:solidFill>
                <a:latin typeface="Calibri" panose="020F0502020204030204" pitchFamily="34" charset="0"/>
              </a:rPr>
              <a:t>OFFICIAL</a:t>
            </a:r>
          </a:p>
        </p:txBody>
      </p:sp>
    </p:spTree>
    <p:extLst>
      <p:ext uri="{BB962C8B-B14F-4D97-AF65-F5344CB8AC3E}">
        <p14:creationId xmlns:p14="http://schemas.microsoft.com/office/powerpoint/2010/main" val="3403089825"/>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Lst>
  <p:hf hdr="0"/>
  <p:txStyles>
    <p:titleStyle>
      <a:lvl1pPr algn="l" rtl="0" eaLnBrk="0" fontAlgn="base" hangingPunct="0">
        <a:spcBef>
          <a:spcPct val="0"/>
        </a:spcBef>
        <a:spcAft>
          <a:spcPct val="0"/>
        </a:spcAft>
        <a:defRPr sz="2800" b="1" i="1" kern="1200">
          <a:solidFill>
            <a:schemeClr val="tx2"/>
          </a:solidFill>
          <a:latin typeface="+mj-lt"/>
          <a:ea typeface="+mj-ea"/>
          <a:cs typeface="+mj-cs"/>
        </a:defRPr>
      </a:lvl1pPr>
      <a:lvl2pPr algn="l" rtl="0" eaLnBrk="0" fontAlgn="base" hangingPunct="0">
        <a:spcBef>
          <a:spcPct val="0"/>
        </a:spcBef>
        <a:spcAft>
          <a:spcPct val="0"/>
        </a:spcAft>
        <a:defRPr sz="2800" b="1" i="1">
          <a:solidFill>
            <a:schemeClr val="tx2"/>
          </a:solidFill>
          <a:latin typeface="Arial" panose="020B0604020202020204" pitchFamily="34" charset="0"/>
        </a:defRPr>
      </a:lvl2pPr>
      <a:lvl3pPr algn="l" rtl="0" eaLnBrk="0" fontAlgn="base" hangingPunct="0">
        <a:spcBef>
          <a:spcPct val="0"/>
        </a:spcBef>
        <a:spcAft>
          <a:spcPct val="0"/>
        </a:spcAft>
        <a:defRPr sz="2800" b="1" i="1">
          <a:solidFill>
            <a:schemeClr val="tx2"/>
          </a:solidFill>
          <a:latin typeface="Arial" panose="020B0604020202020204" pitchFamily="34" charset="0"/>
        </a:defRPr>
      </a:lvl3pPr>
      <a:lvl4pPr algn="l" rtl="0" eaLnBrk="0" fontAlgn="base" hangingPunct="0">
        <a:spcBef>
          <a:spcPct val="0"/>
        </a:spcBef>
        <a:spcAft>
          <a:spcPct val="0"/>
        </a:spcAft>
        <a:defRPr sz="2800" b="1" i="1">
          <a:solidFill>
            <a:schemeClr val="tx2"/>
          </a:solidFill>
          <a:latin typeface="Arial" panose="020B0604020202020204" pitchFamily="34" charset="0"/>
        </a:defRPr>
      </a:lvl4pPr>
      <a:lvl5pPr algn="l" rtl="0" eaLnBrk="0" fontAlgn="base" hangingPunct="0">
        <a:spcBef>
          <a:spcPct val="0"/>
        </a:spcBef>
        <a:spcAft>
          <a:spcPct val="0"/>
        </a:spcAft>
        <a:defRPr sz="2800" b="1" i="1">
          <a:solidFill>
            <a:schemeClr val="tx2"/>
          </a:solidFill>
          <a:latin typeface="Arial" panose="020B0604020202020204" pitchFamily="34" charset="0"/>
        </a:defRPr>
      </a:lvl5pPr>
      <a:lvl6pPr marL="457200" algn="l" rtl="0" fontAlgn="base">
        <a:spcBef>
          <a:spcPct val="0"/>
        </a:spcBef>
        <a:spcAft>
          <a:spcPct val="0"/>
        </a:spcAft>
        <a:defRPr sz="2800" b="1" i="1">
          <a:solidFill>
            <a:schemeClr val="tx2"/>
          </a:solidFill>
          <a:latin typeface="Arial" panose="020B0604020202020204" pitchFamily="34" charset="0"/>
        </a:defRPr>
      </a:lvl6pPr>
      <a:lvl7pPr marL="914400" algn="l" rtl="0" fontAlgn="base">
        <a:spcBef>
          <a:spcPct val="0"/>
        </a:spcBef>
        <a:spcAft>
          <a:spcPct val="0"/>
        </a:spcAft>
        <a:defRPr sz="2800" b="1" i="1">
          <a:solidFill>
            <a:schemeClr val="tx2"/>
          </a:solidFill>
          <a:latin typeface="Arial" panose="020B0604020202020204" pitchFamily="34" charset="0"/>
        </a:defRPr>
      </a:lvl7pPr>
      <a:lvl8pPr marL="1371600" algn="l" rtl="0" fontAlgn="base">
        <a:spcBef>
          <a:spcPct val="0"/>
        </a:spcBef>
        <a:spcAft>
          <a:spcPct val="0"/>
        </a:spcAft>
        <a:defRPr sz="2800" b="1" i="1">
          <a:solidFill>
            <a:schemeClr val="tx2"/>
          </a:solidFill>
          <a:latin typeface="Arial" panose="020B0604020202020204" pitchFamily="34" charset="0"/>
        </a:defRPr>
      </a:lvl8pPr>
      <a:lvl9pPr marL="1828800" algn="l" rtl="0" fontAlgn="base">
        <a:spcBef>
          <a:spcPct val="0"/>
        </a:spcBef>
        <a:spcAft>
          <a:spcPct val="0"/>
        </a:spcAft>
        <a:defRPr sz="2800" b="1" i="1">
          <a:solidFill>
            <a:schemeClr val="tx2"/>
          </a:solidFill>
          <a:latin typeface="Arial" panose="020B0604020202020204" pitchFamily="34" charset="0"/>
        </a:defRPr>
      </a:lvl9pPr>
    </p:titleStyle>
    <p:bodyStyle>
      <a:lvl1pPr algn="l" rtl="0" eaLnBrk="0" fontAlgn="base" hangingPunct="0">
        <a:spcBef>
          <a:spcPct val="20000"/>
        </a:spcBef>
        <a:spcAft>
          <a:spcPct val="0"/>
        </a:spcAft>
        <a:buClr>
          <a:schemeClr val="folHlink"/>
        </a:buClr>
        <a:buSzPct val="50000"/>
        <a:buFont typeface="Arial" charset="0"/>
        <a:defRPr kern="1200">
          <a:solidFill>
            <a:schemeClr val="tx1"/>
          </a:solidFill>
          <a:latin typeface="+mn-lt"/>
          <a:ea typeface="+mn-ea"/>
          <a:cs typeface="+mn-cs"/>
        </a:defRPr>
      </a:lvl1pPr>
      <a:lvl2pPr marL="360363" indent="-180975" algn="l" rtl="0" eaLnBrk="0" fontAlgn="base" hangingPunct="0">
        <a:spcBef>
          <a:spcPct val="20000"/>
        </a:spcBef>
        <a:spcAft>
          <a:spcPct val="0"/>
        </a:spcAft>
        <a:buClr>
          <a:schemeClr val="folHlink"/>
        </a:buClr>
        <a:buSzPct val="50000"/>
        <a:buFont typeface="Arial" charset="0"/>
        <a:buChar char="►"/>
        <a:defRPr kern="1200">
          <a:solidFill>
            <a:schemeClr val="tx1"/>
          </a:solidFill>
          <a:latin typeface="+mn-lt"/>
          <a:ea typeface="+mn-ea"/>
          <a:cs typeface="+mn-cs"/>
        </a:defRPr>
      </a:lvl2pPr>
      <a:lvl3pPr marL="806450" indent="-180975" algn="l" rtl="0" eaLnBrk="0" fontAlgn="base" hangingPunct="0">
        <a:spcBef>
          <a:spcPct val="20000"/>
        </a:spcBef>
        <a:spcAft>
          <a:spcPct val="0"/>
        </a:spcAft>
        <a:buClr>
          <a:schemeClr val="folHlink"/>
        </a:buClr>
        <a:buChar char="•"/>
        <a:defRPr kern="1200">
          <a:solidFill>
            <a:schemeClr val="tx1"/>
          </a:solidFill>
          <a:latin typeface="+mn-lt"/>
          <a:ea typeface="+mn-ea"/>
          <a:cs typeface="+mn-cs"/>
        </a:defRPr>
      </a:lvl3pPr>
      <a:lvl4pPr marL="1257300" indent="-184150" algn="l" rtl="0" eaLnBrk="0" fontAlgn="base" hangingPunct="0">
        <a:spcBef>
          <a:spcPct val="20000"/>
        </a:spcBef>
        <a:spcAft>
          <a:spcPct val="0"/>
        </a:spcAft>
        <a:buClr>
          <a:schemeClr val="folHlink"/>
        </a:buClr>
        <a:buFont typeface="Arial" charset="0"/>
        <a:buChar char="-"/>
        <a:defRPr kern="1200">
          <a:solidFill>
            <a:schemeClr val="tx1"/>
          </a:solidFill>
          <a:latin typeface="+mn-lt"/>
          <a:ea typeface="+mn-ea"/>
          <a:cs typeface="+mn-cs"/>
        </a:defRPr>
      </a:lvl4pPr>
      <a:lvl5pPr marL="1703388" indent="-179388" algn="l" rtl="0" eaLnBrk="0" fontAlgn="base" hangingPunct="0">
        <a:spcBef>
          <a:spcPct val="20000"/>
        </a:spcBef>
        <a:spcAft>
          <a:spcPct val="0"/>
        </a:spcAft>
        <a:buClr>
          <a:schemeClr val="folHlink"/>
        </a:buCl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719668" y="827088"/>
            <a:ext cx="9692217"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a:t>Click to edit Master title style</a:t>
            </a:r>
          </a:p>
        </p:txBody>
      </p:sp>
      <p:sp>
        <p:nvSpPr>
          <p:cNvPr id="4099" name="Rectangle 3"/>
          <p:cNvSpPr>
            <a:spLocks noGrp="1" noChangeArrowheads="1"/>
          </p:cNvSpPr>
          <p:nvPr>
            <p:ph type="body" idx="1"/>
          </p:nvPr>
        </p:nvSpPr>
        <p:spPr bwMode="auto">
          <a:xfrm>
            <a:off x="719668" y="1841501"/>
            <a:ext cx="10748433"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4453" name="Rectangle 5"/>
          <p:cNvSpPr>
            <a:spLocks noGrp="1" noChangeArrowheads="1"/>
          </p:cNvSpPr>
          <p:nvPr>
            <p:ph type="ftr" sz="quarter" idx="3"/>
          </p:nvPr>
        </p:nvSpPr>
        <p:spPr bwMode="auto">
          <a:xfrm>
            <a:off x="719667" y="233364"/>
            <a:ext cx="5757333" cy="1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eaLnBrk="1" hangingPunct="1">
              <a:spcBef>
                <a:spcPct val="0"/>
              </a:spcBef>
              <a:defRPr sz="800">
                <a:latin typeface="Arial" panose="020B0604020202020204" pitchFamily="34" charset="0"/>
              </a:defRPr>
            </a:lvl1pPr>
          </a:lstStyle>
          <a:p>
            <a:pPr>
              <a:defRPr/>
            </a:pPr>
            <a:r>
              <a:rPr lang="en-GB" altLang="en-US"/>
              <a:t>Presentation Title: View &gt; Header &amp; Footer</a:t>
            </a:r>
          </a:p>
        </p:txBody>
      </p:sp>
      <p:sp>
        <p:nvSpPr>
          <p:cNvPr id="104456" name="Rectangle 8"/>
          <p:cNvSpPr>
            <a:spLocks noGrp="1" noChangeArrowheads="1"/>
          </p:cNvSpPr>
          <p:nvPr>
            <p:ph type="dt" sz="half" idx="2"/>
          </p:nvPr>
        </p:nvSpPr>
        <p:spPr bwMode="auto">
          <a:xfrm>
            <a:off x="8650817" y="6559550"/>
            <a:ext cx="2844800"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spcBef>
                <a:spcPct val="0"/>
              </a:spcBef>
              <a:defRPr sz="800">
                <a:latin typeface="Arial" panose="020B0604020202020204" pitchFamily="34" charset="0"/>
              </a:defRPr>
            </a:lvl1pPr>
          </a:lstStyle>
          <a:p>
            <a:pPr>
              <a:defRPr/>
            </a:pPr>
            <a:fld id="{AAFAC7BC-B357-488D-B8E0-02023C08D04B}" type="datetime5">
              <a:rPr lang="en-GB" altLang="en-US"/>
              <a:pPr>
                <a:defRPr/>
              </a:pPr>
              <a:t>21-Dec-23</a:t>
            </a:fld>
            <a:endParaRPr lang="en-GB" altLang="en-US"/>
          </a:p>
        </p:txBody>
      </p:sp>
      <p:sp>
        <p:nvSpPr>
          <p:cNvPr id="104457" name="Rectangle 9"/>
          <p:cNvSpPr>
            <a:spLocks noGrp="1" noChangeArrowheads="1"/>
          </p:cNvSpPr>
          <p:nvPr>
            <p:ph type="sldNum" sz="quarter" idx="4"/>
          </p:nvPr>
        </p:nvSpPr>
        <p:spPr bwMode="auto">
          <a:xfrm>
            <a:off x="11601451" y="6559550"/>
            <a:ext cx="192616"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defRPr sz="800" smtClean="0"/>
            </a:lvl1pPr>
          </a:lstStyle>
          <a:p>
            <a:pPr>
              <a:defRPr/>
            </a:pPr>
            <a:fld id="{7290BCF5-E4B1-482C-93D3-7263EF202AB3}" type="slidenum">
              <a:rPr lang="en-GB" altLang="en-US"/>
              <a:pPr>
                <a:defRPr/>
              </a:pPr>
              <a:t>‹#›</a:t>
            </a:fld>
            <a:endParaRPr lang="en-GB" altLang="en-US"/>
          </a:p>
        </p:txBody>
      </p:sp>
      <p:sp>
        <p:nvSpPr>
          <p:cNvPr id="4103" name="Text Box 10"/>
          <p:cNvSpPr txBox="1">
            <a:spLocks noChangeArrowheads="1"/>
          </p:cNvSpPr>
          <p:nvPr/>
        </p:nvSpPr>
        <p:spPr bwMode="auto">
          <a:xfrm>
            <a:off x="11548534" y="6559550"/>
            <a:ext cx="48684"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spcBef>
                <a:spcPct val="50000"/>
              </a:spcBef>
              <a:defRPr sz="1100">
                <a:solidFill>
                  <a:schemeClr val="tx2"/>
                </a:solidFill>
                <a:latin typeface="Arial" panose="020B0604020202020204" pitchFamily="34" charset="0"/>
              </a:defRPr>
            </a:lvl1pPr>
            <a:lvl2pPr marL="742950" indent="-285750">
              <a:spcBef>
                <a:spcPct val="50000"/>
              </a:spcBef>
              <a:defRPr sz="1100">
                <a:solidFill>
                  <a:schemeClr val="tx2"/>
                </a:solidFill>
                <a:latin typeface="Arial" panose="020B0604020202020204" pitchFamily="34" charset="0"/>
              </a:defRPr>
            </a:lvl2pPr>
            <a:lvl3pPr marL="1143000" indent="-228600">
              <a:spcBef>
                <a:spcPct val="50000"/>
              </a:spcBef>
              <a:defRPr sz="1100">
                <a:solidFill>
                  <a:schemeClr val="tx2"/>
                </a:solidFill>
                <a:latin typeface="Arial" panose="020B0604020202020204" pitchFamily="34" charset="0"/>
              </a:defRPr>
            </a:lvl3pPr>
            <a:lvl4pPr marL="1600200" indent="-228600">
              <a:spcBef>
                <a:spcPct val="50000"/>
              </a:spcBef>
              <a:defRPr sz="1100">
                <a:solidFill>
                  <a:schemeClr val="tx2"/>
                </a:solidFill>
                <a:latin typeface="Arial" panose="020B0604020202020204" pitchFamily="34" charset="0"/>
              </a:defRPr>
            </a:lvl4pPr>
            <a:lvl5pPr marL="2057400" indent="-228600">
              <a:spcBef>
                <a:spcPct val="50000"/>
              </a:spcBef>
              <a:defRPr sz="1100">
                <a:solidFill>
                  <a:schemeClr val="tx2"/>
                </a:solidFill>
                <a:latin typeface="Arial" panose="020B0604020202020204" pitchFamily="34" charset="0"/>
              </a:defRPr>
            </a:lvl5pPr>
            <a:lvl6pPr marL="2514600" indent="-228600" eaLnBrk="0" fontAlgn="base" hangingPunct="0">
              <a:spcBef>
                <a:spcPct val="50000"/>
              </a:spcBef>
              <a:spcAft>
                <a:spcPct val="0"/>
              </a:spcAft>
              <a:defRPr sz="1100">
                <a:solidFill>
                  <a:schemeClr val="tx2"/>
                </a:solidFill>
                <a:latin typeface="Arial" panose="020B0604020202020204" pitchFamily="34" charset="0"/>
              </a:defRPr>
            </a:lvl6pPr>
            <a:lvl7pPr marL="2971800" indent="-228600" eaLnBrk="0" fontAlgn="base" hangingPunct="0">
              <a:spcBef>
                <a:spcPct val="50000"/>
              </a:spcBef>
              <a:spcAft>
                <a:spcPct val="0"/>
              </a:spcAft>
              <a:defRPr sz="1100">
                <a:solidFill>
                  <a:schemeClr val="tx2"/>
                </a:solidFill>
                <a:latin typeface="Arial" panose="020B0604020202020204" pitchFamily="34" charset="0"/>
              </a:defRPr>
            </a:lvl7pPr>
            <a:lvl8pPr marL="3429000" indent="-228600" eaLnBrk="0" fontAlgn="base" hangingPunct="0">
              <a:spcBef>
                <a:spcPct val="50000"/>
              </a:spcBef>
              <a:spcAft>
                <a:spcPct val="0"/>
              </a:spcAft>
              <a:defRPr sz="1100">
                <a:solidFill>
                  <a:schemeClr val="tx2"/>
                </a:solidFill>
                <a:latin typeface="Arial" panose="020B0604020202020204" pitchFamily="34" charset="0"/>
              </a:defRPr>
            </a:lvl8pPr>
            <a:lvl9pPr marL="3886200" indent="-228600" eaLnBrk="0" fontAlgn="base" hangingPunct="0">
              <a:spcBef>
                <a:spcPct val="50000"/>
              </a:spcBef>
              <a:spcAft>
                <a:spcPct val="0"/>
              </a:spcAft>
              <a:defRPr sz="1100">
                <a:solidFill>
                  <a:schemeClr val="tx2"/>
                </a:solidFill>
                <a:latin typeface="Arial" panose="020B0604020202020204" pitchFamily="34" charset="0"/>
              </a:defRPr>
            </a:lvl9pPr>
          </a:lstStyle>
          <a:p>
            <a:pPr eaLnBrk="1" hangingPunct="1">
              <a:defRPr/>
            </a:pPr>
            <a:r>
              <a:rPr lang="en-GB" altLang="en-US" sz="800"/>
              <a:t>/</a:t>
            </a:r>
          </a:p>
        </p:txBody>
      </p:sp>
      <p:sp>
        <p:nvSpPr>
          <p:cNvPr id="2" name="MSIPCMContentMarking" descr="{&quot;HashCode&quot;:-1288984879,&quot;Placement&quot;:&quot;Header&quot;,&quot;Top&quot;:0.0,&quot;Left&quot;:451.105438,&quot;SlideWidth&quot;:960,&quot;SlideHeight&quot;:540}">
            <a:extLst>
              <a:ext uri="{FF2B5EF4-FFF2-40B4-BE49-F238E27FC236}">
                <a16:creationId xmlns:a16="http://schemas.microsoft.com/office/drawing/2014/main" id="{586F977D-A3DF-4917-A74B-682FDBEC3D33}"/>
              </a:ext>
            </a:extLst>
          </p:cNvPr>
          <p:cNvSpPr txBox="1"/>
          <p:nvPr userDrawn="1"/>
        </p:nvSpPr>
        <p:spPr>
          <a:xfrm>
            <a:off x="5729039" y="0"/>
            <a:ext cx="733923" cy="262344"/>
          </a:xfrm>
          <a:prstGeom prst="rect">
            <a:avLst/>
          </a:prstGeom>
          <a:noFill/>
        </p:spPr>
        <p:txBody>
          <a:bodyPr vert="horz" wrap="square" lIns="0" tIns="0" rIns="0" bIns="0" rtlCol="0" anchor="ctr" anchorCtr="1">
            <a:spAutoFit/>
          </a:bodyPr>
          <a:lstStyle/>
          <a:p>
            <a:pPr algn="ctr">
              <a:spcBef>
                <a:spcPts val="0"/>
              </a:spcBef>
              <a:spcAft>
                <a:spcPts val="0"/>
              </a:spcAft>
            </a:pPr>
            <a:r>
              <a:rPr lang="en-GB" sz="1000">
                <a:solidFill>
                  <a:srgbClr val="000000"/>
                </a:solidFill>
                <a:latin typeface="Calibri" panose="020F0502020204030204" pitchFamily="34" charset="0"/>
              </a:rPr>
              <a:t>OFFICIAL</a:t>
            </a:r>
          </a:p>
        </p:txBody>
      </p:sp>
    </p:spTree>
    <p:extLst>
      <p:ext uri="{BB962C8B-B14F-4D97-AF65-F5344CB8AC3E}">
        <p14:creationId xmlns:p14="http://schemas.microsoft.com/office/powerpoint/2010/main" val="697265088"/>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 id="2147483765" r:id="rId12"/>
  </p:sldLayoutIdLst>
  <p:hf hdr="0"/>
  <p:txStyles>
    <p:titleStyle>
      <a:lvl1pPr algn="l" rtl="0" eaLnBrk="0" fontAlgn="base" hangingPunct="0">
        <a:spcBef>
          <a:spcPct val="0"/>
        </a:spcBef>
        <a:spcAft>
          <a:spcPct val="0"/>
        </a:spcAft>
        <a:defRPr sz="2800" b="1" i="1" kern="1200">
          <a:solidFill>
            <a:schemeClr val="tx2"/>
          </a:solidFill>
          <a:latin typeface="+mj-lt"/>
          <a:ea typeface="+mj-ea"/>
          <a:cs typeface="+mj-cs"/>
        </a:defRPr>
      </a:lvl1pPr>
      <a:lvl2pPr algn="l" rtl="0" eaLnBrk="0" fontAlgn="base" hangingPunct="0">
        <a:spcBef>
          <a:spcPct val="0"/>
        </a:spcBef>
        <a:spcAft>
          <a:spcPct val="0"/>
        </a:spcAft>
        <a:defRPr sz="2800" b="1" i="1">
          <a:solidFill>
            <a:schemeClr val="tx2"/>
          </a:solidFill>
          <a:latin typeface="Arial" panose="020B0604020202020204" pitchFamily="34" charset="0"/>
        </a:defRPr>
      </a:lvl2pPr>
      <a:lvl3pPr algn="l" rtl="0" eaLnBrk="0" fontAlgn="base" hangingPunct="0">
        <a:spcBef>
          <a:spcPct val="0"/>
        </a:spcBef>
        <a:spcAft>
          <a:spcPct val="0"/>
        </a:spcAft>
        <a:defRPr sz="2800" b="1" i="1">
          <a:solidFill>
            <a:schemeClr val="tx2"/>
          </a:solidFill>
          <a:latin typeface="Arial" panose="020B0604020202020204" pitchFamily="34" charset="0"/>
        </a:defRPr>
      </a:lvl3pPr>
      <a:lvl4pPr algn="l" rtl="0" eaLnBrk="0" fontAlgn="base" hangingPunct="0">
        <a:spcBef>
          <a:spcPct val="0"/>
        </a:spcBef>
        <a:spcAft>
          <a:spcPct val="0"/>
        </a:spcAft>
        <a:defRPr sz="2800" b="1" i="1">
          <a:solidFill>
            <a:schemeClr val="tx2"/>
          </a:solidFill>
          <a:latin typeface="Arial" panose="020B0604020202020204" pitchFamily="34" charset="0"/>
        </a:defRPr>
      </a:lvl4pPr>
      <a:lvl5pPr algn="l" rtl="0" eaLnBrk="0" fontAlgn="base" hangingPunct="0">
        <a:spcBef>
          <a:spcPct val="0"/>
        </a:spcBef>
        <a:spcAft>
          <a:spcPct val="0"/>
        </a:spcAft>
        <a:defRPr sz="2800" b="1" i="1">
          <a:solidFill>
            <a:schemeClr val="tx2"/>
          </a:solidFill>
          <a:latin typeface="Arial" panose="020B0604020202020204" pitchFamily="34" charset="0"/>
        </a:defRPr>
      </a:lvl5pPr>
      <a:lvl6pPr marL="457200" algn="l" rtl="0" fontAlgn="base">
        <a:spcBef>
          <a:spcPct val="0"/>
        </a:spcBef>
        <a:spcAft>
          <a:spcPct val="0"/>
        </a:spcAft>
        <a:defRPr sz="2800" b="1" i="1">
          <a:solidFill>
            <a:schemeClr val="tx2"/>
          </a:solidFill>
          <a:latin typeface="Arial" panose="020B0604020202020204" pitchFamily="34" charset="0"/>
        </a:defRPr>
      </a:lvl6pPr>
      <a:lvl7pPr marL="914400" algn="l" rtl="0" fontAlgn="base">
        <a:spcBef>
          <a:spcPct val="0"/>
        </a:spcBef>
        <a:spcAft>
          <a:spcPct val="0"/>
        </a:spcAft>
        <a:defRPr sz="2800" b="1" i="1">
          <a:solidFill>
            <a:schemeClr val="tx2"/>
          </a:solidFill>
          <a:latin typeface="Arial" panose="020B0604020202020204" pitchFamily="34" charset="0"/>
        </a:defRPr>
      </a:lvl7pPr>
      <a:lvl8pPr marL="1371600" algn="l" rtl="0" fontAlgn="base">
        <a:spcBef>
          <a:spcPct val="0"/>
        </a:spcBef>
        <a:spcAft>
          <a:spcPct val="0"/>
        </a:spcAft>
        <a:defRPr sz="2800" b="1" i="1">
          <a:solidFill>
            <a:schemeClr val="tx2"/>
          </a:solidFill>
          <a:latin typeface="Arial" panose="020B0604020202020204" pitchFamily="34" charset="0"/>
        </a:defRPr>
      </a:lvl8pPr>
      <a:lvl9pPr marL="1828800" algn="l" rtl="0" fontAlgn="base">
        <a:spcBef>
          <a:spcPct val="0"/>
        </a:spcBef>
        <a:spcAft>
          <a:spcPct val="0"/>
        </a:spcAft>
        <a:defRPr sz="2800" b="1" i="1">
          <a:solidFill>
            <a:schemeClr val="tx2"/>
          </a:solidFill>
          <a:latin typeface="Arial" panose="020B0604020202020204" pitchFamily="34" charset="0"/>
        </a:defRPr>
      </a:lvl9pPr>
    </p:titleStyle>
    <p:bodyStyle>
      <a:lvl1pPr algn="l" rtl="0" eaLnBrk="0" fontAlgn="base" hangingPunct="0">
        <a:spcBef>
          <a:spcPct val="20000"/>
        </a:spcBef>
        <a:spcAft>
          <a:spcPct val="0"/>
        </a:spcAft>
        <a:buClr>
          <a:schemeClr val="folHlink"/>
        </a:buClr>
        <a:buSzPct val="50000"/>
        <a:buFont typeface="Arial" charset="0"/>
        <a:defRPr kern="1200">
          <a:solidFill>
            <a:schemeClr val="tx1"/>
          </a:solidFill>
          <a:latin typeface="+mn-lt"/>
          <a:ea typeface="+mn-ea"/>
          <a:cs typeface="+mn-cs"/>
        </a:defRPr>
      </a:lvl1pPr>
      <a:lvl2pPr marL="360363" indent="-180975" algn="l" rtl="0" eaLnBrk="0" fontAlgn="base" hangingPunct="0">
        <a:spcBef>
          <a:spcPct val="20000"/>
        </a:spcBef>
        <a:spcAft>
          <a:spcPct val="0"/>
        </a:spcAft>
        <a:buClr>
          <a:schemeClr val="folHlink"/>
        </a:buClr>
        <a:buSzPct val="50000"/>
        <a:buFont typeface="Arial" charset="0"/>
        <a:buChar char="►"/>
        <a:defRPr kern="1200">
          <a:solidFill>
            <a:schemeClr val="tx1"/>
          </a:solidFill>
          <a:latin typeface="+mn-lt"/>
          <a:ea typeface="+mn-ea"/>
          <a:cs typeface="+mn-cs"/>
        </a:defRPr>
      </a:lvl2pPr>
      <a:lvl3pPr marL="806450" indent="-180975" algn="l" rtl="0" eaLnBrk="0" fontAlgn="base" hangingPunct="0">
        <a:spcBef>
          <a:spcPct val="20000"/>
        </a:spcBef>
        <a:spcAft>
          <a:spcPct val="0"/>
        </a:spcAft>
        <a:buClr>
          <a:schemeClr val="folHlink"/>
        </a:buClr>
        <a:buChar char="•"/>
        <a:defRPr kern="1200">
          <a:solidFill>
            <a:schemeClr val="tx1"/>
          </a:solidFill>
          <a:latin typeface="+mn-lt"/>
          <a:ea typeface="+mn-ea"/>
          <a:cs typeface="+mn-cs"/>
        </a:defRPr>
      </a:lvl3pPr>
      <a:lvl4pPr marL="1257300" indent="-184150" algn="l" rtl="0" eaLnBrk="0" fontAlgn="base" hangingPunct="0">
        <a:spcBef>
          <a:spcPct val="20000"/>
        </a:spcBef>
        <a:spcAft>
          <a:spcPct val="0"/>
        </a:spcAft>
        <a:buClr>
          <a:schemeClr val="folHlink"/>
        </a:buClr>
        <a:buFont typeface="Arial" charset="0"/>
        <a:buChar char="-"/>
        <a:defRPr kern="1200">
          <a:solidFill>
            <a:schemeClr val="tx1"/>
          </a:solidFill>
          <a:latin typeface="+mn-lt"/>
          <a:ea typeface="+mn-ea"/>
          <a:cs typeface="+mn-cs"/>
        </a:defRPr>
      </a:lvl4pPr>
      <a:lvl5pPr marL="1703388" indent="-179388" algn="l" rtl="0" eaLnBrk="0" fontAlgn="base" hangingPunct="0">
        <a:spcBef>
          <a:spcPct val="20000"/>
        </a:spcBef>
        <a:spcAft>
          <a:spcPct val="0"/>
        </a:spcAft>
        <a:buClr>
          <a:schemeClr val="folHlink"/>
        </a:buCl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719668" y="2997200"/>
            <a:ext cx="9692217"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a:t>Click to edit Master title style</a:t>
            </a:r>
          </a:p>
        </p:txBody>
      </p:sp>
      <p:sp>
        <p:nvSpPr>
          <p:cNvPr id="161797" name="Rectangle 5"/>
          <p:cNvSpPr>
            <a:spLocks noGrp="1" noChangeArrowheads="1"/>
          </p:cNvSpPr>
          <p:nvPr>
            <p:ph type="ftr" sz="quarter" idx="3"/>
          </p:nvPr>
        </p:nvSpPr>
        <p:spPr bwMode="auto">
          <a:xfrm>
            <a:off x="719667" y="233364"/>
            <a:ext cx="5757333" cy="1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eaLnBrk="1" hangingPunct="1">
              <a:spcBef>
                <a:spcPct val="0"/>
              </a:spcBef>
              <a:defRPr sz="800">
                <a:latin typeface="Arial" panose="020B0604020202020204" pitchFamily="34" charset="0"/>
              </a:defRPr>
            </a:lvl1pPr>
          </a:lstStyle>
          <a:p>
            <a:pPr>
              <a:defRPr/>
            </a:pPr>
            <a:r>
              <a:rPr lang="en-GB" altLang="en-US"/>
              <a:t>Presentation Title: View &gt; Header &amp; Footer</a:t>
            </a:r>
          </a:p>
        </p:txBody>
      </p:sp>
      <p:sp>
        <p:nvSpPr>
          <p:cNvPr id="6148" name="Rectangle 8"/>
          <p:cNvSpPr>
            <a:spLocks noGrp="1" noChangeArrowheads="1"/>
          </p:cNvSpPr>
          <p:nvPr>
            <p:ph type="body" idx="1"/>
          </p:nvPr>
        </p:nvSpPr>
        <p:spPr bwMode="auto">
          <a:xfrm>
            <a:off x="719668" y="4318001"/>
            <a:ext cx="9692217" cy="1439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61801" name="Rectangle 9"/>
          <p:cNvSpPr>
            <a:spLocks noGrp="1" noChangeArrowheads="1"/>
          </p:cNvSpPr>
          <p:nvPr>
            <p:ph type="dt" sz="half" idx="2"/>
          </p:nvPr>
        </p:nvSpPr>
        <p:spPr bwMode="auto">
          <a:xfrm>
            <a:off x="8650817" y="6559550"/>
            <a:ext cx="2844800"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spcBef>
                <a:spcPct val="0"/>
              </a:spcBef>
              <a:defRPr sz="800">
                <a:latin typeface="Arial" panose="020B0604020202020204" pitchFamily="34" charset="0"/>
              </a:defRPr>
            </a:lvl1pPr>
          </a:lstStyle>
          <a:p>
            <a:pPr>
              <a:defRPr/>
            </a:pPr>
            <a:fld id="{B60C7A9B-FC7E-45EF-A686-1CFE27CFC76E}" type="datetime5">
              <a:rPr lang="en-GB" altLang="en-US"/>
              <a:pPr>
                <a:defRPr/>
              </a:pPr>
              <a:t>21-Dec-23</a:t>
            </a:fld>
            <a:endParaRPr lang="en-GB" altLang="en-US"/>
          </a:p>
        </p:txBody>
      </p:sp>
      <p:sp>
        <p:nvSpPr>
          <p:cNvPr id="161802" name="Rectangle 10"/>
          <p:cNvSpPr>
            <a:spLocks noGrp="1" noChangeArrowheads="1"/>
          </p:cNvSpPr>
          <p:nvPr>
            <p:ph type="sldNum" sz="quarter" idx="4"/>
          </p:nvPr>
        </p:nvSpPr>
        <p:spPr bwMode="auto">
          <a:xfrm>
            <a:off x="11601451" y="6559550"/>
            <a:ext cx="192616"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defRPr sz="800" smtClean="0"/>
            </a:lvl1pPr>
          </a:lstStyle>
          <a:p>
            <a:pPr>
              <a:defRPr/>
            </a:pPr>
            <a:fld id="{D546C526-E12A-4C63-A52D-3CF97691BAD3}" type="slidenum">
              <a:rPr lang="en-GB" altLang="en-US"/>
              <a:pPr>
                <a:defRPr/>
              </a:pPr>
              <a:t>‹#›</a:t>
            </a:fld>
            <a:endParaRPr lang="en-GB" altLang="en-US"/>
          </a:p>
        </p:txBody>
      </p:sp>
      <p:sp>
        <p:nvSpPr>
          <p:cNvPr id="6151" name="Text Box 11"/>
          <p:cNvSpPr txBox="1">
            <a:spLocks noChangeArrowheads="1"/>
          </p:cNvSpPr>
          <p:nvPr/>
        </p:nvSpPr>
        <p:spPr bwMode="auto">
          <a:xfrm>
            <a:off x="11548534" y="6559550"/>
            <a:ext cx="48684"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spcBef>
                <a:spcPct val="50000"/>
              </a:spcBef>
              <a:defRPr sz="1100">
                <a:solidFill>
                  <a:schemeClr val="tx2"/>
                </a:solidFill>
                <a:latin typeface="Arial" panose="020B0604020202020204" pitchFamily="34" charset="0"/>
              </a:defRPr>
            </a:lvl1pPr>
            <a:lvl2pPr marL="742950" indent="-285750">
              <a:spcBef>
                <a:spcPct val="50000"/>
              </a:spcBef>
              <a:defRPr sz="1100">
                <a:solidFill>
                  <a:schemeClr val="tx2"/>
                </a:solidFill>
                <a:latin typeface="Arial" panose="020B0604020202020204" pitchFamily="34" charset="0"/>
              </a:defRPr>
            </a:lvl2pPr>
            <a:lvl3pPr marL="1143000" indent="-228600">
              <a:spcBef>
                <a:spcPct val="50000"/>
              </a:spcBef>
              <a:defRPr sz="1100">
                <a:solidFill>
                  <a:schemeClr val="tx2"/>
                </a:solidFill>
                <a:latin typeface="Arial" panose="020B0604020202020204" pitchFamily="34" charset="0"/>
              </a:defRPr>
            </a:lvl3pPr>
            <a:lvl4pPr marL="1600200" indent="-228600">
              <a:spcBef>
                <a:spcPct val="50000"/>
              </a:spcBef>
              <a:defRPr sz="1100">
                <a:solidFill>
                  <a:schemeClr val="tx2"/>
                </a:solidFill>
                <a:latin typeface="Arial" panose="020B0604020202020204" pitchFamily="34" charset="0"/>
              </a:defRPr>
            </a:lvl4pPr>
            <a:lvl5pPr marL="2057400" indent="-228600">
              <a:spcBef>
                <a:spcPct val="50000"/>
              </a:spcBef>
              <a:defRPr sz="1100">
                <a:solidFill>
                  <a:schemeClr val="tx2"/>
                </a:solidFill>
                <a:latin typeface="Arial" panose="020B0604020202020204" pitchFamily="34" charset="0"/>
              </a:defRPr>
            </a:lvl5pPr>
            <a:lvl6pPr marL="2514600" indent="-228600" eaLnBrk="0" fontAlgn="base" hangingPunct="0">
              <a:spcBef>
                <a:spcPct val="50000"/>
              </a:spcBef>
              <a:spcAft>
                <a:spcPct val="0"/>
              </a:spcAft>
              <a:defRPr sz="1100">
                <a:solidFill>
                  <a:schemeClr val="tx2"/>
                </a:solidFill>
                <a:latin typeface="Arial" panose="020B0604020202020204" pitchFamily="34" charset="0"/>
              </a:defRPr>
            </a:lvl6pPr>
            <a:lvl7pPr marL="2971800" indent="-228600" eaLnBrk="0" fontAlgn="base" hangingPunct="0">
              <a:spcBef>
                <a:spcPct val="50000"/>
              </a:spcBef>
              <a:spcAft>
                <a:spcPct val="0"/>
              </a:spcAft>
              <a:defRPr sz="1100">
                <a:solidFill>
                  <a:schemeClr val="tx2"/>
                </a:solidFill>
                <a:latin typeface="Arial" panose="020B0604020202020204" pitchFamily="34" charset="0"/>
              </a:defRPr>
            </a:lvl7pPr>
            <a:lvl8pPr marL="3429000" indent="-228600" eaLnBrk="0" fontAlgn="base" hangingPunct="0">
              <a:spcBef>
                <a:spcPct val="50000"/>
              </a:spcBef>
              <a:spcAft>
                <a:spcPct val="0"/>
              </a:spcAft>
              <a:defRPr sz="1100">
                <a:solidFill>
                  <a:schemeClr val="tx2"/>
                </a:solidFill>
                <a:latin typeface="Arial" panose="020B0604020202020204" pitchFamily="34" charset="0"/>
              </a:defRPr>
            </a:lvl8pPr>
            <a:lvl9pPr marL="3886200" indent="-228600" eaLnBrk="0" fontAlgn="base" hangingPunct="0">
              <a:spcBef>
                <a:spcPct val="50000"/>
              </a:spcBef>
              <a:spcAft>
                <a:spcPct val="0"/>
              </a:spcAft>
              <a:defRPr sz="1100">
                <a:solidFill>
                  <a:schemeClr val="tx2"/>
                </a:solidFill>
                <a:latin typeface="Arial" panose="020B0604020202020204" pitchFamily="34" charset="0"/>
              </a:defRPr>
            </a:lvl9pPr>
          </a:lstStyle>
          <a:p>
            <a:pPr eaLnBrk="1" hangingPunct="1">
              <a:defRPr/>
            </a:pPr>
            <a:r>
              <a:rPr lang="en-GB" altLang="en-US" sz="800"/>
              <a:t>/</a:t>
            </a:r>
          </a:p>
        </p:txBody>
      </p:sp>
      <p:sp>
        <p:nvSpPr>
          <p:cNvPr id="2" name="MSIPCMContentMarking" descr="{&quot;HashCode&quot;:-1288984879,&quot;Placement&quot;:&quot;Header&quot;,&quot;Top&quot;:0.0,&quot;Left&quot;:451.105438,&quot;SlideWidth&quot;:960,&quot;SlideHeight&quot;:540}">
            <a:extLst>
              <a:ext uri="{FF2B5EF4-FFF2-40B4-BE49-F238E27FC236}">
                <a16:creationId xmlns:a16="http://schemas.microsoft.com/office/drawing/2014/main" id="{DCD6CBA6-F92A-4E00-BFA3-50CDC98AC74D}"/>
              </a:ext>
            </a:extLst>
          </p:cNvPr>
          <p:cNvSpPr txBox="1"/>
          <p:nvPr userDrawn="1"/>
        </p:nvSpPr>
        <p:spPr>
          <a:xfrm>
            <a:off x="5729039" y="0"/>
            <a:ext cx="733923" cy="262344"/>
          </a:xfrm>
          <a:prstGeom prst="rect">
            <a:avLst/>
          </a:prstGeom>
          <a:noFill/>
        </p:spPr>
        <p:txBody>
          <a:bodyPr vert="horz" wrap="square" lIns="0" tIns="0" rIns="0" bIns="0" rtlCol="0" anchor="ctr" anchorCtr="1">
            <a:spAutoFit/>
          </a:bodyPr>
          <a:lstStyle/>
          <a:p>
            <a:pPr algn="ctr">
              <a:spcBef>
                <a:spcPts val="0"/>
              </a:spcBef>
              <a:spcAft>
                <a:spcPts val="0"/>
              </a:spcAft>
            </a:pPr>
            <a:r>
              <a:rPr lang="en-GB" sz="1000">
                <a:solidFill>
                  <a:srgbClr val="000000"/>
                </a:solidFill>
                <a:latin typeface="Calibri" panose="020F0502020204030204" pitchFamily="34" charset="0"/>
              </a:rPr>
              <a:t>OFFICIAL</a:t>
            </a:r>
          </a:p>
        </p:txBody>
      </p:sp>
    </p:spTree>
    <p:extLst>
      <p:ext uri="{BB962C8B-B14F-4D97-AF65-F5344CB8AC3E}">
        <p14:creationId xmlns:p14="http://schemas.microsoft.com/office/powerpoint/2010/main" val="1096786895"/>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 id="2147483777" r:id="rId11"/>
  </p:sldLayoutIdLst>
  <p:hf hdr="0"/>
  <p:txStyles>
    <p:titleStyle>
      <a:lvl1pPr algn="l" rtl="0" eaLnBrk="0" fontAlgn="base" hangingPunct="0">
        <a:spcBef>
          <a:spcPct val="0"/>
        </a:spcBef>
        <a:spcAft>
          <a:spcPct val="0"/>
        </a:spcAft>
        <a:defRPr sz="3600" b="1" i="1" kern="1200">
          <a:solidFill>
            <a:schemeClr val="tx2"/>
          </a:solidFill>
          <a:latin typeface="+mj-lt"/>
          <a:ea typeface="+mj-ea"/>
          <a:cs typeface="+mj-cs"/>
        </a:defRPr>
      </a:lvl1pPr>
      <a:lvl2pPr algn="l" rtl="0" eaLnBrk="0" fontAlgn="base" hangingPunct="0">
        <a:spcBef>
          <a:spcPct val="0"/>
        </a:spcBef>
        <a:spcAft>
          <a:spcPct val="0"/>
        </a:spcAft>
        <a:defRPr sz="3600" b="1" i="1">
          <a:solidFill>
            <a:schemeClr val="tx2"/>
          </a:solidFill>
          <a:latin typeface="Arial" panose="020B0604020202020204" pitchFamily="34" charset="0"/>
        </a:defRPr>
      </a:lvl2pPr>
      <a:lvl3pPr algn="l" rtl="0" eaLnBrk="0" fontAlgn="base" hangingPunct="0">
        <a:spcBef>
          <a:spcPct val="0"/>
        </a:spcBef>
        <a:spcAft>
          <a:spcPct val="0"/>
        </a:spcAft>
        <a:defRPr sz="3600" b="1" i="1">
          <a:solidFill>
            <a:schemeClr val="tx2"/>
          </a:solidFill>
          <a:latin typeface="Arial" panose="020B0604020202020204" pitchFamily="34" charset="0"/>
        </a:defRPr>
      </a:lvl3pPr>
      <a:lvl4pPr algn="l" rtl="0" eaLnBrk="0" fontAlgn="base" hangingPunct="0">
        <a:spcBef>
          <a:spcPct val="0"/>
        </a:spcBef>
        <a:spcAft>
          <a:spcPct val="0"/>
        </a:spcAft>
        <a:defRPr sz="3600" b="1" i="1">
          <a:solidFill>
            <a:schemeClr val="tx2"/>
          </a:solidFill>
          <a:latin typeface="Arial" panose="020B0604020202020204" pitchFamily="34" charset="0"/>
        </a:defRPr>
      </a:lvl4pPr>
      <a:lvl5pPr algn="l" rtl="0" eaLnBrk="0" fontAlgn="base" hangingPunct="0">
        <a:spcBef>
          <a:spcPct val="0"/>
        </a:spcBef>
        <a:spcAft>
          <a:spcPct val="0"/>
        </a:spcAft>
        <a:defRPr sz="3600" b="1" i="1">
          <a:solidFill>
            <a:schemeClr val="tx2"/>
          </a:solidFill>
          <a:latin typeface="Arial" panose="020B0604020202020204" pitchFamily="34" charset="0"/>
        </a:defRPr>
      </a:lvl5pPr>
      <a:lvl6pPr marL="457200" algn="l" rtl="0" fontAlgn="base">
        <a:spcBef>
          <a:spcPct val="0"/>
        </a:spcBef>
        <a:spcAft>
          <a:spcPct val="0"/>
        </a:spcAft>
        <a:defRPr sz="3600" b="1" i="1">
          <a:solidFill>
            <a:schemeClr val="tx2"/>
          </a:solidFill>
          <a:latin typeface="Arial" panose="020B0604020202020204" pitchFamily="34" charset="0"/>
        </a:defRPr>
      </a:lvl6pPr>
      <a:lvl7pPr marL="914400" algn="l" rtl="0" fontAlgn="base">
        <a:spcBef>
          <a:spcPct val="0"/>
        </a:spcBef>
        <a:spcAft>
          <a:spcPct val="0"/>
        </a:spcAft>
        <a:defRPr sz="3600" b="1" i="1">
          <a:solidFill>
            <a:schemeClr val="tx2"/>
          </a:solidFill>
          <a:latin typeface="Arial" panose="020B0604020202020204" pitchFamily="34" charset="0"/>
        </a:defRPr>
      </a:lvl7pPr>
      <a:lvl8pPr marL="1371600" algn="l" rtl="0" fontAlgn="base">
        <a:spcBef>
          <a:spcPct val="0"/>
        </a:spcBef>
        <a:spcAft>
          <a:spcPct val="0"/>
        </a:spcAft>
        <a:defRPr sz="3600" b="1" i="1">
          <a:solidFill>
            <a:schemeClr val="tx2"/>
          </a:solidFill>
          <a:latin typeface="Arial" panose="020B0604020202020204" pitchFamily="34" charset="0"/>
        </a:defRPr>
      </a:lvl8pPr>
      <a:lvl9pPr marL="1828800" algn="l" rtl="0" fontAlgn="base">
        <a:spcBef>
          <a:spcPct val="0"/>
        </a:spcBef>
        <a:spcAft>
          <a:spcPct val="0"/>
        </a:spcAft>
        <a:defRPr sz="3600" b="1" i="1">
          <a:solidFill>
            <a:schemeClr val="tx2"/>
          </a:solidFill>
          <a:latin typeface="Arial" panose="020B0604020202020204" pitchFamily="34" charset="0"/>
        </a:defRPr>
      </a:lvl9pPr>
    </p:titleStyle>
    <p:bodyStyle>
      <a:lvl1pPr algn="l" rtl="0" eaLnBrk="0" fontAlgn="base" hangingPunct="0">
        <a:spcBef>
          <a:spcPct val="20000"/>
        </a:spcBef>
        <a:spcAft>
          <a:spcPct val="0"/>
        </a:spcAft>
        <a:buClr>
          <a:schemeClr val="folHlink"/>
        </a:buClr>
        <a:buSzPct val="50000"/>
        <a:buFont typeface="Arial" charset="0"/>
        <a:defRPr kern="1200">
          <a:solidFill>
            <a:schemeClr val="tx1"/>
          </a:solidFill>
          <a:latin typeface="+mn-lt"/>
          <a:ea typeface="+mn-ea"/>
          <a:cs typeface="+mn-cs"/>
        </a:defRPr>
      </a:lvl1pPr>
      <a:lvl2pPr marL="360363" indent="-180975" algn="l" rtl="0" eaLnBrk="0" fontAlgn="base" hangingPunct="0">
        <a:spcBef>
          <a:spcPct val="20000"/>
        </a:spcBef>
        <a:spcAft>
          <a:spcPct val="0"/>
        </a:spcAft>
        <a:buClr>
          <a:schemeClr val="folHlink"/>
        </a:buClr>
        <a:buSzPct val="50000"/>
        <a:buFont typeface="Arial" charset="0"/>
        <a:buChar char="►"/>
        <a:defRPr kern="1200">
          <a:solidFill>
            <a:schemeClr val="tx1"/>
          </a:solidFill>
          <a:latin typeface="+mn-lt"/>
          <a:ea typeface="+mn-ea"/>
          <a:cs typeface="+mn-cs"/>
        </a:defRPr>
      </a:lvl2pPr>
      <a:lvl3pPr marL="806450" indent="-180975" algn="l" rtl="0" eaLnBrk="0" fontAlgn="base" hangingPunct="0">
        <a:spcBef>
          <a:spcPct val="20000"/>
        </a:spcBef>
        <a:spcAft>
          <a:spcPct val="0"/>
        </a:spcAft>
        <a:buClr>
          <a:schemeClr val="folHlink"/>
        </a:buClr>
        <a:buChar char="•"/>
        <a:defRPr kern="1200">
          <a:solidFill>
            <a:schemeClr val="tx1"/>
          </a:solidFill>
          <a:latin typeface="+mn-lt"/>
          <a:ea typeface="+mn-ea"/>
          <a:cs typeface="+mn-cs"/>
        </a:defRPr>
      </a:lvl3pPr>
      <a:lvl4pPr marL="1257300" indent="-184150" algn="l" rtl="0" eaLnBrk="0" fontAlgn="base" hangingPunct="0">
        <a:spcBef>
          <a:spcPct val="20000"/>
        </a:spcBef>
        <a:spcAft>
          <a:spcPct val="0"/>
        </a:spcAft>
        <a:buClr>
          <a:schemeClr val="folHlink"/>
        </a:buClr>
        <a:buFont typeface="Arial" charset="0"/>
        <a:buChar char="-"/>
        <a:defRPr kern="1200">
          <a:solidFill>
            <a:schemeClr val="tx1"/>
          </a:solidFill>
          <a:latin typeface="+mn-lt"/>
          <a:ea typeface="+mn-ea"/>
          <a:cs typeface="+mn-cs"/>
        </a:defRPr>
      </a:lvl4pPr>
      <a:lvl5pPr marL="1703388" indent="-179388" algn="l" rtl="0" eaLnBrk="0" fontAlgn="base" hangingPunct="0">
        <a:spcBef>
          <a:spcPct val="20000"/>
        </a:spcBef>
        <a:spcAft>
          <a:spcPct val="0"/>
        </a:spcAft>
        <a:buClr>
          <a:schemeClr val="folHlink"/>
        </a:buCl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MSIPCMContentMarking" descr="{&quot;HashCode&quot;:-1288984879,&quot;Placement&quot;:&quot;Header&quot;,&quot;Top&quot;:0.0,&quot;Left&quot;:451.105438,&quot;SlideWidth&quot;:960,&quot;SlideHeight&quot;:540}">
            <a:extLst>
              <a:ext uri="{FF2B5EF4-FFF2-40B4-BE49-F238E27FC236}">
                <a16:creationId xmlns:a16="http://schemas.microsoft.com/office/drawing/2014/main" id="{F62B8AA1-74B0-446B-808C-2BAD942AFECD}"/>
              </a:ext>
            </a:extLst>
          </p:cNvPr>
          <p:cNvSpPr txBox="1"/>
          <p:nvPr userDrawn="1"/>
        </p:nvSpPr>
        <p:spPr>
          <a:xfrm>
            <a:off x="5729039" y="0"/>
            <a:ext cx="733923" cy="262344"/>
          </a:xfrm>
          <a:prstGeom prst="rect">
            <a:avLst/>
          </a:prstGeom>
          <a:noFill/>
        </p:spPr>
        <p:txBody>
          <a:bodyPr vert="horz" wrap="square" lIns="0" tIns="0" rIns="0" bIns="0" rtlCol="0" anchor="ctr" anchorCtr="1">
            <a:spAutoFit/>
          </a:bodyPr>
          <a:lstStyle/>
          <a:p>
            <a:pPr algn="ctr">
              <a:spcBef>
                <a:spcPts val="0"/>
              </a:spcBef>
              <a:spcAft>
                <a:spcPts val="0"/>
              </a:spcAft>
            </a:pPr>
            <a:r>
              <a:rPr lang="en-GB" sz="1000">
                <a:solidFill>
                  <a:srgbClr val="000000"/>
                </a:solidFill>
                <a:latin typeface="Calibri" panose="020F0502020204030204" pitchFamily="34" charset="0"/>
              </a:rPr>
              <a:t>OFFICIAL</a:t>
            </a:r>
          </a:p>
        </p:txBody>
      </p:sp>
    </p:spTree>
    <p:extLst>
      <p:ext uri="{BB962C8B-B14F-4D97-AF65-F5344CB8AC3E}">
        <p14:creationId xmlns:p14="http://schemas.microsoft.com/office/powerpoint/2010/main" val="2012836448"/>
      </p:ext>
    </p:extLst>
  </p:cSld>
  <p:clrMap bg1="lt1" tx1="dk1" bg2="lt2" tx2="dk2" accent1="accent1" accent2="accent2" accent3="accent3" accent4="accent4" accent5="accent5" accent6="accent6" hlink="hlink" folHlink="folHlink"/>
  <p:sldLayoutIdLst>
    <p:sldLayoutId id="2147483780"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 id="2147483792" r:id="rId12"/>
  </p:sldLayoutIdLst>
  <p:hf hdr="0" ftr="0" dt="0"/>
  <p:txStyles>
    <p:titleStyle>
      <a:lvl1pPr algn="l" defTabSz="914418" rtl="0" eaLnBrk="1" latinLnBrk="0" hangingPunct="1">
        <a:lnSpc>
          <a:spcPct val="90000"/>
        </a:lnSpc>
        <a:spcBef>
          <a:spcPct val="0"/>
        </a:spcBef>
        <a:buNone/>
        <a:defRPr sz="4401" kern="1200">
          <a:solidFill>
            <a:schemeClr val="tx1"/>
          </a:solidFill>
          <a:latin typeface="+mj-lt"/>
          <a:ea typeface="+mj-ea"/>
          <a:cs typeface="+mj-cs"/>
        </a:defRPr>
      </a:lvl1pPr>
    </p:titleStyle>
    <p:bodyStyle>
      <a:lvl1pPr marL="228604" indent="-228604" algn="l" defTabSz="914418"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13" indent="-228604" algn="l" defTabSz="914418"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1" indent="-228604" algn="l" defTabSz="914418"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31" indent="-228604"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40" indent="-228604"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48" indent="-228604"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57" indent="-228604"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66" indent="-228604"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75" indent="-228604"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18" rtl="0" eaLnBrk="1" latinLnBrk="0" hangingPunct="1">
        <a:defRPr sz="1800" kern="1200">
          <a:solidFill>
            <a:schemeClr val="tx1"/>
          </a:solidFill>
          <a:latin typeface="+mn-lt"/>
          <a:ea typeface="+mn-ea"/>
          <a:cs typeface="+mn-cs"/>
        </a:defRPr>
      </a:lvl1pPr>
      <a:lvl2pPr marL="457209" algn="l" defTabSz="914418" rtl="0" eaLnBrk="1" latinLnBrk="0" hangingPunct="1">
        <a:defRPr sz="1800" kern="1200">
          <a:solidFill>
            <a:schemeClr val="tx1"/>
          </a:solidFill>
          <a:latin typeface="+mn-lt"/>
          <a:ea typeface="+mn-ea"/>
          <a:cs typeface="+mn-cs"/>
        </a:defRPr>
      </a:lvl2pPr>
      <a:lvl3pPr marL="914418" algn="l" defTabSz="914418" rtl="0" eaLnBrk="1" latinLnBrk="0" hangingPunct="1">
        <a:defRPr sz="1800" kern="1200">
          <a:solidFill>
            <a:schemeClr val="tx1"/>
          </a:solidFill>
          <a:latin typeface="+mn-lt"/>
          <a:ea typeface="+mn-ea"/>
          <a:cs typeface="+mn-cs"/>
        </a:defRPr>
      </a:lvl3pPr>
      <a:lvl4pPr marL="1371626" algn="l" defTabSz="914418" rtl="0" eaLnBrk="1" latinLnBrk="0" hangingPunct="1">
        <a:defRPr sz="1800" kern="1200">
          <a:solidFill>
            <a:schemeClr val="tx1"/>
          </a:solidFill>
          <a:latin typeface="+mn-lt"/>
          <a:ea typeface="+mn-ea"/>
          <a:cs typeface="+mn-cs"/>
        </a:defRPr>
      </a:lvl4pPr>
      <a:lvl5pPr marL="1828836" algn="l" defTabSz="914418" rtl="0" eaLnBrk="1" latinLnBrk="0" hangingPunct="1">
        <a:defRPr sz="1800" kern="1200">
          <a:solidFill>
            <a:schemeClr val="tx1"/>
          </a:solidFill>
          <a:latin typeface="+mn-lt"/>
          <a:ea typeface="+mn-ea"/>
          <a:cs typeface="+mn-cs"/>
        </a:defRPr>
      </a:lvl5pPr>
      <a:lvl6pPr marL="2286044" algn="l" defTabSz="914418" rtl="0" eaLnBrk="1" latinLnBrk="0" hangingPunct="1">
        <a:defRPr sz="1800" kern="1200">
          <a:solidFill>
            <a:schemeClr val="tx1"/>
          </a:solidFill>
          <a:latin typeface="+mn-lt"/>
          <a:ea typeface="+mn-ea"/>
          <a:cs typeface="+mn-cs"/>
        </a:defRPr>
      </a:lvl6pPr>
      <a:lvl7pPr marL="2743254" algn="l" defTabSz="914418" rtl="0" eaLnBrk="1" latinLnBrk="0" hangingPunct="1">
        <a:defRPr sz="1800" kern="1200">
          <a:solidFill>
            <a:schemeClr val="tx1"/>
          </a:solidFill>
          <a:latin typeface="+mn-lt"/>
          <a:ea typeface="+mn-ea"/>
          <a:cs typeface="+mn-cs"/>
        </a:defRPr>
      </a:lvl7pPr>
      <a:lvl8pPr marL="3200461" algn="l" defTabSz="914418" rtl="0" eaLnBrk="1" latinLnBrk="0" hangingPunct="1">
        <a:defRPr sz="1800" kern="1200">
          <a:solidFill>
            <a:schemeClr val="tx1"/>
          </a:solidFill>
          <a:latin typeface="+mn-lt"/>
          <a:ea typeface="+mn-ea"/>
          <a:cs typeface="+mn-cs"/>
        </a:defRPr>
      </a:lvl8pPr>
      <a:lvl9pPr marL="3657670" algn="l" defTabSz="914418"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64">
          <p15:clr>
            <a:srgbClr val="F26B43"/>
          </p15:clr>
        </p15:guide>
        <p15:guide id="2" pos="7469">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NR_Logo_Black 12_Degree.png">
            <a:extLst>
              <a:ext uri="{FF2B5EF4-FFF2-40B4-BE49-F238E27FC236}">
                <a16:creationId xmlns:a16="http://schemas.microsoft.com/office/drawing/2014/main" id="{B7ABC480-295C-4036-B0CD-9F1214F54912}"/>
              </a:ext>
            </a:extLst>
          </p:cNvPr>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10548594" y="267161"/>
            <a:ext cx="1390327" cy="695143"/>
          </a:xfrm>
          <a:prstGeom prst="rect">
            <a:avLst/>
          </a:prstGeom>
        </p:spPr>
      </p:pic>
      <p:pic>
        <p:nvPicPr>
          <p:cNvPr id="4" name="Picture 3" descr="New Logo.png">
            <a:extLst>
              <a:ext uri="{FF2B5EF4-FFF2-40B4-BE49-F238E27FC236}">
                <a16:creationId xmlns:a16="http://schemas.microsoft.com/office/drawing/2014/main" id="{450BA5D4-26F7-442B-8D05-BC1FD4F03AC5}"/>
              </a:ext>
            </a:extLst>
          </p:cNvPr>
          <p:cNvPicPr>
            <a:picLocks noChangeAspect="1"/>
          </p:cNvPicPr>
          <p:nvPr userDrawn="1"/>
        </p:nvPicPr>
        <p:blipFill>
          <a:blip r:embed="rId32" cstate="print">
            <a:extLst>
              <a:ext uri="{28A0092B-C50C-407E-A947-70E740481C1C}">
                <a14:useLocalDpi xmlns:a14="http://schemas.microsoft.com/office/drawing/2010/main" val="0"/>
              </a:ext>
            </a:extLst>
          </a:blip>
          <a:stretch>
            <a:fillRect/>
          </a:stretch>
        </p:blipFill>
        <p:spPr>
          <a:xfrm>
            <a:off x="205945" y="6016361"/>
            <a:ext cx="1390326" cy="743768"/>
          </a:xfrm>
          <a:prstGeom prst="rect">
            <a:avLst/>
          </a:prstGeom>
        </p:spPr>
      </p:pic>
      <p:sp>
        <p:nvSpPr>
          <p:cNvPr id="3" name="MSIPCMContentMarking" descr="{&quot;HashCode&quot;:-1288984879,&quot;Placement&quot;:&quot;Header&quot;,&quot;Top&quot;:0.0,&quot;Left&quot;:451.105438,&quot;SlideWidth&quot;:960,&quot;SlideHeight&quot;:540}">
            <a:extLst>
              <a:ext uri="{FF2B5EF4-FFF2-40B4-BE49-F238E27FC236}">
                <a16:creationId xmlns:a16="http://schemas.microsoft.com/office/drawing/2014/main" id="{EE8EDD98-A301-44B0-A621-6A4117C02082}"/>
              </a:ext>
            </a:extLst>
          </p:cNvPr>
          <p:cNvSpPr txBox="1"/>
          <p:nvPr userDrawn="1"/>
        </p:nvSpPr>
        <p:spPr>
          <a:xfrm>
            <a:off x="5729039" y="0"/>
            <a:ext cx="733923" cy="262344"/>
          </a:xfrm>
          <a:prstGeom prst="rect">
            <a:avLst/>
          </a:prstGeom>
          <a:noFill/>
        </p:spPr>
        <p:txBody>
          <a:bodyPr vert="horz" wrap="square" lIns="0" tIns="0" rIns="0" bIns="0" rtlCol="0" anchor="ctr" anchorCtr="1">
            <a:spAutoFit/>
          </a:bodyPr>
          <a:lstStyle/>
          <a:p>
            <a:pPr algn="ctr">
              <a:spcBef>
                <a:spcPts val="0"/>
              </a:spcBef>
              <a:spcAft>
                <a:spcPts val="0"/>
              </a:spcAft>
            </a:pPr>
            <a:r>
              <a:rPr lang="en-GB" sz="1000" dirty="0">
                <a:solidFill>
                  <a:srgbClr val="000000"/>
                </a:solidFill>
                <a:latin typeface="Calibri" panose="020F0502020204030204" pitchFamily="34" charset="0"/>
              </a:rPr>
              <a:t>OFFICIAL</a:t>
            </a:r>
          </a:p>
        </p:txBody>
      </p:sp>
    </p:spTree>
    <p:extLst>
      <p:ext uri="{BB962C8B-B14F-4D97-AF65-F5344CB8AC3E}">
        <p14:creationId xmlns:p14="http://schemas.microsoft.com/office/powerpoint/2010/main" val="3546677372"/>
      </p:ext>
    </p:extLst>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 id="2147483817" r:id="rId11"/>
    <p:sldLayoutId id="2147483818" r:id="rId12"/>
    <p:sldLayoutId id="2147483819" r:id="rId13"/>
    <p:sldLayoutId id="2147483820" r:id="rId14"/>
    <p:sldLayoutId id="2147483821" r:id="rId15"/>
    <p:sldLayoutId id="2147483822" r:id="rId16"/>
    <p:sldLayoutId id="2147483823" r:id="rId17"/>
    <p:sldLayoutId id="2147483824" r:id="rId18"/>
    <p:sldLayoutId id="2147483825" r:id="rId19"/>
    <p:sldLayoutId id="2147483826" r:id="rId20"/>
    <p:sldLayoutId id="2147483827" r:id="rId21"/>
    <p:sldLayoutId id="2147483828" r:id="rId22"/>
    <p:sldLayoutId id="2147483829" r:id="rId23"/>
    <p:sldLayoutId id="2147483830" r:id="rId24"/>
    <p:sldLayoutId id="2147483831" r:id="rId25"/>
    <p:sldLayoutId id="2147483832" r:id="rId26"/>
    <p:sldLayoutId id="2147483833" r:id="rId27"/>
    <p:sldLayoutId id="2147483834" r:id="rId28"/>
    <p:sldLayoutId id="2147483835" r:id="rId29"/>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65">
          <p15:clr>
            <a:srgbClr val="F26B43"/>
          </p15:clr>
        </p15:guide>
        <p15:guide id="2" pos="7469">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_rels/slide3.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96.xml"/></Relationships>
</file>

<file path=ppt/slides/_rels/slide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96.xml"/></Relationships>
</file>

<file path=ppt/slides/_rels/slide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96.xml"/></Relationships>
</file>

<file path=ppt/slides/_rels/slide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96.xml"/><Relationship Id="rId4" Type="http://schemas.openxmlformats.org/officeDocument/2006/relationships/image" Target="../media/image38.png"/></Relationships>
</file>

<file path=ppt/slides/_rels/slide7.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96.xml"/></Relationships>
</file>

<file path=ppt/slides/_rels/slide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xml"/><Relationship Id="rId1" Type="http://schemas.openxmlformats.org/officeDocument/2006/relationships/slideLayout" Target="../slideLayouts/slideLayout9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C7B79-2E23-1036-78F0-ECCF41E4AF0E}"/>
              </a:ext>
            </a:extLst>
          </p:cNvPr>
          <p:cNvSpPr>
            <a:spLocks noGrp="1"/>
          </p:cNvSpPr>
          <p:nvPr>
            <p:ph type="title"/>
          </p:nvPr>
        </p:nvSpPr>
        <p:spPr>
          <a:xfrm>
            <a:off x="904384" y="1955009"/>
            <a:ext cx="8537072" cy="2302524"/>
          </a:xfrm>
        </p:spPr>
        <p:txBody>
          <a:bodyPr/>
          <a:lstStyle/>
          <a:p>
            <a:r>
              <a:rPr lang="en-GB" sz="4000" dirty="0">
                <a:latin typeface="Network Rail Sans" panose="02000000040000020004" pitchFamily="2" charset="0"/>
              </a:rPr>
              <a:t>Signalling Shared Learning</a:t>
            </a:r>
            <a:br>
              <a:rPr lang="en-GB" sz="4000" dirty="0">
                <a:latin typeface="Network Rail Sans" panose="02000000040000020004" pitchFamily="2" charset="0"/>
              </a:rPr>
            </a:br>
            <a:r>
              <a:rPr lang="en-GB" sz="4000" dirty="0">
                <a:latin typeface="Network Rail Sans" panose="02000000040000020004" pitchFamily="2" charset="0"/>
              </a:rPr>
              <a:t>Engineering Services Delivery</a:t>
            </a:r>
            <a:endParaRPr lang="en-GB" dirty="0"/>
          </a:p>
        </p:txBody>
      </p:sp>
      <p:sp>
        <p:nvSpPr>
          <p:cNvPr id="3" name="Text Placeholder 2">
            <a:extLst>
              <a:ext uri="{FF2B5EF4-FFF2-40B4-BE49-F238E27FC236}">
                <a16:creationId xmlns:a16="http://schemas.microsoft.com/office/drawing/2014/main" id="{45A703B8-7CD9-6642-4DFB-484483C7D0D7}"/>
              </a:ext>
            </a:extLst>
          </p:cNvPr>
          <p:cNvSpPr>
            <a:spLocks noGrp="1"/>
          </p:cNvSpPr>
          <p:nvPr>
            <p:ph type="body" sz="quarter" idx="10"/>
          </p:nvPr>
        </p:nvSpPr>
        <p:spPr>
          <a:xfrm>
            <a:off x="904384" y="4825873"/>
            <a:ext cx="5109435" cy="610950"/>
          </a:xfrm>
        </p:spPr>
        <p:txBody>
          <a:bodyPr lIns="0" tIns="45720" rIns="91440" bIns="45720" anchor="t"/>
          <a:lstStyle/>
          <a:p>
            <a:r>
              <a:rPr lang="en-GB" dirty="0">
                <a:latin typeface="Network Rail Sans"/>
              </a:rPr>
              <a:t>Issue 02 - December 2023</a:t>
            </a:r>
          </a:p>
        </p:txBody>
      </p:sp>
      <p:pic>
        <p:nvPicPr>
          <p:cNvPr id="5" name="Picture 4" descr="A white gear with a ladder inside&#10;&#10;Description automatically generated">
            <a:extLst>
              <a:ext uri="{FF2B5EF4-FFF2-40B4-BE49-F238E27FC236}">
                <a16:creationId xmlns:a16="http://schemas.microsoft.com/office/drawing/2014/main" id="{2331BC09-1D0C-67A0-5932-D04224B83A9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59288" y="1375535"/>
            <a:ext cx="4143390" cy="4143390"/>
          </a:xfrm>
          <a:prstGeom prst="rect">
            <a:avLst/>
          </a:prstGeom>
        </p:spPr>
      </p:pic>
    </p:spTree>
    <p:extLst>
      <p:ext uri="{BB962C8B-B14F-4D97-AF65-F5344CB8AC3E}">
        <p14:creationId xmlns:p14="http://schemas.microsoft.com/office/powerpoint/2010/main" val="19430487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63429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65C9EFC-4ACB-4255-81AE-CEDC3C8D3711}"/>
              </a:ext>
            </a:extLst>
          </p:cNvPr>
          <p:cNvSpPr/>
          <p:nvPr/>
        </p:nvSpPr>
        <p:spPr>
          <a:xfrm>
            <a:off x="589040" y="1944065"/>
            <a:ext cx="10879060" cy="1569660"/>
          </a:xfrm>
          <a:prstGeom prst="rect">
            <a:avLst/>
          </a:prstGeom>
        </p:spPr>
        <p:txBody>
          <a:bodyPr wrap="square" lIns="91440" tIns="45720" rIns="91440" bIns="45720" anchor="t">
            <a:spAutoFit/>
          </a:bodyPr>
          <a:lstStyle/>
          <a:p>
            <a:pPr eaLnBrk="0" fontAlgn="base" hangingPunct="0">
              <a:spcBef>
                <a:spcPct val="0"/>
              </a:spcBef>
              <a:spcAft>
                <a:spcPct val="0"/>
              </a:spcAft>
            </a:pPr>
            <a:r>
              <a:rPr lang="en-GB" sz="1600" dirty="0">
                <a:latin typeface="Network Rail Sans" panose="02000000040000020004" pitchFamily="2" charset="0"/>
              </a:rPr>
              <a:t>This Signalling Shared Learning details various events and incidents that have occurred on Signalling Projects between July 2023 and December 2023, and provides the key learning points associated with them. </a:t>
            </a:r>
          </a:p>
          <a:p>
            <a:pPr eaLnBrk="0" fontAlgn="base" hangingPunct="0">
              <a:spcBef>
                <a:spcPct val="0"/>
              </a:spcBef>
              <a:spcAft>
                <a:spcPct val="0"/>
              </a:spcAft>
            </a:pPr>
            <a:endParaRPr lang="en-GB" sz="1600" dirty="0">
              <a:latin typeface="Network Rail Sans" panose="02000000040000020004" pitchFamily="2" charset="0"/>
            </a:endParaRPr>
          </a:p>
          <a:p>
            <a:pPr eaLnBrk="0" fontAlgn="base" hangingPunct="0">
              <a:spcBef>
                <a:spcPct val="0"/>
              </a:spcBef>
              <a:spcAft>
                <a:spcPct val="0"/>
              </a:spcAft>
            </a:pPr>
            <a:r>
              <a:rPr lang="en-GB" sz="1600" dirty="0">
                <a:latin typeface="Network Rail Sans" panose="02000000040000020004" pitchFamily="2" charset="0"/>
              </a:rPr>
              <a:t>It is intended for distribution within the Network Rail Signalling community and the wider Supply Chain in order to raise awareness of the learning points within, and to enable best practice to be applied throughout all of our signalling activities. </a:t>
            </a: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GB" sz="1600" b="1" i="0" u="none" strike="noStrike" kern="0" cap="none" spc="0" normalizeH="0" baseline="0" noProof="0" dirty="0">
              <a:ln>
                <a:noFill/>
              </a:ln>
              <a:solidFill>
                <a:srgbClr val="FF0000"/>
              </a:solidFill>
              <a:effectLst/>
              <a:uLnTx/>
              <a:uFillTx/>
              <a:latin typeface="Network Rail Sans"/>
              <a:ea typeface="+mn-ea"/>
              <a:cs typeface="Arial"/>
            </a:endParaRPr>
          </a:p>
        </p:txBody>
      </p:sp>
      <p:sp>
        <p:nvSpPr>
          <p:cNvPr id="4" name="Title 4">
            <a:extLst>
              <a:ext uri="{FF2B5EF4-FFF2-40B4-BE49-F238E27FC236}">
                <a16:creationId xmlns:a16="http://schemas.microsoft.com/office/drawing/2014/main" id="{BCF2D487-7BAB-4242-97AF-3E3BD9DEF2EA}"/>
              </a:ext>
            </a:extLst>
          </p:cNvPr>
          <p:cNvSpPr txBox="1">
            <a:spLocks/>
          </p:cNvSpPr>
          <p:nvPr/>
        </p:nvSpPr>
        <p:spPr>
          <a:xfrm>
            <a:off x="589040" y="468531"/>
            <a:ext cx="11248633" cy="831500"/>
          </a:xfrm>
          <a:prstGeom prst="rect">
            <a:avLst/>
          </a:prstGeom>
        </p:spPr>
        <p:txBody>
          <a:bodyPr lIns="0" rIns="0"/>
          <a:lstStyle>
            <a:lvl1pPr algn="l" defTabSz="914418" rtl="0" eaLnBrk="1" latinLnBrk="0" hangingPunct="1">
              <a:lnSpc>
                <a:spcPct val="90000"/>
              </a:lnSpc>
              <a:spcBef>
                <a:spcPct val="0"/>
              </a:spcBef>
              <a:buNone/>
              <a:defRPr sz="3600" b="1" kern="1200">
                <a:solidFill>
                  <a:schemeClr val="bg2"/>
                </a:solidFill>
                <a:latin typeface="Network Rail Sans" charset="0"/>
                <a:ea typeface="Network Rail Sans" charset="0"/>
                <a:cs typeface="Network Rail Sans" charset="0"/>
              </a:defRPr>
            </a:lvl1pPr>
          </a:lstStyle>
          <a:p>
            <a:pPr marL="0" marR="0" lvl="0" indent="0" algn="l" defTabSz="914418" rtl="0" eaLnBrk="1" fontAlgn="auto" latinLnBrk="0" hangingPunct="1">
              <a:lnSpc>
                <a:spcPct val="90000"/>
              </a:lnSpc>
              <a:spcBef>
                <a:spcPct val="0"/>
              </a:spcBef>
              <a:spcAft>
                <a:spcPts val="0"/>
              </a:spcAft>
              <a:buClrTx/>
              <a:buSzTx/>
              <a:buFontTx/>
              <a:buNone/>
              <a:tabLst/>
              <a:defRPr/>
            </a:pPr>
            <a:r>
              <a:rPr kumimoji="0" lang="en-GB" sz="3600" b="1" i="0" u="none" strike="noStrike" kern="1200" cap="none" spc="0" normalizeH="0" baseline="0" noProof="0" dirty="0">
                <a:ln>
                  <a:noFill/>
                </a:ln>
                <a:solidFill>
                  <a:srgbClr val="E4B720"/>
                </a:solidFill>
                <a:effectLst/>
                <a:uLnTx/>
                <a:uFillTx/>
                <a:latin typeface="Network Rail Sans" charset="0"/>
              </a:rPr>
              <a:t>Introduction</a:t>
            </a:r>
          </a:p>
        </p:txBody>
      </p:sp>
    </p:spTree>
    <p:extLst>
      <p:ext uri="{BB962C8B-B14F-4D97-AF65-F5344CB8AC3E}">
        <p14:creationId xmlns:p14="http://schemas.microsoft.com/office/powerpoint/2010/main" val="37477447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34F01D5-8C28-472A-BDF6-2D33B5625B18}"/>
              </a:ext>
            </a:extLst>
          </p:cNvPr>
          <p:cNvSpPr txBox="1">
            <a:spLocks noChangeArrowheads="1"/>
          </p:cNvSpPr>
          <p:nvPr/>
        </p:nvSpPr>
        <p:spPr bwMode="auto">
          <a:xfrm>
            <a:off x="759790" y="470807"/>
            <a:ext cx="8934543" cy="587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2800" b="1" i="1" kern="1200">
                <a:solidFill>
                  <a:schemeClr val="tx2"/>
                </a:solidFill>
                <a:latin typeface="+mj-lt"/>
                <a:ea typeface="+mj-ea"/>
                <a:cs typeface="+mj-cs"/>
              </a:defRPr>
            </a:lvl1pPr>
            <a:lvl2pPr algn="l" rtl="0" eaLnBrk="0" fontAlgn="base" hangingPunct="0">
              <a:spcBef>
                <a:spcPct val="0"/>
              </a:spcBef>
              <a:spcAft>
                <a:spcPct val="0"/>
              </a:spcAft>
              <a:defRPr sz="2800" b="1" i="1">
                <a:solidFill>
                  <a:schemeClr val="tx2"/>
                </a:solidFill>
                <a:latin typeface="Arial" panose="020B0604020202020204" pitchFamily="34" charset="0"/>
              </a:defRPr>
            </a:lvl2pPr>
            <a:lvl3pPr algn="l" rtl="0" eaLnBrk="0" fontAlgn="base" hangingPunct="0">
              <a:spcBef>
                <a:spcPct val="0"/>
              </a:spcBef>
              <a:spcAft>
                <a:spcPct val="0"/>
              </a:spcAft>
              <a:defRPr sz="2800" b="1" i="1">
                <a:solidFill>
                  <a:schemeClr val="tx2"/>
                </a:solidFill>
                <a:latin typeface="Arial" panose="020B0604020202020204" pitchFamily="34" charset="0"/>
              </a:defRPr>
            </a:lvl3pPr>
            <a:lvl4pPr algn="l" rtl="0" eaLnBrk="0" fontAlgn="base" hangingPunct="0">
              <a:spcBef>
                <a:spcPct val="0"/>
              </a:spcBef>
              <a:spcAft>
                <a:spcPct val="0"/>
              </a:spcAft>
              <a:defRPr sz="2800" b="1" i="1">
                <a:solidFill>
                  <a:schemeClr val="tx2"/>
                </a:solidFill>
                <a:latin typeface="Arial" panose="020B0604020202020204" pitchFamily="34" charset="0"/>
              </a:defRPr>
            </a:lvl4pPr>
            <a:lvl5pPr algn="l" rtl="0" eaLnBrk="0" fontAlgn="base" hangingPunct="0">
              <a:spcBef>
                <a:spcPct val="0"/>
              </a:spcBef>
              <a:spcAft>
                <a:spcPct val="0"/>
              </a:spcAft>
              <a:defRPr sz="2800" b="1" i="1">
                <a:solidFill>
                  <a:schemeClr val="tx2"/>
                </a:solidFill>
                <a:latin typeface="Arial" panose="020B0604020202020204" pitchFamily="34" charset="0"/>
              </a:defRPr>
            </a:lvl5pPr>
            <a:lvl6pPr marL="457200" algn="l" rtl="0" fontAlgn="base">
              <a:spcBef>
                <a:spcPct val="0"/>
              </a:spcBef>
              <a:spcAft>
                <a:spcPct val="0"/>
              </a:spcAft>
              <a:defRPr sz="2800" b="1" i="1">
                <a:solidFill>
                  <a:schemeClr val="tx2"/>
                </a:solidFill>
                <a:latin typeface="Arial" panose="020B0604020202020204" pitchFamily="34" charset="0"/>
              </a:defRPr>
            </a:lvl6pPr>
            <a:lvl7pPr marL="914400" algn="l" rtl="0" fontAlgn="base">
              <a:spcBef>
                <a:spcPct val="0"/>
              </a:spcBef>
              <a:spcAft>
                <a:spcPct val="0"/>
              </a:spcAft>
              <a:defRPr sz="2800" b="1" i="1">
                <a:solidFill>
                  <a:schemeClr val="tx2"/>
                </a:solidFill>
                <a:latin typeface="Arial" panose="020B0604020202020204" pitchFamily="34" charset="0"/>
              </a:defRPr>
            </a:lvl7pPr>
            <a:lvl8pPr marL="1371600" algn="l" rtl="0" fontAlgn="base">
              <a:spcBef>
                <a:spcPct val="0"/>
              </a:spcBef>
              <a:spcAft>
                <a:spcPct val="0"/>
              </a:spcAft>
              <a:defRPr sz="2800" b="1" i="1">
                <a:solidFill>
                  <a:schemeClr val="tx2"/>
                </a:solidFill>
                <a:latin typeface="Arial" panose="020B0604020202020204" pitchFamily="34" charset="0"/>
              </a:defRPr>
            </a:lvl8pPr>
            <a:lvl9pPr marL="1828800" algn="l" rtl="0" fontAlgn="base">
              <a:spcBef>
                <a:spcPct val="0"/>
              </a:spcBef>
              <a:spcAft>
                <a:spcPct val="0"/>
              </a:spcAft>
              <a:defRPr sz="2800" b="1" i="1">
                <a:solidFill>
                  <a:schemeClr val="tx2"/>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GB" altLang="en-US" sz="3600" i="0" dirty="0">
                <a:solidFill>
                  <a:srgbClr val="E4B720"/>
                </a:solidFill>
                <a:latin typeface="Network Rail Sans" panose="02000000040000020004" pitchFamily="2" charset="0"/>
              </a:rPr>
              <a:t>35</a:t>
            </a:r>
            <a:r>
              <a:rPr lang="en-GB" altLang="en-US" sz="3600" i="0" baseline="30000" dirty="0">
                <a:solidFill>
                  <a:srgbClr val="E4B720"/>
                </a:solidFill>
                <a:latin typeface="Network Rail Sans" panose="02000000040000020004" pitchFamily="2" charset="0"/>
              </a:rPr>
              <a:t>th</a:t>
            </a:r>
            <a:r>
              <a:rPr lang="en-GB" altLang="en-US" sz="3600" i="0" dirty="0">
                <a:solidFill>
                  <a:srgbClr val="E4B720"/>
                </a:solidFill>
                <a:latin typeface="Network Rail Sans" panose="02000000040000020004" pitchFamily="2" charset="0"/>
              </a:rPr>
              <a:t> anniversary of the Clapham Disaster</a:t>
            </a:r>
          </a:p>
        </p:txBody>
      </p:sp>
      <p:sp>
        <p:nvSpPr>
          <p:cNvPr id="5" name="Rectangle 3">
            <a:extLst>
              <a:ext uri="{FF2B5EF4-FFF2-40B4-BE49-F238E27FC236}">
                <a16:creationId xmlns:a16="http://schemas.microsoft.com/office/drawing/2014/main" id="{D9703BD6-9A9B-4F64-9ECC-A935B24274DA}"/>
              </a:ext>
            </a:extLst>
          </p:cNvPr>
          <p:cNvSpPr txBox="1">
            <a:spLocks noChangeArrowheads="1"/>
          </p:cNvSpPr>
          <p:nvPr/>
        </p:nvSpPr>
        <p:spPr bwMode="auto">
          <a:xfrm>
            <a:off x="759790" y="1523615"/>
            <a:ext cx="4973100" cy="21956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eaLnBrk="0" fontAlgn="base" hangingPunct="0">
              <a:spcBef>
                <a:spcPct val="20000"/>
              </a:spcBef>
              <a:spcAft>
                <a:spcPct val="0"/>
              </a:spcAft>
              <a:buClr>
                <a:schemeClr val="folHlink"/>
              </a:buClr>
              <a:buSzPct val="50000"/>
              <a:buFont typeface="Arial" charset="0"/>
              <a:defRPr kern="1200">
                <a:solidFill>
                  <a:schemeClr val="tx1"/>
                </a:solidFill>
                <a:latin typeface="+mn-lt"/>
                <a:ea typeface="+mn-ea"/>
                <a:cs typeface="+mn-cs"/>
              </a:defRPr>
            </a:lvl1pPr>
            <a:lvl2pPr marL="360363" indent="-180975" algn="l" rtl="0" eaLnBrk="0" fontAlgn="base" hangingPunct="0">
              <a:spcBef>
                <a:spcPct val="20000"/>
              </a:spcBef>
              <a:spcAft>
                <a:spcPct val="0"/>
              </a:spcAft>
              <a:buClr>
                <a:schemeClr val="folHlink"/>
              </a:buClr>
              <a:buSzPct val="50000"/>
              <a:buFont typeface="Arial" charset="0"/>
              <a:buChar char="►"/>
              <a:defRPr kern="1200">
                <a:solidFill>
                  <a:schemeClr val="tx1"/>
                </a:solidFill>
                <a:latin typeface="+mn-lt"/>
                <a:ea typeface="+mn-ea"/>
                <a:cs typeface="+mn-cs"/>
              </a:defRPr>
            </a:lvl2pPr>
            <a:lvl3pPr marL="806450" indent="-180975" algn="l" rtl="0" eaLnBrk="0" fontAlgn="base" hangingPunct="0">
              <a:spcBef>
                <a:spcPct val="20000"/>
              </a:spcBef>
              <a:spcAft>
                <a:spcPct val="0"/>
              </a:spcAft>
              <a:buClr>
                <a:schemeClr val="folHlink"/>
              </a:buClr>
              <a:buChar char="•"/>
              <a:defRPr kern="1200">
                <a:solidFill>
                  <a:schemeClr val="tx1"/>
                </a:solidFill>
                <a:latin typeface="+mn-lt"/>
                <a:ea typeface="+mn-ea"/>
                <a:cs typeface="+mn-cs"/>
              </a:defRPr>
            </a:lvl3pPr>
            <a:lvl4pPr marL="1257300" indent="-184150" algn="l" rtl="0" eaLnBrk="0" fontAlgn="base" hangingPunct="0">
              <a:spcBef>
                <a:spcPct val="20000"/>
              </a:spcBef>
              <a:spcAft>
                <a:spcPct val="0"/>
              </a:spcAft>
              <a:buClr>
                <a:schemeClr val="folHlink"/>
              </a:buClr>
              <a:buFont typeface="Arial" charset="0"/>
              <a:buChar char="-"/>
              <a:defRPr kern="1200">
                <a:solidFill>
                  <a:schemeClr val="tx1"/>
                </a:solidFill>
                <a:latin typeface="+mn-lt"/>
                <a:ea typeface="+mn-ea"/>
                <a:cs typeface="+mn-cs"/>
              </a:defRPr>
            </a:lvl4pPr>
            <a:lvl5pPr marL="1703388" indent="-179388" algn="l" rtl="0" eaLnBrk="0" fontAlgn="base" hangingPunct="0">
              <a:spcBef>
                <a:spcPct val="20000"/>
              </a:spcBef>
              <a:spcAft>
                <a:spcPct val="0"/>
              </a:spcAft>
              <a:buClr>
                <a:schemeClr val="folHlink"/>
              </a:buCl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20000"/>
              </a:spcBef>
              <a:spcAft>
                <a:spcPct val="0"/>
              </a:spcAft>
              <a:buClr>
                <a:srgbClr val="A5CDDC"/>
              </a:buClr>
              <a:buSzPct val="50000"/>
              <a:buFont typeface="Arial" charset="0"/>
              <a:buNone/>
              <a:tabLst/>
              <a:defRPr/>
            </a:pPr>
            <a:r>
              <a:rPr kumimoji="0" lang="en-GB" altLang="en-US" sz="1200" b="1" i="0" u="none" strike="noStrike" kern="1200" cap="none" spc="0" normalizeH="0" baseline="0" noProof="0" dirty="0">
                <a:ln>
                  <a:noFill/>
                </a:ln>
                <a:effectLst/>
                <a:uLnTx/>
                <a:uFillTx/>
                <a:latin typeface="Network Rail Sans" panose="02000000040000020004" pitchFamily="2" charset="0"/>
              </a:rPr>
              <a:t>Background</a:t>
            </a:r>
          </a:p>
          <a:p>
            <a:pPr eaLnBrk="1" hangingPunct="1">
              <a:buClrTx/>
              <a:buSzPct val="100000"/>
              <a:defRPr/>
            </a:pPr>
            <a:r>
              <a:rPr lang="en-GB" altLang="en-US" sz="1200" kern="0" dirty="0">
                <a:latin typeface="Network Rail Sans" panose="02000000040000020004" pitchFamily="2" charset="0"/>
              </a:rPr>
              <a:t>December 2023 marks the 35</a:t>
            </a:r>
            <a:r>
              <a:rPr lang="en-GB" altLang="en-US" sz="1200" kern="0" baseline="30000" dirty="0">
                <a:latin typeface="Network Rail Sans" panose="02000000040000020004" pitchFamily="2" charset="0"/>
              </a:rPr>
              <a:t>th</a:t>
            </a:r>
            <a:r>
              <a:rPr lang="en-GB" altLang="en-US" sz="1200" kern="0" dirty="0">
                <a:latin typeface="Network Rail Sans" panose="02000000040000020004" pitchFamily="2" charset="0"/>
              </a:rPr>
              <a:t> anniversary of the Clapham Rail Disaster, where 35 passengers and train crew lost their lives. 484 were injured.</a:t>
            </a:r>
          </a:p>
          <a:p>
            <a:pPr eaLnBrk="1" hangingPunct="1">
              <a:buClrTx/>
              <a:buSzPct val="100000"/>
              <a:defRPr/>
            </a:pPr>
            <a:r>
              <a:rPr lang="en-GB" altLang="en-US" sz="1200" kern="0" dirty="0">
                <a:latin typeface="Network Rail Sans" panose="02000000040000020004" pitchFamily="2" charset="0"/>
              </a:rPr>
              <a:t>The disaster was caused by a single, loose and uninsulated stray wire. </a:t>
            </a:r>
          </a:p>
          <a:p>
            <a:pPr eaLnBrk="1" hangingPunct="1">
              <a:buClrTx/>
              <a:buSzPct val="100000"/>
              <a:defRPr/>
            </a:pPr>
            <a:r>
              <a:rPr lang="en-GB" altLang="en-US" sz="1200" kern="0" dirty="0">
                <a:latin typeface="Network Rail Sans" panose="02000000040000020004" pitchFamily="2" charset="0"/>
              </a:rPr>
              <a:t>This resulted in a relay energising, allowing a signal to display a green aspect when it should have been red. The result was a rear end collision between two trains, with a third train on the adjacent line colliding with the subsequent wreckage.</a:t>
            </a:r>
          </a:p>
          <a:p>
            <a:pPr>
              <a:defRPr/>
            </a:pPr>
            <a:endParaRPr lang="en-GB" altLang="en-US" sz="1200" kern="0" dirty="0">
              <a:latin typeface="Network Rail Sans" panose="02000000040000020004" pitchFamily="2" charset="0"/>
              <a:cs typeface="Arial"/>
            </a:endParaRPr>
          </a:p>
          <a:p>
            <a:pPr>
              <a:defRPr/>
            </a:pPr>
            <a:endParaRPr lang="en-GB" altLang="en-US" sz="1200" kern="0" dirty="0">
              <a:solidFill>
                <a:srgbClr val="054B6B"/>
              </a:solidFill>
              <a:cs typeface="Arial"/>
            </a:endParaRPr>
          </a:p>
          <a:p>
            <a:pPr lvl="0" eaLnBrk="1" hangingPunct="1">
              <a:buClr>
                <a:srgbClr val="A5CDDC"/>
              </a:buClr>
              <a:defRPr/>
            </a:pPr>
            <a:endParaRPr lang="en-GB" altLang="en-US" sz="1200" kern="0" dirty="0">
              <a:solidFill>
                <a:srgbClr val="054B6B"/>
              </a:solidFill>
            </a:endParaRPr>
          </a:p>
          <a:p>
            <a:pPr marL="0" marR="0" lvl="0" indent="0" algn="l" defTabSz="914400" rtl="0" eaLnBrk="1" fontAlgn="base" latinLnBrk="0" hangingPunct="1">
              <a:lnSpc>
                <a:spcPct val="100000"/>
              </a:lnSpc>
              <a:spcBef>
                <a:spcPct val="20000"/>
              </a:spcBef>
              <a:spcAft>
                <a:spcPct val="0"/>
              </a:spcAft>
              <a:buClr>
                <a:srgbClr val="A5CDDC"/>
              </a:buClr>
              <a:buSzPct val="50000"/>
              <a:buFont typeface="Arial" charset="0"/>
              <a:buNone/>
              <a:tabLst/>
              <a:defRPr/>
            </a:pPr>
            <a:endParaRPr kumimoji="0" lang="en-GB" altLang="en-US" sz="1200" b="0" i="0" u="none" strike="noStrike" kern="1200" cap="none" spc="0" normalizeH="0" baseline="0" noProof="0" dirty="0">
              <a:ln>
                <a:noFill/>
              </a:ln>
              <a:solidFill>
                <a:srgbClr val="FF0000"/>
              </a:solidFill>
              <a:effectLst/>
              <a:uLnTx/>
              <a:uFillTx/>
              <a:latin typeface="Arial"/>
              <a:ea typeface="+mn-ea"/>
              <a:cs typeface="+mn-cs"/>
            </a:endParaRPr>
          </a:p>
          <a:p>
            <a:pPr marL="0" marR="0" lvl="0" indent="0" algn="l" defTabSz="914400" rtl="0" eaLnBrk="1" fontAlgn="base" latinLnBrk="0" hangingPunct="1">
              <a:lnSpc>
                <a:spcPct val="100000"/>
              </a:lnSpc>
              <a:spcBef>
                <a:spcPct val="20000"/>
              </a:spcBef>
              <a:spcAft>
                <a:spcPct val="0"/>
              </a:spcAft>
              <a:buClr>
                <a:srgbClr val="A5CDDC"/>
              </a:buClr>
              <a:buSzPct val="50000"/>
              <a:buFont typeface="Arial" charset="0"/>
              <a:buNone/>
              <a:tabLst/>
              <a:defRPr/>
            </a:pPr>
            <a:endParaRPr kumimoji="0" lang="en-GB" altLang="en-US" sz="1200" b="0" i="0" u="none" strike="noStrike" kern="1200" cap="none" spc="0" normalizeH="0" baseline="0" noProof="0" dirty="0">
              <a:ln>
                <a:noFill/>
              </a:ln>
              <a:solidFill>
                <a:srgbClr val="054B6B"/>
              </a:solidFill>
              <a:effectLst/>
              <a:uLnTx/>
              <a:uFillTx/>
              <a:latin typeface="Arial"/>
              <a:ea typeface="+mn-ea"/>
              <a:cs typeface="+mn-cs"/>
            </a:endParaRPr>
          </a:p>
          <a:p>
            <a:pPr marL="0" marR="0" lvl="0" indent="0" algn="l" defTabSz="914400" rtl="0" eaLnBrk="1" fontAlgn="base" latinLnBrk="0" hangingPunct="1">
              <a:lnSpc>
                <a:spcPct val="100000"/>
              </a:lnSpc>
              <a:spcBef>
                <a:spcPct val="20000"/>
              </a:spcBef>
              <a:spcAft>
                <a:spcPct val="0"/>
              </a:spcAft>
              <a:buClr>
                <a:srgbClr val="A5CDDC"/>
              </a:buClr>
              <a:buSzPct val="50000"/>
              <a:buFont typeface="Arial" charset="0"/>
              <a:buNone/>
              <a:tabLst/>
              <a:defRPr/>
            </a:pPr>
            <a:endParaRPr kumimoji="0" lang="en-GB" altLang="en-US" sz="1200" b="0" i="0" u="none" strike="noStrike" kern="1200" cap="none" spc="0" normalizeH="0" baseline="0" noProof="0" dirty="0">
              <a:ln>
                <a:noFill/>
              </a:ln>
              <a:solidFill>
                <a:srgbClr val="054B6B"/>
              </a:solidFill>
              <a:effectLst/>
              <a:uLnTx/>
              <a:uFillTx/>
              <a:latin typeface="Arial"/>
              <a:ea typeface="+mn-ea"/>
              <a:cs typeface="+mn-cs"/>
            </a:endParaRPr>
          </a:p>
          <a:p>
            <a:pPr marL="0" marR="0" lvl="0" indent="0" algn="l" defTabSz="914400" rtl="0" eaLnBrk="1" fontAlgn="base" latinLnBrk="0" hangingPunct="1">
              <a:lnSpc>
                <a:spcPct val="100000"/>
              </a:lnSpc>
              <a:spcBef>
                <a:spcPct val="20000"/>
              </a:spcBef>
              <a:spcAft>
                <a:spcPct val="0"/>
              </a:spcAft>
              <a:buClr>
                <a:srgbClr val="A5CDDC"/>
              </a:buClr>
              <a:buSzPct val="50000"/>
              <a:buFont typeface="Arial" charset="0"/>
              <a:buNone/>
              <a:tabLst/>
              <a:defRPr/>
            </a:pPr>
            <a:endParaRPr kumimoji="0" lang="en-GB" altLang="en-US" sz="1200" b="0" i="0" u="none" strike="noStrike" kern="1200" cap="none" spc="0" normalizeH="0" baseline="0" noProof="0" dirty="0">
              <a:ln>
                <a:noFill/>
              </a:ln>
              <a:solidFill>
                <a:srgbClr val="FF0000"/>
              </a:solidFill>
              <a:effectLst/>
              <a:uLnTx/>
              <a:uFillTx/>
              <a:latin typeface="Arial"/>
              <a:ea typeface="+mn-ea"/>
              <a:cs typeface="+mn-cs"/>
            </a:endParaRPr>
          </a:p>
        </p:txBody>
      </p:sp>
      <p:sp>
        <p:nvSpPr>
          <p:cNvPr id="6" name="Rectangle 5">
            <a:extLst>
              <a:ext uri="{FF2B5EF4-FFF2-40B4-BE49-F238E27FC236}">
                <a16:creationId xmlns:a16="http://schemas.microsoft.com/office/drawing/2014/main" id="{3533BEEE-5F40-4EF7-9A54-DB73E92E58D7}"/>
              </a:ext>
            </a:extLst>
          </p:cNvPr>
          <p:cNvSpPr/>
          <p:nvPr/>
        </p:nvSpPr>
        <p:spPr>
          <a:xfrm>
            <a:off x="665509" y="3429000"/>
            <a:ext cx="5215467" cy="1569660"/>
          </a:xfrm>
          <a:prstGeom prst="rect">
            <a:avLst/>
          </a:prstGeom>
        </p:spPr>
        <p:txBody>
          <a:bodyPr wrap="square" lIns="91440" tIns="45720" rIns="91440" bIns="45720" anchor="t">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GB" sz="1200" b="1" i="0" u="none" strike="noStrike" kern="0" cap="none" spc="0" normalizeH="0" baseline="0" noProof="0" dirty="0">
                <a:ln>
                  <a:noFill/>
                </a:ln>
                <a:effectLst/>
                <a:uLnTx/>
                <a:uFillTx/>
                <a:latin typeface="Network Rail Sans" panose="02000000040000020004" pitchFamily="2" charset="0"/>
              </a:rPr>
              <a:t>Key Learning</a:t>
            </a:r>
          </a:p>
          <a:p>
            <a:pPr eaLnBrk="0" fontAlgn="base" hangingPunct="0">
              <a:spcBef>
                <a:spcPct val="0"/>
              </a:spcBef>
              <a:spcAft>
                <a:spcPct val="0"/>
              </a:spcAft>
              <a:defRPr/>
            </a:pPr>
            <a:r>
              <a:rPr lang="en-GB" sz="1200" kern="0" dirty="0">
                <a:latin typeface="Network Rail Sans" panose="02000000040000020004" pitchFamily="2" charset="0"/>
              </a:rPr>
              <a:t>We must remember these historic incidents and the key learning associated with them. Many of our industry’s rules, procedures, standards and practices of today are as a direct result of previous incidents and the learning from them, so a repeat can be avoided.</a:t>
            </a:r>
          </a:p>
          <a:p>
            <a:pPr eaLnBrk="0" fontAlgn="base" hangingPunct="0">
              <a:spcBef>
                <a:spcPct val="0"/>
              </a:spcBef>
              <a:spcAft>
                <a:spcPct val="0"/>
              </a:spcAft>
              <a:defRPr/>
            </a:pPr>
            <a:r>
              <a:rPr lang="en-GB" sz="1200" kern="0" dirty="0">
                <a:latin typeface="Network Rail Sans" panose="02000000040000020004" pitchFamily="2" charset="0"/>
              </a:rPr>
              <a:t>There is a real risk of “corporate memory loss”, of this and other accidents and the collective forgetting of what we must do, and why we do it.</a:t>
            </a:r>
          </a:p>
          <a:p>
            <a:pPr lvl="0" eaLnBrk="0" fontAlgn="base" hangingPunct="0">
              <a:spcBef>
                <a:spcPct val="0"/>
              </a:spcBef>
              <a:spcAft>
                <a:spcPct val="0"/>
              </a:spcAft>
              <a:defRPr/>
            </a:pPr>
            <a:endParaRPr kumimoji="0" lang="en-GB" sz="1200" b="0" i="0" u="none" strike="noStrike" kern="0" cap="none" spc="0" normalizeH="0" baseline="0" noProof="0" dirty="0">
              <a:ln>
                <a:noFill/>
              </a:ln>
              <a:solidFill>
                <a:srgbClr val="054B6B"/>
              </a:solidFill>
              <a:effectLst/>
              <a:uLnTx/>
              <a:uFillTx/>
            </a:endParaRPr>
          </a:p>
        </p:txBody>
      </p:sp>
      <p:pic>
        <p:nvPicPr>
          <p:cNvPr id="4" name="Content Placeholder 5">
            <a:extLst>
              <a:ext uri="{FF2B5EF4-FFF2-40B4-BE49-F238E27FC236}">
                <a16:creationId xmlns:a16="http://schemas.microsoft.com/office/drawing/2014/main" id="{C128CEDB-AFB0-44B2-61AC-629679DDED3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8579"/>
          <a:stretch/>
        </p:blipFill>
        <p:spPr>
          <a:xfrm>
            <a:off x="6311025" y="1523614"/>
            <a:ext cx="5121186" cy="3428529"/>
          </a:xfrm>
          <a:prstGeom prst="rect">
            <a:avLst/>
          </a:prstGeom>
        </p:spPr>
      </p:pic>
    </p:spTree>
    <p:extLst>
      <p:ext uri="{BB962C8B-B14F-4D97-AF65-F5344CB8AC3E}">
        <p14:creationId xmlns:p14="http://schemas.microsoft.com/office/powerpoint/2010/main" val="12476945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34F01D5-8C28-472A-BDF6-2D33B5625B18}"/>
              </a:ext>
            </a:extLst>
          </p:cNvPr>
          <p:cNvSpPr txBox="1">
            <a:spLocks noChangeArrowheads="1"/>
          </p:cNvSpPr>
          <p:nvPr/>
        </p:nvSpPr>
        <p:spPr bwMode="auto">
          <a:xfrm>
            <a:off x="759790" y="470807"/>
            <a:ext cx="8135557" cy="587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2800" b="1" i="1" kern="1200">
                <a:solidFill>
                  <a:schemeClr val="tx2"/>
                </a:solidFill>
                <a:latin typeface="+mj-lt"/>
                <a:ea typeface="+mj-ea"/>
                <a:cs typeface="+mj-cs"/>
              </a:defRPr>
            </a:lvl1pPr>
            <a:lvl2pPr algn="l" rtl="0" eaLnBrk="0" fontAlgn="base" hangingPunct="0">
              <a:spcBef>
                <a:spcPct val="0"/>
              </a:spcBef>
              <a:spcAft>
                <a:spcPct val="0"/>
              </a:spcAft>
              <a:defRPr sz="2800" b="1" i="1">
                <a:solidFill>
                  <a:schemeClr val="tx2"/>
                </a:solidFill>
                <a:latin typeface="Arial" panose="020B0604020202020204" pitchFamily="34" charset="0"/>
              </a:defRPr>
            </a:lvl2pPr>
            <a:lvl3pPr algn="l" rtl="0" eaLnBrk="0" fontAlgn="base" hangingPunct="0">
              <a:spcBef>
                <a:spcPct val="0"/>
              </a:spcBef>
              <a:spcAft>
                <a:spcPct val="0"/>
              </a:spcAft>
              <a:defRPr sz="2800" b="1" i="1">
                <a:solidFill>
                  <a:schemeClr val="tx2"/>
                </a:solidFill>
                <a:latin typeface="Arial" panose="020B0604020202020204" pitchFamily="34" charset="0"/>
              </a:defRPr>
            </a:lvl3pPr>
            <a:lvl4pPr algn="l" rtl="0" eaLnBrk="0" fontAlgn="base" hangingPunct="0">
              <a:spcBef>
                <a:spcPct val="0"/>
              </a:spcBef>
              <a:spcAft>
                <a:spcPct val="0"/>
              </a:spcAft>
              <a:defRPr sz="2800" b="1" i="1">
                <a:solidFill>
                  <a:schemeClr val="tx2"/>
                </a:solidFill>
                <a:latin typeface="Arial" panose="020B0604020202020204" pitchFamily="34" charset="0"/>
              </a:defRPr>
            </a:lvl4pPr>
            <a:lvl5pPr algn="l" rtl="0" eaLnBrk="0" fontAlgn="base" hangingPunct="0">
              <a:spcBef>
                <a:spcPct val="0"/>
              </a:spcBef>
              <a:spcAft>
                <a:spcPct val="0"/>
              </a:spcAft>
              <a:defRPr sz="2800" b="1" i="1">
                <a:solidFill>
                  <a:schemeClr val="tx2"/>
                </a:solidFill>
                <a:latin typeface="Arial" panose="020B0604020202020204" pitchFamily="34" charset="0"/>
              </a:defRPr>
            </a:lvl5pPr>
            <a:lvl6pPr marL="457200" algn="l" rtl="0" fontAlgn="base">
              <a:spcBef>
                <a:spcPct val="0"/>
              </a:spcBef>
              <a:spcAft>
                <a:spcPct val="0"/>
              </a:spcAft>
              <a:defRPr sz="2800" b="1" i="1">
                <a:solidFill>
                  <a:schemeClr val="tx2"/>
                </a:solidFill>
                <a:latin typeface="Arial" panose="020B0604020202020204" pitchFamily="34" charset="0"/>
              </a:defRPr>
            </a:lvl6pPr>
            <a:lvl7pPr marL="914400" algn="l" rtl="0" fontAlgn="base">
              <a:spcBef>
                <a:spcPct val="0"/>
              </a:spcBef>
              <a:spcAft>
                <a:spcPct val="0"/>
              </a:spcAft>
              <a:defRPr sz="2800" b="1" i="1">
                <a:solidFill>
                  <a:schemeClr val="tx2"/>
                </a:solidFill>
                <a:latin typeface="Arial" panose="020B0604020202020204" pitchFamily="34" charset="0"/>
              </a:defRPr>
            </a:lvl7pPr>
            <a:lvl8pPr marL="1371600" algn="l" rtl="0" fontAlgn="base">
              <a:spcBef>
                <a:spcPct val="0"/>
              </a:spcBef>
              <a:spcAft>
                <a:spcPct val="0"/>
              </a:spcAft>
              <a:defRPr sz="2800" b="1" i="1">
                <a:solidFill>
                  <a:schemeClr val="tx2"/>
                </a:solidFill>
                <a:latin typeface="Arial" panose="020B0604020202020204" pitchFamily="34" charset="0"/>
              </a:defRPr>
            </a:lvl8pPr>
            <a:lvl9pPr marL="1828800" algn="l" rtl="0" fontAlgn="base">
              <a:spcBef>
                <a:spcPct val="0"/>
              </a:spcBef>
              <a:spcAft>
                <a:spcPct val="0"/>
              </a:spcAft>
              <a:defRPr sz="2800" b="1" i="1">
                <a:solidFill>
                  <a:schemeClr val="tx2"/>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GB" altLang="en-US" sz="3600" i="0" dirty="0">
                <a:solidFill>
                  <a:srgbClr val="E4B720"/>
                </a:solidFill>
                <a:latin typeface="Network Rail Sans" panose="02000000040000020004" pitchFamily="2" charset="0"/>
              </a:rPr>
              <a:t>SMTH crossed wires</a:t>
            </a:r>
          </a:p>
        </p:txBody>
      </p:sp>
      <p:sp>
        <p:nvSpPr>
          <p:cNvPr id="5" name="Rectangle 3">
            <a:extLst>
              <a:ext uri="{FF2B5EF4-FFF2-40B4-BE49-F238E27FC236}">
                <a16:creationId xmlns:a16="http://schemas.microsoft.com/office/drawing/2014/main" id="{D9703BD6-9A9B-4F64-9ECC-A935B24274DA}"/>
              </a:ext>
            </a:extLst>
          </p:cNvPr>
          <p:cNvSpPr txBox="1">
            <a:spLocks noChangeArrowheads="1"/>
          </p:cNvSpPr>
          <p:nvPr/>
        </p:nvSpPr>
        <p:spPr bwMode="auto">
          <a:xfrm>
            <a:off x="759790" y="1523615"/>
            <a:ext cx="5339058" cy="1905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eaLnBrk="0" fontAlgn="base" hangingPunct="0">
              <a:spcBef>
                <a:spcPct val="20000"/>
              </a:spcBef>
              <a:spcAft>
                <a:spcPct val="0"/>
              </a:spcAft>
              <a:buClr>
                <a:schemeClr val="folHlink"/>
              </a:buClr>
              <a:buSzPct val="50000"/>
              <a:buFont typeface="Arial" charset="0"/>
              <a:defRPr kern="1200">
                <a:solidFill>
                  <a:schemeClr val="tx1"/>
                </a:solidFill>
                <a:latin typeface="+mn-lt"/>
                <a:ea typeface="+mn-ea"/>
                <a:cs typeface="+mn-cs"/>
              </a:defRPr>
            </a:lvl1pPr>
            <a:lvl2pPr marL="360363" indent="-180975" algn="l" rtl="0" eaLnBrk="0" fontAlgn="base" hangingPunct="0">
              <a:spcBef>
                <a:spcPct val="20000"/>
              </a:spcBef>
              <a:spcAft>
                <a:spcPct val="0"/>
              </a:spcAft>
              <a:buClr>
                <a:schemeClr val="folHlink"/>
              </a:buClr>
              <a:buSzPct val="50000"/>
              <a:buFont typeface="Arial" charset="0"/>
              <a:buChar char="►"/>
              <a:defRPr kern="1200">
                <a:solidFill>
                  <a:schemeClr val="tx1"/>
                </a:solidFill>
                <a:latin typeface="+mn-lt"/>
                <a:ea typeface="+mn-ea"/>
                <a:cs typeface="+mn-cs"/>
              </a:defRPr>
            </a:lvl2pPr>
            <a:lvl3pPr marL="806450" indent="-180975" algn="l" rtl="0" eaLnBrk="0" fontAlgn="base" hangingPunct="0">
              <a:spcBef>
                <a:spcPct val="20000"/>
              </a:spcBef>
              <a:spcAft>
                <a:spcPct val="0"/>
              </a:spcAft>
              <a:buClr>
                <a:schemeClr val="folHlink"/>
              </a:buClr>
              <a:buChar char="•"/>
              <a:defRPr kern="1200">
                <a:solidFill>
                  <a:schemeClr val="tx1"/>
                </a:solidFill>
                <a:latin typeface="+mn-lt"/>
                <a:ea typeface="+mn-ea"/>
                <a:cs typeface="+mn-cs"/>
              </a:defRPr>
            </a:lvl3pPr>
            <a:lvl4pPr marL="1257300" indent="-184150" algn="l" rtl="0" eaLnBrk="0" fontAlgn="base" hangingPunct="0">
              <a:spcBef>
                <a:spcPct val="20000"/>
              </a:spcBef>
              <a:spcAft>
                <a:spcPct val="0"/>
              </a:spcAft>
              <a:buClr>
                <a:schemeClr val="folHlink"/>
              </a:buClr>
              <a:buFont typeface="Arial" charset="0"/>
              <a:buChar char="-"/>
              <a:defRPr kern="1200">
                <a:solidFill>
                  <a:schemeClr val="tx1"/>
                </a:solidFill>
                <a:latin typeface="+mn-lt"/>
                <a:ea typeface="+mn-ea"/>
                <a:cs typeface="+mn-cs"/>
              </a:defRPr>
            </a:lvl4pPr>
            <a:lvl5pPr marL="1703388" indent="-179388" algn="l" rtl="0" eaLnBrk="0" fontAlgn="base" hangingPunct="0">
              <a:spcBef>
                <a:spcPct val="20000"/>
              </a:spcBef>
              <a:spcAft>
                <a:spcPct val="0"/>
              </a:spcAft>
              <a:buClr>
                <a:schemeClr val="folHlink"/>
              </a:buCl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20000"/>
              </a:spcBef>
              <a:spcAft>
                <a:spcPct val="0"/>
              </a:spcAft>
              <a:buClr>
                <a:srgbClr val="A5CDDC"/>
              </a:buClr>
              <a:buSzPct val="50000"/>
              <a:buFont typeface="Arial" charset="0"/>
              <a:buNone/>
              <a:tabLst/>
              <a:defRPr/>
            </a:pPr>
            <a:r>
              <a:rPr kumimoji="0" lang="en-GB" altLang="en-US" sz="1200" b="1" i="0" u="none" strike="noStrike" kern="1200" cap="none" spc="0" normalizeH="0" baseline="0" noProof="0" dirty="0">
                <a:ln>
                  <a:noFill/>
                </a:ln>
                <a:effectLst/>
                <a:uLnTx/>
                <a:uFillTx/>
                <a:latin typeface="Network Rail Sans" panose="02000000040000020004" pitchFamily="2" charset="0"/>
              </a:rPr>
              <a:t>Background</a:t>
            </a:r>
          </a:p>
          <a:p>
            <a:pPr eaLnBrk="1" hangingPunct="1">
              <a:buClrTx/>
              <a:buSzPct val="100000"/>
              <a:defRPr/>
            </a:pPr>
            <a:r>
              <a:rPr lang="en-GB" altLang="en-US" sz="1200" kern="0" dirty="0">
                <a:latin typeface="Network Rail Sans" panose="02000000040000020004" pitchFamily="2" charset="0"/>
              </a:rPr>
              <a:t>After a track renewal project, previously disconnected signal and track circuit cables were reconnected and tested using the Signal Maintenance Testing Handbook (SMTH).</a:t>
            </a:r>
          </a:p>
          <a:p>
            <a:pPr eaLnBrk="1" hangingPunct="1">
              <a:buClrTx/>
              <a:buSzPct val="100000"/>
              <a:defRPr/>
            </a:pPr>
            <a:r>
              <a:rPr lang="en-GB" altLang="en-US" sz="1200" kern="0" dirty="0">
                <a:latin typeface="Network Rail Sans" panose="02000000040000020004" pitchFamily="2" charset="0"/>
              </a:rPr>
              <a:t>One of the first trains the following morning reported receiving a red aspect following green aspects, where a yellow was expected. This train </a:t>
            </a:r>
            <a:r>
              <a:rPr lang="en-GB" altLang="en-US" sz="1200" kern="0" dirty="0" err="1">
                <a:latin typeface="Network Rail Sans" panose="02000000040000020004" pitchFamily="2" charset="0"/>
              </a:rPr>
              <a:t>SPADed</a:t>
            </a:r>
            <a:r>
              <a:rPr lang="en-GB" altLang="en-US" sz="1200" kern="0" dirty="0">
                <a:latin typeface="Network Rail Sans" panose="02000000040000020004" pitchFamily="2" charset="0"/>
              </a:rPr>
              <a:t> the red signal and came to a stand.</a:t>
            </a:r>
          </a:p>
          <a:p>
            <a:pPr eaLnBrk="1" hangingPunct="1">
              <a:buClrTx/>
              <a:buSzPct val="100000"/>
              <a:defRPr/>
            </a:pPr>
            <a:r>
              <a:rPr lang="en-GB" altLang="en-US" sz="1200" kern="0" dirty="0">
                <a:latin typeface="Network Rail Sans" panose="02000000040000020004" pitchFamily="2" charset="0"/>
              </a:rPr>
              <a:t>A 2</a:t>
            </a:r>
            <a:r>
              <a:rPr lang="en-GB" altLang="en-US" sz="1200" kern="0" baseline="30000" dirty="0">
                <a:latin typeface="Network Rail Sans" panose="02000000040000020004" pitchFamily="2" charset="0"/>
              </a:rPr>
              <a:t>nd</a:t>
            </a:r>
            <a:r>
              <a:rPr lang="en-GB" altLang="en-US" sz="1200" kern="0" dirty="0">
                <a:latin typeface="Network Rail Sans" panose="02000000040000020004" pitchFamily="2" charset="0"/>
              </a:rPr>
              <a:t> following train then received a yellow aspect instead of the red expected, and narrowly avoided a rear end collision with the first train, only because of the actions of the train driver and the signaller.</a:t>
            </a:r>
          </a:p>
          <a:p>
            <a:pPr>
              <a:defRPr/>
            </a:pPr>
            <a:endParaRPr lang="en-GB" altLang="en-US" sz="1200" kern="0" dirty="0">
              <a:latin typeface="Network Rail Sans" panose="02000000040000020004" pitchFamily="2" charset="0"/>
              <a:cs typeface="Arial"/>
            </a:endParaRPr>
          </a:p>
          <a:p>
            <a:pPr>
              <a:defRPr/>
            </a:pPr>
            <a:endParaRPr lang="en-GB" altLang="en-US" sz="1200" kern="0" dirty="0">
              <a:solidFill>
                <a:srgbClr val="054B6B"/>
              </a:solidFill>
              <a:cs typeface="Arial"/>
            </a:endParaRPr>
          </a:p>
          <a:p>
            <a:pPr lvl="0" eaLnBrk="1" hangingPunct="1">
              <a:buClr>
                <a:srgbClr val="A5CDDC"/>
              </a:buClr>
              <a:defRPr/>
            </a:pPr>
            <a:endParaRPr lang="en-GB" altLang="en-US" sz="1200" kern="0" dirty="0">
              <a:solidFill>
                <a:srgbClr val="054B6B"/>
              </a:solidFill>
            </a:endParaRPr>
          </a:p>
          <a:p>
            <a:pPr marL="0" marR="0" lvl="0" indent="0" algn="l" defTabSz="914400" rtl="0" eaLnBrk="1" fontAlgn="base" latinLnBrk="0" hangingPunct="1">
              <a:lnSpc>
                <a:spcPct val="100000"/>
              </a:lnSpc>
              <a:spcBef>
                <a:spcPct val="20000"/>
              </a:spcBef>
              <a:spcAft>
                <a:spcPct val="0"/>
              </a:spcAft>
              <a:buClr>
                <a:srgbClr val="A5CDDC"/>
              </a:buClr>
              <a:buSzPct val="50000"/>
              <a:buFont typeface="Arial" charset="0"/>
              <a:buNone/>
              <a:tabLst/>
              <a:defRPr/>
            </a:pPr>
            <a:endParaRPr kumimoji="0" lang="en-GB" altLang="en-US" sz="1200" b="0" i="0" u="none" strike="noStrike" kern="1200" cap="none" spc="0" normalizeH="0" baseline="0" noProof="0" dirty="0">
              <a:ln>
                <a:noFill/>
              </a:ln>
              <a:solidFill>
                <a:srgbClr val="FF0000"/>
              </a:solidFill>
              <a:effectLst/>
              <a:uLnTx/>
              <a:uFillTx/>
              <a:latin typeface="Arial"/>
              <a:ea typeface="+mn-ea"/>
              <a:cs typeface="+mn-cs"/>
            </a:endParaRPr>
          </a:p>
          <a:p>
            <a:pPr marL="0" marR="0" lvl="0" indent="0" algn="l" defTabSz="914400" rtl="0" eaLnBrk="1" fontAlgn="base" latinLnBrk="0" hangingPunct="1">
              <a:lnSpc>
                <a:spcPct val="100000"/>
              </a:lnSpc>
              <a:spcBef>
                <a:spcPct val="20000"/>
              </a:spcBef>
              <a:spcAft>
                <a:spcPct val="0"/>
              </a:spcAft>
              <a:buClr>
                <a:srgbClr val="A5CDDC"/>
              </a:buClr>
              <a:buSzPct val="50000"/>
              <a:buFont typeface="Arial" charset="0"/>
              <a:buNone/>
              <a:tabLst/>
              <a:defRPr/>
            </a:pPr>
            <a:endParaRPr kumimoji="0" lang="en-GB" altLang="en-US" sz="1200" b="0" i="0" u="none" strike="noStrike" kern="1200" cap="none" spc="0" normalizeH="0" baseline="0" noProof="0" dirty="0">
              <a:ln>
                <a:noFill/>
              </a:ln>
              <a:solidFill>
                <a:srgbClr val="054B6B"/>
              </a:solidFill>
              <a:effectLst/>
              <a:uLnTx/>
              <a:uFillTx/>
              <a:latin typeface="Arial"/>
              <a:ea typeface="+mn-ea"/>
              <a:cs typeface="+mn-cs"/>
            </a:endParaRPr>
          </a:p>
          <a:p>
            <a:pPr marL="0" marR="0" lvl="0" indent="0" algn="l" defTabSz="914400" rtl="0" eaLnBrk="1" fontAlgn="base" latinLnBrk="0" hangingPunct="1">
              <a:lnSpc>
                <a:spcPct val="100000"/>
              </a:lnSpc>
              <a:spcBef>
                <a:spcPct val="20000"/>
              </a:spcBef>
              <a:spcAft>
                <a:spcPct val="0"/>
              </a:spcAft>
              <a:buClr>
                <a:srgbClr val="A5CDDC"/>
              </a:buClr>
              <a:buSzPct val="50000"/>
              <a:buFont typeface="Arial" charset="0"/>
              <a:buNone/>
              <a:tabLst/>
              <a:defRPr/>
            </a:pPr>
            <a:endParaRPr kumimoji="0" lang="en-GB" altLang="en-US" sz="1200" b="0" i="0" u="none" strike="noStrike" kern="1200" cap="none" spc="0" normalizeH="0" baseline="0" noProof="0" dirty="0">
              <a:ln>
                <a:noFill/>
              </a:ln>
              <a:solidFill>
                <a:srgbClr val="054B6B"/>
              </a:solidFill>
              <a:effectLst/>
              <a:uLnTx/>
              <a:uFillTx/>
              <a:latin typeface="Arial"/>
              <a:ea typeface="+mn-ea"/>
              <a:cs typeface="+mn-cs"/>
            </a:endParaRPr>
          </a:p>
          <a:p>
            <a:pPr marL="0" marR="0" lvl="0" indent="0" algn="l" defTabSz="914400" rtl="0" eaLnBrk="1" fontAlgn="base" latinLnBrk="0" hangingPunct="1">
              <a:lnSpc>
                <a:spcPct val="100000"/>
              </a:lnSpc>
              <a:spcBef>
                <a:spcPct val="20000"/>
              </a:spcBef>
              <a:spcAft>
                <a:spcPct val="0"/>
              </a:spcAft>
              <a:buClr>
                <a:srgbClr val="A5CDDC"/>
              </a:buClr>
              <a:buSzPct val="50000"/>
              <a:buFont typeface="Arial" charset="0"/>
              <a:buNone/>
              <a:tabLst/>
              <a:defRPr/>
            </a:pPr>
            <a:endParaRPr kumimoji="0" lang="en-GB" altLang="en-US" sz="1200" b="0" i="0" u="none" strike="noStrike" kern="1200" cap="none" spc="0" normalizeH="0" baseline="0" noProof="0" dirty="0">
              <a:ln>
                <a:noFill/>
              </a:ln>
              <a:solidFill>
                <a:srgbClr val="FF0000"/>
              </a:solidFill>
              <a:effectLst/>
              <a:uLnTx/>
              <a:uFillTx/>
              <a:latin typeface="Arial"/>
              <a:ea typeface="+mn-ea"/>
              <a:cs typeface="+mn-cs"/>
            </a:endParaRPr>
          </a:p>
        </p:txBody>
      </p:sp>
      <p:sp>
        <p:nvSpPr>
          <p:cNvPr id="6" name="Rectangle 5">
            <a:extLst>
              <a:ext uri="{FF2B5EF4-FFF2-40B4-BE49-F238E27FC236}">
                <a16:creationId xmlns:a16="http://schemas.microsoft.com/office/drawing/2014/main" id="{3533BEEE-5F40-4EF7-9A54-DB73E92E58D7}"/>
              </a:ext>
            </a:extLst>
          </p:cNvPr>
          <p:cNvSpPr/>
          <p:nvPr/>
        </p:nvSpPr>
        <p:spPr>
          <a:xfrm>
            <a:off x="660400" y="3970206"/>
            <a:ext cx="5435600" cy="1200329"/>
          </a:xfrm>
          <a:prstGeom prst="rect">
            <a:avLst/>
          </a:prstGeom>
        </p:spPr>
        <p:txBody>
          <a:bodyPr wrap="square" lIns="91440" tIns="45720" rIns="91440" bIns="45720" anchor="t">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GB" sz="1200" b="1" i="0" u="none" strike="noStrike" kern="0" cap="none" spc="0" normalizeH="0" baseline="0" noProof="0" dirty="0">
                <a:ln>
                  <a:noFill/>
                </a:ln>
                <a:effectLst/>
                <a:uLnTx/>
                <a:uFillTx/>
                <a:latin typeface="Network Rail Sans" panose="02000000040000020004" pitchFamily="2" charset="0"/>
              </a:rPr>
              <a:t>Key Learning</a:t>
            </a:r>
          </a:p>
          <a:p>
            <a:pPr eaLnBrk="0" fontAlgn="base" hangingPunct="0">
              <a:spcBef>
                <a:spcPct val="0"/>
              </a:spcBef>
              <a:spcAft>
                <a:spcPct val="0"/>
              </a:spcAft>
              <a:defRPr/>
            </a:pPr>
            <a:r>
              <a:rPr lang="en-GB" sz="1200" kern="0" dirty="0">
                <a:latin typeface="Network Rail Sans" panose="02000000040000020004" pitchFamily="2" charset="0"/>
              </a:rPr>
              <a:t>This incident is one of several SMTH irregularities recently experienced. </a:t>
            </a:r>
          </a:p>
          <a:p>
            <a:pPr eaLnBrk="0" fontAlgn="base" hangingPunct="0">
              <a:spcBef>
                <a:spcPct val="0"/>
              </a:spcBef>
              <a:spcAft>
                <a:spcPct val="0"/>
              </a:spcAft>
              <a:defRPr/>
            </a:pPr>
            <a:r>
              <a:rPr lang="en-GB" sz="1200" kern="0" dirty="0">
                <a:latin typeface="Network Rail Sans" panose="02000000040000020004" pitchFamily="2" charset="0"/>
              </a:rPr>
              <a:t>All staff, particularly SMTH testers, are reminded of the importance of carrying out SMTH fully and correctly, and of the independence required between installation and test. </a:t>
            </a:r>
          </a:p>
          <a:p>
            <a:pPr eaLnBrk="0" fontAlgn="base" hangingPunct="0">
              <a:spcBef>
                <a:spcPct val="0"/>
              </a:spcBef>
              <a:spcAft>
                <a:spcPct val="0"/>
              </a:spcAft>
              <a:defRPr/>
            </a:pPr>
            <a:r>
              <a:rPr lang="en-GB" sz="1200" kern="0" dirty="0">
                <a:latin typeface="Network Rail Sans" panose="02000000040000020004" pitchFamily="2" charset="0"/>
              </a:rPr>
              <a:t>Non-technical skills training is available, including a module on conscientiousness.</a:t>
            </a:r>
            <a:endParaRPr kumimoji="0" lang="en-GB" sz="1200" b="0" i="0" u="none" strike="noStrike" kern="0" cap="none" spc="0" normalizeH="0" baseline="0" noProof="0" dirty="0">
              <a:ln>
                <a:noFill/>
              </a:ln>
              <a:solidFill>
                <a:srgbClr val="054B6B"/>
              </a:solidFill>
              <a:effectLst/>
              <a:uLnTx/>
              <a:uFillTx/>
            </a:endParaRPr>
          </a:p>
        </p:txBody>
      </p:sp>
      <p:pic>
        <p:nvPicPr>
          <p:cNvPr id="1026" name="Picture 2" descr="3 aspect signal | Standard BR style | Railway Photographic | Flickr">
            <a:extLst>
              <a:ext uri="{FF2B5EF4-FFF2-40B4-BE49-F238E27FC236}">
                <a16:creationId xmlns:a16="http://schemas.microsoft.com/office/drawing/2014/main" id="{8575D3E5-325B-F44E-F328-16A2C0DB0D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46721" y="1523614"/>
            <a:ext cx="2496268" cy="37414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502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Rectangle 2"/>
          <p:cNvSpPr>
            <a:spLocks noGrp="1" noChangeArrowheads="1"/>
          </p:cNvSpPr>
          <p:nvPr>
            <p:ph type="title" idx="4294967295"/>
          </p:nvPr>
        </p:nvSpPr>
        <p:spPr>
          <a:xfrm>
            <a:off x="661101" y="365125"/>
            <a:ext cx="11530900" cy="831850"/>
          </a:xfrm>
          <a:prstGeom prst="rect">
            <a:avLst/>
          </a:prstGeom>
        </p:spPr>
        <p:txBody>
          <a:bodyPr/>
          <a:lstStyle/>
          <a:p>
            <a:pPr eaLnBrk="1" hangingPunct="1"/>
            <a:r>
              <a:rPr lang="en-GB" altLang="en-US" sz="3600" b="1" dirty="0">
                <a:solidFill>
                  <a:srgbClr val="E4B720"/>
                </a:solidFill>
                <a:latin typeface="Network Rail Sans" panose="02000000040000020004" pitchFamily="2" charset="0"/>
              </a:rPr>
              <a:t>TPWS Intervention</a:t>
            </a:r>
          </a:p>
        </p:txBody>
      </p:sp>
      <p:sp>
        <p:nvSpPr>
          <p:cNvPr id="14342" name="Rectangle 3"/>
          <p:cNvSpPr>
            <a:spLocks noGrp="1" noChangeArrowheads="1"/>
          </p:cNvSpPr>
          <p:nvPr>
            <p:ph type="body" sz="half" idx="4294967295"/>
          </p:nvPr>
        </p:nvSpPr>
        <p:spPr>
          <a:xfrm>
            <a:off x="512232" y="1071311"/>
            <a:ext cx="4178301" cy="3303796"/>
          </a:xfrm>
          <a:prstGeom prst="rect">
            <a:avLst/>
          </a:prstGeom>
        </p:spPr>
        <p:txBody>
          <a:bodyPr lIns="91440" tIns="45720" rIns="91440" bIns="45720" anchor="t"/>
          <a:lstStyle/>
          <a:p>
            <a:pPr marL="0" indent="0" eaLnBrk="1" hangingPunct="1">
              <a:buNone/>
            </a:pPr>
            <a:r>
              <a:rPr lang="en-GB" altLang="en-US" sz="1200" b="1" dirty="0">
                <a:latin typeface="Network Rail Sans" panose="02000000040000020004" pitchFamily="2" charset="0"/>
              </a:rPr>
              <a:t>Background</a:t>
            </a:r>
          </a:p>
          <a:p>
            <a:pPr marL="0" indent="0">
              <a:buNone/>
            </a:pPr>
            <a:r>
              <a:rPr lang="en-GB" altLang="en-US" sz="1200" dirty="0">
                <a:latin typeface="Network Rail Sans" panose="02000000040000020004" pitchFamily="2" charset="0"/>
              </a:rPr>
              <a:t>A train driver report a TPWS activation on approach to a buffer stop, set at 10mph. Following local S&amp;T Technician investigation, the TPWS loops were found to be 5.5m apart, rather than the 4.5m shown on the signalling plan. Following loop replacement at 4.5m as per the drawings, two further trains also reported TPWS activations.</a:t>
            </a:r>
          </a:p>
          <a:p>
            <a:pPr marL="0" indent="0">
              <a:buNone/>
            </a:pPr>
            <a:r>
              <a:rPr lang="en-GB" altLang="en-US" sz="1200" dirty="0">
                <a:latin typeface="Network Rail Sans" panose="02000000040000020004" pitchFamily="2" charset="0"/>
              </a:rPr>
              <a:t>Unbeknownst to the technicians, in response to several historic ‘reset and go’ and unwarranted TPWS interventions, in 2006 a ‘TPWS Optimisation Project’ undertook analysis and stakeholder consultation that led to the use of 5.5m spacing for Buffer Stop TPWS; this change applied to all new installations and was also applied to all existing installations. To aid efficient delivery of this campaign change, a slimmed down process was adopted that </a:t>
            </a:r>
            <a:r>
              <a:rPr lang="en-GB" altLang="en-US" sz="1200" b="1" i="1" dirty="0">
                <a:latin typeface="Network Rail Sans" panose="02000000040000020004" pitchFamily="2" charset="0"/>
              </a:rPr>
              <a:t>did not </a:t>
            </a:r>
            <a:r>
              <a:rPr lang="en-GB" altLang="en-US" sz="1200" dirty="0">
                <a:latin typeface="Network Rail Sans" panose="02000000040000020004" pitchFamily="2" charset="0"/>
              </a:rPr>
              <a:t>include updating of records and plans that had already been returned to NRG following the initial fitments.</a:t>
            </a:r>
          </a:p>
          <a:p>
            <a:pPr marL="0" indent="0">
              <a:buNone/>
            </a:pPr>
            <a:endParaRPr lang="en-GB" altLang="en-US" sz="1200" dirty="0">
              <a:latin typeface="Network Rail Sans" panose="02000000040000020004" pitchFamily="2" charset="0"/>
            </a:endParaRPr>
          </a:p>
          <a:p>
            <a:pPr marL="0" indent="0" eaLnBrk="1" hangingPunct="1">
              <a:buNone/>
            </a:pPr>
            <a:endParaRPr lang="en-GB" altLang="en-US" sz="1200" b="1" dirty="0">
              <a:solidFill>
                <a:schemeClr val="tx2"/>
              </a:solidFill>
              <a:latin typeface="Network Rail Sans" panose="02000000040000020004" pitchFamily="2" charset="0"/>
            </a:endParaRPr>
          </a:p>
          <a:p>
            <a:pPr eaLnBrk="1" hangingPunct="1"/>
            <a:endParaRPr lang="en-GB" altLang="en-US" sz="3600" b="1" dirty="0">
              <a:solidFill>
                <a:srgbClr val="E4B720"/>
              </a:solidFill>
              <a:latin typeface="Network Rail Sans" charset="0"/>
            </a:endParaRPr>
          </a:p>
          <a:p>
            <a:pPr eaLnBrk="1" hangingPunct="1"/>
            <a:endParaRPr lang="en-GB" altLang="en-US" sz="1200" b="1" dirty="0">
              <a:solidFill>
                <a:schemeClr val="tx2"/>
              </a:solidFill>
            </a:endParaRPr>
          </a:p>
          <a:p>
            <a:pPr eaLnBrk="1" hangingPunct="1"/>
            <a:endParaRPr lang="en-GB" altLang="en-US" sz="1200" dirty="0">
              <a:solidFill>
                <a:schemeClr val="tx2"/>
              </a:solidFill>
              <a:latin typeface="+mj-lt"/>
              <a:ea typeface="+mj-ea"/>
              <a:cs typeface="+mj-cs"/>
            </a:endParaRPr>
          </a:p>
        </p:txBody>
      </p:sp>
      <p:sp>
        <p:nvSpPr>
          <p:cNvPr id="2" name="Rectangle 1">
            <a:extLst>
              <a:ext uri="{FF2B5EF4-FFF2-40B4-BE49-F238E27FC236}">
                <a16:creationId xmlns:a16="http://schemas.microsoft.com/office/drawing/2014/main" id="{5B0153A4-D82A-4CA2-AAFE-DAA735BF0382}"/>
              </a:ext>
            </a:extLst>
          </p:cNvPr>
          <p:cNvSpPr/>
          <p:nvPr/>
        </p:nvSpPr>
        <p:spPr>
          <a:xfrm>
            <a:off x="512231" y="4590294"/>
            <a:ext cx="10975741" cy="1768689"/>
          </a:xfrm>
          <a:prstGeom prst="rect">
            <a:avLst/>
          </a:prstGeom>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n-GB" altLang="en-US" sz="1200" b="1" dirty="0">
                <a:latin typeface="Network Rail Sans" panose="02000000040000020004" pitchFamily="2" charset="0"/>
              </a:rPr>
              <a:t>Key Learning</a:t>
            </a:r>
          </a:p>
          <a:p>
            <a:pPr lvl="0">
              <a:lnSpc>
                <a:spcPct val="90000"/>
              </a:lnSpc>
              <a:spcBef>
                <a:spcPts val="1000"/>
              </a:spcBef>
              <a:defRPr/>
            </a:pPr>
            <a:r>
              <a:rPr lang="en-GB" sz="1200" dirty="0">
                <a:latin typeface="Network Rail Sans" panose="02000000040000020004" pitchFamily="2" charset="0"/>
              </a:rPr>
              <a:t>Projects should be aware of this potential for drawing deficiency, and are reminded that other drawing discrepancies and correlation errors may also be present in records and drawings, particularly where standards have changed since the original equipment was installed.</a:t>
            </a:r>
          </a:p>
          <a:p>
            <a:pPr>
              <a:lnSpc>
                <a:spcPct val="90000"/>
              </a:lnSpc>
              <a:spcBef>
                <a:spcPts val="1000"/>
              </a:spcBef>
              <a:defRPr/>
            </a:pPr>
            <a:r>
              <a:rPr lang="en-GB" altLang="en-US" sz="1200" dirty="0">
                <a:latin typeface="Network Rail Sans" panose="02000000040000020004" pitchFamily="2" charset="0"/>
              </a:rPr>
              <a:t>A Notice Board is forthcoming to further publicise this issue.</a:t>
            </a:r>
            <a:br>
              <a:rPr lang="en-GB" altLang="en-US" sz="1200" dirty="0">
                <a:latin typeface="Network Rail Sans" panose="02000000040000020004" pitchFamily="2" charset="0"/>
              </a:rPr>
            </a:br>
            <a:r>
              <a:rPr lang="en-GB" altLang="en-US" sz="1200" dirty="0">
                <a:latin typeface="Network Rail Sans" panose="02000000040000020004" pitchFamily="2" charset="0"/>
              </a:rPr>
              <a:t>This incident is also a further example of “corporate memory loss” and the potential consequences of this.</a:t>
            </a:r>
          </a:p>
          <a:p>
            <a:pPr lvl="0">
              <a:lnSpc>
                <a:spcPct val="90000"/>
              </a:lnSpc>
              <a:spcBef>
                <a:spcPts val="1000"/>
              </a:spcBef>
              <a:defRPr/>
            </a:pPr>
            <a:endParaRPr lang="en-GB" sz="1200" dirty="0">
              <a:latin typeface="Network Rail Sans" panose="02000000040000020004" pitchFamily="2" charset="0"/>
            </a:endParaRPr>
          </a:p>
          <a:p>
            <a:pPr lvl="0">
              <a:lnSpc>
                <a:spcPct val="90000"/>
              </a:lnSpc>
              <a:spcBef>
                <a:spcPts val="1000"/>
              </a:spcBef>
              <a:defRPr/>
            </a:pPr>
            <a:endParaRPr lang="en-GB" sz="1200" dirty="0">
              <a:solidFill>
                <a:schemeClr val="tx2"/>
              </a:solidFill>
              <a:latin typeface="Network Rail Sans" panose="02000000040000020004" pitchFamily="2" charset="0"/>
              <a:ea typeface="+mj-ea"/>
              <a:cs typeface="+mj-cs"/>
            </a:endParaRPr>
          </a:p>
        </p:txBody>
      </p:sp>
      <p:pic>
        <p:nvPicPr>
          <p:cNvPr id="3" name="Picture 2">
            <a:extLst>
              <a:ext uri="{FF2B5EF4-FFF2-40B4-BE49-F238E27FC236}">
                <a16:creationId xmlns:a16="http://schemas.microsoft.com/office/drawing/2014/main" id="{F646AD30-C7DF-514F-5D7F-947D85C892DA}"/>
              </a:ext>
            </a:extLst>
          </p:cNvPr>
          <p:cNvPicPr>
            <a:picLocks noChangeAspect="1"/>
          </p:cNvPicPr>
          <p:nvPr/>
        </p:nvPicPr>
        <p:blipFill>
          <a:blip r:embed="rId2"/>
          <a:stretch>
            <a:fillRect/>
          </a:stretch>
        </p:blipFill>
        <p:spPr>
          <a:xfrm>
            <a:off x="8670569" y="1074057"/>
            <a:ext cx="2817404" cy="3303796"/>
          </a:xfrm>
          <a:prstGeom prst="rect">
            <a:avLst/>
          </a:prstGeom>
        </p:spPr>
      </p:pic>
      <p:pic>
        <p:nvPicPr>
          <p:cNvPr id="4" name="Picture 2">
            <a:extLst>
              <a:ext uri="{FF2B5EF4-FFF2-40B4-BE49-F238E27FC236}">
                <a16:creationId xmlns:a16="http://schemas.microsoft.com/office/drawing/2014/main" id="{F4F12936-058E-5324-1A32-3671F457DA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7120" y="1196975"/>
            <a:ext cx="3714580" cy="3097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386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34F01D5-8C28-472A-BDF6-2D33B5625B18}"/>
              </a:ext>
            </a:extLst>
          </p:cNvPr>
          <p:cNvSpPr txBox="1">
            <a:spLocks noChangeArrowheads="1"/>
          </p:cNvSpPr>
          <p:nvPr/>
        </p:nvSpPr>
        <p:spPr bwMode="auto">
          <a:xfrm>
            <a:off x="759790" y="470807"/>
            <a:ext cx="8135557" cy="587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2800" b="1" i="1" kern="1200">
                <a:solidFill>
                  <a:schemeClr val="tx2"/>
                </a:solidFill>
                <a:latin typeface="+mj-lt"/>
                <a:ea typeface="+mj-ea"/>
                <a:cs typeface="+mj-cs"/>
              </a:defRPr>
            </a:lvl1pPr>
            <a:lvl2pPr algn="l" rtl="0" eaLnBrk="0" fontAlgn="base" hangingPunct="0">
              <a:spcBef>
                <a:spcPct val="0"/>
              </a:spcBef>
              <a:spcAft>
                <a:spcPct val="0"/>
              </a:spcAft>
              <a:defRPr sz="2800" b="1" i="1">
                <a:solidFill>
                  <a:schemeClr val="tx2"/>
                </a:solidFill>
                <a:latin typeface="Arial" panose="020B0604020202020204" pitchFamily="34" charset="0"/>
              </a:defRPr>
            </a:lvl2pPr>
            <a:lvl3pPr algn="l" rtl="0" eaLnBrk="0" fontAlgn="base" hangingPunct="0">
              <a:spcBef>
                <a:spcPct val="0"/>
              </a:spcBef>
              <a:spcAft>
                <a:spcPct val="0"/>
              </a:spcAft>
              <a:defRPr sz="2800" b="1" i="1">
                <a:solidFill>
                  <a:schemeClr val="tx2"/>
                </a:solidFill>
                <a:latin typeface="Arial" panose="020B0604020202020204" pitchFamily="34" charset="0"/>
              </a:defRPr>
            </a:lvl3pPr>
            <a:lvl4pPr algn="l" rtl="0" eaLnBrk="0" fontAlgn="base" hangingPunct="0">
              <a:spcBef>
                <a:spcPct val="0"/>
              </a:spcBef>
              <a:spcAft>
                <a:spcPct val="0"/>
              </a:spcAft>
              <a:defRPr sz="2800" b="1" i="1">
                <a:solidFill>
                  <a:schemeClr val="tx2"/>
                </a:solidFill>
                <a:latin typeface="Arial" panose="020B0604020202020204" pitchFamily="34" charset="0"/>
              </a:defRPr>
            </a:lvl4pPr>
            <a:lvl5pPr algn="l" rtl="0" eaLnBrk="0" fontAlgn="base" hangingPunct="0">
              <a:spcBef>
                <a:spcPct val="0"/>
              </a:spcBef>
              <a:spcAft>
                <a:spcPct val="0"/>
              </a:spcAft>
              <a:defRPr sz="2800" b="1" i="1">
                <a:solidFill>
                  <a:schemeClr val="tx2"/>
                </a:solidFill>
                <a:latin typeface="Arial" panose="020B0604020202020204" pitchFamily="34" charset="0"/>
              </a:defRPr>
            </a:lvl5pPr>
            <a:lvl6pPr marL="457200" algn="l" rtl="0" fontAlgn="base">
              <a:spcBef>
                <a:spcPct val="0"/>
              </a:spcBef>
              <a:spcAft>
                <a:spcPct val="0"/>
              </a:spcAft>
              <a:defRPr sz="2800" b="1" i="1">
                <a:solidFill>
                  <a:schemeClr val="tx2"/>
                </a:solidFill>
                <a:latin typeface="Arial" panose="020B0604020202020204" pitchFamily="34" charset="0"/>
              </a:defRPr>
            </a:lvl6pPr>
            <a:lvl7pPr marL="914400" algn="l" rtl="0" fontAlgn="base">
              <a:spcBef>
                <a:spcPct val="0"/>
              </a:spcBef>
              <a:spcAft>
                <a:spcPct val="0"/>
              </a:spcAft>
              <a:defRPr sz="2800" b="1" i="1">
                <a:solidFill>
                  <a:schemeClr val="tx2"/>
                </a:solidFill>
                <a:latin typeface="Arial" panose="020B0604020202020204" pitchFamily="34" charset="0"/>
              </a:defRPr>
            </a:lvl7pPr>
            <a:lvl8pPr marL="1371600" algn="l" rtl="0" fontAlgn="base">
              <a:spcBef>
                <a:spcPct val="0"/>
              </a:spcBef>
              <a:spcAft>
                <a:spcPct val="0"/>
              </a:spcAft>
              <a:defRPr sz="2800" b="1" i="1">
                <a:solidFill>
                  <a:schemeClr val="tx2"/>
                </a:solidFill>
                <a:latin typeface="Arial" panose="020B0604020202020204" pitchFamily="34" charset="0"/>
              </a:defRPr>
            </a:lvl8pPr>
            <a:lvl9pPr marL="1828800" algn="l" rtl="0" fontAlgn="base">
              <a:spcBef>
                <a:spcPct val="0"/>
              </a:spcBef>
              <a:spcAft>
                <a:spcPct val="0"/>
              </a:spcAft>
              <a:defRPr sz="2800" b="1" i="1">
                <a:solidFill>
                  <a:schemeClr val="tx2"/>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GB" altLang="en-US" sz="3600" i="0" dirty="0">
                <a:solidFill>
                  <a:srgbClr val="E4B720"/>
                </a:solidFill>
                <a:latin typeface="Network Rail Sans" panose="02000000040000020004" pitchFamily="2" charset="0"/>
              </a:rPr>
              <a:t>Cable ties on gantry</a:t>
            </a:r>
          </a:p>
        </p:txBody>
      </p:sp>
      <p:sp>
        <p:nvSpPr>
          <p:cNvPr id="5" name="Rectangle 3">
            <a:extLst>
              <a:ext uri="{FF2B5EF4-FFF2-40B4-BE49-F238E27FC236}">
                <a16:creationId xmlns:a16="http://schemas.microsoft.com/office/drawing/2014/main" id="{D9703BD6-9A9B-4F64-9ECC-A935B24274DA}"/>
              </a:ext>
            </a:extLst>
          </p:cNvPr>
          <p:cNvSpPr txBox="1">
            <a:spLocks noChangeArrowheads="1"/>
          </p:cNvSpPr>
          <p:nvPr/>
        </p:nvSpPr>
        <p:spPr bwMode="auto">
          <a:xfrm>
            <a:off x="6431587" y="1209102"/>
            <a:ext cx="5339058"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eaLnBrk="0" fontAlgn="base" hangingPunct="0">
              <a:spcBef>
                <a:spcPct val="20000"/>
              </a:spcBef>
              <a:spcAft>
                <a:spcPct val="0"/>
              </a:spcAft>
              <a:buClr>
                <a:schemeClr val="folHlink"/>
              </a:buClr>
              <a:buSzPct val="50000"/>
              <a:buFont typeface="Arial" charset="0"/>
              <a:defRPr kern="1200">
                <a:solidFill>
                  <a:schemeClr val="tx1"/>
                </a:solidFill>
                <a:latin typeface="+mn-lt"/>
                <a:ea typeface="+mn-ea"/>
                <a:cs typeface="+mn-cs"/>
              </a:defRPr>
            </a:lvl1pPr>
            <a:lvl2pPr marL="360363" indent="-180975" algn="l" rtl="0" eaLnBrk="0" fontAlgn="base" hangingPunct="0">
              <a:spcBef>
                <a:spcPct val="20000"/>
              </a:spcBef>
              <a:spcAft>
                <a:spcPct val="0"/>
              </a:spcAft>
              <a:buClr>
                <a:schemeClr val="folHlink"/>
              </a:buClr>
              <a:buSzPct val="50000"/>
              <a:buFont typeface="Arial" charset="0"/>
              <a:buChar char="►"/>
              <a:defRPr kern="1200">
                <a:solidFill>
                  <a:schemeClr val="tx1"/>
                </a:solidFill>
                <a:latin typeface="+mn-lt"/>
                <a:ea typeface="+mn-ea"/>
                <a:cs typeface="+mn-cs"/>
              </a:defRPr>
            </a:lvl2pPr>
            <a:lvl3pPr marL="806450" indent="-180975" algn="l" rtl="0" eaLnBrk="0" fontAlgn="base" hangingPunct="0">
              <a:spcBef>
                <a:spcPct val="20000"/>
              </a:spcBef>
              <a:spcAft>
                <a:spcPct val="0"/>
              </a:spcAft>
              <a:buClr>
                <a:schemeClr val="folHlink"/>
              </a:buClr>
              <a:buChar char="•"/>
              <a:defRPr kern="1200">
                <a:solidFill>
                  <a:schemeClr val="tx1"/>
                </a:solidFill>
                <a:latin typeface="+mn-lt"/>
                <a:ea typeface="+mn-ea"/>
                <a:cs typeface="+mn-cs"/>
              </a:defRPr>
            </a:lvl3pPr>
            <a:lvl4pPr marL="1257300" indent="-184150" algn="l" rtl="0" eaLnBrk="0" fontAlgn="base" hangingPunct="0">
              <a:spcBef>
                <a:spcPct val="20000"/>
              </a:spcBef>
              <a:spcAft>
                <a:spcPct val="0"/>
              </a:spcAft>
              <a:buClr>
                <a:schemeClr val="folHlink"/>
              </a:buClr>
              <a:buFont typeface="Arial" charset="0"/>
              <a:buChar char="-"/>
              <a:defRPr kern="1200">
                <a:solidFill>
                  <a:schemeClr val="tx1"/>
                </a:solidFill>
                <a:latin typeface="+mn-lt"/>
                <a:ea typeface="+mn-ea"/>
                <a:cs typeface="+mn-cs"/>
              </a:defRPr>
            </a:lvl4pPr>
            <a:lvl5pPr marL="1703388" indent="-179388" algn="l" rtl="0" eaLnBrk="0" fontAlgn="base" hangingPunct="0">
              <a:spcBef>
                <a:spcPct val="20000"/>
              </a:spcBef>
              <a:spcAft>
                <a:spcPct val="0"/>
              </a:spcAft>
              <a:buClr>
                <a:schemeClr val="folHlink"/>
              </a:buCl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20000"/>
              </a:spcBef>
              <a:spcAft>
                <a:spcPct val="0"/>
              </a:spcAft>
              <a:buClr>
                <a:srgbClr val="A5CDDC"/>
              </a:buClr>
              <a:buSzPct val="50000"/>
              <a:buFont typeface="Arial" charset="0"/>
              <a:buNone/>
              <a:tabLst/>
              <a:defRPr/>
            </a:pPr>
            <a:r>
              <a:rPr kumimoji="0" lang="en-GB" altLang="en-US" sz="1200" b="1" i="0" u="none" strike="noStrike" kern="1200" cap="none" spc="0" normalizeH="0" baseline="0" noProof="0" dirty="0">
                <a:ln>
                  <a:noFill/>
                </a:ln>
                <a:effectLst/>
                <a:uLnTx/>
                <a:uFillTx/>
                <a:latin typeface="Network Rail Sans" panose="02000000040000020004" pitchFamily="2" charset="0"/>
              </a:rPr>
              <a:t>Background</a:t>
            </a:r>
          </a:p>
          <a:p>
            <a:pPr eaLnBrk="1" hangingPunct="1">
              <a:buClrTx/>
              <a:buSzPct val="100000"/>
              <a:defRPr/>
            </a:pPr>
            <a:r>
              <a:rPr lang="en-GB" altLang="en-US" sz="1200" kern="0" dirty="0">
                <a:latin typeface="Network Rail Sans" panose="02000000040000020004" pitchFamily="2" charset="0"/>
              </a:rPr>
              <a:t>Multiple signal cables fell from a signal gantry onto the OHLE below, causing considerable damage to a signalling location case. The cable tray was mounted vertically, conflicting with current standards, but allowed at time of installation.</a:t>
            </a:r>
          </a:p>
          <a:p>
            <a:pPr eaLnBrk="1" hangingPunct="1">
              <a:buClrTx/>
              <a:buSzPct val="100000"/>
              <a:defRPr/>
            </a:pPr>
            <a:r>
              <a:rPr lang="en-GB" altLang="en-US" sz="1200" kern="0" dirty="0">
                <a:latin typeface="Network Rail Sans" panose="02000000040000020004" pitchFamily="2" charset="0"/>
              </a:rPr>
              <a:t>A similar incident occurred in January 2020, included in Shared Learning SL22.</a:t>
            </a:r>
          </a:p>
          <a:p>
            <a:pPr>
              <a:defRPr/>
            </a:pPr>
            <a:endParaRPr lang="en-GB" altLang="en-US" sz="1200" kern="0" dirty="0">
              <a:latin typeface="Network Rail Sans" panose="02000000040000020004" pitchFamily="2" charset="0"/>
              <a:cs typeface="Arial"/>
            </a:endParaRPr>
          </a:p>
          <a:p>
            <a:pPr>
              <a:defRPr/>
            </a:pPr>
            <a:endParaRPr lang="en-GB" altLang="en-US" sz="1200" kern="0" dirty="0">
              <a:solidFill>
                <a:srgbClr val="054B6B"/>
              </a:solidFill>
              <a:cs typeface="Arial"/>
            </a:endParaRPr>
          </a:p>
          <a:p>
            <a:pPr lvl="0" eaLnBrk="1" hangingPunct="1">
              <a:buClr>
                <a:srgbClr val="A5CDDC"/>
              </a:buClr>
              <a:defRPr/>
            </a:pPr>
            <a:endParaRPr lang="en-GB" altLang="en-US" sz="1200" kern="0" dirty="0">
              <a:solidFill>
                <a:srgbClr val="054B6B"/>
              </a:solidFill>
            </a:endParaRPr>
          </a:p>
          <a:p>
            <a:pPr marL="0" marR="0" lvl="0" indent="0" algn="l" defTabSz="914400" rtl="0" eaLnBrk="1" fontAlgn="base" latinLnBrk="0" hangingPunct="1">
              <a:lnSpc>
                <a:spcPct val="100000"/>
              </a:lnSpc>
              <a:spcBef>
                <a:spcPct val="20000"/>
              </a:spcBef>
              <a:spcAft>
                <a:spcPct val="0"/>
              </a:spcAft>
              <a:buClr>
                <a:srgbClr val="A5CDDC"/>
              </a:buClr>
              <a:buSzPct val="50000"/>
              <a:buFont typeface="Arial" charset="0"/>
              <a:buNone/>
              <a:tabLst/>
              <a:defRPr/>
            </a:pPr>
            <a:endParaRPr kumimoji="0" lang="en-GB" altLang="en-US" sz="1200" b="0" i="0" u="none" strike="noStrike" kern="1200" cap="none" spc="0" normalizeH="0" baseline="0" noProof="0" dirty="0">
              <a:ln>
                <a:noFill/>
              </a:ln>
              <a:solidFill>
                <a:srgbClr val="FF0000"/>
              </a:solidFill>
              <a:effectLst/>
              <a:uLnTx/>
              <a:uFillTx/>
              <a:latin typeface="Arial"/>
              <a:ea typeface="+mn-ea"/>
              <a:cs typeface="+mn-cs"/>
            </a:endParaRPr>
          </a:p>
          <a:p>
            <a:pPr marL="0" marR="0" lvl="0" indent="0" algn="l" defTabSz="914400" rtl="0" eaLnBrk="1" fontAlgn="base" latinLnBrk="0" hangingPunct="1">
              <a:lnSpc>
                <a:spcPct val="100000"/>
              </a:lnSpc>
              <a:spcBef>
                <a:spcPct val="20000"/>
              </a:spcBef>
              <a:spcAft>
                <a:spcPct val="0"/>
              </a:spcAft>
              <a:buClr>
                <a:srgbClr val="A5CDDC"/>
              </a:buClr>
              <a:buSzPct val="50000"/>
              <a:buFont typeface="Arial" charset="0"/>
              <a:buNone/>
              <a:tabLst/>
              <a:defRPr/>
            </a:pPr>
            <a:endParaRPr kumimoji="0" lang="en-GB" altLang="en-US" sz="1200" b="0" i="0" u="none" strike="noStrike" kern="1200" cap="none" spc="0" normalizeH="0" baseline="0" noProof="0" dirty="0">
              <a:ln>
                <a:noFill/>
              </a:ln>
              <a:solidFill>
                <a:srgbClr val="054B6B"/>
              </a:solidFill>
              <a:effectLst/>
              <a:uLnTx/>
              <a:uFillTx/>
              <a:latin typeface="Arial"/>
              <a:ea typeface="+mn-ea"/>
              <a:cs typeface="+mn-cs"/>
            </a:endParaRPr>
          </a:p>
          <a:p>
            <a:pPr marL="0" marR="0" lvl="0" indent="0" algn="l" defTabSz="914400" rtl="0" eaLnBrk="1" fontAlgn="base" latinLnBrk="0" hangingPunct="1">
              <a:lnSpc>
                <a:spcPct val="100000"/>
              </a:lnSpc>
              <a:spcBef>
                <a:spcPct val="20000"/>
              </a:spcBef>
              <a:spcAft>
                <a:spcPct val="0"/>
              </a:spcAft>
              <a:buClr>
                <a:srgbClr val="A5CDDC"/>
              </a:buClr>
              <a:buSzPct val="50000"/>
              <a:buFont typeface="Arial" charset="0"/>
              <a:buNone/>
              <a:tabLst/>
              <a:defRPr/>
            </a:pPr>
            <a:endParaRPr kumimoji="0" lang="en-GB" altLang="en-US" sz="1200" b="0" i="0" u="none" strike="noStrike" kern="1200" cap="none" spc="0" normalizeH="0" baseline="0" noProof="0" dirty="0">
              <a:ln>
                <a:noFill/>
              </a:ln>
              <a:solidFill>
                <a:srgbClr val="054B6B"/>
              </a:solidFill>
              <a:effectLst/>
              <a:uLnTx/>
              <a:uFillTx/>
              <a:latin typeface="Arial"/>
              <a:ea typeface="+mn-ea"/>
              <a:cs typeface="+mn-cs"/>
            </a:endParaRPr>
          </a:p>
          <a:p>
            <a:pPr marL="0" marR="0" lvl="0" indent="0" algn="l" defTabSz="914400" rtl="0" eaLnBrk="1" fontAlgn="base" latinLnBrk="0" hangingPunct="1">
              <a:lnSpc>
                <a:spcPct val="100000"/>
              </a:lnSpc>
              <a:spcBef>
                <a:spcPct val="20000"/>
              </a:spcBef>
              <a:spcAft>
                <a:spcPct val="0"/>
              </a:spcAft>
              <a:buClr>
                <a:srgbClr val="A5CDDC"/>
              </a:buClr>
              <a:buSzPct val="50000"/>
              <a:buFont typeface="Arial" charset="0"/>
              <a:buNone/>
              <a:tabLst/>
              <a:defRPr/>
            </a:pPr>
            <a:endParaRPr kumimoji="0" lang="en-GB" altLang="en-US" sz="1200" b="0" i="0" u="none" strike="noStrike" kern="1200" cap="none" spc="0" normalizeH="0" baseline="0" noProof="0" dirty="0">
              <a:ln>
                <a:noFill/>
              </a:ln>
              <a:solidFill>
                <a:srgbClr val="FF0000"/>
              </a:solidFill>
              <a:effectLst/>
              <a:uLnTx/>
              <a:uFillTx/>
              <a:latin typeface="Arial"/>
              <a:ea typeface="+mn-ea"/>
              <a:cs typeface="+mn-cs"/>
            </a:endParaRPr>
          </a:p>
        </p:txBody>
      </p:sp>
      <p:sp>
        <p:nvSpPr>
          <p:cNvPr id="6" name="Rectangle 5">
            <a:extLst>
              <a:ext uri="{FF2B5EF4-FFF2-40B4-BE49-F238E27FC236}">
                <a16:creationId xmlns:a16="http://schemas.microsoft.com/office/drawing/2014/main" id="{3533BEEE-5F40-4EF7-9A54-DB73E92E58D7}"/>
              </a:ext>
            </a:extLst>
          </p:cNvPr>
          <p:cNvSpPr/>
          <p:nvPr/>
        </p:nvSpPr>
        <p:spPr>
          <a:xfrm>
            <a:off x="660400" y="3970206"/>
            <a:ext cx="5215467" cy="2123658"/>
          </a:xfrm>
          <a:prstGeom prst="rect">
            <a:avLst/>
          </a:prstGeom>
        </p:spPr>
        <p:txBody>
          <a:bodyPr wrap="square" lIns="91440" tIns="45720" rIns="91440" bIns="45720" anchor="t">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GB" sz="1200" b="1" i="0" u="none" strike="noStrike" kern="0" cap="none" spc="0" normalizeH="0" baseline="0" noProof="0" dirty="0">
                <a:ln>
                  <a:noFill/>
                </a:ln>
                <a:effectLst/>
                <a:uLnTx/>
                <a:uFillTx/>
                <a:latin typeface="Network Rail Sans" panose="02000000040000020004" pitchFamily="2" charset="0"/>
              </a:rPr>
              <a:t>Key Learning</a:t>
            </a:r>
          </a:p>
          <a:p>
            <a:pPr eaLnBrk="0" fontAlgn="base" hangingPunct="0">
              <a:spcBef>
                <a:spcPct val="0"/>
              </a:spcBef>
              <a:spcAft>
                <a:spcPct val="0"/>
              </a:spcAft>
              <a:defRPr/>
            </a:pPr>
            <a:r>
              <a:rPr lang="en-GB" sz="1200" kern="0" dirty="0">
                <a:latin typeface="Network Rail Sans" panose="02000000040000020004" pitchFamily="2" charset="0"/>
              </a:rPr>
              <a:t>NR/SP/SIG/19812 Cross Track Cable Management and NR/BS/LI/424 state:</a:t>
            </a:r>
          </a:p>
          <a:p>
            <a:pPr eaLnBrk="0" fontAlgn="base" hangingPunct="0">
              <a:spcBef>
                <a:spcPct val="0"/>
              </a:spcBef>
              <a:spcAft>
                <a:spcPct val="0"/>
              </a:spcAft>
              <a:defRPr/>
            </a:pPr>
            <a:endParaRPr lang="en-GB" sz="1200" kern="0" dirty="0">
              <a:latin typeface="Network Rail Sans" panose="02000000040000020004" pitchFamily="2" charset="0"/>
            </a:endParaRPr>
          </a:p>
          <a:p>
            <a:pPr marL="171450" indent="-171450" eaLnBrk="0" fontAlgn="base" hangingPunct="0">
              <a:spcBef>
                <a:spcPct val="0"/>
              </a:spcBef>
              <a:spcAft>
                <a:spcPct val="0"/>
              </a:spcAft>
              <a:buFont typeface="Arial" panose="020B0604020202020204" pitchFamily="34" charset="0"/>
              <a:buChar char="•"/>
              <a:defRPr/>
            </a:pPr>
            <a:r>
              <a:rPr lang="en-GB" sz="1200" kern="0" dirty="0">
                <a:latin typeface="Network Rail Sans" panose="02000000040000020004" pitchFamily="2" charset="0"/>
              </a:rPr>
              <a:t>“New cabling shall not be attached to… </a:t>
            </a:r>
          </a:p>
          <a:p>
            <a:pPr eaLnBrk="0" fontAlgn="base" hangingPunct="0">
              <a:spcBef>
                <a:spcPct val="0"/>
              </a:spcBef>
              <a:spcAft>
                <a:spcPct val="0"/>
              </a:spcAft>
              <a:defRPr/>
            </a:pPr>
            <a:r>
              <a:rPr lang="en-GB" sz="1200" kern="0" dirty="0">
                <a:latin typeface="Network Rail Sans" panose="02000000040000020004" pitchFamily="2" charset="0"/>
              </a:rPr>
              <a:t>d) a cable tray or containment system using cable ties or fixings that are susceptible to degradation from heat, moisture and ultraviolet radiation within the design life of the system.” </a:t>
            </a:r>
          </a:p>
          <a:p>
            <a:pPr eaLnBrk="0" fontAlgn="base" hangingPunct="0">
              <a:spcBef>
                <a:spcPct val="0"/>
              </a:spcBef>
              <a:spcAft>
                <a:spcPct val="0"/>
              </a:spcAft>
              <a:defRPr/>
            </a:pPr>
            <a:endParaRPr lang="en-GB" sz="1200" kern="0" dirty="0">
              <a:latin typeface="Network Rail Sans" panose="02000000040000020004" pitchFamily="2" charset="0"/>
            </a:endParaRPr>
          </a:p>
          <a:p>
            <a:pPr eaLnBrk="0" fontAlgn="base" hangingPunct="0">
              <a:spcBef>
                <a:spcPct val="0"/>
              </a:spcBef>
              <a:spcAft>
                <a:spcPct val="0"/>
              </a:spcAft>
              <a:defRPr/>
            </a:pPr>
            <a:r>
              <a:rPr lang="en-GB" sz="1200" kern="0" dirty="0">
                <a:latin typeface="Network Rail Sans" panose="02000000040000020004" pitchFamily="2" charset="0"/>
              </a:rPr>
              <a:t>Projects are reminded they are to install cables on gantries and other structures in line with this guidance, using an approved method of securement.</a:t>
            </a:r>
          </a:p>
          <a:p>
            <a:pPr lvl="0" eaLnBrk="0" fontAlgn="base" hangingPunct="0">
              <a:spcBef>
                <a:spcPct val="0"/>
              </a:spcBef>
              <a:spcAft>
                <a:spcPct val="0"/>
              </a:spcAft>
              <a:defRPr/>
            </a:pPr>
            <a:endParaRPr kumimoji="0" lang="en-GB" sz="1200" b="0" i="0" u="none" strike="noStrike" kern="0" cap="none" spc="0" normalizeH="0" baseline="0" noProof="0" dirty="0">
              <a:ln>
                <a:noFill/>
              </a:ln>
              <a:solidFill>
                <a:srgbClr val="054B6B"/>
              </a:solidFill>
              <a:effectLst/>
              <a:uLnTx/>
              <a:uFillTx/>
            </a:endParaRPr>
          </a:p>
        </p:txBody>
      </p:sp>
      <p:pic>
        <p:nvPicPr>
          <p:cNvPr id="2" name="Picture 1" descr="A picture containing electricity, electrical supply, lighting, darkness&#10;&#10;Description automatically generated">
            <a:extLst>
              <a:ext uri="{FF2B5EF4-FFF2-40B4-BE49-F238E27FC236}">
                <a16:creationId xmlns:a16="http://schemas.microsoft.com/office/drawing/2014/main" id="{05B31451-21A9-4FDF-9DB9-BC808D7280E7}"/>
              </a:ext>
            </a:extLst>
          </p:cNvPr>
          <p:cNvPicPr>
            <a:picLocks noChangeAspect="1"/>
          </p:cNvPicPr>
          <p:nvPr/>
        </p:nvPicPr>
        <p:blipFill>
          <a:blip r:embed="rId2"/>
          <a:stretch>
            <a:fillRect/>
          </a:stretch>
        </p:blipFill>
        <p:spPr>
          <a:xfrm>
            <a:off x="759789" y="1209102"/>
            <a:ext cx="5000625" cy="2724150"/>
          </a:xfrm>
          <a:prstGeom prst="rect">
            <a:avLst/>
          </a:prstGeom>
        </p:spPr>
      </p:pic>
      <p:pic>
        <p:nvPicPr>
          <p:cNvPr id="7" name="Picture 6">
            <a:extLst>
              <a:ext uri="{FF2B5EF4-FFF2-40B4-BE49-F238E27FC236}">
                <a16:creationId xmlns:a16="http://schemas.microsoft.com/office/drawing/2014/main" id="{5C2B0F26-6E05-91C8-495D-99ED0CCD0BDC}"/>
              </a:ext>
            </a:extLst>
          </p:cNvPr>
          <p:cNvPicPr>
            <a:picLocks noChangeAspect="1"/>
          </p:cNvPicPr>
          <p:nvPr/>
        </p:nvPicPr>
        <p:blipFill>
          <a:blip r:embed="rId3"/>
          <a:stretch>
            <a:fillRect/>
          </a:stretch>
        </p:blipFill>
        <p:spPr>
          <a:xfrm>
            <a:off x="6431587" y="2578335"/>
            <a:ext cx="1788751" cy="2357731"/>
          </a:xfrm>
          <a:prstGeom prst="rect">
            <a:avLst/>
          </a:prstGeom>
        </p:spPr>
      </p:pic>
      <p:pic>
        <p:nvPicPr>
          <p:cNvPr id="1026" name="Picture 2">
            <a:extLst>
              <a:ext uri="{FF2B5EF4-FFF2-40B4-BE49-F238E27FC236}">
                <a16:creationId xmlns:a16="http://schemas.microsoft.com/office/drawing/2014/main" id="{421D3D2C-640D-63B9-66CA-E3FE6DF9C72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27253" y="3834871"/>
            <a:ext cx="3343392" cy="18806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16486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34F01D5-8C28-472A-BDF6-2D33B5625B18}"/>
              </a:ext>
            </a:extLst>
          </p:cNvPr>
          <p:cNvSpPr txBox="1">
            <a:spLocks noChangeArrowheads="1"/>
          </p:cNvSpPr>
          <p:nvPr/>
        </p:nvSpPr>
        <p:spPr bwMode="auto">
          <a:xfrm>
            <a:off x="759790" y="470807"/>
            <a:ext cx="8135557" cy="604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2800" b="1" i="1" kern="1200">
                <a:solidFill>
                  <a:schemeClr val="tx2"/>
                </a:solidFill>
                <a:latin typeface="+mj-lt"/>
                <a:ea typeface="+mj-ea"/>
                <a:cs typeface="+mj-cs"/>
              </a:defRPr>
            </a:lvl1pPr>
            <a:lvl2pPr algn="l" rtl="0" eaLnBrk="0" fontAlgn="base" hangingPunct="0">
              <a:spcBef>
                <a:spcPct val="0"/>
              </a:spcBef>
              <a:spcAft>
                <a:spcPct val="0"/>
              </a:spcAft>
              <a:defRPr sz="2800" b="1" i="1">
                <a:solidFill>
                  <a:schemeClr val="tx2"/>
                </a:solidFill>
                <a:latin typeface="Arial" panose="020B0604020202020204" pitchFamily="34" charset="0"/>
              </a:defRPr>
            </a:lvl2pPr>
            <a:lvl3pPr algn="l" rtl="0" eaLnBrk="0" fontAlgn="base" hangingPunct="0">
              <a:spcBef>
                <a:spcPct val="0"/>
              </a:spcBef>
              <a:spcAft>
                <a:spcPct val="0"/>
              </a:spcAft>
              <a:defRPr sz="2800" b="1" i="1">
                <a:solidFill>
                  <a:schemeClr val="tx2"/>
                </a:solidFill>
                <a:latin typeface="Arial" panose="020B0604020202020204" pitchFamily="34" charset="0"/>
              </a:defRPr>
            </a:lvl3pPr>
            <a:lvl4pPr algn="l" rtl="0" eaLnBrk="0" fontAlgn="base" hangingPunct="0">
              <a:spcBef>
                <a:spcPct val="0"/>
              </a:spcBef>
              <a:spcAft>
                <a:spcPct val="0"/>
              </a:spcAft>
              <a:defRPr sz="2800" b="1" i="1">
                <a:solidFill>
                  <a:schemeClr val="tx2"/>
                </a:solidFill>
                <a:latin typeface="Arial" panose="020B0604020202020204" pitchFamily="34" charset="0"/>
              </a:defRPr>
            </a:lvl4pPr>
            <a:lvl5pPr algn="l" rtl="0" eaLnBrk="0" fontAlgn="base" hangingPunct="0">
              <a:spcBef>
                <a:spcPct val="0"/>
              </a:spcBef>
              <a:spcAft>
                <a:spcPct val="0"/>
              </a:spcAft>
              <a:defRPr sz="2800" b="1" i="1">
                <a:solidFill>
                  <a:schemeClr val="tx2"/>
                </a:solidFill>
                <a:latin typeface="Arial" panose="020B0604020202020204" pitchFamily="34" charset="0"/>
              </a:defRPr>
            </a:lvl5pPr>
            <a:lvl6pPr marL="457200" algn="l" rtl="0" fontAlgn="base">
              <a:spcBef>
                <a:spcPct val="0"/>
              </a:spcBef>
              <a:spcAft>
                <a:spcPct val="0"/>
              </a:spcAft>
              <a:defRPr sz="2800" b="1" i="1">
                <a:solidFill>
                  <a:schemeClr val="tx2"/>
                </a:solidFill>
                <a:latin typeface="Arial" panose="020B0604020202020204" pitchFamily="34" charset="0"/>
              </a:defRPr>
            </a:lvl6pPr>
            <a:lvl7pPr marL="914400" algn="l" rtl="0" fontAlgn="base">
              <a:spcBef>
                <a:spcPct val="0"/>
              </a:spcBef>
              <a:spcAft>
                <a:spcPct val="0"/>
              </a:spcAft>
              <a:defRPr sz="2800" b="1" i="1">
                <a:solidFill>
                  <a:schemeClr val="tx2"/>
                </a:solidFill>
                <a:latin typeface="Arial" panose="020B0604020202020204" pitchFamily="34" charset="0"/>
              </a:defRPr>
            </a:lvl7pPr>
            <a:lvl8pPr marL="1371600" algn="l" rtl="0" fontAlgn="base">
              <a:spcBef>
                <a:spcPct val="0"/>
              </a:spcBef>
              <a:spcAft>
                <a:spcPct val="0"/>
              </a:spcAft>
              <a:defRPr sz="2800" b="1" i="1">
                <a:solidFill>
                  <a:schemeClr val="tx2"/>
                </a:solidFill>
                <a:latin typeface="Arial" panose="020B0604020202020204" pitchFamily="34" charset="0"/>
              </a:defRPr>
            </a:lvl8pPr>
            <a:lvl9pPr marL="1828800" algn="l" rtl="0" fontAlgn="base">
              <a:spcBef>
                <a:spcPct val="0"/>
              </a:spcBef>
              <a:spcAft>
                <a:spcPct val="0"/>
              </a:spcAft>
              <a:defRPr sz="2800" b="1" i="1">
                <a:solidFill>
                  <a:schemeClr val="tx2"/>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GB" altLang="en-US" sz="3600" i="0" dirty="0">
                <a:solidFill>
                  <a:srgbClr val="E4B720"/>
                </a:solidFill>
                <a:latin typeface="Network Rail Sans" panose="02000000040000020004" pitchFamily="2" charset="0"/>
              </a:rPr>
              <a:t>Signaller Reminder on ARS Workstation</a:t>
            </a:r>
          </a:p>
        </p:txBody>
      </p:sp>
      <p:sp>
        <p:nvSpPr>
          <p:cNvPr id="5" name="Rectangle 3">
            <a:extLst>
              <a:ext uri="{FF2B5EF4-FFF2-40B4-BE49-F238E27FC236}">
                <a16:creationId xmlns:a16="http://schemas.microsoft.com/office/drawing/2014/main" id="{D9703BD6-9A9B-4F64-9ECC-A935B24274DA}"/>
              </a:ext>
            </a:extLst>
          </p:cNvPr>
          <p:cNvSpPr txBox="1">
            <a:spLocks noChangeArrowheads="1"/>
          </p:cNvSpPr>
          <p:nvPr/>
        </p:nvSpPr>
        <p:spPr bwMode="auto">
          <a:xfrm>
            <a:off x="5376333" y="1305444"/>
            <a:ext cx="5949416" cy="26908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eaLnBrk="0" fontAlgn="base" hangingPunct="0">
              <a:spcBef>
                <a:spcPct val="20000"/>
              </a:spcBef>
              <a:spcAft>
                <a:spcPct val="0"/>
              </a:spcAft>
              <a:buClr>
                <a:schemeClr val="folHlink"/>
              </a:buClr>
              <a:buSzPct val="50000"/>
              <a:buFont typeface="Arial" charset="0"/>
              <a:defRPr kern="1200">
                <a:solidFill>
                  <a:schemeClr val="tx1"/>
                </a:solidFill>
                <a:latin typeface="+mn-lt"/>
                <a:ea typeface="+mn-ea"/>
                <a:cs typeface="+mn-cs"/>
              </a:defRPr>
            </a:lvl1pPr>
            <a:lvl2pPr marL="360363" indent="-180975" algn="l" rtl="0" eaLnBrk="0" fontAlgn="base" hangingPunct="0">
              <a:spcBef>
                <a:spcPct val="20000"/>
              </a:spcBef>
              <a:spcAft>
                <a:spcPct val="0"/>
              </a:spcAft>
              <a:buClr>
                <a:schemeClr val="folHlink"/>
              </a:buClr>
              <a:buSzPct val="50000"/>
              <a:buFont typeface="Arial" charset="0"/>
              <a:buChar char="►"/>
              <a:defRPr kern="1200">
                <a:solidFill>
                  <a:schemeClr val="tx1"/>
                </a:solidFill>
                <a:latin typeface="+mn-lt"/>
                <a:ea typeface="+mn-ea"/>
                <a:cs typeface="+mn-cs"/>
              </a:defRPr>
            </a:lvl2pPr>
            <a:lvl3pPr marL="806450" indent="-180975" algn="l" rtl="0" eaLnBrk="0" fontAlgn="base" hangingPunct="0">
              <a:spcBef>
                <a:spcPct val="20000"/>
              </a:spcBef>
              <a:spcAft>
                <a:spcPct val="0"/>
              </a:spcAft>
              <a:buClr>
                <a:schemeClr val="folHlink"/>
              </a:buClr>
              <a:buChar char="•"/>
              <a:defRPr kern="1200">
                <a:solidFill>
                  <a:schemeClr val="tx1"/>
                </a:solidFill>
                <a:latin typeface="+mn-lt"/>
                <a:ea typeface="+mn-ea"/>
                <a:cs typeface="+mn-cs"/>
              </a:defRPr>
            </a:lvl3pPr>
            <a:lvl4pPr marL="1257300" indent="-184150" algn="l" rtl="0" eaLnBrk="0" fontAlgn="base" hangingPunct="0">
              <a:spcBef>
                <a:spcPct val="20000"/>
              </a:spcBef>
              <a:spcAft>
                <a:spcPct val="0"/>
              </a:spcAft>
              <a:buClr>
                <a:schemeClr val="folHlink"/>
              </a:buClr>
              <a:buFont typeface="Arial" charset="0"/>
              <a:buChar char="-"/>
              <a:defRPr kern="1200">
                <a:solidFill>
                  <a:schemeClr val="tx1"/>
                </a:solidFill>
                <a:latin typeface="+mn-lt"/>
                <a:ea typeface="+mn-ea"/>
                <a:cs typeface="+mn-cs"/>
              </a:defRPr>
            </a:lvl4pPr>
            <a:lvl5pPr marL="1703388" indent="-179388" algn="l" rtl="0" eaLnBrk="0" fontAlgn="base" hangingPunct="0">
              <a:spcBef>
                <a:spcPct val="20000"/>
              </a:spcBef>
              <a:spcAft>
                <a:spcPct val="0"/>
              </a:spcAft>
              <a:buClr>
                <a:schemeClr val="folHlink"/>
              </a:buCl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20000"/>
              </a:spcBef>
              <a:spcAft>
                <a:spcPct val="0"/>
              </a:spcAft>
              <a:buClr>
                <a:srgbClr val="A5CDDC"/>
              </a:buClr>
              <a:buSzPct val="50000"/>
              <a:buFont typeface="Arial" charset="0"/>
              <a:buNone/>
              <a:tabLst/>
              <a:defRPr/>
            </a:pPr>
            <a:r>
              <a:rPr kumimoji="0" lang="en-GB" altLang="en-US" sz="1200" b="1" i="0" u="none" strike="noStrike" kern="1200" cap="none" spc="0" normalizeH="0" baseline="0" noProof="0" dirty="0">
                <a:ln>
                  <a:noFill/>
                </a:ln>
                <a:effectLst/>
                <a:uLnTx/>
                <a:uFillTx/>
                <a:latin typeface="Network Rail Sans" panose="02000000040000020004" pitchFamily="2" charset="0"/>
              </a:rPr>
              <a:t>Background</a:t>
            </a:r>
          </a:p>
          <a:p>
            <a:pPr eaLnBrk="1" hangingPunct="1">
              <a:buClrTx/>
              <a:buSzPct val="100000"/>
              <a:defRPr/>
            </a:pPr>
            <a:r>
              <a:rPr lang="en-GB" altLang="en-US" sz="1200" kern="0" dirty="0">
                <a:latin typeface="Network Rail Sans" panose="02000000040000020004" pitchFamily="2" charset="0"/>
              </a:rPr>
              <a:t>An existing SSI interlocking had been altered several times over the previous ten years, as part of various signalling interventions and re-controls. During this period, some non-safety critical functions were implemented in the Control System environment, rather than the interlocking.</a:t>
            </a:r>
          </a:p>
          <a:p>
            <a:pPr eaLnBrk="1" hangingPunct="1">
              <a:buClrTx/>
              <a:buSzPct val="100000"/>
              <a:defRPr/>
            </a:pPr>
            <a:r>
              <a:rPr lang="en-GB" altLang="en-US" sz="1200" kern="0" dirty="0">
                <a:latin typeface="Network Rail Sans" panose="02000000040000020004" pitchFamily="2" charset="0"/>
              </a:rPr>
              <a:t>The signaller at a ROC workstation reported an occurrence that with Signaller reminder applied on a particular signal, the Automatic Route Setting (ARS) system ‘signalled’ a train through the signal to the next section.</a:t>
            </a:r>
          </a:p>
          <a:p>
            <a:pPr eaLnBrk="1" hangingPunct="1">
              <a:buClrTx/>
              <a:buSzPct val="100000"/>
              <a:defRPr/>
            </a:pPr>
            <a:r>
              <a:rPr lang="en-GB" altLang="en-US" sz="1200" kern="0" dirty="0">
                <a:latin typeface="Network Rail Sans" panose="02000000040000020004" pitchFamily="2" charset="0"/>
              </a:rPr>
              <a:t>This signal had been altered as part of previous works to enable ARS. </a:t>
            </a:r>
          </a:p>
          <a:p>
            <a:pPr eaLnBrk="1" hangingPunct="1">
              <a:buClrTx/>
              <a:buSzPct val="100000"/>
              <a:defRPr/>
            </a:pPr>
            <a:r>
              <a:rPr lang="en-GB" altLang="en-US" sz="1200" kern="0" dirty="0">
                <a:latin typeface="Network Rail Sans" panose="02000000040000020004" pitchFamily="2" charset="0"/>
              </a:rPr>
              <a:t>Data to perform Signaller Reminder applied check on ARS requested routes had been omitted from the system wide application for signals in the interlocking area.</a:t>
            </a:r>
          </a:p>
          <a:p>
            <a:pPr>
              <a:defRPr/>
            </a:pPr>
            <a:r>
              <a:rPr lang="en-GB" altLang="en-US" sz="1200" kern="0" dirty="0">
                <a:latin typeface="Network Rail Sans" panose="02000000040000020004" pitchFamily="2" charset="0"/>
                <a:cs typeface="Arial"/>
              </a:rPr>
              <a:t>No check of the Signaller Reminder Applied function was performed by the signalling and control system when ARS made the route request.</a:t>
            </a:r>
          </a:p>
          <a:p>
            <a:pPr>
              <a:defRPr/>
            </a:pPr>
            <a:endParaRPr lang="en-GB" altLang="en-US" sz="1200" kern="0" dirty="0">
              <a:solidFill>
                <a:srgbClr val="054B6B"/>
              </a:solidFill>
              <a:cs typeface="Arial"/>
            </a:endParaRPr>
          </a:p>
          <a:p>
            <a:pPr lvl="0" eaLnBrk="1" hangingPunct="1">
              <a:buClr>
                <a:srgbClr val="A5CDDC"/>
              </a:buClr>
              <a:defRPr/>
            </a:pPr>
            <a:endParaRPr lang="en-GB" altLang="en-US" sz="1200" kern="0" dirty="0">
              <a:solidFill>
                <a:srgbClr val="054B6B"/>
              </a:solidFill>
            </a:endParaRPr>
          </a:p>
          <a:p>
            <a:pPr marL="0" marR="0" lvl="0" indent="0" algn="l" defTabSz="914400" rtl="0" eaLnBrk="1" fontAlgn="base" latinLnBrk="0" hangingPunct="1">
              <a:lnSpc>
                <a:spcPct val="100000"/>
              </a:lnSpc>
              <a:spcBef>
                <a:spcPct val="20000"/>
              </a:spcBef>
              <a:spcAft>
                <a:spcPct val="0"/>
              </a:spcAft>
              <a:buClr>
                <a:srgbClr val="A5CDDC"/>
              </a:buClr>
              <a:buSzPct val="50000"/>
              <a:buFont typeface="Arial" charset="0"/>
              <a:buNone/>
              <a:tabLst/>
              <a:defRPr/>
            </a:pPr>
            <a:endParaRPr kumimoji="0" lang="en-GB" altLang="en-US" sz="1200" b="0" i="0" u="none" strike="noStrike" kern="1200" cap="none" spc="0" normalizeH="0" baseline="0" noProof="0" dirty="0">
              <a:ln>
                <a:noFill/>
              </a:ln>
              <a:solidFill>
                <a:srgbClr val="FF0000"/>
              </a:solidFill>
              <a:effectLst/>
              <a:uLnTx/>
              <a:uFillTx/>
              <a:latin typeface="Arial"/>
              <a:ea typeface="+mn-ea"/>
              <a:cs typeface="+mn-cs"/>
            </a:endParaRPr>
          </a:p>
          <a:p>
            <a:pPr marL="0" marR="0" lvl="0" indent="0" algn="l" defTabSz="914400" rtl="0" eaLnBrk="1" fontAlgn="base" latinLnBrk="0" hangingPunct="1">
              <a:lnSpc>
                <a:spcPct val="100000"/>
              </a:lnSpc>
              <a:spcBef>
                <a:spcPct val="20000"/>
              </a:spcBef>
              <a:spcAft>
                <a:spcPct val="0"/>
              </a:spcAft>
              <a:buClr>
                <a:srgbClr val="A5CDDC"/>
              </a:buClr>
              <a:buSzPct val="50000"/>
              <a:buFont typeface="Arial" charset="0"/>
              <a:buNone/>
              <a:tabLst/>
              <a:defRPr/>
            </a:pPr>
            <a:endParaRPr kumimoji="0" lang="en-GB" altLang="en-US" sz="1200" b="0" i="0" u="none" strike="noStrike" kern="1200" cap="none" spc="0" normalizeH="0" baseline="0" noProof="0" dirty="0">
              <a:ln>
                <a:noFill/>
              </a:ln>
              <a:solidFill>
                <a:srgbClr val="054B6B"/>
              </a:solidFill>
              <a:effectLst/>
              <a:uLnTx/>
              <a:uFillTx/>
              <a:latin typeface="Arial"/>
              <a:ea typeface="+mn-ea"/>
              <a:cs typeface="+mn-cs"/>
            </a:endParaRPr>
          </a:p>
          <a:p>
            <a:pPr marL="0" marR="0" lvl="0" indent="0" algn="l" defTabSz="914400" rtl="0" eaLnBrk="1" fontAlgn="base" latinLnBrk="0" hangingPunct="1">
              <a:lnSpc>
                <a:spcPct val="100000"/>
              </a:lnSpc>
              <a:spcBef>
                <a:spcPct val="20000"/>
              </a:spcBef>
              <a:spcAft>
                <a:spcPct val="0"/>
              </a:spcAft>
              <a:buClr>
                <a:srgbClr val="A5CDDC"/>
              </a:buClr>
              <a:buSzPct val="50000"/>
              <a:buFont typeface="Arial" charset="0"/>
              <a:buNone/>
              <a:tabLst/>
              <a:defRPr/>
            </a:pPr>
            <a:endParaRPr kumimoji="0" lang="en-GB" altLang="en-US" sz="1200" b="0" i="0" u="none" strike="noStrike" kern="1200" cap="none" spc="0" normalizeH="0" baseline="0" noProof="0" dirty="0">
              <a:ln>
                <a:noFill/>
              </a:ln>
              <a:solidFill>
                <a:srgbClr val="054B6B"/>
              </a:solidFill>
              <a:effectLst/>
              <a:uLnTx/>
              <a:uFillTx/>
              <a:latin typeface="Arial"/>
              <a:ea typeface="+mn-ea"/>
              <a:cs typeface="+mn-cs"/>
            </a:endParaRPr>
          </a:p>
          <a:p>
            <a:pPr marL="0" marR="0" lvl="0" indent="0" algn="l" defTabSz="914400" rtl="0" eaLnBrk="1" fontAlgn="base" latinLnBrk="0" hangingPunct="1">
              <a:lnSpc>
                <a:spcPct val="100000"/>
              </a:lnSpc>
              <a:spcBef>
                <a:spcPct val="20000"/>
              </a:spcBef>
              <a:spcAft>
                <a:spcPct val="0"/>
              </a:spcAft>
              <a:buClr>
                <a:srgbClr val="A5CDDC"/>
              </a:buClr>
              <a:buSzPct val="50000"/>
              <a:buFont typeface="Arial" charset="0"/>
              <a:buNone/>
              <a:tabLst/>
              <a:defRPr/>
            </a:pPr>
            <a:endParaRPr kumimoji="0" lang="en-GB" altLang="en-US" sz="1200" b="0" i="0" u="none" strike="noStrike" kern="1200" cap="none" spc="0" normalizeH="0" baseline="0" noProof="0" dirty="0">
              <a:ln>
                <a:noFill/>
              </a:ln>
              <a:solidFill>
                <a:srgbClr val="FF0000"/>
              </a:solidFill>
              <a:effectLst/>
              <a:uLnTx/>
              <a:uFillTx/>
              <a:latin typeface="Arial"/>
              <a:ea typeface="+mn-ea"/>
              <a:cs typeface="+mn-cs"/>
            </a:endParaRPr>
          </a:p>
        </p:txBody>
      </p:sp>
      <p:sp>
        <p:nvSpPr>
          <p:cNvPr id="6" name="Rectangle 5">
            <a:extLst>
              <a:ext uri="{FF2B5EF4-FFF2-40B4-BE49-F238E27FC236}">
                <a16:creationId xmlns:a16="http://schemas.microsoft.com/office/drawing/2014/main" id="{3533BEEE-5F40-4EF7-9A54-DB73E92E58D7}"/>
              </a:ext>
            </a:extLst>
          </p:cNvPr>
          <p:cNvSpPr/>
          <p:nvPr/>
        </p:nvSpPr>
        <p:spPr>
          <a:xfrm>
            <a:off x="759790" y="4531834"/>
            <a:ext cx="10565959" cy="1384995"/>
          </a:xfrm>
          <a:prstGeom prst="rect">
            <a:avLst/>
          </a:prstGeom>
        </p:spPr>
        <p:txBody>
          <a:bodyPr wrap="square" lIns="91440" tIns="45720" rIns="91440" bIns="45720" anchor="t">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GB" sz="1200" b="1" i="0" u="none" strike="noStrike" kern="0" cap="none" spc="0" normalizeH="0" baseline="0" noProof="0" dirty="0">
                <a:ln>
                  <a:noFill/>
                </a:ln>
                <a:effectLst/>
                <a:uLnTx/>
                <a:uFillTx/>
                <a:latin typeface="Network Rail Sans" panose="02000000040000020004" pitchFamily="2" charset="0"/>
              </a:rPr>
              <a:t>Key Learning</a:t>
            </a:r>
          </a:p>
          <a:p>
            <a:pPr eaLnBrk="0" fontAlgn="base" hangingPunct="0">
              <a:spcBef>
                <a:spcPct val="0"/>
              </a:spcBef>
              <a:spcAft>
                <a:spcPct val="0"/>
              </a:spcAft>
              <a:defRPr/>
            </a:pPr>
            <a:r>
              <a:rPr lang="en-GB" sz="1200" kern="0" dirty="0">
                <a:latin typeface="Network Rail Sans" panose="02000000040000020004" pitchFamily="2" charset="0"/>
              </a:rPr>
              <a:t>Close attention should be paid to legacy systems where controls may not be as expected, and where assumptions may cause issues that are not immediately visible.  </a:t>
            </a:r>
          </a:p>
          <a:p>
            <a:pPr eaLnBrk="0" fontAlgn="base" hangingPunct="0">
              <a:spcBef>
                <a:spcPct val="0"/>
              </a:spcBef>
              <a:spcAft>
                <a:spcPct val="0"/>
              </a:spcAft>
              <a:defRPr/>
            </a:pPr>
            <a:r>
              <a:rPr lang="en-GB" sz="1200" kern="0" dirty="0">
                <a:latin typeface="Network Rail Sans" panose="02000000040000020004" pitchFamily="2" charset="0"/>
              </a:rPr>
              <a:t>Over recent years there has been an increase in controls deemed non-safety critical being moved from the interlocking to the control system. As the controls can reside in either system it is important that the location and responsibility is identified, understood and documented. If required, clarification is to be sought from the Infrastructure Manager.  </a:t>
            </a:r>
          </a:p>
          <a:p>
            <a:pPr eaLnBrk="0" fontAlgn="base" hangingPunct="0">
              <a:spcBef>
                <a:spcPct val="0"/>
              </a:spcBef>
              <a:spcAft>
                <a:spcPct val="0"/>
              </a:spcAft>
              <a:defRPr/>
            </a:pPr>
            <a:r>
              <a:rPr lang="en-GB" sz="1200" kern="0" dirty="0">
                <a:latin typeface="Network Rail Sans" panose="02000000040000020004" pitchFamily="2" charset="0"/>
              </a:rPr>
              <a:t>Formalise all decision making, especially where transferring responsibility and seek confirmation of actions being allocated, actioned and closed.</a:t>
            </a:r>
            <a:endParaRPr kumimoji="0" lang="en-GB" sz="1200" b="0" i="0" u="none" strike="noStrike" kern="0" cap="none" spc="0" normalizeH="0" baseline="0" noProof="0" dirty="0">
              <a:ln>
                <a:noFill/>
              </a:ln>
              <a:solidFill>
                <a:srgbClr val="054B6B"/>
              </a:solidFill>
              <a:effectLst/>
              <a:uLnTx/>
              <a:uFillTx/>
            </a:endParaRPr>
          </a:p>
        </p:txBody>
      </p:sp>
      <p:pic>
        <p:nvPicPr>
          <p:cNvPr id="2" name="Picture 1">
            <a:extLst>
              <a:ext uri="{FF2B5EF4-FFF2-40B4-BE49-F238E27FC236}">
                <a16:creationId xmlns:a16="http://schemas.microsoft.com/office/drawing/2014/main" id="{AB6664F9-571A-C8A8-BA86-E6F37E617D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9790" y="1305444"/>
            <a:ext cx="3600854" cy="3114763"/>
          </a:xfrm>
          <a:prstGeom prst="rect">
            <a:avLst/>
          </a:prstGeom>
        </p:spPr>
      </p:pic>
    </p:spTree>
    <p:extLst>
      <p:ext uri="{BB962C8B-B14F-4D97-AF65-F5344CB8AC3E}">
        <p14:creationId xmlns:p14="http://schemas.microsoft.com/office/powerpoint/2010/main" val="3752536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3" name="Rectangle 2"/>
          <p:cNvSpPr>
            <a:spLocks noGrp="1" noChangeArrowheads="1"/>
          </p:cNvSpPr>
          <p:nvPr>
            <p:ph type="title" idx="4294967295"/>
          </p:nvPr>
        </p:nvSpPr>
        <p:spPr>
          <a:xfrm>
            <a:off x="850900" y="415278"/>
            <a:ext cx="9385300" cy="709003"/>
          </a:xfrm>
          <a:prstGeom prst="rect">
            <a:avLst/>
          </a:prstGeom>
        </p:spPr>
        <p:txBody>
          <a:bodyPr/>
          <a:lstStyle/>
          <a:p>
            <a:r>
              <a:rPr lang="en-GB" altLang="en-US" sz="3600" b="1" dirty="0">
                <a:solidFill>
                  <a:srgbClr val="E4B720"/>
                </a:solidFill>
                <a:latin typeface="Network Rail Sans" panose="02000000040000020004" pitchFamily="2" charset="0"/>
              </a:rPr>
              <a:t>LED Route Indicators- Terminal Allocation</a:t>
            </a:r>
          </a:p>
        </p:txBody>
      </p:sp>
      <p:sp>
        <p:nvSpPr>
          <p:cNvPr id="12294" name="Rectangle 6"/>
          <p:cNvSpPr>
            <a:spLocks noGrp="1" noChangeArrowheads="1"/>
          </p:cNvSpPr>
          <p:nvPr>
            <p:ph type="body" sz="half" idx="4294967295"/>
          </p:nvPr>
        </p:nvSpPr>
        <p:spPr>
          <a:xfrm>
            <a:off x="850900" y="1230472"/>
            <a:ext cx="5555958" cy="2392194"/>
          </a:xfrm>
          <a:prstGeom prst="rect">
            <a:avLst/>
          </a:prstGeom>
        </p:spPr>
        <p:txBody>
          <a:bodyPr/>
          <a:lstStyle/>
          <a:p>
            <a:pPr marL="0" indent="0" eaLnBrk="1" hangingPunct="1">
              <a:buNone/>
            </a:pPr>
            <a:r>
              <a:rPr lang="en-GB" altLang="en-US" sz="1200" b="1" dirty="0">
                <a:latin typeface="Network Rail Sans" panose="02000000040000020004" pitchFamily="2" charset="0"/>
              </a:rPr>
              <a:t>Background</a:t>
            </a:r>
          </a:p>
          <a:p>
            <a:pPr marL="0" indent="0">
              <a:buNone/>
            </a:pPr>
            <a:r>
              <a:rPr lang="en-GB" altLang="en-US" sz="1200" dirty="0">
                <a:latin typeface="Network Rail Sans" panose="02000000040000020004" pitchFamily="2" charset="0"/>
              </a:rPr>
              <a:t>There is no standard convention for the assignment of indication circuit wires to the terminal block in the Miniature and Standard LED Indicator enclosure. Terminals are assigned in the location design; but this may not be issued to the supplier. </a:t>
            </a:r>
          </a:p>
          <a:p>
            <a:pPr marL="0" indent="0">
              <a:buNone/>
            </a:pPr>
            <a:r>
              <a:rPr lang="en-GB" altLang="en-US" sz="1200" dirty="0">
                <a:latin typeface="Network Rail Sans" panose="02000000040000020004" pitchFamily="2" charset="0"/>
              </a:rPr>
              <a:t>A signal was provided with a SARI which initially had four route indications and the design was issued for factory construction. Subsequently, a design modification was issued to modify a Platform 2 route indication to “2D” and “2U”; as the same destination can be approached via two different routes. The route indication arrangements were communicated to the supplier; however, the issued design required to be modified on site to match the route indicator internal wiring.</a:t>
            </a:r>
            <a:endParaRPr lang="en-GB" altLang="en-US" sz="1200" dirty="0">
              <a:solidFill>
                <a:srgbClr val="054B6B"/>
              </a:solidFill>
              <a:latin typeface="Network Rail Sans" panose="02000000040000020004" pitchFamily="2" charset="0"/>
            </a:endParaRPr>
          </a:p>
          <a:p>
            <a:pPr marL="0" indent="0" eaLnBrk="1" hangingPunct="1">
              <a:buNone/>
            </a:pPr>
            <a:endParaRPr lang="en-GB" altLang="en-US" sz="1200" dirty="0">
              <a:solidFill>
                <a:schemeClr val="tx2"/>
              </a:solidFill>
              <a:latin typeface="+mj-lt"/>
              <a:ea typeface="+mj-ea"/>
              <a:cs typeface="+mj-cs"/>
            </a:endParaRPr>
          </a:p>
        </p:txBody>
      </p:sp>
      <p:sp>
        <p:nvSpPr>
          <p:cNvPr id="2" name="Oval 1">
            <a:extLst>
              <a:ext uri="{FF2B5EF4-FFF2-40B4-BE49-F238E27FC236}">
                <a16:creationId xmlns:a16="http://schemas.microsoft.com/office/drawing/2014/main" id="{D9DCE4C5-8F5F-4A1B-9CDB-4D05CCA39EBA}"/>
              </a:ext>
            </a:extLst>
          </p:cNvPr>
          <p:cNvSpPr/>
          <p:nvPr/>
        </p:nvSpPr>
        <p:spPr bwMode="auto">
          <a:xfrm>
            <a:off x="7320136" y="4869161"/>
            <a:ext cx="144016" cy="242323"/>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p>
            <a:pPr fontAlgn="base">
              <a:spcBef>
                <a:spcPct val="50000"/>
              </a:spcBef>
              <a:spcAft>
                <a:spcPct val="0"/>
              </a:spcAft>
            </a:pPr>
            <a:endParaRPr lang="en-GB" sz="1100">
              <a:solidFill>
                <a:srgbClr val="054B6B"/>
              </a:solidFill>
              <a:latin typeface="Arial" panose="020B0604020202020204" pitchFamily="34" charset="0"/>
            </a:endParaRPr>
          </a:p>
        </p:txBody>
      </p:sp>
      <p:sp>
        <p:nvSpPr>
          <p:cNvPr id="3" name="Oval 2">
            <a:extLst>
              <a:ext uri="{FF2B5EF4-FFF2-40B4-BE49-F238E27FC236}">
                <a16:creationId xmlns:a16="http://schemas.microsoft.com/office/drawing/2014/main" id="{8D9D0726-42F9-4A1C-9885-C1ABB3DEF851}"/>
              </a:ext>
            </a:extLst>
          </p:cNvPr>
          <p:cNvSpPr/>
          <p:nvPr/>
        </p:nvSpPr>
        <p:spPr bwMode="auto">
          <a:xfrm>
            <a:off x="6023993" y="5455905"/>
            <a:ext cx="575007" cy="238036"/>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p>
            <a:pPr fontAlgn="base">
              <a:spcBef>
                <a:spcPct val="50000"/>
              </a:spcBef>
              <a:spcAft>
                <a:spcPct val="0"/>
              </a:spcAft>
            </a:pPr>
            <a:endParaRPr lang="en-GB" sz="1100">
              <a:solidFill>
                <a:srgbClr val="054B6B"/>
              </a:solidFill>
              <a:latin typeface="Arial" panose="020B0604020202020204" pitchFamily="34" charset="0"/>
            </a:endParaRPr>
          </a:p>
        </p:txBody>
      </p:sp>
      <p:sp>
        <p:nvSpPr>
          <p:cNvPr id="4" name="Oval 3">
            <a:extLst>
              <a:ext uri="{FF2B5EF4-FFF2-40B4-BE49-F238E27FC236}">
                <a16:creationId xmlns:a16="http://schemas.microsoft.com/office/drawing/2014/main" id="{24FC4668-E508-431C-8834-CE68F6BA39CE}"/>
              </a:ext>
            </a:extLst>
          </p:cNvPr>
          <p:cNvSpPr/>
          <p:nvPr/>
        </p:nvSpPr>
        <p:spPr bwMode="auto">
          <a:xfrm>
            <a:off x="4511824" y="1412776"/>
            <a:ext cx="1368152" cy="238036"/>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p>
            <a:pPr fontAlgn="base">
              <a:spcBef>
                <a:spcPct val="50000"/>
              </a:spcBef>
              <a:spcAft>
                <a:spcPct val="0"/>
              </a:spcAft>
            </a:pPr>
            <a:endParaRPr lang="en-GB" sz="1100">
              <a:solidFill>
                <a:srgbClr val="054B6B"/>
              </a:solidFill>
              <a:latin typeface="Arial" panose="020B0604020202020204" pitchFamily="34" charset="0"/>
            </a:endParaRPr>
          </a:p>
        </p:txBody>
      </p:sp>
      <p:sp>
        <p:nvSpPr>
          <p:cNvPr id="5" name="Oval 4">
            <a:extLst>
              <a:ext uri="{FF2B5EF4-FFF2-40B4-BE49-F238E27FC236}">
                <a16:creationId xmlns:a16="http://schemas.microsoft.com/office/drawing/2014/main" id="{58844784-F9FD-4996-9093-176B3C25AB2F}"/>
              </a:ext>
            </a:extLst>
          </p:cNvPr>
          <p:cNvSpPr/>
          <p:nvPr/>
        </p:nvSpPr>
        <p:spPr bwMode="auto">
          <a:xfrm>
            <a:off x="2927648" y="260648"/>
            <a:ext cx="576064" cy="238036"/>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p>
            <a:pPr fontAlgn="base">
              <a:spcBef>
                <a:spcPct val="50000"/>
              </a:spcBef>
              <a:spcAft>
                <a:spcPct val="0"/>
              </a:spcAft>
            </a:pPr>
            <a:endParaRPr lang="en-GB" sz="1100">
              <a:solidFill>
                <a:srgbClr val="054B6B"/>
              </a:solidFill>
              <a:latin typeface="Arial" panose="020B0604020202020204" pitchFamily="34" charset="0"/>
            </a:endParaRPr>
          </a:p>
        </p:txBody>
      </p:sp>
      <p:sp>
        <p:nvSpPr>
          <p:cNvPr id="6" name="Rectangle 5">
            <a:extLst>
              <a:ext uri="{FF2B5EF4-FFF2-40B4-BE49-F238E27FC236}">
                <a16:creationId xmlns:a16="http://schemas.microsoft.com/office/drawing/2014/main" id="{61E8F866-29A3-40E9-B7F0-A882D90342BD}"/>
              </a:ext>
            </a:extLst>
          </p:cNvPr>
          <p:cNvSpPr/>
          <p:nvPr/>
        </p:nvSpPr>
        <p:spPr>
          <a:xfrm>
            <a:off x="836377" y="3622666"/>
            <a:ext cx="9956506" cy="1938992"/>
          </a:xfrm>
          <a:prstGeom prst="rect">
            <a:avLst/>
          </a:prstGeom>
        </p:spPr>
        <p:txBody>
          <a:bodyPr wrap="square" lIns="91440" tIns="45720" rIns="91440" bIns="45720" anchor="t">
            <a:spAutoFit/>
          </a:bodyPr>
          <a:lstStyle/>
          <a:p>
            <a:pPr fontAlgn="base">
              <a:spcBef>
                <a:spcPct val="0"/>
              </a:spcBef>
              <a:spcAft>
                <a:spcPct val="0"/>
              </a:spcAft>
            </a:pPr>
            <a:r>
              <a:rPr lang="en-GB" altLang="en-US" sz="1200" b="1" dirty="0">
                <a:latin typeface="Network Rail Sans" panose="02000000040000020004" pitchFamily="2" charset="0"/>
                <a:cs typeface="Arial"/>
              </a:rPr>
              <a:t>Key Learning</a:t>
            </a:r>
          </a:p>
          <a:p>
            <a:pPr fontAlgn="base">
              <a:spcBef>
                <a:spcPct val="0"/>
              </a:spcBef>
              <a:spcAft>
                <a:spcPct val="0"/>
              </a:spcAft>
            </a:pPr>
            <a:r>
              <a:rPr lang="en-GB" sz="1200" dirty="0">
                <a:latin typeface="Network Rail Sans" panose="02000000040000020004" pitchFamily="2" charset="0"/>
              </a:rPr>
              <a:t>Projects and designers are asked to adopt the convention that terminals are numbered in the indications in alphanumerical order, i.e.</a:t>
            </a:r>
          </a:p>
          <a:p>
            <a:pPr fontAlgn="base">
              <a:spcBef>
                <a:spcPct val="0"/>
              </a:spcBef>
              <a:spcAft>
                <a:spcPct val="0"/>
              </a:spcAft>
            </a:pPr>
            <a:endParaRPr lang="en-GB" sz="1200" dirty="0">
              <a:latin typeface="Network Rail Sans" panose="02000000040000020004" pitchFamily="2" charset="0"/>
            </a:endParaRPr>
          </a:p>
          <a:p>
            <a:pPr lvl="1" fontAlgn="base">
              <a:spcBef>
                <a:spcPct val="0"/>
              </a:spcBef>
              <a:spcAft>
                <a:spcPct val="0"/>
              </a:spcAft>
            </a:pPr>
            <a:r>
              <a:rPr lang="en-GB" sz="1200" dirty="0">
                <a:latin typeface="Network Rail Sans" panose="02000000040000020004" pitchFamily="2" charset="0"/>
              </a:rPr>
              <a:t>• Alphabetical (A to Z); then,</a:t>
            </a:r>
          </a:p>
          <a:p>
            <a:pPr lvl="1" fontAlgn="base">
              <a:spcBef>
                <a:spcPct val="0"/>
              </a:spcBef>
              <a:spcAft>
                <a:spcPct val="0"/>
              </a:spcAft>
            </a:pPr>
            <a:r>
              <a:rPr lang="en-GB" sz="1200" dirty="0">
                <a:latin typeface="Network Rail Sans" panose="02000000040000020004" pitchFamily="2" charset="0"/>
              </a:rPr>
              <a:t>• Numerical (0 to 9); then,</a:t>
            </a:r>
          </a:p>
          <a:p>
            <a:pPr lvl="1" fontAlgn="base">
              <a:spcBef>
                <a:spcPct val="0"/>
              </a:spcBef>
              <a:spcAft>
                <a:spcPct val="0"/>
              </a:spcAft>
            </a:pPr>
            <a:r>
              <a:rPr lang="en-GB" sz="1200" dirty="0">
                <a:latin typeface="Network Rail Sans" panose="02000000040000020004" pitchFamily="2" charset="0"/>
              </a:rPr>
              <a:t>• Alphanumerical (A1 to Z9)</a:t>
            </a:r>
          </a:p>
          <a:p>
            <a:pPr lvl="1" fontAlgn="base">
              <a:spcBef>
                <a:spcPct val="0"/>
              </a:spcBef>
              <a:spcAft>
                <a:spcPct val="0"/>
              </a:spcAft>
            </a:pPr>
            <a:r>
              <a:rPr lang="en-GB" sz="1200" dirty="0">
                <a:latin typeface="Network Rail Sans" panose="02000000040000020004" pitchFamily="2" charset="0"/>
              </a:rPr>
              <a:t>• Numeric-alphabetical (1A to 9Z)</a:t>
            </a:r>
          </a:p>
          <a:p>
            <a:pPr fontAlgn="base">
              <a:spcBef>
                <a:spcPct val="0"/>
              </a:spcBef>
              <a:spcAft>
                <a:spcPct val="0"/>
              </a:spcAft>
            </a:pPr>
            <a:endParaRPr lang="en-GB" sz="1200" dirty="0">
              <a:latin typeface="Network Rail Sans" panose="02000000040000020004" pitchFamily="2" charset="0"/>
            </a:endParaRPr>
          </a:p>
          <a:p>
            <a:pPr fontAlgn="base">
              <a:spcBef>
                <a:spcPct val="0"/>
              </a:spcBef>
              <a:spcAft>
                <a:spcPct val="0"/>
              </a:spcAft>
            </a:pPr>
            <a:r>
              <a:rPr lang="en-GB" sz="1200" dirty="0">
                <a:latin typeface="Network Rail Sans" panose="02000000040000020004" pitchFamily="2" charset="0"/>
              </a:rPr>
              <a:t>Projects must be aware of this hazard and ensure that indications correlate to the wiring at the pre-testing stage, by illuminating the aspects at a suitable and safe time.</a:t>
            </a:r>
          </a:p>
        </p:txBody>
      </p:sp>
      <p:pic>
        <p:nvPicPr>
          <p:cNvPr id="1026" name="Picture 2" descr="Standard Alphanumeric Route Indicator">
            <a:extLst>
              <a:ext uri="{FF2B5EF4-FFF2-40B4-BE49-F238E27FC236}">
                <a16:creationId xmlns:a16="http://schemas.microsoft.com/office/drawing/2014/main" id="{EA95F858-9970-6ABD-5ADA-B126B79F50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9533" y="1230472"/>
            <a:ext cx="3943350" cy="26289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F848C69-03E3-46EF-BB27-0CA347729C24}"/>
              </a:ext>
            </a:extLst>
          </p:cNvPr>
          <p:cNvSpPr txBox="1">
            <a:spLocks noChangeArrowheads="1"/>
          </p:cNvSpPr>
          <p:nvPr/>
        </p:nvSpPr>
        <p:spPr bwMode="auto">
          <a:xfrm>
            <a:off x="1096106" y="676577"/>
            <a:ext cx="9167389" cy="4320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3600" b="1" i="1" kern="1200">
                <a:solidFill>
                  <a:schemeClr val="tx2"/>
                </a:solidFill>
                <a:latin typeface="+mj-lt"/>
                <a:ea typeface="+mj-ea"/>
                <a:cs typeface="+mj-cs"/>
              </a:defRPr>
            </a:lvl1pPr>
            <a:lvl2pPr algn="l" rtl="0" eaLnBrk="0" fontAlgn="base" hangingPunct="0">
              <a:spcBef>
                <a:spcPct val="0"/>
              </a:spcBef>
              <a:spcAft>
                <a:spcPct val="0"/>
              </a:spcAft>
              <a:defRPr sz="3600" b="1" i="1">
                <a:solidFill>
                  <a:schemeClr val="tx2"/>
                </a:solidFill>
                <a:latin typeface="Arial" panose="020B0604020202020204" pitchFamily="34" charset="0"/>
              </a:defRPr>
            </a:lvl2pPr>
            <a:lvl3pPr algn="l" rtl="0" eaLnBrk="0" fontAlgn="base" hangingPunct="0">
              <a:spcBef>
                <a:spcPct val="0"/>
              </a:spcBef>
              <a:spcAft>
                <a:spcPct val="0"/>
              </a:spcAft>
              <a:defRPr sz="3600" b="1" i="1">
                <a:solidFill>
                  <a:schemeClr val="tx2"/>
                </a:solidFill>
                <a:latin typeface="Arial" panose="020B0604020202020204" pitchFamily="34" charset="0"/>
              </a:defRPr>
            </a:lvl3pPr>
            <a:lvl4pPr algn="l" rtl="0" eaLnBrk="0" fontAlgn="base" hangingPunct="0">
              <a:spcBef>
                <a:spcPct val="0"/>
              </a:spcBef>
              <a:spcAft>
                <a:spcPct val="0"/>
              </a:spcAft>
              <a:defRPr sz="3600" b="1" i="1">
                <a:solidFill>
                  <a:schemeClr val="tx2"/>
                </a:solidFill>
                <a:latin typeface="Arial" panose="020B0604020202020204" pitchFamily="34" charset="0"/>
              </a:defRPr>
            </a:lvl4pPr>
            <a:lvl5pPr algn="l" rtl="0" eaLnBrk="0" fontAlgn="base" hangingPunct="0">
              <a:spcBef>
                <a:spcPct val="0"/>
              </a:spcBef>
              <a:spcAft>
                <a:spcPct val="0"/>
              </a:spcAft>
              <a:defRPr sz="3600" b="1" i="1">
                <a:solidFill>
                  <a:schemeClr val="tx2"/>
                </a:solidFill>
                <a:latin typeface="Arial" panose="020B0604020202020204" pitchFamily="34" charset="0"/>
              </a:defRPr>
            </a:lvl5pPr>
            <a:lvl6pPr marL="457200" algn="l" rtl="0" fontAlgn="base">
              <a:spcBef>
                <a:spcPct val="0"/>
              </a:spcBef>
              <a:spcAft>
                <a:spcPct val="0"/>
              </a:spcAft>
              <a:defRPr sz="3600" b="1" i="1">
                <a:solidFill>
                  <a:schemeClr val="tx2"/>
                </a:solidFill>
                <a:latin typeface="Arial" panose="020B0604020202020204" pitchFamily="34" charset="0"/>
              </a:defRPr>
            </a:lvl6pPr>
            <a:lvl7pPr marL="914400" algn="l" rtl="0" fontAlgn="base">
              <a:spcBef>
                <a:spcPct val="0"/>
              </a:spcBef>
              <a:spcAft>
                <a:spcPct val="0"/>
              </a:spcAft>
              <a:defRPr sz="3600" b="1" i="1">
                <a:solidFill>
                  <a:schemeClr val="tx2"/>
                </a:solidFill>
                <a:latin typeface="Arial" panose="020B0604020202020204" pitchFamily="34" charset="0"/>
              </a:defRPr>
            </a:lvl7pPr>
            <a:lvl8pPr marL="1371600" algn="l" rtl="0" fontAlgn="base">
              <a:spcBef>
                <a:spcPct val="0"/>
              </a:spcBef>
              <a:spcAft>
                <a:spcPct val="0"/>
              </a:spcAft>
              <a:defRPr sz="3600" b="1" i="1">
                <a:solidFill>
                  <a:schemeClr val="tx2"/>
                </a:solidFill>
                <a:latin typeface="Arial" panose="020B0604020202020204" pitchFamily="34" charset="0"/>
              </a:defRPr>
            </a:lvl8pPr>
            <a:lvl9pPr marL="1828800" algn="l" rtl="0" fontAlgn="base">
              <a:spcBef>
                <a:spcPct val="0"/>
              </a:spcBef>
              <a:spcAft>
                <a:spcPct val="0"/>
              </a:spcAft>
              <a:defRPr sz="3600" b="1" i="1">
                <a:solidFill>
                  <a:schemeClr val="tx2"/>
                </a:solidFill>
                <a:latin typeface="Arial" panose="020B0604020202020204" pitchFamily="34" charset="0"/>
              </a:defRPr>
            </a:lvl9pPr>
          </a:lstStyle>
          <a:p>
            <a:pPr lvl="0">
              <a:defRPr/>
            </a:pPr>
            <a:r>
              <a:rPr lang="en-GB" altLang="en-US" dirty="0">
                <a:solidFill>
                  <a:srgbClr val="E4B720"/>
                </a:solidFill>
                <a:latin typeface="Network Rail Sans" panose="02000000040000020004" pitchFamily="2" charset="0"/>
              </a:rPr>
              <a:t>Further Information</a:t>
            </a:r>
            <a:br>
              <a:rPr lang="en-GB" altLang="en-US" dirty="0">
                <a:solidFill>
                  <a:srgbClr val="E4B720"/>
                </a:solidFill>
                <a:latin typeface="Network Rail Sans" panose="02000000040000020004" pitchFamily="2" charset="0"/>
              </a:rPr>
            </a:br>
            <a:br>
              <a:rPr lang="en-GB" altLang="en-US" dirty="0">
                <a:solidFill>
                  <a:srgbClr val="E4B720"/>
                </a:solidFill>
                <a:latin typeface="Network Rail Sans" panose="02000000040000020004" pitchFamily="2" charset="0"/>
              </a:rPr>
            </a:br>
            <a:br>
              <a:rPr kumimoji="0" lang="en-GB" sz="3600" b="0" i="0" u="none" strike="noStrike" kern="1200" cap="none" spc="0" normalizeH="0" baseline="0" noProof="0" dirty="0">
                <a:ln>
                  <a:noFill/>
                </a:ln>
                <a:solidFill>
                  <a:srgbClr val="054B6B"/>
                </a:solidFill>
                <a:effectLst/>
                <a:uLnTx/>
                <a:uFillTx/>
                <a:latin typeface="Network Rail Sans" panose="02000000040000020004" pitchFamily="2" charset="0"/>
              </a:rPr>
            </a:br>
            <a:r>
              <a:rPr kumimoji="0" lang="en-GB" sz="1800" b="0" i="0" u="none" strike="noStrike" kern="1200" cap="none" spc="0" normalizeH="0" baseline="0" noProof="0" dirty="0">
                <a:ln>
                  <a:noFill/>
                </a:ln>
                <a:solidFill>
                  <a:schemeClr val="tx1"/>
                </a:solidFill>
                <a:effectLst/>
                <a:uLnTx/>
                <a:uFillTx/>
                <a:latin typeface="Network Rail Sans" panose="02000000040000020004" pitchFamily="2" charset="0"/>
              </a:rPr>
              <a:t>For any further details or information regarding any of the incidents, please contact:</a:t>
            </a:r>
            <a:br>
              <a:rPr kumimoji="0" lang="en-GB" sz="1800" b="0" i="0" u="none" strike="noStrike" kern="1200" cap="none" spc="0" normalizeH="0" baseline="0" noProof="0" dirty="0">
                <a:ln>
                  <a:noFill/>
                </a:ln>
                <a:solidFill>
                  <a:schemeClr val="tx1"/>
                </a:solidFill>
                <a:effectLst/>
                <a:uLnTx/>
                <a:uFillTx/>
                <a:latin typeface="Network Rail Sans" panose="02000000040000020004" pitchFamily="2" charset="0"/>
              </a:rPr>
            </a:br>
            <a:r>
              <a:rPr kumimoji="0" lang="en-GB" sz="1800" b="0" i="0" u="none" strike="noStrike" kern="1200" cap="none" spc="0" normalizeH="0" baseline="0" noProof="0" dirty="0">
                <a:ln>
                  <a:noFill/>
                </a:ln>
                <a:solidFill>
                  <a:schemeClr val="tx1"/>
                </a:solidFill>
                <a:effectLst/>
                <a:uLnTx/>
                <a:uFillTx/>
                <a:latin typeface="Network Rail Sans" panose="02000000040000020004" pitchFamily="2" charset="0"/>
              </a:rPr>
              <a:t> </a:t>
            </a:r>
            <a:br>
              <a:rPr kumimoji="0" lang="en-GB" sz="1800" b="0" i="0" u="none" strike="noStrike" kern="1200" cap="none" spc="0" normalizeH="0" baseline="0" noProof="0" dirty="0">
                <a:ln>
                  <a:noFill/>
                </a:ln>
                <a:solidFill>
                  <a:schemeClr val="tx1"/>
                </a:solidFill>
                <a:effectLst/>
                <a:uLnTx/>
                <a:uFillTx/>
                <a:latin typeface="Network Rail Sans" panose="02000000040000020004" pitchFamily="2" charset="0"/>
              </a:rPr>
            </a:br>
            <a:r>
              <a:rPr kumimoji="0" lang="en-GB" sz="1800" b="0" i="0" u="none" strike="noStrike" kern="1200" cap="none" spc="0" normalizeH="0" baseline="0" noProof="0" dirty="0">
                <a:ln>
                  <a:noFill/>
                </a:ln>
                <a:solidFill>
                  <a:schemeClr val="tx1"/>
                </a:solidFill>
                <a:effectLst/>
                <a:uLnTx/>
                <a:uFillTx/>
                <a:latin typeface="Network Rail Sans" panose="02000000040000020004" pitchFamily="2" charset="0"/>
              </a:rPr>
              <a:t>Chris Ruddy: 	Senior </a:t>
            </a:r>
            <a:r>
              <a:rPr lang="en-GB" sz="1800" b="0" i="0" dirty="0">
                <a:solidFill>
                  <a:schemeClr val="tx1"/>
                </a:solidFill>
                <a:latin typeface="Network Rail Sans" panose="02000000040000020004" pitchFamily="2" charset="0"/>
              </a:rPr>
              <a:t>Engineer – Engineering Services Delivery, </a:t>
            </a:r>
            <a:r>
              <a:rPr kumimoji="0" lang="en-GB" sz="1800" b="0" i="0" u="none" strike="noStrike" kern="1200" cap="none" spc="0" normalizeH="0" baseline="0" noProof="0" dirty="0">
                <a:ln>
                  <a:noFill/>
                </a:ln>
                <a:solidFill>
                  <a:schemeClr val="tx1"/>
                </a:solidFill>
                <a:effectLst/>
                <a:uLnTx/>
                <a:uFillTx/>
                <a:latin typeface="Network Rail Sans" panose="02000000040000020004" pitchFamily="2" charset="0"/>
              </a:rPr>
              <a:t>Route Services</a:t>
            </a:r>
            <a:br>
              <a:rPr kumimoji="0" lang="en-GB" sz="1800" b="0" i="0" u="none" strike="noStrike" kern="1200" cap="none" spc="0" normalizeH="0" baseline="0" noProof="0" dirty="0">
                <a:ln>
                  <a:noFill/>
                </a:ln>
                <a:solidFill>
                  <a:schemeClr val="tx1"/>
                </a:solidFill>
                <a:effectLst/>
                <a:uLnTx/>
                <a:uFillTx/>
                <a:latin typeface="Network Rail Sans" panose="02000000040000020004" pitchFamily="2" charset="0"/>
              </a:rPr>
            </a:br>
            <a:r>
              <a:rPr kumimoji="0" lang="en-GB" sz="1800" b="0" i="0" u="none" strike="noStrike" kern="1200" cap="none" spc="0" normalizeH="0" baseline="0" noProof="0" dirty="0">
                <a:ln>
                  <a:noFill/>
                </a:ln>
                <a:solidFill>
                  <a:schemeClr val="tx1"/>
                </a:solidFill>
                <a:effectLst/>
                <a:uLnTx/>
                <a:uFillTx/>
                <a:latin typeface="Network Rail Sans" panose="02000000040000020004" pitchFamily="2" charset="0"/>
              </a:rPr>
              <a:t>Tel: 		07799 336772 </a:t>
            </a:r>
            <a:br>
              <a:rPr kumimoji="0" lang="en-GB" sz="1800" b="0" i="0" u="none" strike="noStrike" kern="1200" cap="none" spc="0" normalizeH="0" baseline="0" noProof="0" dirty="0">
                <a:ln>
                  <a:noFill/>
                </a:ln>
                <a:solidFill>
                  <a:schemeClr val="tx1"/>
                </a:solidFill>
                <a:effectLst/>
                <a:uLnTx/>
                <a:uFillTx/>
                <a:latin typeface="Network Rail Sans" panose="02000000040000020004" pitchFamily="2" charset="0"/>
              </a:rPr>
            </a:br>
            <a:r>
              <a:rPr lang="en-GB" sz="1800" b="0" i="0" dirty="0">
                <a:solidFill>
                  <a:schemeClr val="tx1"/>
                </a:solidFill>
                <a:latin typeface="Network Rail Sans" panose="02000000040000020004" pitchFamily="2" charset="0"/>
              </a:rPr>
              <a:t>e</a:t>
            </a:r>
            <a:r>
              <a:rPr kumimoji="0" lang="en-GB" sz="1800" b="0" i="0" u="none" strike="noStrike" kern="1200" cap="none" spc="0" normalizeH="0" baseline="0" noProof="0" dirty="0">
                <a:ln>
                  <a:noFill/>
                </a:ln>
                <a:solidFill>
                  <a:schemeClr val="tx1"/>
                </a:solidFill>
                <a:effectLst/>
                <a:uLnTx/>
                <a:uFillTx/>
                <a:latin typeface="Network Rail Sans" panose="02000000040000020004" pitchFamily="2" charset="0"/>
              </a:rPr>
              <a:t>mail: 		christopher.ruddy@networkrail.co.uk </a:t>
            </a:r>
            <a:endParaRPr kumimoji="0" lang="en-GB" altLang="en-US" sz="1800" b="1" i="0" u="none" strike="noStrike" kern="1200" cap="none" spc="0" normalizeH="0" baseline="0" noProof="0" dirty="0">
              <a:ln>
                <a:noFill/>
              </a:ln>
              <a:solidFill>
                <a:schemeClr val="tx1"/>
              </a:solidFill>
              <a:effectLst/>
              <a:uLnTx/>
              <a:uFillTx/>
              <a:latin typeface="Network Rail Sans" panose="02000000040000020004" pitchFamily="2" charset="0"/>
            </a:endParaRPr>
          </a:p>
        </p:txBody>
      </p:sp>
    </p:spTree>
    <p:extLst>
      <p:ext uri="{BB962C8B-B14F-4D97-AF65-F5344CB8AC3E}">
        <p14:creationId xmlns:p14="http://schemas.microsoft.com/office/powerpoint/2010/main" val="3874039371"/>
      </p:ext>
    </p:extLst>
  </p:cSld>
  <p:clrMapOvr>
    <a:masterClrMapping/>
  </p:clrMapOvr>
</p:sld>
</file>

<file path=ppt/theme/theme1.xml><?xml version="1.0" encoding="utf-8"?>
<a:theme xmlns:a="http://schemas.openxmlformats.org/drawingml/2006/main" name="1_Office Theme">
  <a:themeElements>
    <a:clrScheme name="Network Rail">
      <a:dk1>
        <a:sysClr val="windowText" lastClr="000000"/>
      </a:dk1>
      <a:lt1>
        <a:sysClr val="window" lastClr="FFFFFF"/>
      </a:lt1>
      <a:dk2>
        <a:srgbClr val="005172"/>
      </a:dk2>
      <a:lt2>
        <a:srgbClr val="E7E6E6"/>
      </a:lt2>
      <a:accent1>
        <a:srgbClr val="005172"/>
      </a:accent1>
      <a:accent2>
        <a:srgbClr val="F07E23"/>
      </a:accent2>
      <a:accent3>
        <a:srgbClr val="C3D3E1"/>
      </a:accent3>
      <a:accent4>
        <a:srgbClr val="003C55"/>
      </a:accent4>
      <a:accent5>
        <a:srgbClr val="11BAFF"/>
      </a:accent5>
      <a:accent6>
        <a:srgbClr val="456B8C"/>
      </a:accent6>
      <a:hlink>
        <a:srgbClr val="F07E23"/>
      </a:hlink>
      <a:folHlink>
        <a:srgbClr val="00283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ank.potx" id="{9AB99B49-7C51-4641-A658-12EAB32B26BF}" vid="{743D7A7F-C375-4659-AAD2-46A87105F414}"/>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ivider Slide">
  <a:themeElements>
    <a:clrScheme name="Divider Slide 15">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fontScheme name="Divider 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lnDef>
  </a:objectDefaults>
  <a:extraClrSchemeLst>
    <a:extraClrScheme>
      <a:clrScheme name="Divider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vider 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vider 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vider 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vider 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vider 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vider 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vider 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vider 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vider 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vider 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vider 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ivider Slide 13">
        <a:dk1>
          <a:srgbClr val="545454"/>
        </a:dk1>
        <a:lt1>
          <a:srgbClr val="FFFFFF"/>
        </a:lt1>
        <a:dk2>
          <a:srgbClr val="006083"/>
        </a:dk2>
        <a:lt2>
          <a:srgbClr val="545454"/>
        </a:lt2>
        <a:accent1>
          <a:srgbClr val="006083"/>
        </a:accent1>
        <a:accent2>
          <a:srgbClr val="F38921"/>
        </a:accent2>
        <a:accent3>
          <a:srgbClr val="FFFFFF"/>
        </a:accent3>
        <a:accent4>
          <a:srgbClr val="464646"/>
        </a:accent4>
        <a:accent5>
          <a:srgbClr val="AAB6C1"/>
        </a:accent5>
        <a:accent6>
          <a:srgbClr val="DC7C1D"/>
        </a:accent6>
        <a:hlink>
          <a:srgbClr val="B6B927"/>
        </a:hlink>
        <a:folHlink>
          <a:srgbClr val="B2D1DB"/>
        </a:folHlink>
      </a:clrScheme>
      <a:clrMap bg1="lt1" tx1="dk1" bg2="lt2" tx2="dk2" accent1="accent1" accent2="accent2" accent3="accent3" accent4="accent4" accent5="accent5" accent6="accent6" hlink="hlink" folHlink="folHlink"/>
    </a:extraClrScheme>
    <a:extraClrScheme>
      <a:clrScheme name="Divider Slide 14">
        <a:dk1>
          <a:srgbClr val="4C4C4C"/>
        </a:dk1>
        <a:lt1>
          <a:srgbClr val="FFFFFF"/>
        </a:lt1>
        <a:dk2>
          <a:srgbClr val="054B6B"/>
        </a:dk2>
        <a:lt2>
          <a:srgbClr val="4C4C4C"/>
        </a:lt2>
        <a:accent1>
          <a:srgbClr val="054B6B"/>
        </a:accent1>
        <a:accent2>
          <a:srgbClr val="EE731F"/>
        </a:accent2>
        <a:accent3>
          <a:srgbClr val="FFFFFF"/>
        </a:accent3>
        <a:accent4>
          <a:srgbClr val="404040"/>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
      <a:clrScheme name="Divider Slide 15">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Default">
  <a:themeElements>
    <a:clrScheme name="Default 14">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fontScheme name="Defaul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lnDef>
  </a:objectDefaults>
  <a:extraClrSchemeLst>
    <a:extraClrScheme>
      <a:clrScheme name="Defaul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13">
        <a:dk1>
          <a:srgbClr val="4C4C4C"/>
        </a:dk1>
        <a:lt1>
          <a:srgbClr val="FFFFFF"/>
        </a:lt1>
        <a:dk2>
          <a:srgbClr val="054B6B"/>
        </a:dk2>
        <a:lt2>
          <a:srgbClr val="4C4C4C"/>
        </a:lt2>
        <a:accent1>
          <a:srgbClr val="054B6B"/>
        </a:accent1>
        <a:accent2>
          <a:srgbClr val="EE731F"/>
        </a:accent2>
        <a:accent3>
          <a:srgbClr val="FFFFFF"/>
        </a:accent3>
        <a:accent4>
          <a:srgbClr val="404040"/>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
      <a:clrScheme name="Default 14">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Single Column">
  <a:themeElements>
    <a:clrScheme name="Single Column 15">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fontScheme name="Single Colum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lnDef>
  </a:objectDefaults>
  <a:extraClrSchemeLst>
    <a:extraClrScheme>
      <a:clrScheme name="Single Colum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ingle Colum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ingle Colum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ingle Colum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ingle Colum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ingle Colum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ingle Colum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ingle Colum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ingle Colum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ingle Colum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ingle Colum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ingle Colum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ingle Column 13">
        <a:dk1>
          <a:srgbClr val="545454"/>
        </a:dk1>
        <a:lt1>
          <a:srgbClr val="FFFFFF"/>
        </a:lt1>
        <a:dk2>
          <a:srgbClr val="006083"/>
        </a:dk2>
        <a:lt2>
          <a:srgbClr val="545454"/>
        </a:lt2>
        <a:accent1>
          <a:srgbClr val="006083"/>
        </a:accent1>
        <a:accent2>
          <a:srgbClr val="F38921"/>
        </a:accent2>
        <a:accent3>
          <a:srgbClr val="FFFFFF"/>
        </a:accent3>
        <a:accent4>
          <a:srgbClr val="464646"/>
        </a:accent4>
        <a:accent5>
          <a:srgbClr val="AAB6C1"/>
        </a:accent5>
        <a:accent6>
          <a:srgbClr val="DC7C1D"/>
        </a:accent6>
        <a:hlink>
          <a:srgbClr val="B6B927"/>
        </a:hlink>
        <a:folHlink>
          <a:srgbClr val="B2D1DB"/>
        </a:folHlink>
      </a:clrScheme>
      <a:clrMap bg1="lt1" tx1="dk1" bg2="lt2" tx2="dk2" accent1="accent1" accent2="accent2" accent3="accent3" accent4="accent4" accent5="accent5" accent6="accent6" hlink="hlink" folHlink="folHlink"/>
    </a:extraClrScheme>
    <a:extraClrScheme>
      <a:clrScheme name="Single Column 14">
        <a:dk1>
          <a:srgbClr val="4C4C4C"/>
        </a:dk1>
        <a:lt1>
          <a:srgbClr val="FFFFFF"/>
        </a:lt1>
        <a:dk2>
          <a:srgbClr val="054B6B"/>
        </a:dk2>
        <a:lt2>
          <a:srgbClr val="4C4C4C"/>
        </a:lt2>
        <a:accent1>
          <a:srgbClr val="054B6B"/>
        </a:accent1>
        <a:accent2>
          <a:srgbClr val="EE731F"/>
        </a:accent2>
        <a:accent3>
          <a:srgbClr val="FFFFFF"/>
        </a:accent3>
        <a:accent4>
          <a:srgbClr val="404040"/>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
      <a:clrScheme name="Single Column 15">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Chart Layout">
  <a:themeElements>
    <a:clrScheme name="Chart Layout 15">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fontScheme name="Chart Layo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lnDef>
  </a:objectDefaults>
  <a:extraClrSchemeLst>
    <a:extraClrScheme>
      <a:clrScheme name="Chart Layo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hart Layo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hart Layo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hart Layo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hart Layo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hart Layo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hart Layo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hart Layo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hart Layo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hart Layo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hart Layo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hart Layo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hart Layout 13">
        <a:dk1>
          <a:srgbClr val="545454"/>
        </a:dk1>
        <a:lt1>
          <a:srgbClr val="FFFFFF"/>
        </a:lt1>
        <a:dk2>
          <a:srgbClr val="006083"/>
        </a:dk2>
        <a:lt2>
          <a:srgbClr val="545454"/>
        </a:lt2>
        <a:accent1>
          <a:srgbClr val="006083"/>
        </a:accent1>
        <a:accent2>
          <a:srgbClr val="F38921"/>
        </a:accent2>
        <a:accent3>
          <a:srgbClr val="FFFFFF"/>
        </a:accent3>
        <a:accent4>
          <a:srgbClr val="464646"/>
        </a:accent4>
        <a:accent5>
          <a:srgbClr val="AAB6C1"/>
        </a:accent5>
        <a:accent6>
          <a:srgbClr val="DC7C1D"/>
        </a:accent6>
        <a:hlink>
          <a:srgbClr val="B6B927"/>
        </a:hlink>
        <a:folHlink>
          <a:srgbClr val="B2D1DB"/>
        </a:folHlink>
      </a:clrScheme>
      <a:clrMap bg1="lt1" tx1="dk1" bg2="lt2" tx2="dk2" accent1="accent1" accent2="accent2" accent3="accent3" accent4="accent4" accent5="accent5" accent6="accent6" hlink="hlink" folHlink="folHlink"/>
    </a:extraClrScheme>
    <a:extraClrScheme>
      <a:clrScheme name="Chart Layout 14">
        <a:dk1>
          <a:srgbClr val="4C4C4C"/>
        </a:dk1>
        <a:lt1>
          <a:srgbClr val="FFFFFF"/>
        </a:lt1>
        <a:dk2>
          <a:srgbClr val="054B6B"/>
        </a:dk2>
        <a:lt2>
          <a:srgbClr val="4C4C4C"/>
        </a:lt2>
        <a:accent1>
          <a:srgbClr val="054B6B"/>
        </a:accent1>
        <a:accent2>
          <a:srgbClr val="EE731F"/>
        </a:accent2>
        <a:accent3>
          <a:srgbClr val="FFFFFF"/>
        </a:accent3>
        <a:accent4>
          <a:srgbClr val="404040"/>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
      <a:clrScheme name="Chart Layout 15">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Closing Slide">
  <a:themeElements>
    <a:clrScheme name="Closing Slide 15">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fontScheme name="Closing 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lnDef>
  </a:objectDefaults>
  <a:extraClrSchemeLst>
    <a:extraClrScheme>
      <a:clrScheme name="Closing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losing 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losing 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losing 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losing 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losing 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losing 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losing 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losing 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losing 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losing 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losing 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losing Slide 13">
        <a:dk1>
          <a:srgbClr val="545454"/>
        </a:dk1>
        <a:lt1>
          <a:srgbClr val="FFFFFF"/>
        </a:lt1>
        <a:dk2>
          <a:srgbClr val="006083"/>
        </a:dk2>
        <a:lt2>
          <a:srgbClr val="545454"/>
        </a:lt2>
        <a:accent1>
          <a:srgbClr val="006083"/>
        </a:accent1>
        <a:accent2>
          <a:srgbClr val="F38921"/>
        </a:accent2>
        <a:accent3>
          <a:srgbClr val="FFFFFF"/>
        </a:accent3>
        <a:accent4>
          <a:srgbClr val="464646"/>
        </a:accent4>
        <a:accent5>
          <a:srgbClr val="AAB6C1"/>
        </a:accent5>
        <a:accent6>
          <a:srgbClr val="DC7C1D"/>
        </a:accent6>
        <a:hlink>
          <a:srgbClr val="B6B927"/>
        </a:hlink>
        <a:folHlink>
          <a:srgbClr val="B2D1DB"/>
        </a:folHlink>
      </a:clrScheme>
      <a:clrMap bg1="lt1" tx1="dk1" bg2="lt2" tx2="dk2" accent1="accent1" accent2="accent2" accent3="accent3" accent4="accent4" accent5="accent5" accent6="accent6" hlink="hlink" folHlink="folHlink"/>
    </a:extraClrScheme>
    <a:extraClrScheme>
      <a:clrScheme name="Closing Slide 14">
        <a:dk1>
          <a:srgbClr val="4C4C4C"/>
        </a:dk1>
        <a:lt1>
          <a:srgbClr val="FFFFFF"/>
        </a:lt1>
        <a:dk2>
          <a:srgbClr val="054B6B"/>
        </a:dk2>
        <a:lt2>
          <a:srgbClr val="4C4C4C"/>
        </a:lt2>
        <a:accent1>
          <a:srgbClr val="054B6B"/>
        </a:accent1>
        <a:accent2>
          <a:srgbClr val="EE731F"/>
        </a:accent2>
        <a:accent3>
          <a:srgbClr val="FFFFFF"/>
        </a:accent3>
        <a:accent4>
          <a:srgbClr val="404040"/>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
      <a:clrScheme name="Closing Slide 15">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2_Office Theme">
  <a:themeElements>
    <a:clrScheme name="NSD 2">
      <a:dk1>
        <a:srgbClr val="000000"/>
      </a:dk1>
      <a:lt1>
        <a:sysClr val="window" lastClr="FFFFFF"/>
      </a:lt1>
      <a:dk2>
        <a:srgbClr val="C94578"/>
      </a:dk2>
      <a:lt2>
        <a:srgbClr val="E4B720"/>
      </a:lt2>
      <a:accent1>
        <a:srgbClr val="939393"/>
      </a:accent1>
      <a:accent2>
        <a:srgbClr val="FFFFFF"/>
      </a:accent2>
      <a:accent3>
        <a:srgbClr val="C3D3E1"/>
      </a:accent3>
      <a:accent4>
        <a:srgbClr val="003C55"/>
      </a:accent4>
      <a:accent5>
        <a:srgbClr val="11BAFF"/>
      </a:accent5>
      <a:accent6>
        <a:srgbClr val="456B8C"/>
      </a:accent6>
      <a:hlink>
        <a:srgbClr val="C94578"/>
      </a:hlink>
      <a:folHlink>
        <a:srgbClr val="4F99BB"/>
      </a:folHlink>
    </a:clrScheme>
    <a:fontScheme name="Custom 3">
      <a:majorFont>
        <a:latin typeface="Network Rail San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ank.potx" id="{9AB99B49-7C51-4641-A658-12EAB32B26BF}" vid="{743D7A7F-C375-4659-AAD2-46A87105F414}"/>
    </a:ext>
  </a:extLst>
</a:theme>
</file>

<file path=ppt/theme/theme8.xml><?xml version="1.0" encoding="utf-8"?>
<a:theme xmlns:a="http://schemas.openxmlformats.org/drawingml/2006/main" name="Route Services Theme">
  <a:themeElements>
    <a:clrScheme name="Network Rail">
      <a:dk1>
        <a:sysClr val="windowText" lastClr="000000"/>
      </a:dk1>
      <a:lt1>
        <a:sysClr val="window" lastClr="FFFFFF"/>
      </a:lt1>
      <a:dk2>
        <a:srgbClr val="005172"/>
      </a:dk2>
      <a:lt2>
        <a:srgbClr val="E7E6E6"/>
      </a:lt2>
      <a:accent1>
        <a:srgbClr val="005172"/>
      </a:accent1>
      <a:accent2>
        <a:srgbClr val="F07E23"/>
      </a:accent2>
      <a:accent3>
        <a:srgbClr val="C3D3E1"/>
      </a:accent3>
      <a:accent4>
        <a:srgbClr val="003C55"/>
      </a:accent4>
      <a:accent5>
        <a:srgbClr val="11BAFF"/>
      </a:accent5>
      <a:accent6>
        <a:srgbClr val="456B8C"/>
      </a:accent6>
      <a:hlink>
        <a:srgbClr val="F07E23"/>
      </a:hlink>
      <a:folHlink>
        <a:srgbClr val="00283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ank.potx" id="{9AB99B49-7C51-4641-A658-12EAB32B26BF}" vid="{743D7A7F-C375-4659-AAD2-46A87105F414}"/>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8868</TotalTime>
  <Words>1360</Words>
  <Application>Microsoft Office PowerPoint</Application>
  <PresentationFormat>Widescreen</PresentationFormat>
  <Paragraphs>89</Paragraphs>
  <Slides>10</Slides>
  <Notes>1</Notes>
  <HiddenSlides>0</HiddenSlides>
  <MMClips>0</MMClips>
  <ScaleCrop>false</ScaleCrop>
  <HeadingPairs>
    <vt:vector size="6" baseType="variant">
      <vt:variant>
        <vt:lpstr>Fonts Used</vt:lpstr>
      </vt:variant>
      <vt:variant>
        <vt:i4>3</vt:i4>
      </vt:variant>
      <vt:variant>
        <vt:lpstr>Theme</vt:lpstr>
      </vt:variant>
      <vt:variant>
        <vt:i4>8</vt:i4>
      </vt:variant>
      <vt:variant>
        <vt:lpstr>Slide Titles</vt:lpstr>
      </vt:variant>
      <vt:variant>
        <vt:i4>10</vt:i4>
      </vt:variant>
    </vt:vector>
  </HeadingPairs>
  <TitlesOfParts>
    <vt:vector size="21" baseType="lpstr">
      <vt:lpstr>Arial</vt:lpstr>
      <vt:lpstr>Calibri</vt:lpstr>
      <vt:lpstr>Network Rail Sans</vt:lpstr>
      <vt:lpstr>1_Office Theme</vt:lpstr>
      <vt:lpstr>Divider Slide</vt:lpstr>
      <vt:lpstr>Default</vt:lpstr>
      <vt:lpstr>Single Column</vt:lpstr>
      <vt:lpstr>Chart Layout</vt:lpstr>
      <vt:lpstr>Closing Slide</vt:lpstr>
      <vt:lpstr>2_Office Theme</vt:lpstr>
      <vt:lpstr>Route Services Theme</vt:lpstr>
      <vt:lpstr>Signalling Shared Learning Engineering Services Delivery</vt:lpstr>
      <vt:lpstr>PowerPoint Presentation</vt:lpstr>
      <vt:lpstr>PowerPoint Presentation</vt:lpstr>
      <vt:lpstr>PowerPoint Presentation</vt:lpstr>
      <vt:lpstr>TPWS Intervention</vt:lpstr>
      <vt:lpstr>PowerPoint Presentation</vt:lpstr>
      <vt:lpstr>PowerPoint Presentation</vt:lpstr>
      <vt:lpstr>LED Route Indicators- Terminal Allocation</vt:lpstr>
      <vt:lpstr>PowerPoint Presentation</vt:lpstr>
      <vt:lpstr>PowerPoint Presentation</vt:lpstr>
    </vt:vector>
  </TitlesOfParts>
  <Company>Interpublic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Ruddy Christopher</dc:creator>
  <cp:lastModifiedBy>Christopher Ruddy</cp:lastModifiedBy>
  <cp:revision>1</cp:revision>
  <dcterms:created xsi:type="dcterms:W3CDTF">2019-05-31T10:08:27Z</dcterms:created>
  <dcterms:modified xsi:type="dcterms:W3CDTF">2023-12-21T11:22:15Z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577031b-11bc-4db9-b655-7d79027ad570_Enabled">
    <vt:lpwstr>true</vt:lpwstr>
  </property>
  <property fmtid="{D5CDD505-2E9C-101B-9397-08002B2CF9AE}" pid="3" name="MSIP_Label_8577031b-11bc-4db9-b655-7d79027ad570_SetDate">
    <vt:lpwstr>2020-10-05T10:13:42Z</vt:lpwstr>
  </property>
  <property fmtid="{D5CDD505-2E9C-101B-9397-08002B2CF9AE}" pid="4" name="MSIP_Label_8577031b-11bc-4db9-b655-7d79027ad570_Method">
    <vt:lpwstr>Standard</vt:lpwstr>
  </property>
  <property fmtid="{D5CDD505-2E9C-101B-9397-08002B2CF9AE}" pid="5" name="MSIP_Label_8577031b-11bc-4db9-b655-7d79027ad570_Name">
    <vt:lpwstr>8577031b-11bc-4db9-b655-7d79027ad570</vt:lpwstr>
  </property>
  <property fmtid="{D5CDD505-2E9C-101B-9397-08002B2CF9AE}" pid="6" name="MSIP_Label_8577031b-11bc-4db9-b655-7d79027ad570_SiteId">
    <vt:lpwstr>c22cc3e1-5d7f-4f4d-be03-d5a158cc9409</vt:lpwstr>
  </property>
  <property fmtid="{D5CDD505-2E9C-101B-9397-08002B2CF9AE}" pid="7" name="MSIP_Label_8577031b-11bc-4db9-b655-7d79027ad570_ActionId">
    <vt:lpwstr>f2e76bb8-52e3-43f0-9517-31d448edd66d</vt:lpwstr>
  </property>
  <property fmtid="{D5CDD505-2E9C-101B-9397-08002B2CF9AE}" pid="8" name="MSIP_Label_8577031b-11bc-4db9-b655-7d79027ad570_ContentBits">
    <vt:lpwstr>1</vt:lpwstr>
  </property>
</Properties>
</file>