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  <p:sldId id="277" r:id="rId6"/>
    <p:sldId id="258" r:id="rId7"/>
    <p:sldId id="266" r:id="rId8"/>
    <p:sldId id="259" r:id="rId9"/>
  </p:sldIdLst>
  <p:sldSz cx="12192000" cy="6858000"/>
  <p:notesSz cx="6858000" cy="9144000"/>
  <p:embeddedFontLst>
    <p:embeddedFont>
      <p:font typeface="Network Rail Sans" panose="02000000040000020004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356"/>
    <a:srgbClr val="8DC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822A4-5ED0-4E26-AEF2-9448D702E70F}" v="4" dt="2026-03-13T15:18:01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FF1D61-69DC-4338-85E7-4178B42A6591}"/>
              </a:ext>
            </a:extLst>
          </p:cNvPr>
          <p:cNvSpPr/>
          <p:nvPr userDrawn="1"/>
        </p:nvSpPr>
        <p:spPr>
          <a:xfrm>
            <a:off x="206429" y="371474"/>
            <a:ext cx="11779143" cy="6331251"/>
          </a:xfrm>
          <a:prstGeom prst="rect">
            <a:avLst/>
          </a:prstGeom>
          <a:solidFill>
            <a:srgbClr val="7DC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83D0DCA-EF60-4D80-A47F-B55850AF3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479" y="2121703"/>
            <a:ext cx="5686351" cy="2138067"/>
          </a:xfrm>
          <a:prstGeom prst="rect">
            <a:avLst/>
          </a:prstGeom>
        </p:spPr>
        <p:txBody>
          <a:bodyPr lIns="0" rIns="0"/>
          <a:lstStyle>
            <a:lvl1pPr algn="l">
              <a:defRPr sz="3600" b="1">
                <a:solidFill>
                  <a:schemeClr val="bg1"/>
                </a:solidFill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Technical Authority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73C0ACD-5435-48A7-861C-04B712156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895" y="3542812"/>
            <a:ext cx="5685016" cy="213806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2400">
                <a:latin typeface="Network Rail Sans" charset="0"/>
                <a:ea typeface="Network Rail Sans" charset="0"/>
                <a:cs typeface="Network Rail Sans" charset="0"/>
              </a:defRPr>
            </a:lvl2pPr>
            <a:lvl3pPr>
              <a:defRPr sz="2400">
                <a:latin typeface="Network Rail Sans" charset="0"/>
                <a:ea typeface="Network Rail Sans" charset="0"/>
                <a:cs typeface="Network Rail Sans" charset="0"/>
              </a:defRPr>
            </a:lvl3pPr>
            <a:lvl4pPr>
              <a:defRPr sz="1800">
                <a:latin typeface="Network Rail Sans" charset="0"/>
                <a:ea typeface="Network Rail Sans" charset="0"/>
                <a:cs typeface="Network Rail Sans" charset="0"/>
              </a:defRPr>
            </a:lvl4pPr>
            <a:lvl5pPr>
              <a:defRPr sz="1800">
                <a:latin typeface="Network Rail Sans" charset="0"/>
                <a:ea typeface="Network Rail Sans" charset="0"/>
                <a:cs typeface="Network Rail Sans" charset="0"/>
              </a:defRPr>
            </a:lvl5pPr>
          </a:lstStyle>
          <a:p>
            <a:pPr lvl="0"/>
            <a:r>
              <a:rPr lang="en-US" dirty="0"/>
              <a:t>Click to edit sub heading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665D9-98B4-4034-B802-72189207B624}"/>
              </a:ext>
            </a:extLst>
          </p:cNvPr>
          <p:cNvSpPr txBox="1"/>
          <p:nvPr userDrawn="1"/>
        </p:nvSpPr>
        <p:spPr>
          <a:xfrm>
            <a:off x="5481153" y="5981782"/>
            <a:ext cx="6135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Network Rail Sans" panose="02000000040000020004" pitchFamily="50" charset="0"/>
              </a:rPr>
              <a:t>Providing technical leadership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607696-3CA4-44A6-85FB-F81F4A78B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7410" y="1734422"/>
            <a:ext cx="4174261" cy="3863459"/>
          </a:xfrm>
          <a:prstGeom prst="flowChartConnector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B2B5B605-95D3-435D-B0D2-2CE98A7A0F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71" y="104017"/>
            <a:ext cx="2157816" cy="81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3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4" y="365863"/>
            <a:ext cx="10640593" cy="831500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8DC055"/>
                </a:solidFill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30303" y="1441045"/>
            <a:ext cx="10649932" cy="4486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0AAE7-09B7-4CAF-A1C1-1FE4D715026B}"/>
              </a:ext>
            </a:extLst>
          </p:cNvPr>
          <p:cNvSpPr txBox="1"/>
          <p:nvPr userDrawn="1"/>
        </p:nvSpPr>
        <p:spPr>
          <a:xfrm>
            <a:off x="10712566" y="6410309"/>
            <a:ext cx="14794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>
                <a:latin typeface="Network Rail Sans" charset="0"/>
                <a:ea typeface="Network Rail Sans" charset="0"/>
                <a:cs typeface="Network Rail Sans" charset="0"/>
              </a:rPr>
              <a:t>Page </a:t>
            </a:r>
            <a:fld id="{D6E52CD9-265F-0944-8D35-37F9AE352F10}" type="slidenum">
              <a:rPr lang="en-US" sz="1100" b="1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100" b="1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B365A3-CA7C-42EC-8EA8-9E778DF849E9}"/>
              </a:ext>
            </a:extLst>
          </p:cNvPr>
          <p:cNvSpPr/>
          <p:nvPr userDrawn="1"/>
        </p:nvSpPr>
        <p:spPr>
          <a:xfrm>
            <a:off x="-6332" y="0"/>
            <a:ext cx="779357" cy="6858000"/>
          </a:xfrm>
          <a:prstGeom prst="rect">
            <a:avLst/>
          </a:prstGeom>
          <a:solidFill>
            <a:srgbClr val="7DC356"/>
          </a:solidFill>
          <a:ln>
            <a:solidFill>
              <a:srgbClr val="7DC3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170190F5-AB44-4F3B-87C7-0C8ED9F35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7517" r="57002" b="7436"/>
          <a:stretch/>
        </p:blipFill>
        <p:spPr>
          <a:xfrm>
            <a:off x="33302" y="6056955"/>
            <a:ext cx="700088" cy="706707"/>
          </a:xfrm>
          <a:prstGeom prst="flowChartConnector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61205AF-854B-4E24-82F6-959501305B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99" y="104017"/>
            <a:ext cx="2040987" cy="7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4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07E7810-1F74-4FC2-A924-D54AD4E6A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77" y="1441045"/>
            <a:ext cx="10799411" cy="4486967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303B40-A91C-4BD2-A012-0B9D6F5F0B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50648699"/>
              </p:ext>
            </p:extLst>
          </p:nvPr>
        </p:nvGraphicFramePr>
        <p:xfrm>
          <a:off x="970116" y="2142067"/>
          <a:ext cx="8805335" cy="1767840"/>
        </p:xfrm>
        <a:graphic>
          <a:graphicData uri="http://schemas.openxmlformats.org/drawingml/2006/table">
            <a:tbl>
              <a:tblPr firstRow="1" bandRow="1"/>
              <a:tblGrid>
                <a:gridCol w="1761067">
                  <a:extLst>
                    <a:ext uri="{9D8B030D-6E8A-4147-A177-3AD203B41FA5}">
                      <a16:colId xmlns:a16="http://schemas.microsoft.com/office/drawing/2014/main" val="3175866464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3171654021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962010971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2963867011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118244789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05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05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05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05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74024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469453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531455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837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E52F702-D6E9-4E66-BDBC-531DBB020448}"/>
              </a:ext>
            </a:extLst>
          </p:cNvPr>
          <p:cNvSpPr txBox="1"/>
          <p:nvPr userDrawn="1"/>
        </p:nvSpPr>
        <p:spPr>
          <a:xfrm>
            <a:off x="10712566" y="6410309"/>
            <a:ext cx="14794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>
                <a:latin typeface="Network Rail Sans" charset="0"/>
                <a:ea typeface="Network Rail Sans" charset="0"/>
                <a:cs typeface="Network Rail Sans" charset="0"/>
              </a:rPr>
              <a:t>Page </a:t>
            </a:r>
            <a:fld id="{D6E52CD9-265F-0944-8D35-37F9AE352F10}" type="slidenum">
              <a:rPr lang="en-US" sz="1100" b="1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100" b="1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EF15DC-2D9B-4FFC-932F-AADD93D41D1F}"/>
              </a:ext>
            </a:extLst>
          </p:cNvPr>
          <p:cNvSpPr txBox="1">
            <a:spLocks/>
          </p:cNvSpPr>
          <p:nvPr userDrawn="1"/>
        </p:nvSpPr>
        <p:spPr>
          <a:xfrm>
            <a:off x="952498" y="514243"/>
            <a:ext cx="10818393" cy="8315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8DC055"/>
                </a:solidFill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sz="3200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B83BEB-5425-4CB0-86CB-E68CFC0E9BB0}"/>
              </a:ext>
            </a:extLst>
          </p:cNvPr>
          <p:cNvSpPr/>
          <p:nvPr userDrawn="1"/>
        </p:nvSpPr>
        <p:spPr>
          <a:xfrm>
            <a:off x="-6332" y="0"/>
            <a:ext cx="779357" cy="6858000"/>
          </a:xfrm>
          <a:prstGeom prst="rect">
            <a:avLst/>
          </a:prstGeom>
          <a:solidFill>
            <a:srgbClr val="7DC356"/>
          </a:solidFill>
          <a:ln>
            <a:solidFill>
              <a:srgbClr val="7DC3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C78E45DF-0DC7-472A-8BF9-D8D8098EF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7517" r="57002" b="7436"/>
          <a:stretch/>
        </p:blipFill>
        <p:spPr>
          <a:xfrm>
            <a:off x="33302" y="6056955"/>
            <a:ext cx="700088" cy="706707"/>
          </a:xfrm>
          <a:prstGeom prst="flowChartConnector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087FA54-6082-47B9-9DC4-694A1DFF02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99" y="104017"/>
            <a:ext cx="2040987" cy="7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74A6032A-1E8B-4F16-9956-FEBCE25D9AA2}"/>
              </a:ext>
            </a:extLst>
          </p:cNvPr>
          <p:cNvSpPr/>
          <p:nvPr userDrawn="1"/>
        </p:nvSpPr>
        <p:spPr>
          <a:xfrm>
            <a:off x="206429" y="371474"/>
            <a:ext cx="11779143" cy="6331251"/>
          </a:xfrm>
          <a:prstGeom prst="rect">
            <a:avLst/>
          </a:prstGeom>
          <a:solidFill>
            <a:srgbClr val="7DC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CA8DC52-5927-4967-8721-F632D40EB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486" y="2121703"/>
            <a:ext cx="10681631" cy="2138067"/>
          </a:xfrm>
          <a:prstGeom prst="rect">
            <a:avLst/>
          </a:prstGeom>
        </p:spPr>
        <p:txBody>
          <a:bodyPr lIns="0" rIns="0"/>
          <a:lstStyle>
            <a:lvl1pPr algn="l">
              <a:defRPr sz="4800" b="1">
                <a:solidFill>
                  <a:schemeClr val="bg1"/>
                </a:solidFill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318CA4E-D1D5-4C52-AD16-6FFAC43C20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903" y="3542812"/>
            <a:ext cx="10681631" cy="213806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2400">
                <a:latin typeface="Network Rail Sans" charset="0"/>
                <a:ea typeface="Network Rail Sans" charset="0"/>
                <a:cs typeface="Network Rail Sans" charset="0"/>
              </a:defRPr>
            </a:lvl2pPr>
            <a:lvl3pPr>
              <a:defRPr sz="2400">
                <a:latin typeface="Network Rail Sans" charset="0"/>
                <a:ea typeface="Network Rail Sans" charset="0"/>
                <a:cs typeface="Network Rail Sans" charset="0"/>
              </a:defRPr>
            </a:lvl3pPr>
            <a:lvl4pPr>
              <a:defRPr sz="1800">
                <a:latin typeface="Network Rail Sans" charset="0"/>
                <a:ea typeface="Network Rail Sans" charset="0"/>
                <a:cs typeface="Network Rail Sans" charset="0"/>
              </a:defRPr>
            </a:lvl4pPr>
            <a:lvl5pPr>
              <a:defRPr sz="1800">
                <a:latin typeface="Network Rail Sans" charset="0"/>
                <a:ea typeface="Network Rail Sans" charset="0"/>
                <a:cs typeface="Network Rail Sans" charset="0"/>
              </a:defRPr>
            </a:lvl5pPr>
          </a:lstStyle>
          <a:p>
            <a:pPr lvl="0"/>
            <a:r>
              <a:rPr lang="en-US" dirty="0"/>
              <a:t>For more information contact XXXXXX</a:t>
            </a:r>
          </a:p>
        </p:txBody>
      </p:sp>
      <p:pic>
        <p:nvPicPr>
          <p:cNvPr id="155" name="Picture 154" descr="A picture containing icon&#10;&#10;Description automatically generated">
            <a:extLst>
              <a:ext uri="{FF2B5EF4-FFF2-40B4-BE49-F238E27FC236}">
                <a16:creationId xmlns:a16="http://schemas.microsoft.com/office/drawing/2014/main" id="{2718516B-2BD4-45A1-8ABA-F91F54608A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71" y="104017"/>
            <a:ext cx="2157816" cy="819558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9AFC5CED-630B-4223-A97C-FA917273DC21}"/>
              </a:ext>
            </a:extLst>
          </p:cNvPr>
          <p:cNvSpPr txBox="1"/>
          <p:nvPr userDrawn="1"/>
        </p:nvSpPr>
        <p:spPr>
          <a:xfrm>
            <a:off x="5481153" y="5981782"/>
            <a:ext cx="6135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Network Rail Sans" panose="02000000040000020004" pitchFamily="50" charset="0"/>
              </a:rPr>
              <a:t>Providing technical leadership</a:t>
            </a:r>
          </a:p>
        </p:txBody>
      </p:sp>
      <p:pic>
        <p:nvPicPr>
          <p:cNvPr id="157" name="Picture 156" descr="A picture containing logo&#10;&#10;Description automatically generated">
            <a:extLst>
              <a:ext uri="{FF2B5EF4-FFF2-40B4-BE49-F238E27FC236}">
                <a16:creationId xmlns:a16="http://schemas.microsoft.com/office/drawing/2014/main" id="{C3A4FA49-F7B3-4766-B50C-5C86029A79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8" y="5810424"/>
            <a:ext cx="1787362" cy="830949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CFC101FE-4BCD-4364-B76A-C468776841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74" y="5949192"/>
            <a:ext cx="5146617" cy="4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3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>
            <a:extLst>
              <a:ext uri="{FF2B5EF4-FFF2-40B4-BE49-F238E27FC236}">
                <a16:creationId xmlns:a16="http://schemas.microsoft.com/office/drawing/2014/main" id="{06CFC0B2-D7AB-4D37-9841-9F023D1DF97D}"/>
              </a:ext>
            </a:extLst>
          </p:cNvPr>
          <p:cNvSpPr/>
          <p:nvPr userDrawn="1"/>
        </p:nvSpPr>
        <p:spPr>
          <a:xfrm>
            <a:off x="206429" y="371474"/>
            <a:ext cx="11779143" cy="6331251"/>
          </a:xfrm>
          <a:prstGeom prst="rect">
            <a:avLst/>
          </a:prstGeom>
          <a:solidFill>
            <a:srgbClr val="7DC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9" name="Picture 158" descr="A picture containing icon&#10;&#10;Description automatically generated">
            <a:extLst>
              <a:ext uri="{FF2B5EF4-FFF2-40B4-BE49-F238E27FC236}">
                <a16:creationId xmlns:a16="http://schemas.microsoft.com/office/drawing/2014/main" id="{CC951F37-0863-4AEF-B07B-CFA1FD8F9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71" y="104017"/>
            <a:ext cx="2157816" cy="819558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128F7FA1-AA1D-446A-88F6-1E0CDF115B1B}"/>
              </a:ext>
            </a:extLst>
          </p:cNvPr>
          <p:cNvSpPr txBox="1"/>
          <p:nvPr userDrawn="1"/>
        </p:nvSpPr>
        <p:spPr>
          <a:xfrm>
            <a:off x="5481153" y="5981782"/>
            <a:ext cx="6135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Network Rail Sans" panose="02000000040000020004" pitchFamily="50" charset="0"/>
              </a:rPr>
              <a:t>Providing technical leadership</a:t>
            </a:r>
          </a:p>
        </p:txBody>
      </p:sp>
      <p:pic>
        <p:nvPicPr>
          <p:cNvPr id="161" name="Picture 160" descr="A picture containing logo&#10;&#10;Description automatically generated">
            <a:extLst>
              <a:ext uri="{FF2B5EF4-FFF2-40B4-BE49-F238E27FC236}">
                <a16:creationId xmlns:a16="http://schemas.microsoft.com/office/drawing/2014/main" id="{DA39E52D-A7E4-4D95-9464-E44AA73234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8" y="5810424"/>
            <a:ext cx="1787362" cy="83094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EFADBF73-1897-48D5-9AD0-F29832E305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74" y="5949192"/>
            <a:ext cx="5146617" cy="480707"/>
          </a:xfrm>
          <a:prstGeom prst="rect">
            <a:avLst/>
          </a:prstGeom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9219215-9993-47ED-84DB-8B1A960379C1}"/>
              </a:ext>
            </a:extLst>
          </p:cNvPr>
          <p:cNvSpPr/>
          <p:nvPr userDrawn="1"/>
        </p:nvSpPr>
        <p:spPr>
          <a:xfrm>
            <a:off x="4959350" y="2316028"/>
            <a:ext cx="2273300" cy="2273300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B9601201-4AD5-40BC-A529-2A1F389EB5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14" y="2565043"/>
            <a:ext cx="1412973" cy="159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CFC2398-6079-4AFC-9417-9EF43CB89FBA}"/>
              </a:ext>
            </a:extLst>
          </p:cNvPr>
          <p:cNvSpPr/>
          <p:nvPr userDrawn="1"/>
        </p:nvSpPr>
        <p:spPr>
          <a:xfrm>
            <a:off x="206429" y="371474"/>
            <a:ext cx="11779143" cy="6331251"/>
          </a:xfrm>
          <a:prstGeom prst="rect">
            <a:avLst/>
          </a:prstGeom>
          <a:solidFill>
            <a:srgbClr val="7DC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5FA34BD-54AE-494D-BE34-F564A99751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895" y="3542812"/>
            <a:ext cx="5685016" cy="213806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2400">
                <a:latin typeface="Network Rail Sans" charset="0"/>
                <a:ea typeface="Network Rail Sans" charset="0"/>
                <a:cs typeface="Network Rail Sans" charset="0"/>
              </a:defRPr>
            </a:lvl2pPr>
            <a:lvl3pPr>
              <a:defRPr sz="2400">
                <a:latin typeface="Network Rail Sans" charset="0"/>
                <a:ea typeface="Network Rail Sans" charset="0"/>
                <a:cs typeface="Network Rail Sans" charset="0"/>
              </a:defRPr>
            </a:lvl3pPr>
            <a:lvl4pPr>
              <a:defRPr sz="1800">
                <a:latin typeface="Network Rail Sans" charset="0"/>
                <a:ea typeface="Network Rail Sans" charset="0"/>
                <a:cs typeface="Network Rail Sans" charset="0"/>
              </a:defRPr>
            </a:lvl4pPr>
            <a:lvl5pPr>
              <a:defRPr sz="1800">
                <a:latin typeface="Network Rail Sans" charset="0"/>
                <a:ea typeface="Network Rail Sans" charset="0"/>
                <a:cs typeface="Network Rail Sans" charset="0"/>
              </a:defRPr>
            </a:lvl5pPr>
          </a:lstStyle>
          <a:p>
            <a:pPr lvl="0"/>
            <a:r>
              <a:rPr lang="en-US" dirty="0"/>
              <a:t>Click to edit sub heading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DE37E3-5E5A-418B-9EDA-DA5F9F2B1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479" y="2121703"/>
            <a:ext cx="5686351" cy="2138067"/>
          </a:xfrm>
          <a:prstGeom prst="rect">
            <a:avLst/>
          </a:prstGeom>
        </p:spPr>
        <p:txBody>
          <a:bodyPr lIns="0" rIns="0"/>
          <a:lstStyle>
            <a:lvl1pPr algn="l">
              <a:defRPr sz="3200" b="1">
                <a:solidFill>
                  <a:schemeClr val="bg1"/>
                </a:solidFill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GB" dirty="0"/>
              <a:t>Click to edit main heading text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7917E8-81F9-4FFA-B96A-1670F7EE3072}"/>
              </a:ext>
            </a:extLst>
          </p:cNvPr>
          <p:cNvSpPr txBox="1"/>
          <p:nvPr userDrawn="1"/>
        </p:nvSpPr>
        <p:spPr>
          <a:xfrm>
            <a:off x="5481153" y="5981782"/>
            <a:ext cx="6135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Network Rail Sans" panose="02000000040000020004" pitchFamily="50" charset="0"/>
              </a:rPr>
              <a:t>Providing technical leadership</a:t>
            </a:r>
          </a:p>
        </p:txBody>
      </p:sp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541C2DA0-1CF9-47B1-B819-002044AF1F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71" y="104017"/>
            <a:ext cx="2157816" cy="819558"/>
          </a:xfrm>
          <a:prstGeom prst="rect">
            <a:avLst/>
          </a:prstGeom>
        </p:spPr>
      </p:pic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A2A03A54-0630-49C2-A4CC-E206907CC6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0493" y="1674379"/>
            <a:ext cx="3939806" cy="3863459"/>
          </a:xfrm>
          <a:prstGeom prst="flowChartConnector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11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0332E6E2-2EB5-4E7A-AB6A-673AEA1DEB3A}"/>
              </a:ext>
            </a:extLst>
          </p:cNvPr>
          <p:cNvSpPr/>
          <p:nvPr userDrawn="1"/>
        </p:nvSpPr>
        <p:spPr>
          <a:xfrm>
            <a:off x="206429" y="371474"/>
            <a:ext cx="11779143" cy="6331251"/>
          </a:xfrm>
          <a:prstGeom prst="rect">
            <a:avLst/>
          </a:prstGeom>
          <a:solidFill>
            <a:srgbClr val="7DC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77BECD4-5B97-43B4-B344-7A84FA01C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479" y="2121703"/>
            <a:ext cx="5686351" cy="2138067"/>
          </a:xfrm>
          <a:prstGeom prst="rect">
            <a:avLst/>
          </a:prstGeom>
        </p:spPr>
        <p:txBody>
          <a:bodyPr lIns="0" rIns="0"/>
          <a:lstStyle>
            <a:lvl1pPr algn="l">
              <a:defRPr sz="3200" b="1">
                <a:solidFill>
                  <a:schemeClr val="bg1"/>
                </a:solidFill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GB" dirty="0"/>
              <a:t>Click to edit main heading text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5FA34BD-54AE-494D-BE34-F564A99751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895" y="3542812"/>
            <a:ext cx="5685016" cy="213806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2400">
                <a:latin typeface="Network Rail Sans" charset="0"/>
                <a:ea typeface="Network Rail Sans" charset="0"/>
                <a:cs typeface="Network Rail Sans" charset="0"/>
              </a:defRPr>
            </a:lvl2pPr>
            <a:lvl3pPr>
              <a:defRPr sz="2400">
                <a:latin typeface="Network Rail Sans" charset="0"/>
                <a:ea typeface="Network Rail Sans" charset="0"/>
                <a:cs typeface="Network Rail Sans" charset="0"/>
              </a:defRPr>
            </a:lvl3pPr>
            <a:lvl4pPr>
              <a:defRPr sz="1800">
                <a:latin typeface="Network Rail Sans" charset="0"/>
                <a:ea typeface="Network Rail Sans" charset="0"/>
                <a:cs typeface="Network Rail Sans" charset="0"/>
              </a:defRPr>
            </a:lvl4pPr>
            <a:lvl5pPr>
              <a:defRPr sz="1800">
                <a:latin typeface="Network Rail Sans" charset="0"/>
                <a:ea typeface="Network Rail Sans" charset="0"/>
                <a:cs typeface="Network Rail Sans" charset="0"/>
              </a:defRPr>
            </a:lvl5pPr>
          </a:lstStyle>
          <a:p>
            <a:pPr lvl="0"/>
            <a:r>
              <a:rPr lang="en-US" dirty="0"/>
              <a:t>Click to edit sub heading text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0FEFDB4-04A8-45FA-B5F6-46E53DFA122C}"/>
              </a:ext>
            </a:extLst>
          </p:cNvPr>
          <p:cNvSpPr txBox="1"/>
          <p:nvPr userDrawn="1"/>
        </p:nvSpPr>
        <p:spPr>
          <a:xfrm>
            <a:off x="5481153" y="5981782"/>
            <a:ext cx="6135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Network Rail Sans" panose="02000000040000020004" pitchFamily="50" charset="0"/>
              </a:rPr>
              <a:t>Providing technical leadership</a:t>
            </a:r>
          </a:p>
        </p:txBody>
      </p:sp>
      <p:pic>
        <p:nvPicPr>
          <p:cNvPr id="146" name="Picture 145" descr="A picture containing icon&#10;&#10;Description automatically generated">
            <a:extLst>
              <a:ext uri="{FF2B5EF4-FFF2-40B4-BE49-F238E27FC236}">
                <a16:creationId xmlns:a16="http://schemas.microsoft.com/office/drawing/2014/main" id="{EC0CF7F1-C8E2-41B7-98E6-F17979D0A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71" y="104017"/>
            <a:ext cx="2157816" cy="819558"/>
          </a:xfrm>
          <a:prstGeom prst="rect">
            <a:avLst/>
          </a:prstGeom>
        </p:spPr>
      </p:pic>
      <p:pic>
        <p:nvPicPr>
          <p:cNvPr id="149" name="Picture 148" descr="A picture containing logo&#10;&#10;Description automatically generated">
            <a:extLst>
              <a:ext uri="{FF2B5EF4-FFF2-40B4-BE49-F238E27FC236}">
                <a16:creationId xmlns:a16="http://schemas.microsoft.com/office/drawing/2014/main" id="{D8DE9106-B88A-40BA-A70E-13D06D4F5E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8" y="5810424"/>
            <a:ext cx="1787362" cy="830949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ED48C2-59A2-46BE-B33F-CECFB9C3E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0493" y="1674379"/>
            <a:ext cx="3939806" cy="3863459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6A7D84-399C-4B60-8F7C-C87CC80B63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74" y="5949192"/>
            <a:ext cx="5146617" cy="4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116" y="365863"/>
            <a:ext cx="10800776" cy="831500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8DC055"/>
                </a:solidFill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477" y="1441045"/>
            <a:ext cx="10799411" cy="4486967"/>
          </a:xfrm>
          <a:prstGeom prst="rect">
            <a:avLst/>
          </a:prstGeom>
        </p:spPr>
        <p:txBody>
          <a:bodyPr lIns="0" rIns="0"/>
          <a:lstStyle>
            <a:lvl1pPr>
              <a:buClr>
                <a:schemeClr val="bg2"/>
              </a:buClr>
              <a:defRPr sz="28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1pPr>
            <a:lvl2pPr>
              <a:buClr>
                <a:schemeClr val="bg2"/>
              </a:buClr>
              <a:defRPr sz="24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2pPr>
            <a:lvl3pPr>
              <a:buClr>
                <a:schemeClr val="bg2"/>
              </a:buClr>
              <a:defRPr sz="20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3pPr>
            <a:lvl4pPr>
              <a:buClr>
                <a:schemeClr val="bg2"/>
              </a:buClr>
              <a:defRPr sz="18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4pPr>
            <a:lvl5pPr>
              <a:buClr>
                <a:schemeClr val="bg2"/>
              </a:buClr>
              <a:defRPr sz="18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1385A-697D-4D36-A427-870F4F0695A6}"/>
              </a:ext>
            </a:extLst>
          </p:cNvPr>
          <p:cNvSpPr txBox="1"/>
          <p:nvPr userDrawn="1"/>
        </p:nvSpPr>
        <p:spPr>
          <a:xfrm>
            <a:off x="10712566" y="6410309"/>
            <a:ext cx="14794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>
                <a:latin typeface="Network Rail Sans" charset="0"/>
                <a:ea typeface="Network Rail Sans" charset="0"/>
                <a:cs typeface="Network Rail Sans" charset="0"/>
              </a:rPr>
              <a:t>Page </a:t>
            </a:r>
            <a:fld id="{D6E52CD9-265F-0944-8D35-37F9AE352F10}" type="slidenum">
              <a:rPr lang="en-US" sz="1100" b="1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100" b="1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F24D4-6467-4BF3-B9E2-D39492541358}"/>
              </a:ext>
            </a:extLst>
          </p:cNvPr>
          <p:cNvSpPr/>
          <p:nvPr userDrawn="1"/>
        </p:nvSpPr>
        <p:spPr>
          <a:xfrm>
            <a:off x="-6332" y="0"/>
            <a:ext cx="779357" cy="6858000"/>
          </a:xfrm>
          <a:prstGeom prst="rect">
            <a:avLst/>
          </a:prstGeom>
          <a:solidFill>
            <a:srgbClr val="7DC356"/>
          </a:solidFill>
          <a:ln>
            <a:solidFill>
              <a:srgbClr val="7DC3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6D89075-9ECA-41BF-9265-F3765D66A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7517" r="57002" b="7436"/>
          <a:stretch/>
        </p:blipFill>
        <p:spPr>
          <a:xfrm>
            <a:off x="33302" y="6056955"/>
            <a:ext cx="700088" cy="706707"/>
          </a:xfrm>
          <a:prstGeom prst="flowChartConnector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FACAC13-4F24-40BD-B4D7-8779F42C7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99" y="104017"/>
            <a:ext cx="2040987" cy="7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1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365863"/>
            <a:ext cx="10831093" cy="831500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8DC055"/>
                </a:solidFill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39799" y="1441045"/>
            <a:ext cx="5156201" cy="4486967"/>
          </a:xfrm>
          <a:prstGeom prst="rect">
            <a:avLst/>
          </a:prstGeom>
        </p:spPr>
        <p:txBody>
          <a:bodyPr lIns="0" rIns="0"/>
          <a:lstStyle>
            <a:lvl1pPr>
              <a:buClr>
                <a:schemeClr val="bg2"/>
              </a:buClr>
              <a:defRPr sz="28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1pPr>
            <a:lvl2pPr>
              <a:buClr>
                <a:schemeClr val="bg2"/>
              </a:buClr>
              <a:defRPr sz="24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2pPr>
            <a:lvl3pPr>
              <a:buClr>
                <a:schemeClr val="bg2"/>
              </a:buClr>
              <a:defRPr sz="20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3pPr>
            <a:lvl4pPr>
              <a:buClr>
                <a:schemeClr val="bg2"/>
              </a:buClr>
              <a:defRPr sz="18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4pPr>
            <a:lvl5pPr>
              <a:buClr>
                <a:schemeClr val="bg2"/>
              </a:buClr>
              <a:defRPr sz="18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03583" y="1441045"/>
            <a:ext cx="5379384" cy="4486967"/>
          </a:xfrm>
          <a:prstGeom prst="rect">
            <a:avLst/>
          </a:prstGeom>
        </p:spPr>
        <p:txBody>
          <a:bodyPr lIns="0" rIns="0"/>
          <a:lstStyle>
            <a:lvl1pPr>
              <a:buClr>
                <a:schemeClr val="bg2"/>
              </a:buClr>
              <a:defRPr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buClr>
                <a:schemeClr val="bg2"/>
              </a:buClr>
              <a:defRPr>
                <a:latin typeface="Network Rail Sans" charset="0"/>
                <a:ea typeface="Network Rail Sans" charset="0"/>
                <a:cs typeface="Network Rail Sans" charset="0"/>
              </a:defRPr>
            </a:lvl2pPr>
            <a:lvl3pPr>
              <a:buClr>
                <a:schemeClr val="bg2"/>
              </a:buClr>
              <a:defRPr>
                <a:latin typeface="Network Rail Sans" charset="0"/>
                <a:ea typeface="Network Rail Sans" charset="0"/>
                <a:cs typeface="Network Rail Sans" charset="0"/>
              </a:defRPr>
            </a:lvl3pPr>
            <a:lvl4pPr>
              <a:buClr>
                <a:schemeClr val="bg2"/>
              </a:buClr>
              <a:defRPr>
                <a:latin typeface="Network Rail Sans" charset="0"/>
                <a:ea typeface="Network Rail Sans" charset="0"/>
                <a:cs typeface="Network Rail Sans" charset="0"/>
              </a:defRPr>
            </a:lvl4pPr>
            <a:lvl5pPr>
              <a:buClr>
                <a:schemeClr val="bg2"/>
              </a:buClr>
              <a:defRPr>
                <a:latin typeface="Network Rail Sans" charset="0"/>
                <a:ea typeface="Network Rail Sans" charset="0"/>
                <a:cs typeface="Network Rail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1385A-697D-4D36-A427-870F4F0695A6}"/>
              </a:ext>
            </a:extLst>
          </p:cNvPr>
          <p:cNvSpPr txBox="1"/>
          <p:nvPr userDrawn="1"/>
        </p:nvSpPr>
        <p:spPr>
          <a:xfrm>
            <a:off x="10712566" y="6410309"/>
            <a:ext cx="14794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>
                <a:latin typeface="Network Rail Sans" charset="0"/>
                <a:ea typeface="Network Rail Sans" charset="0"/>
                <a:cs typeface="Network Rail Sans" charset="0"/>
              </a:rPr>
              <a:t>Page </a:t>
            </a:r>
            <a:fld id="{D6E52CD9-265F-0944-8D35-37F9AE352F10}" type="slidenum">
              <a:rPr lang="en-US" sz="1100" b="1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100" b="1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EBEA51-8CB3-4CDE-AD47-0497B6E49E47}"/>
              </a:ext>
            </a:extLst>
          </p:cNvPr>
          <p:cNvSpPr/>
          <p:nvPr userDrawn="1"/>
        </p:nvSpPr>
        <p:spPr>
          <a:xfrm>
            <a:off x="-6332" y="0"/>
            <a:ext cx="779357" cy="6858000"/>
          </a:xfrm>
          <a:prstGeom prst="rect">
            <a:avLst/>
          </a:prstGeom>
          <a:solidFill>
            <a:srgbClr val="7DC356"/>
          </a:solidFill>
          <a:ln>
            <a:solidFill>
              <a:srgbClr val="7DC3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11FA06E8-AC7F-46E1-AAD5-A455C7687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7517" r="57002" b="7436"/>
          <a:stretch/>
        </p:blipFill>
        <p:spPr>
          <a:xfrm>
            <a:off x="33302" y="6056955"/>
            <a:ext cx="700088" cy="706707"/>
          </a:xfrm>
          <a:prstGeom prst="flowChartConnector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545090F-DEE1-4936-8EC3-3317D20CE6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99" y="104017"/>
            <a:ext cx="2040987" cy="7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4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4" y="365863"/>
            <a:ext cx="10818393" cy="831500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8DC055"/>
                </a:solidFill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2503" y="1441045"/>
            <a:ext cx="3450924" cy="4486967"/>
          </a:xfrm>
          <a:prstGeom prst="rect">
            <a:avLst/>
          </a:prstGeom>
        </p:spPr>
        <p:txBody>
          <a:bodyPr lIns="0" rIns="0"/>
          <a:lstStyle>
            <a:lvl1pPr>
              <a:buClr>
                <a:schemeClr val="bg2"/>
              </a:buClr>
              <a:defRPr sz="240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buClr>
                <a:schemeClr val="bg2"/>
              </a:buClr>
              <a:defRPr sz="2000">
                <a:latin typeface="Network Rail Sans" charset="0"/>
                <a:ea typeface="Network Rail Sans" charset="0"/>
                <a:cs typeface="Network Rail Sans" charset="0"/>
              </a:defRPr>
            </a:lvl2pPr>
            <a:lvl3pPr>
              <a:buClr>
                <a:schemeClr val="bg2"/>
              </a:buClr>
              <a:defRPr sz="1800">
                <a:latin typeface="Network Rail Sans" charset="0"/>
                <a:ea typeface="Network Rail Sans" charset="0"/>
                <a:cs typeface="Network Rail Sans" charset="0"/>
              </a:defRPr>
            </a:lvl3pPr>
            <a:lvl4pPr>
              <a:defRPr>
                <a:latin typeface="Network Rail Sans" charset="0"/>
                <a:ea typeface="Network Rail Sans" charset="0"/>
                <a:cs typeface="Network Rail Sans" charset="0"/>
              </a:defRPr>
            </a:lvl4pPr>
            <a:lvl5pPr>
              <a:defRPr>
                <a:latin typeface="Network Rail Sans" charset="0"/>
                <a:ea typeface="Network Rail Sans" charset="0"/>
                <a:cs typeface="Network Rail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1216" y="1453044"/>
            <a:ext cx="3450925" cy="4486967"/>
          </a:xfrm>
          <a:prstGeom prst="rect">
            <a:avLst/>
          </a:prstGeom>
        </p:spPr>
        <p:txBody>
          <a:bodyPr lIns="0" rIns="0"/>
          <a:lstStyle>
            <a:lvl1pPr>
              <a:buClr>
                <a:schemeClr val="bg2"/>
              </a:buClr>
              <a:defRPr sz="240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buClr>
                <a:schemeClr val="bg2"/>
              </a:buClr>
              <a:defRPr sz="2000">
                <a:latin typeface="Network Rail Sans" charset="0"/>
                <a:ea typeface="Network Rail Sans" charset="0"/>
                <a:cs typeface="Network Rail Sans" charset="0"/>
              </a:defRPr>
            </a:lvl2pPr>
            <a:lvl3pPr>
              <a:buClr>
                <a:schemeClr val="bg2"/>
              </a:buClr>
              <a:defRPr sz="1800">
                <a:latin typeface="Network Rail Sans" charset="0"/>
                <a:ea typeface="Network Rail Sans" charset="0"/>
                <a:cs typeface="Network Rail Sans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26976" y="1441045"/>
            <a:ext cx="3450925" cy="4486967"/>
          </a:xfrm>
          <a:prstGeom prst="rect">
            <a:avLst/>
          </a:prstGeom>
        </p:spPr>
        <p:txBody>
          <a:bodyPr lIns="0" rIns="0"/>
          <a:lstStyle>
            <a:lvl1pPr>
              <a:buClr>
                <a:schemeClr val="bg2"/>
              </a:buClr>
              <a:defRPr sz="240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buClr>
                <a:schemeClr val="bg2"/>
              </a:buClr>
              <a:defRPr sz="2000">
                <a:latin typeface="Network Rail Sans" charset="0"/>
                <a:ea typeface="Network Rail Sans" charset="0"/>
                <a:cs typeface="Network Rail Sans" charset="0"/>
              </a:defRPr>
            </a:lvl2pPr>
            <a:lvl3pPr>
              <a:buClr>
                <a:schemeClr val="bg2"/>
              </a:buClr>
              <a:defRPr sz="1800">
                <a:latin typeface="Network Rail Sans" charset="0"/>
                <a:ea typeface="Network Rail Sans" charset="0"/>
                <a:cs typeface="Network Rail Sans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19B6F3-89A4-4FA4-BDDD-95C0C5E4839B}"/>
              </a:ext>
            </a:extLst>
          </p:cNvPr>
          <p:cNvSpPr txBox="1"/>
          <p:nvPr userDrawn="1"/>
        </p:nvSpPr>
        <p:spPr>
          <a:xfrm>
            <a:off x="10712566" y="6410309"/>
            <a:ext cx="14794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>
                <a:latin typeface="Network Rail Sans" charset="0"/>
                <a:ea typeface="Network Rail Sans" charset="0"/>
                <a:cs typeface="Network Rail Sans" charset="0"/>
              </a:rPr>
              <a:t>Page </a:t>
            </a:r>
            <a:fld id="{D6E52CD9-265F-0944-8D35-37F9AE352F10}" type="slidenum">
              <a:rPr lang="en-US" sz="1100" b="1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100" b="1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CB03-AA77-4682-8460-334906449A32}"/>
              </a:ext>
            </a:extLst>
          </p:cNvPr>
          <p:cNvSpPr/>
          <p:nvPr userDrawn="1"/>
        </p:nvSpPr>
        <p:spPr>
          <a:xfrm>
            <a:off x="-6332" y="0"/>
            <a:ext cx="779357" cy="6858000"/>
          </a:xfrm>
          <a:prstGeom prst="rect">
            <a:avLst/>
          </a:prstGeom>
          <a:solidFill>
            <a:srgbClr val="7DC356"/>
          </a:solidFill>
          <a:ln>
            <a:solidFill>
              <a:srgbClr val="7DC3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90FA4A6F-CA79-4CC7-A705-E5D1F67232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7517" r="57002" b="7436"/>
          <a:stretch/>
        </p:blipFill>
        <p:spPr>
          <a:xfrm>
            <a:off x="33302" y="6056955"/>
            <a:ext cx="700088" cy="706707"/>
          </a:xfrm>
          <a:prstGeom prst="flowChartConnector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9ED9A77-8353-4FD3-877D-8AA83929A5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99" y="104017"/>
            <a:ext cx="2040987" cy="7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1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116" y="365863"/>
            <a:ext cx="10800776" cy="831500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8DC055"/>
                </a:solidFill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477" y="1441045"/>
            <a:ext cx="10799411" cy="4486967"/>
          </a:xfrm>
          <a:prstGeom prst="rect">
            <a:avLst/>
          </a:prstGeom>
        </p:spPr>
        <p:txBody>
          <a:bodyPr lIns="0" rIns="0"/>
          <a:lstStyle>
            <a:lvl1pPr>
              <a:buClr>
                <a:schemeClr val="bg2"/>
              </a:buClr>
              <a:defRPr sz="28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1pPr>
            <a:lvl2pPr>
              <a:buClr>
                <a:schemeClr val="bg2"/>
              </a:buClr>
              <a:defRPr sz="24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2pPr>
            <a:lvl3pPr>
              <a:buClr>
                <a:schemeClr val="bg2"/>
              </a:buClr>
              <a:defRPr sz="20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3pPr>
            <a:lvl4pPr>
              <a:buClr>
                <a:schemeClr val="bg2"/>
              </a:buClr>
              <a:defRPr sz="18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4pPr>
            <a:lvl5pPr>
              <a:buClr>
                <a:schemeClr val="bg2"/>
              </a:buClr>
              <a:defRPr sz="1800">
                <a:latin typeface="Network Rail Sans" panose="02000000040000020004" pitchFamily="2" charset="0"/>
                <a:ea typeface="Network Rail Sans" panose="02000000040000020004" pitchFamily="2" charset="0"/>
                <a:cs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1385A-697D-4D36-A427-870F4F0695A6}"/>
              </a:ext>
            </a:extLst>
          </p:cNvPr>
          <p:cNvSpPr txBox="1"/>
          <p:nvPr userDrawn="1"/>
        </p:nvSpPr>
        <p:spPr>
          <a:xfrm>
            <a:off x="10712566" y="6410309"/>
            <a:ext cx="14794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>
                <a:latin typeface="Network Rail Sans" charset="0"/>
                <a:ea typeface="Network Rail Sans" charset="0"/>
                <a:cs typeface="Network Rail Sans" charset="0"/>
              </a:rPr>
              <a:t>Page </a:t>
            </a:r>
            <a:fld id="{D6E52CD9-265F-0944-8D35-37F9AE352F10}" type="slidenum">
              <a:rPr lang="en-US" sz="1100" b="1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100" b="1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953F5B-69C3-43EA-9500-13E9B0E34FA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34524904"/>
              </p:ext>
            </p:extLst>
          </p:nvPr>
        </p:nvGraphicFramePr>
        <p:xfrm>
          <a:off x="970116" y="2142067"/>
          <a:ext cx="8805335" cy="1767840"/>
        </p:xfrm>
        <a:graphic>
          <a:graphicData uri="http://schemas.openxmlformats.org/drawingml/2006/table">
            <a:tbl>
              <a:tblPr firstRow="1" bandRow="1"/>
              <a:tblGrid>
                <a:gridCol w="1761067">
                  <a:extLst>
                    <a:ext uri="{9D8B030D-6E8A-4147-A177-3AD203B41FA5}">
                      <a16:colId xmlns:a16="http://schemas.microsoft.com/office/drawing/2014/main" val="3175866464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3171654021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962010971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2963867011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118244789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05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05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05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05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74024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469453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531455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21920" marR="12192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8371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90C1DD3-3F8C-4BE4-89F9-CC43F821ADAD}"/>
              </a:ext>
            </a:extLst>
          </p:cNvPr>
          <p:cNvSpPr/>
          <p:nvPr userDrawn="1"/>
        </p:nvSpPr>
        <p:spPr>
          <a:xfrm>
            <a:off x="-6332" y="0"/>
            <a:ext cx="779357" cy="6858000"/>
          </a:xfrm>
          <a:prstGeom prst="rect">
            <a:avLst/>
          </a:prstGeom>
          <a:solidFill>
            <a:srgbClr val="7DC356"/>
          </a:solidFill>
          <a:ln>
            <a:solidFill>
              <a:srgbClr val="7DC3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51C67BC6-5125-45DA-B974-29E8A5531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7517" r="57002" b="7436"/>
          <a:stretch/>
        </p:blipFill>
        <p:spPr>
          <a:xfrm>
            <a:off x="33302" y="6056955"/>
            <a:ext cx="700088" cy="706707"/>
          </a:xfrm>
          <a:prstGeom prst="flowChartConnector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972F22D-3FC2-4857-BDB3-E0B6E4BE1C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99" y="104017"/>
            <a:ext cx="2040987" cy="7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7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365863"/>
            <a:ext cx="10767592" cy="831500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8DC055"/>
                </a:solidFill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03300" y="1443638"/>
            <a:ext cx="5092709" cy="4486967"/>
          </a:xfrm>
          <a:prstGeom prst="rect">
            <a:avLst/>
          </a:prstGeom>
        </p:spPr>
        <p:txBody>
          <a:bodyPr lIns="0" rIns="0"/>
          <a:lstStyle>
            <a:lvl1pPr>
              <a:buClr>
                <a:schemeClr val="bg2"/>
              </a:buClr>
              <a:defRPr sz="240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buClr>
                <a:schemeClr val="bg2"/>
              </a:buClr>
              <a:defRPr sz="2000">
                <a:latin typeface="Network Rail Sans" charset="0"/>
                <a:ea typeface="Network Rail Sans" charset="0"/>
                <a:cs typeface="Network Rail Sans" charset="0"/>
              </a:defRPr>
            </a:lvl2pPr>
            <a:lvl3pPr>
              <a:buClr>
                <a:schemeClr val="bg2"/>
              </a:buClr>
              <a:defRPr sz="1800">
                <a:latin typeface="Network Rail Sans" charset="0"/>
                <a:ea typeface="Network Rail Sans" charset="0"/>
                <a:cs typeface="Network Rail Sans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58481" y="1441045"/>
            <a:ext cx="5321752" cy="4486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41D90B-FCAD-464F-BE3B-BBADD9B554BF}"/>
              </a:ext>
            </a:extLst>
          </p:cNvPr>
          <p:cNvSpPr txBox="1"/>
          <p:nvPr userDrawn="1"/>
        </p:nvSpPr>
        <p:spPr>
          <a:xfrm>
            <a:off x="10712566" y="6410309"/>
            <a:ext cx="14794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>
                <a:latin typeface="Network Rail Sans" charset="0"/>
                <a:ea typeface="Network Rail Sans" charset="0"/>
                <a:cs typeface="Network Rail Sans" charset="0"/>
              </a:rPr>
              <a:t>Page </a:t>
            </a:r>
            <a:fld id="{D6E52CD9-265F-0944-8D35-37F9AE352F10}" type="slidenum">
              <a:rPr lang="en-US" sz="1100" b="1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100" b="1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CE05CA-1D08-4799-B6D0-44867F5B0EE8}"/>
              </a:ext>
            </a:extLst>
          </p:cNvPr>
          <p:cNvSpPr/>
          <p:nvPr userDrawn="1"/>
        </p:nvSpPr>
        <p:spPr>
          <a:xfrm>
            <a:off x="-6332" y="0"/>
            <a:ext cx="779357" cy="6858000"/>
          </a:xfrm>
          <a:prstGeom prst="rect">
            <a:avLst/>
          </a:prstGeom>
          <a:solidFill>
            <a:srgbClr val="7DC356"/>
          </a:solidFill>
          <a:ln>
            <a:solidFill>
              <a:srgbClr val="7DC3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2D1F1506-F51A-4DBE-AEFD-3512D23F6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7517" r="57002" b="7436"/>
          <a:stretch/>
        </p:blipFill>
        <p:spPr>
          <a:xfrm>
            <a:off x="33302" y="6056955"/>
            <a:ext cx="700088" cy="706707"/>
          </a:xfrm>
          <a:prstGeom prst="flowChartConnector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B95E51C-2F4C-4F6F-815B-422419C7D9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99" y="104017"/>
            <a:ext cx="2040987" cy="7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2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3" y="365863"/>
            <a:ext cx="10729492" cy="831500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8DC055"/>
                </a:solidFill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362701" y="1441045"/>
            <a:ext cx="5408187" cy="4486967"/>
          </a:xfrm>
          <a:prstGeom prst="rect">
            <a:avLst/>
          </a:prstGeom>
        </p:spPr>
        <p:txBody>
          <a:bodyPr lIns="0" rIns="0"/>
          <a:lstStyle>
            <a:lvl1pPr>
              <a:buClr>
                <a:schemeClr val="bg2"/>
              </a:buClr>
              <a:defRPr sz="240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buClr>
                <a:schemeClr val="bg2"/>
              </a:buClr>
              <a:defRPr sz="2000">
                <a:latin typeface="Network Rail Sans" charset="0"/>
                <a:ea typeface="Network Rail Sans" charset="0"/>
                <a:cs typeface="Network Rail Sans" charset="0"/>
              </a:defRPr>
            </a:lvl2pPr>
            <a:lvl3pPr>
              <a:buClr>
                <a:schemeClr val="bg2"/>
              </a:buClr>
              <a:defRPr sz="1800">
                <a:latin typeface="Network Rail Sans" charset="0"/>
                <a:ea typeface="Network Rail Sans" charset="0"/>
                <a:cs typeface="Network Rail Sans" charset="0"/>
              </a:defRPr>
            </a:lvl3pPr>
            <a:lvl4pPr>
              <a:defRPr>
                <a:latin typeface="Network Rail Sans" charset="0"/>
                <a:ea typeface="Network Rail Sans" charset="0"/>
                <a:cs typeface="Network Rail Sans" charset="0"/>
              </a:defRPr>
            </a:lvl4pPr>
            <a:lvl5pPr>
              <a:defRPr>
                <a:latin typeface="Network Rail Sans" charset="0"/>
                <a:ea typeface="Network Rail Sans" charset="0"/>
                <a:cs typeface="Network Rail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41400" y="1441045"/>
            <a:ext cx="4787901" cy="4486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1F037D-332C-4EA0-B554-017FCF268E00}"/>
              </a:ext>
            </a:extLst>
          </p:cNvPr>
          <p:cNvSpPr txBox="1"/>
          <p:nvPr userDrawn="1"/>
        </p:nvSpPr>
        <p:spPr>
          <a:xfrm>
            <a:off x="10712566" y="6410309"/>
            <a:ext cx="14794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>
                <a:latin typeface="Network Rail Sans" charset="0"/>
                <a:ea typeface="Network Rail Sans" charset="0"/>
                <a:cs typeface="Network Rail Sans" charset="0"/>
              </a:rPr>
              <a:t>Page </a:t>
            </a:r>
            <a:fld id="{D6E52CD9-265F-0944-8D35-37F9AE352F10}" type="slidenum">
              <a:rPr lang="en-US" sz="1100" b="1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100" b="1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420F00-837D-4693-9347-9BDDCCD6FE03}"/>
              </a:ext>
            </a:extLst>
          </p:cNvPr>
          <p:cNvSpPr/>
          <p:nvPr userDrawn="1"/>
        </p:nvSpPr>
        <p:spPr>
          <a:xfrm>
            <a:off x="-6332" y="0"/>
            <a:ext cx="779357" cy="6858000"/>
          </a:xfrm>
          <a:prstGeom prst="rect">
            <a:avLst/>
          </a:prstGeom>
          <a:solidFill>
            <a:srgbClr val="7DC356"/>
          </a:solidFill>
          <a:ln>
            <a:solidFill>
              <a:srgbClr val="7DC3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3CEFC93A-ADAC-4797-A526-67F15FA62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7517" r="57002" b="7436"/>
          <a:stretch/>
        </p:blipFill>
        <p:spPr>
          <a:xfrm>
            <a:off x="33302" y="6056955"/>
            <a:ext cx="700088" cy="706707"/>
          </a:xfrm>
          <a:prstGeom prst="flowChartConnector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26235DF-4C3F-44DE-8E1B-29D522996E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99" y="104017"/>
            <a:ext cx="2040987" cy="7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3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57383-BE68-4C02-8103-8372BA9F42C7}" type="datetimeFigureOut">
              <a:rPr lang="en-GB" smtClean="0"/>
              <a:t>13/03/2026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824C9-454D-4A49-A52B-E5E99E3FC8D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33765-08D9-416D-A4CA-B828AC7EEE7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73742" y="1"/>
            <a:ext cx="488951" cy="115544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75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8" name="MSIPCMContentMarking" descr="{&quot;HashCode&quot;:-1288984879,&quot;Placement&quot;:&quot;Header&quot;,&quot;Top&quot;:0.0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FC410A5B-7460-4F3E-948D-9E29427B0D6F}"/>
              </a:ext>
            </a:extLst>
          </p:cNvPr>
          <p:cNvSpPr txBox="1"/>
          <p:nvPr userDrawn="1"/>
        </p:nvSpPr>
        <p:spPr>
          <a:xfrm>
            <a:off x="5729039" y="0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87865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77" r:id="rId5"/>
    <p:sldLayoutId id="2147483678" r:id="rId6"/>
    <p:sldLayoutId id="2147483684" r:id="rId7"/>
    <p:sldLayoutId id="2147483679" r:id="rId8"/>
    <p:sldLayoutId id="2147483680" r:id="rId9"/>
    <p:sldLayoutId id="2147483681" r:id="rId10"/>
    <p:sldLayoutId id="2147483661" r:id="rId11"/>
    <p:sldLayoutId id="2147483682" r:id="rId12"/>
    <p:sldLayoutId id="2147483683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ur02.safelinks.protection.outlook.com/?url=https%3A%2F%2Fsafety.networkrail.co.uk%2Fsafety%2Felectrical-safety%2Fsingle-approach-to-isolation-sai%2Fsingle-approach-to-isolation-ole%2Fnr-l3-elp-sai25-forms%2F&amp;data=05%7C02%7Cdavid.a.johnson%40networkrail.co.uk%7C80c939a8fb444534749508dcd94d29e0%7Cc22cc3e15d7f4f4dbe03d5a158cc9409%7C0%7C0%7C638624172634586213%7CUnknown%7CTWFpbGZsb3d8eyJWIjoiMC4wLjAwMDAiLCJQIjoiV2luMzIiLCJBTiI6Ik1haWwiLCJXVCI6Mn0%3D%7C0%7C%7C%7C&amp;sdata=S4wA%2FwDj%2FWHHu6I%2BV94bm%2Fo%2BBXWhODw5XewBbKbpg3c%3D&amp;reserved=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B8C6-7051-7BB6-6B65-66B9EA55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691FD-4B85-9A88-0FB3-0B9CB54B87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NR/L3/ELP/SAI25 Forms Update</a:t>
            </a:r>
          </a:p>
          <a:p>
            <a:r>
              <a:rPr lang="en-GB" dirty="0"/>
              <a:t>Safety Central Index</a:t>
            </a:r>
          </a:p>
          <a:p>
            <a:endParaRPr lang="en-GB" dirty="0"/>
          </a:p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March 2026</a:t>
            </a:r>
          </a:p>
        </p:txBody>
      </p:sp>
    </p:spTree>
    <p:extLst>
      <p:ext uri="{BB962C8B-B14F-4D97-AF65-F5344CB8AC3E}">
        <p14:creationId xmlns:p14="http://schemas.microsoft.com/office/powerpoint/2010/main" val="58983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56D726-8B0C-E6E9-CAF5-EF53D50478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9963" y="237305"/>
            <a:ext cx="1080135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Forms Update 13</a:t>
            </a:r>
            <a:r>
              <a:rPr lang="en-GB" baseline="30000" dirty="0"/>
              <a:t>th</a:t>
            </a:r>
            <a:r>
              <a:rPr lang="en-GB" dirty="0"/>
              <a:t> March 2026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C8322-7B2A-F4B3-FC50-2AE23D1E81CA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894735" y="822080"/>
            <a:ext cx="11183995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400" dirty="0">
                <a:latin typeface="Network Rail Sans"/>
              </a:rPr>
              <a:t>This update contains two updated forms: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400" dirty="0">
              <a:latin typeface="Network Rail Sans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2400" dirty="0">
                <a:latin typeface="Network Rail Sans"/>
              </a:rPr>
              <a:t>The Approved Live Working Tasks list, documented in ELP/SAI25/Cat E, is now at issue 2B.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400" dirty="0">
              <a:latin typeface="Network Rail Sans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2400" dirty="0">
                <a:latin typeface="Network Rail Sans"/>
              </a:rPr>
              <a:t>The Electrical Safe System of Work (</a:t>
            </a:r>
            <a:r>
              <a:rPr lang="en-GB" sz="2400" dirty="0" err="1">
                <a:latin typeface="Network Rail Sans"/>
              </a:rPr>
              <a:t>ESSoW</a:t>
            </a:r>
            <a:r>
              <a:rPr lang="en-GB" sz="2400" dirty="0">
                <a:latin typeface="Network Rail Sans"/>
              </a:rPr>
              <a:t>) – Category L: List of approved Low Electrical Risk work activities, documented in ELP/SAI25/Cat L, is now at issue 2B.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400" dirty="0">
              <a:latin typeface="Network Rail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400" dirty="0">
                <a:latin typeface="Network Rail Sans"/>
              </a:rPr>
              <a:t>All other SAI25 forms are unchanged.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400" dirty="0">
              <a:latin typeface="Network Rail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400" dirty="0">
                <a:latin typeface="Network Rail Sans"/>
              </a:rPr>
              <a:t>Form updates of SAI25 will continue to be controlled and published via Safety Central.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400" dirty="0">
              <a:latin typeface="Network Rail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400" dirty="0">
                <a:latin typeface="Network Rail Sans"/>
              </a:rPr>
              <a:t>Forms </a:t>
            </a:r>
            <a:r>
              <a:rPr lang="en-GB" sz="2400" b="1" u="sng" dirty="0">
                <a:latin typeface="Network Rail Sans"/>
              </a:rPr>
              <a:t>shall not be modified locally </a:t>
            </a:r>
            <a:r>
              <a:rPr lang="en-GB" sz="2400" dirty="0">
                <a:latin typeface="Network Rail Sans"/>
              </a:rPr>
              <a:t>and only those published via Safety Central are to be used when working to the requirements of NR/L3/ELP/SAI25.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400" dirty="0">
              <a:latin typeface="Network Rail Sans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GB" sz="1800" dirty="0"/>
              <a:t>For full details relating to the standard and modules, please visit the Standards and Controls website.</a:t>
            </a:r>
            <a:endParaRPr lang="en-GB" sz="1800" dirty="0">
              <a:solidFill>
                <a:srgbClr val="005172"/>
              </a:solidFill>
              <a:latin typeface="Network Rail Sans"/>
            </a:endParaRPr>
          </a:p>
        </p:txBody>
      </p:sp>
    </p:spTree>
    <p:extLst>
      <p:ext uri="{BB962C8B-B14F-4D97-AF65-F5344CB8AC3E}">
        <p14:creationId xmlns:p14="http://schemas.microsoft.com/office/powerpoint/2010/main" val="12061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925F-41BA-46FE-611E-48B25831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16" y="201961"/>
            <a:ext cx="10800776" cy="831500"/>
          </a:xfrm>
        </p:spPr>
        <p:txBody>
          <a:bodyPr>
            <a:normAutofit/>
          </a:bodyPr>
          <a:lstStyle/>
          <a:p>
            <a:r>
              <a:rPr lang="en-GB" dirty="0"/>
              <a:t>ELP/SAI25 Forms update 13</a:t>
            </a:r>
            <a:r>
              <a:rPr lang="en-GB" baseline="30000" dirty="0"/>
              <a:t>th</a:t>
            </a:r>
            <a:r>
              <a:rPr lang="en-GB" dirty="0"/>
              <a:t> March 2026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B5424E-6102-F407-6540-EB48F417C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84754"/>
              </p:ext>
            </p:extLst>
          </p:nvPr>
        </p:nvGraphicFramePr>
        <p:xfrm>
          <a:off x="970116" y="1265483"/>
          <a:ext cx="10649666" cy="40432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02800">
                  <a:extLst>
                    <a:ext uri="{9D8B030D-6E8A-4147-A177-3AD203B41FA5}">
                      <a16:colId xmlns:a16="http://schemas.microsoft.com/office/drawing/2014/main" val="596436069"/>
                    </a:ext>
                  </a:extLst>
                </a:gridCol>
                <a:gridCol w="862764">
                  <a:extLst>
                    <a:ext uri="{9D8B030D-6E8A-4147-A177-3AD203B41FA5}">
                      <a16:colId xmlns:a16="http://schemas.microsoft.com/office/drawing/2014/main" val="2282696356"/>
                    </a:ext>
                  </a:extLst>
                </a:gridCol>
                <a:gridCol w="1138156">
                  <a:extLst>
                    <a:ext uri="{9D8B030D-6E8A-4147-A177-3AD203B41FA5}">
                      <a16:colId xmlns:a16="http://schemas.microsoft.com/office/drawing/2014/main" val="1296027724"/>
                    </a:ext>
                  </a:extLst>
                </a:gridCol>
                <a:gridCol w="1557931">
                  <a:extLst>
                    <a:ext uri="{9D8B030D-6E8A-4147-A177-3AD203B41FA5}">
                      <a16:colId xmlns:a16="http://schemas.microsoft.com/office/drawing/2014/main" val="1670249138"/>
                    </a:ext>
                  </a:extLst>
                </a:gridCol>
                <a:gridCol w="2539000">
                  <a:extLst>
                    <a:ext uri="{9D8B030D-6E8A-4147-A177-3AD203B41FA5}">
                      <a16:colId xmlns:a16="http://schemas.microsoft.com/office/drawing/2014/main" val="1096852598"/>
                    </a:ext>
                  </a:extLst>
                </a:gridCol>
                <a:gridCol w="2849015">
                  <a:extLst>
                    <a:ext uri="{9D8B030D-6E8A-4147-A177-3AD203B41FA5}">
                      <a16:colId xmlns:a16="http://schemas.microsoft.com/office/drawing/2014/main" val="1331421470"/>
                    </a:ext>
                  </a:extLst>
                </a:gridCol>
              </a:tblGrid>
              <a:tr h="38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  <a:latin typeface="Network Rail Sans" panose="02000000040000020004" pitchFamily="2" charset="0"/>
                        </a:rPr>
                        <a:t>Form Reference </a:t>
                      </a:r>
                      <a:endParaRPr lang="en-GB" sz="1600" kern="100" dirty="0">
                        <a:effectLst/>
                        <a:latin typeface="Network Rail Sans" panose="02000000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  <a:latin typeface="Network Rail Sans" panose="02000000040000020004" pitchFamily="2" charset="0"/>
                        </a:rPr>
                        <a:t>Updated</a:t>
                      </a:r>
                      <a:endParaRPr lang="en-GB" sz="1600" kern="100" dirty="0">
                        <a:effectLst/>
                        <a:latin typeface="Network Rail Sans" panose="02000000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  <a:latin typeface="Network Rail Sans" panose="02000000040000020004" pitchFamily="2" charset="0"/>
                        </a:rPr>
                        <a:t>Issue</a:t>
                      </a:r>
                      <a:endParaRPr lang="en-GB" sz="1600" kern="100" dirty="0">
                        <a:effectLst/>
                        <a:latin typeface="Network Rail Sans" panose="02000000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  <a:latin typeface="Network Rail Sans" panose="02000000040000020004" pitchFamily="2" charset="0"/>
                        </a:rPr>
                        <a:t>Publication date </a:t>
                      </a:r>
                      <a:endParaRPr lang="en-GB" sz="1600" kern="100" dirty="0">
                        <a:effectLst/>
                        <a:latin typeface="Network Rail Sans" panose="02000000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  <a:latin typeface="Network Rail Sans" panose="02000000040000020004" pitchFamily="2" charset="0"/>
                        </a:rPr>
                        <a:t>Title</a:t>
                      </a:r>
                      <a:endParaRPr lang="en-GB" sz="1600" kern="100" dirty="0">
                        <a:effectLst/>
                        <a:latin typeface="Network Rail Sans" panose="02000000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  <a:latin typeface="Network Rail Sans" panose="02000000040000020004" pitchFamily="2" charset="0"/>
                        </a:rPr>
                        <a:t>Description of change </a:t>
                      </a:r>
                      <a:endParaRPr lang="en-GB" sz="1600" kern="100" dirty="0">
                        <a:effectLst/>
                        <a:latin typeface="Network Rail Sans" panose="02000000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71" marR="26271" marT="0" marB="0" anchor="ctr"/>
                </a:tc>
                <a:extLst>
                  <a:ext uri="{0D108BD9-81ED-4DB2-BD59-A6C34878D82A}">
                    <a16:rowId xmlns:a16="http://schemas.microsoft.com/office/drawing/2014/main" val="1977780772"/>
                  </a:ext>
                </a:extLst>
              </a:tr>
              <a:tr h="191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  <a:latin typeface="Network Rail Sans" panose="02000000040000020004" pitchFamily="2" charset="0"/>
                        </a:rPr>
                        <a:t>ELP/SAI25/Cat E</a:t>
                      </a:r>
                      <a:endParaRPr lang="en-GB" sz="1600" kern="100" dirty="0">
                        <a:effectLst/>
                        <a:latin typeface="Network Rail Sans" panose="02000000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  <a:latin typeface="Network Rail Sans" panose="02000000040000020004" pitchFamily="2" charset="0"/>
                        </a:rPr>
                        <a:t>Yes</a:t>
                      </a:r>
                      <a:endParaRPr lang="en-GB" sz="1600" kern="100" dirty="0">
                        <a:effectLst/>
                        <a:latin typeface="Network Rail Sans" panose="02000000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  <a:latin typeface="Network Rail Sans" panose="02000000040000020004" pitchFamily="2" charset="0"/>
                        </a:rPr>
                        <a:t>2B</a:t>
                      </a:r>
                      <a:endParaRPr lang="en-GB" sz="1600" kern="100" dirty="0">
                        <a:effectLst/>
                        <a:latin typeface="Network Rail Sans" panose="02000000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etwork Rail Sans" panose="02000000040000020004" pitchFamily="2" charset="0"/>
                          <a:ea typeface="+mn-ea"/>
                          <a:cs typeface="+mn-cs"/>
                        </a:rPr>
                        <a:t>13/03/2026</a:t>
                      </a:r>
                      <a:endParaRPr kumimoji="0" lang="en-GB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etwork Rail Sans" panose="02000000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Network Rail Sans" panose="02000000040000020004" pitchFamily="2" charset="0"/>
                          <a:ea typeface="+mn-ea"/>
                          <a:cs typeface="+mn-cs"/>
                        </a:rPr>
                        <a:t>Approved Live Working Tasks</a:t>
                      </a:r>
                      <a:endParaRPr lang="en-GB" sz="1600" kern="100" dirty="0">
                        <a:effectLst/>
                        <a:latin typeface="Network Rail Sans" panose="02000000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latin typeface="Network Rail Sans" panose="02000000040000020004" pitchFamily="2" charset="0"/>
                        </a:rPr>
                        <a:t>Addition of: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latin typeface="Network Rail Sans" panose="02000000040000020004" pitchFamily="2" charset="0"/>
                        </a:rPr>
                        <a:t>a) Installation of droppers from ground level, with associated controls; and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latin typeface="Network Rail Sans" panose="02000000040000020004" pitchFamily="2" charset="0"/>
                        </a:rPr>
                        <a:t>b) Installation of catenary wire clamp from ground level, with associated controls.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latin typeface="Network Rail Sans" panose="02000000040000020004" pitchFamily="2" charset="0"/>
                        </a:rPr>
                        <a:t>Updated controls for all other tasks.</a:t>
                      </a:r>
                    </a:p>
                  </a:txBody>
                  <a:tcPr marL="26271" marR="26271" marT="0" marB="0" anchor="ctr"/>
                </a:tc>
                <a:extLst>
                  <a:ext uri="{0D108BD9-81ED-4DB2-BD59-A6C34878D82A}">
                    <a16:rowId xmlns:a16="http://schemas.microsoft.com/office/drawing/2014/main" val="1504640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Network Rail Sans" panose="02000000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ELP/SAI25/Cat L</a:t>
                      </a: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Network Rail Sans" panose="02000000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Network Rail Sans" panose="02000000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2B</a:t>
                      </a: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etwork Rail Sans" panose="02000000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13/03/2026</a:t>
                      </a: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Network Rail Sans" panose="02000000040000020004" pitchFamily="2" charset="0"/>
                          <a:ea typeface="+mn-ea"/>
                          <a:cs typeface="+mn-cs"/>
                        </a:rPr>
                        <a:t>Electrical Safe System of Work (</a:t>
                      </a:r>
                      <a:r>
                        <a:rPr lang="en-GB" sz="1600" b="0" i="0" kern="1200" dirty="0" err="1">
                          <a:solidFill>
                            <a:schemeClr val="dk1"/>
                          </a:solidFill>
                          <a:effectLst/>
                          <a:latin typeface="Network Rail Sans" panose="02000000040000020004" pitchFamily="2" charset="0"/>
                          <a:ea typeface="+mn-ea"/>
                          <a:cs typeface="+mn-cs"/>
                        </a:rPr>
                        <a:t>ESSoW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Network Rail Sans" panose="02000000040000020004" pitchFamily="2" charset="0"/>
                          <a:ea typeface="+mn-ea"/>
                          <a:cs typeface="+mn-cs"/>
                        </a:rPr>
                        <a:t>) – Category L: List of approved Low Electrical Risk work activities</a:t>
                      </a:r>
                      <a:endParaRPr lang="en-GB" sz="1600" kern="100" dirty="0">
                        <a:effectLst/>
                        <a:latin typeface="Network Rail Sans" panose="02000000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71" marR="262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Network Rail Sans" panose="02000000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 of On Track Machines travelling and working in </a:t>
                      </a:r>
                      <a:r>
                        <a:rPr lang="en-GB" sz="1600" kern="100">
                          <a:effectLst/>
                          <a:latin typeface="Network Rail Sans" panose="02000000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possession, </a:t>
                      </a:r>
                      <a:r>
                        <a:rPr lang="en-GB" sz="1600" kern="100" dirty="0">
                          <a:effectLst/>
                          <a:latin typeface="Network Rail Sans" panose="02000000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associated controls.</a:t>
                      </a:r>
                    </a:p>
                  </a:txBody>
                  <a:tcPr marL="26271" marR="26271" marT="0" marB="0" anchor="ctr"/>
                </a:tc>
                <a:extLst>
                  <a:ext uri="{0D108BD9-81ED-4DB2-BD59-A6C34878D82A}">
                    <a16:rowId xmlns:a16="http://schemas.microsoft.com/office/drawing/2014/main" val="2700192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DE5465-921B-D3F3-32EA-B39DE0973D72}"/>
              </a:ext>
            </a:extLst>
          </p:cNvPr>
          <p:cNvSpPr txBox="1"/>
          <p:nvPr/>
        </p:nvSpPr>
        <p:spPr>
          <a:xfrm>
            <a:off x="862540" y="5962381"/>
            <a:ext cx="892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other SAI25 forms are unchanged.</a:t>
            </a:r>
          </a:p>
        </p:txBody>
      </p:sp>
    </p:spTree>
    <p:extLst>
      <p:ext uri="{BB962C8B-B14F-4D97-AF65-F5344CB8AC3E}">
        <p14:creationId xmlns:p14="http://schemas.microsoft.com/office/powerpoint/2010/main" val="203606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56D726-8B0C-E6E9-CAF5-EF53D50478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9963" y="365125"/>
            <a:ext cx="1080135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Forms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C8322-7B2A-F4B3-FC50-2AE23D1E81CA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969963" y="916769"/>
            <a:ext cx="5535611" cy="52927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400" dirty="0">
                <a:latin typeface="Network Rail Sans"/>
              </a:rPr>
              <a:t>All NR/L3/ELP/SAI25 forms have been relocated from the Standards and Controls website and onto the Safety Central website. Version control is now via a numeric/alpha format (Issue 1A/1B etc.)</a:t>
            </a:r>
            <a:endParaRPr lang="en-GB" sz="1600" dirty="0">
              <a:latin typeface="Network Rail San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latin typeface="Network Rail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latin typeface="Network Rail Sans"/>
              </a:rPr>
              <a:t>This action has been taken to ensure a more flexible route to form updates whilst we are in early deployment stages.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dirty="0">
              <a:latin typeface="Network Rail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latin typeface="Network Rail Sans"/>
              </a:rPr>
              <a:t>Once early deployment has been concluded and DRACAS items addressed, all forms will be made available on the Standards and Controls website again.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dirty="0">
              <a:latin typeface="Network Rail Sans"/>
            </a:endParaRPr>
          </a:p>
          <a:p>
            <a:pPr marL="0" indent="0">
              <a:buNone/>
              <a:defRPr/>
            </a:pPr>
            <a:r>
              <a:rPr lang="en-GB" sz="2400" dirty="0">
                <a:latin typeface="Network Rail Sans"/>
              </a:rPr>
              <a:t>Forms can be found on Safety Central at </a:t>
            </a:r>
            <a:r>
              <a:rPr lang="en-GB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NR/L3/ELP/SAI25 Forms - Safety Central (networkrail.co.uk)</a:t>
            </a:r>
            <a:endParaRPr lang="en-GB" sz="2400" dirty="0">
              <a:highlight>
                <a:srgbClr val="FFFF00"/>
              </a:highlight>
              <a:latin typeface="Network Rai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F4225-D4D7-2D5B-3078-7BD662C1A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28" t="19568" r="16562" b="8855"/>
          <a:stretch/>
        </p:blipFill>
        <p:spPr>
          <a:xfrm>
            <a:off x="6764638" y="1193486"/>
            <a:ext cx="5161376" cy="45035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22DDA0-DA9B-6212-E123-AEE295876C7C}"/>
              </a:ext>
            </a:extLst>
          </p:cNvPr>
          <p:cNvSpPr txBox="1"/>
          <p:nvPr/>
        </p:nvSpPr>
        <p:spPr>
          <a:xfrm rot="19484466">
            <a:off x="7444193" y="2896868"/>
            <a:ext cx="418442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Not final content – example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1EEB50-D7BD-5194-FC72-A1909AC9CC9B}"/>
              </a:ext>
            </a:extLst>
          </p:cNvPr>
          <p:cNvSpPr/>
          <p:nvPr/>
        </p:nvSpPr>
        <p:spPr>
          <a:xfrm>
            <a:off x="6930640" y="1756130"/>
            <a:ext cx="264920" cy="16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A739D-5A94-C5C3-C5A3-5041454C8A28}"/>
              </a:ext>
            </a:extLst>
          </p:cNvPr>
          <p:cNvSpPr/>
          <p:nvPr/>
        </p:nvSpPr>
        <p:spPr>
          <a:xfrm>
            <a:off x="6934899" y="2189680"/>
            <a:ext cx="264920" cy="16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7A96C9-17F4-BE80-A9F2-2572A5193343}"/>
              </a:ext>
            </a:extLst>
          </p:cNvPr>
          <p:cNvSpPr/>
          <p:nvPr/>
        </p:nvSpPr>
        <p:spPr>
          <a:xfrm>
            <a:off x="6931480" y="2641947"/>
            <a:ext cx="264920" cy="16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2A93B1-9C60-406A-3FEF-5E7490431AA3}"/>
              </a:ext>
            </a:extLst>
          </p:cNvPr>
          <p:cNvSpPr/>
          <p:nvPr/>
        </p:nvSpPr>
        <p:spPr>
          <a:xfrm>
            <a:off x="6922094" y="3038503"/>
            <a:ext cx="264920" cy="16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060741-BD0D-80B9-922D-9C7939E56EAF}"/>
              </a:ext>
            </a:extLst>
          </p:cNvPr>
          <p:cNvSpPr/>
          <p:nvPr/>
        </p:nvSpPr>
        <p:spPr>
          <a:xfrm>
            <a:off x="6921574" y="3726546"/>
            <a:ext cx="264920" cy="16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CC11F9-B665-6188-9B88-1A3DF24A54D6}"/>
              </a:ext>
            </a:extLst>
          </p:cNvPr>
          <p:cNvSpPr/>
          <p:nvPr/>
        </p:nvSpPr>
        <p:spPr>
          <a:xfrm>
            <a:off x="6919417" y="4162692"/>
            <a:ext cx="264920" cy="16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0F78B-86E9-E07D-5F6C-2545BCCC06EB}"/>
              </a:ext>
            </a:extLst>
          </p:cNvPr>
          <p:cNvSpPr/>
          <p:nvPr/>
        </p:nvSpPr>
        <p:spPr>
          <a:xfrm>
            <a:off x="6922135" y="4582359"/>
            <a:ext cx="264920" cy="16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3DCD05-6CAE-4D0B-24C9-58DF9210181C}"/>
              </a:ext>
            </a:extLst>
          </p:cNvPr>
          <p:cNvSpPr/>
          <p:nvPr/>
        </p:nvSpPr>
        <p:spPr>
          <a:xfrm>
            <a:off x="6922096" y="5004015"/>
            <a:ext cx="264920" cy="16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F7533A-A4A5-9CD5-E595-870B8A67C938}"/>
              </a:ext>
            </a:extLst>
          </p:cNvPr>
          <p:cNvSpPr/>
          <p:nvPr/>
        </p:nvSpPr>
        <p:spPr>
          <a:xfrm>
            <a:off x="6922096" y="5429626"/>
            <a:ext cx="264920" cy="16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BA18A5-DEF2-DDAF-7882-09395B497D97}"/>
              </a:ext>
            </a:extLst>
          </p:cNvPr>
          <p:cNvSpPr/>
          <p:nvPr/>
        </p:nvSpPr>
        <p:spPr>
          <a:xfrm>
            <a:off x="6833958" y="1193486"/>
            <a:ext cx="1575103" cy="16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59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57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c446fc-6218-4e9c-bd38-52aec6112400">
      <Terms xmlns="http://schemas.microsoft.com/office/infopath/2007/PartnerControls"/>
    </lcf76f155ced4ddcb4097134ff3c332f>
    <TaxCatchAll xmlns="43f2f4c9-d494-4b45-85fe-dfecd2bb9167" xsi:nil="true"/>
    <Notes xmlns="a7c446fc-6218-4e9c-bd38-52aec611240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8523C71ED05429507AA38214773A2" ma:contentTypeVersion="19" ma:contentTypeDescription="Create a new document." ma:contentTypeScope="" ma:versionID="b7aba675cdde1124cb91f1718f52697c">
  <xsd:schema xmlns:xsd="http://www.w3.org/2001/XMLSchema" xmlns:xs="http://www.w3.org/2001/XMLSchema" xmlns:p="http://schemas.microsoft.com/office/2006/metadata/properties" xmlns:ns2="a7c446fc-6218-4e9c-bd38-52aec6112400" xmlns:ns3="43f2f4c9-d494-4b45-85fe-dfecd2bb9167" targetNamespace="http://schemas.microsoft.com/office/2006/metadata/properties" ma:root="true" ma:fieldsID="5d8d87bc3f564d21fe6fe25453e0f859" ns2:_="" ns3:_="">
    <xsd:import namespace="a7c446fc-6218-4e9c-bd38-52aec6112400"/>
    <xsd:import namespace="43f2f4c9-d494-4b45-85fe-dfecd2bb91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446fc-6218-4e9c-bd38-52aec6112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e89bcca-d77b-429e-a31c-3f7c234e70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5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2f4c9-d494-4b45-85fe-dfecd2bb916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4121a4b-6ebb-47f3-b530-9053f81f556b}" ma:internalName="TaxCatchAll" ma:showField="CatchAllData" ma:web="43f2f4c9-d494-4b45-85fe-dfecd2bb91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59A5A1-A0AA-4691-B910-318699D6D425}">
  <ds:schemaRefs>
    <ds:schemaRef ds:uri="43f2f4c9-d494-4b45-85fe-dfecd2bb9167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7c446fc-6218-4e9c-bd38-52aec611240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EBF1F52-1795-4076-90E0-E41F60A56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96389E-54AA-45C5-B704-FDFCF7ECD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446fc-6218-4e9c-bd38-52aec6112400"/>
    <ds:schemaRef ds:uri="43f2f4c9-d494-4b45-85fe-dfecd2bb91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</TotalTime>
  <Words>400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Network Rail Sans</vt:lpstr>
      <vt:lpstr>Calibri Light</vt:lpstr>
      <vt:lpstr>Calibri</vt:lpstr>
      <vt:lpstr>Arial</vt:lpstr>
      <vt:lpstr>Office Theme</vt:lpstr>
      <vt:lpstr>PowerPoint Presentation</vt:lpstr>
      <vt:lpstr>Forms Update 13th March 2026</vt:lpstr>
      <vt:lpstr>ELP/SAI25 Forms update 13th March 2026</vt:lpstr>
      <vt:lpstr>Forms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Gibbs Janette</dc:creator>
  <cp:lastModifiedBy>Sangeeta Ahir</cp:lastModifiedBy>
  <cp:revision>22</cp:revision>
  <dcterms:created xsi:type="dcterms:W3CDTF">2020-09-17T08:32:52Z</dcterms:created>
  <dcterms:modified xsi:type="dcterms:W3CDTF">2026-03-13T16:28:42Z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77031b-11bc-4db9-b655-7d79027ad570_Enabled">
    <vt:lpwstr>true</vt:lpwstr>
  </property>
  <property fmtid="{D5CDD505-2E9C-101B-9397-08002B2CF9AE}" pid="3" name="MSIP_Label_8577031b-11bc-4db9-b655-7d79027ad570_SetDate">
    <vt:lpwstr>2020-09-17T08:32:52Z</vt:lpwstr>
  </property>
  <property fmtid="{D5CDD505-2E9C-101B-9397-08002B2CF9AE}" pid="4" name="MSIP_Label_8577031b-11bc-4db9-b655-7d79027ad570_Method">
    <vt:lpwstr>Standard</vt:lpwstr>
  </property>
  <property fmtid="{D5CDD505-2E9C-101B-9397-08002B2CF9AE}" pid="5" name="MSIP_Label_8577031b-11bc-4db9-b655-7d79027ad570_Name">
    <vt:lpwstr>8577031b-11bc-4db9-b655-7d79027ad570</vt:lpwstr>
  </property>
  <property fmtid="{D5CDD505-2E9C-101B-9397-08002B2CF9AE}" pid="6" name="MSIP_Label_8577031b-11bc-4db9-b655-7d79027ad570_SiteId">
    <vt:lpwstr>c22cc3e1-5d7f-4f4d-be03-d5a158cc9409</vt:lpwstr>
  </property>
  <property fmtid="{D5CDD505-2E9C-101B-9397-08002B2CF9AE}" pid="7" name="MSIP_Label_8577031b-11bc-4db9-b655-7d79027ad570_ActionId">
    <vt:lpwstr>41a8638c-1af5-42d6-8eb9-000090fdb590</vt:lpwstr>
  </property>
  <property fmtid="{D5CDD505-2E9C-101B-9397-08002B2CF9AE}" pid="8" name="MSIP_Label_8577031b-11bc-4db9-b655-7d79027ad570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  <property fmtid="{D5CDD505-2E9C-101B-9397-08002B2CF9AE}" pid="11" name="ContentTypeId">
    <vt:lpwstr>0x01010065C8523C71ED05429507AA38214773A2</vt:lpwstr>
  </property>
  <property fmtid="{D5CDD505-2E9C-101B-9397-08002B2CF9AE}" pid="12" name="MediaServiceImageTags">
    <vt:lpwstr/>
  </property>
</Properties>
</file>