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85" r:id="rId5"/>
  </p:sldMasterIdLst>
  <p:notesMasterIdLst>
    <p:notesMasterId r:id="rId51"/>
  </p:notesMasterIdLst>
  <p:sldIdLst>
    <p:sldId id="256" r:id="rId6"/>
    <p:sldId id="2147197485" r:id="rId7"/>
    <p:sldId id="2147197492" r:id="rId8"/>
    <p:sldId id="2147197487" r:id="rId9"/>
    <p:sldId id="283" r:id="rId10"/>
    <p:sldId id="284" r:id="rId11"/>
    <p:sldId id="2147197484" r:id="rId12"/>
    <p:sldId id="2147197502" r:id="rId13"/>
    <p:sldId id="2147197488" r:id="rId14"/>
    <p:sldId id="259" r:id="rId15"/>
    <p:sldId id="353" r:id="rId16"/>
    <p:sldId id="2147197486" r:id="rId17"/>
    <p:sldId id="2147197499" r:id="rId18"/>
    <p:sldId id="2147197500" r:id="rId19"/>
    <p:sldId id="2147197523" r:id="rId20"/>
    <p:sldId id="2147197482" r:id="rId21"/>
    <p:sldId id="2147197513" r:id="rId22"/>
    <p:sldId id="2147197517" r:id="rId23"/>
    <p:sldId id="2147197536" r:id="rId24"/>
    <p:sldId id="2147197489" r:id="rId25"/>
    <p:sldId id="2147197518" r:id="rId26"/>
    <p:sldId id="2147197534" r:id="rId27"/>
    <p:sldId id="2147197497" r:id="rId28"/>
    <p:sldId id="2147197498" r:id="rId29"/>
    <p:sldId id="2147197506" r:id="rId30"/>
    <p:sldId id="2147197521" r:id="rId31"/>
    <p:sldId id="2147197508" r:id="rId32"/>
    <p:sldId id="2147197490" r:id="rId33"/>
    <p:sldId id="2147197529" r:id="rId34"/>
    <p:sldId id="2147197527" r:id="rId35"/>
    <p:sldId id="2147197528" r:id="rId36"/>
    <p:sldId id="2147197509" r:id="rId37"/>
    <p:sldId id="2147197495" r:id="rId38"/>
    <p:sldId id="2147197511" r:id="rId39"/>
    <p:sldId id="2147197510" r:id="rId40"/>
    <p:sldId id="2147197522" r:id="rId41"/>
    <p:sldId id="343" r:id="rId42"/>
    <p:sldId id="2147197491" r:id="rId43"/>
    <p:sldId id="2147197493" r:id="rId44"/>
    <p:sldId id="262" r:id="rId45"/>
    <p:sldId id="2147197535" r:id="rId46"/>
    <p:sldId id="2147197524" r:id="rId47"/>
    <p:sldId id="2147197503" r:id="rId48"/>
    <p:sldId id="2147197519" r:id="rId49"/>
    <p:sldId id="264"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Network Rail Sans" panose="02000000040000020004" pitchFamily="2"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356"/>
    <a:srgbClr val="A5A5A5"/>
    <a:srgbClr val="FF4747"/>
    <a:srgbClr val="FF5353"/>
    <a:srgbClr val="8DC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1AF531-9DBB-45FC-B109-497327835213}" v="49" vWet="51" dt="2024-02-12T09:29:09.512"/>
    <p1510:client id="{80B5DDBD-6CB0-4DCB-BD29-6A3B705018B9}" v="181" dt="2024-02-12T10:09:37.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1638" autoAdjust="0"/>
  </p:normalViewPr>
  <p:slideViewPr>
    <p:cSldViewPr snapToGrid="0">
      <p:cViewPr varScale="1">
        <p:scale>
          <a:sx n="61" d="100"/>
          <a:sy n="61" d="100"/>
        </p:scale>
        <p:origin x="9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Cresswell" userId="edd441ec-e9f7-416b-8f02-1c9c06f7a20a" providerId="ADAL" clId="{3E1AF531-9DBB-45FC-B109-497327835213}"/>
    <pc:docChg chg="custSel addSld modSld">
      <pc:chgData name="Chris Cresswell" userId="edd441ec-e9f7-416b-8f02-1c9c06f7a20a" providerId="ADAL" clId="{3E1AF531-9DBB-45FC-B109-497327835213}" dt="2024-02-12T09:19:11.876" v="46" actId="14100"/>
      <pc:docMkLst>
        <pc:docMk/>
      </pc:docMkLst>
      <pc:sldChg chg="delSp modSp add mod">
        <pc:chgData name="Chris Cresswell" userId="edd441ec-e9f7-416b-8f02-1c9c06f7a20a" providerId="ADAL" clId="{3E1AF531-9DBB-45FC-B109-497327835213}" dt="2024-02-12T09:19:11.876" v="46" actId="14100"/>
        <pc:sldMkLst>
          <pc:docMk/>
          <pc:sldMk cId="3405612409" sldId="2147197536"/>
        </pc:sldMkLst>
        <pc:spChg chg="mod">
          <ac:chgData name="Chris Cresswell" userId="edd441ec-e9f7-416b-8f02-1c9c06f7a20a" providerId="ADAL" clId="{3E1AF531-9DBB-45FC-B109-497327835213}" dt="2024-02-12T09:19:11.876" v="46" actId="14100"/>
          <ac:spMkLst>
            <pc:docMk/>
            <pc:sldMk cId="3405612409" sldId="2147197536"/>
            <ac:spMk id="2" creationId="{69A7A8FB-1440-7DA3-7A59-2A3DFEDF5E87}"/>
          </ac:spMkLst>
        </pc:spChg>
        <pc:spChg chg="mod">
          <ac:chgData name="Chris Cresswell" userId="edd441ec-e9f7-416b-8f02-1c9c06f7a20a" providerId="ADAL" clId="{3E1AF531-9DBB-45FC-B109-497327835213}" dt="2024-02-12T09:18:41.238" v="43" actId="1036"/>
          <ac:spMkLst>
            <pc:docMk/>
            <pc:sldMk cId="3405612409" sldId="2147197536"/>
            <ac:spMk id="5" creationId="{3C346F8F-871D-EA8F-923C-D1F8D9EBD6CD}"/>
          </ac:spMkLst>
        </pc:spChg>
        <pc:spChg chg="del">
          <ac:chgData name="Chris Cresswell" userId="edd441ec-e9f7-416b-8f02-1c9c06f7a20a" providerId="ADAL" clId="{3E1AF531-9DBB-45FC-B109-497327835213}" dt="2024-02-12T09:18:15.404" v="3" actId="478"/>
          <ac:spMkLst>
            <pc:docMk/>
            <pc:sldMk cId="3405612409" sldId="2147197536"/>
            <ac:spMk id="9" creationId="{B18A9391-5BD8-BEBD-67F2-72F8BE060A45}"/>
          </ac:spMkLst>
        </pc:spChg>
        <pc:spChg chg="mod">
          <ac:chgData name="Chris Cresswell" userId="edd441ec-e9f7-416b-8f02-1c9c06f7a20a" providerId="ADAL" clId="{3E1AF531-9DBB-45FC-B109-497327835213}" dt="2024-02-12T09:18:41.238" v="43" actId="1036"/>
          <ac:spMkLst>
            <pc:docMk/>
            <pc:sldMk cId="3405612409" sldId="2147197536"/>
            <ac:spMk id="10" creationId="{A4504E9E-20AA-D225-D23D-366E805582CD}"/>
          </ac:spMkLst>
        </pc:spChg>
        <pc:spChg chg="mod">
          <ac:chgData name="Chris Cresswell" userId="edd441ec-e9f7-416b-8f02-1c9c06f7a20a" providerId="ADAL" clId="{3E1AF531-9DBB-45FC-B109-497327835213}" dt="2024-02-12T09:18:41.238" v="43" actId="1036"/>
          <ac:spMkLst>
            <pc:docMk/>
            <pc:sldMk cId="3405612409" sldId="2147197536"/>
            <ac:spMk id="11" creationId="{2A4D51D7-AA53-C3E9-78EE-8F42567ABDC1}"/>
          </ac:spMkLst>
        </pc:spChg>
        <pc:spChg chg="mod">
          <ac:chgData name="Chris Cresswell" userId="edd441ec-e9f7-416b-8f02-1c9c06f7a20a" providerId="ADAL" clId="{3E1AF531-9DBB-45FC-B109-497327835213}" dt="2024-02-12T09:18:41.238" v="43" actId="1036"/>
          <ac:spMkLst>
            <pc:docMk/>
            <pc:sldMk cId="3405612409" sldId="2147197536"/>
            <ac:spMk id="12" creationId="{2070FBD3-C959-A2B8-76BD-9220976F94AC}"/>
          </ac:spMkLst>
        </pc:spChg>
        <pc:spChg chg="del">
          <ac:chgData name="Chris Cresswell" userId="edd441ec-e9f7-416b-8f02-1c9c06f7a20a" providerId="ADAL" clId="{3E1AF531-9DBB-45FC-B109-497327835213}" dt="2024-02-12T09:18:09.902" v="1" actId="478"/>
          <ac:spMkLst>
            <pc:docMk/>
            <pc:sldMk cId="3405612409" sldId="2147197536"/>
            <ac:spMk id="40" creationId="{D00FA8EC-063E-F34A-CC52-8A054160F8BA}"/>
          </ac:spMkLst>
        </pc:spChg>
        <pc:spChg chg="del">
          <ac:chgData name="Chris Cresswell" userId="edd441ec-e9f7-416b-8f02-1c9c06f7a20a" providerId="ADAL" clId="{3E1AF531-9DBB-45FC-B109-497327835213}" dt="2024-02-12T09:18:11.310" v="2" actId="478"/>
          <ac:spMkLst>
            <pc:docMk/>
            <pc:sldMk cId="3405612409" sldId="2147197536"/>
            <ac:spMk id="41" creationId="{792601E3-784A-7693-F42F-018581328FFE}"/>
          </ac:spMkLst>
        </pc:spChg>
        <pc:grpChg chg="del">
          <ac:chgData name="Chris Cresswell" userId="edd441ec-e9f7-416b-8f02-1c9c06f7a20a" providerId="ADAL" clId="{3E1AF531-9DBB-45FC-B109-497327835213}" dt="2024-02-12T09:18:16.006" v="4" actId="478"/>
          <ac:grpSpMkLst>
            <pc:docMk/>
            <pc:sldMk cId="3405612409" sldId="2147197536"/>
            <ac:grpSpMk id="4" creationId="{1AE557C5-7CB5-4B30-A1D0-5A859825EDCC}"/>
          </ac:grpSpMkLst>
        </pc:grpChg>
        <pc:grpChg chg="mod">
          <ac:chgData name="Chris Cresswell" userId="edd441ec-e9f7-416b-8f02-1c9c06f7a20a" providerId="ADAL" clId="{3E1AF531-9DBB-45FC-B109-497327835213}" dt="2024-02-12T09:18:41.238" v="43" actId="1036"/>
          <ac:grpSpMkLst>
            <pc:docMk/>
            <pc:sldMk cId="3405612409" sldId="2147197536"/>
            <ac:grpSpMk id="6" creationId="{06E39552-535A-6FAE-8A48-D5474D8D1AC7}"/>
          </ac:grpSpMkLst>
        </pc:grpChg>
        <pc:grpChg chg="mod">
          <ac:chgData name="Chris Cresswell" userId="edd441ec-e9f7-416b-8f02-1c9c06f7a20a" providerId="ADAL" clId="{3E1AF531-9DBB-45FC-B109-497327835213}" dt="2024-02-12T09:18:41.238" v="43" actId="1036"/>
          <ac:grpSpMkLst>
            <pc:docMk/>
            <pc:sldMk cId="3405612409" sldId="2147197536"/>
            <ac:grpSpMk id="7" creationId="{660D9B6A-12D2-8D1A-86A7-A00032977CBD}"/>
          </ac:grpSpMkLst>
        </pc:grpChg>
        <pc:grpChg chg="mod">
          <ac:chgData name="Chris Cresswell" userId="edd441ec-e9f7-416b-8f02-1c9c06f7a20a" providerId="ADAL" clId="{3E1AF531-9DBB-45FC-B109-497327835213}" dt="2024-02-12T09:18:41.238" v="43" actId="1036"/>
          <ac:grpSpMkLst>
            <pc:docMk/>
            <pc:sldMk cId="3405612409" sldId="2147197536"/>
            <ac:grpSpMk id="8" creationId="{59B1D1A7-D440-D09B-0750-99D7B95BDBE9}"/>
          </ac:grpSpMkLst>
        </pc:grpChg>
      </pc:sldChg>
    </pc:docChg>
  </pc:docChgLst>
  <pc:docChgLst>
    <pc:chgData name="Jonathan Evans (he/him/his)" userId="8cad5693-e590-4951-a78a-58dbef9997d9" providerId="ADAL" clId="{80B5DDBD-6CB0-4DCB-BD29-6A3B705018B9}"/>
    <pc:docChg chg="undo custSel addSld modSld">
      <pc:chgData name="Jonathan Evans (he/him/his)" userId="8cad5693-e590-4951-a78a-58dbef9997d9" providerId="ADAL" clId="{80B5DDBD-6CB0-4DCB-BD29-6A3B705018B9}" dt="2024-02-12T10:11:31.258" v="490" actId="20577"/>
      <pc:docMkLst>
        <pc:docMk/>
      </pc:docMkLst>
      <pc:sldChg chg="modSp mod">
        <pc:chgData name="Jonathan Evans (he/him/his)" userId="8cad5693-e590-4951-a78a-58dbef9997d9" providerId="ADAL" clId="{80B5DDBD-6CB0-4DCB-BD29-6A3B705018B9}" dt="2024-02-12T09:02:14.458" v="219" actId="20577"/>
        <pc:sldMkLst>
          <pc:docMk/>
          <pc:sldMk cId="2388700696" sldId="256"/>
        </pc:sldMkLst>
        <pc:spChg chg="mod">
          <ac:chgData name="Jonathan Evans (he/him/his)" userId="8cad5693-e590-4951-a78a-58dbef9997d9" providerId="ADAL" clId="{80B5DDBD-6CB0-4DCB-BD29-6A3B705018B9}" dt="2024-02-12T09:02:14.458" v="219" actId="20577"/>
          <ac:spMkLst>
            <pc:docMk/>
            <pc:sldMk cId="2388700696" sldId="256"/>
            <ac:spMk id="4" creationId="{89411A6B-DAA8-676D-F911-14EE4A138971}"/>
          </ac:spMkLst>
        </pc:spChg>
      </pc:sldChg>
      <pc:sldChg chg="modSp mod">
        <pc:chgData name="Jonathan Evans (he/him/his)" userId="8cad5693-e590-4951-a78a-58dbef9997d9" providerId="ADAL" clId="{80B5DDBD-6CB0-4DCB-BD29-6A3B705018B9}" dt="2024-02-12T09:16:56.955" v="457" actId="20577"/>
        <pc:sldMkLst>
          <pc:docMk/>
          <pc:sldMk cId="3429822522" sldId="2147197485"/>
        </pc:sldMkLst>
        <pc:spChg chg="mod">
          <ac:chgData name="Jonathan Evans (he/him/his)" userId="8cad5693-e590-4951-a78a-58dbef9997d9" providerId="ADAL" clId="{80B5DDBD-6CB0-4DCB-BD29-6A3B705018B9}" dt="2024-02-12T09:16:56.955" v="457" actId="20577"/>
          <ac:spMkLst>
            <pc:docMk/>
            <pc:sldMk cId="3429822522" sldId="2147197485"/>
            <ac:spMk id="6" creationId="{11EE5949-34AB-FAD0-5DBD-6DBC5685F4E2}"/>
          </ac:spMkLst>
        </pc:spChg>
      </pc:sldChg>
      <pc:sldChg chg="modSp">
        <pc:chgData name="Jonathan Evans (he/him/his)" userId="8cad5693-e590-4951-a78a-58dbef9997d9" providerId="ADAL" clId="{80B5DDBD-6CB0-4DCB-BD29-6A3B705018B9}" dt="2024-02-12T09:29:27.849" v="463" actId="113"/>
        <pc:sldMkLst>
          <pc:docMk/>
          <pc:sldMk cId="1996198990" sldId="2147197497"/>
        </pc:sldMkLst>
        <pc:graphicFrameChg chg="mod">
          <ac:chgData name="Jonathan Evans (he/him/his)" userId="8cad5693-e590-4951-a78a-58dbef9997d9" providerId="ADAL" clId="{80B5DDBD-6CB0-4DCB-BD29-6A3B705018B9}" dt="2024-02-12T09:29:27.849" v="463" actId="113"/>
          <ac:graphicFrameMkLst>
            <pc:docMk/>
            <pc:sldMk cId="1996198990" sldId="2147197497"/>
            <ac:graphicFrameMk id="7" creationId="{A4777A3C-73A8-EDC7-1D44-95EFF3A2CBC4}"/>
          </ac:graphicFrameMkLst>
        </pc:graphicFrameChg>
      </pc:sldChg>
      <pc:sldChg chg="modSp">
        <pc:chgData name="Jonathan Evans (he/him/his)" userId="8cad5693-e590-4951-a78a-58dbef9997d9" providerId="ADAL" clId="{80B5DDBD-6CB0-4DCB-BD29-6A3B705018B9}" dt="2024-02-12T09:34:36.463" v="470" actId="114"/>
        <pc:sldMkLst>
          <pc:docMk/>
          <pc:sldMk cId="3724718347" sldId="2147197498"/>
        </pc:sldMkLst>
        <pc:graphicFrameChg chg="mod">
          <ac:chgData name="Jonathan Evans (he/him/his)" userId="8cad5693-e590-4951-a78a-58dbef9997d9" providerId="ADAL" clId="{80B5DDBD-6CB0-4DCB-BD29-6A3B705018B9}" dt="2024-02-12T09:34:36.463" v="470" actId="114"/>
          <ac:graphicFrameMkLst>
            <pc:docMk/>
            <pc:sldMk cId="3724718347" sldId="2147197498"/>
            <ac:graphicFrameMk id="8" creationId="{E6814FEF-E8FA-76F0-2C8A-AE0C5DC443B7}"/>
          </ac:graphicFrameMkLst>
        </pc:graphicFrameChg>
      </pc:sldChg>
      <pc:sldChg chg="modSp">
        <pc:chgData name="Jonathan Evans (he/him/his)" userId="8cad5693-e590-4951-a78a-58dbef9997d9" providerId="ADAL" clId="{80B5DDBD-6CB0-4DCB-BD29-6A3B705018B9}" dt="2024-02-12T10:09:03.849" v="475" actId="113"/>
        <pc:sldMkLst>
          <pc:docMk/>
          <pc:sldMk cId="976751710" sldId="2147197506"/>
        </pc:sldMkLst>
        <pc:graphicFrameChg chg="mod">
          <ac:chgData name="Jonathan Evans (he/him/his)" userId="8cad5693-e590-4951-a78a-58dbef9997d9" providerId="ADAL" clId="{80B5DDBD-6CB0-4DCB-BD29-6A3B705018B9}" dt="2024-02-12T10:09:03.849" v="475" actId="113"/>
          <ac:graphicFrameMkLst>
            <pc:docMk/>
            <pc:sldMk cId="976751710" sldId="2147197506"/>
            <ac:graphicFrameMk id="7" creationId="{A4777A3C-73A8-EDC7-1D44-95EFF3A2CBC4}"/>
          </ac:graphicFrameMkLst>
        </pc:graphicFrameChg>
      </pc:sldChg>
      <pc:sldChg chg="modSp mod">
        <pc:chgData name="Jonathan Evans (he/him/his)" userId="8cad5693-e590-4951-a78a-58dbef9997d9" providerId="ADAL" clId="{80B5DDBD-6CB0-4DCB-BD29-6A3B705018B9}" dt="2024-02-12T10:09:55.594" v="484" actId="20577"/>
        <pc:sldMkLst>
          <pc:docMk/>
          <pc:sldMk cId="2241822966" sldId="2147197509"/>
        </pc:sldMkLst>
        <pc:spChg chg="mod">
          <ac:chgData name="Jonathan Evans (he/him/his)" userId="8cad5693-e590-4951-a78a-58dbef9997d9" providerId="ADAL" clId="{80B5DDBD-6CB0-4DCB-BD29-6A3B705018B9}" dt="2024-02-12T10:09:55.594" v="484" actId="20577"/>
          <ac:spMkLst>
            <pc:docMk/>
            <pc:sldMk cId="2241822966" sldId="2147197509"/>
            <ac:spMk id="4" creationId="{79BA1352-42CF-3980-2541-40DA43DE78C2}"/>
          </ac:spMkLst>
        </pc:spChg>
      </pc:sldChg>
      <pc:sldChg chg="modSp mod">
        <pc:chgData name="Jonathan Evans (he/him/his)" userId="8cad5693-e590-4951-a78a-58dbef9997d9" providerId="ADAL" clId="{80B5DDBD-6CB0-4DCB-BD29-6A3B705018B9}" dt="2024-02-12T10:11:31.258" v="490" actId="20577"/>
        <pc:sldMkLst>
          <pc:docMk/>
          <pc:sldMk cId="3714208029" sldId="2147197510"/>
        </pc:sldMkLst>
        <pc:spChg chg="mod">
          <ac:chgData name="Jonathan Evans (he/him/his)" userId="8cad5693-e590-4951-a78a-58dbef9997d9" providerId="ADAL" clId="{80B5DDBD-6CB0-4DCB-BD29-6A3B705018B9}" dt="2024-02-12T10:11:31.258" v="490" actId="20577"/>
          <ac:spMkLst>
            <pc:docMk/>
            <pc:sldMk cId="3714208029" sldId="2147197510"/>
            <ac:spMk id="3" creationId="{063005A4-F912-7B66-2A95-44E134E7504D}"/>
          </ac:spMkLst>
        </pc:spChg>
      </pc:sldChg>
      <pc:sldChg chg="modSp mod">
        <pc:chgData name="Jonathan Evans (he/him/his)" userId="8cad5693-e590-4951-a78a-58dbef9997d9" providerId="ADAL" clId="{80B5DDBD-6CB0-4DCB-BD29-6A3B705018B9}" dt="2024-02-12T10:09:35.258" v="479" actId="113"/>
        <pc:sldMkLst>
          <pc:docMk/>
          <pc:sldMk cId="2477433641" sldId="2147197521"/>
        </pc:sldMkLst>
        <pc:spChg chg="mod">
          <ac:chgData name="Jonathan Evans (he/him/his)" userId="8cad5693-e590-4951-a78a-58dbef9997d9" providerId="ADAL" clId="{80B5DDBD-6CB0-4DCB-BD29-6A3B705018B9}" dt="2024-02-12T10:09:35.258" v="479" actId="113"/>
          <ac:spMkLst>
            <pc:docMk/>
            <pc:sldMk cId="2477433641" sldId="2147197521"/>
            <ac:spMk id="15" creationId="{A7D5C4E1-E406-BB19-3040-C1F54C801647}"/>
          </ac:spMkLst>
        </pc:spChg>
        <pc:spChg chg="mod">
          <ac:chgData name="Jonathan Evans (he/him/his)" userId="8cad5693-e590-4951-a78a-58dbef9997d9" providerId="ADAL" clId="{80B5DDBD-6CB0-4DCB-BD29-6A3B705018B9}" dt="2024-02-12T10:09:34.690" v="478" actId="113"/>
          <ac:spMkLst>
            <pc:docMk/>
            <pc:sldMk cId="2477433641" sldId="2147197521"/>
            <ac:spMk id="16" creationId="{3D61255A-25C3-1FF8-9AB7-D7A1F8C8AAE3}"/>
          </ac:spMkLst>
        </pc:spChg>
      </pc:sldChg>
      <pc:sldChg chg="modSp mod">
        <pc:chgData name="Jonathan Evans (he/him/his)" userId="8cad5693-e590-4951-a78a-58dbef9997d9" providerId="ADAL" clId="{80B5DDBD-6CB0-4DCB-BD29-6A3B705018B9}" dt="2024-02-12T09:15:09.687" v="397" actId="20577"/>
        <pc:sldMkLst>
          <pc:docMk/>
          <pc:sldMk cId="763720470" sldId="2147197528"/>
        </pc:sldMkLst>
        <pc:graphicFrameChg chg="mod">
          <ac:chgData name="Jonathan Evans (he/him/his)" userId="8cad5693-e590-4951-a78a-58dbef9997d9" providerId="ADAL" clId="{80B5DDBD-6CB0-4DCB-BD29-6A3B705018B9}" dt="2024-02-12T09:15:09.687" v="397" actId="20577"/>
          <ac:graphicFrameMkLst>
            <pc:docMk/>
            <pc:sldMk cId="763720470" sldId="2147197528"/>
            <ac:graphicFrameMk id="6" creationId="{22EBA12F-4A83-CB56-0593-28F7914ED0A4}"/>
          </ac:graphicFrameMkLst>
        </pc:graphicFrameChg>
      </pc:sldChg>
      <pc:sldChg chg="addSp modSp mod">
        <pc:chgData name="Jonathan Evans (he/him/his)" userId="8cad5693-e590-4951-a78a-58dbef9997d9" providerId="ADAL" clId="{80B5DDBD-6CB0-4DCB-BD29-6A3B705018B9}" dt="2024-02-12T09:01:04.207" v="217" actId="1076"/>
        <pc:sldMkLst>
          <pc:docMk/>
          <pc:sldMk cId="1644904354" sldId="2147197529"/>
        </pc:sldMkLst>
        <pc:spChg chg="add mod">
          <ac:chgData name="Jonathan Evans (he/him/his)" userId="8cad5693-e590-4951-a78a-58dbef9997d9" providerId="ADAL" clId="{80B5DDBD-6CB0-4DCB-BD29-6A3B705018B9}" dt="2024-02-12T08:59:35.897" v="105" actId="14100"/>
          <ac:spMkLst>
            <pc:docMk/>
            <pc:sldMk cId="1644904354" sldId="2147197529"/>
            <ac:spMk id="3" creationId="{13104A44-1A11-8DF8-EB8E-D905D8F27F4A}"/>
          </ac:spMkLst>
        </pc:spChg>
        <pc:spChg chg="add mod">
          <ac:chgData name="Jonathan Evans (he/him/his)" userId="8cad5693-e590-4951-a78a-58dbef9997d9" providerId="ADAL" clId="{80B5DDBD-6CB0-4DCB-BD29-6A3B705018B9}" dt="2024-02-12T09:00:31.859" v="207" actId="14100"/>
          <ac:spMkLst>
            <pc:docMk/>
            <pc:sldMk cId="1644904354" sldId="2147197529"/>
            <ac:spMk id="4" creationId="{B710AEAB-3368-BE89-B37A-55962F476DBB}"/>
          </ac:spMkLst>
        </pc:spChg>
        <pc:spChg chg="add mod">
          <ac:chgData name="Jonathan Evans (he/him/his)" userId="8cad5693-e590-4951-a78a-58dbef9997d9" providerId="ADAL" clId="{80B5DDBD-6CB0-4DCB-BD29-6A3B705018B9}" dt="2024-02-12T09:01:04.207" v="217" actId="1076"/>
          <ac:spMkLst>
            <pc:docMk/>
            <pc:sldMk cId="1644904354" sldId="2147197529"/>
            <ac:spMk id="6" creationId="{F8E5ED68-4074-68F2-1F85-9F543588FD98}"/>
          </ac:spMkLst>
        </pc:spChg>
        <pc:picChg chg="mod">
          <ac:chgData name="Jonathan Evans (he/him/his)" userId="8cad5693-e590-4951-a78a-58dbef9997d9" providerId="ADAL" clId="{80B5DDBD-6CB0-4DCB-BD29-6A3B705018B9}" dt="2024-02-12T09:00:42.985" v="210" actId="1076"/>
          <ac:picMkLst>
            <pc:docMk/>
            <pc:sldMk cId="1644904354" sldId="2147197529"/>
            <ac:picMk id="20" creationId="{77E6F340-DAC6-6B69-4D18-2E5B1B40C4DE}"/>
          </ac:picMkLst>
        </pc:picChg>
      </pc:sldChg>
      <pc:sldChg chg="modSp add mod">
        <pc:chgData name="Jonathan Evans (he/him/his)" userId="8cad5693-e590-4951-a78a-58dbef9997d9" providerId="ADAL" clId="{80B5DDBD-6CB0-4DCB-BD29-6A3B705018B9}" dt="2024-02-12T09:11:39.222" v="240" actId="5793"/>
        <pc:sldMkLst>
          <pc:docMk/>
          <pc:sldMk cId="362435209" sldId="2147197535"/>
        </pc:sldMkLst>
        <pc:spChg chg="mod">
          <ac:chgData name="Jonathan Evans (he/him/his)" userId="8cad5693-e590-4951-a78a-58dbef9997d9" providerId="ADAL" clId="{80B5DDBD-6CB0-4DCB-BD29-6A3B705018B9}" dt="2024-02-12T09:11:39.222" v="240" actId="5793"/>
          <ac:spMkLst>
            <pc:docMk/>
            <pc:sldMk cId="362435209" sldId="2147197535"/>
            <ac:spMk id="4" creationId="{79BA1352-42CF-3980-2541-40DA43DE78C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6_2" csCatId="accent6" phldr="1"/>
      <dgm:spPr/>
      <dgm:t>
        <a:bodyPr/>
        <a:lstStyle/>
        <a:p>
          <a:endParaRPr lang="en-US"/>
        </a:p>
      </dgm:t>
    </dgm:pt>
    <dgm:pt modelId="{01E30104-C6D2-4038-943B-E892EF035F9F}">
      <dgm:prSet phldrT="[Text]" custT="1"/>
      <dgm:spPr/>
      <dgm:t>
        <a:bodyPr/>
        <a:lstStyle/>
        <a:p>
          <a:pPr>
            <a:defRPr b="1"/>
          </a:pPr>
          <a:r>
            <a:rPr lang="en-US" sz="1600" b="1" kern="1200" dirty="0">
              <a:latin typeface="Calibri" panose="020F0502020204030204"/>
              <a:ea typeface="+mn-ea"/>
              <a:cs typeface="+mn-cs"/>
            </a:rPr>
            <a:t>2021</a:t>
          </a:r>
        </a:p>
      </dgm:t>
    </dgm:pt>
    <dgm:pt modelId="{092E1470-2A61-4566-BC11-FD5FD2494384}" type="parTrans" cxnId="{4E932B5B-A02A-442C-91C0-92A0F5BF5D6E}">
      <dgm:prSet/>
      <dgm:spPr/>
      <dgm:t>
        <a:bodyPr/>
        <a:lstStyle/>
        <a:p>
          <a:endParaRPr lang="en-GB"/>
        </a:p>
      </dgm:t>
    </dgm:pt>
    <dgm:pt modelId="{F0FF3BE7-A5FC-4710-A9DE-F4C189BA9B6C}" type="sibTrans" cxnId="{4E932B5B-A02A-442C-91C0-92A0F5BF5D6E}">
      <dgm:prSet/>
      <dgm:spPr/>
      <dgm:t>
        <a:bodyPr/>
        <a:lstStyle/>
        <a:p>
          <a:endParaRPr lang="en-GB"/>
        </a:p>
      </dgm:t>
    </dgm:pt>
    <dgm:pt modelId="{F76C9156-C522-410B-955E-BC4144D15323}">
      <dgm:prSet phldrT="[Text]" custT="1"/>
      <dgm:spPr/>
      <dgm:t>
        <a:bodyPr/>
        <a:lstStyle/>
        <a:p>
          <a:r>
            <a:rPr lang="en-US" sz="1400" b="0" kern="1200" dirty="0">
              <a:latin typeface="Calibri" panose="020F0502020204030204"/>
              <a:ea typeface="+mn-ea"/>
              <a:cs typeface="+mn-cs"/>
            </a:rPr>
            <a:t>NR accelerated the SMTH practical recertification programme</a:t>
          </a:r>
        </a:p>
      </dgm:t>
    </dgm:pt>
    <dgm:pt modelId="{09B0F5C2-EBBE-4B2D-953D-CA6C76C632A8}" type="parTrans" cxnId="{EC88694E-A32A-4A93-8257-BB4FAB890670}">
      <dgm:prSet/>
      <dgm:spPr/>
      <dgm:t>
        <a:bodyPr/>
        <a:lstStyle/>
        <a:p>
          <a:endParaRPr lang="en-GB"/>
        </a:p>
      </dgm:t>
    </dgm:pt>
    <dgm:pt modelId="{02C2D9D8-94A9-49AD-9ED5-A576DE2436C1}" type="sibTrans" cxnId="{EC88694E-A32A-4A93-8257-BB4FAB890670}">
      <dgm:prSet/>
      <dgm:spPr/>
      <dgm:t>
        <a:bodyPr/>
        <a:lstStyle/>
        <a:p>
          <a:endParaRPr lang="en-GB"/>
        </a:p>
      </dgm:t>
    </dgm:pt>
    <dgm:pt modelId="{56540934-7EA1-4896-913B-75472EC62F8F}">
      <dgm:prSet phldrT="[Text]" custT="1"/>
      <dgm:spPr/>
      <dgm:t>
        <a:bodyPr/>
        <a:lstStyle/>
        <a:p>
          <a:pPr>
            <a:defRPr b="1"/>
          </a:pPr>
          <a:r>
            <a:rPr lang="en-US" sz="1600" b="1" kern="1200" dirty="0">
              <a:latin typeface="Calibri" panose="020F0502020204030204"/>
              <a:ea typeface="+mn-ea"/>
              <a:cs typeface="+mn-cs"/>
            </a:rPr>
            <a:t>2020</a:t>
          </a:r>
        </a:p>
      </dgm:t>
    </dgm:pt>
    <dgm:pt modelId="{E880B542-86AF-48C3-9491-D056814CC58E}" type="parTrans" cxnId="{E98D2E46-DF48-4DDD-B0EF-CFE97B1E2459}">
      <dgm:prSet/>
      <dgm:spPr/>
      <dgm:t>
        <a:bodyPr/>
        <a:lstStyle/>
        <a:p>
          <a:endParaRPr lang="en-GB"/>
        </a:p>
      </dgm:t>
    </dgm:pt>
    <dgm:pt modelId="{59B6F647-21B4-43A6-AAAE-84D8AB5196BA}" type="sibTrans" cxnId="{E98D2E46-DF48-4DDD-B0EF-CFE97B1E2459}">
      <dgm:prSet/>
      <dgm:spPr/>
      <dgm:t>
        <a:bodyPr/>
        <a:lstStyle/>
        <a:p>
          <a:endParaRPr lang="en-GB"/>
        </a:p>
      </dgm:t>
    </dgm:pt>
    <dgm:pt modelId="{2F1121AF-01B4-4415-B5C8-FFAF5509F744}">
      <dgm:prSet phldrT="[Text]" custT="1"/>
      <dgm:spPr/>
      <dgm:t>
        <a:bodyPr/>
        <a:lstStyle/>
        <a:p>
          <a:r>
            <a:rPr lang="en-GB" sz="1400" kern="1200" dirty="0"/>
            <a:t>SMTH practical recertification commences within NR</a:t>
          </a:r>
          <a:endParaRPr lang="en-US" sz="1400" b="0" kern="1200" dirty="0">
            <a:latin typeface="Calibri" panose="020F0502020204030204"/>
            <a:ea typeface="+mn-ea"/>
            <a:cs typeface="+mn-cs"/>
          </a:endParaRPr>
        </a:p>
      </dgm:t>
    </dgm:pt>
    <dgm:pt modelId="{9C71EA5D-8A94-4CB5-BF01-6A5C4EDE4F3D}" type="parTrans" cxnId="{EF41CEF3-7C74-4411-B52F-260065327B57}">
      <dgm:prSet/>
      <dgm:spPr/>
      <dgm:t>
        <a:bodyPr/>
        <a:lstStyle/>
        <a:p>
          <a:endParaRPr lang="en-GB"/>
        </a:p>
      </dgm:t>
    </dgm:pt>
    <dgm:pt modelId="{EC07CDEC-2E6E-4DFA-A4B1-C28D4EC36385}" type="sibTrans" cxnId="{EF41CEF3-7C74-4411-B52F-260065327B57}">
      <dgm:prSet/>
      <dgm:spPr/>
      <dgm:t>
        <a:bodyPr/>
        <a:lstStyle/>
        <a:p>
          <a:endParaRPr lang="en-GB"/>
        </a:p>
      </dgm:t>
    </dgm:pt>
    <dgm:pt modelId="{0F987553-8CF3-41AC-9983-EFC3A80CAE34}">
      <dgm:prSet custT="1"/>
      <dgm:spPr/>
      <dgm:t>
        <a:bodyPr/>
        <a:lstStyle/>
        <a:p>
          <a:pPr>
            <a:defRPr b="1"/>
          </a:pPr>
          <a:r>
            <a:rPr lang="en-US" sz="1500" kern="1200" dirty="0">
              <a:latin typeface="Calibri" panose="020F0502020204030204"/>
              <a:ea typeface="+mn-ea"/>
              <a:cs typeface="+mn-cs"/>
            </a:rPr>
            <a:t>December 2023</a:t>
          </a:r>
        </a:p>
      </dgm:t>
    </dgm:pt>
    <dgm:pt modelId="{77311C0D-DBDD-434F-9D19-1D8816909DFA}" type="parTrans" cxnId="{D55948AA-9F09-49A7-9C0D-7B10F7CFAAB0}">
      <dgm:prSet/>
      <dgm:spPr/>
      <dgm:t>
        <a:bodyPr/>
        <a:lstStyle/>
        <a:p>
          <a:endParaRPr lang="en-GB"/>
        </a:p>
      </dgm:t>
    </dgm:pt>
    <dgm:pt modelId="{0DEEFFB3-D7AD-40B5-9C99-99F76B2A1C32}" type="sibTrans" cxnId="{D55948AA-9F09-49A7-9C0D-7B10F7CFAAB0}">
      <dgm:prSet/>
      <dgm:spPr/>
      <dgm:t>
        <a:bodyPr/>
        <a:lstStyle/>
        <a:p>
          <a:endParaRPr lang="en-GB"/>
        </a:p>
      </dgm:t>
    </dgm:pt>
    <dgm:pt modelId="{CA727F81-353B-4AAE-B6FE-74C09CC4FD8B}">
      <dgm:prSet custT="1"/>
      <dgm:spPr/>
      <dgm:t>
        <a:bodyPr/>
        <a:lstStyle/>
        <a:p>
          <a:r>
            <a:rPr lang="en-US" sz="1400" b="0" kern="1200" dirty="0">
              <a:latin typeface="Calibri" panose="020F0502020204030204"/>
              <a:ea typeface="+mn-ea"/>
              <a:cs typeface="+mn-cs"/>
            </a:rPr>
            <a:t>First round of the NR SMTH practical recertification programme completed</a:t>
          </a:r>
        </a:p>
        <a:p>
          <a:r>
            <a:rPr lang="en-US" sz="1400" b="0" kern="1200" dirty="0">
              <a:latin typeface="Calibri" panose="020F0502020204030204"/>
              <a:ea typeface="+mn-ea"/>
              <a:cs typeface="+mn-cs"/>
            </a:rPr>
            <a:t>SMTH competence standard updated</a:t>
          </a:r>
        </a:p>
      </dgm:t>
    </dgm:pt>
    <dgm:pt modelId="{076FD44E-96B1-4BF5-9D72-090EDCD7A7AA}" type="parTrans" cxnId="{9B213DD2-6525-48ED-8F6B-0831AB274F61}">
      <dgm:prSet/>
      <dgm:spPr/>
      <dgm:t>
        <a:bodyPr/>
        <a:lstStyle/>
        <a:p>
          <a:endParaRPr lang="en-GB"/>
        </a:p>
      </dgm:t>
    </dgm:pt>
    <dgm:pt modelId="{32972597-3BFE-4FAC-B94F-C25B84991C16}" type="sibTrans" cxnId="{9B213DD2-6525-48ED-8F6B-0831AB274F61}">
      <dgm:prSet/>
      <dgm:spPr/>
      <dgm:t>
        <a:bodyPr/>
        <a:lstStyle/>
        <a:p>
          <a:endParaRPr lang="en-GB"/>
        </a:p>
      </dgm:t>
    </dgm:pt>
    <dgm:pt modelId="{52099B75-3F0E-4658-B798-9BE8D39E8F4F}">
      <dgm:prSet phldrT="[Text]" custT="1"/>
      <dgm:spPr/>
      <dgm:t>
        <a:bodyPr/>
        <a:lstStyle/>
        <a:p>
          <a:pPr>
            <a:defRPr b="1"/>
          </a:pPr>
          <a:r>
            <a:rPr lang="en-US" sz="1600" b="1" kern="1200" dirty="0">
              <a:latin typeface="Calibri" panose="020F0502020204030204"/>
              <a:ea typeface="+mn-ea"/>
              <a:cs typeface="+mn-cs"/>
            </a:rPr>
            <a:t>June 2013</a:t>
          </a:r>
        </a:p>
      </dgm:t>
    </dgm:pt>
    <dgm:pt modelId="{83C8AE26-0C14-4E3C-9E7A-F128EF3E48FA}" type="parTrans" cxnId="{00AA05C2-2DF8-4D2D-A75B-6D2782E7C18D}">
      <dgm:prSet/>
      <dgm:spPr/>
      <dgm:t>
        <a:bodyPr/>
        <a:lstStyle/>
        <a:p>
          <a:endParaRPr lang="en-GB"/>
        </a:p>
      </dgm:t>
    </dgm:pt>
    <dgm:pt modelId="{1189BEB6-4277-4BED-A851-99771C4F2807}" type="sibTrans" cxnId="{00AA05C2-2DF8-4D2D-A75B-6D2782E7C18D}">
      <dgm:prSet/>
      <dgm:spPr/>
      <dgm:t>
        <a:bodyPr/>
        <a:lstStyle/>
        <a:p>
          <a:endParaRPr lang="en-GB"/>
        </a:p>
      </dgm:t>
    </dgm:pt>
    <dgm:pt modelId="{A0799620-1D04-4248-894A-E16D08BE0624}">
      <dgm:prSet phldrT="[Text]" custT="1"/>
      <dgm:spPr/>
      <dgm:t>
        <a:bodyPr/>
        <a:lstStyle/>
        <a:p>
          <a:r>
            <a:rPr lang="en-US" sz="1400" b="0" kern="1200" dirty="0">
              <a:latin typeface="Calibri" panose="020F0502020204030204"/>
              <a:ea typeface="+mn-ea"/>
              <a:cs typeface="+mn-cs"/>
            </a:rPr>
            <a:t>Risk assessment completed which identified SMTH as a high-risk activity </a:t>
          </a:r>
        </a:p>
      </dgm:t>
    </dgm:pt>
    <dgm:pt modelId="{ED1B2020-611E-4834-8820-4A380DBE8A8A}" type="parTrans" cxnId="{A97DD8EC-ABCB-43DF-AC92-13688837ED50}">
      <dgm:prSet/>
      <dgm:spPr/>
      <dgm:t>
        <a:bodyPr/>
        <a:lstStyle/>
        <a:p>
          <a:endParaRPr lang="en-GB"/>
        </a:p>
      </dgm:t>
    </dgm:pt>
    <dgm:pt modelId="{70440204-4ACD-452B-911D-BA7D1DDF583E}" type="sibTrans" cxnId="{A97DD8EC-ABCB-43DF-AC92-13688837ED50}">
      <dgm:prSet/>
      <dgm:spPr/>
      <dgm:t>
        <a:bodyPr/>
        <a:lstStyle/>
        <a:p>
          <a:endParaRPr lang="en-GB"/>
        </a:p>
      </dgm:t>
    </dgm:pt>
    <dgm:pt modelId="{ADFE0591-6FE1-415C-8012-E5FD49579D84}">
      <dgm:prSet custT="1"/>
      <dgm:spPr/>
      <dgm:t>
        <a:bodyPr/>
        <a:lstStyle/>
        <a:p>
          <a:pPr>
            <a:defRPr b="1"/>
          </a:pPr>
          <a:r>
            <a:rPr lang="en-US" sz="1400" dirty="0"/>
            <a:t>November 2023</a:t>
          </a:r>
        </a:p>
      </dgm:t>
    </dgm:pt>
    <dgm:pt modelId="{F1C7CC09-99FA-4648-B6DD-EAD06D8E3FF9}" type="parTrans" cxnId="{3C9F0E58-C4B8-4404-9C3F-AB9D3934E7F5}">
      <dgm:prSet/>
      <dgm:spPr/>
      <dgm:t>
        <a:bodyPr/>
        <a:lstStyle/>
        <a:p>
          <a:endParaRPr lang="en-GB"/>
        </a:p>
      </dgm:t>
    </dgm:pt>
    <dgm:pt modelId="{461D1253-884D-4EAA-9E9E-FFF65A2981BD}" type="sibTrans" cxnId="{3C9F0E58-C4B8-4404-9C3F-AB9D3934E7F5}">
      <dgm:prSet/>
      <dgm:spPr/>
      <dgm:t>
        <a:bodyPr/>
        <a:lstStyle/>
        <a:p>
          <a:endParaRPr lang="en-GB"/>
        </a:p>
      </dgm:t>
    </dgm:pt>
    <dgm:pt modelId="{07BC79CF-7C05-4701-8FC0-11C234D6F045}">
      <dgm:prSet custT="1"/>
      <dgm:spPr/>
      <dgm:t>
        <a:bodyPr/>
        <a:lstStyle/>
        <a:p>
          <a:r>
            <a:rPr lang="en-GB" sz="1400" dirty="0"/>
            <a:t>An industry-wide SMTH competency framework created in Sentinel and implemented for NR staff</a:t>
          </a:r>
          <a:endParaRPr lang="en-US" sz="1400" dirty="0"/>
        </a:p>
      </dgm:t>
    </dgm:pt>
    <dgm:pt modelId="{8D20CB84-1686-4278-BAD7-2506850E947E}" type="parTrans" cxnId="{368D36E7-59A0-44A0-A11B-F8A3FF3E823B}">
      <dgm:prSet/>
      <dgm:spPr/>
      <dgm:t>
        <a:bodyPr/>
        <a:lstStyle/>
        <a:p>
          <a:endParaRPr lang="en-GB"/>
        </a:p>
      </dgm:t>
    </dgm:pt>
    <dgm:pt modelId="{7C188A5C-4125-4AEC-92C0-A877012577C6}" type="sibTrans" cxnId="{368D36E7-59A0-44A0-A11B-F8A3FF3E823B}">
      <dgm:prSet/>
      <dgm:spPr/>
      <dgm:t>
        <a:bodyPr/>
        <a:lstStyle/>
        <a:p>
          <a:endParaRPr lang="en-GB"/>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6" custSzY="428624"/>
      <dgm:spPr>
        <a:prstGeom prst="homePlate">
          <a:avLst/>
        </a:prstGeom>
      </dgm:spPr>
    </dgm:pt>
    <dgm:pt modelId="{46A6B157-7198-41C4-9D25-C4F8885F1B6F}" type="pres">
      <dgm:prSet presAssocID="{63085546-7C7C-4B3E-ABEB-2669F1A65FB2}" presName="nodes" presStyleCnt="0">
        <dgm:presLayoutVars>
          <dgm:chMax/>
          <dgm:chPref/>
          <dgm:animLvl val="lvl"/>
        </dgm:presLayoutVars>
      </dgm:prSet>
      <dgm:spPr/>
    </dgm:pt>
    <dgm:pt modelId="{588B3046-4CAE-4902-846A-CAA092FE0218}" type="pres">
      <dgm:prSet presAssocID="{52099B75-3F0E-4658-B798-9BE8D39E8F4F}" presName="composite" presStyleCnt="0"/>
      <dgm:spPr/>
    </dgm:pt>
    <dgm:pt modelId="{F01C3080-ECF1-4CB9-8578-C3526EEB5868}" type="pres">
      <dgm:prSet presAssocID="{52099B75-3F0E-4658-B798-9BE8D39E8F4F}" presName="ConnectorPoint" presStyleLbl="lnNode1" presStyleIdx="0"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ACD9C2C-46D2-4CE3-A212-859EF0B6A304}" type="pres">
      <dgm:prSet presAssocID="{52099B75-3F0E-4658-B798-9BE8D39E8F4F}" presName="DropPinPlaceHolder" presStyleCnt="0"/>
      <dgm:spPr/>
    </dgm:pt>
    <dgm:pt modelId="{CB0938CE-435F-4C4D-B072-0C9301BAEF13}" type="pres">
      <dgm:prSet presAssocID="{52099B75-3F0E-4658-B798-9BE8D39E8F4F}" presName="DropPin" presStyleLbl="alignNode1" presStyleIdx="0" presStyleCnt="5"/>
      <dgm:spPr/>
    </dgm:pt>
    <dgm:pt modelId="{7AF04A10-0D9C-4D0D-B8EF-055805DD80F8}" type="pres">
      <dgm:prSet presAssocID="{52099B75-3F0E-4658-B798-9BE8D39E8F4F}"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6ABCF277-2CE2-4AA8-BFE1-BBCDD86121AF}" type="pres">
      <dgm:prSet presAssocID="{52099B75-3F0E-4658-B798-9BE8D39E8F4F}" presName="L2TextContainer" presStyleLbl="revTx" presStyleIdx="0" presStyleCnt="10">
        <dgm:presLayoutVars>
          <dgm:bulletEnabled val="1"/>
        </dgm:presLayoutVars>
      </dgm:prSet>
      <dgm:spPr/>
    </dgm:pt>
    <dgm:pt modelId="{A8AB9FD6-86D3-4C20-A49E-08EB65835BAB}" type="pres">
      <dgm:prSet presAssocID="{52099B75-3F0E-4658-B798-9BE8D39E8F4F}" presName="L1TextContainer" presStyleLbl="revTx" presStyleIdx="1" presStyleCnt="10" custLinFactNeighborX="2392" custLinFactNeighborY="356">
        <dgm:presLayoutVars>
          <dgm:chMax val="1"/>
          <dgm:chPref val="1"/>
          <dgm:bulletEnabled val="1"/>
        </dgm:presLayoutVars>
      </dgm:prSet>
      <dgm:spPr/>
    </dgm:pt>
    <dgm:pt modelId="{C98C6234-4005-4584-A32E-F8E3D4CBBF3F}" type="pres">
      <dgm:prSet presAssocID="{52099B75-3F0E-4658-B798-9BE8D39E8F4F}" presName="ConnectLine" presStyleLbl="sibTrans1D1" presStyleIdx="0" presStyleCnt="5"/>
      <dgm:spPr>
        <a:noFill/>
        <a:ln w="12700" cap="flat" cmpd="sng" algn="ctr">
          <a:solidFill>
            <a:schemeClr val="accent6">
              <a:hueOff val="0"/>
              <a:satOff val="0"/>
              <a:lumOff val="0"/>
              <a:alphaOff val="0"/>
            </a:schemeClr>
          </a:solidFill>
          <a:prstDash val="dash"/>
          <a:miter lim="800000"/>
        </a:ln>
        <a:effectLst/>
      </dgm:spPr>
    </dgm:pt>
    <dgm:pt modelId="{CE877B75-0646-4EB9-AED8-1AF37AE2B2D3}" type="pres">
      <dgm:prSet presAssocID="{52099B75-3F0E-4658-B798-9BE8D39E8F4F}" presName="EmptyPlaceHolder" presStyleCnt="0"/>
      <dgm:spPr/>
    </dgm:pt>
    <dgm:pt modelId="{DACC93AF-24D3-4EC8-8FD9-2DF1578B446C}" type="pres">
      <dgm:prSet presAssocID="{1189BEB6-4277-4BED-A851-99771C4F2807}" presName="spaceBetweenRectangles" presStyleCnt="0"/>
      <dgm:spPr/>
    </dgm:pt>
    <dgm:pt modelId="{1D3062C4-85F7-4856-BC4B-A7DEFB7191B0}" type="pres">
      <dgm:prSet presAssocID="{56540934-7EA1-4896-913B-75472EC62F8F}" presName="composite" presStyleCnt="0"/>
      <dgm:spPr/>
    </dgm:pt>
    <dgm:pt modelId="{4A28BDB5-2F26-44AA-9281-7A693870115E}" type="pres">
      <dgm:prSet presAssocID="{56540934-7EA1-4896-913B-75472EC62F8F}" presName="ConnectorPoint" presStyleLbl="lnNode1" presStyleIdx="1"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51641DC-4F3D-4986-948C-A58EC454262B}" type="pres">
      <dgm:prSet presAssocID="{56540934-7EA1-4896-913B-75472EC62F8F}" presName="DropPinPlaceHolder" presStyleCnt="0"/>
      <dgm:spPr/>
    </dgm:pt>
    <dgm:pt modelId="{25AF39C5-BD70-480F-94D7-D2E2930FE8DE}" type="pres">
      <dgm:prSet presAssocID="{56540934-7EA1-4896-913B-75472EC62F8F}" presName="DropPin" presStyleLbl="alignNode1" presStyleIdx="1" presStyleCnt="5"/>
      <dgm:spPr/>
    </dgm:pt>
    <dgm:pt modelId="{913DDA75-8F0A-4F06-BD74-57BF406F62A6}" type="pres">
      <dgm:prSet presAssocID="{56540934-7EA1-4896-913B-75472EC62F8F}"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2E7DC3B1-72A0-42E8-81DD-B633E8D0ECEB}" type="pres">
      <dgm:prSet presAssocID="{56540934-7EA1-4896-913B-75472EC62F8F}" presName="L2TextContainer" presStyleLbl="revTx" presStyleIdx="2" presStyleCnt="10">
        <dgm:presLayoutVars>
          <dgm:bulletEnabled val="1"/>
        </dgm:presLayoutVars>
      </dgm:prSet>
      <dgm:spPr/>
    </dgm:pt>
    <dgm:pt modelId="{0B1E4BF7-491A-43E2-90BA-2E66A4B1A444}" type="pres">
      <dgm:prSet presAssocID="{56540934-7EA1-4896-913B-75472EC62F8F}" presName="L1TextContainer" presStyleLbl="revTx" presStyleIdx="3" presStyleCnt="10">
        <dgm:presLayoutVars>
          <dgm:chMax val="1"/>
          <dgm:chPref val="1"/>
          <dgm:bulletEnabled val="1"/>
        </dgm:presLayoutVars>
      </dgm:prSet>
      <dgm:spPr/>
    </dgm:pt>
    <dgm:pt modelId="{C13A2C51-B53E-4BD6-B34D-21100F510C10}" type="pres">
      <dgm:prSet presAssocID="{56540934-7EA1-4896-913B-75472EC62F8F}" presName="ConnectLine" presStyleLbl="sibTrans1D1" presStyleIdx="1" presStyleCnt="5"/>
      <dgm:spPr>
        <a:noFill/>
        <a:ln w="12700" cap="flat" cmpd="sng" algn="ctr">
          <a:solidFill>
            <a:schemeClr val="accent6">
              <a:hueOff val="0"/>
              <a:satOff val="0"/>
              <a:lumOff val="0"/>
              <a:alphaOff val="0"/>
            </a:schemeClr>
          </a:solidFill>
          <a:prstDash val="dash"/>
          <a:miter lim="800000"/>
        </a:ln>
        <a:effectLst/>
      </dgm:spPr>
    </dgm:pt>
    <dgm:pt modelId="{842D4CEA-2420-4FF0-B84F-8EFD6420F7EB}" type="pres">
      <dgm:prSet presAssocID="{56540934-7EA1-4896-913B-75472EC62F8F}" presName="EmptyPlaceHolder" presStyleCnt="0"/>
      <dgm:spPr/>
    </dgm:pt>
    <dgm:pt modelId="{60D12244-E895-4A4C-A4FE-2AE30CA4DE7F}" type="pres">
      <dgm:prSet presAssocID="{59B6F647-21B4-43A6-AAAE-84D8AB5196BA}" presName="spaceBetweenRectangles" presStyleCnt="0"/>
      <dgm:spPr/>
    </dgm:pt>
    <dgm:pt modelId="{6FC1A705-CCDF-4FC2-AB3E-71DDCD8225C1}" type="pres">
      <dgm:prSet presAssocID="{01E30104-C6D2-4038-943B-E892EF035F9F}" presName="composite" presStyleCnt="0"/>
      <dgm:spPr/>
    </dgm:pt>
    <dgm:pt modelId="{938F04EB-A344-4C0E-8F5C-9FB99DFB6D86}" type="pres">
      <dgm:prSet presAssocID="{01E30104-C6D2-4038-943B-E892EF035F9F}" presName="ConnectorPoint" presStyleLbl="lnNode1" presStyleIdx="2"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3B1A8C5-91B4-4C50-9EB4-005E496B0A3D}" type="pres">
      <dgm:prSet presAssocID="{01E30104-C6D2-4038-943B-E892EF035F9F}" presName="DropPinPlaceHolder" presStyleCnt="0"/>
      <dgm:spPr/>
    </dgm:pt>
    <dgm:pt modelId="{4CCB291C-B6B6-4325-9F06-56374BF99A0F}" type="pres">
      <dgm:prSet presAssocID="{01E30104-C6D2-4038-943B-E892EF035F9F}" presName="DropPin" presStyleLbl="alignNode1" presStyleIdx="2" presStyleCnt="5"/>
      <dgm:spPr/>
    </dgm:pt>
    <dgm:pt modelId="{84A8E7E9-E1AA-48A1-91D0-3D687D3725BF}" type="pres">
      <dgm:prSet presAssocID="{01E30104-C6D2-4038-943B-E892EF035F9F}"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B619EA5F-2472-484E-9B04-0C852D96614B}" type="pres">
      <dgm:prSet presAssocID="{01E30104-C6D2-4038-943B-E892EF035F9F}" presName="L2TextContainer" presStyleLbl="revTx" presStyleIdx="4" presStyleCnt="10">
        <dgm:presLayoutVars>
          <dgm:bulletEnabled val="1"/>
        </dgm:presLayoutVars>
      </dgm:prSet>
      <dgm:spPr/>
    </dgm:pt>
    <dgm:pt modelId="{0AE611F5-3519-42C2-A86C-3FFAFD439634}" type="pres">
      <dgm:prSet presAssocID="{01E30104-C6D2-4038-943B-E892EF035F9F}" presName="L1TextContainer" presStyleLbl="revTx" presStyleIdx="5" presStyleCnt="10">
        <dgm:presLayoutVars>
          <dgm:chMax val="1"/>
          <dgm:chPref val="1"/>
          <dgm:bulletEnabled val="1"/>
        </dgm:presLayoutVars>
      </dgm:prSet>
      <dgm:spPr/>
    </dgm:pt>
    <dgm:pt modelId="{441EB913-01B5-4E47-96B5-D66E6223749C}" type="pres">
      <dgm:prSet presAssocID="{01E30104-C6D2-4038-943B-E892EF035F9F}" presName="ConnectLine" presStyleLbl="sibTrans1D1" presStyleIdx="2" presStyleCnt="5"/>
      <dgm:spPr>
        <a:noFill/>
        <a:ln w="12700" cap="flat" cmpd="sng" algn="ctr">
          <a:solidFill>
            <a:schemeClr val="accent6">
              <a:hueOff val="0"/>
              <a:satOff val="0"/>
              <a:lumOff val="0"/>
              <a:alphaOff val="0"/>
            </a:schemeClr>
          </a:solidFill>
          <a:prstDash val="dash"/>
          <a:miter lim="800000"/>
        </a:ln>
        <a:effectLst/>
      </dgm:spPr>
    </dgm:pt>
    <dgm:pt modelId="{501089C5-1DD8-41CC-A421-B52D87FA0713}" type="pres">
      <dgm:prSet presAssocID="{01E30104-C6D2-4038-943B-E892EF035F9F}" presName="EmptyPlaceHolder" presStyleCnt="0"/>
      <dgm:spPr/>
    </dgm:pt>
    <dgm:pt modelId="{3342C57F-C560-4D57-A6FE-2C868498222E}" type="pres">
      <dgm:prSet presAssocID="{F0FF3BE7-A5FC-4710-A9DE-F4C189BA9B6C}" presName="spaceBetweenRectangles" presStyleCnt="0"/>
      <dgm:spPr/>
    </dgm:pt>
    <dgm:pt modelId="{595E1A48-B271-4518-A3D4-487BCB3AC138}" type="pres">
      <dgm:prSet presAssocID="{ADFE0591-6FE1-415C-8012-E5FD49579D84}" presName="composite" presStyleCnt="0"/>
      <dgm:spPr/>
    </dgm:pt>
    <dgm:pt modelId="{2C7A0A7D-F56D-4018-99F6-72D5CA084326}" type="pres">
      <dgm:prSet presAssocID="{ADFE0591-6FE1-415C-8012-E5FD49579D84}" presName="ConnectorPoint" presStyleLbl="lnNode1" presStyleIdx="3"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4937E2C-4B9F-45A8-AB07-A696B779122B}" type="pres">
      <dgm:prSet presAssocID="{ADFE0591-6FE1-415C-8012-E5FD49579D84}" presName="DropPinPlaceHolder" presStyleCnt="0"/>
      <dgm:spPr/>
    </dgm:pt>
    <dgm:pt modelId="{4CFB7AB2-430A-45DD-A53B-9E45BDDC7ABD}" type="pres">
      <dgm:prSet presAssocID="{ADFE0591-6FE1-415C-8012-E5FD49579D84}" presName="DropPin" presStyleLbl="alignNode1" presStyleIdx="3" presStyleCnt="5"/>
      <dgm:spPr/>
    </dgm:pt>
    <dgm:pt modelId="{4DDAE72A-EA9B-4221-B54C-78A4F346AA99}" type="pres">
      <dgm:prSet presAssocID="{ADFE0591-6FE1-415C-8012-E5FD49579D84}"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8AD31A74-3030-4AD6-923C-2591E4B6FBD6}" type="pres">
      <dgm:prSet presAssocID="{ADFE0591-6FE1-415C-8012-E5FD49579D84}" presName="L2TextContainer" presStyleLbl="revTx" presStyleIdx="6" presStyleCnt="10">
        <dgm:presLayoutVars>
          <dgm:bulletEnabled val="1"/>
        </dgm:presLayoutVars>
      </dgm:prSet>
      <dgm:spPr/>
    </dgm:pt>
    <dgm:pt modelId="{EDF653B8-B56D-4632-AD80-D76F08EF1C52}" type="pres">
      <dgm:prSet presAssocID="{ADFE0591-6FE1-415C-8012-E5FD49579D84}" presName="L1TextContainer" presStyleLbl="revTx" presStyleIdx="7" presStyleCnt="10">
        <dgm:presLayoutVars>
          <dgm:chMax val="1"/>
          <dgm:chPref val="1"/>
          <dgm:bulletEnabled val="1"/>
        </dgm:presLayoutVars>
      </dgm:prSet>
      <dgm:spPr/>
    </dgm:pt>
    <dgm:pt modelId="{7C9C050A-3D2F-4B62-9888-583EC21E56E5}" type="pres">
      <dgm:prSet presAssocID="{ADFE0591-6FE1-415C-8012-E5FD49579D84}" presName="ConnectLine" presStyleLbl="sibTrans1D1" presStyleIdx="3" presStyleCnt="5"/>
      <dgm:spPr>
        <a:noFill/>
        <a:ln w="12700" cap="flat" cmpd="sng" algn="ctr">
          <a:solidFill>
            <a:schemeClr val="accent6">
              <a:hueOff val="0"/>
              <a:satOff val="0"/>
              <a:lumOff val="0"/>
              <a:alphaOff val="0"/>
            </a:schemeClr>
          </a:solidFill>
          <a:prstDash val="dash"/>
          <a:miter lim="800000"/>
        </a:ln>
        <a:effectLst/>
      </dgm:spPr>
    </dgm:pt>
    <dgm:pt modelId="{644DDDD4-DBF1-47F9-A79D-BCC251CC2AF3}" type="pres">
      <dgm:prSet presAssocID="{ADFE0591-6FE1-415C-8012-E5FD49579D84}" presName="EmptyPlaceHolder" presStyleCnt="0"/>
      <dgm:spPr/>
    </dgm:pt>
    <dgm:pt modelId="{FFE7E1D0-5E72-4184-95AE-E40D7CFDD5B0}" type="pres">
      <dgm:prSet presAssocID="{461D1253-884D-4EAA-9E9E-FFF65A2981BD}" presName="spaceBetweenRectangles" presStyleCnt="0"/>
      <dgm:spPr/>
    </dgm:pt>
    <dgm:pt modelId="{9796939A-2FFD-42C3-9AF9-2E7AFC3894FD}" type="pres">
      <dgm:prSet presAssocID="{0F987553-8CF3-41AC-9983-EFC3A80CAE34}" presName="composite" presStyleCnt="0"/>
      <dgm:spPr/>
    </dgm:pt>
    <dgm:pt modelId="{171CC654-1192-49BC-8193-2E9641801DBC}" type="pres">
      <dgm:prSet presAssocID="{0F987553-8CF3-41AC-9983-EFC3A80CAE34}" presName="ConnectorPoint" presStyleLbl="lnNode1" presStyleIdx="4"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3125402-29B8-40CD-935F-2EF913EEC6A1}" type="pres">
      <dgm:prSet presAssocID="{0F987553-8CF3-41AC-9983-EFC3A80CAE34}" presName="DropPinPlaceHolder" presStyleCnt="0"/>
      <dgm:spPr/>
    </dgm:pt>
    <dgm:pt modelId="{7BC0BDA6-3FA9-4733-944F-360DF35CDDEA}" type="pres">
      <dgm:prSet presAssocID="{0F987553-8CF3-41AC-9983-EFC3A80CAE34}" presName="DropPin" presStyleLbl="alignNode1" presStyleIdx="4" presStyleCnt="5"/>
      <dgm:spPr/>
    </dgm:pt>
    <dgm:pt modelId="{FFC5B231-BCA9-4656-B1C6-FE3C9C39C9B0}" type="pres">
      <dgm:prSet presAssocID="{0F987553-8CF3-41AC-9983-EFC3A80CAE34}"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56473E19-822B-48EB-83C6-CF28D1943992}" type="pres">
      <dgm:prSet presAssocID="{0F987553-8CF3-41AC-9983-EFC3A80CAE34}" presName="L2TextContainer" presStyleLbl="revTx" presStyleIdx="8" presStyleCnt="10">
        <dgm:presLayoutVars>
          <dgm:bulletEnabled val="1"/>
        </dgm:presLayoutVars>
      </dgm:prSet>
      <dgm:spPr/>
    </dgm:pt>
    <dgm:pt modelId="{EEFD48F5-292A-4643-B94B-0F692C493240}" type="pres">
      <dgm:prSet presAssocID="{0F987553-8CF3-41AC-9983-EFC3A80CAE34}" presName="L1TextContainer" presStyleLbl="revTx" presStyleIdx="9" presStyleCnt="10">
        <dgm:presLayoutVars>
          <dgm:chMax val="1"/>
          <dgm:chPref val="1"/>
          <dgm:bulletEnabled val="1"/>
        </dgm:presLayoutVars>
      </dgm:prSet>
      <dgm:spPr/>
    </dgm:pt>
    <dgm:pt modelId="{AFB3E657-772E-4DF9-864E-CD467D096F4D}" type="pres">
      <dgm:prSet presAssocID="{0F987553-8CF3-41AC-9983-EFC3A80CAE34}" presName="ConnectLine" presStyleLbl="sibTrans1D1" presStyleIdx="4" presStyleCnt="5"/>
      <dgm:spPr>
        <a:noFill/>
        <a:ln w="12700" cap="flat" cmpd="sng" algn="ctr">
          <a:solidFill>
            <a:schemeClr val="accent6">
              <a:hueOff val="0"/>
              <a:satOff val="0"/>
              <a:lumOff val="0"/>
              <a:alphaOff val="0"/>
            </a:schemeClr>
          </a:solidFill>
          <a:prstDash val="dash"/>
          <a:miter lim="800000"/>
        </a:ln>
        <a:effectLst/>
      </dgm:spPr>
    </dgm:pt>
    <dgm:pt modelId="{1FE8ED88-95D8-4078-8D3E-86EFC89A2D27}" type="pres">
      <dgm:prSet presAssocID="{0F987553-8CF3-41AC-9983-EFC3A80CAE34}" presName="EmptyPlaceHolder" presStyleCnt="0"/>
      <dgm:spPr/>
    </dgm:pt>
  </dgm:ptLst>
  <dgm:cxnLst>
    <dgm:cxn modelId="{BB5E8001-F3CD-4E95-893E-C4A915454DF3}" type="presOf" srcId="{52099B75-3F0E-4658-B798-9BE8D39E8F4F}" destId="{A8AB9FD6-86D3-4C20-A49E-08EB65835BAB}" srcOrd="0" destOrd="0" presId="urn:microsoft.com/office/officeart/2017/3/layout/DropPinTimeline"/>
    <dgm:cxn modelId="{8061082D-D620-4021-85D8-538E0C94CA47}" type="presOf" srcId="{01E30104-C6D2-4038-943B-E892EF035F9F}" destId="{0AE611F5-3519-42C2-A86C-3FFAFD439634}" srcOrd="0" destOrd="0" presId="urn:microsoft.com/office/officeart/2017/3/layout/DropPinTimeline"/>
    <dgm:cxn modelId="{BFFAA640-ADA1-45CD-8629-34BA63874E66}" type="presOf" srcId="{2F1121AF-01B4-4415-B5C8-FFAF5509F744}" destId="{2E7DC3B1-72A0-42E8-81DD-B633E8D0ECEB}" srcOrd="0" destOrd="0" presId="urn:microsoft.com/office/officeart/2017/3/layout/DropPinTimeline"/>
    <dgm:cxn modelId="{4E932B5B-A02A-442C-91C0-92A0F5BF5D6E}" srcId="{63085546-7C7C-4B3E-ABEB-2669F1A65FB2}" destId="{01E30104-C6D2-4038-943B-E892EF035F9F}" srcOrd="2" destOrd="0" parTransId="{092E1470-2A61-4566-BC11-FD5FD2494384}" sibTransId="{F0FF3BE7-A5FC-4710-A9DE-F4C189BA9B6C}"/>
    <dgm:cxn modelId="{E98D2E46-DF48-4DDD-B0EF-CFE97B1E2459}" srcId="{63085546-7C7C-4B3E-ABEB-2669F1A65FB2}" destId="{56540934-7EA1-4896-913B-75472EC62F8F}" srcOrd="1" destOrd="0" parTransId="{E880B542-86AF-48C3-9491-D056814CC58E}" sibTransId="{59B6F647-21B4-43A6-AAAE-84D8AB5196BA}"/>
    <dgm:cxn modelId="{9302706C-6CD1-4DB7-A8FA-6B6DFA9D1C7D}" type="presOf" srcId="{56540934-7EA1-4896-913B-75472EC62F8F}" destId="{0B1E4BF7-491A-43E2-90BA-2E66A4B1A444}" srcOrd="0" destOrd="0" presId="urn:microsoft.com/office/officeart/2017/3/layout/DropPinTimeline"/>
    <dgm:cxn modelId="{EC88694E-A32A-4A93-8257-BB4FAB890670}" srcId="{01E30104-C6D2-4038-943B-E892EF035F9F}" destId="{F76C9156-C522-410B-955E-BC4144D15323}" srcOrd="0" destOrd="0" parTransId="{09B0F5C2-EBBE-4B2D-953D-CA6C76C632A8}" sibTransId="{02C2D9D8-94A9-49AD-9ED5-A576DE2436C1}"/>
    <dgm:cxn modelId="{C28ADD52-8E4D-4E51-8EF2-EA5B38F1B1C0}" type="presOf" srcId="{ADFE0591-6FE1-415C-8012-E5FD49579D84}" destId="{EDF653B8-B56D-4632-AD80-D76F08EF1C52}" srcOrd="0" destOrd="0" presId="urn:microsoft.com/office/officeart/2017/3/layout/DropPinTimeline"/>
    <dgm:cxn modelId="{3C9F0E58-C4B8-4404-9C3F-AB9D3934E7F5}" srcId="{63085546-7C7C-4B3E-ABEB-2669F1A65FB2}" destId="{ADFE0591-6FE1-415C-8012-E5FD49579D84}" srcOrd="3" destOrd="0" parTransId="{F1C7CC09-99FA-4648-B6DD-EAD06D8E3FF9}" sibTransId="{461D1253-884D-4EAA-9E9E-FFF65A2981BD}"/>
    <dgm:cxn modelId="{247DE591-0579-4FF5-9C62-940C4F67096B}" type="presOf" srcId="{63085546-7C7C-4B3E-ABEB-2669F1A65FB2}" destId="{7A5D3400-AF5B-4297-8592-4C1EDB9D0973}" srcOrd="0" destOrd="0" presId="urn:microsoft.com/office/officeart/2017/3/layout/DropPinTimeline"/>
    <dgm:cxn modelId="{1E319198-D8A4-418F-9FE0-20372A78F02F}" type="presOf" srcId="{F76C9156-C522-410B-955E-BC4144D15323}" destId="{B619EA5F-2472-484E-9B04-0C852D96614B}" srcOrd="0" destOrd="0" presId="urn:microsoft.com/office/officeart/2017/3/layout/DropPinTimeline"/>
    <dgm:cxn modelId="{D55948AA-9F09-49A7-9C0D-7B10F7CFAAB0}" srcId="{63085546-7C7C-4B3E-ABEB-2669F1A65FB2}" destId="{0F987553-8CF3-41AC-9983-EFC3A80CAE34}" srcOrd="4" destOrd="0" parTransId="{77311C0D-DBDD-434F-9D19-1D8816909DFA}" sibTransId="{0DEEFFB3-D7AD-40B5-9C99-99F76B2A1C32}"/>
    <dgm:cxn modelId="{00AA05C2-2DF8-4D2D-A75B-6D2782E7C18D}" srcId="{63085546-7C7C-4B3E-ABEB-2669F1A65FB2}" destId="{52099B75-3F0E-4658-B798-9BE8D39E8F4F}" srcOrd="0" destOrd="0" parTransId="{83C8AE26-0C14-4E3C-9E7A-F128EF3E48FA}" sibTransId="{1189BEB6-4277-4BED-A851-99771C4F2807}"/>
    <dgm:cxn modelId="{9B213DD2-6525-48ED-8F6B-0831AB274F61}" srcId="{0F987553-8CF3-41AC-9983-EFC3A80CAE34}" destId="{CA727F81-353B-4AAE-B6FE-74C09CC4FD8B}" srcOrd="0" destOrd="0" parTransId="{076FD44E-96B1-4BF5-9D72-090EDCD7A7AA}" sibTransId="{32972597-3BFE-4FAC-B94F-C25B84991C16}"/>
    <dgm:cxn modelId="{FA37C2E1-5149-4401-9678-6164B12E277C}" type="presOf" srcId="{0F987553-8CF3-41AC-9983-EFC3A80CAE34}" destId="{EEFD48F5-292A-4643-B94B-0F692C493240}" srcOrd="0" destOrd="0" presId="urn:microsoft.com/office/officeart/2017/3/layout/DropPinTimeline"/>
    <dgm:cxn modelId="{368D36E7-59A0-44A0-A11B-F8A3FF3E823B}" srcId="{ADFE0591-6FE1-415C-8012-E5FD49579D84}" destId="{07BC79CF-7C05-4701-8FC0-11C234D6F045}" srcOrd="0" destOrd="0" parTransId="{8D20CB84-1686-4278-BAD7-2506850E947E}" sibTransId="{7C188A5C-4125-4AEC-92C0-A877012577C6}"/>
    <dgm:cxn modelId="{F1A845E9-4C47-4265-AD9D-4E8216E66CD6}" type="presOf" srcId="{07BC79CF-7C05-4701-8FC0-11C234D6F045}" destId="{8AD31A74-3030-4AD6-923C-2591E4B6FBD6}" srcOrd="0" destOrd="0" presId="urn:microsoft.com/office/officeart/2017/3/layout/DropPinTimeline"/>
    <dgm:cxn modelId="{A97DD8EC-ABCB-43DF-AC92-13688837ED50}" srcId="{52099B75-3F0E-4658-B798-9BE8D39E8F4F}" destId="{A0799620-1D04-4248-894A-E16D08BE0624}" srcOrd="0" destOrd="0" parTransId="{ED1B2020-611E-4834-8820-4A380DBE8A8A}" sibTransId="{70440204-4ACD-452B-911D-BA7D1DDF583E}"/>
    <dgm:cxn modelId="{EF41CEF3-7C74-4411-B52F-260065327B57}" srcId="{56540934-7EA1-4896-913B-75472EC62F8F}" destId="{2F1121AF-01B4-4415-B5C8-FFAF5509F744}" srcOrd="0" destOrd="0" parTransId="{9C71EA5D-8A94-4CB5-BF01-6A5C4EDE4F3D}" sibTransId="{EC07CDEC-2E6E-4DFA-A4B1-C28D4EC36385}"/>
    <dgm:cxn modelId="{C0400BF4-F16E-4173-9178-2C6A763326E1}" type="presOf" srcId="{CA727F81-353B-4AAE-B6FE-74C09CC4FD8B}" destId="{56473E19-822B-48EB-83C6-CF28D1943992}" srcOrd="0" destOrd="0" presId="urn:microsoft.com/office/officeart/2017/3/layout/DropPinTimeline"/>
    <dgm:cxn modelId="{B35021F9-EDAB-47F9-A201-904F86242092}" type="presOf" srcId="{A0799620-1D04-4248-894A-E16D08BE0624}" destId="{6ABCF277-2CE2-4AA8-BFE1-BBCDD86121AF}" srcOrd="0" destOrd="0" presId="urn:microsoft.com/office/officeart/2017/3/layout/DropPinTimeline"/>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C52405C7-4D8B-4ADE-8864-1F910CC6845E}" type="presParOf" srcId="{46A6B157-7198-41C4-9D25-C4F8885F1B6F}" destId="{588B3046-4CAE-4902-846A-CAA092FE0218}" srcOrd="0" destOrd="0" presId="urn:microsoft.com/office/officeart/2017/3/layout/DropPinTimeline"/>
    <dgm:cxn modelId="{91D21CF2-5314-4E0F-B3C9-CD4816350B3C}" type="presParOf" srcId="{588B3046-4CAE-4902-846A-CAA092FE0218}" destId="{F01C3080-ECF1-4CB9-8578-C3526EEB5868}" srcOrd="0" destOrd="0" presId="urn:microsoft.com/office/officeart/2017/3/layout/DropPinTimeline"/>
    <dgm:cxn modelId="{D1813C05-8350-4F82-A075-D9F50F2053A6}" type="presParOf" srcId="{588B3046-4CAE-4902-846A-CAA092FE0218}" destId="{BACD9C2C-46D2-4CE3-A212-859EF0B6A304}" srcOrd="1" destOrd="0" presId="urn:microsoft.com/office/officeart/2017/3/layout/DropPinTimeline"/>
    <dgm:cxn modelId="{6A2BD844-FBED-41B1-86DF-B33C4E29049F}" type="presParOf" srcId="{BACD9C2C-46D2-4CE3-A212-859EF0B6A304}" destId="{CB0938CE-435F-4C4D-B072-0C9301BAEF13}" srcOrd="0" destOrd="0" presId="urn:microsoft.com/office/officeart/2017/3/layout/DropPinTimeline"/>
    <dgm:cxn modelId="{AAAA6C7F-E410-4105-BE94-5CC0A2AF6920}" type="presParOf" srcId="{BACD9C2C-46D2-4CE3-A212-859EF0B6A304}" destId="{7AF04A10-0D9C-4D0D-B8EF-055805DD80F8}" srcOrd="1" destOrd="0" presId="urn:microsoft.com/office/officeart/2017/3/layout/DropPinTimeline"/>
    <dgm:cxn modelId="{85DC23A8-E5F9-4B69-999A-5AAF3A12F3B9}" type="presParOf" srcId="{588B3046-4CAE-4902-846A-CAA092FE0218}" destId="{6ABCF277-2CE2-4AA8-BFE1-BBCDD86121AF}" srcOrd="2" destOrd="0" presId="urn:microsoft.com/office/officeart/2017/3/layout/DropPinTimeline"/>
    <dgm:cxn modelId="{2D1EBD00-8D66-484B-A110-2DDD7FE9F8F5}" type="presParOf" srcId="{588B3046-4CAE-4902-846A-CAA092FE0218}" destId="{A8AB9FD6-86D3-4C20-A49E-08EB65835BAB}" srcOrd="3" destOrd="0" presId="urn:microsoft.com/office/officeart/2017/3/layout/DropPinTimeline"/>
    <dgm:cxn modelId="{DA780518-C7D0-4052-9B0F-71DEC931DD37}" type="presParOf" srcId="{588B3046-4CAE-4902-846A-CAA092FE0218}" destId="{C98C6234-4005-4584-A32E-F8E3D4CBBF3F}" srcOrd="4" destOrd="0" presId="urn:microsoft.com/office/officeart/2017/3/layout/DropPinTimeline"/>
    <dgm:cxn modelId="{6D50B7EE-44C2-42CD-97E9-17A72EF997DE}" type="presParOf" srcId="{588B3046-4CAE-4902-846A-CAA092FE0218}" destId="{CE877B75-0646-4EB9-AED8-1AF37AE2B2D3}" srcOrd="5" destOrd="0" presId="urn:microsoft.com/office/officeart/2017/3/layout/DropPinTimeline"/>
    <dgm:cxn modelId="{D563166E-55FF-4AD9-B1CC-FCBF4D3039AA}" type="presParOf" srcId="{46A6B157-7198-41C4-9D25-C4F8885F1B6F}" destId="{DACC93AF-24D3-4EC8-8FD9-2DF1578B446C}" srcOrd="1" destOrd="0" presId="urn:microsoft.com/office/officeart/2017/3/layout/DropPinTimeline"/>
    <dgm:cxn modelId="{46BCFD69-5010-4ECD-AB8F-73CB2FDC58EC}" type="presParOf" srcId="{46A6B157-7198-41C4-9D25-C4F8885F1B6F}" destId="{1D3062C4-85F7-4856-BC4B-A7DEFB7191B0}" srcOrd="2" destOrd="0" presId="urn:microsoft.com/office/officeart/2017/3/layout/DropPinTimeline"/>
    <dgm:cxn modelId="{E456F70A-4FF6-460C-AFF3-B7280A61995A}" type="presParOf" srcId="{1D3062C4-85F7-4856-BC4B-A7DEFB7191B0}" destId="{4A28BDB5-2F26-44AA-9281-7A693870115E}" srcOrd="0" destOrd="0" presId="urn:microsoft.com/office/officeart/2017/3/layout/DropPinTimeline"/>
    <dgm:cxn modelId="{A80973BC-50B9-465A-A62D-45CAB373A95F}" type="presParOf" srcId="{1D3062C4-85F7-4856-BC4B-A7DEFB7191B0}" destId="{951641DC-4F3D-4986-948C-A58EC454262B}" srcOrd="1" destOrd="0" presId="urn:microsoft.com/office/officeart/2017/3/layout/DropPinTimeline"/>
    <dgm:cxn modelId="{4424047E-5A99-432E-A741-1C69D9071312}" type="presParOf" srcId="{951641DC-4F3D-4986-948C-A58EC454262B}" destId="{25AF39C5-BD70-480F-94D7-D2E2930FE8DE}" srcOrd="0" destOrd="0" presId="urn:microsoft.com/office/officeart/2017/3/layout/DropPinTimeline"/>
    <dgm:cxn modelId="{834D8B30-AAAD-4A21-889E-FCFD14B55C6C}" type="presParOf" srcId="{951641DC-4F3D-4986-948C-A58EC454262B}" destId="{913DDA75-8F0A-4F06-BD74-57BF406F62A6}" srcOrd="1" destOrd="0" presId="urn:microsoft.com/office/officeart/2017/3/layout/DropPinTimeline"/>
    <dgm:cxn modelId="{FAE380AA-2294-489F-B6F7-4DD59296EBAB}" type="presParOf" srcId="{1D3062C4-85F7-4856-BC4B-A7DEFB7191B0}" destId="{2E7DC3B1-72A0-42E8-81DD-B633E8D0ECEB}" srcOrd="2" destOrd="0" presId="urn:microsoft.com/office/officeart/2017/3/layout/DropPinTimeline"/>
    <dgm:cxn modelId="{09D476E3-FA5F-4E62-9011-42976F045BFF}" type="presParOf" srcId="{1D3062C4-85F7-4856-BC4B-A7DEFB7191B0}" destId="{0B1E4BF7-491A-43E2-90BA-2E66A4B1A444}" srcOrd="3" destOrd="0" presId="urn:microsoft.com/office/officeart/2017/3/layout/DropPinTimeline"/>
    <dgm:cxn modelId="{940FCBE5-BD4F-40FC-B1C3-46B54D5677F1}" type="presParOf" srcId="{1D3062C4-85F7-4856-BC4B-A7DEFB7191B0}" destId="{C13A2C51-B53E-4BD6-B34D-21100F510C10}" srcOrd="4" destOrd="0" presId="urn:microsoft.com/office/officeart/2017/3/layout/DropPinTimeline"/>
    <dgm:cxn modelId="{01692202-2016-4DF0-B762-495ED44A9776}" type="presParOf" srcId="{1D3062C4-85F7-4856-BC4B-A7DEFB7191B0}" destId="{842D4CEA-2420-4FF0-B84F-8EFD6420F7EB}" srcOrd="5" destOrd="0" presId="urn:microsoft.com/office/officeart/2017/3/layout/DropPinTimeline"/>
    <dgm:cxn modelId="{CDF925E5-BFFC-41D7-AECC-EF3CDBB3D603}" type="presParOf" srcId="{46A6B157-7198-41C4-9D25-C4F8885F1B6F}" destId="{60D12244-E895-4A4C-A4FE-2AE30CA4DE7F}" srcOrd="3" destOrd="0" presId="urn:microsoft.com/office/officeart/2017/3/layout/DropPinTimeline"/>
    <dgm:cxn modelId="{012714A2-0C1F-4E5B-927C-F3B6B675B4E8}" type="presParOf" srcId="{46A6B157-7198-41C4-9D25-C4F8885F1B6F}" destId="{6FC1A705-CCDF-4FC2-AB3E-71DDCD8225C1}" srcOrd="4" destOrd="0" presId="urn:microsoft.com/office/officeart/2017/3/layout/DropPinTimeline"/>
    <dgm:cxn modelId="{190B5FBF-1A5D-408A-9F7A-88C69991048E}" type="presParOf" srcId="{6FC1A705-CCDF-4FC2-AB3E-71DDCD8225C1}" destId="{938F04EB-A344-4C0E-8F5C-9FB99DFB6D86}" srcOrd="0" destOrd="0" presId="urn:microsoft.com/office/officeart/2017/3/layout/DropPinTimeline"/>
    <dgm:cxn modelId="{BAD629CC-61A4-4FAD-AF73-5C11A43DD5DC}" type="presParOf" srcId="{6FC1A705-CCDF-4FC2-AB3E-71DDCD8225C1}" destId="{63B1A8C5-91B4-4C50-9EB4-005E496B0A3D}" srcOrd="1" destOrd="0" presId="urn:microsoft.com/office/officeart/2017/3/layout/DropPinTimeline"/>
    <dgm:cxn modelId="{1DFDA20D-8008-4BF0-BAE4-E86DCBB15FAD}" type="presParOf" srcId="{63B1A8C5-91B4-4C50-9EB4-005E496B0A3D}" destId="{4CCB291C-B6B6-4325-9F06-56374BF99A0F}" srcOrd="0" destOrd="0" presId="urn:microsoft.com/office/officeart/2017/3/layout/DropPinTimeline"/>
    <dgm:cxn modelId="{DE08B103-8848-4A00-90A2-F179032F7536}" type="presParOf" srcId="{63B1A8C5-91B4-4C50-9EB4-005E496B0A3D}" destId="{84A8E7E9-E1AA-48A1-91D0-3D687D3725BF}" srcOrd="1" destOrd="0" presId="urn:microsoft.com/office/officeart/2017/3/layout/DropPinTimeline"/>
    <dgm:cxn modelId="{CC04A78E-C453-49AA-AB75-91C3342AC208}" type="presParOf" srcId="{6FC1A705-CCDF-4FC2-AB3E-71DDCD8225C1}" destId="{B619EA5F-2472-484E-9B04-0C852D96614B}" srcOrd="2" destOrd="0" presId="urn:microsoft.com/office/officeart/2017/3/layout/DropPinTimeline"/>
    <dgm:cxn modelId="{AE49F847-6242-44D0-801C-96D1999E2A4F}" type="presParOf" srcId="{6FC1A705-CCDF-4FC2-AB3E-71DDCD8225C1}" destId="{0AE611F5-3519-42C2-A86C-3FFAFD439634}" srcOrd="3" destOrd="0" presId="urn:microsoft.com/office/officeart/2017/3/layout/DropPinTimeline"/>
    <dgm:cxn modelId="{A34ECE8B-5C03-4AB4-912A-DC6D906F4C39}" type="presParOf" srcId="{6FC1A705-CCDF-4FC2-AB3E-71DDCD8225C1}" destId="{441EB913-01B5-4E47-96B5-D66E6223749C}" srcOrd="4" destOrd="0" presId="urn:microsoft.com/office/officeart/2017/3/layout/DropPinTimeline"/>
    <dgm:cxn modelId="{F4DCF657-C8D4-4ECB-9BEB-2C51D56438BC}" type="presParOf" srcId="{6FC1A705-CCDF-4FC2-AB3E-71DDCD8225C1}" destId="{501089C5-1DD8-41CC-A421-B52D87FA0713}" srcOrd="5" destOrd="0" presId="urn:microsoft.com/office/officeart/2017/3/layout/DropPinTimeline"/>
    <dgm:cxn modelId="{2F705E02-1B36-40DA-B618-C39A5D81BB18}" type="presParOf" srcId="{46A6B157-7198-41C4-9D25-C4F8885F1B6F}" destId="{3342C57F-C560-4D57-A6FE-2C868498222E}" srcOrd="5" destOrd="0" presId="urn:microsoft.com/office/officeart/2017/3/layout/DropPinTimeline"/>
    <dgm:cxn modelId="{CBEB4A13-0108-4352-B07A-912A5DEBB391}" type="presParOf" srcId="{46A6B157-7198-41C4-9D25-C4F8885F1B6F}" destId="{595E1A48-B271-4518-A3D4-487BCB3AC138}" srcOrd="6" destOrd="0" presId="urn:microsoft.com/office/officeart/2017/3/layout/DropPinTimeline"/>
    <dgm:cxn modelId="{EB5082AF-232A-411E-9E60-AF84C654741A}" type="presParOf" srcId="{595E1A48-B271-4518-A3D4-487BCB3AC138}" destId="{2C7A0A7D-F56D-4018-99F6-72D5CA084326}" srcOrd="0" destOrd="0" presId="urn:microsoft.com/office/officeart/2017/3/layout/DropPinTimeline"/>
    <dgm:cxn modelId="{3B2B7AA4-8777-4262-BAF5-E2112ED5135C}" type="presParOf" srcId="{595E1A48-B271-4518-A3D4-487BCB3AC138}" destId="{C4937E2C-4B9F-45A8-AB07-A696B779122B}" srcOrd="1" destOrd="0" presId="urn:microsoft.com/office/officeart/2017/3/layout/DropPinTimeline"/>
    <dgm:cxn modelId="{5DABBD84-20DB-42EB-AF9B-736B3A533586}" type="presParOf" srcId="{C4937E2C-4B9F-45A8-AB07-A696B779122B}" destId="{4CFB7AB2-430A-45DD-A53B-9E45BDDC7ABD}" srcOrd="0" destOrd="0" presId="urn:microsoft.com/office/officeart/2017/3/layout/DropPinTimeline"/>
    <dgm:cxn modelId="{A1CB9C9E-6516-4951-B995-B8F79E0360F5}" type="presParOf" srcId="{C4937E2C-4B9F-45A8-AB07-A696B779122B}" destId="{4DDAE72A-EA9B-4221-B54C-78A4F346AA99}" srcOrd="1" destOrd="0" presId="urn:microsoft.com/office/officeart/2017/3/layout/DropPinTimeline"/>
    <dgm:cxn modelId="{87E05864-4B74-4AE0-B5EF-5A56921C2BEE}" type="presParOf" srcId="{595E1A48-B271-4518-A3D4-487BCB3AC138}" destId="{8AD31A74-3030-4AD6-923C-2591E4B6FBD6}" srcOrd="2" destOrd="0" presId="urn:microsoft.com/office/officeart/2017/3/layout/DropPinTimeline"/>
    <dgm:cxn modelId="{DC96E5FC-D17F-4A24-977C-07C54D4255C6}" type="presParOf" srcId="{595E1A48-B271-4518-A3D4-487BCB3AC138}" destId="{EDF653B8-B56D-4632-AD80-D76F08EF1C52}" srcOrd="3" destOrd="0" presId="urn:microsoft.com/office/officeart/2017/3/layout/DropPinTimeline"/>
    <dgm:cxn modelId="{46EA5057-9180-4D4B-AA3A-F1DB4A679573}" type="presParOf" srcId="{595E1A48-B271-4518-A3D4-487BCB3AC138}" destId="{7C9C050A-3D2F-4B62-9888-583EC21E56E5}" srcOrd="4" destOrd="0" presId="urn:microsoft.com/office/officeart/2017/3/layout/DropPinTimeline"/>
    <dgm:cxn modelId="{FFF99938-6309-4E7B-9BCA-07C01D19E7EF}" type="presParOf" srcId="{595E1A48-B271-4518-A3D4-487BCB3AC138}" destId="{644DDDD4-DBF1-47F9-A79D-BCC251CC2AF3}" srcOrd="5" destOrd="0" presId="urn:microsoft.com/office/officeart/2017/3/layout/DropPinTimeline"/>
    <dgm:cxn modelId="{F551CF97-6EE7-472C-AE02-FEEEFE9A06D2}" type="presParOf" srcId="{46A6B157-7198-41C4-9D25-C4F8885F1B6F}" destId="{FFE7E1D0-5E72-4184-95AE-E40D7CFDD5B0}" srcOrd="7" destOrd="0" presId="urn:microsoft.com/office/officeart/2017/3/layout/DropPinTimeline"/>
    <dgm:cxn modelId="{88C9850B-938E-408E-81A5-7F838F950789}" type="presParOf" srcId="{46A6B157-7198-41C4-9D25-C4F8885F1B6F}" destId="{9796939A-2FFD-42C3-9AF9-2E7AFC3894FD}" srcOrd="8" destOrd="0" presId="urn:microsoft.com/office/officeart/2017/3/layout/DropPinTimeline"/>
    <dgm:cxn modelId="{0E4ECDB7-1C21-498C-A2CF-1D72EC05711B}" type="presParOf" srcId="{9796939A-2FFD-42C3-9AF9-2E7AFC3894FD}" destId="{171CC654-1192-49BC-8193-2E9641801DBC}" srcOrd="0" destOrd="0" presId="urn:microsoft.com/office/officeart/2017/3/layout/DropPinTimeline"/>
    <dgm:cxn modelId="{8C3FF229-639A-4EF6-9892-393D2D085BB1}" type="presParOf" srcId="{9796939A-2FFD-42C3-9AF9-2E7AFC3894FD}" destId="{B3125402-29B8-40CD-935F-2EF913EEC6A1}" srcOrd="1" destOrd="0" presId="urn:microsoft.com/office/officeart/2017/3/layout/DropPinTimeline"/>
    <dgm:cxn modelId="{CD41596F-8D79-4637-89F3-101081C253EC}" type="presParOf" srcId="{B3125402-29B8-40CD-935F-2EF913EEC6A1}" destId="{7BC0BDA6-3FA9-4733-944F-360DF35CDDEA}" srcOrd="0" destOrd="0" presId="urn:microsoft.com/office/officeart/2017/3/layout/DropPinTimeline"/>
    <dgm:cxn modelId="{27E6C8E0-52B0-43C9-AEBC-D94EA3BF76E5}" type="presParOf" srcId="{B3125402-29B8-40CD-935F-2EF913EEC6A1}" destId="{FFC5B231-BCA9-4656-B1C6-FE3C9C39C9B0}" srcOrd="1" destOrd="0" presId="urn:microsoft.com/office/officeart/2017/3/layout/DropPinTimeline"/>
    <dgm:cxn modelId="{4ECF3F0D-F25F-4670-B1CB-B7F962884CB5}" type="presParOf" srcId="{9796939A-2FFD-42C3-9AF9-2E7AFC3894FD}" destId="{56473E19-822B-48EB-83C6-CF28D1943992}" srcOrd="2" destOrd="0" presId="urn:microsoft.com/office/officeart/2017/3/layout/DropPinTimeline"/>
    <dgm:cxn modelId="{4F0CA096-1CC3-4D97-8E42-255DCC006E6F}" type="presParOf" srcId="{9796939A-2FFD-42C3-9AF9-2E7AFC3894FD}" destId="{EEFD48F5-292A-4643-B94B-0F692C493240}" srcOrd="3" destOrd="0" presId="urn:microsoft.com/office/officeart/2017/3/layout/DropPinTimeline"/>
    <dgm:cxn modelId="{6D2AD78D-D517-4D0B-B74A-1AAAD6610BFD}" type="presParOf" srcId="{9796939A-2FFD-42C3-9AF9-2E7AFC3894FD}" destId="{AFB3E657-772E-4DF9-864E-CD467D096F4D}" srcOrd="4" destOrd="0" presId="urn:microsoft.com/office/officeart/2017/3/layout/DropPinTimeline"/>
    <dgm:cxn modelId="{192FC566-AF3A-49DD-AE2F-502A06BB74CC}" type="presParOf" srcId="{9796939A-2FFD-42C3-9AF9-2E7AFC3894FD}" destId="{1FE8ED88-95D8-4078-8D3E-86EFC89A2D27}" srcOrd="5" destOrd="0" presId="urn:microsoft.com/office/officeart/2017/3/layout/DropPin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C52545-5556-48CA-86F1-109420AEE621}"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CF286944-5F17-4DE8-93B5-20F7840D7450}">
      <dgm:prSet phldrT="[Text]"/>
      <dgm:spPr/>
      <dgm:t>
        <a:bodyPr/>
        <a:lstStyle/>
        <a:p>
          <a:r>
            <a:rPr lang="en-GB" b="1" dirty="0">
              <a:latin typeface="Network Rail Sans" panose="02000000040000020004" pitchFamily="2" charset="0"/>
            </a:rPr>
            <a:t>Individual who requires training</a:t>
          </a:r>
          <a:endParaRPr lang="en-GB" dirty="0">
            <a:latin typeface="Network Rail Sans" panose="02000000040000020004" pitchFamily="2" charset="0"/>
          </a:endParaRPr>
        </a:p>
      </dgm:t>
    </dgm:pt>
    <dgm:pt modelId="{A0276C46-44DA-451B-B4BA-79A4BA0C255F}" type="parTrans" cxnId="{6A60301F-5BCA-4C42-9601-1388AC3CB31E}">
      <dgm:prSet/>
      <dgm:spPr/>
      <dgm:t>
        <a:bodyPr/>
        <a:lstStyle/>
        <a:p>
          <a:endParaRPr lang="en-GB"/>
        </a:p>
      </dgm:t>
    </dgm:pt>
    <dgm:pt modelId="{C8B71933-F0C2-4C0D-872B-57A457E590FD}" type="sibTrans" cxnId="{6A60301F-5BCA-4C42-9601-1388AC3CB31E}">
      <dgm:prSet/>
      <dgm:spPr/>
      <dgm:t>
        <a:bodyPr/>
        <a:lstStyle/>
        <a:p>
          <a:endParaRPr lang="en-GB"/>
        </a:p>
      </dgm:t>
    </dgm:pt>
    <dgm:pt modelId="{6E343EFD-43CE-4FD9-9EB7-11ADFF3447CD}">
      <dgm:prSet phldrT="[Text]"/>
      <dgm:spPr/>
      <dgm:t>
        <a:bodyPr/>
        <a:lstStyle/>
        <a:p>
          <a:r>
            <a:rPr lang="en-GB" dirty="0">
              <a:latin typeface="Network Rail Sans" panose="02000000040000020004" pitchFamily="2" charset="0"/>
            </a:rPr>
            <a:t>Has not successfully completed the Initial Training Event </a:t>
          </a:r>
        </a:p>
      </dgm:t>
    </dgm:pt>
    <dgm:pt modelId="{B46964D5-2C97-4966-A7DD-D86664C05B10}" type="parTrans" cxnId="{B633F3DF-C1DE-4D1D-9BCA-335CA8189E25}">
      <dgm:prSet/>
      <dgm:spPr/>
      <dgm:t>
        <a:bodyPr/>
        <a:lstStyle/>
        <a:p>
          <a:endParaRPr lang="en-GB"/>
        </a:p>
      </dgm:t>
    </dgm:pt>
    <dgm:pt modelId="{37E1F4EE-B97C-4762-BB5E-F0BD6CBE4577}" type="sibTrans" cxnId="{B633F3DF-C1DE-4D1D-9BCA-335CA8189E25}">
      <dgm:prSet/>
      <dgm:spPr/>
      <dgm:t>
        <a:bodyPr/>
        <a:lstStyle/>
        <a:p>
          <a:endParaRPr lang="en-GB"/>
        </a:p>
      </dgm:t>
    </dgm:pt>
    <dgm:pt modelId="{43E8BA6A-FE69-4E12-A15D-99F4729C07FA}">
      <dgm:prSet phldrT="[Text]"/>
      <dgm:spPr/>
      <dgm:t>
        <a:bodyPr/>
        <a:lstStyle/>
        <a:p>
          <a:r>
            <a:rPr lang="en-GB" b="1" dirty="0">
              <a:latin typeface="Network Rail Sans" panose="02000000040000020004" pitchFamily="2" charset="0"/>
            </a:rPr>
            <a:t>Signal Maintenance Tester in Action Learning</a:t>
          </a:r>
          <a:endParaRPr lang="en-GB" dirty="0">
            <a:latin typeface="Network Rail Sans" panose="02000000040000020004" pitchFamily="2" charset="0"/>
          </a:endParaRPr>
        </a:p>
      </dgm:t>
    </dgm:pt>
    <dgm:pt modelId="{7355C055-B390-49E6-9005-BE4329E0F48C}" type="parTrans" cxnId="{293F27BF-1A88-4AAF-B195-2E4FF06C3564}">
      <dgm:prSet/>
      <dgm:spPr/>
      <dgm:t>
        <a:bodyPr/>
        <a:lstStyle/>
        <a:p>
          <a:endParaRPr lang="en-GB"/>
        </a:p>
      </dgm:t>
    </dgm:pt>
    <dgm:pt modelId="{38766D51-33E3-4BC8-8B4B-A6BD19EBD0FF}" type="sibTrans" cxnId="{293F27BF-1A88-4AAF-B195-2E4FF06C3564}">
      <dgm:prSet/>
      <dgm:spPr/>
      <dgm:t>
        <a:bodyPr/>
        <a:lstStyle/>
        <a:p>
          <a:endParaRPr lang="en-GB"/>
        </a:p>
      </dgm:t>
    </dgm:pt>
    <dgm:pt modelId="{FE75CBEE-2B96-4F63-A887-879EDA7FD29C}">
      <dgm:prSet phldrT="[Text]"/>
      <dgm:spPr/>
      <dgm:t>
        <a:bodyPr/>
        <a:lstStyle/>
        <a:p>
          <a:r>
            <a:rPr lang="en-GB" dirty="0">
              <a:latin typeface="Network Rail Sans" panose="02000000040000020004" pitchFamily="2" charset="0"/>
            </a:rPr>
            <a:t>Has successfully completed the Initial Training Event</a:t>
          </a:r>
        </a:p>
      </dgm:t>
    </dgm:pt>
    <dgm:pt modelId="{4D845A93-BD55-4B7F-AEA7-D44A30C38FBE}" type="parTrans" cxnId="{05E9DE91-3FF9-484D-9E4D-A06C40896B97}">
      <dgm:prSet/>
      <dgm:spPr/>
      <dgm:t>
        <a:bodyPr/>
        <a:lstStyle/>
        <a:p>
          <a:endParaRPr lang="en-GB"/>
        </a:p>
      </dgm:t>
    </dgm:pt>
    <dgm:pt modelId="{7277E4A0-A1E0-4B17-9453-02287C83DC04}" type="sibTrans" cxnId="{05E9DE91-3FF9-484D-9E4D-A06C40896B97}">
      <dgm:prSet/>
      <dgm:spPr/>
      <dgm:t>
        <a:bodyPr/>
        <a:lstStyle/>
        <a:p>
          <a:endParaRPr lang="en-GB"/>
        </a:p>
      </dgm:t>
    </dgm:pt>
    <dgm:pt modelId="{2C34898A-6FF6-46BC-9228-2421652E46C8}">
      <dgm:prSet/>
      <dgm:spPr/>
      <dgm:t>
        <a:bodyPr/>
        <a:lstStyle/>
        <a:p>
          <a:endParaRPr lang="en-GB" dirty="0"/>
        </a:p>
      </dgm:t>
    </dgm:pt>
    <dgm:pt modelId="{4ABE32A3-F7EB-4B36-89F6-BA431015C4CC}" type="parTrans" cxnId="{25AEF32E-48F3-4F43-BDBF-E8716AFAE4FE}">
      <dgm:prSet/>
      <dgm:spPr/>
      <dgm:t>
        <a:bodyPr/>
        <a:lstStyle/>
        <a:p>
          <a:endParaRPr lang="en-GB"/>
        </a:p>
      </dgm:t>
    </dgm:pt>
    <dgm:pt modelId="{C31D3412-D35C-4F91-85F0-4573B8382D55}" type="sibTrans" cxnId="{25AEF32E-48F3-4F43-BDBF-E8716AFAE4FE}">
      <dgm:prSet/>
      <dgm:spPr/>
      <dgm:t>
        <a:bodyPr/>
        <a:lstStyle/>
        <a:p>
          <a:endParaRPr lang="en-GB"/>
        </a:p>
      </dgm:t>
    </dgm:pt>
    <dgm:pt modelId="{224FFD7C-58FF-421C-B91F-8A188E484408}">
      <dgm:prSet/>
      <dgm:spPr/>
      <dgm:t>
        <a:bodyPr/>
        <a:lstStyle/>
        <a:p>
          <a:r>
            <a:rPr lang="en-GB" dirty="0">
              <a:latin typeface="Network Rail Sans" panose="02000000040000020004" pitchFamily="2" charset="0"/>
            </a:rPr>
            <a:t>Not permitted to complete Signal Maintenance Testing Activities</a:t>
          </a:r>
        </a:p>
      </dgm:t>
    </dgm:pt>
    <dgm:pt modelId="{1CF80A17-CF3A-4703-9763-C89E22F447DB}" type="parTrans" cxnId="{D43C2307-D5E6-4D75-987F-A08F5CC71B32}">
      <dgm:prSet/>
      <dgm:spPr/>
      <dgm:t>
        <a:bodyPr/>
        <a:lstStyle/>
        <a:p>
          <a:endParaRPr lang="en-GB"/>
        </a:p>
      </dgm:t>
    </dgm:pt>
    <dgm:pt modelId="{06A60CCA-BFCD-4AD0-B00D-1D026C8DF6EB}" type="sibTrans" cxnId="{D43C2307-D5E6-4D75-987F-A08F5CC71B32}">
      <dgm:prSet/>
      <dgm:spPr/>
      <dgm:t>
        <a:bodyPr/>
        <a:lstStyle/>
        <a:p>
          <a:endParaRPr lang="en-GB"/>
        </a:p>
      </dgm:t>
    </dgm:pt>
    <dgm:pt modelId="{6928F09E-39FC-4178-A3C2-F8E8DF45888A}">
      <dgm:prSet/>
      <dgm:spPr/>
      <dgm:t>
        <a:bodyPr/>
        <a:lstStyle/>
        <a:p>
          <a:r>
            <a:rPr lang="en-GB" dirty="0">
              <a:latin typeface="Network Rail Sans" panose="02000000040000020004" pitchFamily="2" charset="0"/>
            </a:rPr>
            <a:t>Has not successfully completed a Signal Maintenance Testing Renewal Event</a:t>
          </a:r>
        </a:p>
      </dgm:t>
    </dgm:pt>
    <dgm:pt modelId="{55DFC68F-057E-4690-8BC6-0BB4EC772C80}" type="parTrans" cxnId="{FCC6E2A7-78AE-4132-9A94-9A8F7C13EA56}">
      <dgm:prSet/>
      <dgm:spPr/>
      <dgm:t>
        <a:bodyPr/>
        <a:lstStyle/>
        <a:p>
          <a:endParaRPr lang="en-GB"/>
        </a:p>
      </dgm:t>
    </dgm:pt>
    <dgm:pt modelId="{43309555-3840-4CE3-A117-63E1DB137BCD}" type="sibTrans" cxnId="{FCC6E2A7-78AE-4132-9A94-9A8F7C13EA56}">
      <dgm:prSet/>
      <dgm:spPr/>
      <dgm:t>
        <a:bodyPr/>
        <a:lstStyle/>
        <a:p>
          <a:endParaRPr lang="en-GB"/>
        </a:p>
      </dgm:t>
    </dgm:pt>
    <dgm:pt modelId="{CB4C570D-0EAD-4D9B-92DF-409CDD69F2EC}">
      <dgm:prSet/>
      <dgm:spPr/>
      <dgm:t>
        <a:bodyPr/>
        <a:lstStyle/>
        <a:p>
          <a:r>
            <a:rPr lang="en-GB" dirty="0">
              <a:latin typeface="Network Rail Sans" panose="02000000040000020004" pitchFamily="2" charset="0"/>
            </a:rPr>
            <a:t>Not permitted to return equipment to service after Signal Maintenance Testing Activities</a:t>
          </a:r>
        </a:p>
      </dgm:t>
    </dgm:pt>
    <dgm:pt modelId="{4F999C67-AD11-4D6D-BE9A-77DDA4C752D2}" type="parTrans" cxnId="{294FA8F3-6AEA-4B2C-8348-2ECD1C8A03A9}">
      <dgm:prSet/>
      <dgm:spPr/>
      <dgm:t>
        <a:bodyPr/>
        <a:lstStyle/>
        <a:p>
          <a:endParaRPr lang="en-GB"/>
        </a:p>
      </dgm:t>
    </dgm:pt>
    <dgm:pt modelId="{7F73199F-F394-41AE-BFDF-CEFC371CCBFF}" type="sibTrans" cxnId="{294FA8F3-6AEA-4B2C-8348-2ECD1C8A03A9}">
      <dgm:prSet/>
      <dgm:spPr/>
      <dgm:t>
        <a:bodyPr/>
        <a:lstStyle/>
        <a:p>
          <a:endParaRPr lang="en-GB"/>
        </a:p>
      </dgm:t>
    </dgm:pt>
    <dgm:pt modelId="{00DE3EC5-E147-4F07-98B2-1163EAB057AC}">
      <dgm:prSet/>
      <dgm:spPr/>
      <dgm:t>
        <a:bodyPr/>
        <a:lstStyle/>
        <a:p>
          <a:r>
            <a:rPr lang="en-GB" dirty="0">
              <a:latin typeface="Network Rail Sans" panose="02000000040000020004" pitchFamily="2" charset="0"/>
            </a:rPr>
            <a:t>Requires the presence of a nominated Competent and Experienced Maintenance Tester</a:t>
          </a:r>
        </a:p>
      </dgm:t>
    </dgm:pt>
    <dgm:pt modelId="{FC1E747B-C38C-4447-BE94-9AB2E7FF43F2}" type="parTrans" cxnId="{9C74D859-8565-4342-B7A1-E2928F47268B}">
      <dgm:prSet/>
      <dgm:spPr/>
      <dgm:t>
        <a:bodyPr/>
        <a:lstStyle/>
        <a:p>
          <a:endParaRPr lang="en-GB"/>
        </a:p>
      </dgm:t>
    </dgm:pt>
    <dgm:pt modelId="{8D2D0A79-B662-4FF3-A67A-21EE53E2B22D}" type="sibTrans" cxnId="{9C74D859-8565-4342-B7A1-E2928F47268B}">
      <dgm:prSet/>
      <dgm:spPr/>
      <dgm:t>
        <a:bodyPr/>
        <a:lstStyle/>
        <a:p>
          <a:endParaRPr lang="en-GB"/>
        </a:p>
      </dgm:t>
    </dgm:pt>
    <dgm:pt modelId="{99506783-245E-4F5C-9534-1E078401C3BF}" type="pres">
      <dgm:prSet presAssocID="{00C52545-5556-48CA-86F1-109420AEE621}" presName="linear" presStyleCnt="0">
        <dgm:presLayoutVars>
          <dgm:animLvl val="lvl"/>
          <dgm:resizeHandles val="exact"/>
        </dgm:presLayoutVars>
      </dgm:prSet>
      <dgm:spPr/>
    </dgm:pt>
    <dgm:pt modelId="{669C0834-6D4F-4CFB-8B05-F00E94C4AC14}" type="pres">
      <dgm:prSet presAssocID="{CF286944-5F17-4DE8-93B5-20F7840D7450}" presName="parentText" presStyleLbl="node1" presStyleIdx="0" presStyleCnt="2" custLinFactNeighborX="193" custLinFactNeighborY="3132">
        <dgm:presLayoutVars>
          <dgm:chMax val="0"/>
          <dgm:bulletEnabled val="1"/>
        </dgm:presLayoutVars>
      </dgm:prSet>
      <dgm:spPr/>
    </dgm:pt>
    <dgm:pt modelId="{48000B8A-C30C-403B-82C3-C950AD34621A}" type="pres">
      <dgm:prSet presAssocID="{CF286944-5F17-4DE8-93B5-20F7840D7450}" presName="childText" presStyleLbl="revTx" presStyleIdx="0" presStyleCnt="2" custLinFactNeighborY="9054">
        <dgm:presLayoutVars>
          <dgm:bulletEnabled val="1"/>
        </dgm:presLayoutVars>
      </dgm:prSet>
      <dgm:spPr/>
    </dgm:pt>
    <dgm:pt modelId="{90E0F9D5-50BA-4432-A7A1-DB72CD04BFB2}" type="pres">
      <dgm:prSet presAssocID="{43E8BA6A-FE69-4E12-A15D-99F4729C07FA}" presName="parentText" presStyleLbl="node1" presStyleIdx="1" presStyleCnt="2">
        <dgm:presLayoutVars>
          <dgm:chMax val="0"/>
          <dgm:bulletEnabled val="1"/>
        </dgm:presLayoutVars>
      </dgm:prSet>
      <dgm:spPr/>
    </dgm:pt>
    <dgm:pt modelId="{500FCD27-30FA-475E-84B7-2F0E8DCF4B96}" type="pres">
      <dgm:prSet presAssocID="{43E8BA6A-FE69-4E12-A15D-99F4729C07FA}" presName="childText" presStyleLbl="revTx" presStyleIdx="1" presStyleCnt="2" custLinFactNeighborY="7545">
        <dgm:presLayoutVars>
          <dgm:bulletEnabled val="1"/>
        </dgm:presLayoutVars>
      </dgm:prSet>
      <dgm:spPr/>
    </dgm:pt>
  </dgm:ptLst>
  <dgm:cxnLst>
    <dgm:cxn modelId="{D43C2307-D5E6-4D75-987F-A08F5CC71B32}" srcId="{CF286944-5F17-4DE8-93B5-20F7840D7450}" destId="{224FFD7C-58FF-421C-B91F-8A188E484408}" srcOrd="1" destOrd="0" parTransId="{1CF80A17-CF3A-4703-9763-C89E22F447DB}" sibTransId="{06A60CCA-BFCD-4AD0-B00D-1D026C8DF6EB}"/>
    <dgm:cxn modelId="{ECC79D0A-471A-4ADA-8970-505349BFA3B8}" type="presOf" srcId="{00DE3EC5-E147-4F07-98B2-1163EAB057AC}" destId="{500FCD27-30FA-475E-84B7-2F0E8DCF4B96}" srcOrd="0" destOrd="3" presId="urn:microsoft.com/office/officeart/2005/8/layout/vList2"/>
    <dgm:cxn modelId="{B59C101A-189C-4A3E-A1AF-D958625083D7}" type="presOf" srcId="{00C52545-5556-48CA-86F1-109420AEE621}" destId="{99506783-245E-4F5C-9534-1E078401C3BF}" srcOrd="0" destOrd="0" presId="urn:microsoft.com/office/officeart/2005/8/layout/vList2"/>
    <dgm:cxn modelId="{5908A31C-3A9F-48CA-85B0-CE4BB6B77D76}" type="presOf" srcId="{FE75CBEE-2B96-4F63-A887-879EDA7FD29C}" destId="{500FCD27-30FA-475E-84B7-2F0E8DCF4B96}" srcOrd="0" destOrd="0" presId="urn:microsoft.com/office/officeart/2005/8/layout/vList2"/>
    <dgm:cxn modelId="{6A60301F-5BCA-4C42-9601-1388AC3CB31E}" srcId="{00C52545-5556-48CA-86F1-109420AEE621}" destId="{CF286944-5F17-4DE8-93B5-20F7840D7450}" srcOrd="0" destOrd="0" parTransId="{A0276C46-44DA-451B-B4BA-79A4BA0C255F}" sibTransId="{C8B71933-F0C2-4C0D-872B-57A457E590FD}"/>
    <dgm:cxn modelId="{4977F51F-6D2D-4C3A-9AF4-21CC4B8A29AC}" type="presOf" srcId="{CF286944-5F17-4DE8-93B5-20F7840D7450}" destId="{669C0834-6D4F-4CFB-8B05-F00E94C4AC14}" srcOrd="0" destOrd="0" presId="urn:microsoft.com/office/officeart/2005/8/layout/vList2"/>
    <dgm:cxn modelId="{EC9BA22D-47E1-4F3C-93DB-D0B8B60572DE}" type="presOf" srcId="{43E8BA6A-FE69-4E12-A15D-99F4729C07FA}" destId="{90E0F9D5-50BA-4432-A7A1-DB72CD04BFB2}" srcOrd="0" destOrd="0" presId="urn:microsoft.com/office/officeart/2005/8/layout/vList2"/>
    <dgm:cxn modelId="{25AEF32E-48F3-4F43-BDBF-E8716AFAE4FE}" srcId="{CF286944-5F17-4DE8-93B5-20F7840D7450}" destId="{2C34898A-6FF6-46BC-9228-2421652E46C8}" srcOrd="2" destOrd="0" parTransId="{4ABE32A3-F7EB-4B36-89F6-BA431015C4CC}" sibTransId="{C31D3412-D35C-4F91-85F0-4573B8382D55}"/>
    <dgm:cxn modelId="{7F7BFD2F-DB6B-421F-85F6-E4EEB23D692A}" type="presOf" srcId="{6E343EFD-43CE-4FD9-9EB7-11ADFF3447CD}" destId="{48000B8A-C30C-403B-82C3-C950AD34621A}" srcOrd="0" destOrd="0" presId="urn:microsoft.com/office/officeart/2005/8/layout/vList2"/>
    <dgm:cxn modelId="{85B15877-81B5-418F-A2CC-40D72525EEA0}" type="presOf" srcId="{224FFD7C-58FF-421C-B91F-8A188E484408}" destId="{48000B8A-C30C-403B-82C3-C950AD34621A}" srcOrd="0" destOrd="1" presId="urn:microsoft.com/office/officeart/2005/8/layout/vList2"/>
    <dgm:cxn modelId="{9C74D859-8565-4342-B7A1-E2928F47268B}" srcId="{43E8BA6A-FE69-4E12-A15D-99F4729C07FA}" destId="{00DE3EC5-E147-4F07-98B2-1163EAB057AC}" srcOrd="3" destOrd="0" parTransId="{FC1E747B-C38C-4447-BE94-9AB2E7FF43F2}" sibTransId="{8D2D0A79-B662-4FF3-A67A-21EE53E2B22D}"/>
    <dgm:cxn modelId="{BC87CA85-D5C1-40B4-B77B-AFCFF6C0757F}" type="presOf" srcId="{2C34898A-6FF6-46BC-9228-2421652E46C8}" destId="{48000B8A-C30C-403B-82C3-C950AD34621A}" srcOrd="0" destOrd="2" presId="urn:microsoft.com/office/officeart/2005/8/layout/vList2"/>
    <dgm:cxn modelId="{05E9DE91-3FF9-484D-9E4D-A06C40896B97}" srcId="{43E8BA6A-FE69-4E12-A15D-99F4729C07FA}" destId="{FE75CBEE-2B96-4F63-A887-879EDA7FD29C}" srcOrd="0" destOrd="0" parTransId="{4D845A93-BD55-4B7F-AEA7-D44A30C38FBE}" sibTransId="{7277E4A0-A1E0-4B17-9453-02287C83DC04}"/>
    <dgm:cxn modelId="{F6CBFB96-636E-492D-B497-211FA4F2AF0F}" type="presOf" srcId="{CB4C570D-0EAD-4D9B-92DF-409CDD69F2EC}" destId="{500FCD27-30FA-475E-84B7-2F0E8DCF4B96}" srcOrd="0" destOrd="2" presId="urn:microsoft.com/office/officeart/2005/8/layout/vList2"/>
    <dgm:cxn modelId="{FCC6E2A7-78AE-4132-9A94-9A8F7C13EA56}" srcId="{43E8BA6A-FE69-4E12-A15D-99F4729C07FA}" destId="{6928F09E-39FC-4178-A3C2-F8E8DF45888A}" srcOrd="1" destOrd="0" parTransId="{55DFC68F-057E-4690-8BC6-0BB4EC772C80}" sibTransId="{43309555-3840-4CE3-A117-63E1DB137BCD}"/>
    <dgm:cxn modelId="{6F09A2AC-66EA-496A-B26C-E6D60CD139F6}" type="presOf" srcId="{6928F09E-39FC-4178-A3C2-F8E8DF45888A}" destId="{500FCD27-30FA-475E-84B7-2F0E8DCF4B96}" srcOrd="0" destOrd="1" presId="urn:microsoft.com/office/officeart/2005/8/layout/vList2"/>
    <dgm:cxn modelId="{293F27BF-1A88-4AAF-B195-2E4FF06C3564}" srcId="{00C52545-5556-48CA-86F1-109420AEE621}" destId="{43E8BA6A-FE69-4E12-A15D-99F4729C07FA}" srcOrd="1" destOrd="0" parTransId="{7355C055-B390-49E6-9005-BE4329E0F48C}" sibTransId="{38766D51-33E3-4BC8-8B4B-A6BD19EBD0FF}"/>
    <dgm:cxn modelId="{B633F3DF-C1DE-4D1D-9BCA-335CA8189E25}" srcId="{CF286944-5F17-4DE8-93B5-20F7840D7450}" destId="{6E343EFD-43CE-4FD9-9EB7-11ADFF3447CD}" srcOrd="0" destOrd="0" parTransId="{B46964D5-2C97-4966-A7DD-D86664C05B10}" sibTransId="{37E1F4EE-B97C-4762-BB5E-F0BD6CBE4577}"/>
    <dgm:cxn modelId="{294FA8F3-6AEA-4B2C-8348-2ECD1C8A03A9}" srcId="{43E8BA6A-FE69-4E12-A15D-99F4729C07FA}" destId="{CB4C570D-0EAD-4D9B-92DF-409CDD69F2EC}" srcOrd="2" destOrd="0" parTransId="{4F999C67-AD11-4D6D-BE9A-77DDA4C752D2}" sibTransId="{7F73199F-F394-41AE-BFDF-CEFC371CCBFF}"/>
    <dgm:cxn modelId="{86DCF35A-D5B2-4620-A3BD-ED9951D9BD64}" type="presParOf" srcId="{99506783-245E-4F5C-9534-1E078401C3BF}" destId="{669C0834-6D4F-4CFB-8B05-F00E94C4AC14}" srcOrd="0" destOrd="0" presId="urn:microsoft.com/office/officeart/2005/8/layout/vList2"/>
    <dgm:cxn modelId="{3367CF88-D733-4132-BD3F-A6D63A59AB70}" type="presParOf" srcId="{99506783-245E-4F5C-9534-1E078401C3BF}" destId="{48000B8A-C30C-403B-82C3-C950AD34621A}" srcOrd="1" destOrd="0" presId="urn:microsoft.com/office/officeart/2005/8/layout/vList2"/>
    <dgm:cxn modelId="{7FD18681-E677-4EEA-8F05-1DC222E016F3}" type="presParOf" srcId="{99506783-245E-4F5C-9534-1E078401C3BF}" destId="{90E0F9D5-50BA-4432-A7A1-DB72CD04BFB2}" srcOrd="2" destOrd="0" presId="urn:microsoft.com/office/officeart/2005/8/layout/vList2"/>
    <dgm:cxn modelId="{5EE18EA7-6964-4C37-95C2-E650D76E034F}" type="presParOf" srcId="{99506783-245E-4F5C-9534-1E078401C3BF}" destId="{500FCD27-30FA-475E-84B7-2F0E8DCF4B9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52545-5556-48CA-86F1-109420AEE621}"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CF286944-5F17-4DE8-93B5-20F7840D7450}">
      <dgm:prSet phldrT="[Text]"/>
      <dgm:spPr/>
      <dgm:t>
        <a:bodyPr/>
        <a:lstStyle/>
        <a:p>
          <a:r>
            <a:rPr lang="en-GB" b="1" dirty="0">
              <a:latin typeface="Network Rail Sans" panose="02000000040000020004" pitchFamily="2" charset="0"/>
            </a:rPr>
            <a:t>Competent Signal Maintenance Tester</a:t>
          </a:r>
          <a:endParaRPr lang="en-GB" dirty="0">
            <a:latin typeface="Network Rail Sans" panose="02000000040000020004" pitchFamily="2" charset="0"/>
          </a:endParaRPr>
        </a:p>
      </dgm:t>
    </dgm:pt>
    <dgm:pt modelId="{A0276C46-44DA-451B-B4BA-79A4BA0C255F}" type="parTrans" cxnId="{6A60301F-5BCA-4C42-9601-1388AC3CB31E}">
      <dgm:prSet/>
      <dgm:spPr/>
      <dgm:t>
        <a:bodyPr/>
        <a:lstStyle/>
        <a:p>
          <a:endParaRPr lang="en-GB"/>
        </a:p>
      </dgm:t>
    </dgm:pt>
    <dgm:pt modelId="{C8B71933-F0C2-4C0D-872B-57A457E590FD}" type="sibTrans" cxnId="{6A60301F-5BCA-4C42-9601-1388AC3CB31E}">
      <dgm:prSet/>
      <dgm:spPr/>
      <dgm:t>
        <a:bodyPr/>
        <a:lstStyle/>
        <a:p>
          <a:endParaRPr lang="en-GB"/>
        </a:p>
      </dgm:t>
    </dgm:pt>
    <dgm:pt modelId="{B8A3954B-A350-42E2-97D4-39E6F81F120E}">
      <dgm:prSet phldrT="[Text]"/>
      <dgm:spPr/>
      <dgm:t>
        <a:bodyPr/>
        <a:lstStyle/>
        <a:p>
          <a:pPr>
            <a:buChar char="•"/>
          </a:pPr>
          <a:r>
            <a:rPr lang="en-GB" dirty="0">
              <a:latin typeface="Network Rail Sans" panose="02000000040000020004" pitchFamily="2" charset="0"/>
              <a:ea typeface="+mn-ea"/>
              <a:cs typeface="+mn-cs"/>
            </a:rPr>
            <a:t>Has successfully completed a Signal Maintenance Testing Renewal Event</a:t>
          </a:r>
          <a:endParaRPr lang="en-GB" dirty="0">
            <a:latin typeface="Network Rail Sans" panose="02000000040000020004" pitchFamily="2" charset="0"/>
          </a:endParaRPr>
        </a:p>
      </dgm:t>
    </dgm:pt>
    <dgm:pt modelId="{33E0CCE2-DF1D-4267-B1E6-E60A456F2381}" type="parTrans" cxnId="{CD82D36D-47C3-4A44-890D-94E7B783C2C3}">
      <dgm:prSet/>
      <dgm:spPr/>
      <dgm:t>
        <a:bodyPr/>
        <a:lstStyle/>
        <a:p>
          <a:endParaRPr lang="en-GB"/>
        </a:p>
      </dgm:t>
    </dgm:pt>
    <dgm:pt modelId="{A0B24CAA-7648-45B7-9870-8237951CE7CF}" type="sibTrans" cxnId="{CD82D36D-47C3-4A44-890D-94E7B783C2C3}">
      <dgm:prSet/>
      <dgm:spPr/>
      <dgm:t>
        <a:bodyPr/>
        <a:lstStyle/>
        <a:p>
          <a:endParaRPr lang="en-GB"/>
        </a:p>
      </dgm:t>
    </dgm:pt>
    <dgm:pt modelId="{FE75CBEE-2B96-4F63-A887-879EDA7FD29C}">
      <dgm:prSet phldrT="[Text]"/>
      <dgm:spPr/>
      <dgm:t>
        <a:bodyPr/>
        <a:lstStyle/>
        <a:p>
          <a:r>
            <a:rPr lang="en-GB" dirty="0">
              <a:latin typeface="Network Rail Sans" panose="02000000040000020004" pitchFamily="2" charset="0"/>
              <a:ea typeface="+mn-ea"/>
              <a:cs typeface="+mn-cs"/>
            </a:rPr>
            <a:t>Has successfully completed a Signal Maintenance Testing Renewal Event</a:t>
          </a:r>
          <a:endParaRPr lang="en-GB" dirty="0">
            <a:latin typeface="Network Rail Sans" panose="02000000040000020004" pitchFamily="2" charset="0"/>
          </a:endParaRPr>
        </a:p>
      </dgm:t>
    </dgm:pt>
    <dgm:pt modelId="{7277E4A0-A1E0-4B17-9453-02287C83DC04}" type="sibTrans" cxnId="{05E9DE91-3FF9-484D-9E4D-A06C40896B97}">
      <dgm:prSet/>
      <dgm:spPr/>
      <dgm:t>
        <a:bodyPr/>
        <a:lstStyle/>
        <a:p>
          <a:endParaRPr lang="en-GB"/>
        </a:p>
      </dgm:t>
    </dgm:pt>
    <dgm:pt modelId="{4D845A93-BD55-4B7F-AEA7-D44A30C38FBE}" type="parTrans" cxnId="{05E9DE91-3FF9-484D-9E4D-A06C40896B97}">
      <dgm:prSet/>
      <dgm:spPr/>
      <dgm:t>
        <a:bodyPr/>
        <a:lstStyle/>
        <a:p>
          <a:endParaRPr lang="en-GB"/>
        </a:p>
      </dgm:t>
    </dgm:pt>
    <dgm:pt modelId="{7C2511CB-0BE4-4B03-B878-F48B3465CCB3}">
      <dgm:prSet/>
      <dgm:spPr/>
      <dgm:t>
        <a:bodyPr/>
        <a:lstStyle/>
        <a:p>
          <a:r>
            <a:rPr lang="en-GB" b="1" dirty="0">
              <a:latin typeface="Network Rail Sans" panose="02000000040000020004" pitchFamily="2" charset="0"/>
            </a:rPr>
            <a:t>Competent and Experienced Signal Maintenance Tester</a:t>
          </a:r>
          <a:endParaRPr lang="en-GB" dirty="0">
            <a:latin typeface="Network Rail Sans" panose="02000000040000020004" pitchFamily="2" charset="0"/>
          </a:endParaRPr>
        </a:p>
      </dgm:t>
    </dgm:pt>
    <dgm:pt modelId="{98323705-58BE-4F3B-A8F0-B3BB1BAC96A2}" type="parTrans" cxnId="{44B0CEC6-C477-4740-9357-EE7CBA1C77BC}">
      <dgm:prSet/>
      <dgm:spPr/>
      <dgm:t>
        <a:bodyPr/>
        <a:lstStyle/>
        <a:p>
          <a:endParaRPr lang="en-GB"/>
        </a:p>
      </dgm:t>
    </dgm:pt>
    <dgm:pt modelId="{C9CD6332-F1C3-45CA-B31D-85EA950323EE}" type="sibTrans" cxnId="{44B0CEC6-C477-4740-9357-EE7CBA1C77BC}">
      <dgm:prSet/>
      <dgm:spPr/>
      <dgm:t>
        <a:bodyPr/>
        <a:lstStyle/>
        <a:p>
          <a:endParaRPr lang="en-GB"/>
        </a:p>
      </dgm:t>
    </dgm:pt>
    <dgm:pt modelId="{03D488A2-4B90-467C-9E48-A535F1607B06}">
      <dgm:prSet/>
      <dgm:spPr/>
      <dgm:t>
        <a:bodyPr/>
        <a:lstStyle/>
        <a:p>
          <a:pPr>
            <a:buChar char="•"/>
          </a:pPr>
          <a:r>
            <a:rPr lang="en-GB" dirty="0">
              <a:latin typeface="Network Rail Sans" panose="02000000040000020004" pitchFamily="2" charset="0"/>
              <a:ea typeface="+mn-ea"/>
              <a:cs typeface="+mn-cs"/>
            </a:rPr>
            <a:t>Can return equipment to service after Signal Maintenance Testing Activities</a:t>
          </a:r>
        </a:p>
      </dgm:t>
    </dgm:pt>
    <dgm:pt modelId="{5055FC1F-DFFB-4281-9BD9-60F6764BAD23}" type="parTrans" cxnId="{9F861AF0-9DCA-4AF7-B5F0-B17937F7C7E1}">
      <dgm:prSet/>
      <dgm:spPr/>
      <dgm:t>
        <a:bodyPr/>
        <a:lstStyle/>
        <a:p>
          <a:endParaRPr lang="en-GB"/>
        </a:p>
      </dgm:t>
    </dgm:pt>
    <dgm:pt modelId="{E14AAF95-0D9B-45E6-9A9C-243129D51569}" type="sibTrans" cxnId="{9F861AF0-9DCA-4AF7-B5F0-B17937F7C7E1}">
      <dgm:prSet/>
      <dgm:spPr/>
      <dgm:t>
        <a:bodyPr/>
        <a:lstStyle/>
        <a:p>
          <a:endParaRPr lang="en-GB"/>
        </a:p>
      </dgm:t>
    </dgm:pt>
    <dgm:pt modelId="{57ABAC42-4EEF-4ACE-A403-50F8D6E7075A}">
      <dgm:prSet/>
      <dgm:spPr/>
      <dgm:t>
        <a:bodyPr/>
        <a:lstStyle/>
        <a:p>
          <a:pPr>
            <a:buChar char="•"/>
          </a:pPr>
          <a:r>
            <a:rPr lang="en-GB" dirty="0">
              <a:latin typeface="Network Rail Sans" panose="02000000040000020004" pitchFamily="2" charset="0"/>
              <a:ea typeface="+mn-ea"/>
              <a:cs typeface="+mn-cs"/>
            </a:rPr>
            <a:t>Can perform / lead Signal Maintenance Testing Activity unaided</a:t>
          </a:r>
        </a:p>
      </dgm:t>
    </dgm:pt>
    <dgm:pt modelId="{3AD30BAC-E2F5-42E2-AE18-14274A106B01}" type="parTrans" cxnId="{3D1949F6-8F51-4B05-9B2C-9661F00CD116}">
      <dgm:prSet/>
      <dgm:spPr/>
      <dgm:t>
        <a:bodyPr/>
        <a:lstStyle/>
        <a:p>
          <a:endParaRPr lang="en-GB"/>
        </a:p>
      </dgm:t>
    </dgm:pt>
    <dgm:pt modelId="{88CB07C1-3677-428A-B173-629851CAD327}" type="sibTrans" cxnId="{3D1949F6-8F51-4B05-9B2C-9661F00CD116}">
      <dgm:prSet/>
      <dgm:spPr/>
      <dgm:t>
        <a:bodyPr/>
        <a:lstStyle/>
        <a:p>
          <a:endParaRPr lang="en-GB"/>
        </a:p>
      </dgm:t>
    </dgm:pt>
    <dgm:pt modelId="{17122431-26B1-4512-ADCF-9934250F3BAE}">
      <dgm:prSet/>
      <dgm:spPr/>
      <dgm:t>
        <a:bodyPr/>
        <a:lstStyle/>
        <a:p>
          <a:r>
            <a:rPr lang="en-GB">
              <a:latin typeface="Network Rail Sans" panose="02000000040000020004" pitchFamily="2" charset="0"/>
              <a:ea typeface="+mn-ea"/>
              <a:cs typeface="+mn-cs"/>
            </a:rPr>
            <a:t>Nominated by their Line Manager with a minimum of 36 months experience, from the date of becoming a Competence Signal Maintenance Tester, holding the relevant Signal Maintenance Testing competence</a:t>
          </a:r>
          <a:endParaRPr lang="en-GB" dirty="0">
            <a:latin typeface="Network Rail Sans" panose="02000000040000020004" pitchFamily="2" charset="0"/>
            <a:ea typeface="+mn-ea"/>
            <a:cs typeface="+mn-cs"/>
          </a:endParaRPr>
        </a:p>
      </dgm:t>
    </dgm:pt>
    <dgm:pt modelId="{CE0344D0-5E6D-4D04-B6D6-95CA1D239242}" type="parTrans" cxnId="{068A670F-89FB-46FC-8311-91E923287A79}">
      <dgm:prSet/>
      <dgm:spPr/>
      <dgm:t>
        <a:bodyPr/>
        <a:lstStyle/>
        <a:p>
          <a:endParaRPr lang="en-GB"/>
        </a:p>
      </dgm:t>
    </dgm:pt>
    <dgm:pt modelId="{6D06D82B-A41F-4A79-8A59-0CA7E2F7D757}" type="sibTrans" cxnId="{068A670F-89FB-46FC-8311-91E923287A79}">
      <dgm:prSet/>
      <dgm:spPr/>
      <dgm:t>
        <a:bodyPr/>
        <a:lstStyle/>
        <a:p>
          <a:endParaRPr lang="en-GB"/>
        </a:p>
      </dgm:t>
    </dgm:pt>
    <dgm:pt modelId="{3AA91CB2-C885-493E-A0C8-7625C643C0DE}">
      <dgm:prSet/>
      <dgm:spPr/>
      <dgm:t>
        <a:bodyPr/>
        <a:lstStyle/>
        <a:p>
          <a:r>
            <a:rPr lang="en-GB" dirty="0">
              <a:latin typeface="Network Rail Sans" panose="02000000040000020004" pitchFamily="2" charset="0"/>
              <a:ea typeface="+mn-ea"/>
              <a:cs typeface="+mn-cs"/>
            </a:rPr>
            <a:t>Exhibits good non-technical skills and behaviours</a:t>
          </a:r>
        </a:p>
      </dgm:t>
    </dgm:pt>
    <dgm:pt modelId="{8543CD4A-2B3D-404C-9A36-0754EAB83791}" type="parTrans" cxnId="{19D669E1-4868-49F8-AF74-22CF2511518E}">
      <dgm:prSet/>
      <dgm:spPr/>
      <dgm:t>
        <a:bodyPr/>
        <a:lstStyle/>
        <a:p>
          <a:endParaRPr lang="en-GB"/>
        </a:p>
      </dgm:t>
    </dgm:pt>
    <dgm:pt modelId="{F455F963-65E3-47FC-8BE0-A4E234832E65}" type="sibTrans" cxnId="{19D669E1-4868-49F8-AF74-22CF2511518E}">
      <dgm:prSet/>
      <dgm:spPr/>
      <dgm:t>
        <a:bodyPr/>
        <a:lstStyle/>
        <a:p>
          <a:endParaRPr lang="en-GB"/>
        </a:p>
      </dgm:t>
    </dgm:pt>
    <dgm:pt modelId="{07C8ADF1-B17C-4D84-BB42-FEC9039AAF28}">
      <dgm:prSet/>
      <dgm:spPr/>
      <dgm:t>
        <a:bodyPr/>
        <a:lstStyle/>
        <a:p>
          <a:r>
            <a:rPr lang="en-GB" dirty="0">
              <a:latin typeface="Network Rail Sans" panose="02000000040000020004" pitchFamily="2" charset="0"/>
            </a:rPr>
            <a:t>Can perform / lead Signal Maintenance Testing activities unaided</a:t>
          </a:r>
        </a:p>
      </dgm:t>
    </dgm:pt>
    <dgm:pt modelId="{EF6D995D-F28D-4B4C-99D1-393EFB56E7BF}" type="parTrans" cxnId="{0DFBA040-EB63-47E1-8A0F-4F6E8F31F3ED}">
      <dgm:prSet/>
      <dgm:spPr/>
      <dgm:t>
        <a:bodyPr/>
        <a:lstStyle/>
        <a:p>
          <a:endParaRPr lang="en-GB"/>
        </a:p>
      </dgm:t>
    </dgm:pt>
    <dgm:pt modelId="{A9778EF2-8D2E-4950-B1AA-D9F68A7CAB83}" type="sibTrans" cxnId="{0DFBA040-EB63-47E1-8A0F-4F6E8F31F3ED}">
      <dgm:prSet/>
      <dgm:spPr/>
      <dgm:t>
        <a:bodyPr/>
        <a:lstStyle/>
        <a:p>
          <a:endParaRPr lang="en-GB"/>
        </a:p>
      </dgm:t>
    </dgm:pt>
    <dgm:pt modelId="{0353D325-17E7-404A-A65F-588AD0E51F74}">
      <dgm:prSet/>
      <dgm:spPr/>
      <dgm:t>
        <a:bodyPr/>
        <a:lstStyle/>
        <a:p>
          <a:r>
            <a:rPr lang="en-GB" dirty="0">
              <a:latin typeface="Network Rail Sans" panose="02000000040000020004" pitchFamily="2" charset="0"/>
            </a:rPr>
            <a:t>Can act as a Nominated Competence and Experienced Tester responsible for testing activities being undertaken by a Tester who is in Action Learning</a:t>
          </a:r>
        </a:p>
      </dgm:t>
    </dgm:pt>
    <dgm:pt modelId="{304AE62F-8457-48E4-B610-E18CE877998A}" type="parTrans" cxnId="{4DE1CEB8-1A84-4FE5-9C51-7D239928F6D7}">
      <dgm:prSet/>
      <dgm:spPr/>
      <dgm:t>
        <a:bodyPr/>
        <a:lstStyle/>
        <a:p>
          <a:endParaRPr lang="en-GB"/>
        </a:p>
      </dgm:t>
    </dgm:pt>
    <dgm:pt modelId="{721136A1-588A-4BD0-8C55-90B1F0ECC00D}" type="sibTrans" cxnId="{4DE1CEB8-1A84-4FE5-9C51-7D239928F6D7}">
      <dgm:prSet/>
      <dgm:spPr/>
      <dgm:t>
        <a:bodyPr/>
        <a:lstStyle/>
        <a:p>
          <a:endParaRPr lang="en-GB"/>
        </a:p>
      </dgm:t>
    </dgm:pt>
    <dgm:pt modelId="{A937CFD0-ACBF-4447-A038-9EA707E5494E}">
      <dgm:prSet phldrT="[Text]"/>
      <dgm:spPr/>
      <dgm:t>
        <a:bodyPr/>
        <a:lstStyle/>
        <a:p>
          <a:endParaRPr lang="en-GB" dirty="0"/>
        </a:p>
      </dgm:t>
    </dgm:pt>
    <dgm:pt modelId="{C61A9F17-F020-4C13-907F-4E3B280793D4}" type="parTrans" cxnId="{A2216A9B-5C95-41A3-B82E-AFF6A5B52AC5}">
      <dgm:prSet/>
      <dgm:spPr/>
      <dgm:t>
        <a:bodyPr/>
        <a:lstStyle/>
        <a:p>
          <a:endParaRPr lang="en-GB"/>
        </a:p>
      </dgm:t>
    </dgm:pt>
    <dgm:pt modelId="{57ADB03B-A48F-48E3-8C2B-DA9B3EE4CADD}" type="sibTrans" cxnId="{A2216A9B-5C95-41A3-B82E-AFF6A5B52AC5}">
      <dgm:prSet/>
      <dgm:spPr/>
      <dgm:t>
        <a:bodyPr/>
        <a:lstStyle/>
        <a:p>
          <a:endParaRPr lang="en-GB"/>
        </a:p>
      </dgm:t>
    </dgm:pt>
    <dgm:pt modelId="{99506783-245E-4F5C-9534-1E078401C3BF}" type="pres">
      <dgm:prSet presAssocID="{00C52545-5556-48CA-86F1-109420AEE621}" presName="linear" presStyleCnt="0">
        <dgm:presLayoutVars>
          <dgm:animLvl val="lvl"/>
          <dgm:resizeHandles val="exact"/>
        </dgm:presLayoutVars>
      </dgm:prSet>
      <dgm:spPr/>
    </dgm:pt>
    <dgm:pt modelId="{669C0834-6D4F-4CFB-8B05-F00E94C4AC14}" type="pres">
      <dgm:prSet presAssocID="{CF286944-5F17-4DE8-93B5-20F7840D7450}" presName="parentText" presStyleLbl="node1" presStyleIdx="0" presStyleCnt="2">
        <dgm:presLayoutVars>
          <dgm:chMax val="0"/>
          <dgm:bulletEnabled val="1"/>
        </dgm:presLayoutVars>
      </dgm:prSet>
      <dgm:spPr/>
    </dgm:pt>
    <dgm:pt modelId="{D08DC022-CBFD-497D-832A-6D247B58BF13}" type="pres">
      <dgm:prSet presAssocID="{CF286944-5F17-4DE8-93B5-20F7840D7450}" presName="childText" presStyleLbl="revTx" presStyleIdx="0" presStyleCnt="2">
        <dgm:presLayoutVars>
          <dgm:bulletEnabled val="1"/>
        </dgm:presLayoutVars>
      </dgm:prSet>
      <dgm:spPr/>
    </dgm:pt>
    <dgm:pt modelId="{CF917C9E-C2FB-42EA-894C-56AD6DA3BCA4}" type="pres">
      <dgm:prSet presAssocID="{7C2511CB-0BE4-4B03-B878-F48B3465CCB3}" presName="parentText" presStyleLbl="node1" presStyleIdx="1" presStyleCnt="2" custLinFactNeighborX="-143" custLinFactNeighborY="11018">
        <dgm:presLayoutVars>
          <dgm:chMax val="0"/>
          <dgm:bulletEnabled val="1"/>
        </dgm:presLayoutVars>
      </dgm:prSet>
      <dgm:spPr/>
    </dgm:pt>
    <dgm:pt modelId="{C827B3F7-1F64-4FF2-BD90-3885793022BD}" type="pres">
      <dgm:prSet presAssocID="{7C2511CB-0BE4-4B03-B878-F48B3465CCB3}" presName="childText" presStyleLbl="revTx" presStyleIdx="1" presStyleCnt="2">
        <dgm:presLayoutVars>
          <dgm:bulletEnabled val="1"/>
        </dgm:presLayoutVars>
      </dgm:prSet>
      <dgm:spPr/>
    </dgm:pt>
  </dgm:ptLst>
  <dgm:cxnLst>
    <dgm:cxn modelId="{068A670F-89FB-46FC-8311-91E923287A79}" srcId="{7C2511CB-0BE4-4B03-B878-F48B3465CCB3}" destId="{17122431-26B1-4512-ADCF-9934250F3BAE}" srcOrd="2" destOrd="0" parTransId="{CE0344D0-5E6D-4D04-B6D6-95CA1D239242}" sibTransId="{6D06D82B-A41F-4A79-8A59-0CA7E2F7D757}"/>
    <dgm:cxn modelId="{B59C101A-189C-4A3E-A1AF-D958625083D7}" type="presOf" srcId="{00C52545-5556-48CA-86F1-109420AEE621}" destId="{99506783-245E-4F5C-9534-1E078401C3BF}" srcOrd="0" destOrd="0" presId="urn:microsoft.com/office/officeart/2005/8/layout/vList2"/>
    <dgm:cxn modelId="{6A60301F-5BCA-4C42-9601-1388AC3CB31E}" srcId="{00C52545-5556-48CA-86F1-109420AEE621}" destId="{CF286944-5F17-4DE8-93B5-20F7840D7450}" srcOrd="0" destOrd="0" parTransId="{A0276C46-44DA-451B-B4BA-79A4BA0C255F}" sibTransId="{C8B71933-F0C2-4C0D-872B-57A457E590FD}"/>
    <dgm:cxn modelId="{4977F51F-6D2D-4C3A-9AF4-21CC4B8A29AC}" type="presOf" srcId="{CF286944-5F17-4DE8-93B5-20F7840D7450}" destId="{669C0834-6D4F-4CFB-8B05-F00E94C4AC14}" srcOrd="0" destOrd="0" presId="urn:microsoft.com/office/officeart/2005/8/layout/vList2"/>
    <dgm:cxn modelId="{CECCE420-8533-4EF7-9AA2-47ADCFE74978}" type="presOf" srcId="{FE75CBEE-2B96-4F63-A887-879EDA7FD29C}" destId="{C827B3F7-1F64-4FF2-BD90-3885793022BD}" srcOrd="0" destOrd="1" presId="urn:microsoft.com/office/officeart/2005/8/layout/vList2"/>
    <dgm:cxn modelId="{3E737C35-FC86-453D-914E-ADDB7D338AA5}" type="presOf" srcId="{3AA91CB2-C885-493E-A0C8-7625C643C0DE}" destId="{C827B3F7-1F64-4FF2-BD90-3885793022BD}" srcOrd="0" destOrd="3" presId="urn:microsoft.com/office/officeart/2005/8/layout/vList2"/>
    <dgm:cxn modelId="{0DFBA040-EB63-47E1-8A0F-4F6E8F31F3ED}" srcId="{7C2511CB-0BE4-4B03-B878-F48B3465CCB3}" destId="{07C8ADF1-B17C-4D84-BB42-FEC9039AAF28}" srcOrd="4" destOrd="0" parTransId="{EF6D995D-F28D-4B4C-99D1-393EFB56E7BF}" sibTransId="{A9778EF2-8D2E-4950-B1AA-D9F68A7CAB83}"/>
    <dgm:cxn modelId="{00A8FC42-82C1-4755-B095-5E1CFCC444E8}" type="presOf" srcId="{A937CFD0-ACBF-4447-A038-9EA707E5494E}" destId="{C827B3F7-1F64-4FF2-BD90-3885793022BD}" srcOrd="0" destOrd="0" presId="urn:microsoft.com/office/officeart/2005/8/layout/vList2"/>
    <dgm:cxn modelId="{F1C0B843-0A95-4D3A-96D1-42B3ECB64CA4}" type="presOf" srcId="{0353D325-17E7-404A-A65F-588AD0E51F74}" destId="{C827B3F7-1F64-4FF2-BD90-3885793022BD}" srcOrd="0" destOrd="5" presId="urn:microsoft.com/office/officeart/2005/8/layout/vList2"/>
    <dgm:cxn modelId="{E8B34D64-560F-46D1-BA19-10024C5CF806}" type="presOf" srcId="{57ABAC42-4EEF-4ACE-A403-50F8D6E7075A}" destId="{D08DC022-CBFD-497D-832A-6D247B58BF13}" srcOrd="0" destOrd="2" presId="urn:microsoft.com/office/officeart/2005/8/layout/vList2"/>
    <dgm:cxn modelId="{CD82D36D-47C3-4A44-890D-94E7B783C2C3}" srcId="{CF286944-5F17-4DE8-93B5-20F7840D7450}" destId="{B8A3954B-A350-42E2-97D4-39E6F81F120E}" srcOrd="0" destOrd="0" parTransId="{33E0CCE2-DF1D-4267-B1E6-E60A456F2381}" sibTransId="{A0B24CAA-7648-45B7-9870-8237951CE7CF}"/>
    <dgm:cxn modelId="{A873AE81-2043-4312-A3A5-AA1CC13F87FA}" type="presOf" srcId="{17122431-26B1-4512-ADCF-9934250F3BAE}" destId="{C827B3F7-1F64-4FF2-BD90-3885793022BD}" srcOrd="0" destOrd="2" presId="urn:microsoft.com/office/officeart/2005/8/layout/vList2"/>
    <dgm:cxn modelId="{E11EC190-CD1B-40AF-A142-594F2017BB80}" type="presOf" srcId="{B8A3954B-A350-42E2-97D4-39E6F81F120E}" destId="{D08DC022-CBFD-497D-832A-6D247B58BF13}" srcOrd="0" destOrd="0" presId="urn:microsoft.com/office/officeart/2005/8/layout/vList2"/>
    <dgm:cxn modelId="{05E9DE91-3FF9-484D-9E4D-A06C40896B97}" srcId="{7C2511CB-0BE4-4B03-B878-F48B3465CCB3}" destId="{FE75CBEE-2B96-4F63-A887-879EDA7FD29C}" srcOrd="1" destOrd="0" parTransId="{4D845A93-BD55-4B7F-AEA7-D44A30C38FBE}" sibTransId="{7277E4A0-A1E0-4B17-9453-02287C83DC04}"/>
    <dgm:cxn modelId="{A2216A9B-5C95-41A3-B82E-AFF6A5B52AC5}" srcId="{7C2511CB-0BE4-4B03-B878-F48B3465CCB3}" destId="{A937CFD0-ACBF-4447-A038-9EA707E5494E}" srcOrd="0" destOrd="0" parTransId="{C61A9F17-F020-4C13-907F-4E3B280793D4}" sibTransId="{57ADB03B-A48F-48E3-8C2B-DA9B3EE4CADD}"/>
    <dgm:cxn modelId="{3881F3A3-C257-4743-A7F7-9D5AA7AC2B77}" type="presOf" srcId="{03D488A2-4B90-467C-9E48-A535F1607B06}" destId="{D08DC022-CBFD-497D-832A-6D247B58BF13}" srcOrd="0" destOrd="1" presId="urn:microsoft.com/office/officeart/2005/8/layout/vList2"/>
    <dgm:cxn modelId="{4DE1CEB8-1A84-4FE5-9C51-7D239928F6D7}" srcId="{7C2511CB-0BE4-4B03-B878-F48B3465CCB3}" destId="{0353D325-17E7-404A-A65F-588AD0E51F74}" srcOrd="5" destOrd="0" parTransId="{304AE62F-8457-48E4-B610-E18CE877998A}" sibTransId="{721136A1-588A-4BD0-8C55-90B1F0ECC00D}"/>
    <dgm:cxn modelId="{44B0CEC6-C477-4740-9357-EE7CBA1C77BC}" srcId="{00C52545-5556-48CA-86F1-109420AEE621}" destId="{7C2511CB-0BE4-4B03-B878-F48B3465CCB3}" srcOrd="1" destOrd="0" parTransId="{98323705-58BE-4F3B-A8F0-B3BB1BAC96A2}" sibTransId="{C9CD6332-F1C3-45CA-B31D-85EA950323EE}"/>
    <dgm:cxn modelId="{247BC8D8-5437-4C7F-B235-23D5C7E89B1E}" type="presOf" srcId="{07C8ADF1-B17C-4D84-BB42-FEC9039AAF28}" destId="{C827B3F7-1F64-4FF2-BD90-3885793022BD}" srcOrd="0" destOrd="4" presId="urn:microsoft.com/office/officeart/2005/8/layout/vList2"/>
    <dgm:cxn modelId="{D4302ADE-D253-40F0-AA18-A98C8DC4982E}" type="presOf" srcId="{7C2511CB-0BE4-4B03-B878-F48B3465CCB3}" destId="{CF917C9E-C2FB-42EA-894C-56AD6DA3BCA4}" srcOrd="0" destOrd="0" presId="urn:microsoft.com/office/officeart/2005/8/layout/vList2"/>
    <dgm:cxn modelId="{19D669E1-4868-49F8-AF74-22CF2511518E}" srcId="{7C2511CB-0BE4-4B03-B878-F48B3465CCB3}" destId="{3AA91CB2-C885-493E-A0C8-7625C643C0DE}" srcOrd="3" destOrd="0" parTransId="{8543CD4A-2B3D-404C-9A36-0754EAB83791}" sibTransId="{F455F963-65E3-47FC-8BE0-A4E234832E65}"/>
    <dgm:cxn modelId="{9F861AF0-9DCA-4AF7-B5F0-B17937F7C7E1}" srcId="{CF286944-5F17-4DE8-93B5-20F7840D7450}" destId="{03D488A2-4B90-467C-9E48-A535F1607B06}" srcOrd="1" destOrd="0" parTransId="{5055FC1F-DFFB-4281-9BD9-60F6764BAD23}" sibTransId="{E14AAF95-0D9B-45E6-9A9C-243129D51569}"/>
    <dgm:cxn modelId="{3D1949F6-8F51-4B05-9B2C-9661F00CD116}" srcId="{CF286944-5F17-4DE8-93B5-20F7840D7450}" destId="{57ABAC42-4EEF-4ACE-A403-50F8D6E7075A}" srcOrd="2" destOrd="0" parTransId="{3AD30BAC-E2F5-42E2-AE18-14274A106B01}" sibTransId="{88CB07C1-3677-428A-B173-629851CAD327}"/>
    <dgm:cxn modelId="{86DCF35A-D5B2-4620-A3BD-ED9951D9BD64}" type="presParOf" srcId="{99506783-245E-4F5C-9534-1E078401C3BF}" destId="{669C0834-6D4F-4CFB-8B05-F00E94C4AC14}" srcOrd="0" destOrd="0" presId="urn:microsoft.com/office/officeart/2005/8/layout/vList2"/>
    <dgm:cxn modelId="{5907EB9A-0807-4262-930E-4F1C659A8194}" type="presParOf" srcId="{99506783-245E-4F5C-9534-1E078401C3BF}" destId="{D08DC022-CBFD-497D-832A-6D247B58BF13}" srcOrd="1" destOrd="0" presId="urn:microsoft.com/office/officeart/2005/8/layout/vList2"/>
    <dgm:cxn modelId="{8AFDEC51-D0C0-4630-96E5-D7286F96B62B}" type="presParOf" srcId="{99506783-245E-4F5C-9534-1E078401C3BF}" destId="{CF917C9E-C2FB-42EA-894C-56AD6DA3BCA4}" srcOrd="2" destOrd="0" presId="urn:microsoft.com/office/officeart/2005/8/layout/vList2"/>
    <dgm:cxn modelId="{61DE8F9B-8456-4829-B0F5-9DCB5BFCEBF8}" type="presParOf" srcId="{99506783-245E-4F5C-9534-1E078401C3BF}" destId="{C827B3F7-1F64-4FF2-BD90-3885793022B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6_2" csCatId="accent6" phldr="1"/>
      <dgm:spPr/>
      <dgm:t>
        <a:bodyPr/>
        <a:lstStyle/>
        <a:p>
          <a:endParaRPr lang="en-US"/>
        </a:p>
      </dgm:t>
    </dgm:pt>
    <dgm:pt modelId="{9DCEA5FC-4640-45AF-B712-7A4FD94AEF0D}">
      <dgm:prSet phldrT="[Text]"/>
      <dgm:spPr/>
      <dgm:t>
        <a:bodyPr/>
        <a:lstStyle/>
        <a:p>
          <a:pPr>
            <a:defRPr b="1"/>
          </a:pPr>
          <a:r>
            <a:rPr lang="en-GB" dirty="0"/>
            <a:t>-12 Months</a:t>
          </a:r>
          <a:endParaRPr lang="en-US" dirty="0"/>
        </a:p>
      </dgm:t>
    </dgm:pt>
    <dgm:pt modelId="{929A5FD9-0612-4B79-9B59-C3C36D34A069}" type="parTrans" cxnId="{DBD99269-D7F7-4B47-B17B-A5AE402751D9}">
      <dgm:prSet/>
      <dgm:spPr/>
      <dgm:t>
        <a:bodyPr/>
        <a:lstStyle/>
        <a:p>
          <a:endParaRPr lang="en-US"/>
        </a:p>
      </dgm:t>
    </dgm:pt>
    <dgm:pt modelId="{0A99745B-BB5C-49B3-A782-8DB57641F6C9}" type="sibTrans" cxnId="{DBD99269-D7F7-4B47-B17B-A5AE402751D9}">
      <dgm:prSet/>
      <dgm:spPr/>
      <dgm:t>
        <a:bodyPr/>
        <a:lstStyle/>
        <a:p>
          <a:endParaRPr lang="en-US"/>
        </a:p>
      </dgm:t>
    </dgm:pt>
    <dgm:pt modelId="{F5009D23-F69E-4E3A-8A53-FABC6E356ADA}">
      <dgm:prSet phldrT="[Text]"/>
      <dgm:spPr/>
      <dgm:t>
        <a:bodyPr/>
        <a:lstStyle/>
        <a:p>
          <a:pPr>
            <a:defRPr b="1"/>
          </a:pPr>
          <a:r>
            <a:rPr lang="en-GB" dirty="0"/>
            <a:t>0 Months</a:t>
          </a:r>
          <a:endParaRPr lang="en-US" dirty="0"/>
        </a:p>
      </dgm:t>
    </dgm:pt>
    <dgm:pt modelId="{23C410E7-114A-4A52-99DC-CA99131BE788}" type="parTrans" cxnId="{CB8364AA-E3B3-4F8D-B66C-86BD68E82516}">
      <dgm:prSet/>
      <dgm:spPr/>
      <dgm:t>
        <a:bodyPr/>
        <a:lstStyle/>
        <a:p>
          <a:endParaRPr lang="en-GB"/>
        </a:p>
      </dgm:t>
    </dgm:pt>
    <dgm:pt modelId="{ACD92FBC-5FB0-4E1E-8B8B-61EC999920DF}" type="sibTrans" cxnId="{CB8364AA-E3B3-4F8D-B66C-86BD68E82516}">
      <dgm:prSet/>
      <dgm:spPr/>
      <dgm:t>
        <a:bodyPr/>
        <a:lstStyle/>
        <a:p>
          <a:endParaRPr lang="en-GB"/>
        </a:p>
      </dgm:t>
    </dgm:pt>
    <dgm:pt modelId="{50AAA250-7D46-4E53-8AED-F88CE6C990E4}">
      <dgm:prSet phldrT="[Text]" phldr="0"/>
      <dgm:spPr/>
      <dgm:t>
        <a:bodyPr/>
        <a:lstStyle/>
        <a:p>
          <a:r>
            <a:rPr lang="en-GB" b="1" dirty="0">
              <a:solidFill>
                <a:schemeClr val="tx1"/>
              </a:solidFill>
            </a:rPr>
            <a:t>Pre-SMTH Initial knowledge test </a:t>
          </a:r>
          <a:r>
            <a:rPr lang="en-GB" dirty="0">
              <a:solidFill>
                <a:schemeClr val="tx1"/>
              </a:solidFill>
            </a:rPr>
            <a:t>window opens. Test outcome recorded in Sentinel</a:t>
          </a:r>
        </a:p>
      </dgm:t>
    </dgm:pt>
    <dgm:pt modelId="{11D31C33-144B-4E10-A218-B6AF6CE2EF4C}" type="parTrans" cxnId="{B9C87A5A-5894-49A0-8536-38AD75701299}">
      <dgm:prSet/>
      <dgm:spPr/>
      <dgm:t>
        <a:bodyPr/>
        <a:lstStyle/>
        <a:p>
          <a:endParaRPr lang="en-GB"/>
        </a:p>
      </dgm:t>
    </dgm:pt>
    <dgm:pt modelId="{510A662A-4790-4DDA-98E1-BDC59F56291E}" type="sibTrans" cxnId="{B9C87A5A-5894-49A0-8536-38AD75701299}">
      <dgm:prSet/>
      <dgm:spPr/>
      <dgm:t>
        <a:bodyPr/>
        <a:lstStyle/>
        <a:p>
          <a:endParaRPr lang="en-GB"/>
        </a:p>
      </dgm:t>
    </dgm:pt>
    <dgm:pt modelId="{58F4C775-2B17-4E27-868F-F8A09E9479A4}">
      <dgm:prSet phldrT="[Text]" phldr="0"/>
      <dgm:spPr/>
      <dgm:t>
        <a:bodyPr/>
        <a:lstStyle/>
        <a:p>
          <a:r>
            <a:rPr lang="en-GB" b="1" dirty="0"/>
            <a:t>Pre SMTH Initital knowledge test </a:t>
          </a:r>
          <a:r>
            <a:rPr lang="en-GB" dirty="0"/>
            <a:t>window closes</a:t>
          </a:r>
        </a:p>
      </dgm:t>
    </dgm:pt>
    <dgm:pt modelId="{7C288CD1-14F6-43E0-ADF1-187765756A81}" type="parTrans" cxnId="{D076400F-D169-4E1A-A05A-486C0E4EC3D2}">
      <dgm:prSet/>
      <dgm:spPr/>
      <dgm:t>
        <a:bodyPr/>
        <a:lstStyle/>
        <a:p>
          <a:endParaRPr lang="en-GB"/>
        </a:p>
      </dgm:t>
    </dgm:pt>
    <dgm:pt modelId="{5F7B6662-D7B1-4A19-9482-1B9A2A63F410}" type="sibTrans" cxnId="{D076400F-D169-4E1A-A05A-486C0E4EC3D2}">
      <dgm:prSet/>
      <dgm:spPr/>
      <dgm:t>
        <a:bodyPr/>
        <a:lstStyle/>
        <a:p>
          <a:endParaRPr lang="en-GB"/>
        </a:p>
      </dgm:t>
    </dgm:pt>
    <dgm:pt modelId="{6D7DF274-38D7-4CF4-92BE-76794C89C929}">
      <dgm:prSet phldrT="[Text]" phldr="0"/>
      <dgm:spPr/>
      <dgm:t>
        <a:bodyPr/>
        <a:lstStyle/>
        <a:p>
          <a:r>
            <a:rPr lang="en-GB" dirty="0"/>
            <a:t>Initial Training</a:t>
          </a:r>
        </a:p>
      </dgm:t>
    </dgm:pt>
    <dgm:pt modelId="{7118FF02-FC26-49D0-AEC4-E88546C63B10}" type="parTrans" cxnId="{3F6CB66B-7AA7-4BA9-956B-6AA3A02B0C6E}">
      <dgm:prSet/>
      <dgm:spPr/>
      <dgm:t>
        <a:bodyPr/>
        <a:lstStyle/>
        <a:p>
          <a:endParaRPr lang="en-GB"/>
        </a:p>
      </dgm:t>
    </dgm:pt>
    <dgm:pt modelId="{768A4135-1734-4B7E-A5D2-FC31498BD09E}" type="sibTrans" cxnId="{3F6CB66B-7AA7-4BA9-956B-6AA3A02B0C6E}">
      <dgm:prSet/>
      <dgm:spPr/>
      <dgm:t>
        <a:bodyPr/>
        <a:lstStyle/>
        <a:p>
          <a:endParaRPr lang="en-GB"/>
        </a:p>
      </dgm:t>
    </dgm:pt>
    <dgm:pt modelId="{760A72D5-9283-429D-A996-62CD2F371CBF}">
      <dgm:prSet phldrT="[Text]" phldr="0"/>
      <dgm:spPr/>
      <dgm:t>
        <a:bodyPr/>
        <a:lstStyle/>
        <a:p>
          <a:r>
            <a:rPr lang="en-GB" dirty="0"/>
            <a:t>Outcome of Training:</a:t>
          </a:r>
        </a:p>
        <a:p>
          <a:r>
            <a:rPr lang="en-GB" i="1" dirty="0"/>
            <a:t>- Individual that requires training or;</a:t>
          </a:r>
        </a:p>
        <a:p>
          <a:r>
            <a:rPr lang="en-GB" i="1" dirty="0"/>
            <a:t>- Signal Maintenance Tester in Action Learning</a:t>
          </a:r>
        </a:p>
      </dgm:t>
    </dgm:pt>
    <dgm:pt modelId="{B4F9E580-0AD5-4B4D-AAF5-E5F6B40F773A}" type="parTrans" cxnId="{600DAEF4-1E35-489C-BBF7-3C1D2C5265B4}">
      <dgm:prSet/>
      <dgm:spPr/>
      <dgm:t>
        <a:bodyPr/>
        <a:lstStyle/>
        <a:p>
          <a:endParaRPr lang="en-GB"/>
        </a:p>
      </dgm:t>
    </dgm:pt>
    <dgm:pt modelId="{258758D2-D980-480E-9D21-8BF95C7B8D75}" type="sibTrans" cxnId="{600DAEF4-1E35-489C-BBF7-3C1D2C5265B4}">
      <dgm:prSet/>
      <dgm:spPr/>
      <dgm:t>
        <a:bodyPr/>
        <a:lstStyle/>
        <a:p>
          <a:endParaRPr lang="en-GB"/>
        </a:p>
      </dgm:t>
    </dgm:pt>
    <dgm:pt modelId="{84C44700-567A-4C55-B879-02B87910A566}">
      <dgm:prSet phldrT="[Text]" phldr="0"/>
      <dgm:spPr/>
      <dgm:t>
        <a:bodyPr/>
        <a:lstStyle/>
        <a:p>
          <a:pPr>
            <a:defRPr b="1"/>
          </a:pPr>
          <a:r>
            <a:rPr lang="en-GB" dirty="0"/>
            <a:t>2 Months</a:t>
          </a:r>
        </a:p>
      </dgm:t>
    </dgm:pt>
    <dgm:pt modelId="{7A3E4554-3A07-4EEA-8320-9871ADC9C99A}" type="parTrans" cxnId="{4B9CBF9B-3420-491B-B916-CCBB7E4C6FE7}">
      <dgm:prSet/>
      <dgm:spPr/>
      <dgm:t>
        <a:bodyPr/>
        <a:lstStyle/>
        <a:p>
          <a:endParaRPr lang="en-GB"/>
        </a:p>
      </dgm:t>
    </dgm:pt>
    <dgm:pt modelId="{6150195B-C892-4881-8F04-F4E57CCA7DC9}" type="sibTrans" cxnId="{4B9CBF9B-3420-491B-B916-CCBB7E4C6FE7}">
      <dgm:prSet/>
      <dgm:spPr/>
      <dgm:t>
        <a:bodyPr/>
        <a:lstStyle/>
        <a:p>
          <a:endParaRPr lang="en-GB"/>
        </a:p>
      </dgm:t>
    </dgm:pt>
    <dgm:pt modelId="{B2D79C03-02F8-42C7-A9AA-44B9355027F6}">
      <dgm:prSet phldrT="[Text]" phldr="0"/>
      <dgm:spPr/>
      <dgm:t>
        <a:bodyPr/>
        <a:lstStyle/>
        <a:p>
          <a:r>
            <a:rPr lang="en-GB" dirty="0"/>
            <a:t>Earliest opportunity for Action Learning Completion </a:t>
          </a:r>
        </a:p>
        <a:p>
          <a:r>
            <a:rPr lang="en-GB" b="1" dirty="0">
              <a:solidFill>
                <a:schemeClr val="tx1"/>
              </a:solidFill>
            </a:rPr>
            <a:t>Pre-Practical SMTH knowledge test </a:t>
          </a:r>
          <a:r>
            <a:rPr lang="en-GB" dirty="0">
              <a:solidFill>
                <a:schemeClr val="tx1"/>
              </a:solidFill>
            </a:rPr>
            <a:t>window opens. Test outcome recorded in Sentinel</a:t>
          </a:r>
        </a:p>
        <a:p>
          <a:r>
            <a:rPr lang="en-GB" b="1" dirty="0"/>
            <a:t>Practical assessment </a:t>
          </a:r>
          <a:r>
            <a:rPr lang="en-GB" dirty="0"/>
            <a:t>window opens</a:t>
          </a:r>
        </a:p>
      </dgm:t>
    </dgm:pt>
    <dgm:pt modelId="{E6E68B06-C4BF-466F-83CE-7CD944D50B08}" type="parTrans" cxnId="{92AD4B86-2FC9-4D49-8A8C-98226A928846}">
      <dgm:prSet/>
      <dgm:spPr/>
      <dgm:t>
        <a:bodyPr/>
        <a:lstStyle/>
        <a:p>
          <a:endParaRPr lang="en-GB"/>
        </a:p>
      </dgm:t>
    </dgm:pt>
    <dgm:pt modelId="{F4705F8C-FB7B-4E71-B0A2-4173F44C3EFD}" type="sibTrans" cxnId="{92AD4B86-2FC9-4D49-8A8C-98226A928846}">
      <dgm:prSet/>
      <dgm:spPr/>
      <dgm:t>
        <a:bodyPr/>
        <a:lstStyle/>
        <a:p>
          <a:endParaRPr lang="en-GB"/>
        </a:p>
      </dgm:t>
    </dgm:pt>
    <dgm:pt modelId="{B6ADAD70-0512-4AFB-BE3C-965FA640778F}">
      <dgm:prSet phldrT="[Text]" phldr="0"/>
      <dgm:spPr/>
      <dgm:t>
        <a:bodyPr/>
        <a:lstStyle/>
        <a:p>
          <a:pPr>
            <a:defRPr b="1"/>
          </a:pPr>
          <a:r>
            <a:rPr lang="en-GB" dirty="0"/>
            <a:t>6 Months</a:t>
          </a:r>
        </a:p>
      </dgm:t>
    </dgm:pt>
    <dgm:pt modelId="{48E308EC-7893-419D-97DE-652D4310FB6B}" type="parTrans" cxnId="{676E635F-5FB2-4783-956D-D36D4CF9564F}">
      <dgm:prSet/>
      <dgm:spPr/>
      <dgm:t>
        <a:bodyPr/>
        <a:lstStyle/>
        <a:p>
          <a:endParaRPr lang="en-GB"/>
        </a:p>
      </dgm:t>
    </dgm:pt>
    <dgm:pt modelId="{B08AC423-55D8-46E2-BF1B-0718505161E5}" type="sibTrans" cxnId="{676E635F-5FB2-4783-956D-D36D4CF9564F}">
      <dgm:prSet/>
      <dgm:spPr/>
      <dgm:t>
        <a:bodyPr/>
        <a:lstStyle/>
        <a:p>
          <a:endParaRPr lang="en-GB"/>
        </a:p>
      </dgm:t>
    </dgm:pt>
    <dgm:pt modelId="{4BD67B93-C95C-40B7-ACD3-2FF298984D2E}">
      <dgm:prSet phldrT="[Text]" phldr="0"/>
      <dgm:spPr/>
      <dgm:t>
        <a:bodyPr/>
        <a:lstStyle/>
        <a:p>
          <a:r>
            <a:rPr lang="en-GB" dirty="0"/>
            <a:t>Expected completion of Action Learning</a:t>
          </a:r>
        </a:p>
      </dgm:t>
    </dgm:pt>
    <dgm:pt modelId="{C8043066-9F71-4AD6-BA43-D8FA2C7065B0}" type="parTrans" cxnId="{0B04FBC5-C96B-42F7-A59D-87192B34324D}">
      <dgm:prSet/>
      <dgm:spPr/>
      <dgm:t>
        <a:bodyPr/>
        <a:lstStyle/>
        <a:p>
          <a:endParaRPr lang="en-GB"/>
        </a:p>
      </dgm:t>
    </dgm:pt>
    <dgm:pt modelId="{1813A4BA-8B99-4F5E-8DD6-49A43339ECC0}" type="sibTrans" cxnId="{0B04FBC5-C96B-42F7-A59D-87192B34324D}">
      <dgm:prSet/>
      <dgm:spPr/>
      <dgm:t>
        <a:bodyPr/>
        <a:lstStyle/>
        <a:p>
          <a:endParaRPr lang="en-GB"/>
        </a:p>
      </dgm:t>
    </dgm:pt>
    <dgm:pt modelId="{B5940E6D-A3CD-4FEB-B6EA-24350DA50B38}">
      <dgm:prSet phldrT="[Text]" phldr="0"/>
      <dgm:spPr/>
      <dgm:t>
        <a:bodyPr/>
        <a:lstStyle/>
        <a:p>
          <a:pPr>
            <a:defRPr b="1"/>
          </a:pPr>
          <a:r>
            <a:rPr lang="en-GB" dirty="0"/>
            <a:t>12 Months</a:t>
          </a:r>
        </a:p>
      </dgm:t>
    </dgm:pt>
    <dgm:pt modelId="{7D9B21A3-7F27-41F8-8EE9-9C4391E54224}" type="parTrans" cxnId="{E401406F-64EB-48AD-B28E-BE75424B0216}">
      <dgm:prSet/>
      <dgm:spPr/>
      <dgm:t>
        <a:bodyPr/>
        <a:lstStyle/>
        <a:p>
          <a:endParaRPr lang="en-GB"/>
        </a:p>
      </dgm:t>
    </dgm:pt>
    <dgm:pt modelId="{9874ABBB-C72F-47A6-A525-BC3E55830287}" type="sibTrans" cxnId="{E401406F-64EB-48AD-B28E-BE75424B0216}">
      <dgm:prSet/>
      <dgm:spPr/>
      <dgm:t>
        <a:bodyPr/>
        <a:lstStyle/>
        <a:p>
          <a:endParaRPr lang="en-GB"/>
        </a:p>
      </dgm:t>
    </dgm:pt>
    <dgm:pt modelId="{A57F68C7-1084-459B-8698-FEA41417382C}">
      <dgm:prSet/>
      <dgm:spPr/>
      <dgm:t>
        <a:bodyPr/>
        <a:lstStyle/>
        <a:p>
          <a:r>
            <a:rPr lang="en-GB" dirty="0"/>
            <a:t>Latest opportunity for Action Learning Completion </a:t>
          </a:r>
        </a:p>
        <a:p>
          <a:r>
            <a:rPr lang="en-GB" b="1" dirty="0"/>
            <a:t>Pre-Practical SMTH knowledge test </a:t>
          </a:r>
          <a:r>
            <a:rPr lang="en-GB" dirty="0"/>
            <a:t>window closes</a:t>
          </a:r>
        </a:p>
        <a:p>
          <a:r>
            <a:rPr lang="en-GB" b="1" dirty="0"/>
            <a:t>Practical Assessment </a:t>
          </a:r>
          <a:r>
            <a:rPr lang="en-GB" dirty="0"/>
            <a:t>window closes</a:t>
          </a:r>
        </a:p>
      </dgm:t>
    </dgm:pt>
    <dgm:pt modelId="{FD6EAE2E-1B36-49C7-A6E2-C840E3E2B43F}" type="parTrans" cxnId="{7AF9B7C9-D5FB-4B3D-9595-063733685352}">
      <dgm:prSet/>
      <dgm:spPr/>
      <dgm:t>
        <a:bodyPr/>
        <a:lstStyle/>
        <a:p>
          <a:endParaRPr lang="en-GB"/>
        </a:p>
      </dgm:t>
    </dgm:pt>
    <dgm:pt modelId="{4641E87E-BDCF-4C10-A46D-5E1F058940B4}" type="sibTrans" cxnId="{7AF9B7C9-D5FB-4B3D-9595-063733685352}">
      <dgm:prSet/>
      <dgm:spPr/>
      <dgm:t>
        <a:bodyPr/>
        <a:lstStyle/>
        <a:p>
          <a:endParaRPr lang="en-GB"/>
        </a:p>
      </dgm:t>
    </dgm:pt>
    <dgm:pt modelId="{8532D0B7-B864-40DE-A911-4681D22D46CC}">
      <dgm:prSet/>
      <dgm:spPr/>
      <dgm:t>
        <a:bodyPr/>
        <a:lstStyle/>
        <a:p>
          <a:endParaRPr lang="en-GB" dirty="0"/>
        </a:p>
      </dgm:t>
    </dgm:pt>
    <dgm:pt modelId="{6782E1E6-5045-4B40-8185-82F85C3AEEA5}" type="parTrans" cxnId="{E17ED2B7-9BC3-4B02-BBDE-9908BB422605}">
      <dgm:prSet/>
      <dgm:spPr/>
      <dgm:t>
        <a:bodyPr/>
        <a:lstStyle/>
        <a:p>
          <a:endParaRPr lang="en-GB"/>
        </a:p>
      </dgm:t>
    </dgm:pt>
    <dgm:pt modelId="{09566321-AF37-4E1E-97FA-EBD70339356A}" type="sibTrans" cxnId="{E17ED2B7-9BC3-4B02-BBDE-9908BB422605}">
      <dgm:prSet/>
      <dgm:spPr/>
      <dgm:t>
        <a:bodyPr/>
        <a:lstStyle/>
        <a:p>
          <a:endParaRPr lang="en-GB"/>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6"/>
      <dgm:spPr>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gm:spPr>
    </dgm:pt>
    <dgm:pt modelId="{46A6B157-7198-41C4-9D25-C4F8885F1B6F}" type="pres">
      <dgm:prSet presAssocID="{63085546-7C7C-4B3E-ABEB-2669F1A65FB2}" presName="nodes" presStyleCnt="0">
        <dgm:presLayoutVars>
          <dgm:chMax/>
          <dgm:chPref/>
          <dgm:animLvl val="lvl"/>
        </dgm:presLayoutVars>
      </dgm:prSet>
      <dgm:spPr/>
    </dgm:pt>
    <dgm:pt modelId="{CFDC043A-464A-49C9-8D98-90CCC70A0C32}" type="pres">
      <dgm:prSet presAssocID="{9DCEA5FC-4640-45AF-B712-7A4FD94AEF0D}" presName="composite" presStyleCnt="0"/>
      <dgm:spPr/>
    </dgm:pt>
    <dgm:pt modelId="{889A4E95-FEBF-45FF-A929-04E1A07C2F42}" type="pres">
      <dgm:prSet presAssocID="{9DCEA5FC-4640-45AF-B712-7A4FD94AEF0D}" presName="ConnectorPoint" presStyleLbl="lnNode1" presStyleIdx="0"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54B9A84-348F-4A77-AD6E-586A388A1BA2}" type="pres">
      <dgm:prSet presAssocID="{9DCEA5FC-4640-45AF-B712-7A4FD94AEF0D}" presName="DropPinPlaceHolder" presStyleCnt="0"/>
      <dgm:spPr/>
    </dgm:pt>
    <dgm:pt modelId="{74599EA2-DDD7-4523-8739-53E6CB5EA9F4}" type="pres">
      <dgm:prSet presAssocID="{9DCEA5FC-4640-45AF-B712-7A4FD94AEF0D}" presName="DropPin" presStyleLbl="alignNode1" presStyleIdx="0" presStyleCnt="5"/>
      <dgm:spPr/>
    </dgm:pt>
    <dgm:pt modelId="{2F36F2B5-5E7F-4510-AB49-C3BD48E1ED58}" type="pres">
      <dgm:prSet presAssocID="{9DCEA5FC-4640-45AF-B712-7A4FD94AEF0D}"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7C3160DB-FFE8-468B-A452-A610E6C00700}" type="pres">
      <dgm:prSet presAssocID="{9DCEA5FC-4640-45AF-B712-7A4FD94AEF0D}" presName="L2TextContainer" presStyleLbl="revTx" presStyleIdx="0" presStyleCnt="10">
        <dgm:presLayoutVars>
          <dgm:bulletEnabled val="1"/>
        </dgm:presLayoutVars>
      </dgm:prSet>
      <dgm:spPr/>
    </dgm:pt>
    <dgm:pt modelId="{A4D67782-A465-4D83-AA5D-96F53B2B5202}" type="pres">
      <dgm:prSet presAssocID="{9DCEA5FC-4640-45AF-B712-7A4FD94AEF0D}" presName="L1TextContainer" presStyleLbl="revTx" presStyleIdx="1" presStyleCnt="10">
        <dgm:presLayoutVars>
          <dgm:chMax val="1"/>
          <dgm:chPref val="1"/>
          <dgm:bulletEnabled val="1"/>
        </dgm:presLayoutVars>
      </dgm:prSet>
      <dgm:spPr/>
    </dgm:pt>
    <dgm:pt modelId="{FDF93249-5B5F-4493-B291-5234B44B2D52}" type="pres">
      <dgm:prSet presAssocID="{9DCEA5FC-4640-45AF-B712-7A4FD94AEF0D}" presName="ConnectLine" presStyleLbl="sibTrans1D1" presStyleIdx="0" presStyleCnt="5"/>
      <dgm:spPr>
        <a:noFill/>
        <a:ln w="12700" cap="flat" cmpd="sng" algn="ctr">
          <a:solidFill>
            <a:schemeClr val="accent6">
              <a:hueOff val="0"/>
              <a:satOff val="0"/>
              <a:lumOff val="0"/>
              <a:alphaOff val="0"/>
            </a:schemeClr>
          </a:solidFill>
          <a:prstDash val="dash"/>
          <a:miter lim="800000"/>
        </a:ln>
        <a:effectLst/>
      </dgm:spPr>
    </dgm:pt>
    <dgm:pt modelId="{EC8E2A9F-F3EF-48F5-896C-C5B4D46FDF67}" type="pres">
      <dgm:prSet presAssocID="{9DCEA5FC-4640-45AF-B712-7A4FD94AEF0D}" presName="EmptyPlaceHolder" presStyleCnt="0"/>
      <dgm:spPr/>
    </dgm:pt>
    <dgm:pt modelId="{F7D12B92-5997-4AC0-B7B4-1A9FE2A1211B}" type="pres">
      <dgm:prSet presAssocID="{0A99745B-BB5C-49B3-A782-8DB57641F6C9}" presName="spaceBetweenRectangles" presStyleCnt="0"/>
      <dgm:spPr/>
    </dgm:pt>
    <dgm:pt modelId="{64FF4124-BB20-48C9-8D27-7A0F9FE01451}" type="pres">
      <dgm:prSet presAssocID="{F5009D23-F69E-4E3A-8A53-FABC6E356ADA}" presName="composite" presStyleCnt="0"/>
      <dgm:spPr/>
    </dgm:pt>
    <dgm:pt modelId="{B8A6AE0D-8E12-4CAE-9A7D-55936B1E2E94}" type="pres">
      <dgm:prSet presAssocID="{F5009D23-F69E-4E3A-8A53-FABC6E356ADA}" presName="ConnectorPoint" presStyleLbl="lnNode1" presStyleIdx="1"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2AC4555-275E-41D0-92FD-0DA6EB5C6D11}" type="pres">
      <dgm:prSet presAssocID="{F5009D23-F69E-4E3A-8A53-FABC6E356ADA}" presName="DropPinPlaceHolder" presStyleCnt="0"/>
      <dgm:spPr/>
    </dgm:pt>
    <dgm:pt modelId="{E28B1FB9-BFAA-42C3-BD09-FC446B5B9665}" type="pres">
      <dgm:prSet presAssocID="{F5009D23-F69E-4E3A-8A53-FABC6E356ADA}" presName="DropPin" presStyleLbl="alignNode1" presStyleIdx="1" presStyleCnt="5"/>
      <dgm:spPr/>
    </dgm:pt>
    <dgm:pt modelId="{C9921C1C-B750-40DE-9F39-19705C204E67}" type="pres">
      <dgm:prSet presAssocID="{F5009D23-F69E-4E3A-8A53-FABC6E356ADA}"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A129BCAB-84A1-4CEB-8BC2-4AF8ACA00AB2}" type="pres">
      <dgm:prSet presAssocID="{F5009D23-F69E-4E3A-8A53-FABC6E356ADA}" presName="L2TextContainer" presStyleLbl="revTx" presStyleIdx="2" presStyleCnt="10">
        <dgm:presLayoutVars>
          <dgm:bulletEnabled val="1"/>
        </dgm:presLayoutVars>
      </dgm:prSet>
      <dgm:spPr/>
    </dgm:pt>
    <dgm:pt modelId="{9A1C2471-CFB7-400C-B1D4-32DF8342C379}" type="pres">
      <dgm:prSet presAssocID="{F5009D23-F69E-4E3A-8A53-FABC6E356ADA}" presName="L1TextContainer" presStyleLbl="revTx" presStyleIdx="3" presStyleCnt="10">
        <dgm:presLayoutVars>
          <dgm:chMax val="1"/>
          <dgm:chPref val="1"/>
          <dgm:bulletEnabled val="1"/>
        </dgm:presLayoutVars>
      </dgm:prSet>
      <dgm:spPr/>
    </dgm:pt>
    <dgm:pt modelId="{249EBC53-6933-4ECE-BA1F-24F7B1CF00F5}" type="pres">
      <dgm:prSet presAssocID="{F5009D23-F69E-4E3A-8A53-FABC6E356ADA}" presName="ConnectLine" presStyleLbl="sibTrans1D1" presStyleIdx="1" presStyleCnt="5"/>
      <dgm:spPr>
        <a:noFill/>
        <a:ln w="12700" cap="flat" cmpd="sng" algn="ctr">
          <a:solidFill>
            <a:schemeClr val="accent6">
              <a:hueOff val="0"/>
              <a:satOff val="0"/>
              <a:lumOff val="0"/>
              <a:alphaOff val="0"/>
            </a:schemeClr>
          </a:solidFill>
          <a:prstDash val="dash"/>
          <a:miter lim="800000"/>
        </a:ln>
        <a:effectLst/>
      </dgm:spPr>
    </dgm:pt>
    <dgm:pt modelId="{5B3425D0-8422-4FFC-801A-922C016268D0}" type="pres">
      <dgm:prSet presAssocID="{F5009D23-F69E-4E3A-8A53-FABC6E356ADA}" presName="EmptyPlaceHolder" presStyleCnt="0"/>
      <dgm:spPr/>
    </dgm:pt>
    <dgm:pt modelId="{472D9BBE-6A1D-4958-8362-37866309FF3E}" type="pres">
      <dgm:prSet presAssocID="{ACD92FBC-5FB0-4E1E-8B8B-61EC999920DF}" presName="spaceBetweenRectangles" presStyleCnt="0"/>
      <dgm:spPr/>
    </dgm:pt>
    <dgm:pt modelId="{B60E44BF-CB71-4D25-9B29-04F21A7321C8}" type="pres">
      <dgm:prSet presAssocID="{84C44700-567A-4C55-B879-02B87910A566}" presName="composite" presStyleCnt="0"/>
      <dgm:spPr/>
    </dgm:pt>
    <dgm:pt modelId="{443CB125-A2E6-4720-92D5-3228986FF6A4}" type="pres">
      <dgm:prSet presAssocID="{84C44700-567A-4C55-B879-02B87910A566}" presName="ConnectorPoint" presStyleLbl="lnNode1" presStyleIdx="2"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18D325A-E393-46C5-838A-08E9084A7927}" type="pres">
      <dgm:prSet presAssocID="{84C44700-567A-4C55-B879-02B87910A566}" presName="DropPinPlaceHolder" presStyleCnt="0"/>
      <dgm:spPr/>
    </dgm:pt>
    <dgm:pt modelId="{4EEA2C42-358B-49DC-A386-EF16E3620058}" type="pres">
      <dgm:prSet presAssocID="{84C44700-567A-4C55-B879-02B87910A566}" presName="DropPin" presStyleLbl="alignNode1" presStyleIdx="2" presStyleCnt="5"/>
      <dgm:spPr/>
    </dgm:pt>
    <dgm:pt modelId="{EA1DE5F4-8790-4B53-BD4B-1705CBEEAFCF}" type="pres">
      <dgm:prSet presAssocID="{84C44700-567A-4C55-B879-02B87910A566}"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D3EC1481-962E-43D4-B6A5-858F894B9DC7}" type="pres">
      <dgm:prSet presAssocID="{84C44700-567A-4C55-B879-02B87910A566}" presName="L2TextContainer" presStyleLbl="revTx" presStyleIdx="4" presStyleCnt="10">
        <dgm:presLayoutVars>
          <dgm:bulletEnabled val="1"/>
        </dgm:presLayoutVars>
      </dgm:prSet>
      <dgm:spPr/>
    </dgm:pt>
    <dgm:pt modelId="{D79A31A0-6943-4CEB-83BF-4E70CA197EF2}" type="pres">
      <dgm:prSet presAssocID="{84C44700-567A-4C55-B879-02B87910A566}" presName="L1TextContainer" presStyleLbl="revTx" presStyleIdx="5" presStyleCnt="10">
        <dgm:presLayoutVars>
          <dgm:chMax val="1"/>
          <dgm:chPref val="1"/>
          <dgm:bulletEnabled val="1"/>
        </dgm:presLayoutVars>
      </dgm:prSet>
      <dgm:spPr/>
    </dgm:pt>
    <dgm:pt modelId="{61B08B06-3A2A-4B2F-A9E1-4D82B33A511A}" type="pres">
      <dgm:prSet presAssocID="{84C44700-567A-4C55-B879-02B87910A566}" presName="ConnectLine" presStyleLbl="sibTrans1D1" presStyleIdx="2" presStyleCnt="5"/>
      <dgm:spPr>
        <a:noFill/>
        <a:ln w="12700" cap="flat" cmpd="sng" algn="ctr">
          <a:solidFill>
            <a:schemeClr val="accent6">
              <a:hueOff val="0"/>
              <a:satOff val="0"/>
              <a:lumOff val="0"/>
              <a:alphaOff val="0"/>
            </a:schemeClr>
          </a:solidFill>
          <a:prstDash val="dash"/>
          <a:miter lim="800000"/>
        </a:ln>
        <a:effectLst/>
      </dgm:spPr>
    </dgm:pt>
    <dgm:pt modelId="{F5FF6078-924D-4B59-A0ED-88BE6AD02C91}" type="pres">
      <dgm:prSet presAssocID="{84C44700-567A-4C55-B879-02B87910A566}" presName="EmptyPlaceHolder" presStyleCnt="0"/>
      <dgm:spPr/>
    </dgm:pt>
    <dgm:pt modelId="{26514692-634E-4738-8028-C119C9829925}" type="pres">
      <dgm:prSet presAssocID="{6150195B-C892-4881-8F04-F4E57CCA7DC9}" presName="spaceBetweenRectangles" presStyleCnt="0"/>
      <dgm:spPr/>
    </dgm:pt>
    <dgm:pt modelId="{9A6AFB93-4AE8-4AFA-B84C-FF5D1EFAC7EC}" type="pres">
      <dgm:prSet presAssocID="{B6ADAD70-0512-4AFB-BE3C-965FA640778F}" presName="composite" presStyleCnt="0"/>
      <dgm:spPr/>
    </dgm:pt>
    <dgm:pt modelId="{7155E010-FA8E-4D45-B358-9C2A2F9ED69A}" type="pres">
      <dgm:prSet presAssocID="{B6ADAD70-0512-4AFB-BE3C-965FA640778F}" presName="ConnectorPoint" presStyleLbl="lnNode1" presStyleIdx="3"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CDB73F4-AD1B-4656-8662-5A888390E284}" type="pres">
      <dgm:prSet presAssocID="{B6ADAD70-0512-4AFB-BE3C-965FA640778F}" presName="DropPinPlaceHolder" presStyleCnt="0"/>
      <dgm:spPr/>
    </dgm:pt>
    <dgm:pt modelId="{A7AF4C5F-234F-41D1-B462-A04CB8443E3C}" type="pres">
      <dgm:prSet presAssocID="{B6ADAD70-0512-4AFB-BE3C-965FA640778F}" presName="DropPin" presStyleLbl="alignNode1" presStyleIdx="3" presStyleCnt="5"/>
      <dgm:spPr/>
    </dgm:pt>
    <dgm:pt modelId="{E7C447FF-090E-4A05-9761-1EF6E26CA083}" type="pres">
      <dgm:prSet presAssocID="{B6ADAD70-0512-4AFB-BE3C-965FA640778F}"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A0A93D00-6CD6-4F8E-A909-D13591F2B8F7}" type="pres">
      <dgm:prSet presAssocID="{B6ADAD70-0512-4AFB-BE3C-965FA640778F}" presName="L2TextContainer" presStyleLbl="revTx" presStyleIdx="6" presStyleCnt="10">
        <dgm:presLayoutVars>
          <dgm:bulletEnabled val="1"/>
        </dgm:presLayoutVars>
      </dgm:prSet>
      <dgm:spPr/>
    </dgm:pt>
    <dgm:pt modelId="{E812028B-857A-45CB-9F09-B355F9F0E063}" type="pres">
      <dgm:prSet presAssocID="{B6ADAD70-0512-4AFB-BE3C-965FA640778F}" presName="L1TextContainer" presStyleLbl="revTx" presStyleIdx="7" presStyleCnt="10">
        <dgm:presLayoutVars>
          <dgm:chMax val="1"/>
          <dgm:chPref val="1"/>
          <dgm:bulletEnabled val="1"/>
        </dgm:presLayoutVars>
      </dgm:prSet>
      <dgm:spPr/>
    </dgm:pt>
    <dgm:pt modelId="{E44C96ED-120A-421B-9172-7E0857E1035D}" type="pres">
      <dgm:prSet presAssocID="{B6ADAD70-0512-4AFB-BE3C-965FA640778F}" presName="ConnectLine" presStyleLbl="sibTrans1D1" presStyleIdx="3" presStyleCnt="5"/>
      <dgm:spPr>
        <a:noFill/>
        <a:ln w="12700" cap="flat" cmpd="sng" algn="ctr">
          <a:solidFill>
            <a:schemeClr val="accent6">
              <a:hueOff val="0"/>
              <a:satOff val="0"/>
              <a:lumOff val="0"/>
              <a:alphaOff val="0"/>
            </a:schemeClr>
          </a:solidFill>
          <a:prstDash val="dash"/>
          <a:miter lim="800000"/>
        </a:ln>
        <a:effectLst/>
      </dgm:spPr>
    </dgm:pt>
    <dgm:pt modelId="{E3EDFB9A-0562-46F4-AF73-209C6119987D}" type="pres">
      <dgm:prSet presAssocID="{B6ADAD70-0512-4AFB-BE3C-965FA640778F}" presName="EmptyPlaceHolder" presStyleCnt="0"/>
      <dgm:spPr/>
    </dgm:pt>
    <dgm:pt modelId="{01D4AAB0-F723-43B3-B807-ED4EF970848C}" type="pres">
      <dgm:prSet presAssocID="{B08AC423-55D8-46E2-BF1B-0718505161E5}" presName="spaceBetweenRectangles" presStyleCnt="0"/>
      <dgm:spPr/>
    </dgm:pt>
    <dgm:pt modelId="{9B4CFCA2-4E6E-4857-AB78-CBD2183F61F8}" type="pres">
      <dgm:prSet presAssocID="{B5940E6D-A3CD-4FEB-B6EA-24350DA50B38}" presName="composite" presStyleCnt="0"/>
      <dgm:spPr/>
    </dgm:pt>
    <dgm:pt modelId="{A10828F1-F3AE-4173-BB68-9C302635987E}" type="pres">
      <dgm:prSet presAssocID="{B5940E6D-A3CD-4FEB-B6EA-24350DA50B38}" presName="ConnectorPoint" presStyleLbl="lnNode1" presStyleIdx="4" presStyleCnt="5"/>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35C02E6-3494-4FC1-80D0-0DCB5ACB396B}" type="pres">
      <dgm:prSet presAssocID="{B5940E6D-A3CD-4FEB-B6EA-24350DA50B38}" presName="DropPinPlaceHolder" presStyleCnt="0"/>
      <dgm:spPr/>
    </dgm:pt>
    <dgm:pt modelId="{2035285E-025B-480F-A7A6-2A07CAC5CA88}" type="pres">
      <dgm:prSet presAssocID="{B5940E6D-A3CD-4FEB-B6EA-24350DA50B38}" presName="DropPin" presStyleLbl="alignNode1" presStyleIdx="4" presStyleCnt="5"/>
      <dgm:spPr/>
    </dgm:pt>
    <dgm:pt modelId="{B5CB0E32-12A0-40BD-B89D-73634DD3AF81}" type="pres">
      <dgm:prSet presAssocID="{B5940E6D-A3CD-4FEB-B6EA-24350DA50B38}"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83F0B19C-C927-4B08-8D1B-D11BE37153FD}" type="pres">
      <dgm:prSet presAssocID="{B5940E6D-A3CD-4FEB-B6EA-24350DA50B38}" presName="L2TextContainer" presStyleLbl="revTx" presStyleIdx="8" presStyleCnt="10">
        <dgm:presLayoutVars>
          <dgm:bulletEnabled val="1"/>
        </dgm:presLayoutVars>
      </dgm:prSet>
      <dgm:spPr/>
    </dgm:pt>
    <dgm:pt modelId="{469F42D5-1DF7-4B9F-A085-F68708ED97C2}" type="pres">
      <dgm:prSet presAssocID="{B5940E6D-A3CD-4FEB-B6EA-24350DA50B38}" presName="L1TextContainer" presStyleLbl="revTx" presStyleIdx="9" presStyleCnt="10">
        <dgm:presLayoutVars>
          <dgm:chMax val="1"/>
          <dgm:chPref val="1"/>
          <dgm:bulletEnabled val="1"/>
        </dgm:presLayoutVars>
      </dgm:prSet>
      <dgm:spPr/>
    </dgm:pt>
    <dgm:pt modelId="{9661A32E-B546-4C04-930D-FC94623BDA73}" type="pres">
      <dgm:prSet presAssocID="{B5940E6D-A3CD-4FEB-B6EA-24350DA50B38}" presName="ConnectLine" presStyleLbl="sibTrans1D1" presStyleIdx="4" presStyleCnt="5"/>
      <dgm:spPr>
        <a:noFill/>
        <a:ln w="12700" cap="flat" cmpd="sng" algn="ctr">
          <a:solidFill>
            <a:schemeClr val="accent6">
              <a:hueOff val="0"/>
              <a:satOff val="0"/>
              <a:lumOff val="0"/>
              <a:alphaOff val="0"/>
            </a:schemeClr>
          </a:solidFill>
          <a:prstDash val="dash"/>
          <a:miter lim="800000"/>
        </a:ln>
        <a:effectLst/>
      </dgm:spPr>
    </dgm:pt>
    <dgm:pt modelId="{1097DE4D-43BE-4511-8231-7676A7B49FAB}" type="pres">
      <dgm:prSet presAssocID="{B5940E6D-A3CD-4FEB-B6EA-24350DA50B38}" presName="EmptyPlaceHolder" presStyleCnt="0"/>
      <dgm:spPr/>
    </dgm:pt>
  </dgm:ptLst>
  <dgm:cxnLst>
    <dgm:cxn modelId="{D076400F-D169-4E1A-A05A-486C0E4EC3D2}" srcId="{F5009D23-F69E-4E3A-8A53-FABC6E356ADA}" destId="{58F4C775-2B17-4E27-868F-F8A09E9479A4}" srcOrd="0" destOrd="0" parTransId="{7C288CD1-14F6-43E0-ADF1-187765756A81}" sibTransId="{5F7B6662-D7B1-4A19-9482-1B9A2A63F410}"/>
    <dgm:cxn modelId="{5CDCFD2E-F2C4-420E-A7FC-95637DAE1C69}" type="presOf" srcId="{F5009D23-F69E-4E3A-8A53-FABC6E356ADA}" destId="{9A1C2471-CFB7-400C-B1D4-32DF8342C379}" srcOrd="0" destOrd="0" presId="urn:microsoft.com/office/officeart/2017/3/layout/DropPinTimeline"/>
    <dgm:cxn modelId="{92A8AE35-5795-465C-BB19-08DFDD0052F6}" type="presOf" srcId="{6D7DF274-38D7-4CF4-92BE-76794C89C929}" destId="{A129BCAB-84A1-4CEB-8BC2-4AF8ACA00AB2}" srcOrd="0" destOrd="1" presId="urn:microsoft.com/office/officeart/2017/3/layout/DropPinTimeline"/>
    <dgm:cxn modelId="{676E635F-5FB2-4783-956D-D36D4CF9564F}" srcId="{63085546-7C7C-4B3E-ABEB-2669F1A65FB2}" destId="{B6ADAD70-0512-4AFB-BE3C-965FA640778F}" srcOrd="3" destOrd="0" parTransId="{48E308EC-7893-419D-97DE-652D4310FB6B}" sibTransId="{B08AC423-55D8-46E2-BF1B-0718505161E5}"/>
    <dgm:cxn modelId="{B065BB41-668B-49F4-AD6D-FE0A95B17F26}" type="presOf" srcId="{B6ADAD70-0512-4AFB-BE3C-965FA640778F}" destId="{E812028B-857A-45CB-9F09-B355F9F0E063}" srcOrd="0" destOrd="0" presId="urn:microsoft.com/office/officeart/2017/3/layout/DropPinTimeline"/>
    <dgm:cxn modelId="{DBD99269-D7F7-4B47-B17B-A5AE402751D9}" srcId="{63085546-7C7C-4B3E-ABEB-2669F1A65FB2}" destId="{9DCEA5FC-4640-45AF-B712-7A4FD94AEF0D}" srcOrd="0" destOrd="0" parTransId="{929A5FD9-0612-4B79-9B59-C3C36D34A069}" sibTransId="{0A99745B-BB5C-49B3-A782-8DB57641F6C9}"/>
    <dgm:cxn modelId="{7E4B5F4B-FC03-4724-AA66-A8EA36625DD3}" type="presOf" srcId="{50AAA250-7D46-4E53-8AED-F88CE6C990E4}" destId="{7C3160DB-FFE8-468B-A452-A610E6C00700}" srcOrd="0" destOrd="0" presId="urn:microsoft.com/office/officeart/2017/3/layout/DropPinTimeline"/>
    <dgm:cxn modelId="{3F6CB66B-7AA7-4BA9-956B-6AA3A02B0C6E}" srcId="{F5009D23-F69E-4E3A-8A53-FABC6E356ADA}" destId="{6D7DF274-38D7-4CF4-92BE-76794C89C929}" srcOrd="1" destOrd="0" parTransId="{7118FF02-FC26-49D0-AEC4-E88546C63B10}" sibTransId="{768A4135-1734-4B7E-A5D2-FC31498BD09E}"/>
    <dgm:cxn modelId="{E401406F-64EB-48AD-B28E-BE75424B0216}" srcId="{63085546-7C7C-4B3E-ABEB-2669F1A65FB2}" destId="{B5940E6D-A3CD-4FEB-B6EA-24350DA50B38}" srcOrd="4" destOrd="0" parTransId="{7D9B21A3-7F27-41F8-8EE9-9C4391E54224}" sibTransId="{9874ABBB-C72F-47A6-A525-BC3E55830287}"/>
    <dgm:cxn modelId="{077E5250-0936-4A02-8A22-0412910D3FC7}" type="presOf" srcId="{B5940E6D-A3CD-4FEB-B6EA-24350DA50B38}" destId="{469F42D5-1DF7-4B9F-A085-F68708ED97C2}" srcOrd="0" destOrd="0" presId="urn:microsoft.com/office/officeart/2017/3/layout/DropPinTimeline"/>
    <dgm:cxn modelId="{B9C87A5A-5894-49A0-8536-38AD75701299}" srcId="{9DCEA5FC-4640-45AF-B712-7A4FD94AEF0D}" destId="{50AAA250-7D46-4E53-8AED-F88CE6C990E4}" srcOrd="0" destOrd="0" parTransId="{11D31C33-144B-4E10-A218-B6AF6CE2EF4C}" sibTransId="{510A662A-4790-4DDA-98E1-BDC59F56291E}"/>
    <dgm:cxn modelId="{92AD4B86-2FC9-4D49-8A8C-98226A928846}" srcId="{84C44700-567A-4C55-B879-02B87910A566}" destId="{B2D79C03-02F8-42C7-A9AA-44B9355027F6}" srcOrd="0" destOrd="0" parTransId="{E6E68B06-C4BF-466F-83CE-7CD944D50B08}" sibTransId="{F4705F8C-FB7B-4E71-B0A2-4173F44C3EFD}"/>
    <dgm:cxn modelId="{247DE591-0579-4FF5-9C62-940C4F67096B}" type="presOf" srcId="{63085546-7C7C-4B3E-ABEB-2669F1A65FB2}" destId="{7A5D3400-AF5B-4297-8592-4C1EDB9D0973}" srcOrd="0" destOrd="0" presId="urn:microsoft.com/office/officeart/2017/3/layout/DropPinTimeline"/>
    <dgm:cxn modelId="{1368B794-8B1B-4AFD-A469-0B422A0B7411}" type="presOf" srcId="{B2D79C03-02F8-42C7-A9AA-44B9355027F6}" destId="{D3EC1481-962E-43D4-B6A5-858F894B9DC7}" srcOrd="0" destOrd="0" presId="urn:microsoft.com/office/officeart/2017/3/layout/DropPinTimeline"/>
    <dgm:cxn modelId="{4B9CBF9B-3420-491B-B916-CCBB7E4C6FE7}" srcId="{63085546-7C7C-4B3E-ABEB-2669F1A65FB2}" destId="{84C44700-567A-4C55-B879-02B87910A566}" srcOrd="2" destOrd="0" parTransId="{7A3E4554-3A07-4EEA-8320-9871ADC9C99A}" sibTransId="{6150195B-C892-4881-8F04-F4E57CCA7DC9}"/>
    <dgm:cxn modelId="{CB8364AA-E3B3-4F8D-B66C-86BD68E82516}" srcId="{63085546-7C7C-4B3E-ABEB-2669F1A65FB2}" destId="{F5009D23-F69E-4E3A-8A53-FABC6E356ADA}" srcOrd="1" destOrd="0" parTransId="{23C410E7-114A-4A52-99DC-CA99131BE788}" sibTransId="{ACD92FBC-5FB0-4E1E-8B8B-61EC999920DF}"/>
    <dgm:cxn modelId="{636B25B0-79DD-44B9-AD45-543EA758DA5F}" type="presOf" srcId="{760A72D5-9283-429D-A996-62CD2F371CBF}" destId="{A129BCAB-84A1-4CEB-8BC2-4AF8ACA00AB2}" srcOrd="0" destOrd="2" presId="urn:microsoft.com/office/officeart/2017/3/layout/DropPinTimeline"/>
    <dgm:cxn modelId="{36D606B3-E0BD-42FF-9792-E81A46D6AEFE}" type="presOf" srcId="{84C44700-567A-4C55-B879-02B87910A566}" destId="{D79A31A0-6943-4CEB-83BF-4E70CA197EF2}" srcOrd="0" destOrd="0" presId="urn:microsoft.com/office/officeart/2017/3/layout/DropPinTimeline"/>
    <dgm:cxn modelId="{E17ED2B7-9BC3-4B02-BBDE-9908BB422605}" srcId="{B5940E6D-A3CD-4FEB-B6EA-24350DA50B38}" destId="{8532D0B7-B864-40DE-A911-4681D22D46CC}" srcOrd="1" destOrd="0" parTransId="{6782E1E6-5045-4B40-8185-82F85C3AEEA5}" sibTransId="{09566321-AF37-4E1E-97FA-EBD70339356A}"/>
    <dgm:cxn modelId="{0B04FBC5-C96B-42F7-A59D-87192B34324D}" srcId="{B6ADAD70-0512-4AFB-BE3C-965FA640778F}" destId="{4BD67B93-C95C-40B7-ACD3-2FF298984D2E}" srcOrd="0" destOrd="0" parTransId="{C8043066-9F71-4AD6-BA43-D8FA2C7065B0}" sibTransId="{1813A4BA-8B99-4F5E-8DD6-49A43339ECC0}"/>
    <dgm:cxn modelId="{F93D17C7-2F15-4D75-A66F-E374D9424FC9}" type="presOf" srcId="{58F4C775-2B17-4E27-868F-F8A09E9479A4}" destId="{A129BCAB-84A1-4CEB-8BC2-4AF8ACA00AB2}" srcOrd="0" destOrd="0" presId="urn:microsoft.com/office/officeart/2017/3/layout/DropPinTimeline"/>
    <dgm:cxn modelId="{7AF9B7C9-D5FB-4B3D-9595-063733685352}" srcId="{B5940E6D-A3CD-4FEB-B6EA-24350DA50B38}" destId="{A57F68C7-1084-459B-8698-FEA41417382C}" srcOrd="0" destOrd="0" parTransId="{FD6EAE2E-1B36-49C7-A6E2-C840E3E2B43F}" sibTransId="{4641E87E-BDCF-4C10-A46D-5E1F058940B4}"/>
    <dgm:cxn modelId="{E87EBAD0-9769-4B3C-8A50-DD8DEBBDA33F}" type="presOf" srcId="{8532D0B7-B864-40DE-A911-4681D22D46CC}" destId="{83F0B19C-C927-4B08-8D1B-D11BE37153FD}" srcOrd="0" destOrd="1" presId="urn:microsoft.com/office/officeart/2017/3/layout/DropPinTimeline"/>
    <dgm:cxn modelId="{E352BCEB-2232-4A37-9783-3010E6B8F469}" type="presOf" srcId="{9DCEA5FC-4640-45AF-B712-7A4FD94AEF0D}" destId="{A4D67782-A465-4D83-AA5D-96F53B2B5202}" srcOrd="0" destOrd="0" presId="urn:microsoft.com/office/officeart/2017/3/layout/DropPinTimeline"/>
    <dgm:cxn modelId="{DFD081F1-02A6-4650-BE39-BB30F22AA078}" type="presOf" srcId="{A57F68C7-1084-459B-8698-FEA41417382C}" destId="{83F0B19C-C927-4B08-8D1B-D11BE37153FD}" srcOrd="0" destOrd="0" presId="urn:microsoft.com/office/officeart/2017/3/layout/DropPinTimeline"/>
    <dgm:cxn modelId="{600DAEF4-1E35-489C-BBF7-3C1D2C5265B4}" srcId="{F5009D23-F69E-4E3A-8A53-FABC6E356ADA}" destId="{760A72D5-9283-429D-A996-62CD2F371CBF}" srcOrd="2" destOrd="0" parTransId="{B4F9E580-0AD5-4B4D-AAF5-E5F6B40F773A}" sibTransId="{258758D2-D980-480E-9D21-8BF95C7B8D75}"/>
    <dgm:cxn modelId="{0811CFFE-5979-4FD8-B105-4AFD7C8F5B54}" type="presOf" srcId="{4BD67B93-C95C-40B7-ACD3-2FF298984D2E}" destId="{A0A93D00-6CD6-4F8E-A909-D13591F2B8F7}" srcOrd="0" destOrd="0" presId="urn:microsoft.com/office/officeart/2017/3/layout/DropPinTimeline"/>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DB2F6D7-9831-47B8-B698-E04FAA7A1BAF}" type="presParOf" srcId="{46A6B157-7198-41C4-9D25-C4F8885F1B6F}" destId="{CFDC043A-464A-49C9-8D98-90CCC70A0C32}" srcOrd="0" destOrd="0" presId="urn:microsoft.com/office/officeart/2017/3/layout/DropPinTimeline"/>
    <dgm:cxn modelId="{BAD8E1A7-5FE2-4E51-9C5A-535D81EB072A}" type="presParOf" srcId="{CFDC043A-464A-49C9-8D98-90CCC70A0C32}" destId="{889A4E95-FEBF-45FF-A929-04E1A07C2F42}" srcOrd="0" destOrd="0" presId="urn:microsoft.com/office/officeart/2017/3/layout/DropPinTimeline"/>
    <dgm:cxn modelId="{34F50920-0A44-41EA-8F08-07EECC988FF1}" type="presParOf" srcId="{CFDC043A-464A-49C9-8D98-90CCC70A0C32}" destId="{B54B9A84-348F-4A77-AD6E-586A388A1BA2}" srcOrd="1" destOrd="0" presId="urn:microsoft.com/office/officeart/2017/3/layout/DropPinTimeline"/>
    <dgm:cxn modelId="{B1F8AEBF-8FAE-42B5-AE5E-67C5A53A412C}" type="presParOf" srcId="{B54B9A84-348F-4A77-AD6E-586A388A1BA2}" destId="{74599EA2-DDD7-4523-8739-53E6CB5EA9F4}" srcOrd="0" destOrd="0" presId="urn:microsoft.com/office/officeart/2017/3/layout/DropPinTimeline"/>
    <dgm:cxn modelId="{78FB3D8B-0F07-4050-A1C8-75821CCBE232}" type="presParOf" srcId="{B54B9A84-348F-4A77-AD6E-586A388A1BA2}" destId="{2F36F2B5-5E7F-4510-AB49-C3BD48E1ED58}" srcOrd="1" destOrd="0" presId="urn:microsoft.com/office/officeart/2017/3/layout/DropPinTimeline"/>
    <dgm:cxn modelId="{D3987E9B-152B-4F2D-A977-68B882E66B12}" type="presParOf" srcId="{CFDC043A-464A-49C9-8D98-90CCC70A0C32}" destId="{7C3160DB-FFE8-468B-A452-A610E6C00700}" srcOrd="2" destOrd="0" presId="urn:microsoft.com/office/officeart/2017/3/layout/DropPinTimeline"/>
    <dgm:cxn modelId="{F97A5E4D-6ACC-4A25-9935-82B4855A06BC}" type="presParOf" srcId="{CFDC043A-464A-49C9-8D98-90CCC70A0C32}" destId="{A4D67782-A465-4D83-AA5D-96F53B2B5202}" srcOrd="3" destOrd="0" presId="urn:microsoft.com/office/officeart/2017/3/layout/DropPinTimeline"/>
    <dgm:cxn modelId="{509134D6-4D14-4812-8F50-0E6BF3760F4C}" type="presParOf" srcId="{CFDC043A-464A-49C9-8D98-90CCC70A0C32}" destId="{FDF93249-5B5F-4493-B291-5234B44B2D52}" srcOrd="4" destOrd="0" presId="urn:microsoft.com/office/officeart/2017/3/layout/DropPinTimeline"/>
    <dgm:cxn modelId="{825CE1F6-E240-463C-BB58-D101B44CF62D}" type="presParOf" srcId="{CFDC043A-464A-49C9-8D98-90CCC70A0C32}" destId="{EC8E2A9F-F3EF-48F5-896C-C5B4D46FDF67}" srcOrd="5" destOrd="0" presId="urn:microsoft.com/office/officeart/2017/3/layout/DropPinTimeline"/>
    <dgm:cxn modelId="{43CC001F-86CD-4E50-96E5-6850BC79D64B}" type="presParOf" srcId="{46A6B157-7198-41C4-9D25-C4F8885F1B6F}" destId="{F7D12B92-5997-4AC0-B7B4-1A9FE2A1211B}" srcOrd="1" destOrd="0" presId="urn:microsoft.com/office/officeart/2017/3/layout/DropPinTimeline"/>
    <dgm:cxn modelId="{EC6083E1-A195-4F53-BBCC-26AD777157A6}" type="presParOf" srcId="{46A6B157-7198-41C4-9D25-C4F8885F1B6F}" destId="{64FF4124-BB20-48C9-8D27-7A0F9FE01451}" srcOrd="2" destOrd="0" presId="urn:microsoft.com/office/officeart/2017/3/layout/DropPinTimeline"/>
    <dgm:cxn modelId="{91544ED8-33A6-41E7-B87A-DD2E19966E3F}" type="presParOf" srcId="{64FF4124-BB20-48C9-8D27-7A0F9FE01451}" destId="{B8A6AE0D-8E12-4CAE-9A7D-55936B1E2E94}" srcOrd="0" destOrd="0" presId="urn:microsoft.com/office/officeart/2017/3/layout/DropPinTimeline"/>
    <dgm:cxn modelId="{F974AF94-1B45-4F0E-B5A5-F8777DE16196}" type="presParOf" srcId="{64FF4124-BB20-48C9-8D27-7A0F9FE01451}" destId="{82AC4555-275E-41D0-92FD-0DA6EB5C6D11}" srcOrd="1" destOrd="0" presId="urn:microsoft.com/office/officeart/2017/3/layout/DropPinTimeline"/>
    <dgm:cxn modelId="{480594FE-D1F9-47C2-8F8F-7B297EEFE858}" type="presParOf" srcId="{82AC4555-275E-41D0-92FD-0DA6EB5C6D11}" destId="{E28B1FB9-BFAA-42C3-BD09-FC446B5B9665}" srcOrd="0" destOrd="0" presId="urn:microsoft.com/office/officeart/2017/3/layout/DropPinTimeline"/>
    <dgm:cxn modelId="{1FE13BD0-00FC-47FF-A8D2-DFEE548FC994}" type="presParOf" srcId="{82AC4555-275E-41D0-92FD-0DA6EB5C6D11}" destId="{C9921C1C-B750-40DE-9F39-19705C204E67}" srcOrd="1" destOrd="0" presId="urn:microsoft.com/office/officeart/2017/3/layout/DropPinTimeline"/>
    <dgm:cxn modelId="{7BAFE64E-0952-4B50-8964-C4597311BF50}" type="presParOf" srcId="{64FF4124-BB20-48C9-8D27-7A0F9FE01451}" destId="{A129BCAB-84A1-4CEB-8BC2-4AF8ACA00AB2}" srcOrd="2" destOrd="0" presId="urn:microsoft.com/office/officeart/2017/3/layout/DropPinTimeline"/>
    <dgm:cxn modelId="{49A51877-3120-4C86-A2E0-75EE101EF47A}" type="presParOf" srcId="{64FF4124-BB20-48C9-8D27-7A0F9FE01451}" destId="{9A1C2471-CFB7-400C-B1D4-32DF8342C379}" srcOrd="3" destOrd="0" presId="urn:microsoft.com/office/officeart/2017/3/layout/DropPinTimeline"/>
    <dgm:cxn modelId="{3DA66894-CF38-4C36-87C2-B446FD18B1ED}" type="presParOf" srcId="{64FF4124-BB20-48C9-8D27-7A0F9FE01451}" destId="{249EBC53-6933-4ECE-BA1F-24F7B1CF00F5}" srcOrd="4" destOrd="0" presId="urn:microsoft.com/office/officeart/2017/3/layout/DropPinTimeline"/>
    <dgm:cxn modelId="{52A600E2-1130-476B-B6FF-0356554E10D7}" type="presParOf" srcId="{64FF4124-BB20-48C9-8D27-7A0F9FE01451}" destId="{5B3425D0-8422-4FFC-801A-922C016268D0}" srcOrd="5" destOrd="0" presId="urn:microsoft.com/office/officeart/2017/3/layout/DropPinTimeline"/>
    <dgm:cxn modelId="{7AF512D7-7242-4074-ADC0-A2ED871BD638}" type="presParOf" srcId="{46A6B157-7198-41C4-9D25-C4F8885F1B6F}" destId="{472D9BBE-6A1D-4958-8362-37866309FF3E}" srcOrd="3" destOrd="0" presId="urn:microsoft.com/office/officeart/2017/3/layout/DropPinTimeline"/>
    <dgm:cxn modelId="{C0AE85A0-08D7-4BEF-84FE-6E515CAD8452}" type="presParOf" srcId="{46A6B157-7198-41C4-9D25-C4F8885F1B6F}" destId="{B60E44BF-CB71-4D25-9B29-04F21A7321C8}" srcOrd="4" destOrd="0" presId="urn:microsoft.com/office/officeart/2017/3/layout/DropPinTimeline"/>
    <dgm:cxn modelId="{B0E34434-E7B1-480D-A1C9-B7C0A0C4DFD5}" type="presParOf" srcId="{B60E44BF-CB71-4D25-9B29-04F21A7321C8}" destId="{443CB125-A2E6-4720-92D5-3228986FF6A4}" srcOrd="0" destOrd="0" presId="urn:microsoft.com/office/officeart/2017/3/layout/DropPinTimeline"/>
    <dgm:cxn modelId="{1BC30C95-FC18-41ED-8B83-AC202215E79F}" type="presParOf" srcId="{B60E44BF-CB71-4D25-9B29-04F21A7321C8}" destId="{018D325A-E393-46C5-838A-08E9084A7927}" srcOrd="1" destOrd="0" presId="urn:microsoft.com/office/officeart/2017/3/layout/DropPinTimeline"/>
    <dgm:cxn modelId="{26B3A7E7-7C9F-4C86-9078-D262993D2B2D}" type="presParOf" srcId="{018D325A-E393-46C5-838A-08E9084A7927}" destId="{4EEA2C42-358B-49DC-A386-EF16E3620058}" srcOrd="0" destOrd="0" presId="urn:microsoft.com/office/officeart/2017/3/layout/DropPinTimeline"/>
    <dgm:cxn modelId="{CDB3C553-032E-4DE3-8A1A-9F3DC3156ABF}" type="presParOf" srcId="{018D325A-E393-46C5-838A-08E9084A7927}" destId="{EA1DE5F4-8790-4B53-BD4B-1705CBEEAFCF}" srcOrd="1" destOrd="0" presId="urn:microsoft.com/office/officeart/2017/3/layout/DropPinTimeline"/>
    <dgm:cxn modelId="{16E4758F-431A-4839-B964-7280F12B67B2}" type="presParOf" srcId="{B60E44BF-CB71-4D25-9B29-04F21A7321C8}" destId="{D3EC1481-962E-43D4-B6A5-858F894B9DC7}" srcOrd="2" destOrd="0" presId="urn:microsoft.com/office/officeart/2017/3/layout/DropPinTimeline"/>
    <dgm:cxn modelId="{3EF53F23-F98D-48AC-81D2-5EFF5FA5E1A1}" type="presParOf" srcId="{B60E44BF-CB71-4D25-9B29-04F21A7321C8}" destId="{D79A31A0-6943-4CEB-83BF-4E70CA197EF2}" srcOrd="3" destOrd="0" presId="urn:microsoft.com/office/officeart/2017/3/layout/DropPinTimeline"/>
    <dgm:cxn modelId="{D5510905-4D03-46D9-B226-1E0139519F4C}" type="presParOf" srcId="{B60E44BF-CB71-4D25-9B29-04F21A7321C8}" destId="{61B08B06-3A2A-4B2F-A9E1-4D82B33A511A}" srcOrd="4" destOrd="0" presId="urn:microsoft.com/office/officeart/2017/3/layout/DropPinTimeline"/>
    <dgm:cxn modelId="{494D2D46-81D6-45BB-9577-178EDA00E252}" type="presParOf" srcId="{B60E44BF-CB71-4D25-9B29-04F21A7321C8}" destId="{F5FF6078-924D-4B59-A0ED-88BE6AD02C91}" srcOrd="5" destOrd="0" presId="urn:microsoft.com/office/officeart/2017/3/layout/DropPinTimeline"/>
    <dgm:cxn modelId="{DDD5D07B-56DC-4667-85C6-3DD4D5FA1637}" type="presParOf" srcId="{46A6B157-7198-41C4-9D25-C4F8885F1B6F}" destId="{26514692-634E-4738-8028-C119C9829925}" srcOrd="5" destOrd="0" presId="urn:microsoft.com/office/officeart/2017/3/layout/DropPinTimeline"/>
    <dgm:cxn modelId="{A2D64D94-CACB-4925-A955-0836E977E32B}" type="presParOf" srcId="{46A6B157-7198-41C4-9D25-C4F8885F1B6F}" destId="{9A6AFB93-4AE8-4AFA-B84C-FF5D1EFAC7EC}" srcOrd="6" destOrd="0" presId="urn:microsoft.com/office/officeart/2017/3/layout/DropPinTimeline"/>
    <dgm:cxn modelId="{EEFCE223-B572-460D-A98A-F5C735DAEDD9}" type="presParOf" srcId="{9A6AFB93-4AE8-4AFA-B84C-FF5D1EFAC7EC}" destId="{7155E010-FA8E-4D45-B358-9C2A2F9ED69A}" srcOrd="0" destOrd="0" presId="urn:microsoft.com/office/officeart/2017/3/layout/DropPinTimeline"/>
    <dgm:cxn modelId="{0DAB55F4-EA45-40ED-A763-2F210D93C4C3}" type="presParOf" srcId="{9A6AFB93-4AE8-4AFA-B84C-FF5D1EFAC7EC}" destId="{3CDB73F4-AD1B-4656-8662-5A888390E284}" srcOrd="1" destOrd="0" presId="urn:microsoft.com/office/officeart/2017/3/layout/DropPinTimeline"/>
    <dgm:cxn modelId="{2D5B3E47-D65F-467F-98DB-CE601306E504}" type="presParOf" srcId="{3CDB73F4-AD1B-4656-8662-5A888390E284}" destId="{A7AF4C5F-234F-41D1-B462-A04CB8443E3C}" srcOrd="0" destOrd="0" presId="urn:microsoft.com/office/officeart/2017/3/layout/DropPinTimeline"/>
    <dgm:cxn modelId="{0330D9E3-9A2A-4EDE-A06A-11C3C14BE7D0}" type="presParOf" srcId="{3CDB73F4-AD1B-4656-8662-5A888390E284}" destId="{E7C447FF-090E-4A05-9761-1EF6E26CA083}" srcOrd="1" destOrd="0" presId="urn:microsoft.com/office/officeart/2017/3/layout/DropPinTimeline"/>
    <dgm:cxn modelId="{AFB79B23-D207-40CC-8788-5CFFD0163DE2}" type="presParOf" srcId="{9A6AFB93-4AE8-4AFA-B84C-FF5D1EFAC7EC}" destId="{A0A93D00-6CD6-4F8E-A909-D13591F2B8F7}" srcOrd="2" destOrd="0" presId="urn:microsoft.com/office/officeart/2017/3/layout/DropPinTimeline"/>
    <dgm:cxn modelId="{53C676AD-2D62-4891-B977-9BEC3CB3EBD4}" type="presParOf" srcId="{9A6AFB93-4AE8-4AFA-B84C-FF5D1EFAC7EC}" destId="{E812028B-857A-45CB-9F09-B355F9F0E063}" srcOrd="3" destOrd="0" presId="urn:microsoft.com/office/officeart/2017/3/layout/DropPinTimeline"/>
    <dgm:cxn modelId="{BD9D42FB-7D83-4C18-9E12-1DAF58BDCBEC}" type="presParOf" srcId="{9A6AFB93-4AE8-4AFA-B84C-FF5D1EFAC7EC}" destId="{E44C96ED-120A-421B-9172-7E0857E1035D}" srcOrd="4" destOrd="0" presId="urn:microsoft.com/office/officeart/2017/3/layout/DropPinTimeline"/>
    <dgm:cxn modelId="{7B1F58FD-3209-4543-A054-B848C54E5312}" type="presParOf" srcId="{9A6AFB93-4AE8-4AFA-B84C-FF5D1EFAC7EC}" destId="{E3EDFB9A-0562-46F4-AF73-209C6119987D}" srcOrd="5" destOrd="0" presId="urn:microsoft.com/office/officeart/2017/3/layout/DropPinTimeline"/>
    <dgm:cxn modelId="{396039B2-F573-4D7E-8CEC-BE3DBE5716F4}" type="presParOf" srcId="{46A6B157-7198-41C4-9D25-C4F8885F1B6F}" destId="{01D4AAB0-F723-43B3-B807-ED4EF970848C}" srcOrd="7" destOrd="0" presId="urn:microsoft.com/office/officeart/2017/3/layout/DropPinTimeline"/>
    <dgm:cxn modelId="{947707E7-CB83-4A86-9859-2F65082DA7BF}" type="presParOf" srcId="{46A6B157-7198-41C4-9D25-C4F8885F1B6F}" destId="{9B4CFCA2-4E6E-4857-AB78-CBD2183F61F8}" srcOrd="8" destOrd="0" presId="urn:microsoft.com/office/officeart/2017/3/layout/DropPinTimeline"/>
    <dgm:cxn modelId="{646901E2-D418-4B83-AD9B-0DDA2D3129C2}" type="presParOf" srcId="{9B4CFCA2-4E6E-4857-AB78-CBD2183F61F8}" destId="{A10828F1-F3AE-4173-BB68-9C302635987E}" srcOrd="0" destOrd="0" presId="urn:microsoft.com/office/officeart/2017/3/layout/DropPinTimeline"/>
    <dgm:cxn modelId="{46E5C40F-C498-47F6-AA98-2635DA250991}" type="presParOf" srcId="{9B4CFCA2-4E6E-4857-AB78-CBD2183F61F8}" destId="{C35C02E6-3494-4FC1-80D0-0DCB5ACB396B}" srcOrd="1" destOrd="0" presId="urn:microsoft.com/office/officeart/2017/3/layout/DropPinTimeline"/>
    <dgm:cxn modelId="{65EF84EF-B66D-46D3-AD45-13665A57BEE2}" type="presParOf" srcId="{C35C02E6-3494-4FC1-80D0-0DCB5ACB396B}" destId="{2035285E-025B-480F-A7A6-2A07CAC5CA88}" srcOrd="0" destOrd="0" presId="urn:microsoft.com/office/officeart/2017/3/layout/DropPinTimeline"/>
    <dgm:cxn modelId="{BD74DC2B-1CB7-4DC7-8D6A-EC4D7B51391A}" type="presParOf" srcId="{C35C02E6-3494-4FC1-80D0-0DCB5ACB396B}" destId="{B5CB0E32-12A0-40BD-B89D-73634DD3AF81}" srcOrd="1" destOrd="0" presId="urn:microsoft.com/office/officeart/2017/3/layout/DropPinTimeline"/>
    <dgm:cxn modelId="{AD34E83C-F5EA-4CBE-AF18-F346DB60BB97}" type="presParOf" srcId="{9B4CFCA2-4E6E-4857-AB78-CBD2183F61F8}" destId="{83F0B19C-C927-4B08-8D1B-D11BE37153FD}" srcOrd="2" destOrd="0" presId="urn:microsoft.com/office/officeart/2017/3/layout/DropPinTimeline"/>
    <dgm:cxn modelId="{5F7E07FD-2BD5-4C56-A452-02847A155155}" type="presParOf" srcId="{9B4CFCA2-4E6E-4857-AB78-CBD2183F61F8}" destId="{469F42D5-1DF7-4B9F-A085-F68708ED97C2}" srcOrd="3" destOrd="0" presId="urn:microsoft.com/office/officeart/2017/3/layout/DropPinTimeline"/>
    <dgm:cxn modelId="{1BD070F6-1B59-40E1-A0ED-7F7260A4A86D}" type="presParOf" srcId="{9B4CFCA2-4E6E-4857-AB78-CBD2183F61F8}" destId="{9661A32E-B546-4C04-930D-FC94623BDA73}" srcOrd="4" destOrd="0" presId="urn:microsoft.com/office/officeart/2017/3/layout/DropPinTimeline"/>
    <dgm:cxn modelId="{ACDD50F2-2ED5-4A2F-8CDD-4748A72639A0}" type="presParOf" srcId="{9B4CFCA2-4E6E-4857-AB78-CBD2183F61F8}" destId="{1097DE4D-43BE-4511-8231-7676A7B49FAB}"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6_2" csCatId="accent6" phldr="1"/>
      <dgm:spPr/>
      <dgm:t>
        <a:bodyPr/>
        <a:lstStyle/>
        <a:p>
          <a:endParaRPr lang="en-US"/>
        </a:p>
      </dgm:t>
    </dgm:pt>
    <dgm:pt modelId="{5932A924-A61E-4953-BBB7-2527A37E3D45}">
      <dgm:prSet phldrT="[Text]" phldr="0"/>
      <dgm:spPr/>
      <dgm:t>
        <a:bodyPr/>
        <a:lstStyle/>
        <a:p>
          <a:pPr>
            <a:defRPr b="1"/>
          </a:pPr>
          <a:r>
            <a:rPr lang="en-GB" dirty="0"/>
            <a:t>Successful completion of Practical Assessment</a:t>
          </a:r>
        </a:p>
      </dgm:t>
    </dgm:pt>
    <dgm:pt modelId="{27419DB8-1AF1-4B09-8178-931D54811A54}" type="parTrans" cxnId="{5A4E41A6-77E0-4AC5-9538-E184B93BF086}">
      <dgm:prSet/>
      <dgm:spPr/>
      <dgm:t>
        <a:bodyPr/>
        <a:lstStyle/>
        <a:p>
          <a:endParaRPr lang="en-GB"/>
        </a:p>
      </dgm:t>
    </dgm:pt>
    <dgm:pt modelId="{A6D392B4-C4F1-4D9E-8A49-59D9BECFC6B1}" type="sibTrans" cxnId="{5A4E41A6-77E0-4AC5-9538-E184B93BF086}">
      <dgm:prSet/>
      <dgm:spPr/>
      <dgm:t>
        <a:bodyPr/>
        <a:lstStyle/>
        <a:p>
          <a:endParaRPr lang="en-GB"/>
        </a:p>
      </dgm:t>
    </dgm:pt>
    <dgm:pt modelId="{0A7DD56C-908B-4EE6-BFCA-07E3EA8EFD89}">
      <dgm:prSet phldrT="[Text]" phldr="0"/>
      <dgm:spPr/>
      <dgm:t>
        <a:bodyPr/>
        <a:lstStyle/>
        <a:p>
          <a:r>
            <a:rPr lang="en-GB" dirty="0"/>
            <a:t>Entry as:</a:t>
          </a:r>
        </a:p>
        <a:p>
          <a:r>
            <a:rPr lang="en-GB" i="1" dirty="0"/>
            <a:t>Competent Signal Maintenance Tester</a:t>
          </a:r>
        </a:p>
      </dgm:t>
    </dgm:pt>
    <dgm:pt modelId="{FAFE8453-714B-40D0-94D8-54267A7A5862}" type="parTrans" cxnId="{7F1D221A-4940-40B1-A1D9-2F5E86F2AE70}">
      <dgm:prSet/>
      <dgm:spPr/>
      <dgm:t>
        <a:bodyPr/>
        <a:lstStyle/>
        <a:p>
          <a:endParaRPr lang="en-GB"/>
        </a:p>
      </dgm:t>
    </dgm:pt>
    <dgm:pt modelId="{D6D9541F-3F92-4AA4-BCD5-111101D60763}" type="sibTrans" cxnId="{7F1D221A-4940-40B1-A1D9-2F5E86F2AE70}">
      <dgm:prSet/>
      <dgm:spPr/>
      <dgm:t>
        <a:bodyPr/>
        <a:lstStyle/>
        <a:p>
          <a:endParaRPr lang="en-GB"/>
        </a:p>
      </dgm:t>
    </dgm:pt>
    <dgm:pt modelId="{3D57812F-EBCF-4E95-BD2F-BE2A335C25D9}">
      <dgm:prSet phldrT="[Text]" phldr="0"/>
      <dgm:spPr/>
      <dgm:t>
        <a:bodyPr/>
        <a:lstStyle/>
        <a:p>
          <a:pPr>
            <a:defRPr b="1"/>
          </a:pPr>
          <a:r>
            <a:rPr lang="en-GB" dirty="0"/>
            <a:t>18 months from end of Initial Training</a:t>
          </a:r>
        </a:p>
      </dgm:t>
    </dgm:pt>
    <dgm:pt modelId="{D5BCAF46-1AB2-4255-A13B-BFA95A41C1EB}" type="parTrans" cxnId="{93184EC6-5B5B-43D1-9D6D-D53E0A21EF3D}">
      <dgm:prSet/>
      <dgm:spPr/>
      <dgm:t>
        <a:bodyPr/>
        <a:lstStyle/>
        <a:p>
          <a:endParaRPr lang="en-GB"/>
        </a:p>
      </dgm:t>
    </dgm:pt>
    <dgm:pt modelId="{8E9789A3-3B7B-4289-B1E8-D6CE76A187AC}" type="sibTrans" cxnId="{93184EC6-5B5B-43D1-9D6D-D53E0A21EF3D}">
      <dgm:prSet/>
      <dgm:spPr/>
      <dgm:t>
        <a:bodyPr/>
        <a:lstStyle/>
        <a:p>
          <a:endParaRPr lang="en-GB"/>
        </a:p>
      </dgm:t>
    </dgm:pt>
    <dgm:pt modelId="{BB2B08DA-005C-40F8-A9F0-00BA4A11027B}">
      <dgm:prSet phldrT="[Text]" phldr="0"/>
      <dgm:spPr/>
      <dgm:t>
        <a:bodyPr/>
        <a:lstStyle/>
        <a:p>
          <a:r>
            <a:rPr lang="en-GB" b="1" dirty="0"/>
            <a:t>Interim knowledge test </a:t>
          </a:r>
          <a:r>
            <a:rPr lang="en-GB" b="0" dirty="0"/>
            <a:t>window opens</a:t>
          </a:r>
        </a:p>
        <a:p>
          <a:r>
            <a:rPr lang="en-GB" dirty="0"/>
            <a:t>Test outcome recorded in Sentinel</a:t>
          </a:r>
        </a:p>
      </dgm:t>
    </dgm:pt>
    <dgm:pt modelId="{76E7E39D-9EA4-492D-BCAF-1D6A808854E4}" type="parTrans" cxnId="{248CD5FC-BDA9-47EE-B4A1-C029DA0AF17B}">
      <dgm:prSet/>
      <dgm:spPr/>
      <dgm:t>
        <a:bodyPr/>
        <a:lstStyle/>
        <a:p>
          <a:endParaRPr lang="en-GB"/>
        </a:p>
      </dgm:t>
    </dgm:pt>
    <dgm:pt modelId="{4FA0785C-4E41-46C7-B663-C6A1FF5842A1}" type="sibTrans" cxnId="{248CD5FC-BDA9-47EE-B4A1-C029DA0AF17B}">
      <dgm:prSet/>
      <dgm:spPr/>
      <dgm:t>
        <a:bodyPr/>
        <a:lstStyle/>
        <a:p>
          <a:endParaRPr lang="en-GB"/>
        </a:p>
      </dgm:t>
    </dgm:pt>
    <dgm:pt modelId="{7704DC66-FE91-4F85-AE76-09FB6F06B8AC}">
      <dgm:prSet phldrT="[Text]" phldr="0"/>
      <dgm:spPr/>
      <dgm:t>
        <a:bodyPr/>
        <a:lstStyle/>
        <a:p>
          <a:pPr>
            <a:defRPr b="1"/>
          </a:pPr>
          <a:r>
            <a:rPr lang="en-GB" dirty="0"/>
            <a:t>21 months from end of Initial Training</a:t>
          </a:r>
        </a:p>
      </dgm:t>
    </dgm:pt>
    <dgm:pt modelId="{93B3FEB3-3E70-4A93-8C53-FD03D909D2F2}" type="parTrans" cxnId="{39E8D415-2279-471E-A1E1-1AEA7173B86C}">
      <dgm:prSet/>
      <dgm:spPr/>
      <dgm:t>
        <a:bodyPr/>
        <a:lstStyle/>
        <a:p>
          <a:endParaRPr lang="en-GB"/>
        </a:p>
      </dgm:t>
    </dgm:pt>
    <dgm:pt modelId="{09B5F080-9D47-4A61-8128-07A11415C98D}" type="sibTrans" cxnId="{39E8D415-2279-471E-A1E1-1AEA7173B86C}">
      <dgm:prSet/>
      <dgm:spPr/>
      <dgm:t>
        <a:bodyPr/>
        <a:lstStyle/>
        <a:p>
          <a:endParaRPr lang="en-GB"/>
        </a:p>
      </dgm:t>
    </dgm:pt>
    <dgm:pt modelId="{3C24F814-3915-4824-AAF9-CA5C011A1E39}">
      <dgm:prSet phldrT="[Text]" phldr="0"/>
      <dgm:spPr/>
      <dgm:t>
        <a:bodyPr/>
        <a:lstStyle/>
        <a:p>
          <a:r>
            <a:rPr lang="en-GB" b="1" dirty="0"/>
            <a:t>Interim knowledge test </a:t>
          </a:r>
          <a:r>
            <a:rPr lang="en-GB" dirty="0"/>
            <a:t>window closes</a:t>
          </a:r>
        </a:p>
        <a:p>
          <a:r>
            <a:rPr lang="en-GB" b="1" i="1" dirty="0">
              <a:solidFill>
                <a:schemeClr val="tx1"/>
              </a:solidFill>
            </a:rPr>
            <a:t>If interim test is not successfully completed, Authority to work expires</a:t>
          </a:r>
        </a:p>
      </dgm:t>
    </dgm:pt>
    <dgm:pt modelId="{EA4E7685-6381-463C-A341-254F53A31839}" type="parTrans" cxnId="{E72771A3-18F4-40DA-B4E0-37CBAB589C69}">
      <dgm:prSet/>
      <dgm:spPr/>
      <dgm:t>
        <a:bodyPr/>
        <a:lstStyle/>
        <a:p>
          <a:endParaRPr lang="en-GB"/>
        </a:p>
      </dgm:t>
    </dgm:pt>
    <dgm:pt modelId="{8EC9A069-2F34-43A4-AD4B-DE466EEABFAA}" type="sibTrans" cxnId="{E72771A3-18F4-40DA-B4E0-37CBAB589C69}">
      <dgm:prSet/>
      <dgm:spPr/>
      <dgm:t>
        <a:bodyPr/>
        <a:lstStyle/>
        <a:p>
          <a:endParaRPr lang="en-GB"/>
        </a:p>
      </dgm:t>
    </dgm:pt>
    <dgm:pt modelId="{58CF1A12-011A-485A-91D7-2065B04EF366}">
      <dgm:prSet phldrT="[Text]" phldr="0"/>
      <dgm:spPr/>
      <dgm:t>
        <a:bodyPr/>
        <a:lstStyle/>
        <a:p>
          <a:pPr>
            <a:defRPr b="1"/>
          </a:pPr>
          <a:r>
            <a:rPr lang="en-GB" dirty="0"/>
            <a:t>30 months from end of Initial Training</a:t>
          </a:r>
        </a:p>
      </dgm:t>
    </dgm:pt>
    <dgm:pt modelId="{4060B6F2-1DD3-4D6A-99EF-8EE81763A652}" type="parTrans" cxnId="{E44683AA-766E-40C8-BE1C-82B82528344A}">
      <dgm:prSet/>
      <dgm:spPr/>
      <dgm:t>
        <a:bodyPr/>
        <a:lstStyle/>
        <a:p>
          <a:endParaRPr lang="en-GB"/>
        </a:p>
      </dgm:t>
    </dgm:pt>
    <dgm:pt modelId="{8BD4E571-DFFD-42B8-93A7-E945B075736F}" type="sibTrans" cxnId="{E44683AA-766E-40C8-BE1C-82B82528344A}">
      <dgm:prSet/>
      <dgm:spPr/>
      <dgm:t>
        <a:bodyPr/>
        <a:lstStyle/>
        <a:p>
          <a:endParaRPr lang="en-GB"/>
        </a:p>
      </dgm:t>
    </dgm:pt>
    <dgm:pt modelId="{BFCC8001-041F-4CD5-913F-D35259C6A031}">
      <dgm:prSet phldrT="[Text]" phldr="0"/>
      <dgm:spPr/>
      <dgm:t>
        <a:bodyPr/>
        <a:lstStyle/>
        <a:p>
          <a:r>
            <a:rPr lang="en-GB" b="1" dirty="0"/>
            <a:t>Renewal Practical Assessment </a:t>
          </a:r>
          <a:r>
            <a:rPr lang="en-GB" dirty="0"/>
            <a:t>window opens</a:t>
          </a:r>
        </a:p>
      </dgm:t>
    </dgm:pt>
    <dgm:pt modelId="{E0725017-5585-4ED9-990A-583E23E32F99}" type="parTrans" cxnId="{BCC631E3-E832-44A0-8EE4-3E6B0AF6761D}">
      <dgm:prSet/>
      <dgm:spPr/>
      <dgm:t>
        <a:bodyPr/>
        <a:lstStyle/>
        <a:p>
          <a:endParaRPr lang="en-GB"/>
        </a:p>
      </dgm:t>
    </dgm:pt>
    <dgm:pt modelId="{247DA655-24C8-428C-BA66-94DCFF49A67C}" type="sibTrans" cxnId="{BCC631E3-E832-44A0-8EE4-3E6B0AF6761D}">
      <dgm:prSet/>
      <dgm:spPr/>
      <dgm:t>
        <a:bodyPr/>
        <a:lstStyle/>
        <a:p>
          <a:endParaRPr lang="en-GB"/>
        </a:p>
      </dgm:t>
    </dgm:pt>
    <dgm:pt modelId="{23841FF1-E518-4857-8E1B-6BCA76C3E8EC}">
      <dgm:prSet phldrT="[Text]" phldr="0"/>
      <dgm:spPr/>
      <dgm:t>
        <a:bodyPr/>
        <a:lstStyle/>
        <a:p>
          <a:pPr>
            <a:defRPr b="1"/>
          </a:pPr>
          <a:r>
            <a:rPr lang="en-GB" dirty="0"/>
            <a:t>36 months from end of Initial Training</a:t>
          </a:r>
        </a:p>
      </dgm:t>
    </dgm:pt>
    <dgm:pt modelId="{732D3AA5-4AFD-44D5-8F64-20718C4E8C81}" type="parTrans" cxnId="{BE4E813E-02AF-4A54-B067-BDED4BB68C80}">
      <dgm:prSet/>
      <dgm:spPr/>
      <dgm:t>
        <a:bodyPr/>
        <a:lstStyle/>
        <a:p>
          <a:endParaRPr lang="en-GB"/>
        </a:p>
      </dgm:t>
    </dgm:pt>
    <dgm:pt modelId="{44181B39-096F-408C-9940-699839FFA0F0}" type="sibTrans" cxnId="{BE4E813E-02AF-4A54-B067-BDED4BB68C80}">
      <dgm:prSet/>
      <dgm:spPr/>
      <dgm:t>
        <a:bodyPr/>
        <a:lstStyle/>
        <a:p>
          <a:endParaRPr lang="en-GB"/>
        </a:p>
      </dgm:t>
    </dgm:pt>
    <dgm:pt modelId="{8A0C1D03-FB36-4AB4-86AE-4E9B4CFEAA75}">
      <dgm:prSet phldrT="[Text]" phldr="0"/>
      <dgm:spPr/>
      <dgm:t>
        <a:bodyPr/>
        <a:lstStyle/>
        <a:p>
          <a:r>
            <a:rPr lang="en-GB" dirty="0"/>
            <a:t>Competence Validity Period ends</a:t>
          </a:r>
        </a:p>
        <a:p>
          <a:r>
            <a:rPr lang="en-GB" dirty="0"/>
            <a:t>Authority to Work expires</a:t>
          </a:r>
        </a:p>
      </dgm:t>
    </dgm:pt>
    <dgm:pt modelId="{B63E0CFC-29D5-4A11-8DEE-212F7963D9A6}" type="parTrans" cxnId="{25D13A0F-5C87-47E4-8424-51A2B8FDA524}">
      <dgm:prSet/>
      <dgm:spPr/>
      <dgm:t>
        <a:bodyPr/>
        <a:lstStyle/>
        <a:p>
          <a:endParaRPr lang="en-GB"/>
        </a:p>
      </dgm:t>
    </dgm:pt>
    <dgm:pt modelId="{E9AE3D3B-AFFF-4B03-BF30-D2D5843BA6A5}" type="sibTrans" cxnId="{25D13A0F-5C87-47E4-8424-51A2B8FDA524}">
      <dgm:prSet/>
      <dgm:spPr/>
      <dgm:t>
        <a:bodyPr/>
        <a:lstStyle/>
        <a:p>
          <a:endParaRPr lang="en-GB"/>
        </a:p>
      </dgm:t>
    </dgm:pt>
    <dgm:pt modelId="{CF7D8828-4996-42CB-B4CF-A70FE8A1F044}">
      <dgm:prSet phldrT="[Text]" phldr="0"/>
      <dgm:spPr/>
      <dgm:t>
        <a:bodyPr/>
        <a:lstStyle/>
        <a:p>
          <a:pPr>
            <a:defRPr b="1"/>
          </a:pPr>
          <a:r>
            <a:rPr lang="en-GB" dirty="0"/>
            <a:t>38 months from end of Initial Training</a:t>
          </a:r>
        </a:p>
      </dgm:t>
    </dgm:pt>
    <dgm:pt modelId="{105301CC-2A8A-4DB3-BC11-3B0312372613}" type="parTrans" cxnId="{50EECF7E-842A-4EE0-9814-7F52685E76C0}">
      <dgm:prSet/>
      <dgm:spPr/>
      <dgm:t>
        <a:bodyPr/>
        <a:lstStyle/>
        <a:p>
          <a:endParaRPr lang="en-GB"/>
        </a:p>
      </dgm:t>
    </dgm:pt>
    <dgm:pt modelId="{A7FF80E1-6C4F-44CF-A7A0-361DE109365C}" type="sibTrans" cxnId="{50EECF7E-842A-4EE0-9814-7F52685E76C0}">
      <dgm:prSet/>
      <dgm:spPr/>
      <dgm:t>
        <a:bodyPr/>
        <a:lstStyle/>
        <a:p>
          <a:endParaRPr lang="en-GB"/>
        </a:p>
      </dgm:t>
    </dgm:pt>
    <dgm:pt modelId="{97C5D91F-01D6-4C10-869F-65A1E133D008}">
      <dgm:prSet phldrT="[Text]" phldr="0"/>
      <dgm:spPr/>
      <dgm:t>
        <a:bodyPr/>
        <a:lstStyle/>
        <a:p>
          <a:r>
            <a:rPr lang="en-GB" b="1" dirty="0"/>
            <a:t>Renewal Practical Assessment </a:t>
          </a:r>
          <a:r>
            <a:rPr lang="en-GB" b="0" dirty="0"/>
            <a:t>window</a:t>
          </a:r>
          <a:r>
            <a:rPr lang="en-GB" b="1" dirty="0"/>
            <a:t> </a:t>
          </a:r>
          <a:r>
            <a:rPr lang="en-GB" dirty="0"/>
            <a:t>closes</a:t>
          </a:r>
        </a:p>
        <a:p>
          <a:r>
            <a:rPr lang="en-GB" dirty="0"/>
            <a:t>Full re-training required after this point</a:t>
          </a:r>
        </a:p>
      </dgm:t>
    </dgm:pt>
    <dgm:pt modelId="{05BA5702-0BAE-421C-8915-AD5B292FD518}" type="parTrans" cxnId="{17172870-1DED-4EB2-B81A-E0B2A3B056FC}">
      <dgm:prSet/>
      <dgm:spPr/>
      <dgm:t>
        <a:bodyPr/>
        <a:lstStyle/>
        <a:p>
          <a:endParaRPr lang="en-GB"/>
        </a:p>
      </dgm:t>
    </dgm:pt>
    <dgm:pt modelId="{393FEE2E-E4BE-4861-917E-03E6BADA60BC}" type="sibTrans" cxnId="{17172870-1DED-4EB2-B81A-E0B2A3B056FC}">
      <dgm:prSet/>
      <dgm:spPr/>
      <dgm:t>
        <a:bodyPr/>
        <a:lstStyle/>
        <a:p>
          <a:endParaRPr lang="en-GB"/>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7"/>
      <dgm:spPr>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gm:spPr>
    </dgm:pt>
    <dgm:pt modelId="{46A6B157-7198-41C4-9D25-C4F8885F1B6F}" type="pres">
      <dgm:prSet presAssocID="{63085546-7C7C-4B3E-ABEB-2669F1A65FB2}" presName="nodes" presStyleCnt="0">
        <dgm:presLayoutVars>
          <dgm:chMax/>
          <dgm:chPref/>
          <dgm:animLvl val="lvl"/>
        </dgm:presLayoutVars>
      </dgm:prSet>
      <dgm:spPr/>
    </dgm:pt>
    <dgm:pt modelId="{9C4BF571-F7F9-4B9A-9AFE-EE607A0B7177}" type="pres">
      <dgm:prSet presAssocID="{5932A924-A61E-4953-BBB7-2527A37E3D45}" presName="composite" presStyleCnt="0"/>
      <dgm:spPr/>
    </dgm:pt>
    <dgm:pt modelId="{ADB98E4A-4E69-4024-80D0-F952FACFED7A}" type="pres">
      <dgm:prSet presAssocID="{5932A924-A61E-4953-BBB7-2527A37E3D45}" presName="ConnectorPoint" presStyleLbl="lnNode1" presStyleIdx="0"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C8D5C66-02D8-46C8-BC1D-F945A65C217B}" type="pres">
      <dgm:prSet presAssocID="{5932A924-A61E-4953-BBB7-2527A37E3D45}" presName="DropPinPlaceHolder" presStyleCnt="0"/>
      <dgm:spPr/>
    </dgm:pt>
    <dgm:pt modelId="{6F374634-5893-4681-95F2-AE5E01C7B547}" type="pres">
      <dgm:prSet presAssocID="{5932A924-A61E-4953-BBB7-2527A37E3D45}" presName="DropPin" presStyleLbl="alignNode1" presStyleIdx="0" presStyleCnt="6"/>
      <dgm:spPr/>
    </dgm:pt>
    <dgm:pt modelId="{382E771E-705F-4AE7-8E7F-F4EBB967588F}" type="pres">
      <dgm:prSet presAssocID="{5932A924-A61E-4953-BBB7-2527A37E3D45}"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7BECB944-F1EF-48C2-83F8-D3E9DD4D2B28}" type="pres">
      <dgm:prSet presAssocID="{5932A924-A61E-4953-BBB7-2527A37E3D45}" presName="L2TextContainer" presStyleLbl="revTx" presStyleIdx="0" presStyleCnt="12">
        <dgm:presLayoutVars>
          <dgm:bulletEnabled val="1"/>
        </dgm:presLayoutVars>
      </dgm:prSet>
      <dgm:spPr/>
    </dgm:pt>
    <dgm:pt modelId="{115F8347-A237-4A75-813D-D238B22A97F1}" type="pres">
      <dgm:prSet presAssocID="{5932A924-A61E-4953-BBB7-2527A37E3D45}" presName="L1TextContainer" presStyleLbl="revTx" presStyleIdx="1" presStyleCnt="12">
        <dgm:presLayoutVars>
          <dgm:chMax val="1"/>
          <dgm:chPref val="1"/>
          <dgm:bulletEnabled val="1"/>
        </dgm:presLayoutVars>
      </dgm:prSet>
      <dgm:spPr/>
    </dgm:pt>
    <dgm:pt modelId="{274BA7AF-D216-4B05-B892-8CD09ABC7838}" type="pres">
      <dgm:prSet presAssocID="{5932A924-A61E-4953-BBB7-2527A37E3D45}" presName="ConnectLine" presStyleLbl="sibTrans1D1" presStyleIdx="0" presStyleCnt="6"/>
      <dgm:spPr>
        <a:noFill/>
        <a:ln w="12700" cap="flat" cmpd="sng" algn="ctr">
          <a:solidFill>
            <a:schemeClr val="accent6">
              <a:hueOff val="0"/>
              <a:satOff val="0"/>
              <a:lumOff val="0"/>
              <a:alphaOff val="0"/>
            </a:schemeClr>
          </a:solidFill>
          <a:prstDash val="dash"/>
          <a:miter lim="800000"/>
        </a:ln>
        <a:effectLst/>
      </dgm:spPr>
    </dgm:pt>
    <dgm:pt modelId="{F7A4898B-E6DD-4F36-9212-B0A987F2A8C5}" type="pres">
      <dgm:prSet presAssocID="{5932A924-A61E-4953-BBB7-2527A37E3D45}" presName="EmptyPlaceHolder" presStyleCnt="0"/>
      <dgm:spPr/>
    </dgm:pt>
    <dgm:pt modelId="{953E9674-AA21-492F-A5FF-DBFD1CA4059F}" type="pres">
      <dgm:prSet presAssocID="{A6D392B4-C4F1-4D9E-8A49-59D9BECFC6B1}" presName="spaceBetweenRectangles" presStyleCnt="0"/>
      <dgm:spPr/>
    </dgm:pt>
    <dgm:pt modelId="{8469A2BA-351F-45E1-974F-C8F584674695}" type="pres">
      <dgm:prSet presAssocID="{3D57812F-EBCF-4E95-BD2F-BE2A335C25D9}" presName="composite" presStyleCnt="0"/>
      <dgm:spPr/>
    </dgm:pt>
    <dgm:pt modelId="{D341E0BA-44B6-404E-BB8C-76FF0418F8FD}" type="pres">
      <dgm:prSet presAssocID="{3D57812F-EBCF-4E95-BD2F-BE2A335C25D9}" presName="ConnectorPoint" presStyleLbl="lnNode1" presStyleIdx="1"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DC1449F-3B24-454A-A792-10D983CCB5B7}" type="pres">
      <dgm:prSet presAssocID="{3D57812F-EBCF-4E95-BD2F-BE2A335C25D9}" presName="DropPinPlaceHolder" presStyleCnt="0"/>
      <dgm:spPr/>
    </dgm:pt>
    <dgm:pt modelId="{71F86DD9-95E1-4DE9-88F8-4F3A903D48FE}" type="pres">
      <dgm:prSet presAssocID="{3D57812F-EBCF-4E95-BD2F-BE2A335C25D9}" presName="DropPin" presStyleLbl="alignNode1" presStyleIdx="1" presStyleCnt="6"/>
      <dgm:spPr/>
    </dgm:pt>
    <dgm:pt modelId="{DEC7A68D-1341-4271-A43C-C9FEEE29CB34}" type="pres">
      <dgm:prSet presAssocID="{3D57812F-EBCF-4E95-BD2F-BE2A335C25D9}"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F426AEBB-1A56-4B39-9BEF-331AAD5F5DE7}" type="pres">
      <dgm:prSet presAssocID="{3D57812F-EBCF-4E95-BD2F-BE2A335C25D9}" presName="L2TextContainer" presStyleLbl="revTx" presStyleIdx="2" presStyleCnt="12">
        <dgm:presLayoutVars>
          <dgm:bulletEnabled val="1"/>
        </dgm:presLayoutVars>
      </dgm:prSet>
      <dgm:spPr/>
    </dgm:pt>
    <dgm:pt modelId="{87FEA95B-0AF5-4A82-AA47-B008B64F69D7}" type="pres">
      <dgm:prSet presAssocID="{3D57812F-EBCF-4E95-BD2F-BE2A335C25D9}" presName="L1TextContainer" presStyleLbl="revTx" presStyleIdx="3" presStyleCnt="12">
        <dgm:presLayoutVars>
          <dgm:chMax val="1"/>
          <dgm:chPref val="1"/>
          <dgm:bulletEnabled val="1"/>
        </dgm:presLayoutVars>
      </dgm:prSet>
      <dgm:spPr/>
    </dgm:pt>
    <dgm:pt modelId="{460DEBC9-A162-4EEA-8EC9-1E02CCE96F8A}" type="pres">
      <dgm:prSet presAssocID="{3D57812F-EBCF-4E95-BD2F-BE2A335C25D9}" presName="ConnectLine" presStyleLbl="sibTrans1D1" presStyleIdx="1" presStyleCnt="6"/>
      <dgm:spPr>
        <a:noFill/>
        <a:ln w="12700" cap="flat" cmpd="sng" algn="ctr">
          <a:solidFill>
            <a:schemeClr val="accent6">
              <a:hueOff val="0"/>
              <a:satOff val="0"/>
              <a:lumOff val="0"/>
              <a:alphaOff val="0"/>
            </a:schemeClr>
          </a:solidFill>
          <a:prstDash val="dash"/>
          <a:miter lim="800000"/>
        </a:ln>
        <a:effectLst/>
      </dgm:spPr>
    </dgm:pt>
    <dgm:pt modelId="{A8FFDEFB-8E4A-446C-B7BD-0767D3883CE8}" type="pres">
      <dgm:prSet presAssocID="{3D57812F-EBCF-4E95-BD2F-BE2A335C25D9}" presName="EmptyPlaceHolder" presStyleCnt="0"/>
      <dgm:spPr/>
    </dgm:pt>
    <dgm:pt modelId="{CD01F53C-0799-473B-A4A7-D5EA6DD4BC2D}" type="pres">
      <dgm:prSet presAssocID="{8E9789A3-3B7B-4289-B1E8-D6CE76A187AC}" presName="spaceBetweenRectangles" presStyleCnt="0"/>
      <dgm:spPr/>
    </dgm:pt>
    <dgm:pt modelId="{B87DADCA-917E-44F5-B58A-A587B959D850}" type="pres">
      <dgm:prSet presAssocID="{7704DC66-FE91-4F85-AE76-09FB6F06B8AC}" presName="composite" presStyleCnt="0"/>
      <dgm:spPr/>
    </dgm:pt>
    <dgm:pt modelId="{CD92019F-486E-4653-AFBC-0CF8D1F6836A}" type="pres">
      <dgm:prSet presAssocID="{7704DC66-FE91-4F85-AE76-09FB6F06B8AC}" presName="ConnectorPoint" presStyleLbl="lnNode1" presStyleIdx="2"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9E8F45E-73A8-4F82-B1A8-0E8A67753908}" type="pres">
      <dgm:prSet presAssocID="{7704DC66-FE91-4F85-AE76-09FB6F06B8AC}" presName="DropPinPlaceHolder" presStyleCnt="0"/>
      <dgm:spPr/>
    </dgm:pt>
    <dgm:pt modelId="{F19ADC8C-0A68-4769-99CA-4BDF79C0B7C7}" type="pres">
      <dgm:prSet presAssocID="{7704DC66-FE91-4F85-AE76-09FB6F06B8AC}" presName="DropPin" presStyleLbl="alignNode1" presStyleIdx="2" presStyleCnt="6"/>
      <dgm:spPr/>
    </dgm:pt>
    <dgm:pt modelId="{BF3E38D3-DF14-4F43-ADFD-2D69E58E9C1C}" type="pres">
      <dgm:prSet presAssocID="{7704DC66-FE91-4F85-AE76-09FB6F06B8AC}"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771913B6-8E9D-4189-BFA8-41E17B9DE40A}" type="pres">
      <dgm:prSet presAssocID="{7704DC66-FE91-4F85-AE76-09FB6F06B8AC}" presName="L2TextContainer" presStyleLbl="revTx" presStyleIdx="4" presStyleCnt="12">
        <dgm:presLayoutVars>
          <dgm:bulletEnabled val="1"/>
        </dgm:presLayoutVars>
      </dgm:prSet>
      <dgm:spPr/>
    </dgm:pt>
    <dgm:pt modelId="{9AD25E43-D366-4F7A-AC90-DCC70FE8ED35}" type="pres">
      <dgm:prSet presAssocID="{7704DC66-FE91-4F85-AE76-09FB6F06B8AC}" presName="L1TextContainer" presStyleLbl="revTx" presStyleIdx="5" presStyleCnt="12">
        <dgm:presLayoutVars>
          <dgm:chMax val="1"/>
          <dgm:chPref val="1"/>
          <dgm:bulletEnabled val="1"/>
        </dgm:presLayoutVars>
      </dgm:prSet>
      <dgm:spPr/>
    </dgm:pt>
    <dgm:pt modelId="{87F12B7A-9C5E-4E6C-B2FF-C6BF180C56F2}" type="pres">
      <dgm:prSet presAssocID="{7704DC66-FE91-4F85-AE76-09FB6F06B8AC}" presName="ConnectLine" presStyleLbl="sibTrans1D1" presStyleIdx="2" presStyleCnt="6"/>
      <dgm:spPr>
        <a:noFill/>
        <a:ln w="12700" cap="flat" cmpd="sng" algn="ctr">
          <a:solidFill>
            <a:schemeClr val="accent6">
              <a:hueOff val="0"/>
              <a:satOff val="0"/>
              <a:lumOff val="0"/>
              <a:alphaOff val="0"/>
            </a:schemeClr>
          </a:solidFill>
          <a:prstDash val="dash"/>
          <a:miter lim="800000"/>
        </a:ln>
        <a:effectLst/>
      </dgm:spPr>
    </dgm:pt>
    <dgm:pt modelId="{DFDE5FB9-6E8C-4980-AB16-56080F69FB29}" type="pres">
      <dgm:prSet presAssocID="{7704DC66-FE91-4F85-AE76-09FB6F06B8AC}" presName="EmptyPlaceHolder" presStyleCnt="0"/>
      <dgm:spPr/>
    </dgm:pt>
    <dgm:pt modelId="{CF15A789-FCB2-43E5-9635-226657982747}" type="pres">
      <dgm:prSet presAssocID="{09B5F080-9D47-4A61-8128-07A11415C98D}" presName="spaceBetweenRectangles" presStyleCnt="0"/>
      <dgm:spPr/>
    </dgm:pt>
    <dgm:pt modelId="{BF900298-4327-430B-B57A-E3CF69FC4558}" type="pres">
      <dgm:prSet presAssocID="{58CF1A12-011A-485A-91D7-2065B04EF366}" presName="composite" presStyleCnt="0"/>
      <dgm:spPr/>
    </dgm:pt>
    <dgm:pt modelId="{887A26E7-E2E5-469C-9752-ADF7A667988F}" type="pres">
      <dgm:prSet presAssocID="{58CF1A12-011A-485A-91D7-2065B04EF366}" presName="ConnectorPoint" presStyleLbl="lnNode1" presStyleIdx="3"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FDAA86A-803F-4E1C-86EA-321577DD6522}" type="pres">
      <dgm:prSet presAssocID="{58CF1A12-011A-485A-91D7-2065B04EF366}" presName="DropPinPlaceHolder" presStyleCnt="0"/>
      <dgm:spPr/>
    </dgm:pt>
    <dgm:pt modelId="{14D40973-B3F8-47D5-8BBB-C4D65B6B8163}" type="pres">
      <dgm:prSet presAssocID="{58CF1A12-011A-485A-91D7-2065B04EF366}" presName="DropPin" presStyleLbl="alignNode1" presStyleIdx="3" presStyleCnt="6"/>
      <dgm:spPr/>
    </dgm:pt>
    <dgm:pt modelId="{4B6CE606-4C08-4575-A771-E8F0F4351B24}" type="pres">
      <dgm:prSet presAssocID="{58CF1A12-011A-485A-91D7-2065B04EF366}"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CEB4E1E5-156C-4E97-BB84-9078557FC1BA}" type="pres">
      <dgm:prSet presAssocID="{58CF1A12-011A-485A-91D7-2065B04EF366}" presName="L2TextContainer" presStyleLbl="revTx" presStyleIdx="6" presStyleCnt="12">
        <dgm:presLayoutVars>
          <dgm:bulletEnabled val="1"/>
        </dgm:presLayoutVars>
      </dgm:prSet>
      <dgm:spPr/>
    </dgm:pt>
    <dgm:pt modelId="{23273213-E705-4066-A218-9997391C201B}" type="pres">
      <dgm:prSet presAssocID="{58CF1A12-011A-485A-91D7-2065B04EF366}" presName="L1TextContainer" presStyleLbl="revTx" presStyleIdx="7" presStyleCnt="12">
        <dgm:presLayoutVars>
          <dgm:chMax val="1"/>
          <dgm:chPref val="1"/>
          <dgm:bulletEnabled val="1"/>
        </dgm:presLayoutVars>
      </dgm:prSet>
      <dgm:spPr/>
    </dgm:pt>
    <dgm:pt modelId="{1E0628DC-1AC9-4DA7-8681-C11455463139}" type="pres">
      <dgm:prSet presAssocID="{58CF1A12-011A-485A-91D7-2065B04EF366}" presName="ConnectLine" presStyleLbl="sibTrans1D1" presStyleIdx="3" presStyleCnt="6"/>
      <dgm:spPr>
        <a:noFill/>
        <a:ln w="12700" cap="flat" cmpd="sng" algn="ctr">
          <a:solidFill>
            <a:schemeClr val="accent6">
              <a:hueOff val="0"/>
              <a:satOff val="0"/>
              <a:lumOff val="0"/>
              <a:alphaOff val="0"/>
            </a:schemeClr>
          </a:solidFill>
          <a:prstDash val="dash"/>
          <a:miter lim="800000"/>
        </a:ln>
        <a:effectLst/>
      </dgm:spPr>
    </dgm:pt>
    <dgm:pt modelId="{19D8E9FA-5C3F-4DB2-ACF7-CDFA88B1FEF6}" type="pres">
      <dgm:prSet presAssocID="{58CF1A12-011A-485A-91D7-2065B04EF366}" presName="EmptyPlaceHolder" presStyleCnt="0"/>
      <dgm:spPr/>
    </dgm:pt>
    <dgm:pt modelId="{DAE31A2C-024F-43F0-B2B8-E7CC31258AF5}" type="pres">
      <dgm:prSet presAssocID="{8BD4E571-DFFD-42B8-93A7-E945B075736F}" presName="spaceBetweenRectangles" presStyleCnt="0"/>
      <dgm:spPr/>
    </dgm:pt>
    <dgm:pt modelId="{4946E574-45F6-4B2B-8F84-D5023A75C062}" type="pres">
      <dgm:prSet presAssocID="{23841FF1-E518-4857-8E1B-6BCA76C3E8EC}" presName="composite" presStyleCnt="0"/>
      <dgm:spPr/>
    </dgm:pt>
    <dgm:pt modelId="{F115B4FE-90C3-4250-97A3-D6584A99C450}" type="pres">
      <dgm:prSet presAssocID="{23841FF1-E518-4857-8E1B-6BCA76C3E8EC}" presName="ConnectorPoint" presStyleLbl="lnNode1" presStyleIdx="4"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B8E1EB8-D3BF-48C5-9394-471CF4291EB1}" type="pres">
      <dgm:prSet presAssocID="{23841FF1-E518-4857-8E1B-6BCA76C3E8EC}" presName="DropPinPlaceHolder" presStyleCnt="0"/>
      <dgm:spPr/>
    </dgm:pt>
    <dgm:pt modelId="{04EDDB65-9F6F-4488-8075-CB578A83338B}" type="pres">
      <dgm:prSet presAssocID="{23841FF1-E518-4857-8E1B-6BCA76C3E8EC}" presName="DropPin" presStyleLbl="alignNode1" presStyleIdx="4" presStyleCnt="6"/>
      <dgm:spPr/>
    </dgm:pt>
    <dgm:pt modelId="{249F16BF-07DD-48C2-9517-407719F91152}" type="pres">
      <dgm:prSet presAssocID="{23841FF1-E518-4857-8E1B-6BCA76C3E8EC}"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7EC2C687-34A7-4CE6-9DF7-786C8332FE79}" type="pres">
      <dgm:prSet presAssocID="{23841FF1-E518-4857-8E1B-6BCA76C3E8EC}" presName="L2TextContainer" presStyleLbl="revTx" presStyleIdx="8" presStyleCnt="12">
        <dgm:presLayoutVars>
          <dgm:bulletEnabled val="1"/>
        </dgm:presLayoutVars>
      </dgm:prSet>
      <dgm:spPr/>
    </dgm:pt>
    <dgm:pt modelId="{090ABA92-9875-452A-AA88-57545697FF11}" type="pres">
      <dgm:prSet presAssocID="{23841FF1-E518-4857-8E1B-6BCA76C3E8EC}" presName="L1TextContainer" presStyleLbl="revTx" presStyleIdx="9" presStyleCnt="12">
        <dgm:presLayoutVars>
          <dgm:chMax val="1"/>
          <dgm:chPref val="1"/>
          <dgm:bulletEnabled val="1"/>
        </dgm:presLayoutVars>
      </dgm:prSet>
      <dgm:spPr/>
    </dgm:pt>
    <dgm:pt modelId="{0CC48006-3A82-4BD6-90CC-BD1D8A1B43F1}" type="pres">
      <dgm:prSet presAssocID="{23841FF1-E518-4857-8E1B-6BCA76C3E8EC}" presName="ConnectLine" presStyleLbl="sibTrans1D1" presStyleIdx="4" presStyleCnt="6"/>
      <dgm:spPr>
        <a:noFill/>
        <a:ln w="12700" cap="flat" cmpd="sng" algn="ctr">
          <a:solidFill>
            <a:schemeClr val="accent6">
              <a:hueOff val="0"/>
              <a:satOff val="0"/>
              <a:lumOff val="0"/>
              <a:alphaOff val="0"/>
            </a:schemeClr>
          </a:solidFill>
          <a:prstDash val="dash"/>
          <a:miter lim="800000"/>
        </a:ln>
        <a:effectLst/>
      </dgm:spPr>
    </dgm:pt>
    <dgm:pt modelId="{5E4059CA-87EB-4CBB-8435-273E6F04676D}" type="pres">
      <dgm:prSet presAssocID="{23841FF1-E518-4857-8E1B-6BCA76C3E8EC}" presName="EmptyPlaceHolder" presStyleCnt="0"/>
      <dgm:spPr/>
    </dgm:pt>
    <dgm:pt modelId="{29365B76-28F6-42E9-8920-2EFEB0AD2B3A}" type="pres">
      <dgm:prSet presAssocID="{44181B39-096F-408C-9940-699839FFA0F0}" presName="spaceBetweenRectangles" presStyleCnt="0"/>
      <dgm:spPr/>
    </dgm:pt>
    <dgm:pt modelId="{61043883-ECB5-412E-AA95-95B586DF2BE3}" type="pres">
      <dgm:prSet presAssocID="{CF7D8828-4996-42CB-B4CF-A70FE8A1F044}" presName="composite" presStyleCnt="0"/>
      <dgm:spPr/>
    </dgm:pt>
    <dgm:pt modelId="{E58272DA-E086-4CAA-B3C6-7E0F87A887C6}" type="pres">
      <dgm:prSet presAssocID="{CF7D8828-4996-42CB-B4CF-A70FE8A1F044}" presName="ConnectorPoint" presStyleLbl="lnNode1" presStyleIdx="5"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DB71E1F-AB91-4592-A6DD-026FB3E2C973}" type="pres">
      <dgm:prSet presAssocID="{CF7D8828-4996-42CB-B4CF-A70FE8A1F044}" presName="DropPinPlaceHolder" presStyleCnt="0"/>
      <dgm:spPr/>
    </dgm:pt>
    <dgm:pt modelId="{DD92EEE4-6012-4631-A276-1191BC59FD6F}" type="pres">
      <dgm:prSet presAssocID="{CF7D8828-4996-42CB-B4CF-A70FE8A1F044}" presName="DropPin" presStyleLbl="alignNode1" presStyleIdx="5" presStyleCnt="6"/>
      <dgm:spPr/>
    </dgm:pt>
    <dgm:pt modelId="{9FE746B1-8112-4102-809A-F0BABFD7F6B4}" type="pres">
      <dgm:prSet presAssocID="{CF7D8828-4996-42CB-B4CF-A70FE8A1F044}"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C4346E24-DD19-4969-86C7-15AD893149E9}" type="pres">
      <dgm:prSet presAssocID="{CF7D8828-4996-42CB-B4CF-A70FE8A1F044}" presName="L2TextContainer" presStyleLbl="revTx" presStyleIdx="10" presStyleCnt="12">
        <dgm:presLayoutVars>
          <dgm:bulletEnabled val="1"/>
        </dgm:presLayoutVars>
      </dgm:prSet>
      <dgm:spPr/>
    </dgm:pt>
    <dgm:pt modelId="{0623B007-1E28-40CB-8B3C-082003191745}" type="pres">
      <dgm:prSet presAssocID="{CF7D8828-4996-42CB-B4CF-A70FE8A1F044}" presName="L1TextContainer" presStyleLbl="revTx" presStyleIdx="11" presStyleCnt="12">
        <dgm:presLayoutVars>
          <dgm:chMax val="1"/>
          <dgm:chPref val="1"/>
          <dgm:bulletEnabled val="1"/>
        </dgm:presLayoutVars>
      </dgm:prSet>
      <dgm:spPr/>
    </dgm:pt>
    <dgm:pt modelId="{4A4A0767-E5DF-4933-9532-FB9A7D62A39D}" type="pres">
      <dgm:prSet presAssocID="{CF7D8828-4996-42CB-B4CF-A70FE8A1F044}" presName="ConnectLine" presStyleLbl="sibTrans1D1" presStyleIdx="5" presStyleCnt="6"/>
      <dgm:spPr>
        <a:noFill/>
        <a:ln w="12700" cap="flat" cmpd="sng" algn="ctr">
          <a:solidFill>
            <a:schemeClr val="accent6">
              <a:hueOff val="0"/>
              <a:satOff val="0"/>
              <a:lumOff val="0"/>
              <a:alphaOff val="0"/>
            </a:schemeClr>
          </a:solidFill>
          <a:prstDash val="dash"/>
          <a:miter lim="800000"/>
        </a:ln>
        <a:effectLst/>
      </dgm:spPr>
    </dgm:pt>
    <dgm:pt modelId="{36DF8D0D-CC71-4B77-9F44-29790C3E73EA}" type="pres">
      <dgm:prSet presAssocID="{CF7D8828-4996-42CB-B4CF-A70FE8A1F044}" presName="EmptyPlaceHolder" presStyleCnt="0"/>
      <dgm:spPr/>
    </dgm:pt>
  </dgm:ptLst>
  <dgm:cxnLst>
    <dgm:cxn modelId="{E38FFD02-0AF3-4482-A940-749418368D40}" type="presOf" srcId="{5932A924-A61E-4953-BBB7-2527A37E3D45}" destId="{115F8347-A237-4A75-813D-D238B22A97F1}" srcOrd="0" destOrd="0" presId="urn:microsoft.com/office/officeart/2017/3/layout/DropPinTimeline"/>
    <dgm:cxn modelId="{25D13A0F-5C87-47E4-8424-51A2B8FDA524}" srcId="{23841FF1-E518-4857-8E1B-6BCA76C3E8EC}" destId="{8A0C1D03-FB36-4AB4-86AE-4E9B4CFEAA75}" srcOrd="0" destOrd="0" parTransId="{B63E0CFC-29D5-4A11-8DEE-212F7963D9A6}" sibTransId="{E9AE3D3B-AFFF-4B03-BF30-D2D5843BA6A5}"/>
    <dgm:cxn modelId="{39E8D415-2279-471E-A1E1-1AEA7173B86C}" srcId="{63085546-7C7C-4B3E-ABEB-2669F1A65FB2}" destId="{7704DC66-FE91-4F85-AE76-09FB6F06B8AC}" srcOrd="2" destOrd="0" parTransId="{93B3FEB3-3E70-4A93-8C53-FD03D909D2F2}" sibTransId="{09B5F080-9D47-4A61-8128-07A11415C98D}"/>
    <dgm:cxn modelId="{16128B17-9511-4557-B383-A6A48276F670}" type="presOf" srcId="{23841FF1-E518-4857-8E1B-6BCA76C3E8EC}" destId="{090ABA92-9875-452A-AA88-57545697FF11}" srcOrd="0" destOrd="0" presId="urn:microsoft.com/office/officeart/2017/3/layout/DropPinTimeline"/>
    <dgm:cxn modelId="{88779018-CA83-4099-8E38-B894AA41FBB3}" type="presOf" srcId="{7704DC66-FE91-4F85-AE76-09FB6F06B8AC}" destId="{9AD25E43-D366-4F7A-AC90-DCC70FE8ED35}" srcOrd="0" destOrd="0" presId="urn:microsoft.com/office/officeart/2017/3/layout/DropPinTimeline"/>
    <dgm:cxn modelId="{7F1D221A-4940-40B1-A1D9-2F5E86F2AE70}" srcId="{5932A924-A61E-4953-BBB7-2527A37E3D45}" destId="{0A7DD56C-908B-4EE6-BFCA-07E3EA8EFD89}" srcOrd="0" destOrd="0" parTransId="{FAFE8453-714B-40D0-94D8-54267A7A5862}" sibTransId="{D6D9541F-3F92-4AA4-BCD5-111101D60763}"/>
    <dgm:cxn modelId="{259E2938-63AE-4C12-9B36-B8964D72668D}" type="presOf" srcId="{97C5D91F-01D6-4C10-869F-65A1E133D008}" destId="{C4346E24-DD19-4969-86C7-15AD893149E9}" srcOrd="0" destOrd="0" presId="urn:microsoft.com/office/officeart/2017/3/layout/DropPinTimeline"/>
    <dgm:cxn modelId="{BE4E813E-02AF-4A54-B067-BDED4BB68C80}" srcId="{63085546-7C7C-4B3E-ABEB-2669F1A65FB2}" destId="{23841FF1-E518-4857-8E1B-6BCA76C3E8EC}" srcOrd="4" destOrd="0" parTransId="{732D3AA5-4AFD-44D5-8F64-20718C4E8C81}" sibTransId="{44181B39-096F-408C-9940-699839FFA0F0}"/>
    <dgm:cxn modelId="{55ED6964-C7F7-4604-8063-91B5BFAD84A2}" type="presOf" srcId="{3D57812F-EBCF-4E95-BD2F-BE2A335C25D9}" destId="{87FEA95B-0AF5-4A82-AA47-B008B64F69D7}" srcOrd="0" destOrd="0" presId="urn:microsoft.com/office/officeart/2017/3/layout/DropPinTimeline"/>
    <dgm:cxn modelId="{CC8B4D47-B2AB-4F38-A585-5628AC6C099E}" type="presOf" srcId="{8A0C1D03-FB36-4AB4-86AE-4E9B4CFEAA75}" destId="{7EC2C687-34A7-4CE6-9DF7-786C8332FE79}" srcOrd="0" destOrd="0" presId="urn:microsoft.com/office/officeart/2017/3/layout/DropPinTimeline"/>
    <dgm:cxn modelId="{24ABCD4F-1122-4C9A-9D94-A5B38C97D058}" type="presOf" srcId="{58CF1A12-011A-485A-91D7-2065B04EF366}" destId="{23273213-E705-4066-A218-9997391C201B}" srcOrd="0" destOrd="0" presId="urn:microsoft.com/office/officeart/2017/3/layout/DropPinTimeline"/>
    <dgm:cxn modelId="{17172870-1DED-4EB2-B81A-E0B2A3B056FC}" srcId="{CF7D8828-4996-42CB-B4CF-A70FE8A1F044}" destId="{97C5D91F-01D6-4C10-869F-65A1E133D008}" srcOrd="0" destOrd="0" parTransId="{05BA5702-0BAE-421C-8915-AD5B292FD518}" sibTransId="{393FEE2E-E4BE-4861-917E-03E6BADA60BC}"/>
    <dgm:cxn modelId="{50EECF7E-842A-4EE0-9814-7F52685E76C0}" srcId="{63085546-7C7C-4B3E-ABEB-2669F1A65FB2}" destId="{CF7D8828-4996-42CB-B4CF-A70FE8A1F044}" srcOrd="5" destOrd="0" parTransId="{105301CC-2A8A-4DB3-BC11-3B0312372613}" sibTransId="{A7FF80E1-6C4F-44CF-A7A0-361DE109365C}"/>
    <dgm:cxn modelId="{CEF7F78E-414F-431F-9737-766D773DE457}" type="presOf" srcId="{3C24F814-3915-4824-AAF9-CA5C011A1E39}" destId="{771913B6-8E9D-4189-BFA8-41E17B9DE40A}"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E72771A3-18F4-40DA-B4E0-37CBAB589C69}" srcId="{7704DC66-FE91-4F85-AE76-09FB6F06B8AC}" destId="{3C24F814-3915-4824-AAF9-CA5C011A1E39}" srcOrd="0" destOrd="0" parTransId="{EA4E7685-6381-463C-A341-254F53A31839}" sibTransId="{8EC9A069-2F34-43A4-AD4B-DE466EEABFAA}"/>
    <dgm:cxn modelId="{5A4E41A6-77E0-4AC5-9538-E184B93BF086}" srcId="{63085546-7C7C-4B3E-ABEB-2669F1A65FB2}" destId="{5932A924-A61E-4953-BBB7-2527A37E3D45}" srcOrd="0" destOrd="0" parTransId="{27419DB8-1AF1-4B09-8178-931D54811A54}" sibTransId="{A6D392B4-C4F1-4D9E-8A49-59D9BECFC6B1}"/>
    <dgm:cxn modelId="{E44683AA-766E-40C8-BE1C-82B82528344A}" srcId="{63085546-7C7C-4B3E-ABEB-2669F1A65FB2}" destId="{58CF1A12-011A-485A-91D7-2065B04EF366}" srcOrd="3" destOrd="0" parTransId="{4060B6F2-1DD3-4D6A-99EF-8EE81763A652}" sibTransId="{8BD4E571-DFFD-42B8-93A7-E945B075736F}"/>
    <dgm:cxn modelId="{5A6867B6-1D83-4F3B-A9FD-45C79C593F1D}" type="presOf" srcId="{CF7D8828-4996-42CB-B4CF-A70FE8A1F044}" destId="{0623B007-1E28-40CB-8B3C-082003191745}" srcOrd="0" destOrd="0" presId="urn:microsoft.com/office/officeart/2017/3/layout/DropPinTimeline"/>
    <dgm:cxn modelId="{93184EC6-5B5B-43D1-9D6D-D53E0A21EF3D}" srcId="{63085546-7C7C-4B3E-ABEB-2669F1A65FB2}" destId="{3D57812F-EBCF-4E95-BD2F-BE2A335C25D9}" srcOrd="1" destOrd="0" parTransId="{D5BCAF46-1AB2-4255-A13B-BFA95A41C1EB}" sibTransId="{8E9789A3-3B7B-4289-B1E8-D6CE76A187AC}"/>
    <dgm:cxn modelId="{BCC631E3-E832-44A0-8EE4-3E6B0AF6761D}" srcId="{58CF1A12-011A-485A-91D7-2065B04EF366}" destId="{BFCC8001-041F-4CD5-913F-D35259C6A031}" srcOrd="0" destOrd="0" parTransId="{E0725017-5585-4ED9-990A-583E23E32F99}" sibTransId="{247DA655-24C8-428C-BA66-94DCFF49A67C}"/>
    <dgm:cxn modelId="{043DEAE3-6B4C-4CB8-954A-92A6F2F7EE78}" type="presOf" srcId="{BB2B08DA-005C-40F8-A9F0-00BA4A11027B}" destId="{F426AEBB-1A56-4B39-9BEF-331AAD5F5DE7}" srcOrd="0" destOrd="0" presId="urn:microsoft.com/office/officeart/2017/3/layout/DropPinTimeline"/>
    <dgm:cxn modelId="{C21567F8-68D8-4682-AACC-2A57C8C03C38}" type="presOf" srcId="{BFCC8001-041F-4CD5-913F-D35259C6A031}" destId="{CEB4E1E5-156C-4E97-BB84-9078557FC1BA}" srcOrd="0" destOrd="0" presId="urn:microsoft.com/office/officeart/2017/3/layout/DropPinTimeline"/>
    <dgm:cxn modelId="{66028BFC-B47B-42ED-9896-FE6B2A2E4397}" type="presOf" srcId="{0A7DD56C-908B-4EE6-BFCA-07E3EA8EFD89}" destId="{7BECB944-F1EF-48C2-83F8-D3E9DD4D2B28}" srcOrd="0" destOrd="0" presId="urn:microsoft.com/office/officeart/2017/3/layout/DropPinTimeline"/>
    <dgm:cxn modelId="{248CD5FC-BDA9-47EE-B4A1-C029DA0AF17B}" srcId="{3D57812F-EBCF-4E95-BD2F-BE2A335C25D9}" destId="{BB2B08DA-005C-40F8-A9F0-00BA4A11027B}" srcOrd="0" destOrd="0" parTransId="{76E7E39D-9EA4-492D-BCAF-1D6A808854E4}" sibTransId="{4FA0785C-4E41-46C7-B663-C6A1FF5842A1}"/>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309339EC-2E0A-45B2-924D-323B97E2582C}" type="presParOf" srcId="{46A6B157-7198-41C4-9D25-C4F8885F1B6F}" destId="{9C4BF571-F7F9-4B9A-9AFE-EE607A0B7177}" srcOrd="0" destOrd="0" presId="urn:microsoft.com/office/officeart/2017/3/layout/DropPinTimeline"/>
    <dgm:cxn modelId="{F98F9E7B-B69D-4D6E-804F-255C32DA9CD5}" type="presParOf" srcId="{9C4BF571-F7F9-4B9A-9AFE-EE607A0B7177}" destId="{ADB98E4A-4E69-4024-80D0-F952FACFED7A}" srcOrd="0" destOrd="0" presId="urn:microsoft.com/office/officeart/2017/3/layout/DropPinTimeline"/>
    <dgm:cxn modelId="{43401044-DD7C-4ADE-98E4-F25B16044E41}" type="presParOf" srcId="{9C4BF571-F7F9-4B9A-9AFE-EE607A0B7177}" destId="{EC8D5C66-02D8-46C8-BC1D-F945A65C217B}" srcOrd="1" destOrd="0" presId="urn:microsoft.com/office/officeart/2017/3/layout/DropPinTimeline"/>
    <dgm:cxn modelId="{A18C7CE5-32FF-4A39-A6AB-38747654E0A4}" type="presParOf" srcId="{EC8D5C66-02D8-46C8-BC1D-F945A65C217B}" destId="{6F374634-5893-4681-95F2-AE5E01C7B547}" srcOrd="0" destOrd="0" presId="urn:microsoft.com/office/officeart/2017/3/layout/DropPinTimeline"/>
    <dgm:cxn modelId="{F407B1CE-0F42-4999-B5C8-3DFB67C4671E}" type="presParOf" srcId="{EC8D5C66-02D8-46C8-BC1D-F945A65C217B}" destId="{382E771E-705F-4AE7-8E7F-F4EBB967588F}" srcOrd="1" destOrd="0" presId="urn:microsoft.com/office/officeart/2017/3/layout/DropPinTimeline"/>
    <dgm:cxn modelId="{2D364EB0-DFEA-4C51-B486-3FC4974DF0C5}" type="presParOf" srcId="{9C4BF571-F7F9-4B9A-9AFE-EE607A0B7177}" destId="{7BECB944-F1EF-48C2-83F8-D3E9DD4D2B28}" srcOrd="2" destOrd="0" presId="urn:microsoft.com/office/officeart/2017/3/layout/DropPinTimeline"/>
    <dgm:cxn modelId="{68DEAAFE-102C-4D6A-949D-9ED2A475906E}" type="presParOf" srcId="{9C4BF571-F7F9-4B9A-9AFE-EE607A0B7177}" destId="{115F8347-A237-4A75-813D-D238B22A97F1}" srcOrd="3" destOrd="0" presId="urn:microsoft.com/office/officeart/2017/3/layout/DropPinTimeline"/>
    <dgm:cxn modelId="{5E957528-F9F1-4C41-965B-0F4C48BD34C9}" type="presParOf" srcId="{9C4BF571-F7F9-4B9A-9AFE-EE607A0B7177}" destId="{274BA7AF-D216-4B05-B892-8CD09ABC7838}" srcOrd="4" destOrd="0" presId="urn:microsoft.com/office/officeart/2017/3/layout/DropPinTimeline"/>
    <dgm:cxn modelId="{FB5E97A5-E305-4A4C-9551-479EAC193812}" type="presParOf" srcId="{9C4BF571-F7F9-4B9A-9AFE-EE607A0B7177}" destId="{F7A4898B-E6DD-4F36-9212-B0A987F2A8C5}" srcOrd="5" destOrd="0" presId="urn:microsoft.com/office/officeart/2017/3/layout/DropPinTimeline"/>
    <dgm:cxn modelId="{F4ABFC0A-42BB-48C6-8891-270D6330F41B}" type="presParOf" srcId="{46A6B157-7198-41C4-9D25-C4F8885F1B6F}" destId="{953E9674-AA21-492F-A5FF-DBFD1CA4059F}" srcOrd="1" destOrd="0" presId="urn:microsoft.com/office/officeart/2017/3/layout/DropPinTimeline"/>
    <dgm:cxn modelId="{4CC6D99D-BEFD-4A79-A74F-9EDDF986E25D}" type="presParOf" srcId="{46A6B157-7198-41C4-9D25-C4F8885F1B6F}" destId="{8469A2BA-351F-45E1-974F-C8F584674695}" srcOrd="2" destOrd="0" presId="urn:microsoft.com/office/officeart/2017/3/layout/DropPinTimeline"/>
    <dgm:cxn modelId="{A798F02E-B98C-4F8A-BEEF-8E3BAA25EA4C}" type="presParOf" srcId="{8469A2BA-351F-45E1-974F-C8F584674695}" destId="{D341E0BA-44B6-404E-BB8C-76FF0418F8FD}" srcOrd="0" destOrd="0" presId="urn:microsoft.com/office/officeart/2017/3/layout/DropPinTimeline"/>
    <dgm:cxn modelId="{49DEB938-5A29-4B45-A050-FFFA28C0284C}" type="presParOf" srcId="{8469A2BA-351F-45E1-974F-C8F584674695}" destId="{0DC1449F-3B24-454A-A792-10D983CCB5B7}" srcOrd="1" destOrd="0" presId="urn:microsoft.com/office/officeart/2017/3/layout/DropPinTimeline"/>
    <dgm:cxn modelId="{0B736B2A-3B14-4B28-A910-F56547F5E704}" type="presParOf" srcId="{0DC1449F-3B24-454A-A792-10D983CCB5B7}" destId="{71F86DD9-95E1-4DE9-88F8-4F3A903D48FE}" srcOrd="0" destOrd="0" presId="urn:microsoft.com/office/officeart/2017/3/layout/DropPinTimeline"/>
    <dgm:cxn modelId="{6F82852F-6F99-4493-889B-D4ECB38FDE32}" type="presParOf" srcId="{0DC1449F-3B24-454A-A792-10D983CCB5B7}" destId="{DEC7A68D-1341-4271-A43C-C9FEEE29CB34}" srcOrd="1" destOrd="0" presId="urn:microsoft.com/office/officeart/2017/3/layout/DropPinTimeline"/>
    <dgm:cxn modelId="{07C3EF0B-9B0F-4853-97FE-C87B411B3AED}" type="presParOf" srcId="{8469A2BA-351F-45E1-974F-C8F584674695}" destId="{F426AEBB-1A56-4B39-9BEF-331AAD5F5DE7}" srcOrd="2" destOrd="0" presId="urn:microsoft.com/office/officeart/2017/3/layout/DropPinTimeline"/>
    <dgm:cxn modelId="{DC5376AD-F02A-48B4-AD95-794A7E94F243}" type="presParOf" srcId="{8469A2BA-351F-45E1-974F-C8F584674695}" destId="{87FEA95B-0AF5-4A82-AA47-B008B64F69D7}" srcOrd="3" destOrd="0" presId="urn:microsoft.com/office/officeart/2017/3/layout/DropPinTimeline"/>
    <dgm:cxn modelId="{12770712-2917-4960-A86B-224FFB60543A}" type="presParOf" srcId="{8469A2BA-351F-45E1-974F-C8F584674695}" destId="{460DEBC9-A162-4EEA-8EC9-1E02CCE96F8A}" srcOrd="4" destOrd="0" presId="urn:microsoft.com/office/officeart/2017/3/layout/DropPinTimeline"/>
    <dgm:cxn modelId="{67931C92-5414-4A3D-BF9A-BBACDB581E83}" type="presParOf" srcId="{8469A2BA-351F-45E1-974F-C8F584674695}" destId="{A8FFDEFB-8E4A-446C-B7BD-0767D3883CE8}" srcOrd="5" destOrd="0" presId="urn:microsoft.com/office/officeart/2017/3/layout/DropPinTimeline"/>
    <dgm:cxn modelId="{C1E35B5F-816A-4B1D-94BF-13FF3FD603E2}" type="presParOf" srcId="{46A6B157-7198-41C4-9D25-C4F8885F1B6F}" destId="{CD01F53C-0799-473B-A4A7-D5EA6DD4BC2D}" srcOrd="3" destOrd="0" presId="urn:microsoft.com/office/officeart/2017/3/layout/DropPinTimeline"/>
    <dgm:cxn modelId="{1E0A1143-3A8F-44C2-9B47-FC26A82FAE56}" type="presParOf" srcId="{46A6B157-7198-41C4-9D25-C4F8885F1B6F}" destId="{B87DADCA-917E-44F5-B58A-A587B959D850}" srcOrd="4" destOrd="0" presId="urn:microsoft.com/office/officeart/2017/3/layout/DropPinTimeline"/>
    <dgm:cxn modelId="{9616EA2A-120A-4D8A-907E-6C554CFEC67C}" type="presParOf" srcId="{B87DADCA-917E-44F5-B58A-A587B959D850}" destId="{CD92019F-486E-4653-AFBC-0CF8D1F6836A}" srcOrd="0" destOrd="0" presId="urn:microsoft.com/office/officeart/2017/3/layout/DropPinTimeline"/>
    <dgm:cxn modelId="{FB40FBE7-FD61-4C03-AAFB-100D85777819}" type="presParOf" srcId="{B87DADCA-917E-44F5-B58A-A587B959D850}" destId="{E9E8F45E-73A8-4F82-B1A8-0E8A67753908}" srcOrd="1" destOrd="0" presId="urn:microsoft.com/office/officeart/2017/3/layout/DropPinTimeline"/>
    <dgm:cxn modelId="{1A1CD974-FA0E-4D08-AE84-94AE2DBC0C1F}" type="presParOf" srcId="{E9E8F45E-73A8-4F82-B1A8-0E8A67753908}" destId="{F19ADC8C-0A68-4769-99CA-4BDF79C0B7C7}" srcOrd="0" destOrd="0" presId="urn:microsoft.com/office/officeart/2017/3/layout/DropPinTimeline"/>
    <dgm:cxn modelId="{D898C7B7-42D7-4551-B987-152DE6AA831F}" type="presParOf" srcId="{E9E8F45E-73A8-4F82-B1A8-0E8A67753908}" destId="{BF3E38D3-DF14-4F43-ADFD-2D69E58E9C1C}" srcOrd="1" destOrd="0" presId="urn:microsoft.com/office/officeart/2017/3/layout/DropPinTimeline"/>
    <dgm:cxn modelId="{68A96172-4AF4-4E97-8C68-87482A351303}" type="presParOf" srcId="{B87DADCA-917E-44F5-B58A-A587B959D850}" destId="{771913B6-8E9D-4189-BFA8-41E17B9DE40A}" srcOrd="2" destOrd="0" presId="urn:microsoft.com/office/officeart/2017/3/layout/DropPinTimeline"/>
    <dgm:cxn modelId="{FFAC658C-68B8-41F5-843F-B683CCDD790D}" type="presParOf" srcId="{B87DADCA-917E-44F5-B58A-A587B959D850}" destId="{9AD25E43-D366-4F7A-AC90-DCC70FE8ED35}" srcOrd="3" destOrd="0" presId="urn:microsoft.com/office/officeart/2017/3/layout/DropPinTimeline"/>
    <dgm:cxn modelId="{DB8C2DC3-EBF6-44EC-B73E-EA108AF7DFCB}" type="presParOf" srcId="{B87DADCA-917E-44F5-B58A-A587B959D850}" destId="{87F12B7A-9C5E-4E6C-B2FF-C6BF180C56F2}" srcOrd="4" destOrd="0" presId="urn:microsoft.com/office/officeart/2017/3/layout/DropPinTimeline"/>
    <dgm:cxn modelId="{ED30EAB9-EAAE-4214-923A-B92C6FA37E46}" type="presParOf" srcId="{B87DADCA-917E-44F5-B58A-A587B959D850}" destId="{DFDE5FB9-6E8C-4980-AB16-56080F69FB29}" srcOrd="5" destOrd="0" presId="urn:microsoft.com/office/officeart/2017/3/layout/DropPinTimeline"/>
    <dgm:cxn modelId="{33214C13-A579-46AB-82B8-21457C53F436}" type="presParOf" srcId="{46A6B157-7198-41C4-9D25-C4F8885F1B6F}" destId="{CF15A789-FCB2-43E5-9635-226657982747}" srcOrd="5" destOrd="0" presId="urn:microsoft.com/office/officeart/2017/3/layout/DropPinTimeline"/>
    <dgm:cxn modelId="{21052207-A3C9-4A56-BEAA-420B72464D1F}" type="presParOf" srcId="{46A6B157-7198-41C4-9D25-C4F8885F1B6F}" destId="{BF900298-4327-430B-B57A-E3CF69FC4558}" srcOrd="6" destOrd="0" presId="urn:microsoft.com/office/officeart/2017/3/layout/DropPinTimeline"/>
    <dgm:cxn modelId="{F4F5235B-97CA-4855-8CF5-240B0518A32E}" type="presParOf" srcId="{BF900298-4327-430B-B57A-E3CF69FC4558}" destId="{887A26E7-E2E5-469C-9752-ADF7A667988F}" srcOrd="0" destOrd="0" presId="urn:microsoft.com/office/officeart/2017/3/layout/DropPinTimeline"/>
    <dgm:cxn modelId="{96DD8593-64EE-4E37-8B07-5C5FFD6C2D36}" type="presParOf" srcId="{BF900298-4327-430B-B57A-E3CF69FC4558}" destId="{AFDAA86A-803F-4E1C-86EA-321577DD6522}" srcOrd="1" destOrd="0" presId="urn:microsoft.com/office/officeart/2017/3/layout/DropPinTimeline"/>
    <dgm:cxn modelId="{4715C899-6A1B-47A4-AD93-C705C41E1F79}" type="presParOf" srcId="{AFDAA86A-803F-4E1C-86EA-321577DD6522}" destId="{14D40973-B3F8-47D5-8BBB-C4D65B6B8163}" srcOrd="0" destOrd="0" presId="urn:microsoft.com/office/officeart/2017/3/layout/DropPinTimeline"/>
    <dgm:cxn modelId="{26DCCC60-A808-4A27-B818-A96090BC0EDA}" type="presParOf" srcId="{AFDAA86A-803F-4E1C-86EA-321577DD6522}" destId="{4B6CE606-4C08-4575-A771-E8F0F4351B24}" srcOrd="1" destOrd="0" presId="urn:microsoft.com/office/officeart/2017/3/layout/DropPinTimeline"/>
    <dgm:cxn modelId="{2CD0CC3A-FDBA-4E75-BA4C-50EADA893C77}" type="presParOf" srcId="{BF900298-4327-430B-B57A-E3CF69FC4558}" destId="{CEB4E1E5-156C-4E97-BB84-9078557FC1BA}" srcOrd="2" destOrd="0" presId="urn:microsoft.com/office/officeart/2017/3/layout/DropPinTimeline"/>
    <dgm:cxn modelId="{8DD56FE8-B26F-4C2C-AE1B-13BDEF847AFE}" type="presParOf" srcId="{BF900298-4327-430B-B57A-E3CF69FC4558}" destId="{23273213-E705-4066-A218-9997391C201B}" srcOrd="3" destOrd="0" presId="urn:microsoft.com/office/officeart/2017/3/layout/DropPinTimeline"/>
    <dgm:cxn modelId="{63DEFED6-4085-4A65-8C6E-65CC6D8AC328}" type="presParOf" srcId="{BF900298-4327-430B-B57A-E3CF69FC4558}" destId="{1E0628DC-1AC9-4DA7-8681-C11455463139}" srcOrd="4" destOrd="0" presId="urn:microsoft.com/office/officeart/2017/3/layout/DropPinTimeline"/>
    <dgm:cxn modelId="{C889BDE4-1488-4194-A4F2-7A30D6D73094}" type="presParOf" srcId="{BF900298-4327-430B-B57A-E3CF69FC4558}" destId="{19D8E9FA-5C3F-4DB2-ACF7-CDFA88B1FEF6}" srcOrd="5" destOrd="0" presId="urn:microsoft.com/office/officeart/2017/3/layout/DropPinTimeline"/>
    <dgm:cxn modelId="{5B6C6F39-690F-4A0A-92EC-0B5FA9B85211}" type="presParOf" srcId="{46A6B157-7198-41C4-9D25-C4F8885F1B6F}" destId="{DAE31A2C-024F-43F0-B2B8-E7CC31258AF5}" srcOrd="7" destOrd="0" presId="urn:microsoft.com/office/officeart/2017/3/layout/DropPinTimeline"/>
    <dgm:cxn modelId="{F5260973-FC67-4BC8-BD06-0D060B17AD2A}" type="presParOf" srcId="{46A6B157-7198-41C4-9D25-C4F8885F1B6F}" destId="{4946E574-45F6-4B2B-8F84-D5023A75C062}" srcOrd="8" destOrd="0" presId="urn:microsoft.com/office/officeart/2017/3/layout/DropPinTimeline"/>
    <dgm:cxn modelId="{11532350-C800-42D7-9601-FA7288ADC88D}" type="presParOf" srcId="{4946E574-45F6-4B2B-8F84-D5023A75C062}" destId="{F115B4FE-90C3-4250-97A3-D6584A99C450}" srcOrd="0" destOrd="0" presId="urn:microsoft.com/office/officeart/2017/3/layout/DropPinTimeline"/>
    <dgm:cxn modelId="{BE137E82-FA73-4D55-B46C-E4EBBBF21E70}" type="presParOf" srcId="{4946E574-45F6-4B2B-8F84-D5023A75C062}" destId="{5B8E1EB8-D3BF-48C5-9394-471CF4291EB1}" srcOrd="1" destOrd="0" presId="urn:microsoft.com/office/officeart/2017/3/layout/DropPinTimeline"/>
    <dgm:cxn modelId="{5986718D-6BA4-4107-9EDD-F9F663CC0E80}" type="presParOf" srcId="{5B8E1EB8-D3BF-48C5-9394-471CF4291EB1}" destId="{04EDDB65-9F6F-4488-8075-CB578A83338B}" srcOrd="0" destOrd="0" presId="urn:microsoft.com/office/officeart/2017/3/layout/DropPinTimeline"/>
    <dgm:cxn modelId="{AD5867E0-4856-4D83-990E-D1C5045A180A}" type="presParOf" srcId="{5B8E1EB8-D3BF-48C5-9394-471CF4291EB1}" destId="{249F16BF-07DD-48C2-9517-407719F91152}" srcOrd="1" destOrd="0" presId="urn:microsoft.com/office/officeart/2017/3/layout/DropPinTimeline"/>
    <dgm:cxn modelId="{7CC72197-B8EC-4F6F-80DD-0E3D222AD0BF}" type="presParOf" srcId="{4946E574-45F6-4B2B-8F84-D5023A75C062}" destId="{7EC2C687-34A7-4CE6-9DF7-786C8332FE79}" srcOrd="2" destOrd="0" presId="urn:microsoft.com/office/officeart/2017/3/layout/DropPinTimeline"/>
    <dgm:cxn modelId="{00169096-54BE-4DCF-9D36-450EC39E9766}" type="presParOf" srcId="{4946E574-45F6-4B2B-8F84-D5023A75C062}" destId="{090ABA92-9875-452A-AA88-57545697FF11}" srcOrd="3" destOrd="0" presId="urn:microsoft.com/office/officeart/2017/3/layout/DropPinTimeline"/>
    <dgm:cxn modelId="{C9729006-D1A8-445F-AF60-069C34C8E0E7}" type="presParOf" srcId="{4946E574-45F6-4B2B-8F84-D5023A75C062}" destId="{0CC48006-3A82-4BD6-90CC-BD1D8A1B43F1}" srcOrd="4" destOrd="0" presId="urn:microsoft.com/office/officeart/2017/3/layout/DropPinTimeline"/>
    <dgm:cxn modelId="{5A0AE411-764B-40F4-A813-3EAFBDA6F18B}" type="presParOf" srcId="{4946E574-45F6-4B2B-8F84-D5023A75C062}" destId="{5E4059CA-87EB-4CBB-8435-273E6F04676D}" srcOrd="5" destOrd="0" presId="urn:microsoft.com/office/officeart/2017/3/layout/DropPinTimeline"/>
    <dgm:cxn modelId="{9B6B87BE-F9D8-415D-9334-8B5AF7783974}" type="presParOf" srcId="{46A6B157-7198-41C4-9D25-C4F8885F1B6F}" destId="{29365B76-28F6-42E9-8920-2EFEB0AD2B3A}" srcOrd="9" destOrd="0" presId="urn:microsoft.com/office/officeart/2017/3/layout/DropPinTimeline"/>
    <dgm:cxn modelId="{1303A0C4-9023-4BD2-88A9-A574B91CDBCA}" type="presParOf" srcId="{46A6B157-7198-41C4-9D25-C4F8885F1B6F}" destId="{61043883-ECB5-412E-AA95-95B586DF2BE3}" srcOrd="10" destOrd="0" presId="urn:microsoft.com/office/officeart/2017/3/layout/DropPinTimeline"/>
    <dgm:cxn modelId="{5415F5CE-D595-4298-94A6-DBD5B624B263}" type="presParOf" srcId="{61043883-ECB5-412E-AA95-95B586DF2BE3}" destId="{E58272DA-E086-4CAA-B3C6-7E0F87A887C6}" srcOrd="0" destOrd="0" presId="urn:microsoft.com/office/officeart/2017/3/layout/DropPinTimeline"/>
    <dgm:cxn modelId="{27B0EE4F-6AF4-4AEB-8096-C41D9BD19FE3}" type="presParOf" srcId="{61043883-ECB5-412E-AA95-95B586DF2BE3}" destId="{BDB71E1F-AB91-4592-A6DD-026FB3E2C973}" srcOrd="1" destOrd="0" presId="urn:microsoft.com/office/officeart/2017/3/layout/DropPinTimeline"/>
    <dgm:cxn modelId="{3C929B75-B4F3-4DB3-8C3F-9AE7C460934B}" type="presParOf" srcId="{BDB71E1F-AB91-4592-A6DD-026FB3E2C973}" destId="{DD92EEE4-6012-4631-A276-1191BC59FD6F}" srcOrd="0" destOrd="0" presId="urn:microsoft.com/office/officeart/2017/3/layout/DropPinTimeline"/>
    <dgm:cxn modelId="{D5B3FE26-7BD5-4FED-AAF9-D7058D0A7CA8}" type="presParOf" srcId="{BDB71E1F-AB91-4592-A6DD-026FB3E2C973}" destId="{9FE746B1-8112-4102-809A-F0BABFD7F6B4}" srcOrd="1" destOrd="0" presId="urn:microsoft.com/office/officeart/2017/3/layout/DropPinTimeline"/>
    <dgm:cxn modelId="{F62917EC-B476-4B37-A785-F516E980F9E2}" type="presParOf" srcId="{61043883-ECB5-412E-AA95-95B586DF2BE3}" destId="{C4346E24-DD19-4969-86C7-15AD893149E9}" srcOrd="2" destOrd="0" presId="urn:microsoft.com/office/officeart/2017/3/layout/DropPinTimeline"/>
    <dgm:cxn modelId="{62F5BDC4-A0EF-4294-91F1-52C5F32022AB}" type="presParOf" srcId="{61043883-ECB5-412E-AA95-95B586DF2BE3}" destId="{0623B007-1E28-40CB-8B3C-082003191745}" srcOrd="3" destOrd="0" presId="urn:microsoft.com/office/officeart/2017/3/layout/DropPinTimeline"/>
    <dgm:cxn modelId="{F38376E2-783D-440A-AA7F-A459DF9E476A}" type="presParOf" srcId="{61043883-ECB5-412E-AA95-95B586DF2BE3}" destId="{4A4A0767-E5DF-4933-9532-FB9A7D62A39D}" srcOrd="4" destOrd="0" presId="urn:microsoft.com/office/officeart/2017/3/layout/DropPinTimeline"/>
    <dgm:cxn modelId="{FE36757B-186E-4637-A744-5868A8A4AD37}" type="presParOf" srcId="{61043883-ECB5-412E-AA95-95B586DF2BE3}" destId="{36DF8D0D-CC71-4B77-9F44-29790C3E73E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6_2" csCatId="accent6" phldr="1"/>
      <dgm:spPr/>
      <dgm:t>
        <a:bodyPr/>
        <a:lstStyle/>
        <a:p>
          <a:endParaRPr lang="en-US"/>
        </a:p>
      </dgm:t>
    </dgm:pt>
    <dgm:pt modelId="{5932A924-A61E-4953-BBB7-2527A37E3D45}">
      <dgm:prSet phldrT="[Text]" phldr="0"/>
      <dgm:spPr/>
      <dgm:t>
        <a:bodyPr/>
        <a:lstStyle/>
        <a:p>
          <a:pPr>
            <a:defRPr b="1"/>
          </a:pPr>
          <a:r>
            <a:rPr lang="en-GB" dirty="0"/>
            <a:t>0 Months</a:t>
          </a:r>
        </a:p>
      </dgm:t>
    </dgm:pt>
    <dgm:pt modelId="{27419DB8-1AF1-4B09-8178-931D54811A54}" type="parTrans" cxnId="{5A4E41A6-77E0-4AC5-9538-E184B93BF086}">
      <dgm:prSet/>
      <dgm:spPr/>
      <dgm:t>
        <a:bodyPr/>
        <a:lstStyle/>
        <a:p>
          <a:endParaRPr lang="en-GB"/>
        </a:p>
      </dgm:t>
    </dgm:pt>
    <dgm:pt modelId="{A6D392B4-C4F1-4D9E-8A49-59D9BECFC6B1}" type="sibTrans" cxnId="{5A4E41A6-77E0-4AC5-9538-E184B93BF086}">
      <dgm:prSet/>
      <dgm:spPr/>
      <dgm:t>
        <a:bodyPr/>
        <a:lstStyle/>
        <a:p>
          <a:endParaRPr lang="en-GB"/>
        </a:p>
      </dgm:t>
    </dgm:pt>
    <dgm:pt modelId="{0A7DD56C-908B-4EE6-BFCA-07E3EA8EFD89}">
      <dgm:prSet phldrT="[Text]" phldr="0"/>
      <dgm:spPr/>
      <dgm:t>
        <a:bodyPr/>
        <a:lstStyle/>
        <a:p>
          <a:r>
            <a:rPr lang="en-GB" dirty="0"/>
            <a:t>Entry as:</a:t>
          </a:r>
        </a:p>
        <a:p>
          <a:r>
            <a:rPr lang="en-GB" i="1" dirty="0"/>
            <a:t>Competent Signal Maintenance Tester or;</a:t>
          </a:r>
        </a:p>
        <a:p>
          <a:r>
            <a:rPr lang="en-GB" i="1" dirty="0"/>
            <a:t>Competent and Experienced Signal Maintenance Tester</a:t>
          </a:r>
        </a:p>
      </dgm:t>
    </dgm:pt>
    <dgm:pt modelId="{FAFE8453-714B-40D0-94D8-54267A7A5862}" type="parTrans" cxnId="{7F1D221A-4940-40B1-A1D9-2F5E86F2AE70}">
      <dgm:prSet/>
      <dgm:spPr/>
      <dgm:t>
        <a:bodyPr/>
        <a:lstStyle/>
        <a:p>
          <a:endParaRPr lang="en-GB"/>
        </a:p>
      </dgm:t>
    </dgm:pt>
    <dgm:pt modelId="{D6D9541F-3F92-4AA4-BCD5-111101D60763}" type="sibTrans" cxnId="{7F1D221A-4940-40B1-A1D9-2F5E86F2AE70}">
      <dgm:prSet/>
      <dgm:spPr/>
      <dgm:t>
        <a:bodyPr/>
        <a:lstStyle/>
        <a:p>
          <a:endParaRPr lang="en-GB"/>
        </a:p>
      </dgm:t>
    </dgm:pt>
    <dgm:pt modelId="{3D57812F-EBCF-4E95-BD2F-BE2A335C25D9}">
      <dgm:prSet phldrT="[Text]" phldr="0"/>
      <dgm:spPr/>
      <dgm:t>
        <a:bodyPr/>
        <a:lstStyle/>
        <a:p>
          <a:pPr>
            <a:defRPr b="1"/>
          </a:pPr>
          <a:r>
            <a:rPr lang="en-GB" dirty="0"/>
            <a:t>18 Months</a:t>
          </a:r>
        </a:p>
      </dgm:t>
    </dgm:pt>
    <dgm:pt modelId="{D5BCAF46-1AB2-4255-A13B-BFA95A41C1EB}" type="parTrans" cxnId="{93184EC6-5B5B-43D1-9D6D-D53E0A21EF3D}">
      <dgm:prSet/>
      <dgm:spPr/>
      <dgm:t>
        <a:bodyPr/>
        <a:lstStyle/>
        <a:p>
          <a:endParaRPr lang="en-GB"/>
        </a:p>
      </dgm:t>
    </dgm:pt>
    <dgm:pt modelId="{8E9789A3-3B7B-4289-B1E8-D6CE76A187AC}" type="sibTrans" cxnId="{93184EC6-5B5B-43D1-9D6D-D53E0A21EF3D}">
      <dgm:prSet/>
      <dgm:spPr/>
      <dgm:t>
        <a:bodyPr/>
        <a:lstStyle/>
        <a:p>
          <a:endParaRPr lang="en-GB"/>
        </a:p>
      </dgm:t>
    </dgm:pt>
    <dgm:pt modelId="{BB2B08DA-005C-40F8-A9F0-00BA4A11027B}">
      <dgm:prSet phldrT="[Text]" phldr="0"/>
      <dgm:spPr/>
      <dgm:t>
        <a:bodyPr/>
        <a:lstStyle/>
        <a:p>
          <a:r>
            <a:rPr lang="en-GB" b="1" dirty="0"/>
            <a:t>Interim knowledge test </a:t>
          </a:r>
          <a:r>
            <a:rPr lang="en-GB" dirty="0"/>
            <a:t>window opens</a:t>
          </a:r>
        </a:p>
        <a:p>
          <a:r>
            <a:rPr lang="en-GB" dirty="0"/>
            <a:t>Test outcome recorded in Sentinel</a:t>
          </a:r>
        </a:p>
      </dgm:t>
    </dgm:pt>
    <dgm:pt modelId="{76E7E39D-9EA4-492D-BCAF-1D6A808854E4}" type="parTrans" cxnId="{248CD5FC-BDA9-47EE-B4A1-C029DA0AF17B}">
      <dgm:prSet/>
      <dgm:spPr/>
      <dgm:t>
        <a:bodyPr/>
        <a:lstStyle/>
        <a:p>
          <a:endParaRPr lang="en-GB"/>
        </a:p>
      </dgm:t>
    </dgm:pt>
    <dgm:pt modelId="{4FA0785C-4E41-46C7-B663-C6A1FF5842A1}" type="sibTrans" cxnId="{248CD5FC-BDA9-47EE-B4A1-C029DA0AF17B}">
      <dgm:prSet/>
      <dgm:spPr/>
      <dgm:t>
        <a:bodyPr/>
        <a:lstStyle/>
        <a:p>
          <a:endParaRPr lang="en-GB"/>
        </a:p>
      </dgm:t>
    </dgm:pt>
    <dgm:pt modelId="{7704DC66-FE91-4F85-AE76-09FB6F06B8AC}">
      <dgm:prSet phldrT="[Text]" phldr="0"/>
      <dgm:spPr/>
      <dgm:t>
        <a:bodyPr/>
        <a:lstStyle/>
        <a:p>
          <a:pPr>
            <a:defRPr b="1"/>
          </a:pPr>
          <a:r>
            <a:rPr lang="en-GB" dirty="0"/>
            <a:t>21 Months</a:t>
          </a:r>
        </a:p>
      </dgm:t>
    </dgm:pt>
    <dgm:pt modelId="{93B3FEB3-3E70-4A93-8C53-FD03D909D2F2}" type="parTrans" cxnId="{39E8D415-2279-471E-A1E1-1AEA7173B86C}">
      <dgm:prSet/>
      <dgm:spPr/>
      <dgm:t>
        <a:bodyPr/>
        <a:lstStyle/>
        <a:p>
          <a:endParaRPr lang="en-GB"/>
        </a:p>
      </dgm:t>
    </dgm:pt>
    <dgm:pt modelId="{09B5F080-9D47-4A61-8128-07A11415C98D}" type="sibTrans" cxnId="{39E8D415-2279-471E-A1E1-1AEA7173B86C}">
      <dgm:prSet/>
      <dgm:spPr/>
      <dgm:t>
        <a:bodyPr/>
        <a:lstStyle/>
        <a:p>
          <a:endParaRPr lang="en-GB"/>
        </a:p>
      </dgm:t>
    </dgm:pt>
    <dgm:pt modelId="{3C24F814-3915-4824-AAF9-CA5C011A1E39}">
      <dgm:prSet phldrT="[Text]" phldr="0"/>
      <dgm:spPr/>
      <dgm:t>
        <a:bodyPr/>
        <a:lstStyle/>
        <a:p>
          <a:r>
            <a:rPr lang="en-GB" b="1" dirty="0"/>
            <a:t>Interim knowledge test </a:t>
          </a:r>
          <a:r>
            <a:rPr lang="en-GB" dirty="0"/>
            <a:t>window closes</a:t>
          </a:r>
        </a:p>
        <a:p>
          <a:r>
            <a:rPr lang="en-GB" b="1" i="1" dirty="0">
              <a:solidFill>
                <a:schemeClr val="tx1"/>
              </a:solidFill>
            </a:rPr>
            <a:t>If interim test is not successfully completed, Authority to work expires</a:t>
          </a:r>
        </a:p>
      </dgm:t>
    </dgm:pt>
    <dgm:pt modelId="{EA4E7685-6381-463C-A341-254F53A31839}" type="parTrans" cxnId="{E72771A3-18F4-40DA-B4E0-37CBAB589C69}">
      <dgm:prSet/>
      <dgm:spPr/>
      <dgm:t>
        <a:bodyPr/>
        <a:lstStyle/>
        <a:p>
          <a:endParaRPr lang="en-GB"/>
        </a:p>
      </dgm:t>
    </dgm:pt>
    <dgm:pt modelId="{8EC9A069-2F34-43A4-AD4B-DE466EEABFAA}" type="sibTrans" cxnId="{E72771A3-18F4-40DA-B4E0-37CBAB589C69}">
      <dgm:prSet/>
      <dgm:spPr/>
      <dgm:t>
        <a:bodyPr/>
        <a:lstStyle/>
        <a:p>
          <a:endParaRPr lang="en-GB"/>
        </a:p>
      </dgm:t>
    </dgm:pt>
    <dgm:pt modelId="{58CF1A12-011A-485A-91D7-2065B04EF366}">
      <dgm:prSet phldrT="[Text]" phldr="0"/>
      <dgm:spPr/>
      <dgm:t>
        <a:bodyPr/>
        <a:lstStyle/>
        <a:p>
          <a:pPr>
            <a:defRPr b="1"/>
          </a:pPr>
          <a:r>
            <a:rPr lang="en-GB" dirty="0"/>
            <a:t>30 Months</a:t>
          </a:r>
        </a:p>
      </dgm:t>
    </dgm:pt>
    <dgm:pt modelId="{4060B6F2-1DD3-4D6A-99EF-8EE81763A652}" type="parTrans" cxnId="{E44683AA-766E-40C8-BE1C-82B82528344A}">
      <dgm:prSet/>
      <dgm:spPr/>
      <dgm:t>
        <a:bodyPr/>
        <a:lstStyle/>
        <a:p>
          <a:endParaRPr lang="en-GB"/>
        </a:p>
      </dgm:t>
    </dgm:pt>
    <dgm:pt modelId="{8BD4E571-DFFD-42B8-93A7-E945B075736F}" type="sibTrans" cxnId="{E44683AA-766E-40C8-BE1C-82B82528344A}">
      <dgm:prSet/>
      <dgm:spPr/>
      <dgm:t>
        <a:bodyPr/>
        <a:lstStyle/>
        <a:p>
          <a:endParaRPr lang="en-GB"/>
        </a:p>
      </dgm:t>
    </dgm:pt>
    <dgm:pt modelId="{BFCC8001-041F-4CD5-913F-D35259C6A031}">
      <dgm:prSet phldrT="[Text]" phldr="0"/>
      <dgm:spPr/>
      <dgm:t>
        <a:bodyPr/>
        <a:lstStyle/>
        <a:p>
          <a:r>
            <a:rPr lang="en-GB" b="1" dirty="0"/>
            <a:t>Renewal Practical Assessment </a:t>
          </a:r>
          <a:r>
            <a:rPr lang="en-GB" dirty="0"/>
            <a:t>window opens</a:t>
          </a:r>
        </a:p>
      </dgm:t>
    </dgm:pt>
    <dgm:pt modelId="{E0725017-5585-4ED9-990A-583E23E32F99}" type="parTrans" cxnId="{BCC631E3-E832-44A0-8EE4-3E6B0AF6761D}">
      <dgm:prSet/>
      <dgm:spPr/>
      <dgm:t>
        <a:bodyPr/>
        <a:lstStyle/>
        <a:p>
          <a:endParaRPr lang="en-GB"/>
        </a:p>
      </dgm:t>
    </dgm:pt>
    <dgm:pt modelId="{247DA655-24C8-428C-BA66-94DCFF49A67C}" type="sibTrans" cxnId="{BCC631E3-E832-44A0-8EE4-3E6B0AF6761D}">
      <dgm:prSet/>
      <dgm:spPr/>
      <dgm:t>
        <a:bodyPr/>
        <a:lstStyle/>
        <a:p>
          <a:endParaRPr lang="en-GB"/>
        </a:p>
      </dgm:t>
    </dgm:pt>
    <dgm:pt modelId="{23841FF1-E518-4857-8E1B-6BCA76C3E8EC}">
      <dgm:prSet phldrT="[Text]" phldr="0"/>
      <dgm:spPr/>
      <dgm:t>
        <a:bodyPr/>
        <a:lstStyle/>
        <a:p>
          <a:pPr>
            <a:defRPr b="1"/>
          </a:pPr>
          <a:r>
            <a:rPr lang="en-GB" dirty="0"/>
            <a:t>36 Months</a:t>
          </a:r>
        </a:p>
      </dgm:t>
    </dgm:pt>
    <dgm:pt modelId="{732D3AA5-4AFD-44D5-8F64-20718C4E8C81}" type="parTrans" cxnId="{BE4E813E-02AF-4A54-B067-BDED4BB68C80}">
      <dgm:prSet/>
      <dgm:spPr/>
      <dgm:t>
        <a:bodyPr/>
        <a:lstStyle/>
        <a:p>
          <a:endParaRPr lang="en-GB"/>
        </a:p>
      </dgm:t>
    </dgm:pt>
    <dgm:pt modelId="{44181B39-096F-408C-9940-699839FFA0F0}" type="sibTrans" cxnId="{BE4E813E-02AF-4A54-B067-BDED4BB68C80}">
      <dgm:prSet/>
      <dgm:spPr/>
      <dgm:t>
        <a:bodyPr/>
        <a:lstStyle/>
        <a:p>
          <a:endParaRPr lang="en-GB"/>
        </a:p>
      </dgm:t>
    </dgm:pt>
    <dgm:pt modelId="{8A0C1D03-FB36-4AB4-86AE-4E9B4CFEAA75}">
      <dgm:prSet phldrT="[Text]" phldr="0"/>
      <dgm:spPr/>
      <dgm:t>
        <a:bodyPr/>
        <a:lstStyle/>
        <a:p>
          <a:r>
            <a:rPr lang="en-GB" dirty="0"/>
            <a:t>Competence Validity Period ends</a:t>
          </a:r>
        </a:p>
        <a:p>
          <a:r>
            <a:rPr lang="en-GB" dirty="0"/>
            <a:t>Authority to Work expires</a:t>
          </a:r>
        </a:p>
      </dgm:t>
    </dgm:pt>
    <dgm:pt modelId="{B63E0CFC-29D5-4A11-8DEE-212F7963D9A6}" type="parTrans" cxnId="{25D13A0F-5C87-47E4-8424-51A2B8FDA524}">
      <dgm:prSet/>
      <dgm:spPr/>
      <dgm:t>
        <a:bodyPr/>
        <a:lstStyle/>
        <a:p>
          <a:endParaRPr lang="en-GB"/>
        </a:p>
      </dgm:t>
    </dgm:pt>
    <dgm:pt modelId="{E9AE3D3B-AFFF-4B03-BF30-D2D5843BA6A5}" type="sibTrans" cxnId="{25D13A0F-5C87-47E4-8424-51A2B8FDA524}">
      <dgm:prSet/>
      <dgm:spPr/>
      <dgm:t>
        <a:bodyPr/>
        <a:lstStyle/>
        <a:p>
          <a:endParaRPr lang="en-GB"/>
        </a:p>
      </dgm:t>
    </dgm:pt>
    <dgm:pt modelId="{CF7D8828-4996-42CB-B4CF-A70FE8A1F044}">
      <dgm:prSet phldrT="[Text]" phldr="0"/>
      <dgm:spPr/>
      <dgm:t>
        <a:bodyPr/>
        <a:lstStyle/>
        <a:p>
          <a:pPr>
            <a:defRPr b="1"/>
          </a:pPr>
          <a:r>
            <a:rPr lang="en-GB" dirty="0"/>
            <a:t>38 Months</a:t>
          </a:r>
        </a:p>
      </dgm:t>
    </dgm:pt>
    <dgm:pt modelId="{105301CC-2A8A-4DB3-BC11-3B0312372613}" type="parTrans" cxnId="{50EECF7E-842A-4EE0-9814-7F52685E76C0}">
      <dgm:prSet/>
      <dgm:spPr/>
      <dgm:t>
        <a:bodyPr/>
        <a:lstStyle/>
        <a:p>
          <a:endParaRPr lang="en-GB"/>
        </a:p>
      </dgm:t>
    </dgm:pt>
    <dgm:pt modelId="{A7FF80E1-6C4F-44CF-A7A0-361DE109365C}" type="sibTrans" cxnId="{50EECF7E-842A-4EE0-9814-7F52685E76C0}">
      <dgm:prSet/>
      <dgm:spPr/>
      <dgm:t>
        <a:bodyPr/>
        <a:lstStyle/>
        <a:p>
          <a:endParaRPr lang="en-GB"/>
        </a:p>
      </dgm:t>
    </dgm:pt>
    <dgm:pt modelId="{97C5D91F-01D6-4C10-869F-65A1E133D008}">
      <dgm:prSet phldrT="[Text]" phldr="0"/>
      <dgm:spPr/>
      <dgm:t>
        <a:bodyPr/>
        <a:lstStyle/>
        <a:p>
          <a:r>
            <a:rPr lang="en-GB" b="1" dirty="0"/>
            <a:t>Renewal Practical Assessment </a:t>
          </a:r>
          <a:r>
            <a:rPr lang="en-GB" dirty="0"/>
            <a:t>window closes</a:t>
          </a:r>
        </a:p>
        <a:p>
          <a:r>
            <a:rPr lang="en-GB" dirty="0"/>
            <a:t>Full re-training required after this point</a:t>
          </a:r>
        </a:p>
      </dgm:t>
    </dgm:pt>
    <dgm:pt modelId="{05BA5702-0BAE-421C-8915-AD5B292FD518}" type="parTrans" cxnId="{17172870-1DED-4EB2-B81A-E0B2A3B056FC}">
      <dgm:prSet/>
      <dgm:spPr/>
      <dgm:t>
        <a:bodyPr/>
        <a:lstStyle/>
        <a:p>
          <a:endParaRPr lang="en-GB"/>
        </a:p>
      </dgm:t>
    </dgm:pt>
    <dgm:pt modelId="{393FEE2E-E4BE-4861-917E-03E6BADA60BC}" type="sibTrans" cxnId="{17172870-1DED-4EB2-B81A-E0B2A3B056FC}">
      <dgm:prSet/>
      <dgm:spPr/>
      <dgm:t>
        <a:bodyPr/>
        <a:lstStyle/>
        <a:p>
          <a:endParaRPr lang="en-GB"/>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7"/>
      <dgm:spPr>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gm:spPr>
    </dgm:pt>
    <dgm:pt modelId="{46A6B157-7198-41C4-9D25-C4F8885F1B6F}" type="pres">
      <dgm:prSet presAssocID="{63085546-7C7C-4B3E-ABEB-2669F1A65FB2}" presName="nodes" presStyleCnt="0">
        <dgm:presLayoutVars>
          <dgm:chMax/>
          <dgm:chPref/>
          <dgm:animLvl val="lvl"/>
        </dgm:presLayoutVars>
      </dgm:prSet>
      <dgm:spPr/>
    </dgm:pt>
    <dgm:pt modelId="{9C4BF571-F7F9-4B9A-9AFE-EE607A0B7177}" type="pres">
      <dgm:prSet presAssocID="{5932A924-A61E-4953-BBB7-2527A37E3D45}" presName="composite" presStyleCnt="0"/>
      <dgm:spPr/>
    </dgm:pt>
    <dgm:pt modelId="{ADB98E4A-4E69-4024-80D0-F952FACFED7A}" type="pres">
      <dgm:prSet presAssocID="{5932A924-A61E-4953-BBB7-2527A37E3D45}" presName="ConnectorPoint" presStyleLbl="lnNode1" presStyleIdx="0"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C8D5C66-02D8-46C8-BC1D-F945A65C217B}" type="pres">
      <dgm:prSet presAssocID="{5932A924-A61E-4953-BBB7-2527A37E3D45}" presName="DropPinPlaceHolder" presStyleCnt="0"/>
      <dgm:spPr/>
    </dgm:pt>
    <dgm:pt modelId="{6F374634-5893-4681-95F2-AE5E01C7B547}" type="pres">
      <dgm:prSet presAssocID="{5932A924-A61E-4953-BBB7-2527A37E3D45}" presName="DropPin" presStyleLbl="alignNode1" presStyleIdx="0" presStyleCnt="6"/>
      <dgm:spPr/>
    </dgm:pt>
    <dgm:pt modelId="{382E771E-705F-4AE7-8E7F-F4EBB967588F}" type="pres">
      <dgm:prSet presAssocID="{5932A924-A61E-4953-BBB7-2527A37E3D45}"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7BECB944-F1EF-48C2-83F8-D3E9DD4D2B28}" type="pres">
      <dgm:prSet presAssocID="{5932A924-A61E-4953-BBB7-2527A37E3D45}" presName="L2TextContainer" presStyleLbl="revTx" presStyleIdx="0" presStyleCnt="12">
        <dgm:presLayoutVars>
          <dgm:bulletEnabled val="1"/>
        </dgm:presLayoutVars>
      </dgm:prSet>
      <dgm:spPr/>
    </dgm:pt>
    <dgm:pt modelId="{115F8347-A237-4A75-813D-D238B22A97F1}" type="pres">
      <dgm:prSet presAssocID="{5932A924-A61E-4953-BBB7-2527A37E3D45}" presName="L1TextContainer" presStyleLbl="revTx" presStyleIdx="1" presStyleCnt="12">
        <dgm:presLayoutVars>
          <dgm:chMax val="1"/>
          <dgm:chPref val="1"/>
          <dgm:bulletEnabled val="1"/>
        </dgm:presLayoutVars>
      </dgm:prSet>
      <dgm:spPr/>
    </dgm:pt>
    <dgm:pt modelId="{274BA7AF-D216-4B05-B892-8CD09ABC7838}" type="pres">
      <dgm:prSet presAssocID="{5932A924-A61E-4953-BBB7-2527A37E3D45}" presName="ConnectLine" presStyleLbl="sibTrans1D1" presStyleIdx="0" presStyleCnt="6"/>
      <dgm:spPr>
        <a:noFill/>
        <a:ln w="12700" cap="flat" cmpd="sng" algn="ctr">
          <a:solidFill>
            <a:schemeClr val="accent6">
              <a:hueOff val="0"/>
              <a:satOff val="0"/>
              <a:lumOff val="0"/>
              <a:alphaOff val="0"/>
            </a:schemeClr>
          </a:solidFill>
          <a:prstDash val="dash"/>
          <a:miter lim="800000"/>
        </a:ln>
        <a:effectLst/>
      </dgm:spPr>
    </dgm:pt>
    <dgm:pt modelId="{F7A4898B-E6DD-4F36-9212-B0A987F2A8C5}" type="pres">
      <dgm:prSet presAssocID="{5932A924-A61E-4953-BBB7-2527A37E3D45}" presName="EmptyPlaceHolder" presStyleCnt="0"/>
      <dgm:spPr/>
    </dgm:pt>
    <dgm:pt modelId="{953E9674-AA21-492F-A5FF-DBFD1CA4059F}" type="pres">
      <dgm:prSet presAssocID="{A6D392B4-C4F1-4D9E-8A49-59D9BECFC6B1}" presName="spaceBetweenRectangles" presStyleCnt="0"/>
      <dgm:spPr/>
    </dgm:pt>
    <dgm:pt modelId="{8469A2BA-351F-45E1-974F-C8F584674695}" type="pres">
      <dgm:prSet presAssocID="{3D57812F-EBCF-4E95-BD2F-BE2A335C25D9}" presName="composite" presStyleCnt="0"/>
      <dgm:spPr/>
    </dgm:pt>
    <dgm:pt modelId="{D341E0BA-44B6-404E-BB8C-76FF0418F8FD}" type="pres">
      <dgm:prSet presAssocID="{3D57812F-EBCF-4E95-BD2F-BE2A335C25D9}" presName="ConnectorPoint" presStyleLbl="lnNode1" presStyleIdx="1"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DC1449F-3B24-454A-A792-10D983CCB5B7}" type="pres">
      <dgm:prSet presAssocID="{3D57812F-EBCF-4E95-BD2F-BE2A335C25D9}" presName="DropPinPlaceHolder" presStyleCnt="0"/>
      <dgm:spPr/>
    </dgm:pt>
    <dgm:pt modelId="{71F86DD9-95E1-4DE9-88F8-4F3A903D48FE}" type="pres">
      <dgm:prSet presAssocID="{3D57812F-EBCF-4E95-BD2F-BE2A335C25D9}" presName="DropPin" presStyleLbl="alignNode1" presStyleIdx="1" presStyleCnt="6"/>
      <dgm:spPr/>
    </dgm:pt>
    <dgm:pt modelId="{DEC7A68D-1341-4271-A43C-C9FEEE29CB34}" type="pres">
      <dgm:prSet presAssocID="{3D57812F-EBCF-4E95-BD2F-BE2A335C25D9}"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F426AEBB-1A56-4B39-9BEF-331AAD5F5DE7}" type="pres">
      <dgm:prSet presAssocID="{3D57812F-EBCF-4E95-BD2F-BE2A335C25D9}" presName="L2TextContainer" presStyleLbl="revTx" presStyleIdx="2" presStyleCnt="12">
        <dgm:presLayoutVars>
          <dgm:bulletEnabled val="1"/>
        </dgm:presLayoutVars>
      </dgm:prSet>
      <dgm:spPr/>
    </dgm:pt>
    <dgm:pt modelId="{87FEA95B-0AF5-4A82-AA47-B008B64F69D7}" type="pres">
      <dgm:prSet presAssocID="{3D57812F-EBCF-4E95-BD2F-BE2A335C25D9}" presName="L1TextContainer" presStyleLbl="revTx" presStyleIdx="3" presStyleCnt="12">
        <dgm:presLayoutVars>
          <dgm:chMax val="1"/>
          <dgm:chPref val="1"/>
          <dgm:bulletEnabled val="1"/>
        </dgm:presLayoutVars>
      </dgm:prSet>
      <dgm:spPr/>
    </dgm:pt>
    <dgm:pt modelId="{460DEBC9-A162-4EEA-8EC9-1E02CCE96F8A}" type="pres">
      <dgm:prSet presAssocID="{3D57812F-EBCF-4E95-BD2F-BE2A335C25D9}" presName="ConnectLine" presStyleLbl="sibTrans1D1" presStyleIdx="1" presStyleCnt="6"/>
      <dgm:spPr>
        <a:noFill/>
        <a:ln w="12700" cap="flat" cmpd="sng" algn="ctr">
          <a:solidFill>
            <a:schemeClr val="accent6">
              <a:hueOff val="0"/>
              <a:satOff val="0"/>
              <a:lumOff val="0"/>
              <a:alphaOff val="0"/>
            </a:schemeClr>
          </a:solidFill>
          <a:prstDash val="dash"/>
          <a:miter lim="800000"/>
        </a:ln>
        <a:effectLst/>
      </dgm:spPr>
    </dgm:pt>
    <dgm:pt modelId="{A8FFDEFB-8E4A-446C-B7BD-0767D3883CE8}" type="pres">
      <dgm:prSet presAssocID="{3D57812F-EBCF-4E95-BD2F-BE2A335C25D9}" presName="EmptyPlaceHolder" presStyleCnt="0"/>
      <dgm:spPr/>
    </dgm:pt>
    <dgm:pt modelId="{CD01F53C-0799-473B-A4A7-D5EA6DD4BC2D}" type="pres">
      <dgm:prSet presAssocID="{8E9789A3-3B7B-4289-B1E8-D6CE76A187AC}" presName="spaceBetweenRectangles" presStyleCnt="0"/>
      <dgm:spPr/>
    </dgm:pt>
    <dgm:pt modelId="{B87DADCA-917E-44F5-B58A-A587B959D850}" type="pres">
      <dgm:prSet presAssocID="{7704DC66-FE91-4F85-AE76-09FB6F06B8AC}" presName="composite" presStyleCnt="0"/>
      <dgm:spPr/>
    </dgm:pt>
    <dgm:pt modelId="{CD92019F-486E-4653-AFBC-0CF8D1F6836A}" type="pres">
      <dgm:prSet presAssocID="{7704DC66-FE91-4F85-AE76-09FB6F06B8AC}" presName="ConnectorPoint" presStyleLbl="lnNode1" presStyleIdx="2"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9E8F45E-73A8-4F82-B1A8-0E8A67753908}" type="pres">
      <dgm:prSet presAssocID="{7704DC66-FE91-4F85-AE76-09FB6F06B8AC}" presName="DropPinPlaceHolder" presStyleCnt="0"/>
      <dgm:spPr/>
    </dgm:pt>
    <dgm:pt modelId="{F19ADC8C-0A68-4769-99CA-4BDF79C0B7C7}" type="pres">
      <dgm:prSet presAssocID="{7704DC66-FE91-4F85-AE76-09FB6F06B8AC}" presName="DropPin" presStyleLbl="alignNode1" presStyleIdx="2" presStyleCnt="6"/>
      <dgm:spPr/>
    </dgm:pt>
    <dgm:pt modelId="{BF3E38D3-DF14-4F43-ADFD-2D69E58E9C1C}" type="pres">
      <dgm:prSet presAssocID="{7704DC66-FE91-4F85-AE76-09FB6F06B8AC}"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771913B6-8E9D-4189-BFA8-41E17B9DE40A}" type="pres">
      <dgm:prSet presAssocID="{7704DC66-FE91-4F85-AE76-09FB6F06B8AC}" presName="L2TextContainer" presStyleLbl="revTx" presStyleIdx="4" presStyleCnt="12">
        <dgm:presLayoutVars>
          <dgm:bulletEnabled val="1"/>
        </dgm:presLayoutVars>
      </dgm:prSet>
      <dgm:spPr/>
    </dgm:pt>
    <dgm:pt modelId="{9AD25E43-D366-4F7A-AC90-DCC70FE8ED35}" type="pres">
      <dgm:prSet presAssocID="{7704DC66-FE91-4F85-AE76-09FB6F06B8AC}" presName="L1TextContainer" presStyleLbl="revTx" presStyleIdx="5" presStyleCnt="12">
        <dgm:presLayoutVars>
          <dgm:chMax val="1"/>
          <dgm:chPref val="1"/>
          <dgm:bulletEnabled val="1"/>
        </dgm:presLayoutVars>
      </dgm:prSet>
      <dgm:spPr/>
    </dgm:pt>
    <dgm:pt modelId="{87F12B7A-9C5E-4E6C-B2FF-C6BF180C56F2}" type="pres">
      <dgm:prSet presAssocID="{7704DC66-FE91-4F85-AE76-09FB6F06B8AC}" presName="ConnectLine" presStyleLbl="sibTrans1D1" presStyleIdx="2" presStyleCnt="6"/>
      <dgm:spPr>
        <a:noFill/>
        <a:ln w="12700" cap="flat" cmpd="sng" algn="ctr">
          <a:solidFill>
            <a:schemeClr val="accent6">
              <a:hueOff val="0"/>
              <a:satOff val="0"/>
              <a:lumOff val="0"/>
              <a:alphaOff val="0"/>
            </a:schemeClr>
          </a:solidFill>
          <a:prstDash val="dash"/>
          <a:miter lim="800000"/>
        </a:ln>
        <a:effectLst/>
      </dgm:spPr>
    </dgm:pt>
    <dgm:pt modelId="{DFDE5FB9-6E8C-4980-AB16-56080F69FB29}" type="pres">
      <dgm:prSet presAssocID="{7704DC66-FE91-4F85-AE76-09FB6F06B8AC}" presName="EmptyPlaceHolder" presStyleCnt="0"/>
      <dgm:spPr/>
    </dgm:pt>
    <dgm:pt modelId="{CF15A789-FCB2-43E5-9635-226657982747}" type="pres">
      <dgm:prSet presAssocID="{09B5F080-9D47-4A61-8128-07A11415C98D}" presName="spaceBetweenRectangles" presStyleCnt="0"/>
      <dgm:spPr/>
    </dgm:pt>
    <dgm:pt modelId="{BF900298-4327-430B-B57A-E3CF69FC4558}" type="pres">
      <dgm:prSet presAssocID="{58CF1A12-011A-485A-91D7-2065B04EF366}" presName="composite" presStyleCnt="0"/>
      <dgm:spPr/>
    </dgm:pt>
    <dgm:pt modelId="{887A26E7-E2E5-469C-9752-ADF7A667988F}" type="pres">
      <dgm:prSet presAssocID="{58CF1A12-011A-485A-91D7-2065B04EF366}" presName="ConnectorPoint" presStyleLbl="lnNode1" presStyleIdx="3"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FDAA86A-803F-4E1C-86EA-321577DD6522}" type="pres">
      <dgm:prSet presAssocID="{58CF1A12-011A-485A-91D7-2065B04EF366}" presName="DropPinPlaceHolder" presStyleCnt="0"/>
      <dgm:spPr/>
    </dgm:pt>
    <dgm:pt modelId="{14D40973-B3F8-47D5-8BBB-C4D65B6B8163}" type="pres">
      <dgm:prSet presAssocID="{58CF1A12-011A-485A-91D7-2065B04EF366}" presName="DropPin" presStyleLbl="alignNode1" presStyleIdx="3" presStyleCnt="6"/>
      <dgm:spPr/>
    </dgm:pt>
    <dgm:pt modelId="{4B6CE606-4C08-4575-A771-E8F0F4351B24}" type="pres">
      <dgm:prSet presAssocID="{58CF1A12-011A-485A-91D7-2065B04EF366}"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CEB4E1E5-156C-4E97-BB84-9078557FC1BA}" type="pres">
      <dgm:prSet presAssocID="{58CF1A12-011A-485A-91D7-2065B04EF366}" presName="L2TextContainer" presStyleLbl="revTx" presStyleIdx="6" presStyleCnt="12">
        <dgm:presLayoutVars>
          <dgm:bulletEnabled val="1"/>
        </dgm:presLayoutVars>
      </dgm:prSet>
      <dgm:spPr/>
    </dgm:pt>
    <dgm:pt modelId="{23273213-E705-4066-A218-9997391C201B}" type="pres">
      <dgm:prSet presAssocID="{58CF1A12-011A-485A-91D7-2065B04EF366}" presName="L1TextContainer" presStyleLbl="revTx" presStyleIdx="7" presStyleCnt="12">
        <dgm:presLayoutVars>
          <dgm:chMax val="1"/>
          <dgm:chPref val="1"/>
          <dgm:bulletEnabled val="1"/>
        </dgm:presLayoutVars>
      </dgm:prSet>
      <dgm:spPr/>
    </dgm:pt>
    <dgm:pt modelId="{1E0628DC-1AC9-4DA7-8681-C11455463139}" type="pres">
      <dgm:prSet presAssocID="{58CF1A12-011A-485A-91D7-2065B04EF366}" presName="ConnectLine" presStyleLbl="sibTrans1D1" presStyleIdx="3" presStyleCnt="6"/>
      <dgm:spPr>
        <a:noFill/>
        <a:ln w="12700" cap="flat" cmpd="sng" algn="ctr">
          <a:solidFill>
            <a:schemeClr val="accent6">
              <a:hueOff val="0"/>
              <a:satOff val="0"/>
              <a:lumOff val="0"/>
              <a:alphaOff val="0"/>
            </a:schemeClr>
          </a:solidFill>
          <a:prstDash val="dash"/>
          <a:miter lim="800000"/>
        </a:ln>
        <a:effectLst/>
      </dgm:spPr>
    </dgm:pt>
    <dgm:pt modelId="{19D8E9FA-5C3F-4DB2-ACF7-CDFA88B1FEF6}" type="pres">
      <dgm:prSet presAssocID="{58CF1A12-011A-485A-91D7-2065B04EF366}" presName="EmptyPlaceHolder" presStyleCnt="0"/>
      <dgm:spPr/>
    </dgm:pt>
    <dgm:pt modelId="{DAE31A2C-024F-43F0-B2B8-E7CC31258AF5}" type="pres">
      <dgm:prSet presAssocID="{8BD4E571-DFFD-42B8-93A7-E945B075736F}" presName="spaceBetweenRectangles" presStyleCnt="0"/>
      <dgm:spPr/>
    </dgm:pt>
    <dgm:pt modelId="{4946E574-45F6-4B2B-8F84-D5023A75C062}" type="pres">
      <dgm:prSet presAssocID="{23841FF1-E518-4857-8E1B-6BCA76C3E8EC}" presName="composite" presStyleCnt="0"/>
      <dgm:spPr/>
    </dgm:pt>
    <dgm:pt modelId="{F115B4FE-90C3-4250-97A3-D6584A99C450}" type="pres">
      <dgm:prSet presAssocID="{23841FF1-E518-4857-8E1B-6BCA76C3E8EC}" presName="ConnectorPoint" presStyleLbl="lnNode1" presStyleIdx="4"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B8E1EB8-D3BF-48C5-9394-471CF4291EB1}" type="pres">
      <dgm:prSet presAssocID="{23841FF1-E518-4857-8E1B-6BCA76C3E8EC}" presName="DropPinPlaceHolder" presStyleCnt="0"/>
      <dgm:spPr/>
    </dgm:pt>
    <dgm:pt modelId="{04EDDB65-9F6F-4488-8075-CB578A83338B}" type="pres">
      <dgm:prSet presAssocID="{23841FF1-E518-4857-8E1B-6BCA76C3E8EC}" presName="DropPin" presStyleLbl="alignNode1" presStyleIdx="4" presStyleCnt="6"/>
      <dgm:spPr/>
    </dgm:pt>
    <dgm:pt modelId="{249F16BF-07DD-48C2-9517-407719F91152}" type="pres">
      <dgm:prSet presAssocID="{23841FF1-E518-4857-8E1B-6BCA76C3E8EC}"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7EC2C687-34A7-4CE6-9DF7-786C8332FE79}" type="pres">
      <dgm:prSet presAssocID="{23841FF1-E518-4857-8E1B-6BCA76C3E8EC}" presName="L2TextContainer" presStyleLbl="revTx" presStyleIdx="8" presStyleCnt="12">
        <dgm:presLayoutVars>
          <dgm:bulletEnabled val="1"/>
        </dgm:presLayoutVars>
      </dgm:prSet>
      <dgm:spPr/>
    </dgm:pt>
    <dgm:pt modelId="{090ABA92-9875-452A-AA88-57545697FF11}" type="pres">
      <dgm:prSet presAssocID="{23841FF1-E518-4857-8E1B-6BCA76C3E8EC}" presName="L1TextContainer" presStyleLbl="revTx" presStyleIdx="9" presStyleCnt="12">
        <dgm:presLayoutVars>
          <dgm:chMax val="1"/>
          <dgm:chPref val="1"/>
          <dgm:bulletEnabled val="1"/>
        </dgm:presLayoutVars>
      </dgm:prSet>
      <dgm:spPr/>
    </dgm:pt>
    <dgm:pt modelId="{0CC48006-3A82-4BD6-90CC-BD1D8A1B43F1}" type="pres">
      <dgm:prSet presAssocID="{23841FF1-E518-4857-8E1B-6BCA76C3E8EC}" presName="ConnectLine" presStyleLbl="sibTrans1D1" presStyleIdx="4" presStyleCnt="6"/>
      <dgm:spPr>
        <a:noFill/>
        <a:ln w="12700" cap="flat" cmpd="sng" algn="ctr">
          <a:solidFill>
            <a:schemeClr val="accent6">
              <a:hueOff val="0"/>
              <a:satOff val="0"/>
              <a:lumOff val="0"/>
              <a:alphaOff val="0"/>
            </a:schemeClr>
          </a:solidFill>
          <a:prstDash val="dash"/>
          <a:miter lim="800000"/>
        </a:ln>
        <a:effectLst/>
      </dgm:spPr>
    </dgm:pt>
    <dgm:pt modelId="{5E4059CA-87EB-4CBB-8435-273E6F04676D}" type="pres">
      <dgm:prSet presAssocID="{23841FF1-E518-4857-8E1B-6BCA76C3E8EC}" presName="EmptyPlaceHolder" presStyleCnt="0"/>
      <dgm:spPr/>
    </dgm:pt>
    <dgm:pt modelId="{29365B76-28F6-42E9-8920-2EFEB0AD2B3A}" type="pres">
      <dgm:prSet presAssocID="{44181B39-096F-408C-9940-699839FFA0F0}" presName="spaceBetweenRectangles" presStyleCnt="0"/>
      <dgm:spPr/>
    </dgm:pt>
    <dgm:pt modelId="{61043883-ECB5-412E-AA95-95B586DF2BE3}" type="pres">
      <dgm:prSet presAssocID="{CF7D8828-4996-42CB-B4CF-A70FE8A1F044}" presName="composite" presStyleCnt="0"/>
      <dgm:spPr/>
    </dgm:pt>
    <dgm:pt modelId="{E58272DA-E086-4CAA-B3C6-7E0F87A887C6}" type="pres">
      <dgm:prSet presAssocID="{CF7D8828-4996-42CB-B4CF-A70FE8A1F044}" presName="ConnectorPoint" presStyleLbl="lnNode1" presStyleIdx="5" presStyleCnt="6"/>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DB71E1F-AB91-4592-A6DD-026FB3E2C973}" type="pres">
      <dgm:prSet presAssocID="{CF7D8828-4996-42CB-B4CF-A70FE8A1F044}" presName="DropPinPlaceHolder" presStyleCnt="0"/>
      <dgm:spPr/>
    </dgm:pt>
    <dgm:pt modelId="{DD92EEE4-6012-4631-A276-1191BC59FD6F}" type="pres">
      <dgm:prSet presAssocID="{CF7D8828-4996-42CB-B4CF-A70FE8A1F044}" presName="DropPin" presStyleLbl="alignNode1" presStyleIdx="5" presStyleCnt="6"/>
      <dgm:spPr/>
    </dgm:pt>
    <dgm:pt modelId="{9FE746B1-8112-4102-809A-F0BABFD7F6B4}" type="pres">
      <dgm:prSet presAssocID="{CF7D8828-4996-42CB-B4CF-A70FE8A1F044}"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C4346E24-DD19-4969-86C7-15AD893149E9}" type="pres">
      <dgm:prSet presAssocID="{CF7D8828-4996-42CB-B4CF-A70FE8A1F044}" presName="L2TextContainer" presStyleLbl="revTx" presStyleIdx="10" presStyleCnt="12">
        <dgm:presLayoutVars>
          <dgm:bulletEnabled val="1"/>
        </dgm:presLayoutVars>
      </dgm:prSet>
      <dgm:spPr/>
    </dgm:pt>
    <dgm:pt modelId="{0623B007-1E28-40CB-8B3C-082003191745}" type="pres">
      <dgm:prSet presAssocID="{CF7D8828-4996-42CB-B4CF-A70FE8A1F044}" presName="L1TextContainer" presStyleLbl="revTx" presStyleIdx="11" presStyleCnt="12">
        <dgm:presLayoutVars>
          <dgm:chMax val="1"/>
          <dgm:chPref val="1"/>
          <dgm:bulletEnabled val="1"/>
        </dgm:presLayoutVars>
      </dgm:prSet>
      <dgm:spPr/>
    </dgm:pt>
    <dgm:pt modelId="{4A4A0767-E5DF-4933-9532-FB9A7D62A39D}" type="pres">
      <dgm:prSet presAssocID="{CF7D8828-4996-42CB-B4CF-A70FE8A1F044}" presName="ConnectLine" presStyleLbl="sibTrans1D1" presStyleIdx="5" presStyleCnt="6"/>
      <dgm:spPr>
        <a:noFill/>
        <a:ln w="12700" cap="flat" cmpd="sng" algn="ctr">
          <a:solidFill>
            <a:schemeClr val="accent6">
              <a:hueOff val="0"/>
              <a:satOff val="0"/>
              <a:lumOff val="0"/>
              <a:alphaOff val="0"/>
            </a:schemeClr>
          </a:solidFill>
          <a:prstDash val="dash"/>
          <a:miter lim="800000"/>
        </a:ln>
        <a:effectLst/>
      </dgm:spPr>
    </dgm:pt>
    <dgm:pt modelId="{36DF8D0D-CC71-4B77-9F44-29790C3E73EA}" type="pres">
      <dgm:prSet presAssocID="{CF7D8828-4996-42CB-B4CF-A70FE8A1F044}" presName="EmptyPlaceHolder" presStyleCnt="0"/>
      <dgm:spPr/>
    </dgm:pt>
  </dgm:ptLst>
  <dgm:cxnLst>
    <dgm:cxn modelId="{E38FFD02-0AF3-4482-A940-749418368D40}" type="presOf" srcId="{5932A924-A61E-4953-BBB7-2527A37E3D45}" destId="{115F8347-A237-4A75-813D-D238B22A97F1}" srcOrd="0" destOrd="0" presId="urn:microsoft.com/office/officeart/2017/3/layout/DropPinTimeline"/>
    <dgm:cxn modelId="{25D13A0F-5C87-47E4-8424-51A2B8FDA524}" srcId="{23841FF1-E518-4857-8E1B-6BCA76C3E8EC}" destId="{8A0C1D03-FB36-4AB4-86AE-4E9B4CFEAA75}" srcOrd="0" destOrd="0" parTransId="{B63E0CFC-29D5-4A11-8DEE-212F7963D9A6}" sibTransId="{E9AE3D3B-AFFF-4B03-BF30-D2D5843BA6A5}"/>
    <dgm:cxn modelId="{39E8D415-2279-471E-A1E1-1AEA7173B86C}" srcId="{63085546-7C7C-4B3E-ABEB-2669F1A65FB2}" destId="{7704DC66-FE91-4F85-AE76-09FB6F06B8AC}" srcOrd="2" destOrd="0" parTransId="{93B3FEB3-3E70-4A93-8C53-FD03D909D2F2}" sibTransId="{09B5F080-9D47-4A61-8128-07A11415C98D}"/>
    <dgm:cxn modelId="{16128B17-9511-4557-B383-A6A48276F670}" type="presOf" srcId="{23841FF1-E518-4857-8E1B-6BCA76C3E8EC}" destId="{090ABA92-9875-452A-AA88-57545697FF11}" srcOrd="0" destOrd="0" presId="urn:microsoft.com/office/officeart/2017/3/layout/DropPinTimeline"/>
    <dgm:cxn modelId="{88779018-CA83-4099-8E38-B894AA41FBB3}" type="presOf" srcId="{7704DC66-FE91-4F85-AE76-09FB6F06B8AC}" destId="{9AD25E43-D366-4F7A-AC90-DCC70FE8ED35}" srcOrd="0" destOrd="0" presId="urn:microsoft.com/office/officeart/2017/3/layout/DropPinTimeline"/>
    <dgm:cxn modelId="{7F1D221A-4940-40B1-A1D9-2F5E86F2AE70}" srcId="{5932A924-A61E-4953-BBB7-2527A37E3D45}" destId="{0A7DD56C-908B-4EE6-BFCA-07E3EA8EFD89}" srcOrd="0" destOrd="0" parTransId="{FAFE8453-714B-40D0-94D8-54267A7A5862}" sibTransId="{D6D9541F-3F92-4AA4-BCD5-111101D60763}"/>
    <dgm:cxn modelId="{259E2938-63AE-4C12-9B36-B8964D72668D}" type="presOf" srcId="{97C5D91F-01D6-4C10-869F-65A1E133D008}" destId="{C4346E24-DD19-4969-86C7-15AD893149E9}" srcOrd="0" destOrd="0" presId="urn:microsoft.com/office/officeart/2017/3/layout/DropPinTimeline"/>
    <dgm:cxn modelId="{BE4E813E-02AF-4A54-B067-BDED4BB68C80}" srcId="{63085546-7C7C-4B3E-ABEB-2669F1A65FB2}" destId="{23841FF1-E518-4857-8E1B-6BCA76C3E8EC}" srcOrd="4" destOrd="0" parTransId="{732D3AA5-4AFD-44D5-8F64-20718C4E8C81}" sibTransId="{44181B39-096F-408C-9940-699839FFA0F0}"/>
    <dgm:cxn modelId="{55ED6964-C7F7-4604-8063-91B5BFAD84A2}" type="presOf" srcId="{3D57812F-EBCF-4E95-BD2F-BE2A335C25D9}" destId="{87FEA95B-0AF5-4A82-AA47-B008B64F69D7}" srcOrd="0" destOrd="0" presId="urn:microsoft.com/office/officeart/2017/3/layout/DropPinTimeline"/>
    <dgm:cxn modelId="{CC8B4D47-B2AB-4F38-A585-5628AC6C099E}" type="presOf" srcId="{8A0C1D03-FB36-4AB4-86AE-4E9B4CFEAA75}" destId="{7EC2C687-34A7-4CE6-9DF7-786C8332FE79}" srcOrd="0" destOrd="0" presId="urn:microsoft.com/office/officeart/2017/3/layout/DropPinTimeline"/>
    <dgm:cxn modelId="{24ABCD4F-1122-4C9A-9D94-A5B38C97D058}" type="presOf" srcId="{58CF1A12-011A-485A-91D7-2065B04EF366}" destId="{23273213-E705-4066-A218-9997391C201B}" srcOrd="0" destOrd="0" presId="urn:microsoft.com/office/officeart/2017/3/layout/DropPinTimeline"/>
    <dgm:cxn modelId="{17172870-1DED-4EB2-B81A-E0B2A3B056FC}" srcId="{CF7D8828-4996-42CB-B4CF-A70FE8A1F044}" destId="{97C5D91F-01D6-4C10-869F-65A1E133D008}" srcOrd="0" destOrd="0" parTransId="{05BA5702-0BAE-421C-8915-AD5B292FD518}" sibTransId="{393FEE2E-E4BE-4861-917E-03E6BADA60BC}"/>
    <dgm:cxn modelId="{50EECF7E-842A-4EE0-9814-7F52685E76C0}" srcId="{63085546-7C7C-4B3E-ABEB-2669F1A65FB2}" destId="{CF7D8828-4996-42CB-B4CF-A70FE8A1F044}" srcOrd="5" destOrd="0" parTransId="{105301CC-2A8A-4DB3-BC11-3B0312372613}" sibTransId="{A7FF80E1-6C4F-44CF-A7A0-361DE109365C}"/>
    <dgm:cxn modelId="{CEF7F78E-414F-431F-9737-766D773DE457}" type="presOf" srcId="{3C24F814-3915-4824-AAF9-CA5C011A1E39}" destId="{771913B6-8E9D-4189-BFA8-41E17B9DE40A}"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E72771A3-18F4-40DA-B4E0-37CBAB589C69}" srcId="{7704DC66-FE91-4F85-AE76-09FB6F06B8AC}" destId="{3C24F814-3915-4824-AAF9-CA5C011A1E39}" srcOrd="0" destOrd="0" parTransId="{EA4E7685-6381-463C-A341-254F53A31839}" sibTransId="{8EC9A069-2F34-43A4-AD4B-DE466EEABFAA}"/>
    <dgm:cxn modelId="{5A4E41A6-77E0-4AC5-9538-E184B93BF086}" srcId="{63085546-7C7C-4B3E-ABEB-2669F1A65FB2}" destId="{5932A924-A61E-4953-BBB7-2527A37E3D45}" srcOrd="0" destOrd="0" parTransId="{27419DB8-1AF1-4B09-8178-931D54811A54}" sibTransId="{A6D392B4-C4F1-4D9E-8A49-59D9BECFC6B1}"/>
    <dgm:cxn modelId="{E44683AA-766E-40C8-BE1C-82B82528344A}" srcId="{63085546-7C7C-4B3E-ABEB-2669F1A65FB2}" destId="{58CF1A12-011A-485A-91D7-2065B04EF366}" srcOrd="3" destOrd="0" parTransId="{4060B6F2-1DD3-4D6A-99EF-8EE81763A652}" sibTransId="{8BD4E571-DFFD-42B8-93A7-E945B075736F}"/>
    <dgm:cxn modelId="{5A6867B6-1D83-4F3B-A9FD-45C79C593F1D}" type="presOf" srcId="{CF7D8828-4996-42CB-B4CF-A70FE8A1F044}" destId="{0623B007-1E28-40CB-8B3C-082003191745}" srcOrd="0" destOrd="0" presId="urn:microsoft.com/office/officeart/2017/3/layout/DropPinTimeline"/>
    <dgm:cxn modelId="{93184EC6-5B5B-43D1-9D6D-D53E0A21EF3D}" srcId="{63085546-7C7C-4B3E-ABEB-2669F1A65FB2}" destId="{3D57812F-EBCF-4E95-BD2F-BE2A335C25D9}" srcOrd="1" destOrd="0" parTransId="{D5BCAF46-1AB2-4255-A13B-BFA95A41C1EB}" sibTransId="{8E9789A3-3B7B-4289-B1E8-D6CE76A187AC}"/>
    <dgm:cxn modelId="{BCC631E3-E832-44A0-8EE4-3E6B0AF6761D}" srcId="{58CF1A12-011A-485A-91D7-2065B04EF366}" destId="{BFCC8001-041F-4CD5-913F-D35259C6A031}" srcOrd="0" destOrd="0" parTransId="{E0725017-5585-4ED9-990A-583E23E32F99}" sibTransId="{247DA655-24C8-428C-BA66-94DCFF49A67C}"/>
    <dgm:cxn modelId="{043DEAE3-6B4C-4CB8-954A-92A6F2F7EE78}" type="presOf" srcId="{BB2B08DA-005C-40F8-A9F0-00BA4A11027B}" destId="{F426AEBB-1A56-4B39-9BEF-331AAD5F5DE7}" srcOrd="0" destOrd="0" presId="urn:microsoft.com/office/officeart/2017/3/layout/DropPinTimeline"/>
    <dgm:cxn modelId="{C21567F8-68D8-4682-AACC-2A57C8C03C38}" type="presOf" srcId="{BFCC8001-041F-4CD5-913F-D35259C6A031}" destId="{CEB4E1E5-156C-4E97-BB84-9078557FC1BA}" srcOrd="0" destOrd="0" presId="urn:microsoft.com/office/officeart/2017/3/layout/DropPinTimeline"/>
    <dgm:cxn modelId="{66028BFC-B47B-42ED-9896-FE6B2A2E4397}" type="presOf" srcId="{0A7DD56C-908B-4EE6-BFCA-07E3EA8EFD89}" destId="{7BECB944-F1EF-48C2-83F8-D3E9DD4D2B28}" srcOrd="0" destOrd="0" presId="urn:microsoft.com/office/officeart/2017/3/layout/DropPinTimeline"/>
    <dgm:cxn modelId="{248CD5FC-BDA9-47EE-B4A1-C029DA0AF17B}" srcId="{3D57812F-EBCF-4E95-BD2F-BE2A335C25D9}" destId="{BB2B08DA-005C-40F8-A9F0-00BA4A11027B}" srcOrd="0" destOrd="0" parTransId="{76E7E39D-9EA4-492D-BCAF-1D6A808854E4}" sibTransId="{4FA0785C-4E41-46C7-B663-C6A1FF5842A1}"/>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309339EC-2E0A-45B2-924D-323B97E2582C}" type="presParOf" srcId="{46A6B157-7198-41C4-9D25-C4F8885F1B6F}" destId="{9C4BF571-F7F9-4B9A-9AFE-EE607A0B7177}" srcOrd="0" destOrd="0" presId="urn:microsoft.com/office/officeart/2017/3/layout/DropPinTimeline"/>
    <dgm:cxn modelId="{F98F9E7B-B69D-4D6E-804F-255C32DA9CD5}" type="presParOf" srcId="{9C4BF571-F7F9-4B9A-9AFE-EE607A0B7177}" destId="{ADB98E4A-4E69-4024-80D0-F952FACFED7A}" srcOrd="0" destOrd="0" presId="urn:microsoft.com/office/officeart/2017/3/layout/DropPinTimeline"/>
    <dgm:cxn modelId="{43401044-DD7C-4ADE-98E4-F25B16044E41}" type="presParOf" srcId="{9C4BF571-F7F9-4B9A-9AFE-EE607A0B7177}" destId="{EC8D5C66-02D8-46C8-BC1D-F945A65C217B}" srcOrd="1" destOrd="0" presId="urn:microsoft.com/office/officeart/2017/3/layout/DropPinTimeline"/>
    <dgm:cxn modelId="{A18C7CE5-32FF-4A39-A6AB-38747654E0A4}" type="presParOf" srcId="{EC8D5C66-02D8-46C8-BC1D-F945A65C217B}" destId="{6F374634-5893-4681-95F2-AE5E01C7B547}" srcOrd="0" destOrd="0" presId="urn:microsoft.com/office/officeart/2017/3/layout/DropPinTimeline"/>
    <dgm:cxn modelId="{F407B1CE-0F42-4999-B5C8-3DFB67C4671E}" type="presParOf" srcId="{EC8D5C66-02D8-46C8-BC1D-F945A65C217B}" destId="{382E771E-705F-4AE7-8E7F-F4EBB967588F}" srcOrd="1" destOrd="0" presId="urn:microsoft.com/office/officeart/2017/3/layout/DropPinTimeline"/>
    <dgm:cxn modelId="{2D364EB0-DFEA-4C51-B486-3FC4974DF0C5}" type="presParOf" srcId="{9C4BF571-F7F9-4B9A-9AFE-EE607A0B7177}" destId="{7BECB944-F1EF-48C2-83F8-D3E9DD4D2B28}" srcOrd="2" destOrd="0" presId="urn:microsoft.com/office/officeart/2017/3/layout/DropPinTimeline"/>
    <dgm:cxn modelId="{68DEAAFE-102C-4D6A-949D-9ED2A475906E}" type="presParOf" srcId="{9C4BF571-F7F9-4B9A-9AFE-EE607A0B7177}" destId="{115F8347-A237-4A75-813D-D238B22A97F1}" srcOrd="3" destOrd="0" presId="urn:microsoft.com/office/officeart/2017/3/layout/DropPinTimeline"/>
    <dgm:cxn modelId="{5E957528-F9F1-4C41-965B-0F4C48BD34C9}" type="presParOf" srcId="{9C4BF571-F7F9-4B9A-9AFE-EE607A0B7177}" destId="{274BA7AF-D216-4B05-B892-8CD09ABC7838}" srcOrd="4" destOrd="0" presId="urn:microsoft.com/office/officeart/2017/3/layout/DropPinTimeline"/>
    <dgm:cxn modelId="{FB5E97A5-E305-4A4C-9551-479EAC193812}" type="presParOf" srcId="{9C4BF571-F7F9-4B9A-9AFE-EE607A0B7177}" destId="{F7A4898B-E6DD-4F36-9212-B0A987F2A8C5}" srcOrd="5" destOrd="0" presId="urn:microsoft.com/office/officeart/2017/3/layout/DropPinTimeline"/>
    <dgm:cxn modelId="{F4ABFC0A-42BB-48C6-8891-270D6330F41B}" type="presParOf" srcId="{46A6B157-7198-41C4-9D25-C4F8885F1B6F}" destId="{953E9674-AA21-492F-A5FF-DBFD1CA4059F}" srcOrd="1" destOrd="0" presId="urn:microsoft.com/office/officeart/2017/3/layout/DropPinTimeline"/>
    <dgm:cxn modelId="{4CC6D99D-BEFD-4A79-A74F-9EDDF986E25D}" type="presParOf" srcId="{46A6B157-7198-41C4-9D25-C4F8885F1B6F}" destId="{8469A2BA-351F-45E1-974F-C8F584674695}" srcOrd="2" destOrd="0" presId="urn:microsoft.com/office/officeart/2017/3/layout/DropPinTimeline"/>
    <dgm:cxn modelId="{A798F02E-B98C-4F8A-BEEF-8E3BAA25EA4C}" type="presParOf" srcId="{8469A2BA-351F-45E1-974F-C8F584674695}" destId="{D341E0BA-44B6-404E-BB8C-76FF0418F8FD}" srcOrd="0" destOrd="0" presId="urn:microsoft.com/office/officeart/2017/3/layout/DropPinTimeline"/>
    <dgm:cxn modelId="{49DEB938-5A29-4B45-A050-FFFA28C0284C}" type="presParOf" srcId="{8469A2BA-351F-45E1-974F-C8F584674695}" destId="{0DC1449F-3B24-454A-A792-10D983CCB5B7}" srcOrd="1" destOrd="0" presId="urn:microsoft.com/office/officeart/2017/3/layout/DropPinTimeline"/>
    <dgm:cxn modelId="{0B736B2A-3B14-4B28-A910-F56547F5E704}" type="presParOf" srcId="{0DC1449F-3B24-454A-A792-10D983CCB5B7}" destId="{71F86DD9-95E1-4DE9-88F8-4F3A903D48FE}" srcOrd="0" destOrd="0" presId="urn:microsoft.com/office/officeart/2017/3/layout/DropPinTimeline"/>
    <dgm:cxn modelId="{6F82852F-6F99-4493-889B-D4ECB38FDE32}" type="presParOf" srcId="{0DC1449F-3B24-454A-A792-10D983CCB5B7}" destId="{DEC7A68D-1341-4271-A43C-C9FEEE29CB34}" srcOrd="1" destOrd="0" presId="urn:microsoft.com/office/officeart/2017/3/layout/DropPinTimeline"/>
    <dgm:cxn modelId="{07C3EF0B-9B0F-4853-97FE-C87B411B3AED}" type="presParOf" srcId="{8469A2BA-351F-45E1-974F-C8F584674695}" destId="{F426AEBB-1A56-4B39-9BEF-331AAD5F5DE7}" srcOrd="2" destOrd="0" presId="urn:microsoft.com/office/officeart/2017/3/layout/DropPinTimeline"/>
    <dgm:cxn modelId="{DC5376AD-F02A-48B4-AD95-794A7E94F243}" type="presParOf" srcId="{8469A2BA-351F-45E1-974F-C8F584674695}" destId="{87FEA95B-0AF5-4A82-AA47-B008B64F69D7}" srcOrd="3" destOrd="0" presId="urn:microsoft.com/office/officeart/2017/3/layout/DropPinTimeline"/>
    <dgm:cxn modelId="{12770712-2917-4960-A86B-224FFB60543A}" type="presParOf" srcId="{8469A2BA-351F-45E1-974F-C8F584674695}" destId="{460DEBC9-A162-4EEA-8EC9-1E02CCE96F8A}" srcOrd="4" destOrd="0" presId="urn:microsoft.com/office/officeart/2017/3/layout/DropPinTimeline"/>
    <dgm:cxn modelId="{67931C92-5414-4A3D-BF9A-BBACDB581E83}" type="presParOf" srcId="{8469A2BA-351F-45E1-974F-C8F584674695}" destId="{A8FFDEFB-8E4A-446C-B7BD-0767D3883CE8}" srcOrd="5" destOrd="0" presId="urn:microsoft.com/office/officeart/2017/3/layout/DropPinTimeline"/>
    <dgm:cxn modelId="{C1E35B5F-816A-4B1D-94BF-13FF3FD603E2}" type="presParOf" srcId="{46A6B157-7198-41C4-9D25-C4F8885F1B6F}" destId="{CD01F53C-0799-473B-A4A7-D5EA6DD4BC2D}" srcOrd="3" destOrd="0" presId="urn:microsoft.com/office/officeart/2017/3/layout/DropPinTimeline"/>
    <dgm:cxn modelId="{1E0A1143-3A8F-44C2-9B47-FC26A82FAE56}" type="presParOf" srcId="{46A6B157-7198-41C4-9D25-C4F8885F1B6F}" destId="{B87DADCA-917E-44F5-B58A-A587B959D850}" srcOrd="4" destOrd="0" presId="urn:microsoft.com/office/officeart/2017/3/layout/DropPinTimeline"/>
    <dgm:cxn modelId="{9616EA2A-120A-4D8A-907E-6C554CFEC67C}" type="presParOf" srcId="{B87DADCA-917E-44F5-B58A-A587B959D850}" destId="{CD92019F-486E-4653-AFBC-0CF8D1F6836A}" srcOrd="0" destOrd="0" presId="urn:microsoft.com/office/officeart/2017/3/layout/DropPinTimeline"/>
    <dgm:cxn modelId="{FB40FBE7-FD61-4C03-AAFB-100D85777819}" type="presParOf" srcId="{B87DADCA-917E-44F5-B58A-A587B959D850}" destId="{E9E8F45E-73A8-4F82-B1A8-0E8A67753908}" srcOrd="1" destOrd="0" presId="urn:microsoft.com/office/officeart/2017/3/layout/DropPinTimeline"/>
    <dgm:cxn modelId="{1A1CD974-FA0E-4D08-AE84-94AE2DBC0C1F}" type="presParOf" srcId="{E9E8F45E-73A8-4F82-B1A8-0E8A67753908}" destId="{F19ADC8C-0A68-4769-99CA-4BDF79C0B7C7}" srcOrd="0" destOrd="0" presId="urn:microsoft.com/office/officeart/2017/3/layout/DropPinTimeline"/>
    <dgm:cxn modelId="{D898C7B7-42D7-4551-B987-152DE6AA831F}" type="presParOf" srcId="{E9E8F45E-73A8-4F82-B1A8-0E8A67753908}" destId="{BF3E38D3-DF14-4F43-ADFD-2D69E58E9C1C}" srcOrd="1" destOrd="0" presId="urn:microsoft.com/office/officeart/2017/3/layout/DropPinTimeline"/>
    <dgm:cxn modelId="{68A96172-4AF4-4E97-8C68-87482A351303}" type="presParOf" srcId="{B87DADCA-917E-44F5-B58A-A587B959D850}" destId="{771913B6-8E9D-4189-BFA8-41E17B9DE40A}" srcOrd="2" destOrd="0" presId="urn:microsoft.com/office/officeart/2017/3/layout/DropPinTimeline"/>
    <dgm:cxn modelId="{FFAC658C-68B8-41F5-843F-B683CCDD790D}" type="presParOf" srcId="{B87DADCA-917E-44F5-B58A-A587B959D850}" destId="{9AD25E43-D366-4F7A-AC90-DCC70FE8ED35}" srcOrd="3" destOrd="0" presId="urn:microsoft.com/office/officeart/2017/3/layout/DropPinTimeline"/>
    <dgm:cxn modelId="{DB8C2DC3-EBF6-44EC-B73E-EA108AF7DFCB}" type="presParOf" srcId="{B87DADCA-917E-44F5-B58A-A587B959D850}" destId="{87F12B7A-9C5E-4E6C-B2FF-C6BF180C56F2}" srcOrd="4" destOrd="0" presId="urn:microsoft.com/office/officeart/2017/3/layout/DropPinTimeline"/>
    <dgm:cxn modelId="{ED30EAB9-EAAE-4214-923A-B92C6FA37E46}" type="presParOf" srcId="{B87DADCA-917E-44F5-B58A-A587B959D850}" destId="{DFDE5FB9-6E8C-4980-AB16-56080F69FB29}" srcOrd="5" destOrd="0" presId="urn:microsoft.com/office/officeart/2017/3/layout/DropPinTimeline"/>
    <dgm:cxn modelId="{33214C13-A579-46AB-82B8-21457C53F436}" type="presParOf" srcId="{46A6B157-7198-41C4-9D25-C4F8885F1B6F}" destId="{CF15A789-FCB2-43E5-9635-226657982747}" srcOrd="5" destOrd="0" presId="urn:microsoft.com/office/officeart/2017/3/layout/DropPinTimeline"/>
    <dgm:cxn modelId="{21052207-A3C9-4A56-BEAA-420B72464D1F}" type="presParOf" srcId="{46A6B157-7198-41C4-9D25-C4F8885F1B6F}" destId="{BF900298-4327-430B-B57A-E3CF69FC4558}" srcOrd="6" destOrd="0" presId="urn:microsoft.com/office/officeart/2017/3/layout/DropPinTimeline"/>
    <dgm:cxn modelId="{F4F5235B-97CA-4855-8CF5-240B0518A32E}" type="presParOf" srcId="{BF900298-4327-430B-B57A-E3CF69FC4558}" destId="{887A26E7-E2E5-469C-9752-ADF7A667988F}" srcOrd="0" destOrd="0" presId="urn:microsoft.com/office/officeart/2017/3/layout/DropPinTimeline"/>
    <dgm:cxn modelId="{96DD8593-64EE-4E37-8B07-5C5FFD6C2D36}" type="presParOf" srcId="{BF900298-4327-430B-B57A-E3CF69FC4558}" destId="{AFDAA86A-803F-4E1C-86EA-321577DD6522}" srcOrd="1" destOrd="0" presId="urn:microsoft.com/office/officeart/2017/3/layout/DropPinTimeline"/>
    <dgm:cxn modelId="{4715C899-6A1B-47A4-AD93-C705C41E1F79}" type="presParOf" srcId="{AFDAA86A-803F-4E1C-86EA-321577DD6522}" destId="{14D40973-B3F8-47D5-8BBB-C4D65B6B8163}" srcOrd="0" destOrd="0" presId="urn:microsoft.com/office/officeart/2017/3/layout/DropPinTimeline"/>
    <dgm:cxn modelId="{26DCCC60-A808-4A27-B818-A96090BC0EDA}" type="presParOf" srcId="{AFDAA86A-803F-4E1C-86EA-321577DD6522}" destId="{4B6CE606-4C08-4575-A771-E8F0F4351B24}" srcOrd="1" destOrd="0" presId="urn:microsoft.com/office/officeart/2017/3/layout/DropPinTimeline"/>
    <dgm:cxn modelId="{2CD0CC3A-FDBA-4E75-BA4C-50EADA893C77}" type="presParOf" srcId="{BF900298-4327-430B-B57A-E3CF69FC4558}" destId="{CEB4E1E5-156C-4E97-BB84-9078557FC1BA}" srcOrd="2" destOrd="0" presId="urn:microsoft.com/office/officeart/2017/3/layout/DropPinTimeline"/>
    <dgm:cxn modelId="{8DD56FE8-B26F-4C2C-AE1B-13BDEF847AFE}" type="presParOf" srcId="{BF900298-4327-430B-B57A-E3CF69FC4558}" destId="{23273213-E705-4066-A218-9997391C201B}" srcOrd="3" destOrd="0" presId="urn:microsoft.com/office/officeart/2017/3/layout/DropPinTimeline"/>
    <dgm:cxn modelId="{63DEFED6-4085-4A65-8C6E-65CC6D8AC328}" type="presParOf" srcId="{BF900298-4327-430B-B57A-E3CF69FC4558}" destId="{1E0628DC-1AC9-4DA7-8681-C11455463139}" srcOrd="4" destOrd="0" presId="urn:microsoft.com/office/officeart/2017/3/layout/DropPinTimeline"/>
    <dgm:cxn modelId="{C889BDE4-1488-4194-A4F2-7A30D6D73094}" type="presParOf" srcId="{BF900298-4327-430B-B57A-E3CF69FC4558}" destId="{19D8E9FA-5C3F-4DB2-ACF7-CDFA88B1FEF6}" srcOrd="5" destOrd="0" presId="urn:microsoft.com/office/officeart/2017/3/layout/DropPinTimeline"/>
    <dgm:cxn modelId="{5B6C6F39-690F-4A0A-92EC-0B5FA9B85211}" type="presParOf" srcId="{46A6B157-7198-41C4-9D25-C4F8885F1B6F}" destId="{DAE31A2C-024F-43F0-B2B8-E7CC31258AF5}" srcOrd="7" destOrd="0" presId="urn:microsoft.com/office/officeart/2017/3/layout/DropPinTimeline"/>
    <dgm:cxn modelId="{F5260973-FC67-4BC8-BD06-0D060B17AD2A}" type="presParOf" srcId="{46A6B157-7198-41C4-9D25-C4F8885F1B6F}" destId="{4946E574-45F6-4B2B-8F84-D5023A75C062}" srcOrd="8" destOrd="0" presId="urn:microsoft.com/office/officeart/2017/3/layout/DropPinTimeline"/>
    <dgm:cxn modelId="{11532350-C800-42D7-9601-FA7288ADC88D}" type="presParOf" srcId="{4946E574-45F6-4B2B-8F84-D5023A75C062}" destId="{F115B4FE-90C3-4250-97A3-D6584A99C450}" srcOrd="0" destOrd="0" presId="urn:microsoft.com/office/officeart/2017/3/layout/DropPinTimeline"/>
    <dgm:cxn modelId="{BE137E82-FA73-4D55-B46C-E4EBBBF21E70}" type="presParOf" srcId="{4946E574-45F6-4B2B-8F84-D5023A75C062}" destId="{5B8E1EB8-D3BF-48C5-9394-471CF4291EB1}" srcOrd="1" destOrd="0" presId="urn:microsoft.com/office/officeart/2017/3/layout/DropPinTimeline"/>
    <dgm:cxn modelId="{5986718D-6BA4-4107-9EDD-F9F663CC0E80}" type="presParOf" srcId="{5B8E1EB8-D3BF-48C5-9394-471CF4291EB1}" destId="{04EDDB65-9F6F-4488-8075-CB578A83338B}" srcOrd="0" destOrd="0" presId="urn:microsoft.com/office/officeart/2017/3/layout/DropPinTimeline"/>
    <dgm:cxn modelId="{AD5867E0-4856-4D83-990E-D1C5045A180A}" type="presParOf" srcId="{5B8E1EB8-D3BF-48C5-9394-471CF4291EB1}" destId="{249F16BF-07DD-48C2-9517-407719F91152}" srcOrd="1" destOrd="0" presId="urn:microsoft.com/office/officeart/2017/3/layout/DropPinTimeline"/>
    <dgm:cxn modelId="{7CC72197-B8EC-4F6F-80DD-0E3D222AD0BF}" type="presParOf" srcId="{4946E574-45F6-4B2B-8F84-D5023A75C062}" destId="{7EC2C687-34A7-4CE6-9DF7-786C8332FE79}" srcOrd="2" destOrd="0" presId="urn:microsoft.com/office/officeart/2017/3/layout/DropPinTimeline"/>
    <dgm:cxn modelId="{00169096-54BE-4DCF-9D36-450EC39E9766}" type="presParOf" srcId="{4946E574-45F6-4B2B-8F84-D5023A75C062}" destId="{090ABA92-9875-452A-AA88-57545697FF11}" srcOrd="3" destOrd="0" presId="urn:microsoft.com/office/officeart/2017/3/layout/DropPinTimeline"/>
    <dgm:cxn modelId="{C9729006-D1A8-445F-AF60-069C34C8E0E7}" type="presParOf" srcId="{4946E574-45F6-4B2B-8F84-D5023A75C062}" destId="{0CC48006-3A82-4BD6-90CC-BD1D8A1B43F1}" srcOrd="4" destOrd="0" presId="urn:microsoft.com/office/officeart/2017/3/layout/DropPinTimeline"/>
    <dgm:cxn modelId="{5A0AE411-764B-40F4-A813-3EAFBDA6F18B}" type="presParOf" srcId="{4946E574-45F6-4B2B-8F84-D5023A75C062}" destId="{5E4059CA-87EB-4CBB-8435-273E6F04676D}" srcOrd="5" destOrd="0" presId="urn:microsoft.com/office/officeart/2017/3/layout/DropPinTimeline"/>
    <dgm:cxn modelId="{9B6B87BE-F9D8-415D-9334-8B5AF7783974}" type="presParOf" srcId="{46A6B157-7198-41C4-9D25-C4F8885F1B6F}" destId="{29365B76-28F6-42E9-8920-2EFEB0AD2B3A}" srcOrd="9" destOrd="0" presId="urn:microsoft.com/office/officeart/2017/3/layout/DropPinTimeline"/>
    <dgm:cxn modelId="{1303A0C4-9023-4BD2-88A9-A574B91CDBCA}" type="presParOf" srcId="{46A6B157-7198-41C4-9D25-C4F8885F1B6F}" destId="{61043883-ECB5-412E-AA95-95B586DF2BE3}" srcOrd="10" destOrd="0" presId="urn:microsoft.com/office/officeart/2017/3/layout/DropPinTimeline"/>
    <dgm:cxn modelId="{5415F5CE-D595-4298-94A6-DBD5B624B263}" type="presParOf" srcId="{61043883-ECB5-412E-AA95-95B586DF2BE3}" destId="{E58272DA-E086-4CAA-B3C6-7E0F87A887C6}" srcOrd="0" destOrd="0" presId="urn:microsoft.com/office/officeart/2017/3/layout/DropPinTimeline"/>
    <dgm:cxn modelId="{27B0EE4F-6AF4-4AEB-8096-C41D9BD19FE3}" type="presParOf" srcId="{61043883-ECB5-412E-AA95-95B586DF2BE3}" destId="{BDB71E1F-AB91-4592-A6DD-026FB3E2C973}" srcOrd="1" destOrd="0" presId="urn:microsoft.com/office/officeart/2017/3/layout/DropPinTimeline"/>
    <dgm:cxn modelId="{3C929B75-B4F3-4DB3-8C3F-9AE7C460934B}" type="presParOf" srcId="{BDB71E1F-AB91-4592-A6DD-026FB3E2C973}" destId="{DD92EEE4-6012-4631-A276-1191BC59FD6F}" srcOrd="0" destOrd="0" presId="urn:microsoft.com/office/officeart/2017/3/layout/DropPinTimeline"/>
    <dgm:cxn modelId="{D5B3FE26-7BD5-4FED-AAF9-D7058D0A7CA8}" type="presParOf" srcId="{BDB71E1F-AB91-4592-A6DD-026FB3E2C973}" destId="{9FE746B1-8112-4102-809A-F0BABFD7F6B4}" srcOrd="1" destOrd="0" presId="urn:microsoft.com/office/officeart/2017/3/layout/DropPinTimeline"/>
    <dgm:cxn modelId="{F62917EC-B476-4B37-A785-F516E980F9E2}" type="presParOf" srcId="{61043883-ECB5-412E-AA95-95B586DF2BE3}" destId="{C4346E24-DD19-4969-86C7-15AD893149E9}" srcOrd="2" destOrd="0" presId="urn:microsoft.com/office/officeart/2017/3/layout/DropPinTimeline"/>
    <dgm:cxn modelId="{62F5BDC4-A0EF-4294-91F1-52C5F32022AB}" type="presParOf" srcId="{61043883-ECB5-412E-AA95-95B586DF2BE3}" destId="{0623B007-1E28-40CB-8B3C-082003191745}" srcOrd="3" destOrd="0" presId="urn:microsoft.com/office/officeart/2017/3/layout/DropPinTimeline"/>
    <dgm:cxn modelId="{F38376E2-783D-440A-AA7F-A459DF9E476A}" type="presParOf" srcId="{61043883-ECB5-412E-AA95-95B586DF2BE3}" destId="{4A4A0767-E5DF-4933-9532-FB9A7D62A39D}" srcOrd="4" destOrd="0" presId="urn:microsoft.com/office/officeart/2017/3/layout/DropPinTimeline"/>
    <dgm:cxn modelId="{FE36757B-186E-4637-A744-5868A8A4AD37}" type="presParOf" srcId="{61043883-ECB5-412E-AA95-95B586DF2BE3}" destId="{36DF8D0D-CC71-4B77-9F44-29790C3E73E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C52545-5556-48CA-86F1-109420AEE621}"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CF286944-5F17-4DE8-93B5-20F7840D7450}">
      <dgm:prSet phldrT="[Text]"/>
      <dgm:spPr/>
      <dgm:t>
        <a:bodyPr/>
        <a:lstStyle/>
        <a:p>
          <a:r>
            <a:rPr lang="en-GB" dirty="0">
              <a:latin typeface="Network Rail Sans" panose="02000000040000020004" pitchFamily="2" charset="0"/>
            </a:rPr>
            <a:t>Initial Training</a:t>
          </a:r>
        </a:p>
      </dgm:t>
    </dgm:pt>
    <dgm:pt modelId="{A0276C46-44DA-451B-B4BA-79A4BA0C255F}" type="parTrans" cxnId="{6A60301F-5BCA-4C42-9601-1388AC3CB31E}">
      <dgm:prSet/>
      <dgm:spPr/>
      <dgm:t>
        <a:bodyPr/>
        <a:lstStyle/>
        <a:p>
          <a:endParaRPr lang="en-GB"/>
        </a:p>
      </dgm:t>
    </dgm:pt>
    <dgm:pt modelId="{C8B71933-F0C2-4C0D-872B-57A457E590FD}" type="sibTrans" cxnId="{6A60301F-5BCA-4C42-9601-1388AC3CB31E}">
      <dgm:prSet/>
      <dgm:spPr/>
      <dgm:t>
        <a:bodyPr/>
        <a:lstStyle/>
        <a:p>
          <a:endParaRPr lang="en-GB"/>
        </a:p>
      </dgm:t>
    </dgm:pt>
    <dgm:pt modelId="{6E343EFD-43CE-4FD9-9EB7-11ADFF3447CD}">
      <dgm:prSet phldrT="[Text]"/>
      <dgm:spPr/>
      <dgm:t>
        <a:bodyPr/>
        <a:lstStyle/>
        <a:p>
          <a:r>
            <a:rPr lang="en-GB" dirty="0">
              <a:latin typeface="Network Rail Sans" panose="02000000040000020004" pitchFamily="2" charset="0"/>
            </a:rPr>
            <a:t>Training successfully completed</a:t>
          </a:r>
        </a:p>
      </dgm:t>
    </dgm:pt>
    <dgm:pt modelId="{B46964D5-2C97-4966-A7DD-D86664C05B10}" type="parTrans" cxnId="{B633F3DF-C1DE-4D1D-9BCA-335CA8189E25}">
      <dgm:prSet/>
      <dgm:spPr/>
      <dgm:t>
        <a:bodyPr/>
        <a:lstStyle/>
        <a:p>
          <a:endParaRPr lang="en-GB"/>
        </a:p>
      </dgm:t>
    </dgm:pt>
    <dgm:pt modelId="{37E1F4EE-B97C-4762-BB5E-F0BD6CBE4577}" type="sibTrans" cxnId="{B633F3DF-C1DE-4D1D-9BCA-335CA8189E25}">
      <dgm:prSet/>
      <dgm:spPr/>
      <dgm:t>
        <a:bodyPr/>
        <a:lstStyle/>
        <a:p>
          <a:endParaRPr lang="en-GB"/>
        </a:p>
      </dgm:t>
    </dgm:pt>
    <dgm:pt modelId="{43E8BA6A-FE69-4E12-A15D-99F4729C07FA}">
      <dgm:prSet phldrT="[Text]"/>
      <dgm:spPr/>
      <dgm:t>
        <a:bodyPr/>
        <a:lstStyle/>
        <a:p>
          <a:r>
            <a:rPr lang="en-GB" dirty="0">
              <a:solidFill>
                <a:prstClr val="white"/>
              </a:solidFill>
              <a:latin typeface="Network Rail Sans" panose="02000000040000020004" pitchFamily="2" charset="0"/>
              <a:ea typeface="+mn-ea"/>
              <a:cs typeface="+mn-cs"/>
            </a:rPr>
            <a:t>Renewal</a:t>
          </a:r>
          <a:endParaRPr lang="en-GB" dirty="0">
            <a:latin typeface="Network Rail Sans" panose="02000000040000020004" pitchFamily="2" charset="0"/>
          </a:endParaRPr>
        </a:p>
      </dgm:t>
    </dgm:pt>
    <dgm:pt modelId="{7355C055-B390-49E6-9005-BE4329E0F48C}" type="parTrans" cxnId="{293F27BF-1A88-4AAF-B195-2E4FF06C3564}">
      <dgm:prSet/>
      <dgm:spPr/>
      <dgm:t>
        <a:bodyPr/>
        <a:lstStyle/>
        <a:p>
          <a:endParaRPr lang="en-GB"/>
        </a:p>
      </dgm:t>
    </dgm:pt>
    <dgm:pt modelId="{38766D51-33E3-4BC8-8B4B-A6BD19EBD0FF}" type="sibTrans" cxnId="{293F27BF-1A88-4AAF-B195-2E4FF06C3564}">
      <dgm:prSet/>
      <dgm:spPr/>
      <dgm:t>
        <a:bodyPr/>
        <a:lstStyle/>
        <a:p>
          <a:endParaRPr lang="en-GB"/>
        </a:p>
      </dgm:t>
    </dgm:pt>
    <dgm:pt modelId="{FE75CBEE-2B96-4F63-A887-879EDA7FD29C}">
      <dgm:prSet phldrT="[Text]"/>
      <dgm:spPr/>
      <dgm:t>
        <a:bodyPr/>
        <a:lstStyle/>
        <a:p>
          <a:r>
            <a:rPr lang="en-GB" dirty="0">
              <a:latin typeface="Network Rail Sans" panose="02000000040000020004" pitchFamily="2" charset="0"/>
            </a:rPr>
            <a:t>SMTH Renewal event successfully completed between September 2024 and March 2025</a:t>
          </a:r>
        </a:p>
      </dgm:t>
    </dgm:pt>
    <dgm:pt modelId="{4D845A93-BD55-4B7F-AEA7-D44A30C38FBE}" type="parTrans" cxnId="{05E9DE91-3FF9-484D-9E4D-A06C40896B97}">
      <dgm:prSet/>
      <dgm:spPr/>
      <dgm:t>
        <a:bodyPr/>
        <a:lstStyle/>
        <a:p>
          <a:endParaRPr lang="en-GB"/>
        </a:p>
      </dgm:t>
    </dgm:pt>
    <dgm:pt modelId="{7277E4A0-A1E0-4B17-9453-02287C83DC04}" type="sibTrans" cxnId="{05E9DE91-3FF9-484D-9E4D-A06C40896B97}">
      <dgm:prSet/>
      <dgm:spPr/>
      <dgm:t>
        <a:bodyPr/>
        <a:lstStyle/>
        <a:p>
          <a:endParaRPr lang="en-GB"/>
        </a:p>
      </dgm:t>
    </dgm:pt>
    <dgm:pt modelId="{2C34898A-6FF6-46BC-9228-2421652E46C8}">
      <dgm:prSet/>
      <dgm:spPr/>
      <dgm:t>
        <a:bodyPr/>
        <a:lstStyle/>
        <a:p>
          <a:endParaRPr lang="en-GB" dirty="0"/>
        </a:p>
      </dgm:t>
    </dgm:pt>
    <dgm:pt modelId="{4ABE32A3-F7EB-4B36-89F6-BA431015C4CC}" type="parTrans" cxnId="{25AEF32E-48F3-4F43-BDBF-E8716AFAE4FE}">
      <dgm:prSet/>
      <dgm:spPr/>
      <dgm:t>
        <a:bodyPr/>
        <a:lstStyle/>
        <a:p>
          <a:endParaRPr lang="en-GB"/>
        </a:p>
      </dgm:t>
    </dgm:pt>
    <dgm:pt modelId="{C31D3412-D35C-4F91-85F0-4573B8382D55}" type="sibTrans" cxnId="{25AEF32E-48F3-4F43-BDBF-E8716AFAE4FE}">
      <dgm:prSet/>
      <dgm:spPr/>
      <dgm:t>
        <a:bodyPr/>
        <a:lstStyle/>
        <a:p>
          <a:endParaRPr lang="en-GB"/>
        </a:p>
      </dgm:t>
    </dgm:pt>
    <dgm:pt modelId="{7A9668EF-447D-4A32-BF5D-555CE7808871}">
      <dgm:prSet/>
      <dgm:spPr/>
      <dgm:t>
        <a:bodyPr/>
        <a:lstStyle/>
        <a:p>
          <a:r>
            <a:rPr lang="en-GB" dirty="0">
              <a:latin typeface="Network Rail Sans" panose="02000000040000020004" pitchFamily="2" charset="0"/>
            </a:rPr>
            <a:t>Network Rail Material</a:t>
          </a:r>
        </a:p>
      </dgm:t>
    </dgm:pt>
    <dgm:pt modelId="{1323A387-EDAA-4D84-82D0-C757BCC71F48}" type="parTrans" cxnId="{13DAF07E-43FA-4EDE-825F-6DFFA96BDE71}">
      <dgm:prSet/>
      <dgm:spPr/>
      <dgm:t>
        <a:bodyPr/>
        <a:lstStyle/>
        <a:p>
          <a:endParaRPr lang="en-GB"/>
        </a:p>
      </dgm:t>
    </dgm:pt>
    <dgm:pt modelId="{57BBBFD2-E0C4-43F1-9F58-600E2F6BD846}" type="sibTrans" cxnId="{13DAF07E-43FA-4EDE-825F-6DFFA96BDE71}">
      <dgm:prSet/>
      <dgm:spPr/>
      <dgm:t>
        <a:bodyPr/>
        <a:lstStyle/>
        <a:p>
          <a:endParaRPr lang="en-GB"/>
        </a:p>
      </dgm:t>
    </dgm:pt>
    <dgm:pt modelId="{5C0775A5-7061-4EBE-A804-7EA0D3D09245}">
      <dgm:prSet/>
      <dgm:spPr/>
      <dgm:t>
        <a:bodyPr/>
        <a:lstStyle/>
        <a:p>
          <a:r>
            <a:rPr lang="en-GB" dirty="0">
              <a:latin typeface="Network Rail Sans" panose="02000000040000020004" pitchFamily="2" charset="0"/>
            </a:rPr>
            <a:t>Results of training undertaken between March and September 2024 to be uploaded by the project to Sentinel in September 2024</a:t>
          </a:r>
        </a:p>
      </dgm:t>
    </dgm:pt>
    <dgm:pt modelId="{BD3F2735-3731-48F3-9C05-CB06333BB1C5}" type="parTrans" cxnId="{0A8B9DC6-4C5B-4ABF-B44B-2FADE5DB957B}">
      <dgm:prSet/>
      <dgm:spPr/>
      <dgm:t>
        <a:bodyPr/>
        <a:lstStyle/>
        <a:p>
          <a:endParaRPr lang="en-GB"/>
        </a:p>
      </dgm:t>
    </dgm:pt>
    <dgm:pt modelId="{EC2A22BD-2CD0-42D3-8836-4CA715CF651A}" type="sibTrans" cxnId="{0A8B9DC6-4C5B-4ABF-B44B-2FADE5DB957B}">
      <dgm:prSet/>
      <dgm:spPr/>
      <dgm:t>
        <a:bodyPr/>
        <a:lstStyle/>
        <a:p>
          <a:endParaRPr lang="en-GB"/>
        </a:p>
      </dgm:t>
    </dgm:pt>
    <dgm:pt modelId="{4909A7F3-C174-4F13-891C-C08146029DA7}">
      <dgm:prSet/>
      <dgm:spPr/>
      <dgm:t>
        <a:bodyPr/>
        <a:lstStyle/>
        <a:p>
          <a:r>
            <a:rPr lang="en-GB" dirty="0">
              <a:latin typeface="Network Rail Sans" panose="02000000040000020004" pitchFamily="2" charset="0"/>
            </a:rPr>
            <a:t>Network Rail Material</a:t>
          </a:r>
        </a:p>
      </dgm:t>
    </dgm:pt>
    <dgm:pt modelId="{4AD3F3A3-6825-4BFD-A388-9B5A3C9774B3}" type="parTrans" cxnId="{6D28B562-27C3-4BCE-AD41-2F8FD0E1F547}">
      <dgm:prSet/>
      <dgm:spPr/>
      <dgm:t>
        <a:bodyPr/>
        <a:lstStyle/>
        <a:p>
          <a:endParaRPr lang="en-GB"/>
        </a:p>
      </dgm:t>
    </dgm:pt>
    <dgm:pt modelId="{30BE61DF-B39B-4ED4-BEB2-2A008F5E3B85}" type="sibTrans" cxnId="{6D28B562-27C3-4BCE-AD41-2F8FD0E1F547}">
      <dgm:prSet/>
      <dgm:spPr/>
      <dgm:t>
        <a:bodyPr/>
        <a:lstStyle/>
        <a:p>
          <a:endParaRPr lang="en-GB"/>
        </a:p>
      </dgm:t>
    </dgm:pt>
    <dgm:pt modelId="{8CD77989-D0B9-4334-B11A-2C2A82CA06FF}">
      <dgm:prSet/>
      <dgm:spPr/>
      <dgm:t>
        <a:bodyPr/>
        <a:lstStyle/>
        <a:p>
          <a:r>
            <a:rPr lang="en-GB" dirty="0">
              <a:latin typeface="Network Rail Sans" panose="02000000040000020004" pitchFamily="2" charset="0"/>
            </a:rPr>
            <a:t>Results to be uploaded by the training/assessment provider to Sentinel.</a:t>
          </a:r>
        </a:p>
      </dgm:t>
    </dgm:pt>
    <dgm:pt modelId="{52697D12-A15D-4403-84B3-B8D5CE504B1B}" type="parTrans" cxnId="{EAB1EAD9-B48A-42FE-887A-5948B9DA0DC3}">
      <dgm:prSet/>
      <dgm:spPr/>
      <dgm:t>
        <a:bodyPr/>
        <a:lstStyle/>
        <a:p>
          <a:endParaRPr lang="en-GB"/>
        </a:p>
      </dgm:t>
    </dgm:pt>
    <dgm:pt modelId="{92B4A90F-B011-43BD-8537-75488E031503}" type="sibTrans" cxnId="{EAB1EAD9-B48A-42FE-887A-5948B9DA0DC3}">
      <dgm:prSet/>
      <dgm:spPr/>
      <dgm:t>
        <a:bodyPr/>
        <a:lstStyle/>
        <a:p>
          <a:endParaRPr lang="en-GB"/>
        </a:p>
      </dgm:t>
    </dgm:pt>
    <dgm:pt modelId="{8ACAE747-5AEC-4848-907A-A923C41FB593}">
      <dgm:prSet/>
      <dgm:spPr/>
      <dgm:t>
        <a:bodyPr/>
        <a:lstStyle/>
        <a:p>
          <a:r>
            <a:rPr lang="en-GB" dirty="0">
              <a:latin typeface="Network Rail Sans" panose="02000000040000020004" pitchFamily="2" charset="0"/>
            </a:rPr>
            <a:t>Validity period set to 36 months from day of successful completion.</a:t>
          </a:r>
        </a:p>
      </dgm:t>
    </dgm:pt>
    <dgm:pt modelId="{33C2E973-4619-4129-BA65-9804C13AB1B4}" type="parTrans" cxnId="{45514E87-64B8-4C0B-861E-0F2EE3C44CDB}">
      <dgm:prSet/>
      <dgm:spPr/>
      <dgm:t>
        <a:bodyPr/>
        <a:lstStyle/>
        <a:p>
          <a:endParaRPr lang="en-GB"/>
        </a:p>
      </dgm:t>
    </dgm:pt>
    <dgm:pt modelId="{091AEE50-3918-41F0-A0E2-FD49F16FD2B2}" type="sibTrans" cxnId="{45514E87-64B8-4C0B-861E-0F2EE3C44CDB}">
      <dgm:prSet/>
      <dgm:spPr/>
      <dgm:t>
        <a:bodyPr/>
        <a:lstStyle/>
        <a:p>
          <a:endParaRPr lang="en-GB"/>
        </a:p>
      </dgm:t>
    </dgm:pt>
    <dgm:pt modelId="{3F7EBB23-2C5F-4C05-A9CD-6B1B49542202}">
      <dgm:prSet/>
      <dgm:spPr/>
      <dgm:t>
        <a:bodyPr/>
        <a:lstStyle/>
        <a:p>
          <a:r>
            <a:rPr lang="en-GB" dirty="0">
              <a:latin typeface="Network Rail Sans" panose="02000000040000020004" pitchFamily="2" charset="0"/>
            </a:rPr>
            <a:t>Results of training undertaken from September 2024 will be uploaded by the training/assessment provider to Sentinel</a:t>
          </a:r>
        </a:p>
      </dgm:t>
    </dgm:pt>
    <dgm:pt modelId="{BB8F66D6-BE02-45A2-9E8A-D7EA7F947AE3}" type="parTrans" cxnId="{7EC64FC1-6612-4972-A721-6D2E7AEB2820}">
      <dgm:prSet/>
      <dgm:spPr/>
      <dgm:t>
        <a:bodyPr/>
        <a:lstStyle/>
        <a:p>
          <a:endParaRPr lang="en-GB"/>
        </a:p>
      </dgm:t>
    </dgm:pt>
    <dgm:pt modelId="{EBBF0B4D-FD6B-4348-A378-268BA684F39F}" type="sibTrans" cxnId="{7EC64FC1-6612-4972-A721-6D2E7AEB2820}">
      <dgm:prSet/>
      <dgm:spPr/>
      <dgm:t>
        <a:bodyPr/>
        <a:lstStyle/>
        <a:p>
          <a:endParaRPr lang="en-GB"/>
        </a:p>
      </dgm:t>
    </dgm:pt>
    <dgm:pt modelId="{99506783-245E-4F5C-9534-1E078401C3BF}" type="pres">
      <dgm:prSet presAssocID="{00C52545-5556-48CA-86F1-109420AEE621}" presName="linear" presStyleCnt="0">
        <dgm:presLayoutVars>
          <dgm:animLvl val="lvl"/>
          <dgm:resizeHandles val="exact"/>
        </dgm:presLayoutVars>
      </dgm:prSet>
      <dgm:spPr/>
    </dgm:pt>
    <dgm:pt modelId="{669C0834-6D4F-4CFB-8B05-F00E94C4AC14}" type="pres">
      <dgm:prSet presAssocID="{CF286944-5F17-4DE8-93B5-20F7840D7450}" presName="parentText" presStyleLbl="node1" presStyleIdx="0" presStyleCnt="2" custLinFactNeighborX="193" custLinFactNeighborY="3132">
        <dgm:presLayoutVars>
          <dgm:chMax val="0"/>
          <dgm:bulletEnabled val="1"/>
        </dgm:presLayoutVars>
      </dgm:prSet>
      <dgm:spPr/>
    </dgm:pt>
    <dgm:pt modelId="{48000B8A-C30C-403B-82C3-C950AD34621A}" type="pres">
      <dgm:prSet presAssocID="{CF286944-5F17-4DE8-93B5-20F7840D7450}" presName="childText" presStyleLbl="revTx" presStyleIdx="0" presStyleCnt="2" custLinFactNeighborY="9054">
        <dgm:presLayoutVars>
          <dgm:bulletEnabled val="1"/>
        </dgm:presLayoutVars>
      </dgm:prSet>
      <dgm:spPr/>
    </dgm:pt>
    <dgm:pt modelId="{90E0F9D5-50BA-4432-A7A1-DB72CD04BFB2}" type="pres">
      <dgm:prSet presAssocID="{43E8BA6A-FE69-4E12-A15D-99F4729C07FA}" presName="parentText" presStyleLbl="node1" presStyleIdx="1" presStyleCnt="2">
        <dgm:presLayoutVars>
          <dgm:chMax val="0"/>
          <dgm:bulletEnabled val="1"/>
        </dgm:presLayoutVars>
      </dgm:prSet>
      <dgm:spPr/>
    </dgm:pt>
    <dgm:pt modelId="{500FCD27-30FA-475E-84B7-2F0E8DCF4B96}" type="pres">
      <dgm:prSet presAssocID="{43E8BA6A-FE69-4E12-A15D-99F4729C07FA}" presName="childText" presStyleLbl="revTx" presStyleIdx="1" presStyleCnt="2" custLinFactNeighborY="7545">
        <dgm:presLayoutVars>
          <dgm:bulletEnabled val="1"/>
        </dgm:presLayoutVars>
      </dgm:prSet>
      <dgm:spPr/>
    </dgm:pt>
  </dgm:ptLst>
  <dgm:cxnLst>
    <dgm:cxn modelId="{B59C101A-189C-4A3E-A1AF-D958625083D7}" type="presOf" srcId="{00C52545-5556-48CA-86F1-109420AEE621}" destId="{99506783-245E-4F5C-9534-1E078401C3BF}" srcOrd="0" destOrd="0" presId="urn:microsoft.com/office/officeart/2005/8/layout/vList2"/>
    <dgm:cxn modelId="{5908A31C-3A9F-48CA-85B0-CE4BB6B77D76}" type="presOf" srcId="{FE75CBEE-2B96-4F63-A887-879EDA7FD29C}" destId="{500FCD27-30FA-475E-84B7-2F0E8DCF4B96}" srcOrd="0" destOrd="0" presId="urn:microsoft.com/office/officeart/2005/8/layout/vList2"/>
    <dgm:cxn modelId="{6A60301F-5BCA-4C42-9601-1388AC3CB31E}" srcId="{00C52545-5556-48CA-86F1-109420AEE621}" destId="{CF286944-5F17-4DE8-93B5-20F7840D7450}" srcOrd="0" destOrd="0" parTransId="{A0276C46-44DA-451B-B4BA-79A4BA0C255F}" sibTransId="{C8B71933-F0C2-4C0D-872B-57A457E590FD}"/>
    <dgm:cxn modelId="{4977F51F-6D2D-4C3A-9AF4-21CC4B8A29AC}" type="presOf" srcId="{CF286944-5F17-4DE8-93B5-20F7840D7450}" destId="{669C0834-6D4F-4CFB-8B05-F00E94C4AC14}" srcOrd="0" destOrd="0" presId="urn:microsoft.com/office/officeart/2005/8/layout/vList2"/>
    <dgm:cxn modelId="{EC9BA22D-47E1-4F3C-93DB-D0B8B60572DE}" type="presOf" srcId="{43E8BA6A-FE69-4E12-A15D-99F4729C07FA}" destId="{90E0F9D5-50BA-4432-A7A1-DB72CD04BFB2}" srcOrd="0" destOrd="0" presId="urn:microsoft.com/office/officeart/2005/8/layout/vList2"/>
    <dgm:cxn modelId="{25AEF32E-48F3-4F43-BDBF-E8716AFAE4FE}" srcId="{CF286944-5F17-4DE8-93B5-20F7840D7450}" destId="{2C34898A-6FF6-46BC-9228-2421652E46C8}" srcOrd="4" destOrd="0" parTransId="{4ABE32A3-F7EB-4B36-89F6-BA431015C4CC}" sibTransId="{C31D3412-D35C-4F91-85F0-4573B8382D55}"/>
    <dgm:cxn modelId="{7F7BFD2F-DB6B-421F-85F6-E4EEB23D692A}" type="presOf" srcId="{6E343EFD-43CE-4FD9-9EB7-11ADFF3447CD}" destId="{48000B8A-C30C-403B-82C3-C950AD34621A}" srcOrd="0" destOrd="0" presId="urn:microsoft.com/office/officeart/2005/8/layout/vList2"/>
    <dgm:cxn modelId="{6D28B562-27C3-4BCE-AD41-2F8FD0E1F547}" srcId="{43E8BA6A-FE69-4E12-A15D-99F4729C07FA}" destId="{4909A7F3-C174-4F13-891C-C08146029DA7}" srcOrd="1" destOrd="0" parTransId="{4AD3F3A3-6825-4BFD-A388-9B5A3C9774B3}" sibTransId="{30BE61DF-B39B-4ED4-BEB2-2A008F5E3B85}"/>
    <dgm:cxn modelId="{B00F4E47-735E-4951-BC63-9D9F9EC805C3}" type="presOf" srcId="{8CD77989-D0B9-4334-B11A-2C2A82CA06FF}" destId="{500FCD27-30FA-475E-84B7-2F0E8DCF4B96}" srcOrd="0" destOrd="2" presId="urn:microsoft.com/office/officeart/2005/8/layout/vList2"/>
    <dgm:cxn modelId="{4112A547-30AF-4950-A542-71A67F13D842}" type="presOf" srcId="{7A9668EF-447D-4A32-BF5D-555CE7808871}" destId="{48000B8A-C30C-403B-82C3-C950AD34621A}" srcOrd="0" destOrd="1" presId="urn:microsoft.com/office/officeart/2005/8/layout/vList2"/>
    <dgm:cxn modelId="{54EB8F52-800C-46D4-B5AB-1A19C7B2EA7D}" type="presOf" srcId="{8ACAE747-5AEC-4848-907A-A923C41FB593}" destId="{500FCD27-30FA-475E-84B7-2F0E8DCF4B96}" srcOrd="0" destOrd="3" presId="urn:microsoft.com/office/officeart/2005/8/layout/vList2"/>
    <dgm:cxn modelId="{E72F6179-CE58-42B1-A22C-F6C9B0449B19}" type="presOf" srcId="{3F7EBB23-2C5F-4C05-A9CD-6B1B49542202}" destId="{48000B8A-C30C-403B-82C3-C950AD34621A}" srcOrd="0" destOrd="3" presId="urn:microsoft.com/office/officeart/2005/8/layout/vList2"/>
    <dgm:cxn modelId="{13DAF07E-43FA-4EDE-825F-6DFFA96BDE71}" srcId="{CF286944-5F17-4DE8-93B5-20F7840D7450}" destId="{7A9668EF-447D-4A32-BF5D-555CE7808871}" srcOrd="1" destOrd="0" parTransId="{1323A387-EDAA-4D84-82D0-C757BCC71F48}" sibTransId="{57BBBFD2-E0C4-43F1-9F58-600E2F6BD846}"/>
    <dgm:cxn modelId="{BC87CA85-D5C1-40B4-B77B-AFCFF6C0757F}" type="presOf" srcId="{2C34898A-6FF6-46BC-9228-2421652E46C8}" destId="{48000B8A-C30C-403B-82C3-C950AD34621A}" srcOrd="0" destOrd="4" presId="urn:microsoft.com/office/officeart/2005/8/layout/vList2"/>
    <dgm:cxn modelId="{45514E87-64B8-4C0B-861E-0F2EE3C44CDB}" srcId="{43E8BA6A-FE69-4E12-A15D-99F4729C07FA}" destId="{8ACAE747-5AEC-4848-907A-A923C41FB593}" srcOrd="3" destOrd="0" parTransId="{33C2E973-4619-4129-BA65-9804C13AB1B4}" sibTransId="{091AEE50-3918-41F0-A0E2-FD49F16FD2B2}"/>
    <dgm:cxn modelId="{05E9DE91-3FF9-484D-9E4D-A06C40896B97}" srcId="{43E8BA6A-FE69-4E12-A15D-99F4729C07FA}" destId="{FE75CBEE-2B96-4F63-A887-879EDA7FD29C}" srcOrd="0" destOrd="0" parTransId="{4D845A93-BD55-4B7F-AEA7-D44A30C38FBE}" sibTransId="{7277E4A0-A1E0-4B17-9453-02287C83DC04}"/>
    <dgm:cxn modelId="{1EE10698-CE08-45D2-A737-8E0B6C3844EF}" type="presOf" srcId="{4909A7F3-C174-4F13-891C-C08146029DA7}" destId="{500FCD27-30FA-475E-84B7-2F0E8DCF4B96}" srcOrd="0" destOrd="1" presId="urn:microsoft.com/office/officeart/2005/8/layout/vList2"/>
    <dgm:cxn modelId="{181F12A7-4D05-478E-BACF-72B57D2120F8}" type="presOf" srcId="{5C0775A5-7061-4EBE-A804-7EA0D3D09245}" destId="{48000B8A-C30C-403B-82C3-C950AD34621A}" srcOrd="0" destOrd="2" presId="urn:microsoft.com/office/officeart/2005/8/layout/vList2"/>
    <dgm:cxn modelId="{293F27BF-1A88-4AAF-B195-2E4FF06C3564}" srcId="{00C52545-5556-48CA-86F1-109420AEE621}" destId="{43E8BA6A-FE69-4E12-A15D-99F4729C07FA}" srcOrd="1" destOrd="0" parTransId="{7355C055-B390-49E6-9005-BE4329E0F48C}" sibTransId="{38766D51-33E3-4BC8-8B4B-A6BD19EBD0FF}"/>
    <dgm:cxn modelId="{7EC64FC1-6612-4972-A721-6D2E7AEB2820}" srcId="{CF286944-5F17-4DE8-93B5-20F7840D7450}" destId="{3F7EBB23-2C5F-4C05-A9CD-6B1B49542202}" srcOrd="3" destOrd="0" parTransId="{BB8F66D6-BE02-45A2-9E8A-D7EA7F947AE3}" sibTransId="{EBBF0B4D-FD6B-4348-A378-268BA684F39F}"/>
    <dgm:cxn modelId="{0A8B9DC6-4C5B-4ABF-B44B-2FADE5DB957B}" srcId="{CF286944-5F17-4DE8-93B5-20F7840D7450}" destId="{5C0775A5-7061-4EBE-A804-7EA0D3D09245}" srcOrd="2" destOrd="0" parTransId="{BD3F2735-3731-48F3-9C05-CB06333BB1C5}" sibTransId="{EC2A22BD-2CD0-42D3-8836-4CA715CF651A}"/>
    <dgm:cxn modelId="{EAB1EAD9-B48A-42FE-887A-5948B9DA0DC3}" srcId="{43E8BA6A-FE69-4E12-A15D-99F4729C07FA}" destId="{8CD77989-D0B9-4334-B11A-2C2A82CA06FF}" srcOrd="2" destOrd="0" parTransId="{52697D12-A15D-4403-84B3-B8D5CE504B1B}" sibTransId="{92B4A90F-B011-43BD-8537-75488E031503}"/>
    <dgm:cxn modelId="{B633F3DF-C1DE-4D1D-9BCA-335CA8189E25}" srcId="{CF286944-5F17-4DE8-93B5-20F7840D7450}" destId="{6E343EFD-43CE-4FD9-9EB7-11ADFF3447CD}" srcOrd="0" destOrd="0" parTransId="{B46964D5-2C97-4966-A7DD-D86664C05B10}" sibTransId="{37E1F4EE-B97C-4762-BB5E-F0BD6CBE4577}"/>
    <dgm:cxn modelId="{86DCF35A-D5B2-4620-A3BD-ED9951D9BD64}" type="presParOf" srcId="{99506783-245E-4F5C-9534-1E078401C3BF}" destId="{669C0834-6D4F-4CFB-8B05-F00E94C4AC14}" srcOrd="0" destOrd="0" presId="urn:microsoft.com/office/officeart/2005/8/layout/vList2"/>
    <dgm:cxn modelId="{3367CF88-D733-4132-BD3F-A6D63A59AB70}" type="presParOf" srcId="{99506783-245E-4F5C-9534-1E078401C3BF}" destId="{48000B8A-C30C-403B-82C3-C950AD34621A}" srcOrd="1" destOrd="0" presId="urn:microsoft.com/office/officeart/2005/8/layout/vList2"/>
    <dgm:cxn modelId="{7FD18681-E677-4EEA-8F05-1DC222E016F3}" type="presParOf" srcId="{99506783-245E-4F5C-9534-1E078401C3BF}" destId="{90E0F9D5-50BA-4432-A7A1-DB72CD04BFB2}" srcOrd="2" destOrd="0" presId="urn:microsoft.com/office/officeart/2005/8/layout/vList2"/>
    <dgm:cxn modelId="{5EE18EA7-6964-4C37-95C2-E650D76E034F}" type="presParOf" srcId="{99506783-245E-4F5C-9534-1E078401C3BF}" destId="{500FCD27-30FA-475E-84B7-2F0E8DCF4B9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C52545-5556-48CA-86F1-109420AEE621}"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CF286944-5F17-4DE8-93B5-20F7840D7450}">
      <dgm:prSet phldrT="[Text]" custT="1"/>
      <dgm:spPr/>
      <dgm:t>
        <a:bodyPr/>
        <a:lstStyle/>
        <a:p>
          <a:r>
            <a:rPr lang="en-GB" sz="3100" dirty="0">
              <a:solidFill>
                <a:prstClr val="white"/>
              </a:solidFill>
              <a:latin typeface="Network Rail Sans" panose="02000000040000020004" pitchFamily="2" charset="0"/>
              <a:ea typeface="+mn-ea"/>
              <a:cs typeface="+mn-cs"/>
            </a:rPr>
            <a:t>Transition</a:t>
          </a:r>
          <a:r>
            <a:rPr lang="en-GB" sz="3100" dirty="0">
              <a:latin typeface="Network Rail Sans" panose="02000000040000020004" pitchFamily="2" charset="0"/>
            </a:rPr>
            <a:t> Assessment</a:t>
          </a:r>
        </a:p>
      </dgm:t>
    </dgm:pt>
    <dgm:pt modelId="{A0276C46-44DA-451B-B4BA-79A4BA0C255F}" type="parTrans" cxnId="{6A60301F-5BCA-4C42-9601-1388AC3CB31E}">
      <dgm:prSet/>
      <dgm:spPr/>
      <dgm:t>
        <a:bodyPr/>
        <a:lstStyle/>
        <a:p>
          <a:endParaRPr lang="en-GB"/>
        </a:p>
      </dgm:t>
    </dgm:pt>
    <dgm:pt modelId="{C8B71933-F0C2-4C0D-872B-57A457E590FD}" type="sibTrans" cxnId="{6A60301F-5BCA-4C42-9601-1388AC3CB31E}">
      <dgm:prSet/>
      <dgm:spPr/>
      <dgm:t>
        <a:bodyPr/>
        <a:lstStyle/>
        <a:p>
          <a:endParaRPr lang="en-GB"/>
        </a:p>
      </dgm:t>
    </dgm:pt>
    <dgm:pt modelId="{6E343EFD-43CE-4FD9-9EB7-11ADFF3447CD}">
      <dgm:prSet phldrT="[Text]" custT="1"/>
      <dgm:spPr/>
      <dgm:t>
        <a:bodyPr/>
        <a:lstStyle/>
        <a:p>
          <a:r>
            <a:rPr lang="en-GB" sz="2800" dirty="0">
              <a:latin typeface="Network Rail Sans" panose="02000000040000020004" pitchFamily="2" charset="0"/>
            </a:rPr>
            <a:t>Successfully compete transition assessment</a:t>
          </a:r>
        </a:p>
      </dgm:t>
    </dgm:pt>
    <dgm:pt modelId="{B46964D5-2C97-4966-A7DD-D86664C05B10}" type="parTrans" cxnId="{B633F3DF-C1DE-4D1D-9BCA-335CA8189E25}">
      <dgm:prSet/>
      <dgm:spPr/>
      <dgm:t>
        <a:bodyPr/>
        <a:lstStyle/>
        <a:p>
          <a:endParaRPr lang="en-GB"/>
        </a:p>
      </dgm:t>
    </dgm:pt>
    <dgm:pt modelId="{37E1F4EE-B97C-4762-BB5E-F0BD6CBE4577}" type="sibTrans" cxnId="{B633F3DF-C1DE-4D1D-9BCA-335CA8189E25}">
      <dgm:prSet/>
      <dgm:spPr/>
      <dgm:t>
        <a:bodyPr/>
        <a:lstStyle/>
        <a:p>
          <a:endParaRPr lang="en-GB"/>
        </a:p>
      </dgm:t>
    </dgm:pt>
    <dgm:pt modelId="{68BA44A4-D164-49FB-9416-84A31611FC6E}">
      <dgm:prSet custT="1"/>
      <dgm:spPr/>
      <dgm:t>
        <a:bodyPr/>
        <a:lstStyle/>
        <a:p>
          <a:r>
            <a:rPr lang="en-GB" sz="2800" dirty="0">
              <a:latin typeface="Network Rail Sans" panose="02000000040000020004" pitchFamily="2" charset="0"/>
            </a:rPr>
            <a:t>Network Rail approved knowledge assessment – mixture of SEM1 (BS1) / SEM2(BS2) and SMTH</a:t>
          </a:r>
        </a:p>
      </dgm:t>
    </dgm:pt>
    <dgm:pt modelId="{1E63DF97-8BFD-46F9-9EFB-8C9BB7F92A32}" type="parTrans" cxnId="{B28AA800-488B-4F99-BC43-AAB8EFABAA76}">
      <dgm:prSet/>
      <dgm:spPr/>
      <dgm:t>
        <a:bodyPr/>
        <a:lstStyle/>
        <a:p>
          <a:endParaRPr lang="en-GB"/>
        </a:p>
      </dgm:t>
    </dgm:pt>
    <dgm:pt modelId="{97CF3E68-8F48-4E82-AB3E-7D51A8D1672F}" type="sibTrans" cxnId="{B28AA800-488B-4F99-BC43-AAB8EFABAA76}">
      <dgm:prSet/>
      <dgm:spPr/>
      <dgm:t>
        <a:bodyPr/>
        <a:lstStyle/>
        <a:p>
          <a:endParaRPr lang="en-GB"/>
        </a:p>
      </dgm:t>
    </dgm:pt>
    <dgm:pt modelId="{BDBAD8EE-DEEB-47B0-A5C3-88ED63848524}">
      <dgm:prSet custT="1"/>
      <dgm:spPr/>
      <dgm:t>
        <a:bodyPr/>
        <a:lstStyle/>
        <a:p>
          <a:r>
            <a:rPr lang="en-GB" sz="2800" dirty="0">
              <a:latin typeface="Network Rail Sans" panose="02000000040000020004" pitchFamily="2" charset="0"/>
            </a:rPr>
            <a:t>Results to be uploaded by the assessor on the day of the event.</a:t>
          </a:r>
        </a:p>
      </dgm:t>
    </dgm:pt>
    <dgm:pt modelId="{37E4325D-F47D-4101-8CDD-3AD5D32983F8}" type="parTrans" cxnId="{EAF42824-B373-4979-BAA8-9A7A6C43F78F}">
      <dgm:prSet/>
      <dgm:spPr/>
      <dgm:t>
        <a:bodyPr/>
        <a:lstStyle/>
        <a:p>
          <a:endParaRPr lang="en-GB"/>
        </a:p>
      </dgm:t>
    </dgm:pt>
    <dgm:pt modelId="{13DB6DEA-D2E0-49A3-9F30-52874CD55169}" type="sibTrans" cxnId="{EAF42824-B373-4979-BAA8-9A7A6C43F78F}">
      <dgm:prSet/>
      <dgm:spPr/>
      <dgm:t>
        <a:bodyPr/>
        <a:lstStyle/>
        <a:p>
          <a:endParaRPr lang="en-GB"/>
        </a:p>
      </dgm:t>
    </dgm:pt>
    <dgm:pt modelId="{298DC9A4-7CAA-4A3E-9BC4-F6F63B6466F2}">
      <dgm:prSet custT="1"/>
      <dgm:spPr/>
      <dgm:t>
        <a:bodyPr/>
        <a:lstStyle/>
        <a:p>
          <a:r>
            <a:rPr lang="en-GB" sz="2800" dirty="0">
              <a:latin typeface="Network Rail Sans" panose="02000000040000020004" pitchFamily="2" charset="0"/>
            </a:rPr>
            <a:t>3 attempts allowed (1 attempt per day, 3</a:t>
          </a:r>
          <a:r>
            <a:rPr lang="en-GB" sz="2800" baseline="30000" dirty="0">
              <a:latin typeface="Network Rail Sans" panose="02000000040000020004" pitchFamily="2" charset="0"/>
            </a:rPr>
            <a:t>rd</a:t>
          </a:r>
          <a:r>
            <a:rPr lang="en-GB" sz="2800" dirty="0">
              <a:latin typeface="Network Rail Sans" panose="02000000040000020004" pitchFamily="2" charset="0"/>
            </a:rPr>
            <a:t> attempt 28 days after 2nd)</a:t>
          </a:r>
        </a:p>
      </dgm:t>
    </dgm:pt>
    <dgm:pt modelId="{22F7E635-9A9C-4AC2-9D10-16356CDD517B}" type="parTrans" cxnId="{C243ADE7-00FC-4A34-9252-5E3C16034F53}">
      <dgm:prSet/>
      <dgm:spPr/>
      <dgm:t>
        <a:bodyPr/>
        <a:lstStyle/>
        <a:p>
          <a:endParaRPr lang="en-GB"/>
        </a:p>
      </dgm:t>
    </dgm:pt>
    <dgm:pt modelId="{29F1C594-0DA7-4B7F-8E18-CE703D3172B6}" type="sibTrans" cxnId="{C243ADE7-00FC-4A34-9252-5E3C16034F53}">
      <dgm:prSet/>
      <dgm:spPr/>
      <dgm:t>
        <a:bodyPr/>
        <a:lstStyle/>
        <a:p>
          <a:endParaRPr lang="en-GB"/>
        </a:p>
      </dgm:t>
    </dgm:pt>
    <dgm:pt modelId="{62D62DBE-F061-4896-8D5C-D9FDF575ED4F}">
      <dgm:prSet custT="1"/>
      <dgm:spPr/>
      <dgm:t>
        <a:bodyPr/>
        <a:lstStyle/>
        <a:p>
          <a:r>
            <a:rPr lang="en-GB" sz="2800" dirty="0">
              <a:latin typeface="Network Rail Sans" panose="02000000040000020004" pitchFamily="2" charset="0"/>
            </a:rPr>
            <a:t>On day of first assessment, profile loaded into Sentinel and set provisionally to Signal Maintenance Tester in Action Learning</a:t>
          </a:r>
        </a:p>
      </dgm:t>
    </dgm:pt>
    <dgm:pt modelId="{0476E62F-7405-43AE-A933-DD8827183ECA}" type="parTrans" cxnId="{4B435175-764E-4C48-B0BF-428B43C2B83D}">
      <dgm:prSet/>
      <dgm:spPr/>
      <dgm:t>
        <a:bodyPr/>
        <a:lstStyle/>
        <a:p>
          <a:endParaRPr lang="en-GB"/>
        </a:p>
      </dgm:t>
    </dgm:pt>
    <dgm:pt modelId="{59296AB5-2D86-4288-9843-4D0F22D189FB}" type="sibTrans" cxnId="{4B435175-764E-4C48-B0BF-428B43C2B83D}">
      <dgm:prSet/>
      <dgm:spPr/>
      <dgm:t>
        <a:bodyPr/>
        <a:lstStyle/>
        <a:p>
          <a:endParaRPr lang="en-GB"/>
        </a:p>
      </dgm:t>
    </dgm:pt>
    <dgm:pt modelId="{F8AFF5D3-3ADE-4D34-8A8A-0EF0D0ECF68B}">
      <dgm:prSet phldrT="[Text]" custT="1"/>
      <dgm:spPr/>
      <dgm:t>
        <a:bodyPr/>
        <a:lstStyle/>
        <a:p>
          <a:r>
            <a:rPr lang="en-GB" sz="2800" dirty="0">
              <a:latin typeface="Network Rail Sans" panose="02000000040000020004" pitchFamily="2" charset="0"/>
            </a:rPr>
            <a:t>The applicable SMTH competence renewal anniversary remains unchanged</a:t>
          </a:r>
        </a:p>
      </dgm:t>
    </dgm:pt>
    <dgm:pt modelId="{22C4E397-0998-4138-86AE-4585B3ABA359}" type="parTrans" cxnId="{978ECC1D-5429-41BB-A66D-2BE9659D0D81}">
      <dgm:prSet/>
      <dgm:spPr/>
      <dgm:t>
        <a:bodyPr/>
        <a:lstStyle/>
        <a:p>
          <a:endParaRPr lang="en-GB"/>
        </a:p>
      </dgm:t>
    </dgm:pt>
    <dgm:pt modelId="{D65C263F-A131-4F89-8290-BA0989B2120E}" type="sibTrans" cxnId="{978ECC1D-5429-41BB-A66D-2BE9659D0D81}">
      <dgm:prSet/>
      <dgm:spPr/>
      <dgm:t>
        <a:bodyPr/>
        <a:lstStyle/>
        <a:p>
          <a:endParaRPr lang="en-GB"/>
        </a:p>
      </dgm:t>
    </dgm:pt>
    <dgm:pt modelId="{2616FFC0-6EA0-429B-8661-AAD61BE3815B}">
      <dgm:prSet phldrT="[Text]" custT="1"/>
      <dgm:spPr/>
      <dgm:t>
        <a:bodyPr/>
        <a:lstStyle/>
        <a:p>
          <a:endParaRPr lang="en-GB" sz="2800" dirty="0">
            <a:latin typeface="Network Rail Sans" panose="02000000040000020004" pitchFamily="2" charset="0"/>
          </a:endParaRPr>
        </a:p>
      </dgm:t>
    </dgm:pt>
    <dgm:pt modelId="{AE1FAAE6-509F-4D41-AF23-B4D969290BFD}" type="parTrans" cxnId="{9EB4D184-7DF0-4598-B19A-8A91BC8B768F}">
      <dgm:prSet/>
      <dgm:spPr/>
      <dgm:t>
        <a:bodyPr/>
        <a:lstStyle/>
        <a:p>
          <a:endParaRPr lang="en-GB"/>
        </a:p>
      </dgm:t>
    </dgm:pt>
    <dgm:pt modelId="{7F71B22F-8E69-4037-BE54-14D213AA8277}" type="sibTrans" cxnId="{9EB4D184-7DF0-4598-B19A-8A91BC8B768F}">
      <dgm:prSet/>
      <dgm:spPr/>
      <dgm:t>
        <a:bodyPr/>
        <a:lstStyle/>
        <a:p>
          <a:endParaRPr lang="en-GB"/>
        </a:p>
      </dgm:t>
    </dgm:pt>
    <dgm:pt modelId="{EAD5CE00-1F61-4B76-9EB1-B0DF800A9212}">
      <dgm:prSet custT="1"/>
      <dgm:spPr/>
      <dgm:t>
        <a:bodyPr/>
        <a:lstStyle/>
        <a:p>
          <a:r>
            <a:rPr lang="en-GB" sz="2800" dirty="0">
              <a:latin typeface="Network Rail Sans" panose="02000000040000020004" pitchFamily="2" charset="0"/>
            </a:rPr>
            <a:t>No change to next renewal date</a:t>
          </a:r>
        </a:p>
      </dgm:t>
    </dgm:pt>
    <dgm:pt modelId="{5E2AB656-8F2B-43D0-AC73-F0A05B4A0EE7}" type="parTrans" cxnId="{5054D1BD-8459-4BC4-9E46-D883C929902C}">
      <dgm:prSet/>
      <dgm:spPr/>
      <dgm:t>
        <a:bodyPr/>
        <a:lstStyle/>
        <a:p>
          <a:endParaRPr lang="en-GB"/>
        </a:p>
      </dgm:t>
    </dgm:pt>
    <dgm:pt modelId="{32CCDAE3-BBF2-4A60-9486-3B541983CCC4}" type="sibTrans" cxnId="{5054D1BD-8459-4BC4-9E46-D883C929902C}">
      <dgm:prSet/>
      <dgm:spPr/>
      <dgm:t>
        <a:bodyPr/>
        <a:lstStyle/>
        <a:p>
          <a:endParaRPr lang="en-GB"/>
        </a:p>
      </dgm:t>
    </dgm:pt>
    <dgm:pt modelId="{99506783-245E-4F5C-9534-1E078401C3BF}" type="pres">
      <dgm:prSet presAssocID="{00C52545-5556-48CA-86F1-109420AEE621}" presName="linear" presStyleCnt="0">
        <dgm:presLayoutVars>
          <dgm:animLvl val="lvl"/>
          <dgm:resizeHandles val="exact"/>
        </dgm:presLayoutVars>
      </dgm:prSet>
      <dgm:spPr/>
    </dgm:pt>
    <dgm:pt modelId="{669C0834-6D4F-4CFB-8B05-F00E94C4AC14}" type="pres">
      <dgm:prSet presAssocID="{CF286944-5F17-4DE8-93B5-20F7840D7450}" presName="parentText" presStyleLbl="node1" presStyleIdx="0" presStyleCnt="1" custScaleY="172773" custLinFactNeighborX="-743" custLinFactNeighborY="1825">
        <dgm:presLayoutVars>
          <dgm:chMax val="0"/>
          <dgm:bulletEnabled val="1"/>
        </dgm:presLayoutVars>
      </dgm:prSet>
      <dgm:spPr/>
    </dgm:pt>
    <dgm:pt modelId="{48000B8A-C30C-403B-82C3-C950AD34621A}" type="pres">
      <dgm:prSet presAssocID="{CF286944-5F17-4DE8-93B5-20F7840D7450}" presName="childText" presStyleLbl="revTx" presStyleIdx="0" presStyleCnt="1" custLinFactNeighborX="-295" custLinFactNeighborY="-48882">
        <dgm:presLayoutVars>
          <dgm:bulletEnabled val="1"/>
        </dgm:presLayoutVars>
      </dgm:prSet>
      <dgm:spPr/>
    </dgm:pt>
  </dgm:ptLst>
  <dgm:cxnLst>
    <dgm:cxn modelId="{B28AA800-488B-4F99-BC43-AAB8EFABAA76}" srcId="{CF286944-5F17-4DE8-93B5-20F7840D7450}" destId="{68BA44A4-D164-49FB-9416-84A31611FC6E}" srcOrd="3" destOrd="0" parTransId="{1E63DF97-8BFD-46F9-9EFB-8C9BB7F92A32}" sibTransId="{97CF3E68-8F48-4E82-AB3E-7D51A8D1672F}"/>
    <dgm:cxn modelId="{0AF1C001-0B03-442E-B7CF-94913E41D2DE}" type="presOf" srcId="{F8AFF5D3-3ADE-4D34-8A8A-0EF0D0ECF68B}" destId="{48000B8A-C30C-403B-82C3-C950AD34621A}" srcOrd="0" destOrd="2" presId="urn:microsoft.com/office/officeart/2005/8/layout/vList2"/>
    <dgm:cxn modelId="{D0C87E18-0C5C-4E1D-BDBA-4E2A4900B96F}" type="presOf" srcId="{68BA44A4-D164-49FB-9416-84A31611FC6E}" destId="{48000B8A-C30C-403B-82C3-C950AD34621A}" srcOrd="0" destOrd="3" presId="urn:microsoft.com/office/officeart/2005/8/layout/vList2"/>
    <dgm:cxn modelId="{B59C101A-189C-4A3E-A1AF-D958625083D7}" type="presOf" srcId="{00C52545-5556-48CA-86F1-109420AEE621}" destId="{99506783-245E-4F5C-9534-1E078401C3BF}" srcOrd="0" destOrd="0" presId="urn:microsoft.com/office/officeart/2005/8/layout/vList2"/>
    <dgm:cxn modelId="{978ECC1D-5429-41BB-A66D-2BE9659D0D81}" srcId="{CF286944-5F17-4DE8-93B5-20F7840D7450}" destId="{F8AFF5D3-3ADE-4D34-8A8A-0EF0D0ECF68B}" srcOrd="2" destOrd="0" parTransId="{22C4E397-0998-4138-86AE-4585B3ABA359}" sibTransId="{D65C263F-A131-4F89-8290-BA0989B2120E}"/>
    <dgm:cxn modelId="{6A60301F-5BCA-4C42-9601-1388AC3CB31E}" srcId="{00C52545-5556-48CA-86F1-109420AEE621}" destId="{CF286944-5F17-4DE8-93B5-20F7840D7450}" srcOrd="0" destOrd="0" parTransId="{A0276C46-44DA-451B-B4BA-79A4BA0C255F}" sibTransId="{C8B71933-F0C2-4C0D-872B-57A457E590FD}"/>
    <dgm:cxn modelId="{4977F51F-6D2D-4C3A-9AF4-21CC4B8A29AC}" type="presOf" srcId="{CF286944-5F17-4DE8-93B5-20F7840D7450}" destId="{669C0834-6D4F-4CFB-8B05-F00E94C4AC14}" srcOrd="0" destOrd="0" presId="urn:microsoft.com/office/officeart/2005/8/layout/vList2"/>
    <dgm:cxn modelId="{EAF42824-B373-4979-BAA8-9A7A6C43F78F}" srcId="{CF286944-5F17-4DE8-93B5-20F7840D7450}" destId="{BDBAD8EE-DEEB-47B0-A5C3-88ED63848524}" srcOrd="6" destOrd="0" parTransId="{37E4325D-F47D-4101-8CDD-3AD5D32983F8}" sibTransId="{13DB6DEA-D2E0-49A3-9F30-52874CD55169}"/>
    <dgm:cxn modelId="{3202F22D-4294-45F0-9C39-E341C75DD801}" type="presOf" srcId="{62D62DBE-F061-4896-8D5C-D9FDF575ED4F}" destId="{48000B8A-C30C-403B-82C3-C950AD34621A}" srcOrd="0" destOrd="5" presId="urn:microsoft.com/office/officeart/2005/8/layout/vList2"/>
    <dgm:cxn modelId="{7F7BFD2F-DB6B-421F-85F6-E4EEB23D692A}" type="presOf" srcId="{6E343EFD-43CE-4FD9-9EB7-11ADFF3447CD}" destId="{48000B8A-C30C-403B-82C3-C950AD34621A}" srcOrd="0" destOrd="1" presId="urn:microsoft.com/office/officeart/2005/8/layout/vList2"/>
    <dgm:cxn modelId="{7D328134-E800-4F42-BB2D-440E3C419F40}" type="presOf" srcId="{2616FFC0-6EA0-429B-8661-AAD61BE3815B}" destId="{48000B8A-C30C-403B-82C3-C950AD34621A}" srcOrd="0" destOrd="0" presId="urn:microsoft.com/office/officeart/2005/8/layout/vList2"/>
    <dgm:cxn modelId="{4B435175-764E-4C48-B0BF-428B43C2B83D}" srcId="{CF286944-5F17-4DE8-93B5-20F7840D7450}" destId="{62D62DBE-F061-4896-8D5C-D9FDF575ED4F}" srcOrd="5" destOrd="0" parTransId="{0476E62F-7405-43AE-A933-DD8827183ECA}" sibTransId="{59296AB5-2D86-4288-9843-4D0F22D189FB}"/>
    <dgm:cxn modelId="{0458A659-CC17-40C4-B7AE-73C442A9034A}" type="presOf" srcId="{298DC9A4-7CAA-4A3E-9BC4-F6F63B6466F2}" destId="{48000B8A-C30C-403B-82C3-C950AD34621A}" srcOrd="0" destOrd="4" presId="urn:microsoft.com/office/officeart/2005/8/layout/vList2"/>
    <dgm:cxn modelId="{9EB4D184-7DF0-4598-B19A-8A91BC8B768F}" srcId="{CF286944-5F17-4DE8-93B5-20F7840D7450}" destId="{2616FFC0-6EA0-429B-8661-AAD61BE3815B}" srcOrd="0" destOrd="0" parTransId="{AE1FAAE6-509F-4D41-AF23-B4D969290BFD}" sibTransId="{7F71B22F-8E69-4037-BE54-14D213AA8277}"/>
    <dgm:cxn modelId="{4602449D-2189-48D6-8337-7F24B1CADED0}" type="presOf" srcId="{BDBAD8EE-DEEB-47B0-A5C3-88ED63848524}" destId="{48000B8A-C30C-403B-82C3-C950AD34621A}" srcOrd="0" destOrd="6" presId="urn:microsoft.com/office/officeart/2005/8/layout/vList2"/>
    <dgm:cxn modelId="{2902E2A4-9E72-4029-ACBD-E40242F6D54D}" type="presOf" srcId="{EAD5CE00-1F61-4B76-9EB1-B0DF800A9212}" destId="{48000B8A-C30C-403B-82C3-C950AD34621A}" srcOrd="0" destOrd="7" presId="urn:microsoft.com/office/officeart/2005/8/layout/vList2"/>
    <dgm:cxn modelId="{5054D1BD-8459-4BC4-9E46-D883C929902C}" srcId="{CF286944-5F17-4DE8-93B5-20F7840D7450}" destId="{EAD5CE00-1F61-4B76-9EB1-B0DF800A9212}" srcOrd="7" destOrd="0" parTransId="{5E2AB656-8F2B-43D0-AC73-F0A05B4A0EE7}" sibTransId="{32CCDAE3-BBF2-4A60-9486-3B541983CCC4}"/>
    <dgm:cxn modelId="{B633F3DF-C1DE-4D1D-9BCA-335CA8189E25}" srcId="{CF286944-5F17-4DE8-93B5-20F7840D7450}" destId="{6E343EFD-43CE-4FD9-9EB7-11ADFF3447CD}" srcOrd="1" destOrd="0" parTransId="{B46964D5-2C97-4966-A7DD-D86664C05B10}" sibTransId="{37E1F4EE-B97C-4762-BB5E-F0BD6CBE4577}"/>
    <dgm:cxn modelId="{C243ADE7-00FC-4A34-9252-5E3C16034F53}" srcId="{CF286944-5F17-4DE8-93B5-20F7840D7450}" destId="{298DC9A4-7CAA-4A3E-9BC4-F6F63B6466F2}" srcOrd="4" destOrd="0" parTransId="{22F7E635-9A9C-4AC2-9D10-16356CDD517B}" sibTransId="{29F1C594-0DA7-4B7F-8E18-CE703D3172B6}"/>
    <dgm:cxn modelId="{86DCF35A-D5B2-4620-A3BD-ED9951D9BD64}" type="presParOf" srcId="{99506783-245E-4F5C-9534-1E078401C3BF}" destId="{669C0834-6D4F-4CFB-8B05-F00E94C4AC14}" srcOrd="0" destOrd="0" presId="urn:microsoft.com/office/officeart/2005/8/layout/vList2"/>
    <dgm:cxn modelId="{3367CF88-D733-4132-BD3F-A6D63A59AB70}" type="presParOf" srcId="{99506783-245E-4F5C-9534-1E078401C3BF}" destId="{48000B8A-C30C-403B-82C3-C950AD34621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476501"/>
          <a:ext cx="10939605" cy="428624"/>
        </a:xfrm>
        <a:prstGeom prst="homePlat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0938CE-435F-4C4D-B072-0C9301BAEF13}">
      <dsp:nvSpPr>
        <dsp:cNvPr id="0" name=""/>
        <dsp:cNvSpPr/>
      </dsp:nvSpPr>
      <dsp:spPr>
        <a:xfrm rot="8100000">
          <a:off x="89293" y="620127"/>
          <a:ext cx="395759" cy="395759"/>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04A10-0D9C-4D0D-B8EF-055805DD80F8}">
      <dsp:nvSpPr>
        <dsp:cNvPr id="0" name=""/>
        <dsp:cNvSpPr/>
      </dsp:nvSpPr>
      <dsp:spPr>
        <a:xfrm>
          <a:off x="133259" y="664092"/>
          <a:ext cx="307829" cy="3078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ABCF277-2CE2-4AA8-BFE1-BBCDD86121AF}">
      <dsp:nvSpPr>
        <dsp:cNvPr id="0" name=""/>
        <dsp:cNvSpPr/>
      </dsp:nvSpPr>
      <dsp:spPr>
        <a:xfrm>
          <a:off x="639540" y="1099844"/>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Calibri" panose="020F0502020204030204"/>
              <a:ea typeface="+mn-ea"/>
              <a:cs typeface="+mn-cs"/>
            </a:rPr>
            <a:t>Risk assessment completed which identified SMTH as a high-risk activity </a:t>
          </a:r>
        </a:p>
      </dsp:txBody>
      <dsp:txXfrm>
        <a:off x="639540" y="1099844"/>
        <a:ext cx="3031875" cy="1592961"/>
      </dsp:txXfrm>
    </dsp:sp>
    <dsp:sp modelId="{A8AB9FD6-86D3-4C20-A49E-08EB65835BAB}">
      <dsp:nvSpPr>
        <dsp:cNvPr id="0" name=""/>
        <dsp:cNvSpPr/>
      </dsp:nvSpPr>
      <dsp:spPr>
        <a:xfrm>
          <a:off x="639540" y="540155"/>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Calibri" panose="020F0502020204030204"/>
              <a:ea typeface="+mn-ea"/>
              <a:cs typeface="+mn-cs"/>
            </a:rPr>
            <a:t>June 2013</a:t>
          </a:r>
        </a:p>
      </dsp:txBody>
      <dsp:txXfrm>
        <a:off x="639540" y="540155"/>
        <a:ext cx="3031875" cy="559689"/>
      </dsp:txXfrm>
    </dsp:sp>
    <dsp:sp modelId="{C98C6234-4005-4584-A32E-F8E3D4CBBF3F}">
      <dsp:nvSpPr>
        <dsp:cNvPr id="0" name=""/>
        <dsp:cNvSpPr/>
      </dsp:nvSpPr>
      <dsp:spPr>
        <a:xfrm>
          <a:off x="287173"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01C3080-ECF1-4CB9-8578-C3526EEB5868}">
      <dsp:nvSpPr>
        <dsp:cNvPr id="0" name=""/>
        <dsp:cNvSpPr/>
      </dsp:nvSpPr>
      <dsp:spPr>
        <a:xfrm>
          <a:off x="235518" y="2640440"/>
          <a:ext cx="100744"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F39C5-BD70-480F-94D7-D2E2930FE8DE}">
      <dsp:nvSpPr>
        <dsp:cNvPr id="0" name=""/>
        <dsp:cNvSpPr/>
      </dsp:nvSpPr>
      <dsp:spPr>
        <a:xfrm rot="18900000">
          <a:off x="1907314" y="4365738"/>
          <a:ext cx="395759" cy="395759"/>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DDA75-8F0A-4F06-BD74-57BF406F62A6}">
      <dsp:nvSpPr>
        <dsp:cNvPr id="0" name=""/>
        <dsp:cNvSpPr/>
      </dsp:nvSpPr>
      <dsp:spPr>
        <a:xfrm>
          <a:off x="1951280" y="4409704"/>
          <a:ext cx="307829" cy="3078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DC3B1-72A0-42E8-81DD-B633E8D0ECEB}">
      <dsp:nvSpPr>
        <dsp:cNvPr id="0" name=""/>
        <dsp:cNvSpPr/>
      </dsp:nvSpPr>
      <dsp:spPr>
        <a:xfrm>
          <a:off x="2385039" y="2690813"/>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GB" sz="1400" kern="1200" dirty="0"/>
            <a:t>SMTH practical recertification commences within NR</a:t>
          </a:r>
          <a:endParaRPr lang="en-US" sz="1400" b="0" kern="1200" dirty="0">
            <a:latin typeface="Calibri" panose="020F0502020204030204"/>
            <a:ea typeface="+mn-ea"/>
            <a:cs typeface="+mn-cs"/>
          </a:endParaRPr>
        </a:p>
      </dsp:txBody>
      <dsp:txXfrm>
        <a:off x="2385039" y="2690813"/>
        <a:ext cx="3031875" cy="1592961"/>
      </dsp:txXfrm>
    </dsp:sp>
    <dsp:sp modelId="{0B1E4BF7-491A-43E2-90BA-2E66A4B1A444}">
      <dsp:nvSpPr>
        <dsp:cNvPr id="0" name=""/>
        <dsp:cNvSpPr/>
      </dsp:nvSpPr>
      <dsp:spPr>
        <a:xfrm>
          <a:off x="2385039" y="4283774"/>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Calibri" panose="020F0502020204030204"/>
              <a:ea typeface="+mn-ea"/>
              <a:cs typeface="+mn-cs"/>
            </a:rPr>
            <a:t>2020</a:t>
          </a:r>
        </a:p>
      </dsp:txBody>
      <dsp:txXfrm>
        <a:off x="2385039" y="4283774"/>
        <a:ext cx="3031875" cy="559689"/>
      </dsp:txXfrm>
    </dsp:sp>
    <dsp:sp modelId="{C13A2C51-B53E-4BD6-B34D-21100F510C10}">
      <dsp:nvSpPr>
        <dsp:cNvPr id="0" name=""/>
        <dsp:cNvSpPr/>
      </dsp:nvSpPr>
      <dsp:spPr>
        <a:xfrm>
          <a:off x="2105194"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A28BDB5-2F26-44AA-9281-7A693870115E}">
      <dsp:nvSpPr>
        <dsp:cNvPr id="0" name=""/>
        <dsp:cNvSpPr/>
      </dsp:nvSpPr>
      <dsp:spPr>
        <a:xfrm>
          <a:off x="2053540" y="2640440"/>
          <a:ext cx="100744"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B291C-B6B6-4325-9F06-56374BF99A0F}">
      <dsp:nvSpPr>
        <dsp:cNvPr id="0" name=""/>
        <dsp:cNvSpPr/>
      </dsp:nvSpPr>
      <dsp:spPr>
        <a:xfrm rot="8100000">
          <a:off x="3725335" y="620127"/>
          <a:ext cx="395759" cy="395759"/>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8E7E9-E1AA-48A1-91D0-3D687D3725BF}">
      <dsp:nvSpPr>
        <dsp:cNvPr id="0" name=""/>
        <dsp:cNvSpPr/>
      </dsp:nvSpPr>
      <dsp:spPr>
        <a:xfrm>
          <a:off x="3769301" y="664092"/>
          <a:ext cx="307829" cy="3078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19EA5F-2472-484E-9B04-0C852D96614B}">
      <dsp:nvSpPr>
        <dsp:cNvPr id="0" name=""/>
        <dsp:cNvSpPr/>
      </dsp:nvSpPr>
      <dsp:spPr>
        <a:xfrm>
          <a:off x="4203060" y="1097851"/>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Calibri" panose="020F0502020204030204"/>
              <a:ea typeface="+mn-ea"/>
              <a:cs typeface="+mn-cs"/>
            </a:rPr>
            <a:t>NR accelerated the SMTH practical recertification programme</a:t>
          </a:r>
        </a:p>
      </dsp:txBody>
      <dsp:txXfrm>
        <a:off x="4203060" y="1097851"/>
        <a:ext cx="3031875" cy="1592961"/>
      </dsp:txXfrm>
    </dsp:sp>
    <dsp:sp modelId="{0AE611F5-3519-42C2-A86C-3FFAFD439634}">
      <dsp:nvSpPr>
        <dsp:cNvPr id="0" name=""/>
        <dsp:cNvSpPr/>
      </dsp:nvSpPr>
      <dsp:spPr>
        <a:xfrm>
          <a:off x="4203060" y="538162"/>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Calibri" panose="020F0502020204030204"/>
              <a:ea typeface="+mn-ea"/>
              <a:cs typeface="+mn-cs"/>
            </a:rPr>
            <a:t>2021</a:t>
          </a:r>
        </a:p>
      </dsp:txBody>
      <dsp:txXfrm>
        <a:off x="4203060" y="538162"/>
        <a:ext cx="3031875" cy="559689"/>
      </dsp:txXfrm>
    </dsp:sp>
    <dsp:sp modelId="{441EB913-01B5-4E47-96B5-D66E6223749C}">
      <dsp:nvSpPr>
        <dsp:cNvPr id="0" name=""/>
        <dsp:cNvSpPr/>
      </dsp:nvSpPr>
      <dsp:spPr>
        <a:xfrm>
          <a:off x="3923215"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38F04EB-A344-4C0E-8F5C-9FB99DFB6D86}">
      <dsp:nvSpPr>
        <dsp:cNvPr id="0" name=""/>
        <dsp:cNvSpPr/>
      </dsp:nvSpPr>
      <dsp:spPr>
        <a:xfrm>
          <a:off x="3871561" y="2640440"/>
          <a:ext cx="100744"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B7AB2-430A-45DD-A53B-9E45BDDC7ABD}">
      <dsp:nvSpPr>
        <dsp:cNvPr id="0" name=""/>
        <dsp:cNvSpPr/>
      </dsp:nvSpPr>
      <dsp:spPr>
        <a:xfrm rot="18900000">
          <a:off x="5543357" y="4365738"/>
          <a:ext cx="395759" cy="395759"/>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AE72A-EA9B-4221-B54C-78A4F346AA99}">
      <dsp:nvSpPr>
        <dsp:cNvPr id="0" name=""/>
        <dsp:cNvSpPr/>
      </dsp:nvSpPr>
      <dsp:spPr>
        <a:xfrm>
          <a:off x="5587322" y="4409704"/>
          <a:ext cx="307829" cy="3078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D31A74-3030-4AD6-923C-2591E4B6FBD6}">
      <dsp:nvSpPr>
        <dsp:cNvPr id="0" name=""/>
        <dsp:cNvSpPr/>
      </dsp:nvSpPr>
      <dsp:spPr>
        <a:xfrm>
          <a:off x="6021081" y="2690813"/>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GB" sz="1400" kern="1200" dirty="0"/>
            <a:t>An industry-wide SMTH competency framework created in Sentinel and implemented for NR staff</a:t>
          </a:r>
          <a:endParaRPr lang="en-US" sz="1400" kern="1200" dirty="0"/>
        </a:p>
      </dsp:txBody>
      <dsp:txXfrm>
        <a:off x="6021081" y="2690813"/>
        <a:ext cx="3031875" cy="1592961"/>
      </dsp:txXfrm>
    </dsp:sp>
    <dsp:sp modelId="{EDF653B8-B56D-4632-AD80-D76F08EF1C52}">
      <dsp:nvSpPr>
        <dsp:cNvPr id="0" name=""/>
        <dsp:cNvSpPr/>
      </dsp:nvSpPr>
      <dsp:spPr>
        <a:xfrm>
          <a:off x="6021081" y="4283774"/>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November 2023</a:t>
          </a:r>
        </a:p>
      </dsp:txBody>
      <dsp:txXfrm>
        <a:off x="6021081" y="4283774"/>
        <a:ext cx="3031875" cy="559689"/>
      </dsp:txXfrm>
    </dsp:sp>
    <dsp:sp modelId="{7C9C050A-3D2F-4B62-9888-583EC21E56E5}">
      <dsp:nvSpPr>
        <dsp:cNvPr id="0" name=""/>
        <dsp:cNvSpPr/>
      </dsp:nvSpPr>
      <dsp:spPr>
        <a:xfrm>
          <a:off x="5741237"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7A0A7D-F56D-4018-99F6-72D5CA084326}">
      <dsp:nvSpPr>
        <dsp:cNvPr id="0" name=""/>
        <dsp:cNvSpPr/>
      </dsp:nvSpPr>
      <dsp:spPr>
        <a:xfrm>
          <a:off x="5689582" y="2640440"/>
          <a:ext cx="100744"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0BDA6-3FA9-4733-944F-360DF35CDDEA}">
      <dsp:nvSpPr>
        <dsp:cNvPr id="0" name=""/>
        <dsp:cNvSpPr/>
      </dsp:nvSpPr>
      <dsp:spPr>
        <a:xfrm rot="8100000">
          <a:off x="7361378" y="620127"/>
          <a:ext cx="395759" cy="395759"/>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5B231-BCA9-4656-B1C6-FE3C9C39C9B0}">
      <dsp:nvSpPr>
        <dsp:cNvPr id="0" name=""/>
        <dsp:cNvSpPr/>
      </dsp:nvSpPr>
      <dsp:spPr>
        <a:xfrm>
          <a:off x="7405343" y="664092"/>
          <a:ext cx="307829" cy="3078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473E19-822B-48EB-83C6-CF28D1943992}">
      <dsp:nvSpPr>
        <dsp:cNvPr id="0" name=""/>
        <dsp:cNvSpPr/>
      </dsp:nvSpPr>
      <dsp:spPr>
        <a:xfrm>
          <a:off x="7839102" y="1097851"/>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Calibri" panose="020F0502020204030204"/>
              <a:ea typeface="+mn-ea"/>
              <a:cs typeface="+mn-cs"/>
            </a:rPr>
            <a:t>First round of the NR SMTH practical recertification programme completed</a:t>
          </a:r>
        </a:p>
        <a:p>
          <a:pPr marL="0" lvl="0" indent="0" algn="l" defTabSz="622300">
            <a:lnSpc>
              <a:spcPct val="90000"/>
            </a:lnSpc>
            <a:spcBef>
              <a:spcPct val="0"/>
            </a:spcBef>
            <a:spcAft>
              <a:spcPct val="35000"/>
            </a:spcAft>
            <a:buNone/>
          </a:pPr>
          <a:r>
            <a:rPr lang="en-US" sz="1400" b="0" kern="1200" dirty="0">
              <a:latin typeface="Calibri" panose="020F0502020204030204"/>
              <a:ea typeface="+mn-ea"/>
              <a:cs typeface="+mn-cs"/>
            </a:rPr>
            <a:t>SMTH competence standard updated</a:t>
          </a:r>
        </a:p>
      </dsp:txBody>
      <dsp:txXfrm>
        <a:off x="7839102" y="1097851"/>
        <a:ext cx="3031875" cy="1592961"/>
      </dsp:txXfrm>
    </dsp:sp>
    <dsp:sp modelId="{EEFD48F5-292A-4643-B94B-0F692C493240}">
      <dsp:nvSpPr>
        <dsp:cNvPr id="0" name=""/>
        <dsp:cNvSpPr/>
      </dsp:nvSpPr>
      <dsp:spPr>
        <a:xfrm>
          <a:off x="7839102" y="538162"/>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latin typeface="Calibri" panose="020F0502020204030204"/>
              <a:ea typeface="+mn-ea"/>
              <a:cs typeface="+mn-cs"/>
            </a:rPr>
            <a:t>December 2023</a:t>
          </a:r>
        </a:p>
      </dsp:txBody>
      <dsp:txXfrm>
        <a:off x="7839102" y="538162"/>
        <a:ext cx="3031875" cy="559689"/>
      </dsp:txXfrm>
    </dsp:sp>
    <dsp:sp modelId="{AFB3E657-772E-4DF9-864E-CD467D096F4D}">
      <dsp:nvSpPr>
        <dsp:cNvPr id="0" name=""/>
        <dsp:cNvSpPr/>
      </dsp:nvSpPr>
      <dsp:spPr>
        <a:xfrm>
          <a:off x="7559258"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71CC654-1192-49BC-8193-2E9641801DBC}">
      <dsp:nvSpPr>
        <dsp:cNvPr id="0" name=""/>
        <dsp:cNvSpPr/>
      </dsp:nvSpPr>
      <dsp:spPr>
        <a:xfrm>
          <a:off x="7507603" y="2640440"/>
          <a:ext cx="100744"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C0834-6D4F-4CFB-8B05-F00E94C4AC14}">
      <dsp:nvSpPr>
        <dsp:cNvPr id="0" name=""/>
        <dsp:cNvSpPr/>
      </dsp:nvSpPr>
      <dsp:spPr>
        <a:xfrm>
          <a:off x="0" y="113234"/>
          <a:ext cx="10645236" cy="7300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latin typeface="Network Rail Sans" panose="02000000040000020004" pitchFamily="2" charset="0"/>
            </a:rPr>
            <a:t>Individual who requires training</a:t>
          </a:r>
          <a:endParaRPr lang="en-GB" sz="3200" kern="1200" dirty="0">
            <a:latin typeface="Network Rail Sans" panose="02000000040000020004" pitchFamily="2" charset="0"/>
          </a:endParaRPr>
        </a:p>
      </dsp:txBody>
      <dsp:txXfrm>
        <a:off x="35640" y="148874"/>
        <a:ext cx="10573956" cy="658799"/>
      </dsp:txXfrm>
    </dsp:sp>
    <dsp:sp modelId="{48000B8A-C30C-403B-82C3-C950AD34621A}">
      <dsp:nvSpPr>
        <dsp:cNvPr id="0" name=""/>
        <dsp:cNvSpPr/>
      </dsp:nvSpPr>
      <dsp:spPr>
        <a:xfrm>
          <a:off x="0" y="871034"/>
          <a:ext cx="10645236"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98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Has not successfully completed the Initial Training Event </a:t>
          </a:r>
        </a:p>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Not permitted to complete Signal Maintenance Testing Activities</a:t>
          </a:r>
        </a:p>
        <a:p>
          <a:pPr marL="228600" lvl="1" indent="-228600" algn="l" defTabSz="1111250">
            <a:lnSpc>
              <a:spcPct val="90000"/>
            </a:lnSpc>
            <a:spcBef>
              <a:spcPct val="0"/>
            </a:spcBef>
            <a:spcAft>
              <a:spcPct val="20000"/>
            </a:spcAft>
            <a:buChar char="•"/>
          </a:pPr>
          <a:endParaRPr lang="en-GB" sz="2500" kern="1200" dirty="0"/>
        </a:p>
      </dsp:txBody>
      <dsp:txXfrm>
        <a:off x="0" y="871034"/>
        <a:ext cx="10645236" cy="1225440"/>
      </dsp:txXfrm>
    </dsp:sp>
    <dsp:sp modelId="{90E0F9D5-50BA-4432-A7A1-DB72CD04BFB2}">
      <dsp:nvSpPr>
        <dsp:cNvPr id="0" name=""/>
        <dsp:cNvSpPr/>
      </dsp:nvSpPr>
      <dsp:spPr>
        <a:xfrm>
          <a:off x="0" y="2030373"/>
          <a:ext cx="10645236" cy="7300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latin typeface="Network Rail Sans" panose="02000000040000020004" pitchFamily="2" charset="0"/>
            </a:rPr>
            <a:t>Signal Maintenance Tester in Action Learning</a:t>
          </a:r>
          <a:endParaRPr lang="en-GB" sz="3200" kern="1200" dirty="0">
            <a:latin typeface="Network Rail Sans" panose="02000000040000020004" pitchFamily="2" charset="0"/>
          </a:endParaRPr>
        </a:p>
      </dsp:txBody>
      <dsp:txXfrm>
        <a:off x="35640" y="2066013"/>
        <a:ext cx="10573956" cy="658799"/>
      </dsp:txXfrm>
    </dsp:sp>
    <dsp:sp modelId="{500FCD27-30FA-475E-84B7-2F0E8DCF4B96}">
      <dsp:nvSpPr>
        <dsp:cNvPr id="0" name=""/>
        <dsp:cNvSpPr/>
      </dsp:nvSpPr>
      <dsp:spPr>
        <a:xfrm>
          <a:off x="0" y="2815538"/>
          <a:ext cx="10645236"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98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Has successfully completed the Initial Training Event</a:t>
          </a:r>
        </a:p>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Has not successfully completed a Signal Maintenance Testing Renewal Event</a:t>
          </a:r>
        </a:p>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Not permitted to return equipment to service after Signal Maintenance Testing Activities</a:t>
          </a:r>
        </a:p>
        <a:p>
          <a:pPr marL="228600" lvl="1" indent="-228600" algn="l" defTabSz="1111250">
            <a:lnSpc>
              <a:spcPct val="90000"/>
            </a:lnSpc>
            <a:spcBef>
              <a:spcPct val="0"/>
            </a:spcBef>
            <a:spcAft>
              <a:spcPct val="20000"/>
            </a:spcAft>
            <a:buChar char="•"/>
          </a:pPr>
          <a:r>
            <a:rPr lang="en-GB" sz="2500" kern="1200" dirty="0">
              <a:latin typeface="Network Rail Sans" panose="02000000040000020004" pitchFamily="2" charset="0"/>
            </a:rPr>
            <a:t>Requires the presence of a nominated Competent and Experienced Maintenance Tester</a:t>
          </a:r>
        </a:p>
      </dsp:txBody>
      <dsp:txXfrm>
        <a:off x="0" y="2815538"/>
        <a:ext cx="10645236" cy="2583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C0834-6D4F-4CFB-8B05-F00E94C4AC14}">
      <dsp:nvSpPr>
        <dsp:cNvPr id="0" name=""/>
        <dsp:cNvSpPr/>
      </dsp:nvSpPr>
      <dsp:spPr>
        <a:xfrm>
          <a:off x="0" y="100559"/>
          <a:ext cx="10668459" cy="6844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b="1" kern="1200" dirty="0">
              <a:latin typeface="Network Rail Sans" panose="02000000040000020004" pitchFamily="2" charset="0"/>
            </a:rPr>
            <a:t>Competent Signal Maintenance Tester</a:t>
          </a:r>
          <a:endParaRPr lang="en-GB" sz="3000" kern="1200" dirty="0">
            <a:latin typeface="Network Rail Sans" panose="02000000040000020004" pitchFamily="2" charset="0"/>
          </a:endParaRPr>
        </a:p>
      </dsp:txBody>
      <dsp:txXfrm>
        <a:off x="33412" y="133971"/>
        <a:ext cx="10601635" cy="617626"/>
      </dsp:txXfrm>
    </dsp:sp>
    <dsp:sp modelId="{D08DC022-CBFD-497D-832A-6D247B58BF13}">
      <dsp:nvSpPr>
        <dsp:cNvPr id="0" name=""/>
        <dsp:cNvSpPr/>
      </dsp:nvSpPr>
      <dsp:spPr>
        <a:xfrm>
          <a:off x="0" y="785009"/>
          <a:ext cx="10668459"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2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ea typeface="+mn-ea"/>
              <a:cs typeface="+mn-cs"/>
            </a:rPr>
            <a:t>Has successfully completed a Signal Maintenance Testing Renewal Event</a:t>
          </a:r>
          <a:endParaRPr lang="en-GB" sz="2300" kern="1200" dirty="0">
            <a:latin typeface="Network Rail Sans" panose="02000000040000020004" pitchFamily="2" charset="0"/>
          </a:endParaRPr>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ea typeface="+mn-ea"/>
              <a:cs typeface="+mn-cs"/>
            </a:rPr>
            <a:t>Can return equipment to service after Signal Maintenance Testing Activities</a:t>
          </a:r>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ea typeface="+mn-ea"/>
              <a:cs typeface="+mn-cs"/>
            </a:rPr>
            <a:t>Can perform / lead Signal Maintenance Testing Activity unaided</a:t>
          </a:r>
        </a:p>
      </dsp:txBody>
      <dsp:txXfrm>
        <a:off x="0" y="785009"/>
        <a:ext cx="10668459" cy="1117800"/>
      </dsp:txXfrm>
    </dsp:sp>
    <dsp:sp modelId="{CF917C9E-C2FB-42EA-894C-56AD6DA3BCA4}">
      <dsp:nvSpPr>
        <dsp:cNvPr id="0" name=""/>
        <dsp:cNvSpPr/>
      </dsp:nvSpPr>
      <dsp:spPr>
        <a:xfrm>
          <a:off x="0" y="2244918"/>
          <a:ext cx="10668459" cy="6844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b="1" kern="1200" dirty="0">
              <a:latin typeface="Network Rail Sans" panose="02000000040000020004" pitchFamily="2" charset="0"/>
            </a:rPr>
            <a:t>Competent and Experienced Signal Maintenance Tester</a:t>
          </a:r>
          <a:endParaRPr lang="en-GB" sz="3000" kern="1200" dirty="0">
            <a:latin typeface="Network Rail Sans" panose="02000000040000020004" pitchFamily="2" charset="0"/>
          </a:endParaRPr>
        </a:p>
      </dsp:txBody>
      <dsp:txXfrm>
        <a:off x="33412" y="2278330"/>
        <a:ext cx="10601635" cy="617626"/>
      </dsp:txXfrm>
    </dsp:sp>
    <dsp:sp modelId="{C827B3F7-1F64-4FF2-BD90-3885793022BD}">
      <dsp:nvSpPr>
        <dsp:cNvPr id="0" name=""/>
        <dsp:cNvSpPr/>
      </dsp:nvSpPr>
      <dsp:spPr>
        <a:xfrm>
          <a:off x="0" y="2587260"/>
          <a:ext cx="10668459" cy="31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24"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n-GB" sz="2300" kern="1200" dirty="0"/>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ea typeface="+mn-ea"/>
              <a:cs typeface="+mn-cs"/>
            </a:rPr>
            <a:t>Has successfully completed a Signal Maintenance Testing Renewal Event</a:t>
          </a:r>
          <a:endParaRPr lang="en-GB" sz="2300" kern="1200" dirty="0">
            <a:latin typeface="Network Rail Sans" panose="02000000040000020004" pitchFamily="2" charset="0"/>
          </a:endParaRPr>
        </a:p>
        <a:p>
          <a:pPr marL="228600" lvl="1" indent="-228600" algn="l" defTabSz="1022350">
            <a:lnSpc>
              <a:spcPct val="90000"/>
            </a:lnSpc>
            <a:spcBef>
              <a:spcPct val="0"/>
            </a:spcBef>
            <a:spcAft>
              <a:spcPct val="20000"/>
            </a:spcAft>
            <a:buChar char="•"/>
          </a:pPr>
          <a:r>
            <a:rPr lang="en-GB" sz="2300" kern="1200">
              <a:latin typeface="Network Rail Sans" panose="02000000040000020004" pitchFamily="2" charset="0"/>
              <a:ea typeface="+mn-ea"/>
              <a:cs typeface="+mn-cs"/>
            </a:rPr>
            <a:t>Nominated by their Line Manager with a minimum of 36 months experience, from the date of becoming a Competence Signal Maintenance Tester, holding the relevant Signal Maintenance Testing competence</a:t>
          </a:r>
          <a:endParaRPr lang="en-GB" sz="2300" kern="1200" dirty="0">
            <a:latin typeface="Network Rail Sans" panose="02000000040000020004" pitchFamily="2" charset="0"/>
            <a:ea typeface="+mn-ea"/>
            <a:cs typeface="+mn-cs"/>
          </a:endParaRPr>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ea typeface="+mn-ea"/>
              <a:cs typeface="+mn-cs"/>
            </a:rPr>
            <a:t>Exhibits good non-technical skills and behaviours</a:t>
          </a:r>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rPr>
            <a:t>Can perform / lead Signal Maintenance Testing activities unaided</a:t>
          </a:r>
        </a:p>
        <a:p>
          <a:pPr marL="228600" lvl="1" indent="-228600" algn="l" defTabSz="1022350">
            <a:lnSpc>
              <a:spcPct val="90000"/>
            </a:lnSpc>
            <a:spcBef>
              <a:spcPct val="0"/>
            </a:spcBef>
            <a:spcAft>
              <a:spcPct val="20000"/>
            </a:spcAft>
            <a:buChar char="•"/>
          </a:pPr>
          <a:r>
            <a:rPr lang="en-GB" sz="2300" kern="1200" dirty="0">
              <a:latin typeface="Network Rail Sans" panose="02000000040000020004" pitchFamily="2" charset="0"/>
            </a:rPr>
            <a:t>Can act as a Nominated Competence and Experienced Tester responsible for testing activities being undertaken by a Tester who is in Action Learning</a:t>
          </a:r>
        </a:p>
      </dsp:txBody>
      <dsp:txXfrm>
        <a:off x="0" y="2587260"/>
        <a:ext cx="10668459" cy="310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820210"/>
          <a:ext cx="10939605" cy="0"/>
        </a:xfrm>
        <a:prstGeom prst="line">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4599EA2-DDD7-4523-8739-53E6CB5EA9F4}">
      <dsp:nvSpPr>
        <dsp:cNvPr id="0" name=""/>
        <dsp:cNvSpPr/>
      </dsp:nvSpPr>
      <dsp:spPr>
        <a:xfrm rot="8100000">
          <a:off x="87299" y="649948"/>
          <a:ext cx="414791" cy="41479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6F2B5-5E7F-4510-AB49-C3BD48E1ED58}">
      <dsp:nvSpPr>
        <dsp:cNvPr id="0" name=""/>
        <dsp:cNvSpPr/>
      </dsp:nvSpPr>
      <dsp:spPr>
        <a:xfrm>
          <a:off x="133379" y="696027"/>
          <a:ext cx="322632" cy="3226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3160DB-FFE8-468B-A452-A610E6C00700}">
      <dsp:nvSpPr>
        <dsp:cNvPr id="0" name=""/>
        <dsp:cNvSpPr/>
      </dsp:nvSpPr>
      <dsp:spPr>
        <a:xfrm>
          <a:off x="587996" y="1150645"/>
          <a:ext cx="3035619" cy="16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GB" sz="1200" b="1" kern="1200" dirty="0">
              <a:solidFill>
                <a:schemeClr val="tx1"/>
              </a:solidFill>
            </a:rPr>
            <a:t>Pre-SMTH Initial knowledge test </a:t>
          </a:r>
          <a:r>
            <a:rPr lang="en-GB" sz="1200" kern="1200" dirty="0">
              <a:solidFill>
                <a:schemeClr val="tx1"/>
              </a:solidFill>
            </a:rPr>
            <a:t>window opens. Test outcome recorded in Sentinel</a:t>
          </a:r>
        </a:p>
      </dsp:txBody>
      <dsp:txXfrm>
        <a:off x="587996" y="1150645"/>
        <a:ext cx="3035619" cy="1669564"/>
      </dsp:txXfrm>
    </dsp:sp>
    <dsp:sp modelId="{A4D67782-A465-4D83-AA5D-96F53B2B5202}">
      <dsp:nvSpPr>
        <dsp:cNvPr id="0" name=""/>
        <dsp:cNvSpPr/>
      </dsp:nvSpPr>
      <dsp:spPr>
        <a:xfrm>
          <a:off x="587996" y="564042"/>
          <a:ext cx="3035619" cy="58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GB" sz="1600" kern="1200" dirty="0"/>
            <a:t>-12 Months</a:t>
          </a:r>
          <a:endParaRPr lang="en-US" sz="1600" kern="1200" dirty="0"/>
        </a:p>
      </dsp:txBody>
      <dsp:txXfrm>
        <a:off x="587996" y="564042"/>
        <a:ext cx="3035619" cy="586603"/>
      </dsp:txXfrm>
    </dsp:sp>
    <dsp:sp modelId="{FDF93249-5B5F-4493-B291-5234B44B2D52}">
      <dsp:nvSpPr>
        <dsp:cNvPr id="0" name=""/>
        <dsp:cNvSpPr/>
      </dsp:nvSpPr>
      <dsp:spPr>
        <a:xfrm>
          <a:off x="294695" y="1150645"/>
          <a:ext cx="0" cy="1669564"/>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9A4E95-FEBF-45FF-A929-04E1A07C2F42}">
      <dsp:nvSpPr>
        <dsp:cNvPr id="0" name=""/>
        <dsp:cNvSpPr/>
      </dsp:nvSpPr>
      <dsp:spPr>
        <a:xfrm>
          <a:off x="241900" y="2767415"/>
          <a:ext cx="105588" cy="10558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B1FB9-BFAA-42C3-BD09-FC446B5B9665}">
      <dsp:nvSpPr>
        <dsp:cNvPr id="0" name=""/>
        <dsp:cNvSpPr/>
      </dsp:nvSpPr>
      <dsp:spPr>
        <a:xfrm rot="18900000">
          <a:off x="1907160" y="4575680"/>
          <a:ext cx="414791" cy="41479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21C1C-B750-40DE-9F39-19705C204E67}">
      <dsp:nvSpPr>
        <dsp:cNvPr id="0" name=""/>
        <dsp:cNvSpPr/>
      </dsp:nvSpPr>
      <dsp:spPr>
        <a:xfrm>
          <a:off x="1953240" y="4621760"/>
          <a:ext cx="322632" cy="3226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29BCAB-84A1-4CEB-8BC2-4AF8ACA00AB2}">
      <dsp:nvSpPr>
        <dsp:cNvPr id="0" name=""/>
        <dsp:cNvSpPr/>
      </dsp:nvSpPr>
      <dsp:spPr>
        <a:xfrm>
          <a:off x="2407858" y="2820210"/>
          <a:ext cx="3035619" cy="16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GB" sz="1200" b="1" kern="1200" dirty="0"/>
            <a:t>Pre SMTH Initital knowledge test </a:t>
          </a:r>
          <a:r>
            <a:rPr lang="en-GB" sz="1200" kern="1200" dirty="0"/>
            <a:t>window closes</a:t>
          </a:r>
        </a:p>
        <a:p>
          <a:pPr marL="0" lvl="0" indent="0" algn="l" defTabSz="533400">
            <a:lnSpc>
              <a:spcPct val="90000"/>
            </a:lnSpc>
            <a:spcBef>
              <a:spcPct val="0"/>
            </a:spcBef>
            <a:spcAft>
              <a:spcPct val="35000"/>
            </a:spcAft>
            <a:buNone/>
          </a:pPr>
          <a:r>
            <a:rPr lang="en-GB" sz="1200" kern="1200" dirty="0"/>
            <a:t>Initial Training</a:t>
          </a:r>
        </a:p>
        <a:p>
          <a:pPr marL="0" lvl="0" indent="0" algn="l" defTabSz="533400">
            <a:lnSpc>
              <a:spcPct val="90000"/>
            </a:lnSpc>
            <a:spcBef>
              <a:spcPct val="0"/>
            </a:spcBef>
            <a:spcAft>
              <a:spcPct val="35000"/>
            </a:spcAft>
            <a:buNone/>
          </a:pPr>
          <a:r>
            <a:rPr lang="en-GB" sz="1200" kern="1200" dirty="0"/>
            <a:t>Outcome of Training:</a:t>
          </a:r>
        </a:p>
        <a:p>
          <a:pPr marL="0" lvl="0" indent="0" algn="l" defTabSz="533400">
            <a:lnSpc>
              <a:spcPct val="90000"/>
            </a:lnSpc>
            <a:spcBef>
              <a:spcPct val="0"/>
            </a:spcBef>
            <a:spcAft>
              <a:spcPct val="35000"/>
            </a:spcAft>
            <a:buNone/>
          </a:pPr>
          <a:r>
            <a:rPr lang="en-GB" sz="1200" i="1" kern="1200" dirty="0"/>
            <a:t>- Individual that requires training or;</a:t>
          </a:r>
        </a:p>
        <a:p>
          <a:pPr marL="0" lvl="0" indent="0" algn="l" defTabSz="533400">
            <a:lnSpc>
              <a:spcPct val="90000"/>
            </a:lnSpc>
            <a:spcBef>
              <a:spcPct val="0"/>
            </a:spcBef>
            <a:spcAft>
              <a:spcPct val="35000"/>
            </a:spcAft>
            <a:buNone/>
          </a:pPr>
          <a:r>
            <a:rPr lang="en-GB" sz="1200" i="1" kern="1200" dirty="0"/>
            <a:t>- Signal Maintenance Tester in Action Learning</a:t>
          </a:r>
        </a:p>
      </dsp:txBody>
      <dsp:txXfrm>
        <a:off x="2407858" y="2820210"/>
        <a:ext cx="3035619" cy="1669564"/>
      </dsp:txXfrm>
    </dsp:sp>
    <dsp:sp modelId="{9A1C2471-CFB7-400C-B1D4-32DF8342C379}">
      <dsp:nvSpPr>
        <dsp:cNvPr id="0" name=""/>
        <dsp:cNvSpPr/>
      </dsp:nvSpPr>
      <dsp:spPr>
        <a:xfrm>
          <a:off x="2407858" y="4489774"/>
          <a:ext cx="3035619" cy="58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GB" sz="1600" kern="1200" dirty="0"/>
            <a:t>0 Months</a:t>
          </a:r>
          <a:endParaRPr lang="en-US" sz="1600" kern="1200" dirty="0"/>
        </a:p>
      </dsp:txBody>
      <dsp:txXfrm>
        <a:off x="2407858" y="4489774"/>
        <a:ext cx="3035619" cy="586603"/>
      </dsp:txXfrm>
    </dsp:sp>
    <dsp:sp modelId="{249EBC53-6933-4ECE-BA1F-24F7B1CF00F5}">
      <dsp:nvSpPr>
        <dsp:cNvPr id="0" name=""/>
        <dsp:cNvSpPr/>
      </dsp:nvSpPr>
      <dsp:spPr>
        <a:xfrm>
          <a:off x="2114556" y="2820210"/>
          <a:ext cx="0" cy="1669564"/>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A6AE0D-8E12-4CAE-9A7D-55936B1E2E94}">
      <dsp:nvSpPr>
        <dsp:cNvPr id="0" name=""/>
        <dsp:cNvSpPr/>
      </dsp:nvSpPr>
      <dsp:spPr>
        <a:xfrm>
          <a:off x="2060353" y="2767415"/>
          <a:ext cx="105588" cy="10558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A2C42-358B-49DC-A386-EF16E3620058}">
      <dsp:nvSpPr>
        <dsp:cNvPr id="0" name=""/>
        <dsp:cNvSpPr/>
      </dsp:nvSpPr>
      <dsp:spPr>
        <a:xfrm rot="8100000">
          <a:off x="3727022" y="649948"/>
          <a:ext cx="414791" cy="41479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DE5F4-8790-4B53-BD4B-1705CBEEAFCF}">
      <dsp:nvSpPr>
        <dsp:cNvPr id="0" name=""/>
        <dsp:cNvSpPr/>
      </dsp:nvSpPr>
      <dsp:spPr>
        <a:xfrm>
          <a:off x="3773101" y="696027"/>
          <a:ext cx="322632" cy="3226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EC1481-962E-43D4-B6A5-858F894B9DC7}">
      <dsp:nvSpPr>
        <dsp:cNvPr id="0" name=""/>
        <dsp:cNvSpPr/>
      </dsp:nvSpPr>
      <dsp:spPr>
        <a:xfrm>
          <a:off x="4227719" y="1150645"/>
          <a:ext cx="3035619" cy="16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GB" sz="1200" kern="1200" dirty="0"/>
            <a:t>Earliest opportunity for Action Learning Completion </a:t>
          </a:r>
        </a:p>
        <a:p>
          <a:pPr marL="0" lvl="0" indent="0" algn="l" defTabSz="533400">
            <a:lnSpc>
              <a:spcPct val="90000"/>
            </a:lnSpc>
            <a:spcBef>
              <a:spcPct val="0"/>
            </a:spcBef>
            <a:spcAft>
              <a:spcPct val="35000"/>
            </a:spcAft>
            <a:buNone/>
          </a:pPr>
          <a:r>
            <a:rPr lang="en-GB" sz="1200" b="1" kern="1200" dirty="0">
              <a:solidFill>
                <a:schemeClr val="tx1"/>
              </a:solidFill>
            </a:rPr>
            <a:t>Pre-Practical SMTH knowledge test </a:t>
          </a:r>
          <a:r>
            <a:rPr lang="en-GB" sz="1200" kern="1200" dirty="0">
              <a:solidFill>
                <a:schemeClr val="tx1"/>
              </a:solidFill>
            </a:rPr>
            <a:t>window opens. Test outcome recorded in Sentinel</a:t>
          </a:r>
        </a:p>
        <a:p>
          <a:pPr marL="0" lvl="0" indent="0" algn="l" defTabSz="533400">
            <a:lnSpc>
              <a:spcPct val="90000"/>
            </a:lnSpc>
            <a:spcBef>
              <a:spcPct val="0"/>
            </a:spcBef>
            <a:spcAft>
              <a:spcPct val="35000"/>
            </a:spcAft>
            <a:buNone/>
          </a:pPr>
          <a:r>
            <a:rPr lang="en-GB" sz="1200" b="1" kern="1200" dirty="0"/>
            <a:t>Practical assessment </a:t>
          </a:r>
          <a:r>
            <a:rPr lang="en-GB" sz="1200" kern="1200" dirty="0"/>
            <a:t>window opens</a:t>
          </a:r>
        </a:p>
      </dsp:txBody>
      <dsp:txXfrm>
        <a:off x="4227719" y="1150645"/>
        <a:ext cx="3035619" cy="1669564"/>
      </dsp:txXfrm>
    </dsp:sp>
    <dsp:sp modelId="{D79A31A0-6943-4CEB-83BF-4E70CA197EF2}">
      <dsp:nvSpPr>
        <dsp:cNvPr id="0" name=""/>
        <dsp:cNvSpPr/>
      </dsp:nvSpPr>
      <dsp:spPr>
        <a:xfrm>
          <a:off x="4227719" y="564042"/>
          <a:ext cx="3035619" cy="58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GB" sz="1600" kern="1200" dirty="0"/>
            <a:t>2 Months</a:t>
          </a:r>
        </a:p>
      </dsp:txBody>
      <dsp:txXfrm>
        <a:off x="4227719" y="564042"/>
        <a:ext cx="3035619" cy="586603"/>
      </dsp:txXfrm>
    </dsp:sp>
    <dsp:sp modelId="{61B08B06-3A2A-4B2F-A9E1-4D82B33A511A}">
      <dsp:nvSpPr>
        <dsp:cNvPr id="0" name=""/>
        <dsp:cNvSpPr/>
      </dsp:nvSpPr>
      <dsp:spPr>
        <a:xfrm>
          <a:off x="3934417" y="1150645"/>
          <a:ext cx="0" cy="1669564"/>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3CB125-A2E6-4720-92D5-3228986FF6A4}">
      <dsp:nvSpPr>
        <dsp:cNvPr id="0" name=""/>
        <dsp:cNvSpPr/>
      </dsp:nvSpPr>
      <dsp:spPr>
        <a:xfrm>
          <a:off x="3880214" y="2767415"/>
          <a:ext cx="105588" cy="10558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F4C5F-234F-41D1-B462-A04CB8443E3C}">
      <dsp:nvSpPr>
        <dsp:cNvPr id="0" name=""/>
        <dsp:cNvSpPr/>
      </dsp:nvSpPr>
      <dsp:spPr>
        <a:xfrm rot="18900000">
          <a:off x="5546883" y="4575680"/>
          <a:ext cx="414791" cy="41479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447FF-090E-4A05-9761-1EF6E26CA083}">
      <dsp:nvSpPr>
        <dsp:cNvPr id="0" name=""/>
        <dsp:cNvSpPr/>
      </dsp:nvSpPr>
      <dsp:spPr>
        <a:xfrm>
          <a:off x="5592963" y="4621760"/>
          <a:ext cx="322632" cy="3226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A93D00-6CD6-4F8E-A909-D13591F2B8F7}">
      <dsp:nvSpPr>
        <dsp:cNvPr id="0" name=""/>
        <dsp:cNvSpPr/>
      </dsp:nvSpPr>
      <dsp:spPr>
        <a:xfrm>
          <a:off x="6047580" y="2820210"/>
          <a:ext cx="3035619" cy="16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GB" sz="1200" kern="1200" dirty="0"/>
            <a:t>Expected completion of Action Learning</a:t>
          </a:r>
        </a:p>
      </dsp:txBody>
      <dsp:txXfrm>
        <a:off x="6047580" y="2820210"/>
        <a:ext cx="3035619" cy="1669564"/>
      </dsp:txXfrm>
    </dsp:sp>
    <dsp:sp modelId="{E812028B-857A-45CB-9F09-B355F9F0E063}">
      <dsp:nvSpPr>
        <dsp:cNvPr id="0" name=""/>
        <dsp:cNvSpPr/>
      </dsp:nvSpPr>
      <dsp:spPr>
        <a:xfrm>
          <a:off x="6047580" y="4489774"/>
          <a:ext cx="3035619" cy="58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GB" sz="1600" kern="1200" dirty="0"/>
            <a:t>6 Months</a:t>
          </a:r>
        </a:p>
      </dsp:txBody>
      <dsp:txXfrm>
        <a:off x="6047580" y="4489774"/>
        <a:ext cx="3035619" cy="586603"/>
      </dsp:txXfrm>
    </dsp:sp>
    <dsp:sp modelId="{E44C96ED-120A-421B-9172-7E0857E1035D}">
      <dsp:nvSpPr>
        <dsp:cNvPr id="0" name=""/>
        <dsp:cNvSpPr/>
      </dsp:nvSpPr>
      <dsp:spPr>
        <a:xfrm>
          <a:off x="5754279" y="2820210"/>
          <a:ext cx="0" cy="1669564"/>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55E010-FA8E-4D45-B358-9C2A2F9ED69A}">
      <dsp:nvSpPr>
        <dsp:cNvPr id="0" name=""/>
        <dsp:cNvSpPr/>
      </dsp:nvSpPr>
      <dsp:spPr>
        <a:xfrm>
          <a:off x="5700076" y="2767415"/>
          <a:ext cx="105588" cy="10558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5285E-025B-480F-A7A6-2A07CAC5CA88}">
      <dsp:nvSpPr>
        <dsp:cNvPr id="0" name=""/>
        <dsp:cNvSpPr/>
      </dsp:nvSpPr>
      <dsp:spPr>
        <a:xfrm rot="8100000">
          <a:off x="7366744" y="649948"/>
          <a:ext cx="414791" cy="41479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B0E32-12A0-40BD-B89D-73634DD3AF81}">
      <dsp:nvSpPr>
        <dsp:cNvPr id="0" name=""/>
        <dsp:cNvSpPr/>
      </dsp:nvSpPr>
      <dsp:spPr>
        <a:xfrm>
          <a:off x="7412824" y="696027"/>
          <a:ext cx="322632" cy="32263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F0B19C-C927-4B08-8D1B-D11BE37153FD}">
      <dsp:nvSpPr>
        <dsp:cNvPr id="0" name=""/>
        <dsp:cNvSpPr/>
      </dsp:nvSpPr>
      <dsp:spPr>
        <a:xfrm>
          <a:off x="7867442" y="1150645"/>
          <a:ext cx="3035619" cy="16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GB" sz="1200" kern="1200" dirty="0"/>
            <a:t>Latest opportunity for Action Learning Completion </a:t>
          </a:r>
        </a:p>
        <a:p>
          <a:pPr marL="0" lvl="0" indent="0" algn="l" defTabSz="533400">
            <a:lnSpc>
              <a:spcPct val="90000"/>
            </a:lnSpc>
            <a:spcBef>
              <a:spcPct val="0"/>
            </a:spcBef>
            <a:spcAft>
              <a:spcPct val="35000"/>
            </a:spcAft>
            <a:buNone/>
          </a:pPr>
          <a:r>
            <a:rPr lang="en-GB" sz="1200" b="1" kern="1200" dirty="0"/>
            <a:t>Pre-Practical SMTH knowledge test </a:t>
          </a:r>
          <a:r>
            <a:rPr lang="en-GB" sz="1200" kern="1200" dirty="0"/>
            <a:t>window closes</a:t>
          </a:r>
        </a:p>
        <a:p>
          <a:pPr marL="0" lvl="0" indent="0" algn="l" defTabSz="533400">
            <a:lnSpc>
              <a:spcPct val="90000"/>
            </a:lnSpc>
            <a:spcBef>
              <a:spcPct val="0"/>
            </a:spcBef>
            <a:spcAft>
              <a:spcPct val="35000"/>
            </a:spcAft>
            <a:buNone/>
          </a:pPr>
          <a:r>
            <a:rPr lang="en-GB" sz="1200" b="1" kern="1200" dirty="0"/>
            <a:t>Practical Assessment </a:t>
          </a:r>
          <a:r>
            <a:rPr lang="en-GB" sz="1200" kern="1200" dirty="0"/>
            <a:t>window closes</a:t>
          </a:r>
        </a:p>
        <a:p>
          <a:pPr marL="0" lvl="0" indent="0" algn="l" defTabSz="533400">
            <a:lnSpc>
              <a:spcPct val="90000"/>
            </a:lnSpc>
            <a:spcBef>
              <a:spcPct val="0"/>
            </a:spcBef>
            <a:spcAft>
              <a:spcPct val="35000"/>
            </a:spcAft>
            <a:buNone/>
          </a:pPr>
          <a:endParaRPr lang="en-GB" sz="1200" kern="1200" dirty="0"/>
        </a:p>
      </dsp:txBody>
      <dsp:txXfrm>
        <a:off x="7867442" y="1150645"/>
        <a:ext cx="3035619" cy="1669564"/>
      </dsp:txXfrm>
    </dsp:sp>
    <dsp:sp modelId="{469F42D5-1DF7-4B9F-A085-F68708ED97C2}">
      <dsp:nvSpPr>
        <dsp:cNvPr id="0" name=""/>
        <dsp:cNvSpPr/>
      </dsp:nvSpPr>
      <dsp:spPr>
        <a:xfrm>
          <a:off x="7867442" y="564042"/>
          <a:ext cx="3035619" cy="586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GB" sz="1600" kern="1200" dirty="0"/>
            <a:t>12 Months</a:t>
          </a:r>
        </a:p>
      </dsp:txBody>
      <dsp:txXfrm>
        <a:off x="7867442" y="564042"/>
        <a:ext cx="3035619" cy="586603"/>
      </dsp:txXfrm>
    </dsp:sp>
    <dsp:sp modelId="{9661A32E-B546-4C04-930D-FC94623BDA73}">
      <dsp:nvSpPr>
        <dsp:cNvPr id="0" name=""/>
        <dsp:cNvSpPr/>
      </dsp:nvSpPr>
      <dsp:spPr>
        <a:xfrm>
          <a:off x="7574140" y="1150645"/>
          <a:ext cx="0" cy="1669564"/>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10828F1-F3AE-4173-BB68-9C302635987E}">
      <dsp:nvSpPr>
        <dsp:cNvPr id="0" name=""/>
        <dsp:cNvSpPr/>
      </dsp:nvSpPr>
      <dsp:spPr>
        <a:xfrm>
          <a:off x="7519937" y="2767415"/>
          <a:ext cx="105588" cy="105588"/>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690813"/>
          <a:ext cx="10939605" cy="0"/>
        </a:xfrm>
        <a:prstGeom prst="line">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374634-5893-4681-95F2-AE5E01C7B547}">
      <dsp:nvSpPr>
        <dsp:cNvPr id="0" name=""/>
        <dsp:cNvSpPr/>
      </dsp:nvSpPr>
      <dsp:spPr>
        <a:xfrm rot="8100000">
          <a:off x="88462"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E771E-705F-4AE7-8E7F-F4EBB967588F}">
      <dsp:nvSpPr>
        <dsp:cNvPr id="0" name=""/>
        <dsp:cNvSpPr/>
      </dsp:nvSpPr>
      <dsp:spPr>
        <a:xfrm>
          <a:off x="132047"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ECB944-F1EF-48C2-83F8-D3E9DD4D2B28}">
      <dsp:nvSpPr>
        <dsp:cNvPr id="0" name=""/>
        <dsp:cNvSpPr/>
      </dsp:nvSpPr>
      <dsp:spPr>
        <a:xfrm>
          <a:off x="562060"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GB" sz="1400" kern="1200" dirty="0"/>
            <a:t>Entry as:</a:t>
          </a:r>
        </a:p>
        <a:p>
          <a:pPr marL="0" lvl="0" indent="0" algn="l" defTabSz="622300">
            <a:lnSpc>
              <a:spcPct val="90000"/>
            </a:lnSpc>
            <a:spcBef>
              <a:spcPct val="0"/>
            </a:spcBef>
            <a:spcAft>
              <a:spcPct val="35000"/>
            </a:spcAft>
            <a:buNone/>
          </a:pPr>
          <a:r>
            <a:rPr lang="en-GB" sz="1400" i="1" kern="1200" dirty="0"/>
            <a:t>Competent Signal Maintenance Tester</a:t>
          </a:r>
        </a:p>
      </dsp:txBody>
      <dsp:txXfrm>
        <a:off x="562060" y="1097851"/>
        <a:ext cx="2576929" cy="1592961"/>
      </dsp:txXfrm>
    </dsp:sp>
    <dsp:sp modelId="{115F8347-A237-4A75-813D-D238B22A97F1}">
      <dsp:nvSpPr>
        <dsp:cNvPr id="0" name=""/>
        <dsp:cNvSpPr/>
      </dsp:nvSpPr>
      <dsp:spPr>
        <a:xfrm>
          <a:off x="562060"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Successful completion of Practical Assessment</a:t>
          </a:r>
        </a:p>
      </dsp:txBody>
      <dsp:txXfrm>
        <a:off x="562060" y="538162"/>
        <a:ext cx="2576929" cy="559689"/>
      </dsp:txXfrm>
    </dsp:sp>
    <dsp:sp modelId="{274BA7AF-D216-4B05-B892-8CD09ABC7838}">
      <dsp:nvSpPr>
        <dsp:cNvPr id="0" name=""/>
        <dsp:cNvSpPr/>
      </dsp:nvSpPr>
      <dsp:spPr>
        <a:xfrm>
          <a:off x="284633"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DB98E4A-4E69-4024-80D0-F952FACFED7A}">
      <dsp:nvSpPr>
        <dsp:cNvPr id="0" name=""/>
        <dsp:cNvSpPr/>
      </dsp:nvSpPr>
      <dsp:spPr>
        <a:xfrm>
          <a:off x="237113"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86DD9-95E1-4DE9-88F8-4F3A903D48FE}">
      <dsp:nvSpPr>
        <dsp:cNvPr id="0" name=""/>
        <dsp:cNvSpPr/>
      </dsp:nvSpPr>
      <dsp:spPr>
        <a:xfrm rot="18900000">
          <a:off x="1647144"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7A68D-1341-4271-A43C-C9FEEE29CB34}">
      <dsp:nvSpPr>
        <dsp:cNvPr id="0" name=""/>
        <dsp:cNvSpPr/>
      </dsp:nvSpPr>
      <dsp:spPr>
        <a:xfrm>
          <a:off x="1690729"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26AEBB-1A56-4B39-9BEF-331AAD5F5DE7}">
      <dsp:nvSpPr>
        <dsp:cNvPr id="0" name=""/>
        <dsp:cNvSpPr/>
      </dsp:nvSpPr>
      <dsp:spPr>
        <a:xfrm>
          <a:off x="2120742"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GB" sz="1400" b="1" kern="1200" dirty="0"/>
            <a:t>Interim knowledge test </a:t>
          </a:r>
          <a:r>
            <a:rPr lang="en-GB" sz="1400" b="0" kern="1200" dirty="0"/>
            <a:t>window opens</a:t>
          </a:r>
        </a:p>
        <a:p>
          <a:pPr marL="0" lvl="0" indent="0" algn="l" defTabSz="622300">
            <a:lnSpc>
              <a:spcPct val="90000"/>
            </a:lnSpc>
            <a:spcBef>
              <a:spcPct val="0"/>
            </a:spcBef>
            <a:spcAft>
              <a:spcPct val="35000"/>
            </a:spcAft>
            <a:buNone/>
          </a:pPr>
          <a:r>
            <a:rPr lang="en-GB" sz="1400" kern="1200" dirty="0"/>
            <a:t>Test outcome recorded in Sentinel</a:t>
          </a:r>
        </a:p>
      </dsp:txBody>
      <dsp:txXfrm>
        <a:off x="2120742" y="2690813"/>
        <a:ext cx="2576929" cy="1592961"/>
      </dsp:txXfrm>
    </dsp:sp>
    <dsp:sp modelId="{87FEA95B-0AF5-4A82-AA47-B008B64F69D7}">
      <dsp:nvSpPr>
        <dsp:cNvPr id="0" name=""/>
        <dsp:cNvSpPr/>
      </dsp:nvSpPr>
      <dsp:spPr>
        <a:xfrm>
          <a:off x="2120742"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18 months from end of Initial Training</a:t>
          </a:r>
        </a:p>
      </dsp:txBody>
      <dsp:txXfrm>
        <a:off x="2120742" y="4283774"/>
        <a:ext cx="2576929" cy="559689"/>
      </dsp:txXfrm>
    </dsp:sp>
    <dsp:sp modelId="{460DEBC9-A162-4EEA-8EC9-1E02CCE96F8A}">
      <dsp:nvSpPr>
        <dsp:cNvPr id="0" name=""/>
        <dsp:cNvSpPr/>
      </dsp:nvSpPr>
      <dsp:spPr>
        <a:xfrm>
          <a:off x="1843314"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341E0BA-44B6-404E-BB8C-76FF0418F8FD}">
      <dsp:nvSpPr>
        <dsp:cNvPr id="0" name=""/>
        <dsp:cNvSpPr/>
      </dsp:nvSpPr>
      <dsp:spPr>
        <a:xfrm>
          <a:off x="1795795"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ADC8C-0A68-4769-99CA-4BDF79C0B7C7}">
      <dsp:nvSpPr>
        <dsp:cNvPr id="0" name=""/>
        <dsp:cNvSpPr/>
      </dsp:nvSpPr>
      <dsp:spPr>
        <a:xfrm rot="8100000">
          <a:off x="3205826"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E38D3-DF14-4F43-ADFD-2D69E58E9C1C}">
      <dsp:nvSpPr>
        <dsp:cNvPr id="0" name=""/>
        <dsp:cNvSpPr/>
      </dsp:nvSpPr>
      <dsp:spPr>
        <a:xfrm>
          <a:off x="3249411"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71913B6-8E9D-4189-BFA8-41E17B9DE40A}">
      <dsp:nvSpPr>
        <dsp:cNvPr id="0" name=""/>
        <dsp:cNvSpPr/>
      </dsp:nvSpPr>
      <dsp:spPr>
        <a:xfrm>
          <a:off x="3679424"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GB" sz="1400" b="1" kern="1200" dirty="0"/>
            <a:t>Interim knowledge test </a:t>
          </a:r>
          <a:r>
            <a:rPr lang="en-GB" sz="1400" kern="1200" dirty="0"/>
            <a:t>window closes</a:t>
          </a:r>
        </a:p>
        <a:p>
          <a:pPr marL="0" lvl="0" indent="0" algn="l" defTabSz="622300">
            <a:lnSpc>
              <a:spcPct val="90000"/>
            </a:lnSpc>
            <a:spcBef>
              <a:spcPct val="0"/>
            </a:spcBef>
            <a:spcAft>
              <a:spcPct val="35000"/>
            </a:spcAft>
            <a:buNone/>
          </a:pPr>
          <a:r>
            <a:rPr lang="en-GB" sz="1400" b="1" i="1" kern="1200" dirty="0">
              <a:solidFill>
                <a:schemeClr val="tx1"/>
              </a:solidFill>
            </a:rPr>
            <a:t>If interim test is not successfully completed, Authority to work expires</a:t>
          </a:r>
        </a:p>
      </dsp:txBody>
      <dsp:txXfrm>
        <a:off x="3679424" y="1097851"/>
        <a:ext cx="2576929" cy="1592961"/>
      </dsp:txXfrm>
    </dsp:sp>
    <dsp:sp modelId="{9AD25E43-D366-4F7A-AC90-DCC70FE8ED35}">
      <dsp:nvSpPr>
        <dsp:cNvPr id="0" name=""/>
        <dsp:cNvSpPr/>
      </dsp:nvSpPr>
      <dsp:spPr>
        <a:xfrm>
          <a:off x="3679424"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21 months from end of Initial Training</a:t>
          </a:r>
        </a:p>
      </dsp:txBody>
      <dsp:txXfrm>
        <a:off x="3679424" y="538162"/>
        <a:ext cx="2576929" cy="559689"/>
      </dsp:txXfrm>
    </dsp:sp>
    <dsp:sp modelId="{87F12B7A-9C5E-4E6C-B2FF-C6BF180C56F2}">
      <dsp:nvSpPr>
        <dsp:cNvPr id="0" name=""/>
        <dsp:cNvSpPr/>
      </dsp:nvSpPr>
      <dsp:spPr>
        <a:xfrm>
          <a:off x="3401996"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92019F-486E-4653-AFBC-0CF8D1F6836A}">
      <dsp:nvSpPr>
        <dsp:cNvPr id="0" name=""/>
        <dsp:cNvSpPr/>
      </dsp:nvSpPr>
      <dsp:spPr>
        <a:xfrm>
          <a:off x="3354477"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D40973-B3F8-47D5-8BBB-C4D65B6B8163}">
      <dsp:nvSpPr>
        <dsp:cNvPr id="0" name=""/>
        <dsp:cNvSpPr/>
      </dsp:nvSpPr>
      <dsp:spPr>
        <a:xfrm rot="18900000">
          <a:off x="4764507"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CE606-4C08-4575-A771-E8F0F4351B24}">
      <dsp:nvSpPr>
        <dsp:cNvPr id="0" name=""/>
        <dsp:cNvSpPr/>
      </dsp:nvSpPr>
      <dsp:spPr>
        <a:xfrm>
          <a:off x="4808093"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B4E1E5-156C-4E97-BB84-9078557FC1BA}">
      <dsp:nvSpPr>
        <dsp:cNvPr id="0" name=""/>
        <dsp:cNvSpPr/>
      </dsp:nvSpPr>
      <dsp:spPr>
        <a:xfrm>
          <a:off x="5238106"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GB" sz="1400" b="1" kern="1200" dirty="0"/>
            <a:t>Renewal Practical Assessment </a:t>
          </a:r>
          <a:r>
            <a:rPr lang="en-GB" sz="1400" kern="1200" dirty="0"/>
            <a:t>window opens</a:t>
          </a:r>
        </a:p>
      </dsp:txBody>
      <dsp:txXfrm>
        <a:off x="5238106" y="2690813"/>
        <a:ext cx="2576929" cy="1592961"/>
      </dsp:txXfrm>
    </dsp:sp>
    <dsp:sp modelId="{23273213-E705-4066-A218-9997391C201B}">
      <dsp:nvSpPr>
        <dsp:cNvPr id="0" name=""/>
        <dsp:cNvSpPr/>
      </dsp:nvSpPr>
      <dsp:spPr>
        <a:xfrm>
          <a:off x="5238106"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30 months from end of Initial Training</a:t>
          </a:r>
        </a:p>
      </dsp:txBody>
      <dsp:txXfrm>
        <a:off x="5238106" y="4283774"/>
        <a:ext cx="2576929" cy="559689"/>
      </dsp:txXfrm>
    </dsp:sp>
    <dsp:sp modelId="{1E0628DC-1AC9-4DA7-8681-C11455463139}">
      <dsp:nvSpPr>
        <dsp:cNvPr id="0" name=""/>
        <dsp:cNvSpPr/>
      </dsp:nvSpPr>
      <dsp:spPr>
        <a:xfrm>
          <a:off x="4960678"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7A26E7-E2E5-469C-9752-ADF7A667988F}">
      <dsp:nvSpPr>
        <dsp:cNvPr id="0" name=""/>
        <dsp:cNvSpPr/>
      </dsp:nvSpPr>
      <dsp:spPr>
        <a:xfrm>
          <a:off x="4913158"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EDDB65-9F6F-4488-8075-CB578A83338B}">
      <dsp:nvSpPr>
        <dsp:cNvPr id="0" name=""/>
        <dsp:cNvSpPr/>
      </dsp:nvSpPr>
      <dsp:spPr>
        <a:xfrm rot="8100000">
          <a:off x="6323189"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F16BF-07DD-48C2-9517-407719F91152}">
      <dsp:nvSpPr>
        <dsp:cNvPr id="0" name=""/>
        <dsp:cNvSpPr/>
      </dsp:nvSpPr>
      <dsp:spPr>
        <a:xfrm>
          <a:off x="6366775"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C2C687-34A7-4CE6-9DF7-786C8332FE79}">
      <dsp:nvSpPr>
        <dsp:cNvPr id="0" name=""/>
        <dsp:cNvSpPr/>
      </dsp:nvSpPr>
      <dsp:spPr>
        <a:xfrm>
          <a:off x="6796788"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GB" sz="1400" kern="1200" dirty="0"/>
            <a:t>Competence Validity Period ends</a:t>
          </a:r>
        </a:p>
        <a:p>
          <a:pPr marL="0" lvl="0" indent="0" algn="l" defTabSz="622300">
            <a:lnSpc>
              <a:spcPct val="90000"/>
            </a:lnSpc>
            <a:spcBef>
              <a:spcPct val="0"/>
            </a:spcBef>
            <a:spcAft>
              <a:spcPct val="35000"/>
            </a:spcAft>
            <a:buNone/>
          </a:pPr>
          <a:r>
            <a:rPr lang="en-GB" sz="1400" kern="1200" dirty="0"/>
            <a:t>Authority to Work expires</a:t>
          </a:r>
        </a:p>
      </dsp:txBody>
      <dsp:txXfrm>
        <a:off x="6796788" y="1097851"/>
        <a:ext cx="2576929" cy="1592961"/>
      </dsp:txXfrm>
    </dsp:sp>
    <dsp:sp modelId="{090ABA92-9875-452A-AA88-57545697FF11}">
      <dsp:nvSpPr>
        <dsp:cNvPr id="0" name=""/>
        <dsp:cNvSpPr/>
      </dsp:nvSpPr>
      <dsp:spPr>
        <a:xfrm>
          <a:off x="6796788"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36 months from end of Initial Training</a:t>
          </a:r>
        </a:p>
      </dsp:txBody>
      <dsp:txXfrm>
        <a:off x="6796788" y="538162"/>
        <a:ext cx="2576929" cy="559689"/>
      </dsp:txXfrm>
    </dsp:sp>
    <dsp:sp modelId="{0CC48006-3A82-4BD6-90CC-BD1D8A1B43F1}">
      <dsp:nvSpPr>
        <dsp:cNvPr id="0" name=""/>
        <dsp:cNvSpPr/>
      </dsp:nvSpPr>
      <dsp:spPr>
        <a:xfrm>
          <a:off x="6519360"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15B4FE-90C3-4250-97A3-D6584A99C450}">
      <dsp:nvSpPr>
        <dsp:cNvPr id="0" name=""/>
        <dsp:cNvSpPr/>
      </dsp:nvSpPr>
      <dsp:spPr>
        <a:xfrm>
          <a:off x="6471840"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2EEE4-6012-4631-A276-1191BC59FD6F}">
      <dsp:nvSpPr>
        <dsp:cNvPr id="0" name=""/>
        <dsp:cNvSpPr/>
      </dsp:nvSpPr>
      <dsp:spPr>
        <a:xfrm rot="18900000">
          <a:off x="7881871"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746B1-8112-4102-809A-F0BABFD7F6B4}">
      <dsp:nvSpPr>
        <dsp:cNvPr id="0" name=""/>
        <dsp:cNvSpPr/>
      </dsp:nvSpPr>
      <dsp:spPr>
        <a:xfrm>
          <a:off x="7925457"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346E24-DD19-4969-86C7-15AD893149E9}">
      <dsp:nvSpPr>
        <dsp:cNvPr id="0" name=""/>
        <dsp:cNvSpPr/>
      </dsp:nvSpPr>
      <dsp:spPr>
        <a:xfrm>
          <a:off x="8355470"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GB" sz="1400" b="1" kern="1200" dirty="0"/>
            <a:t>Renewal Practical Assessment </a:t>
          </a:r>
          <a:r>
            <a:rPr lang="en-GB" sz="1400" b="0" kern="1200" dirty="0"/>
            <a:t>window</a:t>
          </a:r>
          <a:r>
            <a:rPr lang="en-GB" sz="1400" b="1" kern="1200" dirty="0"/>
            <a:t> </a:t>
          </a:r>
          <a:r>
            <a:rPr lang="en-GB" sz="1400" kern="1200" dirty="0"/>
            <a:t>closes</a:t>
          </a:r>
        </a:p>
        <a:p>
          <a:pPr marL="0" lvl="0" indent="0" algn="l" defTabSz="622300">
            <a:lnSpc>
              <a:spcPct val="90000"/>
            </a:lnSpc>
            <a:spcBef>
              <a:spcPct val="0"/>
            </a:spcBef>
            <a:spcAft>
              <a:spcPct val="35000"/>
            </a:spcAft>
            <a:buNone/>
          </a:pPr>
          <a:r>
            <a:rPr lang="en-GB" sz="1400" kern="1200" dirty="0"/>
            <a:t>Full re-training required after this point</a:t>
          </a:r>
        </a:p>
      </dsp:txBody>
      <dsp:txXfrm>
        <a:off x="8355470" y="2690813"/>
        <a:ext cx="2576929" cy="1592961"/>
      </dsp:txXfrm>
    </dsp:sp>
    <dsp:sp modelId="{0623B007-1E28-40CB-8B3C-082003191745}">
      <dsp:nvSpPr>
        <dsp:cNvPr id="0" name=""/>
        <dsp:cNvSpPr/>
      </dsp:nvSpPr>
      <dsp:spPr>
        <a:xfrm>
          <a:off x="8355470"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GB" sz="1900" kern="1200" dirty="0"/>
            <a:t>38 months from end of Initial Training</a:t>
          </a:r>
        </a:p>
      </dsp:txBody>
      <dsp:txXfrm>
        <a:off x="8355470" y="4283774"/>
        <a:ext cx="2576929" cy="559689"/>
      </dsp:txXfrm>
    </dsp:sp>
    <dsp:sp modelId="{4A4A0767-E5DF-4933-9532-FB9A7D62A39D}">
      <dsp:nvSpPr>
        <dsp:cNvPr id="0" name=""/>
        <dsp:cNvSpPr/>
      </dsp:nvSpPr>
      <dsp:spPr>
        <a:xfrm>
          <a:off x="8078042"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58272DA-E086-4CAA-B3C6-7E0F87A887C6}">
      <dsp:nvSpPr>
        <dsp:cNvPr id="0" name=""/>
        <dsp:cNvSpPr/>
      </dsp:nvSpPr>
      <dsp:spPr>
        <a:xfrm>
          <a:off x="8030522"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690813"/>
          <a:ext cx="10939605" cy="0"/>
        </a:xfrm>
        <a:prstGeom prst="line">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374634-5893-4681-95F2-AE5E01C7B547}">
      <dsp:nvSpPr>
        <dsp:cNvPr id="0" name=""/>
        <dsp:cNvSpPr/>
      </dsp:nvSpPr>
      <dsp:spPr>
        <a:xfrm rot="8100000">
          <a:off x="88462"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E771E-705F-4AE7-8E7F-F4EBB967588F}">
      <dsp:nvSpPr>
        <dsp:cNvPr id="0" name=""/>
        <dsp:cNvSpPr/>
      </dsp:nvSpPr>
      <dsp:spPr>
        <a:xfrm>
          <a:off x="132047"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ECB944-F1EF-48C2-83F8-D3E9DD4D2B28}">
      <dsp:nvSpPr>
        <dsp:cNvPr id="0" name=""/>
        <dsp:cNvSpPr/>
      </dsp:nvSpPr>
      <dsp:spPr>
        <a:xfrm>
          <a:off x="562060"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kern="1200" dirty="0"/>
            <a:t>Entry as:</a:t>
          </a:r>
        </a:p>
        <a:p>
          <a:pPr marL="0" lvl="0" indent="0" algn="l" defTabSz="666750">
            <a:lnSpc>
              <a:spcPct val="90000"/>
            </a:lnSpc>
            <a:spcBef>
              <a:spcPct val="0"/>
            </a:spcBef>
            <a:spcAft>
              <a:spcPct val="35000"/>
            </a:spcAft>
            <a:buNone/>
          </a:pPr>
          <a:r>
            <a:rPr lang="en-GB" sz="1500" i="1" kern="1200" dirty="0"/>
            <a:t>Competent Signal Maintenance Tester or;</a:t>
          </a:r>
        </a:p>
        <a:p>
          <a:pPr marL="0" lvl="0" indent="0" algn="l" defTabSz="666750">
            <a:lnSpc>
              <a:spcPct val="90000"/>
            </a:lnSpc>
            <a:spcBef>
              <a:spcPct val="0"/>
            </a:spcBef>
            <a:spcAft>
              <a:spcPct val="35000"/>
            </a:spcAft>
            <a:buNone/>
          </a:pPr>
          <a:r>
            <a:rPr lang="en-GB" sz="1500" i="1" kern="1200" dirty="0"/>
            <a:t>Competent and Experienced Signal Maintenance Tester</a:t>
          </a:r>
        </a:p>
      </dsp:txBody>
      <dsp:txXfrm>
        <a:off x="562060" y="1097851"/>
        <a:ext cx="2576929" cy="1592961"/>
      </dsp:txXfrm>
    </dsp:sp>
    <dsp:sp modelId="{115F8347-A237-4A75-813D-D238B22A97F1}">
      <dsp:nvSpPr>
        <dsp:cNvPr id="0" name=""/>
        <dsp:cNvSpPr/>
      </dsp:nvSpPr>
      <dsp:spPr>
        <a:xfrm>
          <a:off x="562060"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0 Months</a:t>
          </a:r>
        </a:p>
      </dsp:txBody>
      <dsp:txXfrm>
        <a:off x="562060" y="538162"/>
        <a:ext cx="2576929" cy="559689"/>
      </dsp:txXfrm>
    </dsp:sp>
    <dsp:sp modelId="{274BA7AF-D216-4B05-B892-8CD09ABC7838}">
      <dsp:nvSpPr>
        <dsp:cNvPr id="0" name=""/>
        <dsp:cNvSpPr/>
      </dsp:nvSpPr>
      <dsp:spPr>
        <a:xfrm>
          <a:off x="284633"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DB98E4A-4E69-4024-80D0-F952FACFED7A}">
      <dsp:nvSpPr>
        <dsp:cNvPr id="0" name=""/>
        <dsp:cNvSpPr/>
      </dsp:nvSpPr>
      <dsp:spPr>
        <a:xfrm>
          <a:off x="237113"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86DD9-95E1-4DE9-88F8-4F3A903D48FE}">
      <dsp:nvSpPr>
        <dsp:cNvPr id="0" name=""/>
        <dsp:cNvSpPr/>
      </dsp:nvSpPr>
      <dsp:spPr>
        <a:xfrm rot="18900000">
          <a:off x="1647144"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7A68D-1341-4271-A43C-C9FEEE29CB34}">
      <dsp:nvSpPr>
        <dsp:cNvPr id="0" name=""/>
        <dsp:cNvSpPr/>
      </dsp:nvSpPr>
      <dsp:spPr>
        <a:xfrm>
          <a:off x="1690729"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26AEBB-1A56-4B39-9BEF-331AAD5F5DE7}">
      <dsp:nvSpPr>
        <dsp:cNvPr id="0" name=""/>
        <dsp:cNvSpPr/>
      </dsp:nvSpPr>
      <dsp:spPr>
        <a:xfrm>
          <a:off x="2120742"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b="1" kern="1200" dirty="0"/>
            <a:t>Interim knowledge test </a:t>
          </a:r>
          <a:r>
            <a:rPr lang="en-GB" sz="1500" kern="1200" dirty="0"/>
            <a:t>window opens</a:t>
          </a:r>
        </a:p>
        <a:p>
          <a:pPr marL="0" lvl="0" indent="0" algn="l" defTabSz="666750">
            <a:lnSpc>
              <a:spcPct val="90000"/>
            </a:lnSpc>
            <a:spcBef>
              <a:spcPct val="0"/>
            </a:spcBef>
            <a:spcAft>
              <a:spcPct val="35000"/>
            </a:spcAft>
            <a:buNone/>
          </a:pPr>
          <a:r>
            <a:rPr lang="en-GB" sz="1500" kern="1200" dirty="0"/>
            <a:t>Test outcome recorded in Sentinel</a:t>
          </a:r>
        </a:p>
      </dsp:txBody>
      <dsp:txXfrm>
        <a:off x="2120742" y="2690813"/>
        <a:ext cx="2576929" cy="1592961"/>
      </dsp:txXfrm>
    </dsp:sp>
    <dsp:sp modelId="{87FEA95B-0AF5-4A82-AA47-B008B64F69D7}">
      <dsp:nvSpPr>
        <dsp:cNvPr id="0" name=""/>
        <dsp:cNvSpPr/>
      </dsp:nvSpPr>
      <dsp:spPr>
        <a:xfrm>
          <a:off x="2120742"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18 Months</a:t>
          </a:r>
        </a:p>
      </dsp:txBody>
      <dsp:txXfrm>
        <a:off x="2120742" y="4283774"/>
        <a:ext cx="2576929" cy="559689"/>
      </dsp:txXfrm>
    </dsp:sp>
    <dsp:sp modelId="{460DEBC9-A162-4EEA-8EC9-1E02CCE96F8A}">
      <dsp:nvSpPr>
        <dsp:cNvPr id="0" name=""/>
        <dsp:cNvSpPr/>
      </dsp:nvSpPr>
      <dsp:spPr>
        <a:xfrm>
          <a:off x="1843314"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341E0BA-44B6-404E-BB8C-76FF0418F8FD}">
      <dsp:nvSpPr>
        <dsp:cNvPr id="0" name=""/>
        <dsp:cNvSpPr/>
      </dsp:nvSpPr>
      <dsp:spPr>
        <a:xfrm>
          <a:off x="1795795"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ADC8C-0A68-4769-99CA-4BDF79C0B7C7}">
      <dsp:nvSpPr>
        <dsp:cNvPr id="0" name=""/>
        <dsp:cNvSpPr/>
      </dsp:nvSpPr>
      <dsp:spPr>
        <a:xfrm rot="8100000">
          <a:off x="3205826"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E38D3-DF14-4F43-ADFD-2D69E58E9C1C}">
      <dsp:nvSpPr>
        <dsp:cNvPr id="0" name=""/>
        <dsp:cNvSpPr/>
      </dsp:nvSpPr>
      <dsp:spPr>
        <a:xfrm>
          <a:off x="3249411"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71913B6-8E9D-4189-BFA8-41E17B9DE40A}">
      <dsp:nvSpPr>
        <dsp:cNvPr id="0" name=""/>
        <dsp:cNvSpPr/>
      </dsp:nvSpPr>
      <dsp:spPr>
        <a:xfrm>
          <a:off x="3679424"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b="1" kern="1200" dirty="0"/>
            <a:t>Interim knowledge test </a:t>
          </a:r>
          <a:r>
            <a:rPr lang="en-GB" sz="1500" kern="1200" dirty="0"/>
            <a:t>window closes</a:t>
          </a:r>
        </a:p>
        <a:p>
          <a:pPr marL="0" lvl="0" indent="0" algn="l" defTabSz="666750">
            <a:lnSpc>
              <a:spcPct val="90000"/>
            </a:lnSpc>
            <a:spcBef>
              <a:spcPct val="0"/>
            </a:spcBef>
            <a:spcAft>
              <a:spcPct val="35000"/>
            </a:spcAft>
            <a:buNone/>
          </a:pPr>
          <a:r>
            <a:rPr lang="en-GB" sz="1500" b="1" i="1" kern="1200" dirty="0">
              <a:solidFill>
                <a:schemeClr val="tx1"/>
              </a:solidFill>
            </a:rPr>
            <a:t>If interim test is not successfully completed, Authority to work expires</a:t>
          </a:r>
        </a:p>
      </dsp:txBody>
      <dsp:txXfrm>
        <a:off x="3679424" y="1097851"/>
        <a:ext cx="2576929" cy="1592961"/>
      </dsp:txXfrm>
    </dsp:sp>
    <dsp:sp modelId="{9AD25E43-D366-4F7A-AC90-DCC70FE8ED35}">
      <dsp:nvSpPr>
        <dsp:cNvPr id="0" name=""/>
        <dsp:cNvSpPr/>
      </dsp:nvSpPr>
      <dsp:spPr>
        <a:xfrm>
          <a:off x="3679424"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21 Months</a:t>
          </a:r>
        </a:p>
      </dsp:txBody>
      <dsp:txXfrm>
        <a:off x="3679424" y="538162"/>
        <a:ext cx="2576929" cy="559689"/>
      </dsp:txXfrm>
    </dsp:sp>
    <dsp:sp modelId="{87F12B7A-9C5E-4E6C-B2FF-C6BF180C56F2}">
      <dsp:nvSpPr>
        <dsp:cNvPr id="0" name=""/>
        <dsp:cNvSpPr/>
      </dsp:nvSpPr>
      <dsp:spPr>
        <a:xfrm>
          <a:off x="3401996"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92019F-486E-4653-AFBC-0CF8D1F6836A}">
      <dsp:nvSpPr>
        <dsp:cNvPr id="0" name=""/>
        <dsp:cNvSpPr/>
      </dsp:nvSpPr>
      <dsp:spPr>
        <a:xfrm>
          <a:off x="3354477"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D40973-B3F8-47D5-8BBB-C4D65B6B8163}">
      <dsp:nvSpPr>
        <dsp:cNvPr id="0" name=""/>
        <dsp:cNvSpPr/>
      </dsp:nvSpPr>
      <dsp:spPr>
        <a:xfrm rot="18900000">
          <a:off x="4764507"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CE606-4C08-4575-A771-E8F0F4351B24}">
      <dsp:nvSpPr>
        <dsp:cNvPr id="0" name=""/>
        <dsp:cNvSpPr/>
      </dsp:nvSpPr>
      <dsp:spPr>
        <a:xfrm>
          <a:off x="4808093"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B4E1E5-156C-4E97-BB84-9078557FC1BA}">
      <dsp:nvSpPr>
        <dsp:cNvPr id="0" name=""/>
        <dsp:cNvSpPr/>
      </dsp:nvSpPr>
      <dsp:spPr>
        <a:xfrm>
          <a:off x="5238106"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b="1" kern="1200" dirty="0"/>
            <a:t>Renewal Practical Assessment </a:t>
          </a:r>
          <a:r>
            <a:rPr lang="en-GB" sz="1500" kern="1200" dirty="0"/>
            <a:t>window opens</a:t>
          </a:r>
        </a:p>
      </dsp:txBody>
      <dsp:txXfrm>
        <a:off x="5238106" y="2690813"/>
        <a:ext cx="2576929" cy="1592961"/>
      </dsp:txXfrm>
    </dsp:sp>
    <dsp:sp modelId="{23273213-E705-4066-A218-9997391C201B}">
      <dsp:nvSpPr>
        <dsp:cNvPr id="0" name=""/>
        <dsp:cNvSpPr/>
      </dsp:nvSpPr>
      <dsp:spPr>
        <a:xfrm>
          <a:off x="5238106"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30 Months</a:t>
          </a:r>
        </a:p>
      </dsp:txBody>
      <dsp:txXfrm>
        <a:off x="5238106" y="4283774"/>
        <a:ext cx="2576929" cy="559689"/>
      </dsp:txXfrm>
    </dsp:sp>
    <dsp:sp modelId="{1E0628DC-1AC9-4DA7-8681-C11455463139}">
      <dsp:nvSpPr>
        <dsp:cNvPr id="0" name=""/>
        <dsp:cNvSpPr/>
      </dsp:nvSpPr>
      <dsp:spPr>
        <a:xfrm>
          <a:off x="4960678"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7A26E7-E2E5-469C-9752-ADF7A667988F}">
      <dsp:nvSpPr>
        <dsp:cNvPr id="0" name=""/>
        <dsp:cNvSpPr/>
      </dsp:nvSpPr>
      <dsp:spPr>
        <a:xfrm>
          <a:off x="4913158"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EDDB65-9F6F-4488-8075-CB578A83338B}">
      <dsp:nvSpPr>
        <dsp:cNvPr id="0" name=""/>
        <dsp:cNvSpPr/>
      </dsp:nvSpPr>
      <dsp:spPr>
        <a:xfrm rot="8100000">
          <a:off x="6323189" y="621836"/>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F16BF-07DD-48C2-9517-407719F91152}">
      <dsp:nvSpPr>
        <dsp:cNvPr id="0" name=""/>
        <dsp:cNvSpPr/>
      </dsp:nvSpPr>
      <dsp:spPr>
        <a:xfrm>
          <a:off x="6366775"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C2C687-34A7-4CE6-9DF7-786C8332FE79}">
      <dsp:nvSpPr>
        <dsp:cNvPr id="0" name=""/>
        <dsp:cNvSpPr/>
      </dsp:nvSpPr>
      <dsp:spPr>
        <a:xfrm>
          <a:off x="6796788"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kern="1200" dirty="0"/>
            <a:t>Competence Validity Period ends</a:t>
          </a:r>
        </a:p>
        <a:p>
          <a:pPr marL="0" lvl="0" indent="0" algn="l" defTabSz="666750">
            <a:lnSpc>
              <a:spcPct val="90000"/>
            </a:lnSpc>
            <a:spcBef>
              <a:spcPct val="0"/>
            </a:spcBef>
            <a:spcAft>
              <a:spcPct val="35000"/>
            </a:spcAft>
            <a:buNone/>
          </a:pPr>
          <a:r>
            <a:rPr lang="en-GB" sz="1500" kern="1200" dirty="0"/>
            <a:t>Authority to Work expires</a:t>
          </a:r>
        </a:p>
      </dsp:txBody>
      <dsp:txXfrm>
        <a:off x="6796788" y="1097851"/>
        <a:ext cx="2576929" cy="1592961"/>
      </dsp:txXfrm>
    </dsp:sp>
    <dsp:sp modelId="{090ABA92-9875-452A-AA88-57545697FF11}">
      <dsp:nvSpPr>
        <dsp:cNvPr id="0" name=""/>
        <dsp:cNvSpPr/>
      </dsp:nvSpPr>
      <dsp:spPr>
        <a:xfrm>
          <a:off x="6796788"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36 Months</a:t>
          </a:r>
        </a:p>
      </dsp:txBody>
      <dsp:txXfrm>
        <a:off x="6796788" y="538162"/>
        <a:ext cx="2576929" cy="559689"/>
      </dsp:txXfrm>
    </dsp:sp>
    <dsp:sp modelId="{0CC48006-3A82-4BD6-90CC-BD1D8A1B43F1}">
      <dsp:nvSpPr>
        <dsp:cNvPr id="0" name=""/>
        <dsp:cNvSpPr/>
      </dsp:nvSpPr>
      <dsp:spPr>
        <a:xfrm>
          <a:off x="6519360" y="1097851"/>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15B4FE-90C3-4250-97A3-D6584A99C450}">
      <dsp:nvSpPr>
        <dsp:cNvPr id="0" name=""/>
        <dsp:cNvSpPr/>
      </dsp:nvSpPr>
      <dsp:spPr>
        <a:xfrm>
          <a:off x="6471840"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2EEE4-6012-4631-A276-1191BC59FD6F}">
      <dsp:nvSpPr>
        <dsp:cNvPr id="0" name=""/>
        <dsp:cNvSpPr/>
      </dsp:nvSpPr>
      <dsp:spPr>
        <a:xfrm rot="18900000">
          <a:off x="7881871" y="4367448"/>
          <a:ext cx="392341" cy="392341"/>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746B1-8112-4102-809A-F0BABFD7F6B4}">
      <dsp:nvSpPr>
        <dsp:cNvPr id="0" name=""/>
        <dsp:cNvSpPr/>
      </dsp:nvSpPr>
      <dsp:spPr>
        <a:xfrm>
          <a:off x="7925457" y="4411033"/>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346E24-DD19-4969-86C7-15AD893149E9}">
      <dsp:nvSpPr>
        <dsp:cNvPr id="0" name=""/>
        <dsp:cNvSpPr/>
      </dsp:nvSpPr>
      <dsp:spPr>
        <a:xfrm>
          <a:off x="8355470"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b="1" kern="1200" dirty="0"/>
            <a:t>Renewal Practical Assessment </a:t>
          </a:r>
          <a:r>
            <a:rPr lang="en-GB" sz="1500" kern="1200" dirty="0"/>
            <a:t>window closes</a:t>
          </a:r>
        </a:p>
        <a:p>
          <a:pPr marL="0" lvl="0" indent="0" algn="l" defTabSz="666750">
            <a:lnSpc>
              <a:spcPct val="90000"/>
            </a:lnSpc>
            <a:spcBef>
              <a:spcPct val="0"/>
            </a:spcBef>
            <a:spcAft>
              <a:spcPct val="35000"/>
            </a:spcAft>
            <a:buNone/>
          </a:pPr>
          <a:r>
            <a:rPr lang="en-GB" sz="1500" kern="1200" dirty="0"/>
            <a:t>Full re-training required after this point</a:t>
          </a:r>
        </a:p>
      </dsp:txBody>
      <dsp:txXfrm>
        <a:off x="8355470" y="2690813"/>
        <a:ext cx="2576929" cy="1592961"/>
      </dsp:txXfrm>
    </dsp:sp>
    <dsp:sp modelId="{0623B007-1E28-40CB-8B3C-082003191745}">
      <dsp:nvSpPr>
        <dsp:cNvPr id="0" name=""/>
        <dsp:cNvSpPr/>
      </dsp:nvSpPr>
      <dsp:spPr>
        <a:xfrm>
          <a:off x="8355470"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dirty="0"/>
            <a:t>38 Months</a:t>
          </a:r>
        </a:p>
      </dsp:txBody>
      <dsp:txXfrm>
        <a:off x="8355470" y="4283774"/>
        <a:ext cx="2576929" cy="559689"/>
      </dsp:txXfrm>
    </dsp:sp>
    <dsp:sp modelId="{4A4A0767-E5DF-4933-9532-FB9A7D62A39D}">
      <dsp:nvSpPr>
        <dsp:cNvPr id="0" name=""/>
        <dsp:cNvSpPr/>
      </dsp:nvSpPr>
      <dsp:spPr>
        <a:xfrm>
          <a:off x="8078042" y="2690813"/>
          <a:ext cx="0" cy="1592961"/>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58272DA-E086-4CAA-B3C6-7E0F87A887C6}">
      <dsp:nvSpPr>
        <dsp:cNvPr id="0" name=""/>
        <dsp:cNvSpPr/>
      </dsp:nvSpPr>
      <dsp:spPr>
        <a:xfrm>
          <a:off x="8030522" y="2640440"/>
          <a:ext cx="99873" cy="100744"/>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C0834-6D4F-4CFB-8B05-F00E94C4AC14}">
      <dsp:nvSpPr>
        <dsp:cNvPr id="0" name=""/>
        <dsp:cNvSpPr/>
      </dsp:nvSpPr>
      <dsp:spPr>
        <a:xfrm>
          <a:off x="0" y="83413"/>
          <a:ext cx="9682367" cy="5931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Network Rail Sans" panose="02000000040000020004" pitchFamily="2" charset="0"/>
            </a:rPr>
            <a:t>Initial Training</a:t>
          </a:r>
        </a:p>
      </dsp:txBody>
      <dsp:txXfrm>
        <a:off x="28957" y="112370"/>
        <a:ext cx="9624453" cy="535276"/>
      </dsp:txXfrm>
    </dsp:sp>
    <dsp:sp modelId="{48000B8A-C30C-403B-82C3-C950AD34621A}">
      <dsp:nvSpPr>
        <dsp:cNvPr id="0" name=""/>
        <dsp:cNvSpPr/>
      </dsp:nvSpPr>
      <dsp:spPr>
        <a:xfrm>
          <a:off x="0" y="662885"/>
          <a:ext cx="9682367"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41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Training successfully completed</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Network Rail Material</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Results of training undertaken between March and September 2024 to be uploaded by the project to Sentinel in September 2024</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Results of training undertaken from September 2024 will be uploaded by the training/assessment provider to Sentinel</a:t>
          </a:r>
        </a:p>
        <a:p>
          <a:pPr marL="228600" lvl="1" indent="-228600" algn="l" defTabSz="889000">
            <a:lnSpc>
              <a:spcPct val="90000"/>
            </a:lnSpc>
            <a:spcBef>
              <a:spcPct val="0"/>
            </a:spcBef>
            <a:spcAft>
              <a:spcPct val="20000"/>
            </a:spcAft>
            <a:buChar char="•"/>
          </a:pPr>
          <a:endParaRPr lang="en-GB" sz="2000" kern="1200" dirty="0"/>
        </a:p>
      </dsp:txBody>
      <dsp:txXfrm>
        <a:off x="0" y="662885"/>
        <a:ext cx="9682367" cy="2152800"/>
      </dsp:txXfrm>
    </dsp:sp>
    <dsp:sp modelId="{90E0F9D5-50BA-4432-A7A1-DB72CD04BFB2}">
      <dsp:nvSpPr>
        <dsp:cNvPr id="0" name=""/>
        <dsp:cNvSpPr/>
      </dsp:nvSpPr>
      <dsp:spPr>
        <a:xfrm>
          <a:off x="0" y="2761977"/>
          <a:ext cx="9682367" cy="5931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solidFill>
                <a:prstClr val="white"/>
              </a:solidFill>
              <a:latin typeface="Network Rail Sans" panose="02000000040000020004" pitchFamily="2" charset="0"/>
              <a:ea typeface="+mn-ea"/>
              <a:cs typeface="+mn-cs"/>
            </a:rPr>
            <a:t>Renewal</a:t>
          </a:r>
          <a:endParaRPr lang="en-GB" sz="2600" kern="1200" dirty="0">
            <a:latin typeface="Network Rail Sans" panose="02000000040000020004" pitchFamily="2" charset="0"/>
          </a:endParaRPr>
        </a:p>
      </dsp:txBody>
      <dsp:txXfrm>
        <a:off x="28957" y="2790934"/>
        <a:ext cx="9624453" cy="535276"/>
      </dsp:txXfrm>
    </dsp:sp>
    <dsp:sp modelId="{500FCD27-30FA-475E-84B7-2F0E8DCF4B96}">
      <dsp:nvSpPr>
        <dsp:cNvPr id="0" name=""/>
        <dsp:cNvSpPr/>
      </dsp:nvSpPr>
      <dsp:spPr>
        <a:xfrm>
          <a:off x="0" y="3371155"/>
          <a:ext cx="9682367" cy="153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41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SMTH Renewal event successfully completed between September 2024 and March 2025</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Network Rail Material</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Results to be uploaded by the training/assessment provider to Sentinel.</a:t>
          </a:r>
        </a:p>
        <a:p>
          <a:pPr marL="228600" lvl="1" indent="-228600" algn="l" defTabSz="889000">
            <a:lnSpc>
              <a:spcPct val="90000"/>
            </a:lnSpc>
            <a:spcBef>
              <a:spcPct val="0"/>
            </a:spcBef>
            <a:spcAft>
              <a:spcPct val="20000"/>
            </a:spcAft>
            <a:buChar char="•"/>
          </a:pPr>
          <a:r>
            <a:rPr lang="en-GB" sz="2000" kern="1200" dirty="0">
              <a:latin typeface="Network Rail Sans" panose="02000000040000020004" pitchFamily="2" charset="0"/>
            </a:rPr>
            <a:t>Validity period set to 36 months from day of successful completion.</a:t>
          </a:r>
        </a:p>
      </dsp:txBody>
      <dsp:txXfrm>
        <a:off x="0" y="3371155"/>
        <a:ext cx="9682367" cy="15338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C0834-6D4F-4CFB-8B05-F00E94C4AC14}">
      <dsp:nvSpPr>
        <dsp:cNvPr id="0" name=""/>
        <dsp:cNvSpPr/>
      </dsp:nvSpPr>
      <dsp:spPr>
        <a:xfrm>
          <a:off x="0" y="83871"/>
          <a:ext cx="10176080" cy="10827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solidFill>
                <a:prstClr val="white"/>
              </a:solidFill>
              <a:latin typeface="Network Rail Sans" panose="02000000040000020004" pitchFamily="2" charset="0"/>
              <a:ea typeface="+mn-ea"/>
              <a:cs typeface="+mn-cs"/>
            </a:rPr>
            <a:t>Transition</a:t>
          </a:r>
          <a:r>
            <a:rPr lang="en-GB" sz="3100" kern="1200" dirty="0">
              <a:latin typeface="Network Rail Sans" panose="02000000040000020004" pitchFamily="2" charset="0"/>
            </a:rPr>
            <a:t> Assessment</a:t>
          </a:r>
        </a:p>
      </dsp:txBody>
      <dsp:txXfrm>
        <a:off x="52853" y="136724"/>
        <a:ext cx="10070374" cy="976998"/>
      </dsp:txXfrm>
    </dsp:sp>
    <dsp:sp modelId="{48000B8A-C30C-403B-82C3-C950AD34621A}">
      <dsp:nvSpPr>
        <dsp:cNvPr id="0" name=""/>
        <dsp:cNvSpPr/>
      </dsp:nvSpPr>
      <dsp:spPr>
        <a:xfrm>
          <a:off x="0" y="780641"/>
          <a:ext cx="10176080" cy="4362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091"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GB" sz="2800" kern="1200" dirty="0">
            <a:latin typeface="Network Rail Sans" panose="02000000040000020004" pitchFamily="2" charset="0"/>
          </a:endParaRP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Successfully compete transition assessment</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The applicable SMTH competence renewal anniversary remains unchanged</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Network Rail approved knowledge assessment – mixture of SEM1 (BS1) / SEM2(BS2) and SMTH</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3 attempts allowed (1 attempt per day, 3</a:t>
          </a:r>
          <a:r>
            <a:rPr lang="en-GB" sz="2800" kern="1200" baseline="30000" dirty="0">
              <a:latin typeface="Network Rail Sans" panose="02000000040000020004" pitchFamily="2" charset="0"/>
            </a:rPr>
            <a:t>rd</a:t>
          </a:r>
          <a:r>
            <a:rPr lang="en-GB" sz="2800" kern="1200" dirty="0">
              <a:latin typeface="Network Rail Sans" panose="02000000040000020004" pitchFamily="2" charset="0"/>
            </a:rPr>
            <a:t> attempt 28 days after 2nd)</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On day of first assessment, profile loaded into Sentinel and set provisionally to Signal Maintenance Tester in Action Learning</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Results to be uploaded by the assessor on the day of the event.</a:t>
          </a:r>
        </a:p>
        <a:p>
          <a:pPr marL="285750" lvl="1" indent="-285750" algn="l" defTabSz="1244600">
            <a:lnSpc>
              <a:spcPct val="90000"/>
            </a:lnSpc>
            <a:spcBef>
              <a:spcPct val="0"/>
            </a:spcBef>
            <a:spcAft>
              <a:spcPct val="20000"/>
            </a:spcAft>
            <a:buChar char="•"/>
          </a:pPr>
          <a:r>
            <a:rPr lang="en-GB" sz="2800" kern="1200" dirty="0">
              <a:latin typeface="Network Rail Sans" panose="02000000040000020004" pitchFamily="2" charset="0"/>
            </a:rPr>
            <a:t>No change to next renewal date</a:t>
          </a:r>
        </a:p>
      </dsp:txBody>
      <dsp:txXfrm>
        <a:off x="0" y="780641"/>
        <a:ext cx="10176080" cy="4362142"/>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246F9-E0B1-4180-9B3A-A58982DC8FCA}" type="datetimeFigureOut">
              <a:rPr lang="en-GB" smtClean="0"/>
              <a:t>12/02/2024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5FF93-AF6F-480A-BAB2-5C1EF220EE67}" type="slidenum">
              <a:rPr lang="en-GB" smtClean="0"/>
              <a:t>‹#›</a:t>
            </a:fld>
            <a:endParaRPr lang="en-GB" dirty="0"/>
          </a:p>
        </p:txBody>
      </p:sp>
    </p:spTree>
    <p:extLst>
      <p:ext uri="{BB962C8B-B14F-4D97-AF65-F5344CB8AC3E}">
        <p14:creationId xmlns:p14="http://schemas.microsoft.com/office/powerpoint/2010/main" val="388699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1</a:t>
            </a:fld>
            <a:endParaRPr lang="en-GB" dirty="0"/>
          </a:p>
        </p:txBody>
      </p:sp>
    </p:spTree>
    <p:extLst>
      <p:ext uri="{BB962C8B-B14F-4D97-AF65-F5344CB8AC3E}">
        <p14:creationId xmlns:p14="http://schemas.microsoft.com/office/powerpoint/2010/main" val="366984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13</a:t>
            </a:fld>
            <a:endParaRPr lang="en-GB" dirty="0"/>
          </a:p>
        </p:txBody>
      </p:sp>
    </p:spTree>
    <p:extLst>
      <p:ext uri="{BB962C8B-B14F-4D97-AF65-F5344CB8AC3E}">
        <p14:creationId xmlns:p14="http://schemas.microsoft.com/office/powerpoint/2010/main" val="234817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16</a:t>
            </a:fld>
            <a:endParaRPr lang="en-GB" dirty="0"/>
          </a:p>
        </p:txBody>
      </p:sp>
    </p:spTree>
    <p:extLst>
      <p:ext uri="{BB962C8B-B14F-4D97-AF65-F5344CB8AC3E}">
        <p14:creationId xmlns:p14="http://schemas.microsoft.com/office/powerpoint/2010/main" val="206388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18</a:t>
            </a:fld>
            <a:endParaRPr lang="en-GB" dirty="0"/>
          </a:p>
        </p:txBody>
      </p:sp>
    </p:spTree>
    <p:extLst>
      <p:ext uri="{BB962C8B-B14F-4D97-AF65-F5344CB8AC3E}">
        <p14:creationId xmlns:p14="http://schemas.microsoft.com/office/powerpoint/2010/main" val="51657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21</a:t>
            </a:fld>
            <a:endParaRPr lang="en-GB" dirty="0"/>
          </a:p>
        </p:txBody>
      </p:sp>
    </p:spTree>
    <p:extLst>
      <p:ext uri="{BB962C8B-B14F-4D97-AF65-F5344CB8AC3E}">
        <p14:creationId xmlns:p14="http://schemas.microsoft.com/office/powerpoint/2010/main" val="3169092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22</a:t>
            </a:fld>
            <a:endParaRPr lang="en-GB" dirty="0"/>
          </a:p>
        </p:txBody>
      </p:sp>
    </p:spTree>
    <p:extLst>
      <p:ext uri="{BB962C8B-B14F-4D97-AF65-F5344CB8AC3E}">
        <p14:creationId xmlns:p14="http://schemas.microsoft.com/office/powerpoint/2010/main" val="3763746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1B6C7-5E92-4ED3-BDC4-8E63A7FFC2DC}" type="slidenum">
              <a:rPr lang="en-GB" smtClean="0"/>
              <a:t>23</a:t>
            </a:fld>
            <a:endParaRPr lang="en-GB" dirty="0"/>
          </a:p>
        </p:txBody>
      </p:sp>
    </p:spTree>
    <p:extLst>
      <p:ext uri="{BB962C8B-B14F-4D97-AF65-F5344CB8AC3E}">
        <p14:creationId xmlns:p14="http://schemas.microsoft.com/office/powerpoint/2010/main" val="155788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1B6C7-5E92-4ED3-BDC4-8E63A7FFC2DC}" type="slidenum">
              <a:rPr lang="en-GB" smtClean="0"/>
              <a:t>24</a:t>
            </a:fld>
            <a:endParaRPr lang="en-GB" dirty="0"/>
          </a:p>
        </p:txBody>
      </p:sp>
    </p:spTree>
    <p:extLst>
      <p:ext uri="{BB962C8B-B14F-4D97-AF65-F5344CB8AC3E}">
        <p14:creationId xmlns:p14="http://schemas.microsoft.com/office/powerpoint/2010/main" val="205910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1B6C7-5E92-4ED3-BDC4-8E63A7FFC2DC}" type="slidenum">
              <a:rPr lang="en-GB" smtClean="0"/>
              <a:t>25</a:t>
            </a:fld>
            <a:endParaRPr lang="en-GB" dirty="0"/>
          </a:p>
        </p:txBody>
      </p:sp>
    </p:spTree>
    <p:extLst>
      <p:ext uri="{BB962C8B-B14F-4D97-AF65-F5344CB8AC3E}">
        <p14:creationId xmlns:p14="http://schemas.microsoft.com/office/powerpoint/2010/main" val="35207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25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8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2</a:t>
            </a:fld>
            <a:endParaRPr lang="en-GB" dirty="0"/>
          </a:p>
        </p:txBody>
      </p:sp>
    </p:spTree>
    <p:extLst>
      <p:ext uri="{BB962C8B-B14F-4D97-AF65-F5344CB8AC3E}">
        <p14:creationId xmlns:p14="http://schemas.microsoft.com/office/powerpoint/2010/main" val="3599527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72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35</a:t>
            </a:fld>
            <a:endParaRPr lang="en-GB" dirty="0"/>
          </a:p>
        </p:txBody>
      </p:sp>
    </p:spTree>
    <p:extLst>
      <p:ext uri="{BB962C8B-B14F-4D97-AF65-F5344CB8AC3E}">
        <p14:creationId xmlns:p14="http://schemas.microsoft.com/office/powerpoint/2010/main" val="380857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37</a:t>
            </a:fld>
            <a:endParaRPr lang="en-GB" dirty="0"/>
          </a:p>
        </p:txBody>
      </p:sp>
    </p:spTree>
    <p:extLst>
      <p:ext uri="{BB962C8B-B14F-4D97-AF65-F5344CB8AC3E}">
        <p14:creationId xmlns:p14="http://schemas.microsoft.com/office/powerpoint/2010/main" val="1282969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27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3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A5FF93-AF6F-480A-BAB2-5C1EF220EE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18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dirty="0"/>
              <a:t>Should the Fire Alarm activate today the Fire Arrangements are …..</a:t>
            </a:r>
          </a:p>
          <a:p>
            <a:pPr marL="457200" indent="-457200">
              <a:buFont typeface="Arial" panose="020B0604020202020204" pitchFamily="34" charset="0"/>
              <a:buChar char="•"/>
            </a:pPr>
            <a:r>
              <a:rPr lang="en-GB" dirty="0"/>
              <a:t>Today's breaks will be at …..</a:t>
            </a:r>
          </a:p>
          <a:p>
            <a:pPr marL="457200" indent="-457200">
              <a:buFont typeface="Arial" panose="020B0604020202020204" pitchFamily="34" charset="0"/>
              <a:buChar char="•"/>
            </a:pPr>
            <a:r>
              <a:rPr lang="en-GB" dirty="0"/>
              <a:t>Lunch will be served in …… at ……. </a:t>
            </a:r>
          </a:p>
          <a:p>
            <a:pPr marL="457200" indent="-457200">
              <a:buFont typeface="Arial" panose="020B0604020202020204" pitchFamily="34" charset="0"/>
              <a:buChar char="•"/>
            </a:pPr>
            <a:r>
              <a:rPr lang="en-GB" dirty="0"/>
              <a:t>Toilets are located in ….</a:t>
            </a:r>
          </a:p>
          <a:p>
            <a:pPr marL="457200" indent="-457200">
              <a:buFont typeface="Arial" panose="020B0604020202020204" pitchFamily="34" charset="0"/>
              <a:buChar char="•"/>
            </a:pPr>
            <a:r>
              <a:rPr lang="en-GB" dirty="0"/>
              <a:t>Please turn your mobile phones to silent.</a:t>
            </a:r>
          </a:p>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3</a:t>
            </a:fld>
            <a:endParaRPr lang="en-GB" dirty="0"/>
          </a:p>
        </p:txBody>
      </p:sp>
    </p:spTree>
    <p:extLst>
      <p:ext uri="{BB962C8B-B14F-4D97-AF65-F5344CB8AC3E}">
        <p14:creationId xmlns:p14="http://schemas.microsoft.com/office/powerpoint/2010/main" val="252583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tx1"/>
              </a:buClr>
              <a:buFont typeface="Arial" panose="020B0604020202020204" pitchFamily="34" charset="0"/>
              <a:buNone/>
            </a:pPr>
            <a:r>
              <a:rPr lang="en-GB" sz="1200" dirty="0">
                <a:solidFill>
                  <a:srgbClr val="000000"/>
                </a:solidFill>
                <a:effectLst/>
                <a:latin typeface="Calibri" panose="020F0502020204030204" pitchFamily="34" charset="0"/>
                <a:ea typeface="Calibri" panose="020F0502020204030204" pitchFamily="34" charset="0"/>
              </a:rPr>
              <a:t>Background:</a:t>
            </a:r>
          </a:p>
          <a:p>
            <a:pPr marL="457200" indent="-457200">
              <a:buClr>
                <a:schemeClr val="tx1"/>
              </a:buClr>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rPr>
              <a:t>B</a:t>
            </a:r>
            <a:r>
              <a:rPr lang="en-GB" sz="1200" dirty="0">
                <a:solidFill>
                  <a:srgbClr val="000000"/>
                </a:solidFill>
                <a:effectLst/>
                <a:latin typeface="Calibri" panose="020F0502020204030204" pitchFamily="34" charset="0"/>
                <a:ea typeface="Calibri" panose="020F0502020204030204" pitchFamily="34" charset="0"/>
              </a:rPr>
              <a:t>allast cleaning works were taking place at Wingfield which is on the East </a:t>
            </a:r>
            <a:r>
              <a:rPr lang="en-GB" sz="1200" dirty="0">
                <a:solidFill>
                  <a:srgbClr val="000000"/>
                </a:solidFill>
                <a:latin typeface="Calibri" panose="020F0502020204030204" pitchFamily="34" charset="0"/>
                <a:ea typeface="Calibri" panose="020F0502020204030204" pitchFamily="34" charset="0"/>
              </a:rPr>
              <a:t>Midlands Route</a:t>
            </a:r>
            <a:r>
              <a:rPr lang="en-GB" sz="1200" dirty="0">
                <a:solidFill>
                  <a:srgbClr val="000000"/>
                </a:solidFill>
                <a:effectLst/>
                <a:latin typeface="Calibri" panose="020F0502020204030204" pitchFamily="34" charset="0"/>
                <a:ea typeface="Calibri" panose="020F0502020204030204" pitchFamily="34" charset="0"/>
              </a:rPr>
              <a:t> between Derby and Chesterfield</a:t>
            </a:r>
            <a:r>
              <a:rPr lang="en-GB" sz="1200" dirty="0">
                <a:solidFill>
                  <a:srgbClr val="000000"/>
                </a:solidFill>
                <a:latin typeface="Calibri" panose="020F0502020204030204" pitchFamily="34" charset="0"/>
                <a:ea typeface="Calibri" panose="020F0502020204030204" pitchFamily="34" charset="0"/>
              </a:rPr>
              <a:t> on the Midland main line.</a:t>
            </a:r>
            <a:endParaRPr lang="en-GB" sz="1200" dirty="0">
              <a:solidFill>
                <a:srgbClr val="000000"/>
              </a:solidFill>
              <a:effectLst/>
              <a:latin typeface="Calibri" panose="020F0502020204030204" pitchFamily="34" charset="0"/>
              <a:ea typeface="Calibri" panose="020F0502020204030204" pitchFamily="34" charset="0"/>
            </a:endParaRP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At 07:14 on 26/10/22 there was a report of a SPAR (Signal Passed at RED) at signal DY586 which is on the Down Main. The emergency brakes had to be applied.</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 train passed the signal by one train length after having received Green signals on the approach.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 train was travelling at 110mph when the driver saw DY586 at red.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A second train followed and passed DY584 at yellow. The train then</a:t>
            </a:r>
            <a:r>
              <a:rPr lang="en-GB" sz="1200" dirty="0">
                <a:solidFill>
                  <a:srgbClr val="000000"/>
                </a:solidFill>
                <a:latin typeface="Calibri" panose="020F0502020204030204" pitchFamily="34" charset="0"/>
                <a:ea typeface="Calibri" panose="020F0502020204030204" pitchFamily="34" charset="0"/>
              </a:rPr>
              <a:t> passed</a:t>
            </a:r>
            <a:r>
              <a:rPr lang="en-GB" sz="1200" dirty="0">
                <a:solidFill>
                  <a:srgbClr val="000000"/>
                </a:solidFill>
                <a:effectLst/>
                <a:latin typeface="Calibri" panose="020F0502020204030204" pitchFamily="34" charset="0"/>
                <a:ea typeface="Calibri" panose="020F0502020204030204" pitchFamily="34" charset="0"/>
              </a:rPr>
              <a:t> DY586 showing a </a:t>
            </a:r>
            <a:r>
              <a:rPr lang="en-GB" sz="1200" dirty="0">
                <a:solidFill>
                  <a:srgbClr val="000000"/>
                </a:solidFill>
                <a:latin typeface="Calibri" panose="020F0502020204030204" pitchFamily="34" charset="0"/>
                <a:ea typeface="Calibri" panose="020F0502020204030204" pitchFamily="34" charset="0"/>
              </a:rPr>
              <a:t>Y</a:t>
            </a:r>
            <a:r>
              <a:rPr lang="en-GB" sz="1200" dirty="0">
                <a:solidFill>
                  <a:srgbClr val="000000"/>
                </a:solidFill>
                <a:effectLst/>
                <a:latin typeface="Calibri" panose="020F0502020204030204" pitchFamily="34" charset="0"/>
                <a:ea typeface="Calibri" panose="020F0502020204030204" pitchFamily="34" charset="0"/>
              </a:rPr>
              <a:t>ellow aspect instead of Red since there was the initial train still in the section ahead and at a stand.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 train was travelling at caution on the advice of the signaller and after passing DY586, the driver observed that there were tail lights ahead and was able to stop before a collision occurred. </a:t>
            </a:r>
          </a:p>
          <a:p>
            <a:pPr marL="457200" indent="-457200">
              <a:buClr>
                <a:schemeClr val="tx1"/>
              </a:buClr>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0" indent="0">
              <a:buClr>
                <a:schemeClr val="tx1"/>
              </a:buClr>
              <a:buFont typeface="Arial" panose="020B0604020202020204" pitchFamily="34" charset="0"/>
              <a:buNone/>
            </a:pPr>
            <a:r>
              <a:rPr lang="en-GB" sz="1200" dirty="0">
                <a:solidFill>
                  <a:srgbClr val="000000"/>
                </a:solidFill>
                <a:effectLst/>
                <a:latin typeface="Calibri" panose="020F0502020204030204" pitchFamily="34" charset="0"/>
                <a:ea typeface="Calibri" panose="020F0502020204030204" pitchFamily="34" charset="0"/>
              </a:rPr>
              <a:t>Details</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 Lead SMTH tester disconnected DY586 signal along with the signal post replacement switch, SPT and the AWS for this signal.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929 C&amp;B track circuits and 934 E&amp;D track circuits were also disconnected.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During the work, delay was incurred against the plan, which meant SMTH reconnection and testing works started later than planned</a:t>
            </a:r>
          </a:p>
          <a:p>
            <a:pPr marL="457200" indent="-457200">
              <a:buClr>
                <a:schemeClr val="tx1"/>
              </a:buClr>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rPr>
              <a:t>During the AFTER RE-CONNECTION steps</a:t>
            </a:r>
            <a:r>
              <a:rPr lang="en-GB" sz="1200" dirty="0">
                <a:solidFill>
                  <a:srgbClr val="000000"/>
                </a:solidFill>
                <a:effectLst/>
                <a:latin typeface="Calibri" panose="020F0502020204030204" pitchFamily="34" charset="0"/>
                <a:ea typeface="Calibri" panose="020F0502020204030204" pitchFamily="34" charset="0"/>
              </a:rPr>
              <a:t>, the relevant test plan was not consulted and steps marked with an Asterisk (Aspect Testing) was not undertaken. </a:t>
            </a:r>
          </a:p>
          <a:p>
            <a:pPr marL="457200" indent="-457200">
              <a:buClr>
                <a:schemeClr val="tx1"/>
              </a:buClr>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rPr>
              <a:t>A robust Aspect Test would</a:t>
            </a:r>
            <a:r>
              <a:rPr lang="en-GB" sz="1200" dirty="0">
                <a:solidFill>
                  <a:srgbClr val="000000"/>
                </a:solidFill>
                <a:effectLst/>
                <a:latin typeface="Calibri" panose="020F0502020204030204" pitchFamily="34" charset="0"/>
                <a:ea typeface="Calibri" panose="020F0502020204030204" pitchFamily="34" charset="0"/>
              </a:rPr>
              <a:t> have identified the anomaly. </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A local fault team investigated the fault including wrong side failure testing.</a:t>
            </a:r>
          </a:p>
          <a:p>
            <a:pPr marL="457200" indent="-457200">
              <a:buClr>
                <a:schemeClr val="tx1"/>
              </a:buClr>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Wrong-side failure testing identified a wiring anomaly, which resulted in the signal displaying a Yellow aspect instead of a Red aspect and a </a:t>
            </a:r>
            <a:r>
              <a:rPr lang="en-GB" sz="1200" dirty="0">
                <a:solidFill>
                  <a:srgbClr val="000000"/>
                </a:solidFill>
                <a:latin typeface="Calibri" panose="020F0502020204030204" pitchFamily="34" charset="0"/>
                <a:ea typeface="Calibri" panose="020F0502020204030204" pitchFamily="34" charset="0"/>
              </a:rPr>
              <a:t>Red</a:t>
            </a:r>
            <a:r>
              <a:rPr lang="en-GB" sz="1200" dirty="0">
                <a:solidFill>
                  <a:srgbClr val="000000"/>
                </a:solidFill>
                <a:effectLst/>
                <a:latin typeface="Calibri" panose="020F0502020204030204" pitchFamily="34" charset="0"/>
                <a:ea typeface="Calibri" panose="020F0502020204030204" pitchFamily="34" charset="0"/>
              </a:rPr>
              <a:t> aspect instead of a </a:t>
            </a:r>
            <a:r>
              <a:rPr lang="en-GB" sz="1200" dirty="0">
                <a:solidFill>
                  <a:srgbClr val="000000"/>
                </a:solidFill>
                <a:latin typeface="Calibri" panose="020F0502020204030204" pitchFamily="34" charset="0"/>
                <a:ea typeface="Calibri" panose="020F0502020204030204" pitchFamily="34" charset="0"/>
              </a:rPr>
              <a:t>Yellow.</a:t>
            </a:r>
            <a:endParaRPr lang="en-GB" sz="1200" dirty="0">
              <a:solidFill>
                <a:srgbClr val="000000"/>
              </a:solidFill>
              <a:effectLst/>
              <a:latin typeface="Calibri" panose="020F0502020204030204" pitchFamily="34" charset="0"/>
              <a:ea typeface="Calibri" panose="020F0502020204030204" pitchFamily="34" charset="0"/>
            </a:endParaRPr>
          </a:p>
          <a:p>
            <a:pPr marL="457200" indent="-457200">
              <a:buClr>
                <a:schemeClr val="tx1"/>
              </a:buClr>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rPr>
              <a:t>The wiring for the Yellow and Red aspects was identified as having been transposed within the location wiring.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CF4F2C-6BF9-49A3-B8D4-7ACB1EC5D5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4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people that we have been successful in significantly reducing wrong side failures from maintenance testing irregularities </a:t>
            </a:r>
          </a:p>
          <a:p>
            <a:r>
              <a:rPr lang="en-GB" dirty="0"/>
              <a:t>We want this succuss to continue</a:t>
            </a:r>
          </a:p>
          <a:p>
            <a:r>
              <a:rPr lang="en-GB" dirty="0"/>
              <a:t>This video has been made to remind people of the potential personal consequences of not testing correctly </a:t>
            </a:r>
          </a:p>
          <a:p>
            <a:endParaRPr lang="en-GB" dirty="0"/>
          </a:p>
          <a:p>
            <a:r>
              <a:rPr lang="en-GB" dirty="0"/>
              <a:t>PLAY VIDEO </a:t>
            </a:r>
          </a:p>
          <a:p>
            <a:endParaRPr lang="en-GB" dirty="0"/>
          </a:p>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7</a:t>
            </a:fld>
            <a:endParaRPr lang="en-GB" dirty="0"/>
          </a:p>
        </p:txBody>
      </p:sp>
    </p:spTree>
    <p:extLst>
      <p:ext uri="{BB962C8B-B14F-4D97-AF65-F5344CB8AC3E}">
        <p14:creationId xmlns:p14="http://schemas.microsoft.com/office/powerpoint/2010/main" val="243325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question and capture feedback</a:t>
            </a:r>
          </a:p>
        </p:txBody>
      </p:sp>
      <p:sp>
        <p:nvSpPr>
          <p:cNvPr id="4" name="Slide Number Placeholder 3"/>
          <p:cNvSpPr>
            <a:spLocks noGrp="1"/>
          </p:cNvSpPr>
          <p:nvPr>
            <p:ph type="sldNum" sz="quarter" idx="5"/>
          </p:nvPr>
        </p:nvSpPr>
        <p:spPr/>
        <p:txBody>
          <a:bodyPr/>
          <a:lstStyle/>
          <a:p>
            <a:fld id="{09A5FF93-AF6F-480A-BAB2-5C1EF220EE67}" type="slidenum">
              <a:rPr lang="en-GB" smtClean="0"/>
              <a:t>8</a:t>
            </a:fld>
            <a:endParaRPr lang="en-GB" dirty="0"/>
          </a:p>
        </p:txBody>
      </p:sp>
    </p:spTree>
    <p:extLst>
      <p:ext uri="{BB962C8B-B14F-4D97-AF65-F5344CB8AC3E}">
        <p14:creationId xmlns:p14="http://schemas.microsoft.com/office/powerpoint/2010/main" val="348453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A5FF93-AF6F-480A-BAB2-5C1EF220EE67}" type="slidenum">
              <a:rPr lang="en-GB" smtClean="0"/>
              <a:t>10</a:t>
            </a:fld>
            <a:endParaRPr lang="en-GB" dirty="0"/>
          </a:p>
        </p:txBody>
      </p:sp>
    </p:spTree>
    <p:extLst>
      <p:ext uri="{BB962C8B-B14F-4D97-AF65-F5344CB8AC3E}">
        <p14:creationId xmlns:p14="http://schemas.microsoft.com/office/powerpoint/2010/main" val="290281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1B6C7-5E92-4ED3-BDC4-8E63A7FFC2DC}" type="slidenum">
              <a:rPr lang="en-GB" smtClean="0"/>
              <a:t>11</a:t>
            </a:fld>
            <a:endParaRPr lang="en-GB" dirty="0"/>
          </a:p>
        </p:txBody>
      </p:sp>
    </p:spTree>
    <p:extLst>
      <p:ext uri="{BB962C8B-B14F-4D97-AF65-F5344CB8AC3E}">
        <p14:creationId xmlns:p14="http://schemas.microsoft.com/office/powerpoint/2010/main" val="394452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demonstrates the impact of what we have done so far.</a:t>
            </a:r>
          </a:p>
        </p:txBody>
      </p:sp>
      <p:sp>
        <p:nvSpPr>
          <p:cNvPr id="4" name="Slide Number Placeholder 3"/>
          <p:cNvSpPr>
            <a:spLocks noGrp="1"/>
          </p:cNvSpPr>
          <p:nvPr>
            <p:ph type="sldNum" sz="quarter" idx="5"/>
          </p:nvPr>
        </p:nvSpPr>
        <p:spPr/>
        <p:txBody>
          <a:bodyPr/>
          <a:lstStyle/>
          <a:p>
            <a:fld id="{09A5FF93-AF6F-480A-BAB2-5C1EF220EE67}" type="slidenum">
              <a:rPr lang="en-GB" smtClean="0"/>
              <a:t>12</a:t>
            </a:fld>
            <a:endParaRPr lang="en-GB" dirty="0"/>
          </a:p>
        </p:txBody>
      </p:sp>
    </p:spTree>
    <p:extLst>
      <p:ext uri="{BB962C8B-B14F-4D97-AF65-F5344CB8AC3E}">
        <p14:creationId xmlns:p14="http://schemas.microsoft.com/office/powerpoint/2010/main" val="1669981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754479" y="2121703"/>
            <a:ext cx="6431325" cy="1421109"/>
          </a:xfrm>
          <a:prstGeom prst="rect">
            <a:avLst/>
          </a:prstGeom>
        </p:spPr>
        <p:txBody>
          <a:bodyPr lIns="0" rIns="0" anchor="b">
            <a:normAutofit/>
          </a:bodyPr>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755895" y="3542812"/>
            <a:ext cx="5685016" cy="2138067"/>
          </a:xfrm>
          <a:prstGeom prst="rect">
            <a:avLst/>
          </a:prstGeom>
        </p:spPr>
        <p:txBody>
          <a:bodyPr lIns="0" rIns="0"/>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1" name="TextBox 10">
            <a:extLst>
              <a:ext uri="{FF2B5EF4-FFF2-40B4-BE49-F238E27FC236}">
                <a16:creationId xmlns:a16="http://schemas.microsoft.com/office/drawing/2014/main" id="{581665D9-98B4-4034-B802-72189207B624}"/>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2" name="Picture 11">
            <a:extLst>
              <a:ext uri="{FF2B5EF4-FFF2-40B4-BE49-F238E27FC236}">
                <a16:creationId xmlns:a16="http://schemas.microsoft.com/office/drawing/2014/main" id="{51607696-3CA4-44A6-85FB-F81F4A78B3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7410" y="1734422"/>
            <a:ext cx="4174261" cy="3863459"/>
          </a:xfrm>
          <a:prstGeom prst="flowChartConnector">
            <a:avLst/>
          </a:prstGeom>
        </p:spPr>
      </p:pic>
      <p:pic>
        <p:nvPicPr>
          <p:cNvPr id="20" name="Picture 19" descr="A picture containing icon&#10;&#10;Description automatically generated">
            <a:extLst>
              <a:ext uri="{FF2B5EF4-FFF2-40B4-BE49-F238E27FC236}">
                <a16:creationId xmlns:a16="http://schemas.microsoft.com/office/drawing/2014/main" id="{B2B5B605-95D3-435D-B0D2-2CE98A7A0F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8071" y="104017"/>
            <a:ext cx="2157816" cy="819558"/>
          </a:xfrm>
          <a:prstGeom prst="rect">
            <a:avLst/>
          </a:prstGeom>
        </p:spPr>
      </p:pic>
    </p:spTree>
    <p:extLst>
      <p:ext uri="{BB962C8B-B14F-4D97-AF65-F5344CB8AC3E}">
        <p14:creationId xmlns:p14="http://schemas.microsoft.com/office/powerpoint/2010/main" val="324203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and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970116" y="1459209"/>
            <a:ext cx="10649932" cy="4486967"/>
          </a:xfrm>
          <a:prstGeom prst="rect">
            <a:avLst/>
          </a:prstGeom>
          <a:solidFill>
            <a:schemeClr val="bg1">
              <a:lumMod val="95000"/>
            </a:schemeClr>
          </a:solidFill>
        </p:spPr>
        <p:txBody>
          <a:bodyPr/>
          <a:lstStyle>
            <a:lvl1pPr marL="0" indent="0">
              <a:buNone/>
              <a:defRPr>
                <a:latin typeface="Network Rail Sans" charset="0"/>
                <a:ea typeface="Network Rail Sans" charset="0"/>
                <a:cs typeface="Network Rail Sans" charset="0"/>
              </a:defRPr>
            </a:lvl1pPr>
          </a:lstStyle>
          <a:p>
            <a:endParaRPr lang="en-US" dirty="0"/>
          </a:p>
        </p:txBody>
      </p:sp>
      <p:sp>
        <p:nvSpPr>
          <p:cNvPr id="11" name="TextBox 10">
            <a:extLst>
              <a:ext uri="{FF2B5EF4-FFF2-40B4-BE49-F238E27FC236}">
                <a16:creationId xmlns:a16="http://schemas.microsoft.com/office/drawing/2014/main" id="{DC10AAE7-09B7-4CAF-A1C1-1FE4D715026B}"/>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4B365A3-CA7C-42EC-8EA8-9E778DF849E9}"/>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170190F5-AB44-4F3B-87C7-0C8ED9F35A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2" name="Picture 11" descr="Logo&#10;&#10;Description automatically generated">
            <a:extLst>
              <a:ext uri="{FF2B5EF4-FFF2-40B4-BE49-F238E27FC236}">
                <a16:creationId xmlns:a16="http://schemas.microsoft.com/office/drawing/2014/main" id="{761205AF-854B-4E24-82F6-959501305B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FD62E868-D5BD-4259-90FF-1DB710576303}"/>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Tree>
    <p:extLst>
      <p:ext uri="{BB962C8B-B14F-4D97-AF65-F5344CB8AC3E}">
        <p14:creationId xmlns:p14="http://schemas.microsoft.com/office/powerpoint/2010/main" val="165084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ck Cover_Opt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74A6032A-1E8B-4F16-9956-FEBCE25D9AA2}"/>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2CA8DC52-5927-4967-8721-F632D40EBB71}"/>
              </a:ext>
            </a:extLst>
          </p:cNvPr>
          <p:cNvSpPr>
            <a:spLocks noGrp="1"/>
          </p:cNvSpPr>
          <p:nvPr>
            <p:ph type="title" hasCustomPrompt="1"/>
          </p:nvPr>
        </p:nvSpPr>
        <p:spPr>
          <a:xfrm>
            <a:off x="754486" y="2121703"/>
            <a:ext cx="10681631" cy="2138067"/>
          </a:xfrm>
          <a:prstGeom prst="rect">
            <a:avLst/>
          </a:prstGeom>
        </p:spPr>
        <p:txBody>
          <a:bodyPr lIns="0" rIns="0"/>
          <a:lstStyle>
            <a:lvl1pPr algn="l">
              <a:defRPr sz="48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16" name="Text Placeholder 3">
            <a:extLst>
              <a:ext uri="{FF2B5EF4-FFF2-40B4-BE49-F238E27FC236}">
                <a16:creationId xmlns:a16="http://schemas.microsoft.com/office/drawing/2014/main" id="{1318CA4E-D1D5-4C52-AD16-6FFAC43C20A4}"/>
              </a:ext>
            </a:extLst>
          </p:cNvPr>
          <p:cNvSpPr>
            <a:spLocks noGrp="1"/>
          </p:cNvSpPr>
          <p:nvPr>
            <p:ph type="body" sz="quarter" idx="10" hasCustomPrompt="1"/>
          </p:nvPr>
        </p:nvSpPr>
        <p:spPr>
          <a:xfrm>
            <a:off x="755903" y="3542812"/>
            <a:ext cx="10681631" cy="2138067"/>
          </a:xfrm>
          <a:prstGeom prst="rect">
            <a:avLst/>
          </a:prstGeom>
        </p:spPr>
        <p:txBody>
          <a:bodyPr lIns="0" rIns="0"/>
          <a:lstStyle>
            <a:lvl1pPr marL="0" indent="0">
              <a:buNone/>
              <a:defRPr sz="280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pic>
        <p:nvPicPr>
          <p:cNvPr id="155" name="Picture 154" descr="A picture containing icon&#10;&#10;Description automatically generated">
            <a:extLst>
              <a:ext uri="{FF2B5EF4-FFF2-40B4-BE49-F238E27FC236}">
                <a16:creationId xmlns:a16="http://schemas.microsoft.com/office/drawing/2014/main" id="{2718516B-2BD4-45A1-8ABA-F91F54608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071" y="104017"/>
            <a:ext cx="2157816" cy="819558"/>
          </a:xfrm>
          <a:prstGeom prst="rect">
            <a:avLst/>
          </a:prstGeom>
        </p:spPr>
      </p:pic>
      <p:sp>
        <p:nvSpPr>
          <p:cNvPr id="156" name="TextBox 155">
            <a:extLst>
              <a:ext uri="{FF2B5EF4-FFF2-40B4-BE49-F238E27FC236}">
                <a16:creationId xmlns:a16="http://schemas.microsoft.com/office/drawing/2014/main" id="{9AFC5CED-630B-4223-A97C-FA917273DC21}"/>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57" name="Picture 156" descr="A picture containing logo&#10;&#10;Description automatically generated">
            <a:extLst>
              <a:ext uri="{FF2B5EF4-FFF2-40B4-BE49-F238E27FC236}">
                <a16:creationId xmlns:a16="http://schemas.microsoft.com/office/drawing/2014/main" id="{C3A4FA49-F7B3-4766-B50C-5C86029A79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278" y="5810424"/>
            <a:ext cx="1787362" cy="830949"/>
          </a:xfrm>
          <a:prstGeom prst="rect">
            <a:avLst/>
          </a:prstGeom>
        </p:spPr>
      </p:pic>
      <p:pic>
        <p:nvPicPr>
          <p:cNvPr id="158" name="Picture 157">
            <a:extLst>
              <a:ext uri="{FF2B5EF4-FFF2-40B4-BE49-F238E27FC236}">
                <a16:creationId xmlns:a16="http://schemas.microsoft.com/office/drawing/2014/main" id="{CFC101FE-4BCD-4364-B76A-C468776841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1402935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 Cover_Opt2">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6CFC0B2-D7AB-4D37-9841-9F023D1DF97D}"/>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9" name="Picture 158" descr="A picture containing icon&#10;&#10;Description automatically generated">
            <a:extLst>
              <a:ext uri="{FF2B5EF4-FFF2-40B4-BE49-F238E27FC236}">
                <a16:creationId xmlns:a16="http://schemas.microsoft.com/office/drawing/2014/main" id="{CC951F37-0863-4AEF-B07B-CFA1FD8F92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071" y="104017"/>
            <a:ext cx="2157816" cy="819558"/>
          </a:xfrm>
          <a:prstGeom prst="rect">
            <a:avLst/>
          </a:prstGeom>
        </p:spPr>
      </p:pic>
      <p:sp>
        <p:nvSpPr>
          <p:cNvPr id="160" name="TextBox 159">
            <a:extLst>
              <a:ext uri="{FF2B5EF4-FFF2-40B4-BE49-F238E27FC236}">
                <a16:creationId xmlns:a16="http://schemas.microsoft.com/office/drawing/2014/main" id="{128F7FA1-AA1D-446A-88F6-1E0CDF115B1B}"/>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61" name="Picture 160" descr="A picture containing logo&#10;&#10;Description automatically generated">
            <a:extLst>
              <a:ext uri="{FF2B5EF4-FFF2-40B4-BE49-F238E27FC236}">
                <a16:creationId xmlns:a16="http://schemas.microsoft.com/office/drawing/2014/main" id="{DA39E52D-A7E4-4D95-9464-E44AA73234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278" y="5810424"/>
            <a:ext cx="1787362" cy="830949"/>
          </a:xfrm>
          <a:prstGeom prst="rect">
            <a:avLst/>
          </a:prstGeom>
        </p:spPr>
      </p:pic>
      <p:pic>
        <p:nvPicPr>
          <p:cNvPr id="162" name="Picture 161">
            <a:extLst>
              <a:ext uri="{FF2B5EF4-FFF2-40B4-BE49-F238E27FC236}">
                <a16:creationId xmlns:a16="http://schemas.microsoft.com/office/drawing/2014/main" id="{EFADBF73-1897-48D5-9AD0-F29832E305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39374" y="5949192"/>
            <a:ext cx="5146617" cy="480707"/>
          </a:xfrm>
          <a:prstGeom prst="rect">
            <a:avLst/>
          </a:prstGeom>
        </p:spPr>
      </p:pic>
      <p:sp>
        <p:nvSpPr>
          <p:cNvPr id="2" name="Flowchart: Connector 1">
            <a:extLst>
              <a:ext uri="{FF2B5EF4-FFF2-40B4-BE49-F238E27FC236}">
                <a16:creationId xmlns:a16="http://schemas.microsoft.com/office/drawing/2014/main" id="{B9219215-9993-47ED-84DB-8B1A960379C1}"/>
              </a:ext>
            </a:extLst>
          </p:cNvPr>
          <p:cNvSpPr/>
          <p:nvPr userDrawn="1"/>
        </p:nvSpPr>
        <p:spPr>
          <a:xfrm>
            <a:off x="4959350" y="2316028"/>
            <a:ext cx="2273300" cy="22733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icon&#10;&#10;Description automatically generated">
            <a:extLst>
              <a:ext uri="{FF2B5EF4-FFF2-40B4-BE49-F238E27FC236}">
                <a16:creationId xmlns:a16="http://schemas.microsoft.com/office/drawing/2014/main" id="{B9601201-4AD5-40BC-A529-2A1F389EB5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06914" y="2565043"/>
            <a:ext cx="1412973" cy="1595420"/>
          </a:xfrm>
          <a:prstGeom prst="rect">
            <a:avLst/>
          </a:prstGeom>
        </p:spPr>
      </p:pic>
    </p:spTree>
    <p:extLst>
      <p:ext uri="{BB962C8B-B14F-4D97-AF65-F5344CB8AC3E}">
        <p14:creationId xmlns:p14="http://schemas.microsoft.com/office/powerpoint/2010/main" val="139988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754479" y="2121703"/>
            <a:ext cx="6431325" cy="1421109"/>
          </a:xfrm>
          <a:prstGeom prst="rect">
            <a:avLst/>
          </a:prstGeom>
        </p:spPr>
        <p:txBody>
          <a:bodyPr lIns="0" rIns="0" anchor="b">
            <a:normAutofit/>
          </a:bodyPr>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755895" y="3542812"/>
            <a:ext cx="5685016" cy="2138067"/>
          </a:xfrm>
          <a:prstGeom prst="rect">
            <a:avLst/>
          </a:prstGeom>
        </p:spPr>
        <p:txBody>
          <a:bodyPr lIns="0" rIns="0"/>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1" name="TextBox 10">
            <a:extLst>
              <a:ext uri="{FF2B5EF4-FFF2-40B4-BE49-F238E27FC236}">
                <a16:creationId xmlns:a16="http://schemas.microsoft.com/office/drawing/2014/main" id="{581665D9-98B4-4034-B802-72189207B624}"/>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2" name="Picture 11">
            <a:extLst>
              <a:ext uri="{FF2B5EF4-FFF2-40B4-BE49-F238E27FC236}">
                <a16:creationId xmlns:a16="http://schemas.microsoft.com/office/drawing/2014/main" id="{51607696-3CA4-44A6-85FB-F81F4A78B3E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7410" y="1734422"/>
            <a:ext cx="4174261" cy="3863459"/>
          </a:xfrm>
          <a:prstGeom prst="flowChartConnector">
            <a:avLst/>
          </a:prstGeom>
        </p:spPr>
      </p:pic>
      <p:pic>
        <p:nvPicPr>
          <p:cNvPr id="20" name="Picture 19" descr="A picture containing icon&#10;&#10;Description automatically generated">
            <a:extLst>
              <a:ext uri="{FF2B5EF4-FFF2-40B4-BE49-F238E27FC236}">
                <a16:creationId xmlns:a16="http://schemas.microsoft.com/office/drawing/2014/main" id="{B2B5B605-95D3-435D-B0D2-2CE98A7A0F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Tree>
    <p:extLst>
      <p:ext uri="{BB962C8B-B14F-4D97-AF65-F5344CB8AC3E}">
        <p14:creationId xmlns:p14="http://schemas.microsoft.com/office/powerpoint/2010/main" val="2843876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ront Cover_Opt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C2398-6079-4AFC-9417-9EF43CB89FBA}"/>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755895" y="3542812"/>
            <a:ext cx="5685016" cy="2138067"/>
          </a:xfrm>
          <a:prstGeom prst="rect">
            <a:avLst/>
          </a:prstGeom>
        </p:spPr>
        <p:txBody>
          <a:bodyPr lIns="0" rIns="0"/>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1" name="Title 1">
            <a:extLst>
              <a:ext uri="{FF2B5EF4-FFF2-40B4-BE49-F238E27FC236}">
                <a16:creationId xmlns:a16="http://schemas.microsoft.com/office/drawing/2014/main" id="{BADE37E3-5E5A-418B-9EDA-DA5F9F2B1948}"/>
              </a:ext>
            </a:extLst>
          </p:cNvPr>
          <p:cNvSpPr>
            <a:spLocks noGrp="1"/>
          </p:cNvSpPr>
          <p:nvPr>
            <p:ph type="title" hasCustomPrompt="1"/>
          </p:nvPr>
        </p:nvSpPr>
        <p:spPr>
          <a:xfrm>
            <a:off x="754479" y="2121703"/>
            <a:ext cx="5686351" cy="1421109"/>
          </a:xfrm>
          <a:prstGeom prst="rect">
            <a:avLst/>
          </a:prstGeom>
        </p:spPr>
        <p:txBody>
          <a:bodyPr lIns="0" rIns="0" anchor="b"/>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17" name="TextBox 16">
            <a:extLst>
              <a:ext uri="{FF2B5EF4-FFF2-40B4-BE49-F238E27FC236}">
                <a16:creationId xmlns:a16="http://schemas.microsoft.com/office/drawing/2014/main" id="{A07917E8-81F9-4FFA-B96A-1670F7EE3072}"/>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9" name="Picture 18" descr="A picture containing icon&#10;&#10;Description automatically generated">
            <a:extLst>
              <a:ext uri="{FF2B5EF4-FFF2-40B4-BE49-F238E27FC236}">
                <a16:creationId xmlns:a16="http://schemas.microsoft.com/office/drawing/2014/main" id="{541C2DA0-1CF9-47B1-B819-002044AF1F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23" name="Picture Placeholder 7">
            <a:extLst>
              <a:ext uri="{FF2B5EF4-FFF2-40B4-BE49-F238E27FC236}">
                <a16:creationId xmlns:a16="http://schemas.microsoft.com/office/drawing/2014/main" id="{A2A03A54-0630-49C2-A4CC-E206907CC642}"/>
              </a:ext>
            </a:extLst>
          </p:cNvPr>
          <p:cNvSpPr>
            <a:spLocks noGrp="1"/>
          </p:cNvSpPr>
          <p:nvPr>
            <p:ph type="pic" sz="quarter" idx="11"/>
          </p:nvPr>
        </p:nvSpPr>
        <p:spPr>
          <a:xfrm>
            <a:off x="7910493" y="1674379"/>
            <a:ext cx="3939806" cy="3863459"/>
          </a:xfrm>
          <a:prstGeom prst="flowChartConnector">
            <a:avLst/>
          </a:prstGeom>
          <a:ln w="38100">
            <a:solidFill>
              <a:schemeClr val="tx1">
                <a:lumMod val="75000"/>
                <a:lumOff val="25000"/>
              </a:schemeClr>
            </a:solidFill>
          </a:ln>
        </p:spPr>
        <p:txBody>
          <a:bodyPr/>
          <a:lstStyle/>
          <a:p>
            <a:r>
              <a:rPr lang="en-US" dirty="0"/>
              <a:t>Click icon to add picture</a:t>
            </a:r>
            <a:endParaRPr lang="en-GB" dirty="0"/>
          </a:p>
        </p:txBody>
      </p:sp>
    </p:spTree>
    <p:extLst>
      <p:ext uri="{BB962C8B-B14F-4D97-AF65-F5344CB8AC3E}">
        <p14:creationId xmlns:p14="http://schemas.microsoft.com/office/powerpoint/2010/main" val="4283810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ont Cover_Opt3">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0332E6E2-2EB5-4E7A-AB6A-673AEA1DEB3A}"/>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377BECD4-5B97-43B4-B344-7A84FA01C725}"/>
              </a:ext>
            </a:extLst>
          </p:cNvPr>
          <p:cNvSpPr>
            <a:spLocks noGrp="1"/>
          </p:cNvSpPr>
          <p:nvPr>
            <p:ph type="title" hasCustomPrompt="1"/>
          </p:nvPr>
        </p:nvSpPr>
        <p:spPr>
          <a:xfrm>
            <a:off x="754479" y="2121703"/>
            <a:ext cx="5686351" cy="1421109"/>
          </a:xfrm>
          <a:prstGeom prst="rect">
            <a:avLst/>
          </a:prstGeom>
        </p:spPr>
        <p:txBody>
          <a:bodyPr lIns="0" rIns="0" anchor="b"/>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755895" y="3542812"/>
            <a:ext cx="5685016" cy="2138067"/>
          </a:xfrm>
          <a:prstGeom prst="rect">
            <a:avLst/>
          </a:prstGeom>
        </p:spPr>
        <p:txBody>
          <a:bodyPr lIns="0" rIns="0">
            <a:normAutofit/>
          </a:bodyPr>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42" name="TextBox 141">
            <a:extLst>
              <a:ext uri="{FF2B5EF4-FFF2-40B4-BE49-F238E27FC236}">
                <a16:creationId xmlns:a16="http://schemas.microsoft.com/office/drawing/2014/main" id="{A0FEFDB4-04A8-45FA-B5F6-46E53DFA122C}"/>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46" name="Picture 145" descr="A picture containing icon&#10;&#10;Description automatically generated">
            <a:extLst>
              <a:ext uri="{FF2B5EF4-FFF2-40B4-BE49-F238E27FC236}">
                <a16:creationId xmlns:a16="http://schemas.microsoft.com/office/drawing/2014/main" id="{EC0CF7F1-C8E2-41B7-98E6-F17979D0A8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pic>
        <p:nvPicPr>
          <p:cNvPr id="149" name="Picture 148" descr="A picture containing logo&#10;&#10;Description automatically generated">
            <a:extLst>
              <a:ext uri="{FF2B5EF4-FFF2-40B4-BE49-F238E27FC236}">
                <a16:creationId xmlns:a16="http://schemas.microsoft.com/office/drawing/2014/main" id="{D8DE9106-B88A-40BA-A70E-13D06D4F5E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sp>
        <p:nvSpPr>
          <p:cNvPr id="8" name="Picture Placeholder 7">
            <a:extLst>
              <a:ext uri="{FF2B5EF4-FFF2-40B4-BE49-F238E27FC236}">
                <a16:creationId xmlns:a16="http://schemas.microsoft.com/office/drawing/2014/main" id="{A2ED48C2-59A2-46BE-B33F-CECFB9C3E7C5}"/>
              </a:ext>
            </a:extLst>
          </p:cNvPr>
          <p:cNvSpPr>
            <a:spLocks noGrp="1"/>
          </p:cNvSpPr>
          <p:nvPr>
            <p:ph type="pic" sz="quarter" idx="11"/>
          </p:nvPr>
        </p:nvSpPr>
        <p:spPr>
          <a:xfrm>
            <a:off x="7910493" y="1674379"/>
            <a:ext cx="3939806" cy="3863459"/>
          </a:xfrm>
          <a:prstGeom prst="flowChartConnector">
            <a:avLst/>
          </a:prstGeom>
          <a:ln w="38100">
            <a:solidFill>
              <a:schemeClr val="bg1"/>
            </a:solidFill>
          </a:ln>
        </p:spPr>
        <p:txBody>
          <a:bodyPr/>
          <a:lstStyle/>
          <a:p>
            <a:r>
              <a:rPr lang="en-US" dirty="0"/>
              <a:t>Click icon to add picture</a:t>
            </a:r>
            <a:endParaRPr lang="en-GB" dirty="0"/>
          </a:p>
        </p:txBody>
      </p:sp>
      <p:pic>
        <p:nvPicPr>
          <p:cNvPr id="10" name="Picture 9">
            <a:extLst>
              <a:ext uri="{FF2B5EF4-FFF2-40B4-BE49-F238E27FC236}">
                <a16:creationId xmlns:a16="http://schemas.microsoft.com/office/drawing/2014/main" id="{406A7D84-399C-4B60-8F7C-C87CC80B63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374078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971477" y="1441045"/>
            <a:ext cx="1079941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Tree>
    <p:extLst>
      <p:ext uri="{BB962C8B-B14F-4D97-AF65-F5344CB8AC3E}">
        <p14:creationId xmlns:p14="http://schemas.microsoft.com/office/powerpoint/2010/main" val="590975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and 2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70116" y="1441044"/>
            <a:ext cx="515620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403583" y="1441045"/>
            <a:ext cx="5379384" cy="4486967"/>
          </a:xfrm>
          <a:prstGeom prst="rect">
            <a:avLst/>
          </a:prstGeom>
        </p:spPr>
        <p:txBody>
          <a:bodyPr lIns="0" rIns="0"/>
          <a:lstStyle>
            <a:lvl1pPr marL="0" indent="0">
              <a:buClr>
                <a:schemeClr val="bg2"/>
              </a:buClr>
              <a:buNone/>
              <a:defRPr>
                <a:latin typeface="Network Rail Sans" charset="0"/>
                <a:ea typeface="Network Rail Sans" charset="0"/>
                <a:cs typeface="Network Rail Sans" charset="0"/>
              </a:defRPr>
            </a:lvl1pPr>
            <a:lvl2pPr marL="457189" indent="0">
              <a:buClr>
                <a:schemeClr val="bg2"/>
              </a:buClr>
              <a:buNone/>
              <a:defRPr>
                <a:latin typeface="Network Rail Sans" charset="0"/>
                <a:ea typeface="Network Rail Sans" charset="0"/>
                <a:cs typeface="Network Rail Sans" charset="0"/>
              </a:defRPr>
            </a:lvl2pPr>
            <a:lvl3pPr marL="914377" indent="0">
              <a:buClr>
                <a:schemeClr val="bg2"/>
              </a:buClr>
              <a:buNone/>
              <a:defRPr>
                <a:latin typeface="Network Rail Sans" charset="0"/>
                <a:ea typeface="Network Rail Sans" charset="0"/>
                <a:cs typeface="Network Rail Sans" charset="0"/>
              </a:defRPr>
            </a:lvl3pPr>
            <a:lvl4pPr marL="1371566" indent="0">
              <a:buClr>
                <a:schemeClr val="bg2"/>
              </a:buClr>
              <a:buNone/>
              <a:defRPr>
                <a:latin typeface="Network Rail Sans" charset="0"/>
                <a:ea typeface="Network Rail Sans" charset="0"/>
                <a:cs typeface="Network Rail Sans" charset="0"/>
              </a:defRPr>
            </a:lvl4pPr>
            <a:lvl5pPr marL="1828755" indent="0">
              <a:buClr>
                <a:schemeClr val="bg2"/>
              </a:buClr>
              <a:buNone/>
              <a:defRPr>
                <a:latin typeface="Network Rail Sans" charset="0"/>
                <a:ea typeface="Network Rail Sans" charset="0"/>
                <a:cs typeface="Network Rail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A1EBEA51-8CB3-4CDE-AD47-0497B6E49E47}"/>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1" name="Picture 10" descr="A picture containing logo&#10;&#10;Description automatically generated">
            <a:extLst>
              <a:ext uri="{FF2B5EF4-FFF2-40B4-BE49-F238E27FC236}">
                <a16:creationId xmlns:a16="http://schemas.microsoft.com/office/drawing/2014/main" id="{11FA06E8-AC7F-46E1-AAD5-A455C76874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3" name="Picture 12" descr="Logo&#10;&#10;Description automatically generated">
            <a:extLst>
              <a:ext uri="{FF2B5EF4-FFF2-40B4-BE49-F238E27FC236}">
                <a16:creationId xmlns:a16="http://schemas.microsoft.com/office/drawing/2014/main" id="{B545090F-DEE1-4936-8EC3-3317D20CE6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C9063587-BD53-4180-BEBA-FB8C40DE0902}"/>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Tree>
    <p:extLst>
      <p:ext uri="{BB962C8B-B14F-4D97-AF65-F5344CB8AC3E}">
        <p14:creationId xmlns:p14="http://schemas.microsoft.com/office/powerpoint/2010/main" val="82496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and 3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70116" y="1453043"/>
            <a:ext cx="3450924"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1"/>
          </p:nvPr>
        </p:nvSpPr>
        <p:spPr>
          <a:xfrm>
            <a:off x="4641216" y="1453044"/>
            <a:ext cx="3450925"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2"/>
          </p:nvPr>
        </p:nvSpPr>
        <p:spPr>
          <a:xfrm>
            <a:off x="8332055" y="1453043"/>
            <a:ext cx="3450925"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a:t>Click to 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8C19B6F3-89A4-4FA4-BDDD-95C0C5E4839B}"/>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EB64CB03-AA77-4682-8460-334906449A32}"/>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11" descr="A picture containing logo&#10;&#10;Description automatically generated">
            <a:extLst>
              <a:ext uri="{FF2B5EF4-FFF2-40B4-BE49-F238E27FC236}">
                <a16:creationId xmlns:a16="http://schemas.microsoft.com/office/drawing/2014/main" id="{90FA4A6F-CA79-4CC7-A705-E5D1F67232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4" name="Picture 13" descr="Logo&#10;&#10;Description automatically generated">
            <a:extLst>
              <a:ext uri="{FF2B5EF4-FFF2-40B4-BE49-F238E27FC236}">
                <a16:creationId xmlns:a16="http://schemas.microsoft.com/office/drawing/2014/main" id="{E9ED9A77-8353-4FD3-877D-8AA83929A5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11" name="Title 1">
            <a:extLst>
              <a:ext uri="{FF2B5EF4-FFF2-40B4-BE49-F238E27FC236}">
                <a16:creationId xmlns:a16="http://schemas.microsoft.com/office/drawing/2014/main" id="{AFBEF756-A747-476A-B099-28BF27813F54}"/>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Tree>
    <p:extLst>
      <p:ext uri="{BB962C8B-B14F-4D97-AF65-F5344CB8AC3E}">
        <p14:creationId xmlns:p14="http://schemas.microsoft.com/office/powerpoint/2010/main" val="36256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Text and Table">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971477" y="1441045"/>
            <a:ext cx="10799411" cy="896713"/>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9" name="Rectangle 8">
            <a:extLst>
              <a:ext uri="{FF2B5EF4-FFF2-40B4-BE49-F238E27FC236}">
                <a16:creationId xmlns:a16="http://schemas.microsoft.com/office/drawing/2014/main" id="{990C1DD3-3F8C-4BE4-89F9-CC43F821ADAD}"/>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51C67BC6-5125-45DA-B974-29E8A5531D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8972F22D-3FC2-4857-BDB3-E0B6E4BE1C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5" name="Table Placeholder 4">
            <a:extLst>
              <a:ext uri="{FF2B5EF4-FFF2-40B4-BE49-F238E27FC236}">
                <a16:creationId xmlns:a16="http://schemas.microsoft.com/office/drawing/2014/main" id="{1AC1F068-4614-4365-A2A8-03BB5844E005}"/>
              </a:ext>
            </a:extLst>
          </p:cNvPr>
          <p:cNvSpPr>
            <a:spLocks noGrp="1"/>
          </p:cNvSpPr>
          <p:nvPr>
            <p:ph type="tbl" sz="quarter" idx="11"/>
          </p:nvPr>
        </p:nvSpPr>
        <p:spPr>
          <a:xfrm>
            <a:off x="969963" y="2476500"/>
            <a:ext cx="10799762" cy="3268663"/>
          </a:xfrm>
        </p:spPr>
        <p:txBody>
          <a:bodyPr/>
          <a:lstStyle>
            <a:lvl1pPr marL="0" indent="0">
              <a:buNone/>
              <a:defRPr/>
            </a:lvl1pPr>
          </a:lstStyle>
          <a:p>
            <a:r>
              <a:rPr lang="en-US" dirty="0"/>
              <a:t>Click icon to add table</a:t>
            </a:r>
            <a:endParaRPr lang="en-GB" dirty="0"/>
          </a:p>
        </p:txBody>
      </p:sp>
    </p:spTree>
    <p:extLst>
      <p:ext uri="{BB962C8B-B14F-4D97-AF65-F5344CB8AC3E}">
        <p14:creationId xmlns:p14="http://schemas.microsoft.com/office/powerpoint/2010/main" val="1332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_Opt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C2398-6079-4AFC-9417-9EF43CB89FBA}"/>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755895" y="3542812"/>
            <a:ext cx="5685016" cy="2138067"/>
          </a:xfrm>
          <a:prstGeom prst="rect">
            <a:avLst/>
          </a:prstGeom>
        </p:spPr>
        <p:txBody>
          <a:bodyPr lIns="0" rIns="0"/>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1" name="Title 1">
            <a:extLst>
              <a:ext uri="{FF2B5EF4-FFF2-40B4-BE49-F238E27FC236}">
                <a16:creationId xmlns:a16="http://schemas.microsoft.com/office/drawing/2014/main" id="{BADE37E3-5E5A-418B-9EDA-DA5F9F2B1948}"/>
              </a:ext>
            </a:extLst>
          </p:cNvPr>
          <p:cNvSpPr>
            <a:spLocks noGrp="1"/>
          </p:cNvSpPr>
          <p:nvPr>
            <p:ph type="title" hasCustomPrompt="1"/>
          </p:nvPr>
        </p:nvSpPr>
        <p:spPr>
          <a:xfrm>
            <a:off x="754479" y="2121703"/>
            <a:ext cx="5686351" cy="1421109"/>
          </a:xfrm>
          <a:prstGeom prst="rect">
            <a:avLst/>
          </a:prstGeom>
        </p:spPr>
        <p:txBody>
          <a:bodyPr lIns="0" rIns="0" anchor="b"/>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17" name="TextBox 16">
            <a:extLst>
              <a:ext uri="{FF2B5EF4-FFF2-40B4-BE49-F238E27FC236}">
                <a16:creationId xmlns:a16="http://schemas.microsoft.com/office/drawing/2014/main" id="{A07917E8-81F9-4FFA-B96A-1670F7EE3072}"/>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9" name="Picture 18" descr="A picture containing icon&#10;&#10;Description automatically generated">
            <a:extLst>
              <a:ext uri="{FF2B5EF4-FFF2-40B4-BE49-F238E27FC236}">
                <a16:creationId xmlns:a16="http://schemas.microsoft.com/office/drawing/2014/main" id="{541C2DA0-1CF9-47B1-B819-002044AF1F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071" y="104017"/>
            <a:ext cx="2157816" cy="819558"/>
          </a:xfrm>
          <a:prstGeom prst="rect">
            <a:avLst/>
          </a:prstGeom>
        </p:spPr>
      </p:pic>
      <p:sp>
        <p:nvSpPr>
          <p:cNvPr id="23" name="Picture Placeholder 7">
            <a:extLst>
              <a:ext uri="{FF2B5EF4-FFF2-40B4-BE49-F238E27FC236}">
                <a16:creationId xmlns:a16="http://schemas.microsoft.com/office/drawing/2014/main" id="{A2A03A54-0630-49C2-A4CC-E206907CC642}"/>
              </a:ext>
            </a:extLst>
          </p:cNvPr>
          <p:cNvSpPr>
            <a:spLocks noGrp="1"/>
          </p:cNvSpPr>
          <p:nvPr>
            <p:ph type="pic" sz="quarter" idx="11"/>
          </p:nvPr>
        </p:nvSpPr>
        <p:spPr>
          <a:xfrm>
            <a:off x="7910493" y="1674379"/>
            <a:ext cx="3939806" cy="3863459"/>
          </a:xfrm>
          <a:prstGeom prst="flowChartConnector">
            <a:avLst/>
          </a:prstGeom>
          <a:ln w="38100">
            <a:solidFill>
              <a:schemeClr val="tx1">
                <a:lumMod val="75000"/>
                <a:lumOff val="25000"/>
              </a:schemeClr>
            </a:solidFill>
          </a:ln>
        </p:spPr>
        <p:txBody>
          <a:bodyPr/>
          <a:lstStyle/>
          <a:p>
            <a:endParaRPr lang="en-GB" dirty="0"/>
          </a:p>
        </p:txBody>
      </p:sp>
    </p:spTree>
    <p:extLst>
      <p:ext uri="{BB962C8B-B14F-4D97-AF65-F5344CB8AC3E}">
        <p14:creationId xmlns:p14="http://schemas.microsoft.com/office/powerpoint/2010/main" val="2621119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Text and Pictur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70116" y="1441044"/>
            <a:ext cx="5092709"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2"/>
          </p:nvPr>
        </p:nvSpPr>
        <p:spPr>
          <a:xfrm>
            <a:off x="6458481" y="1441045"/>
            <a:ext cx="5321752" cy="4486967"/>
          </a:xfrm>
          <a:prstGeom prst="rect">
            <a:avLst/>
          </a:prstGeom>
          <a:solidFill>
            <a:schemeClr val="bg1">
              <a:lumMod val="95000"/>
            </a:schemeClr>
          </a:solidFill>
        </p:spPr>
        <p:txBody>
          <a:bodyPr/>
          <a:lstStyle>
            <a:lvl1pPr marL="0" indent="0">
              <a:buNone/>
              <a:defRPr>
                <a:latin typeface="Network Rail Sans" charset="0"/>
                <a:ea typeface="Network Rail Sans" charset="0"/>
                <a:cs typeface="Network Rail Sans" charset="0"/>
              </a:defRPr>
            </a:lvl1pPr>
          </a:lstStyle>
          <a:p>
            <a:r>
              <a:rPr lang="en-US" dirty="0"/>
              <a:t>Click icon to add picture</a:t>
            </a:r>
          </a:p>
        </p:txBody>
      </p:sp>
      <p:sp>
        <p:nvSpPr>
          <p:cNvPr id="12" name="TextBox 11">
            <a:extLst>
              <a:ext uri="{FF2B5EF4-FFF2-40B4-BE49-F238E27FC236}">
                <a16:creationId xmlns:a16="http://schemas.microsoft.com/office/drawing/2014/main" id="{5741D90B-FCAD-464F-BE3B-BBADD9B554BF}"/>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CCE05CA-1D08-4799-B6D0-44867F5B0EE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2D1F1506-F51A-4DBE-AEFD-3512D23F66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9B95E51C-2F4C-4F6F-815B-422419C7D94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3408FB35-87A6-45B6-BDC0-A662EB0A073C}"/>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Tree>
    <p:extLst>
      <p:ext uri="{BB962C8B-B14F-4D97-AF65-F5344CB8AC3E}">
        <p14:creationId xmlns:p14="http://schemas.microsoft.com/office/powerpoint/2010/main" val="444869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Picture an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362701" y="1441045"/>
            <a:ext cx="5408187"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2"/>
          </p:nvPr>
        </p:nvSpPr>
        <p:spPr>
          <a:xfrm>
            <a:off x="970116" y="1441045"/>
            <a:ext cx="4787901" cy="4486967"/>
          </a:xfrm>
          <a:prstGeom prst="rect">
            <a:avLst/>
          </a:prstGeom>
          <a:solidFill>
            <a:schemeClr val="bg1">
              <a:lumMod val="95000"/>
            </a:schemeClr>
          </a:solidFill>
        </p:spPr>
        <p:txBody>
          <a:bodyPr/>
          <a:lstStyle>
            <a:lvl1pPr marL="0" indent="0">
              <a:buNone/>
              <a:defRPr>
                <a:latin typeface="Network Rail Sans" charset="0"/>
                <a:ea typeface="Network Rail Sans" charset="0"/>
                <a:cs typeface="Network Rail Sans" charset="0"/>
              </a:defRPr>
            </a:lvl1pPr>
          </a:lstStyle>
          <a:p>
            <a:r>
              <a:rPr lang="en-US" dirty="0"/>
              <a:t>Click icon to add picture</a:t>
            </a:r>
          </a:p>
        </p:txBody>
      </p:sp>
      <p:sp>
        <p:nvSpPr>
          <p:cNvPr id="12" name="TextBox 11">
            <a:extLst>
              <a:ext uri="{FF2B5EF4-FFF2-40B4-BE49-F238E27FC236}">
                <a16:creationId xmlns:a16="http://schemas.microsoft.com/office/drawing/2014/main" id="{881F037D-332C-4EA0-B554-017FCF268E00}"/>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7D420F00-837D-4693-9347-9BDDCCD6FE03}"/>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3CEFC93A-ADAC-4797-A526-67F15FA62B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B26235DF-4C3F-44DE-8E1B-29D522996E1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DAAD604A-A0A8-4E08-BD6F-E00C766BB8FB}"/>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Tree>
    <p:extLst>
      <p:ext uri="{BB962C8B-B14F-4D97-AF65-F5344CB8AC3E}">
        <p14:creationId xmlns:p14="http://schemas.microsoft.com/office/powerpoint/2010/main" val="516201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Title and Pictur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70C9ED2-9E20-B96A-D778-40E40B7CE296}"/>
              </a:ext>
            </a:extLst>
          </p:cNvPr>
          <p:cNvCxnSpPr>
            <a:cxnSpLocks/>
          </p:cNvCxnSpPr>
          <p:nvPr userDrawn="1"/>
        </p:nvCxnSpPr>
        <p:spPr>
          <a:xfrm flipH="1">
            <a:off x="3281170" y="2428228"/>
            <a:ext cx="1488" cy="29848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75AC62-2E72-76D0-18AC-B2C62A0E2C2E}"/>
              </a:ext>
            </a:extLst>
          </p:cNvPr>
          <p:cNvCxnSpPr>
            <a:cxnSpLocks/>
            <a:endCxn id="37" idx="0"/>
          </p:cNvCxnSpPr>
          <p:nvPr userDrawn="1"/>
        </p:nvCxnSpPr>
        <p:spPr>
          <a:xfrm>
            <a:off x="10413827" y="2396334"/>
            <a:ext cx="2039" cy="206822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C4AB0E-1D0A-5227-E845-AE049083D43B}"/>
              </a:ext>
            </a:extLst>
          </p:cNvPr>
          <p:cNvCxnSpPr>
            <a:cxnSpLocks/>
            <a:endCxn id="32" idx="0"/>
          </p:cNvCxnSpPr>
          <p:nvPr userDrawn="1"/>
        </p:nvCxnSpPr>
        <p:spPr>
          <a:xfrm>
            <a:off x="8625790" y="2396334"/>
            <a:ext cx="10917" cy="31868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B8FD07-946D-4800-6DF0-06B6F6CE8508}"/>
              </a:ext>
            </a:extLst>
          </p:cNvPr>
          <p:cNvCxnSpPr>
            <a:cxnSpLocks/>
            <a:endCxn id="31" idx="0"/>
          </p:cNvCxnSpPr>
          <p:nvPr userDrawn="1"/>
        </p:nvCxnSpPr>
        <p:spPr>
          <a:xfrm flipH="1">
            <a:off x="6834255" y="2422928"/>
            <a:ext cx="12484" cy="269247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C57429-DA66-AE06-C2A2-0F7926CD5E01}"/>
              </a:ext>
            </a:extLst>
          </p:cNvPr>
          <p:cNvCxnSpPr>
            <a:cxnSpLocks/>
          </p:cNvCxnSpPr>
          <p:nvPr userDrawn="1"/>
        </p:nvCxnSpPr>
        <p:spPr>
          <a:xfrm flipH="1">
            <a:off x="1503046" y="2336237"/>
            <a:ext cx="1488" cy="18389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10AAE7-09B7-4CAF-A1C1-1FE4D715026B}"/>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4B365A3-CA7C-42EC-8EA8-9E778DF849E9}"/>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170190F5-AB44-4F3B-87C7-0C8ED9F35A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2" name="Picture 11" descr="Logo&#10;&#10;Description automatically generated">
            <a:extLst>
              <a:ext uri="{FF2B5EF4-FFF2-40B4-BE49-F238E27FC236}">
                <a16:creationId xmlns:a16="http://schemas.microsoft.com/office/drawing/2014/main" id="{761205AF-854B-4E24-82F6-959501305B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FD62E868-D5BD-4259-90FF-1DB710576303}"/>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endParaRPr lang="en-US" dirty="0"/>
          </a:p>
        </p:txBody>
      </p:sp>
      <p:sp>
        <p:nvSpPr>
          <p:cNvPr id="3" name="Text Placeholder 10">
            <a:extLst>
              <a:ext uri="{FF2B5EF4-FFF2-40B4-BE49-F238E27FC236}">
                <a16:creationId xmlns:a16="http://schemas.microsoft.com/office/drawing/2014/main" id="{B1705DAF-A383-069F-7CA3-4024E311F502}"/>
              </a:ext>
            </a:extLst>
          </p:cNvPr>
          <p:cNvSpPr>
            <a:spLocks noGrp="1"/>
          </p:cNvSpPr>
          <p:nvPr>
            <p:ph type="body" sz="quarter" idx="16" hasCustomPrompt="1"/>
          </p:nvPr>
        </p:nvSpPr>
        <p:spPr>
          <a:xfrm>
            <a:off x="1736374" y="2628996"/>
            <a:ext cx="1279205"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4" name="Text Placeholder 10">
            <a:extLst>
              <a:ext uri="{FF2B5EF4-FFF2-40B4-BE49-F238E27FC236}">
                <a16:creationId xmlns:a16="http://schemas.microsoft.com/office/drawing/2014/main" id="{9ABE62E9-3E7D-A19E-9335-F0159BB07093}"/>
              </a:ext>
            </a:extLst>
          </p:cNvPr>
          <p:cNvSpPr>
            <a:spLocks noGrp="1"/>
          </p:cNvSpPr>
          <p:nvPr>
            <p:ph type="body" sz="quarter" idx="17" hasCustomPrompt="1"/>
          </p:nvPr>
        </p:nvSpPr>
        <p:spPr>
          <a:xfrm>
            <a:off x="3403808" y="2628996"/>
            <a:ext cx="1421503"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5" name="Text Placeholder 10">
            <a:extLst>
              <a:ext uri="{FF2B5EF4-FFF2-40B4-BE49-F238E27FC236}">
                <a16:creationId xmlns:a16="http://schemas.microsoft.com/office/drawing/2014/main" id="{01A5716A-8CDE-95B5-BDE8-A5188C4E604D}"/>
              </a:ext>
            </a:extLst>
          </p:cNvPr>
          <p:cNvSpPr>
            <a:spLocks noGrp="1"/>
          </p:cNvSpPr>
          <p:nvPr>
            <p:ph type="body" sz="quarter" idx="18" hasCustomPrompt="1"/>
          </p:nvPr>
        </p:nvSpPr>
        <p:spPr>
          <a:xfrm>
            <a:off x="5194624" y="2626705"/>
            <a:ext cx="1393917"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7" name="Text Placeholder 10">
            <a:extLst>
              <a:ext uri="{FF2B5EF4-FFF2-40B4-BE49-F238E27FC236}">
                <a16:creationId xmlns:a16="http://schemas.microsoft.com/office/drawing/2014/main" id="{0AB62741-05C6-A7FD-C704-8A9894E6A4C8}"/>
              </a:ext>
            </a:extLst>
          </p:cNvPr>
          <p:cNvSpPr>
            <a:spLocks noGrp="1"/>
          </p:cNvSpPr>
          <p:nvPr>
            <p:ph type="body" sz="quarter" idx="19" hasCustomPrompt="1"/>
          </p:nvPr>
        </p:nvSpPr>
        <p:spPr>
          <a:xfrm>
            <a:off x="6980373" y="2626192"/>
            <a:ext cx="1440201"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3" name="Text Placeholder 10">
            <a:extLst>
              <a:ext uri="{FF2B5EF4-FFF2-40B4-BE49-F238E27FC236}">
                <a16:creationId xmlns:a16="http://schemas.microsoft.com/office/drawing/2014/main" id="{76E54A9D-2E7E-D0FA-06FE-A034C6B5D97A}"/>
              </a:ext>
            </a:extLst>
          </p:cNvPr>
          <p:cNvSpPr>
            <a:spLocks noGrp="1"/>
          </p:cNvSpPr>
          <p:nvPr>
            <p:ph type="body" sz="quarter" idx="20" hasCustomPrompt="1"/>
          </p:nvPr>
        </p:nvSpPr>
        <p:spPr>
          <a:xfrm>
            <a:off x="8791973" y="2626192"/>
            <a:ext cx="1441642"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4" name="Text Placeholder 10">
            <a:extLst>
              <a:ext uri="{FF2B5EF4-FFF2-40B4-BE49-F238E27FC236}">
                <a16:creationId xmlns:a16="http://schemas.microsoft.com/office/drawing/2014/main" id="{B80D65F1-B4A9-8F2C-B551-0CD48A5F8A83}"/>
              </a:ext>
            </a:extLst>
          </p:cNvPr>
          <p:cNvSpPr>
            <a:spLocks noGrp="1"/>
          </p:cNvSpPr>
          <p:nvPr>
            <p:ph type="body" sz="quarter" idx="21" hasCustomPrompt="1"/>
          </p:nvPr>
        </p:nvSpPr>
        <p:spPr>
          <a:xfrm>
            <a:off x="908145" y="4361596"/>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15" name="Text Placeholder 10">
            <a:extLst>
              <a:ext uri="{FF2B5EF4-FFF2-40B4-BE49-F238E27FC236}">
                <a16:creationId xmlns:a16="http://schemas.microsoft.com/office/drawing/2014/main" id="{C3D0BB88-E788-E77C-E248-C7F5A0EEAC85}"/>
              </a:ext>
            </a:extLst>
          </p:cNvPr>
          <p:cNvSpPr>
            <a:spLocks noGrp="1"/>
          </p:cNvSpPr>
          <p:nvPr>
            <p:ph type="body" sz="quarter" idx="22" hasCustomPrompt="1"/>
          </p:nvPr>
        </p:nvSpPr>
        <p:spPr>
          <a:xfrm>
            <a:off x="2661446" y="5589391"/>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16" name="Text Placeholder 10">
            <a:extLst>
              <a:ext uri="{FF2B5EF4-FFF2-40B4-BE49-F238E27FC236}">
                <a16:creationId xmlns:a16="http://schemas.microsoft.com/office/drawing/2014/main" id="{8C4ED2C1-EBBF-CE6D-97DD-54C709448FEC}"/>
              </a:ext>
            </a:extLst>
          </p:cNvPr>
          <p:cNvSpPr>
            <a:spLocks noGrp="1"/>
          </p:cNvSpPr>
          <p:nvPr>
            <p:ph type="body" sz="quarter" idx="23" hasCustomPrompt="1"/>
          </p:nvPr>
        </p:nvSpPr>
        <p:spPr>
          <a:xfrm>
            <a:off x="4509968" y="4993998"/>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17" name="Text Placeholder 10">
            <a:extLst>
              <a:ext uri="{FF2B5EF4-FFF2-40B4-BE49-F238E27FC236}">
                <a16:creationId xmlns:a16="http://schemas.microsoft.com/office/drawing/2014/main" id="{1102DF61-99FC-8647-00B5-8E30933CAE6A}"/>
              </a:ext>
            </a:extLst>
          </p:cNvPr>
          <p:cNvSpPr>
            <a:spLocks noGrp="1"/>
          </p:cNvSpPr>
          <p:nvPr>
            <p:ph type="body" sz="quarter" idx="24" hasCustomPrompt="1"/>
          </p:nvPr>
        </p:nvSpPr>
        <p:spPr>
          <a:xfrm>
            <a:off x="6265620" y="5413122"/>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18" name="Text Placeholder 10">
            <a:extLst>
              <a:ext uri="{FF2B5EF4-FFF2-40B4-BE49-F238E27FC236}">
                <a16:creationId xmlns:a16="http://schemas.microsoft.com/office/drawing/2014/main" id="{3CAC8FA4-9B3A-D835-2299-45F29559383A}"/>
              </a:ext>
            </a:extLst>
          </p:cNvPr>
          <p:cNvSpPr>
            <a:spLocks noGrp="1"/>
          </p:cNvSpPr>
          <p:nvPr>
            <p:ph type="body" sz="quarter" idx="25" hasCustomPrompt="1"/>
          </p:nvPr>
        </p:nvSpPr>
        <p:spPr>
          <a:xfrm>
            <a:off x="8043617" y="5787312"/>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cxnSp>
        <p:nvCxnSpPr>
          <p:cNvPr id="19" name="Straight Connector 18">
            <a:extLst>
              <a:ext uri="{FF2B5EF4-FFF2-40B4-BE49-F238E27FC236}">
                <a16:creationId xmlns:a16="http://schemas.microsoft.com/office/drawing/2014/main" id="{2B2693A6-1F03-8C57-24B3-3B9F50303A96}"/>
              </a:ext>
            </a:extLst>
          </p:cNvPr>
          <p:cNvCxnSpPr>
            <a:cxnSpLocks/>
            <a:endCxn id="21" idx="2"/>
          </p:cNvCxnSpPr>
          <p:nvPr userDrawn="1"/>
        </p:nvCxnSpPr>
        <p:spPr>
          <a:xfrm flipV="1">
            <a:off x="1479583" y="2336238"/>
            <a:ext cx="8836253" cy="1"/>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 name="Oval 19">
            <a:extLst>
              <a:ext uri="{FF2B5EF4-FFF2-40B4-BE49-F238E27FC236}">
                <a16:creationId xmlns:a16="http://schemas.microsoft.com/office/drawing/2014/main" id="{C6998E1B-724A-B995-A028-3D11B4D75719}"/>
              </a:ext>
            </a:extLst>
          </p:cNvPr>
          <p:cNvSpPr/>
          <p:nvPr userDrawn="1"/>
        </p:nvSpPr>
        <p:spPr>
          <a:xfrm>
            <a:off x="1410921" y="2239704"/>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E565271-5791-D909-594D-476EF796D82A}"/>
              </a:ext>
            </a:extLst>
          </p:cNvPr>
          <p:cNvSpPr/>
          <p:nvPr userDrawn="1"/>
        </p:nvSpPr>
        <p:spPr>
          <a:xfrm>
            <a:off x="10315836" y="2236846"/>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BD15F5D-F2A7-EEC3-A149-AF989414C655}"/>
              </a:ext>
            </a:extLst>
          </p:cNvPr>
          <p:cNvSpPr/>
          <p:nvPr userDrawn="1"/>
        </p:nvSpPr>
        <p:spPr>
          <a:xfrm>
            <a:off x="3191904" y="2245420"/>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14C8AB9-D9C7-8D6B-883A-2AA383BA81C6}"/>
              </a:ext>
            </a:extLst>
          </p:cNvPr>
          <p:cNvSpPr/>
          <p:nvPr userDrawn="1"/>
        </p:nvSpPr>
        <p:spPr>
          <a:xfrm>
            <a:off x="6753870" y="2251135"/>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9E7B37C-3313-9B90-7334-2D04C6A97FD6}"/>
              </a:ext>
            </a:extLst>
          </p:cNvPr>
          <p:cNvSpPr/>
          <p:nvPr userDrawn="1"/>
        </p:nvSpPr>
        <p:spPr>
          <a:xfrm>
            <a:off x="8534853" y="2242562"/>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84441015-C309-9793-B90B-92BCBB7841D1}"/>
              </a:ext>
            </a:extLst>
          </p:cNvPr>
          <p:cNvSpPr/>
          <p:nvPr userDrawn="1"/>
        </p:nvSpPr>
        <p:spPr>
          <a:xfrm>
            <a:off x="1414128" y="4182528"/>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41AF2C7-10BF-2901-2006-CDA0C9A7C6A3}"/>
              </a:ext>
            </a:extLst>
          </p:cNvPr>
          <p:cNvSpPr/>
          <p:nvPr userDrawn="1"/>
        </p:nvSpPr>
        <p:spPr>
          <a:xfrm>
            <a:off x="3188301" y="5405718"/>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93FBDFB-8D5F-0598-41AF-71F6D0AA0A49}"/>
              </a:ext>
            </a:extLst>
          </p:cNvPr>
          <p:cNvSpPr/>
          <p:nvPr userDrawn="1"/>
        </p:nvSpPr>
        <p:spPr>
          <a:xfrm>
            <a:off x="6741386" y="5115399"/>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1F40426-CC29-FCEC-3680-C2B396FE74FB}"/>
              </a:ext>
            </a:extLst>
          </p:cNvPr>
          <p:cNvSpPr/>
          <p:nvPr userDrawn="1"/>
        </p:nvSpPr>
        <p:spPr>
          <a:xfrm>
            <a:off x="8543838" y="5583150"/>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8EB2FB0-687D-B9D7-A73D-FA403A8E27EA}"/>
              </a:ext>
            </a:extLst>
          </p:cNvPr>
          <p:cNvSpPr/>
          <p:nvPr userDrawn="1"/>
        </p:nvSpPr>
        <p:spPr>
          <a:xfrm>
            <a:off x="4972887" y="2248278"/>
            <a:ext cx="185738" cy="1987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781DEE73-4E4A-8802-FDC2-977E5796CC16}"/>
              </a:ext>
            </a:extLst>
          </p:cNvPr>
          <p:cNvCxnSpPr>
            <a:cxnSpLocks/>
            <a:stCxn id="33" idx="4"/>
            <a:endCxn id="35" idx="0"/>
          </p:cNvCxnSpPr>
          <p:nvPr userDrawn="1"/>
        </p:nvCxnSpPr>
        <p:spPr>
          <a:xfrm>
            <a:off x="5065756" y="2447061"/>
            <a:ext cx="17753" cy="240144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D4AA06D-C89D-914F-DD81-2A4856F5A0E2}"/>
              </a:ext>
            </a:extLst>
          </p:cNvPr>
          <p:cNvSpPr/>
          <p:nvPr userDrawn="1"/>
        </p:nvSpPr>
        <p:spPr>
          <a:xfrm>
            <a:off x="4990640" y="4848504"/>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E68F565-FB83-122B-A53E-96219B704D2D}"/>
              </a:ext>
            </a:extLst>
          </p:cNvPr>
          <p:cNvSpPr/>
          <p:nvPr userDrawn="1"/>
        </p:nvSpPr>
        <p:spPr>
          <a:xfrm>
            <a:off x="10322997" y="4464559"/>
            <a:ext cx="185738" cy="198783"/>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0">
            <a:extLst>
              <a:ext uri="{FF2B5EF4-FFF2-40B4-BE49-F238E27FC236}">
                <a16:creationId xmlns:a16="http://schemas.microsoft.com/office/drawing/2014/main" id="{99F2770F-4C80-61BC-8822-D944514F83AB}"/>
              </a:ext>
            </a:extLst>
          </p:cNvPr>
          <p:cNvSpPr>
            <a:spLocks noGrp="1"/>
          </p:cNvSpPr>
          <p:nvPr>
            <p:ph type="body" sz="quarter" idx="27" hasCustomPrompt="1"/>
          </p:nvPr>
        </p:nvSpPr>
        <p:spPr>
          <a:xfrm>
            <a:off x="10568996" y="2618793"/>
            <a:ext cx="1441642"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39" name="Text Placeholder 10">
            <a:extLst>
              <a:ext uri="{FF2B5EF4-FFF2-40B4-BE49-F238E27FC236}">
                <a16:creationId xmlns:a16="http://schemas.microsoft.com/office/drawing/2014/main" id="{515FE8E5-DB4F-892D-06EB-8E3DC7887B7A}"/>
              </a:ext>
            </a:extLst>
          </p:cNvPr>
          <p:cNvSpPr>
            <a:spLocks noGrp="1"/>
          </p:cNvSpPr>
          <p:nvPr>
            <p:ph type="body" sz="quarter" idx="28" hasCustomPrompt="1"/>
          </p:nvPr>
        </p:nvSpPr>
        <p:spPr>
          <a:xfrm>
            <a:off x="9820640" y="4652446"/>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Tree>
    <p:extLst>
      <p:ext uri="{BB962C8B-B14F-4D97-AF65-F5344CB8AC3E}">
        <p14:creationId xmlns:p14="http://schemas.microsoft.com/office/powerpoint/2010/main" val="109938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ck Cover_Opt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74A6032A-1E8B-4F16-9956-FEBCE25D9AA2}"/>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1">
            <a:extLst>
              <a:ext uri="{FF2B5EF4-FFF2-40B4-BE49-F238E27FC236}">
                <a16:creationId xmlns:a16="http://schemas.microsoft.com/office/drawing/2014/main" id="{2CA8DC52-5927-4967-8721-F632D40EBB71}"/>
              </a:ext>
            </a:extLst>
          </p:cNvPr>
          <p:cNvSpPr>
            <a:spLocks noGrp="1"/>
          </p:cNvSpPr>
          <p:nvPr>
            <p:ph type="title" hasCustomPrompt="1"/>
          </p:nvPr>
        </p:nvSpPr>
        <p:spPr>
          <a:xfrm>
            <a:off x="754486" y="2121703"/>
            <a:ext cx="10681631" cy="2138067"/>
          </a:xfrm>
          <a:prstGeom prst="rect">
            <a:avLst/>
          </a:prstGeom>
        </p:spPr>
        <p:txBody>
          <a:bodyPr lIns="0" rIns="0"/>
          <a:lstStyle>
            <a:lvl1pPr algn="l">
              <a:defRPr sz="48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16" name="Text Placeholder 3">
            <a:extLst>
              <a:ext uri="{FF2B5EF4-FFF2-40B4-BE49-F238E27FC236}">
                <a16:creationId xmlns:a16="http://schemas.microsoft.com/office/drawing/2014/main" id="{1318CA4E-D1D5-4C52-AD16-6FFAC43C20A4}"/>
              </a:ext>
            </a:extLst>
          </p:cNvPr>
          <p:cNvSpPr>
            <a:spLocks noGrp="1"/>
          </p:cNvSpPr>
          <p:nvPr>
            <p:ph type="body" sz="quarter" idx="10" hasCustomPrompt="1"/>
          </p:nvPr>
        </p:nvSpPr>
        <p:spPr>
          <a:xfrm>
            <a:off x="755903" y="3542812"/>
            <a:ext cx="10681631" cy="2138067"/>
          </a:xfrm>
          <a:prstGeom prst="rect">
            <a:avLst/>
          </a:prstGeom>
        </p:spPr>
        <p:txBody>
          <a:bodyPr lIns="0" rIns="0"/>
          <a:lstStyle>
            <a:lvl1pPr marL="0" indent="0">
              <a:buNone/>
              <a:defRPr sz="280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pic>
        <p:nvPicPr>
          <p:cNvPr id="155" name="Picture 154" descr="A picture containing icon&#10;&#10;Description automatically generated">
            <a:extLst>
              <a:ext uri="{FF2B5EF4-FFF2-40B4-BE49-F238E27FC236}">
                <a16:creationId xmlns:a16="http://schemas.microsoft.com/office/drawing/2014/main" id="{2718516B-2BD4-45A1-8ABA-F91F54608A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56" name="TextBox 155">
            <a:extLst>
              <a:ext uri="{FF2B5EF4-FFF2-40B4-BE49-F238E27FC236}">
                <a16:creationId xmlns:a16="http://schemas.microsoft.com/office/drawing/2014/main" id="{9AFC5CED-630B-4223-A97C-FA917273DC21}"/>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57" name="Picture 156" descr="A picture containing logo&#10;&#10;Description automatically generated">
            <a:extLst>
              <a:ext uri="{FF2B5EF4-FFF2-40B4-BE49-F238E27FC236}">
                <a16:creationId xmlns:a16="http://schemas.microsoft.com/office/drawing/2014/main" id="{C3A4FA49-F7B3-4766-B50C-5C86029A79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58" name="Picture 157">
            <a:extLst>
              <a:ext uri="{FF2B5EF4-FFF2-40B4-BE49-F238E27FC236}">
                <a16:creationId xmlns:a16="http://schemas.microsoft.com/office/drawing/2014/main" id="{CFC101FE-4BCD-4364-B76A-C468776841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380414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ck Cover_Opt2">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6CFC0B2-D7AB-4D37-9841-9F023D1DF97D}"/>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9" name="Picture 158" descr="A picture containing icon&#10;&#10;Description automatically generated">
            <a:extLst>
              <a:ext uri="{FF2B5EF4-FFF2-40B4-BE49-F238E27FC236}">
                <a16:creationId xmlns:a16="http://schemas.microsoft.com/office/drawing/2014/main" id="{CC951F37-0863-4AEF-B07B-CFA1FD8F92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60" name="TextBox 159">
            <a:extLst>
              <a:ext uri="{FF2B5EF4-FFF2-40B4-BE49-F238E27FC236}">
                <a16:creationId xmlns:a16="http://schemas.microsoft.com/office/drawing/2014/main" id="{128F7FA1-AA1D-446A-88F6-1E0CDF115B1B}"/>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61" name="Picture 160" descr="A picture containing logo&#10;&#10;Description automatically generated">
            <a:extLst>
              <a:ext uri="{FF2B5EF4-FFF2-40B4-BE49-F238E27FC236}">
                <a16:creationId xmlns:a16="http://schemas.microsoft.com/office/drawing/2014/main" id="{DA39E52D-A7E4-4D95-9464-E44AA73234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62" name="Picture 161">
            <a:extLst>
              <a:ext uri="{FF2B5EF4-FFF2-40B4-BE49-F238E27FC236}">
                <a16:creationId xmlns:a16="http://schemas.microsoft.com/office/drawing/2014/main" id="{EFADBF73-1897-48D5-9AD0-F29832E305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
        <p:nvSpPr>
          <p:cNvPr id="2" name="Flowchart: Connector 1">
            <a:extLst>
              <a:ext uri="{FF2B5EF4-FFF2-40B4-BE49-F238E27FC236}">
                <a16:creationId xmlns:a16="http://schemas.microsoft.com/office/drawing/2014/main" id="{B9219215-9993-47ED-84DB-8B1A960379C1}"/>
              </a:ext>
            </a:extLst>
          </p:cNvPr>
          <p:cNvSpPr/>
          <p:nvPr userDrawn="1"/>
        </p:nvSpPr>
        <p:spPr>
          <a:xfrm>
            <a:off x="4959350" y="2316028"/>
            <a:ext cx="2273300" cy="22733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Logo, company name&#10;&#10;Description automatically generated">
            <a:extLst>
              <a:ext uri="{FF2B5EF4-FFF2-40B4-BE49-F238E27FC236}">
                <a16:creationId xmlns:a16="http://schemas.microsoft.com/office/drawing/2014/main" id="{4DE61F9E-3289-4596-A03C-3F3ABBC882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78345" y="2539180"/>
            <a:ext cx="1835310" cy="1835310"/>
          </a:xfrm>
          <a:prstGeom prst="flowChartConnector">
            <a:avLst/>
          </a:prstGeom>
        </p:spPr>
      </p:pic>
    </p:spTree>
    <p:extLst>
      <p:ext uri="{BB962C8B-B14F-4D97-AF65-F5344CB8AC3E}">
        <p14:creationId xmlns:p14="http://schemas.microsoft.com/office/powerpoint/2010/main" val="389352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 Cover_Opt3">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0332E6E2-2EB5-4E7A-AB6A-673AEA1DEB3A}"/>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itle 1">
            <a:extLst>
              <a:ext uri="{FF2B5EF4-FFF2-40B4-BE49-F238E27FC236}">
                <a16:creationId xmlns:a16="http://schemas.microsoft.com/office/drawing/2014/main" id="{377BECD4-5B97-43B4-B344-7A84FA01C725}"/>
              </a:ext>
            </a:extLst>
          </p:cNvPr>
          <p:cNvSpPr>
            <a:spLocks noGrp="1"/>
          </p:cNvSpPr>
          <p:nvPr>
            <p:ph type="title" hasCustomPrompt="1"/>
          </p:nvPr>
        </p:nvSpPr>
        <p:spPr>
          <a:xfrm>
            <a:off x="754479" y="2121703"/>
            <a:ext cx="5686351" cy="1421109"/>
          </a:xfrm>
          <a:prstGeom prst="rect">
            <a:avLst/>
          </a:prstGeom>
        </p:spPr>
        <p:txBody>
          <a:bodyPr lIns="0" rIns="0" anchor="b"/>
          <a:lstStyle>
            <a:lvl1pPr algn="l">
              <a:defRPr sz="3200"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755895" y="3542812"/>
            <a:ext cx="5685016" cy="2138067"/>
          </a:xfrm>
          <a:prstGeom prst="rect">
            <a:avLst/>
          </a:prstGeom>
        </p:spPr>
        <p:txBody>
          <a:bodyPr lIns="0" rIns="0">
            <a:normAutofit/>
          </a:bodyPr>
          <a:lstStyle>
            <a:lvl1pPr marL="0" indent="0">
              <a:buNone/>
              <a:defRPr sz="2400" b="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dirty="0"/>
              <a:t>Click to edit sub heading text</a:t>
            </a:r>
          </a:p>
        </p:txBody>
      </p:sp>
      <p:sp>
        <p:nvSpPr>
          <p:cNvPr id="142" name="TextBox 141">
            <a:extLst>
              <a:ext uri="{FF2B5EF4-FFF2-40B4-BE49-F238E27FC236}">
                <a16:creationId xmlns:a16="http://schemas.microsoft.com/office/drawing/2014/main" id="{A0FEFDB4-04A8-45FA-B5F6-46E53DFA122C}"/>
              </a:ext>
            </a:extLst>
          </p:cNvPr>
          <p:cNvSpPr txBox="1"/>
          <p:nvPr userDrawn="1"/>
        </p:nvSpPr>
        <p:spPr>
          <a:xfrm>
            <a:off x="5481153" y="5981782"/>
            <a:ext cx="6135949" cy="276999"/>
          </a:xfrm>
          <a:prstGeom prst="rect">
            <a:avLst/>
          </a:prstGeom>
          <a:noFill/>
        </p:spPr>
        <p:txBody>
          <a:bodyPr wrap="square" rtlCol="0">
            <a:spAutoFit/>
          </a:bodyPr>
          <a:lstStyle/>
          <a:p>
            <a:pPr algn="r"/>
            <a:r>
              <a:rPr lang="en-GB" sz="1200" dirty="0">
                <a:solidFill>
                  <a:schemeClr val="bg1"/>
                </a:solidFill>
                <a:latin typeface="Network Rail Sans" panose="02000000040000020004" pitchFamily="50" charset="0"/>
              </a:rPr>
              <a:t>Providing technical leadership</a:t>
            </a:r>
          </a:p>
        </p:txBody>
      </p:sp>
      <p:pic>
        <p:nvPicPr>
          <p:cNvPr id="146" name="Picture 145" descr="A picture containing icon&#10;&#10;Description automatically generated">
            <a:extLst>
              <a:ext uri="{FF2B5EF4-FFF2-40B4-BE49-F238E27FC236}">
                <a16:creationId xmlns:a16="http://schemas.microsoft.com/office/drawing/2014/main" id="{EC0CF7F1-C8E2-41B7-98E6-F17979D0A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071" y="104017"/>
            <a:ext cx="2157816" cy="819558"/>
          </a:xfrm>
          <a:prstGeom prst="rect">
            <a:avLst/>
          </a:prstGeom>
        </p:spPr>
      </p:pic>
      <p:pic>
        <p:nvPicPr>
          <p:cNvPr id="149" name="Picture 148" descr="A picture containing logo&#10;&#10;Description automatically generated">
            <a:extLst>
              <a:ext uri="{FF2B5EF4-FFF2-40B4-BE49-F238E27FC236}">
                <a16:creationId xmlns:a16="http://schemas.microsoft.com/office/drawing/2014/main" id="{D8DE9106-B88A-40BA-A70E-13D06D4F5E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278" y="5810424"/>
            <a:ext cx="1787362" cy="830949"/>
          </a:xfrm>
          <a:prstGeom prst="rect">
            <a:avLst/>
          </a:prstGeom>
        </p:spPr>
      </p:pic>
      <p:sp>
        <p:nvSpPr>
          <p:cNvPr id="8" name="Picture Placeholder 7">
            <a:extLst>
              <a:ext uri="{FF2B5EF4-FFF2-40B4-BE49-F238E27FC236}">
                <a16:creationId xmlns:a16="http://schemas.microsoft.com/office/drawing/2014/main" id="{A2ED48C2-59A2-46BE-B33F-CECFB9C3E7C5}"/>
              </a:ext>
            </a:extLst>
          </p:cNvPr>
          <p:cNvSpPr>
            <a:spLocks noGrp="1"/>
          </p:cNvSpPr>
          <p:nvPr>
            <p:ph type="pic" sz="quarter" idx="11"/>
          </p:nvPr>
        </p:nvSpPr>
        <p:spPr>
          <a:xfrm>
            <a:off x="7910493" y="1674379"/>
            <a:ext cx="3939806" cy="3863459"/>
          </a:xfrm>
          <a:prstGeom prst="flowChartConnector">
            <a:avLst/>
          </a:prstGeom>
          <a:ln w="38100">
            <a:solidFill>
              <a:schemeClr val="bg1"/>
            </a:solidFill>
          </a:ln>
        </p:spPr>
        <p:txBody>
          <a:bodyPr/>
          <a:lstStyle/>
          <a:p>
            <a:endParaRPr lang="en-GB" dirty="0"/>
          </a:p>
        </p:txBody>
      </p:sp>
      <p:pic>
        <p:nvPicPr>
          <p:cNvPr id="10" name="Picture 9">
            <a:extLst>
              <a:ext uri="{FF2B5EF4-FFF2-40B4-BE49-F238E27FC236}">
                <a16:creationId xmlns:a16="http://schemas.microsoft.com/office/drawing/2014/main" id="{406A7D84-399C-4B60-8F7C-C87CC80B63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56419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971477" y="1441045"/>
            <a:ext cx="1079941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Tree>
    <p:extLst>
      <p:ext uri="{BB962C8B-B14F-4D97-AF65-F5344CB8AC3E}">
        <p14:creationId xmlns:p14="http://schemas.microsoft.com/office/powerpoint/2010/main" val="90831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and 2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70116" y="1441044"/>
            <a:ext cx="515620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6403583" y="1441045"/>
            <a:ext cx="5379384" cy="4486967"/>
          </a:xfrm>
          <a:prstGeom prst="rect">
            <a:avLst/>
          </a:prstGeom>
        </p:spPr>
        <p:txBody>
          <a:bodyPr lIns="0" rIns="0"/>
          <a:lstStyle>
            <a:lvl1pPr marL="0" indent="0">
              <a:buClr>
                <a:schemeClr val="bg2"/>
              </a:buClr>
              <a:buNone/>
              <a:defRPr>
                <a:latin typeface="Network Rail Sans" charset="0"/>
                <a:ea typeface="Network Rail Sans" charset="0"/>
                <a:cs typeface="Network Rail Sans" charset="0"/>
              </a:defRPr>
            </a:lvl1pPr>
            <a:lvl2pPr marL="457189" indent="0">
              <a:buClr>
                <a:schemeClr val="bg2"/>
              </a:buClr>
              <a:buNone/>
              <a:defRPr>
                <a:latin typeface="Network Rail Sans" charset="0"/>
                <a:ea typeface="Network Rail Sans" charset="0"/>
                <a:cs typeface="Network Rail Sans" charset="0"/>
              </a:defRPr>
            </a:lvl2pPr>
            <a:lvl3pPr marL="914377" indent="0">
              <a:buClr>
                <a:schemeClr val="bg2"/>
              </a:buClr>
              <a:buNone/>
              <a:defRPr>
                <a:latin typeface="Network Rail Sans" charset="0"/>
                <a:ea typeface="Network Rail Sans" charset="0"/>
                <a:cs typeface="Network Rail Sans" charset="0"/>
              </a:defRPr>
            </a:lvl3pPr>
            <a:lvl4pPr marL="1371566" indent="0">
              <a:buClr>
                <a:schemeClr val="bg2"/>
              </a:buClr>
              <a:buNone/>
              <a:defRPr>
                <a:latin typeface="Network Rail Sans" charset="0"/>
                <a:ea typeface="Network Rail Sans" charset="0"/>
                <a:cs typeface="Network Rail Sans" charset="0"/>
              </a:defRPr>
            </a:lvl4pPr>
            <a:lvl5pPr marL="1828755" indent="0">
              <a:buClr>
                <a:schemeClr val="bg2"/>
              </a:buClr>
              <a:buNone/>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A1EBEA51-8CB3-4CDE-AD47-0497B6E49E47}"/>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1" name="Picture 10" descr="A picture containing logo&#10;&#10;Description automatically generated">
            <a:extLst>
              <a:ext uri="{FF2B5EF4-FFF2-40B4-BE49-F238E27FC236}">
                <a16:creationId xmlns:a16="http://schemas.microsoft.com/office/drawing/2014/main" id="{11FA06E8-AC7F-46E1-AAD5-A455C76874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3" name="Picture 12" descr="Logo&#10;&#10;Description automatically generated">
            <a:extLst>
              <a:ext uri="{FF2B5EF4-FFF2-40B4-BE49-F238E27FC236}">
                <a16:creationId xmlns:a16="http://schemas.microsoft.com/office/drawing/2014/main" id="{B545090F-DEE1-4936-8EC3-3317D20CE6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C9063587-BD53-4180-BEBA-FB8C40DE0902}"/>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Tree>
    <p:extLst>
      <p:ext uri="{BB962C8B-B14F-4D97-AF65-F5344CB8AC3E}">
        <p14:creationId xmlns:p14="http://schemas.microsoft.com/office/powerpoint/2010/main" val="354874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3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70116" y="1453043"/>
            <a:ext cx="3450924"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1"/>
          </p:nvPr>
        </p:nvSpPr>
        <p:spPr>
          <a:xfrm>
            <a:off x="4641216" y="1453044"/>
            <a:ext cx="3450925"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2"/>
          </p:nvPr>
        </p:nvSpPr>
        <p:spPr>
          <a:xfrm>
            <a:off x="8332055" y="1453043"/>
            <a:ext cx="3450925"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13" name="TextBox 12">
            <a:extLst>
              <a:ext uri="{FF2B5EF4-FFF2-40B4-BE49-F238E27FC236}">
                <a16:creationId xmlns:a16="http://schemas.microsoft.com/office/drawing/2014/main" id="{8C19B6F3-89A4-4FA4-BDDD-95C0C5E4839B}"/>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EB64CB03-AA77-4682-8460-334906449A32}"/>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11" descr="A picture containing logo&#10;&#10;Description automatically generated">
            <a:extLst>
              <a:ext uri="{FF2B5EF4-FFF2-40B4-BE49-F238E27FC236}">
                <a16:creationId xmlns:a16="http://schemas.microsoft.com/office/drawing/2014/main" id="{90FA4A6F-CA79-4CC7-A705-E5D1F67232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4" name="Picture 13" descr="Logo&#10;&#10;Description automatically generated">
            <a:extLst>
              <a:ext uri="{FF2B5EF4-FFF2-40B4-BE49-F238E27FC236}">
                <a16:creationId xmlns:a16="http://schemas.microsoft.com/office/drawing/2014/main" id="{E9ED9A77-8353-4FD3-877D-8AA83929A5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11" name="Title 1">
            <a:extLst>
              <a:ext uri="{FF2B5EF4-FFF2-40B4-BE49-F238E27FC236}">
                <a16:creationId xmlns:a16="http://schemas.microsoft.com/office/drawing/2014/main" id="{AFBEF756-A747-476A-B099-28BF27813F54}"/>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Tree>
    <p:extLst>
      <p:ext uri="{BB962C8B-B14F-4D97-AF65-F5344CB8AC3E}">
        <p14:creationId xmlns:p14="http://schemas.microsoft.com/office/powerpoint/2010/main" val="222601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Text and Table">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endParaRPr lang="en-US" dirty="0"/>
          </a:p>
        </p:txBody>
      </p:sp>
      <p:sp>
        <p:nvSpPr>
          <p:cNvPr id="4" name="Text Placeholder 3"/>
          <p:cNvSpPr>
            <a:spLocks noGrp="1"/>
          </p:cNvSpPr>
          <p:nvPr>
            <p:ph type="body" sz="quarter" idx="10"/>
          </p:nvPr>
        </p:nvSpPr>
        <p:spPr>
          <a:xfrm>
            <a:off x="971477" y="1441045"/>
            <a:ext cx="10799411" cy="896713"/>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endParaRPr lang="en-US" dirty="0"/>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9" name="Rectangle 8">
            <a:extLst>
              <a:ext uri="{FF2B5EF4-FFF2-40B4-BE49-F238E27FC236}">
                <a16:creationId xmlns:a16="http://schemas.microsoft.com/office/drawing/2014/main" id="{990C1DD3-3F8C-4BE4-89F9-CC43F821ADAD}"/>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51C67BC6-5125-45DA-B974-29E8A5531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8972F22D-3FC2-4857-BDB3-E0B6E4BE1C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5" name="Table Placeholder 4">
            <a:extLst>
              <a:ext uri="{FF2B5EF4-FFF2-40B4-BE49-F238E27FC236}">
                <a16:creationId xmlns:a16="http://schemas.microsoft.com/office/drawing/2014/main" id="{1AC1F068-4614-4365-A2A8-03BB5844E005}"/>
              </a:ext>
            </a:extLst>
          </p:cNvPr>
          <p:cNvSpPr>
            <a:spLocks noGrp="1"/>
          </p:cNvSpPr>
          <p:nvPr>
            <p:ph type="tbl" sz="quarter" idx="11"/>
          </p:nvPr>
        </p:nvSpPr>
        <p:spPr>
          <a:xfrm>
            <a:off x="969963" y="2476500"/>
            <a:ext cx="10799762" cy="3268663"/>
          </a:xfrm>
        </p:spPr>
        <p:txBody>
          <a:bodyPr/>
          <a:lstStyle>
            <a:lvl1pPr marL="0" indent="0">
              <a:buNone/>
              <a:defRPr/>
            </a:lvl1pPr>
          </a:lstStyle>
          <a:p>
            <a:endParaRPr lang="en-GB" dirty="0"/>
          </a:p>
        </p:txBody>
      </p:sp>
    </p:spTree>
    <p:extLst>
      <p:ext uri="{BB962C8B-B14F-4D97-AF65-F5344CB8AC3E}">
        <p14:creationId xmlns:p14="http://schemas.microsoft.com/office/powerpoint/2010/main" val="208917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Text and Pictur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70116" y="1441044"/>
            <a:ext cx="5092709"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5"/>
          <p:cNvSpPr>
            <a:spLocks noGrp="1"/>
          </p:cNvSpPr>
          <p:nvPr>
            <p:ph type="pic" sz="quarter" idx="12"/>
          </p:nvPr>
        </p:nvSpPr>
        <p:spPr>
          <a:xfrm>
            <a:off x="6458481" y="1441045"/>
            <a:ext cx="5321752" cy="4486967"/>
          </a:xfrm>
          <a:prstGeom prst="rect">
            <a:avLst/>
          </a:prstGeom>
          <a:solidFill>
            <a:schemeClr val="bg1">
              <a:lumMod val="95000"/>
            </a:schemeClr>
          </a:solidFill>
        </p:spPr>
        <p:txBody>
          <a:bodyPr/>
          <a:lstStyle>
            <a:lvl1pPr marL="0" indent="0">
              <a:buNone/>
              <a:defRPr>
                <a:latin typeface="Network Rail Sans" charset="0"/>
                <a:ea typeface="Network Rail Sans" charset="0"/>
                <a:cs typeface="Network Rail Sans" charset="0"/>
              </a:defRPr>
            </a:lvl1pPr>
          </a:lstStyle>
          <a:p>
            <a:endParaRPr lang="en-US" dirty="0"/>
          </a:p>
        </p:txBody>
      </p:sp>
      <p:sp>
        <p:nvSpPr>
          <p:cNvPr id="12" name="TextBox 11">
            <a:extLst>
              <a:ext uri="{FF2B5EF4-FFF2-40B4-BE49-F238E27FC236}">
                <a16:creationId xmlns:a16="http://schemas.microsoft.com/office/drawing/2014/main" id="{5741D90B-FCAD-464F-BE3B-BBADD9B554BF}"/>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CCE05CA-1D08-4799-B6D0-44867F5B0EE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2D1F1506-F51A-4DBE-AEFD-3512D23F66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9B95E51C-2F4C-4F6F-815B-422419C7D9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3408FB35-87A6-45B6-BDC0-A662EB0A073C}"/>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Tree>
    <p:extLst>
      <p:ext uri="{BB962C8B-B14F-4D97-AF65-F5344CB8AC3E}">
        <p14:creationId xmlns:p14="http://schemas.microsoft.com/office/powerpoint/2010/main" val="154902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Picture an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362701" y="1441045"/>
            <a:ext cx="5408187" cy="4486967"/>
          </a:xfrm>
          <a:prstGeom prst="rect">
            <a:avLst/>
          </a:prstGeom>
        </p:spPr>
        <p:txBody>
          <a:bodyPr lIns="0" rIns="0"/>
          <a:lstStyle>
            <a:lvl1pPr marL="0" indent="0">
              <a:buClr>
                <a:schemeClr val="bg2"/>
              </a:buClr>
              <a:buNone/>
              <a:defRPr sz="2400">
                <a:latin typeface="Network Rail Sans" charset="0"/>
                <a:ea typeface="Network Rail Sans" charset="0"/>
                <a:cs typeface="Network Rail Sans" charset="0"/>
              </a:defRPr>
            </a:lvl1pPr>
            <a:lvl2pPr marL="457189" indent="0">
              <a:buClr>
                <a:schemeClr val="bg2"/>
              </a:buClr>
              <a:buNone/>
              <a:defRPr sz="2000">
                <a:latin typeface="Network Rail Sans" charset="0"/>
                <a:ea typeface="Network Rail Sans" charset="0"/>
                <a:cs typeface="Network Rail Sans" charset="0"/>
              </a:defRPr>
            </a:lvl2pPr>
            <a:lvl3pPr marL="914377" indent="0">
              <a:buClr>
                <a:schemeClr val="bg2"/>
              </a:buClr>
              <a:buNone/>
              <a:defRPr sz="1800">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p:txBody>
      </p:sp>
      <p:sp>
        <p:nvSpPr>
          <p:cNvPr id="6" name="Picture Placeholder 5"/>
          <p:cNvSpPr>
            <a:spLocks noGrp="1"/>
          </p:cNvSpPr>
          <p:nvPr>
            <p:ph type="pic" sz="quarter" idx="12"/>
          </p:nvPr>
        </p:nvSpPr>
        <p:spPr>
          <a:xfrm>
            <a:off x="970116" y="1441045"/>
            <a:ext cx="4787901" cy="4486967"/>
          </a:xfrm>
          <a:prstGeom prst="rect">
            <a:avLst/>
          </a:prstGeom>
          <a:solidFill>
            <a:schemeClr val="bg1">
              <a:lumMod val="95000"/>
            </a:schemeClr>
          </a:solidFill>
        </p:spPr>
        <p:txBody>
          <a:bodyPr/>
          <a:lstStyle>
            <a:lvl1pPr marL="0" indent="0">
              <a:buNone/>
              <a:defRPr>
                <a:latin typeface="Network Rail Sans" charset="0"/>
                <a:ea typeface="Network Rail Sans" charset="0"/>
                <a:cs typeface="Network Rail Sans" charset="0"/>
              </a:defRPr>
            </a:lvl1pPr>
          </a:lstStyle>
          <a:p>
            <a:endParaRPr lang="en-US" dirty="0"/>
          </a:p>
        </p:txBody>
      </p:sp>
      <p:sp>
        <p:nvSpPr>
          <p:cNvPr id="12" name="TextBox 11">
            <a:extLst>
              <a:ext uri="{FF2B5EF4-FFF2-40B4-BE49-F238E27FC236}">
                <a16:creationId xmlns:a16="http://schemas.microsoft.com/office/drawing/2014/main" id="{881F037D-332C-4EA0-B554-017FCF268E00}"/>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dirty="0">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7D420F00-837D-4693-9347-9BDDCCD6FE03}"/>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0" name="Picture 9" descr="A picture containing logo&#10;&#10;Description automatically generated">
            <a:extLst>
              <a:ext uri="{FF2B5EF4-FFF2-40B4-BE49-F238E27FC236}">
                <a16:creationId xmlns:a16="http://schemas.microsoft.com/office/drawing/2014/main" id="{3CEFC93A-ADAC-4797-A526-67F15FA62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 t="7517" r="57002" b="7436"/>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B26235DF-4C3F-44DE-8E1B-29D522996E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94899" y="104017"/>
            <a:ext cx="2040987" cy="767545"/>
          </a:xfrm>
          <a:prstGeom prst="rect">
            <a:avLst/>
          </a:prstGeom>
        </p:spPr>
      </p:pic>
      <p:sp>
        <p:nvSpPr>
          <p:cNvPr id="9" name="Title 1">
            <a:extLst>
              <a:ext uri="{FF2B5EF4-FFF2-40B4-BE49-F238E27FC236}">
                <a16:creationId xmlns:a16="http://schemas.microsoft.com/office/drawing/2014/main" id="{DAAD604A-A0A8-4E08-BD6F-E00C766BB8FB}"/>
              </a:ext>
            </a:extLst>
          </p:cNvPr>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Tree>
    <p:extLst>
      <p:ext uri="{BB962C8B-B14F-4D97-AF65-F5344CB8AC3E}">
        <p14:creationId xmlns:p14="http://schemas.microsoft.com/office/powerpoint/2010/main" val="399573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57383-BE68-4C02-8103-8372BA9F42C7}" type="datetimeFigureOut">
              <a:rPr lang="en-GB" smtClean="0"/>
              <a:t>12/02/2024</a:t>
            </a:fld>
            <a:endParaRPr lang="en-GB" dirty="0"/>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824C9-454D-4A49-A52B-E5E99E3FC8DF}" type="slidenum">
              <a:rPr lang="en-GB" smtClean="0"/>
              <a:t>‹#›</a:t>
            </a:fld>
            <a:endParaRPr lang="en-GB" dirty="0"/>
          </a:p>
        </p:txBody>
      </p:sp>
      <p:sp>
        <p:nvSpPr>
          <p:cNvPr id="7" name="TextBox 6">
            <a:extLst>
              <a:ext uri="{FF2B5EF4-FFF2-40B4-BE49-F238E27FC236}">
                <a16:creationId xmlns:a16="http://schemas.microsoft.com/office/drawing/2014/main" id="{AE633765-08D9-416D-A4CA-B828AC7EEE75}"/>
              </a:ext>
            </a:extLst>
          </p:cNvPr>
          <p:cNvSpPr txBox="1"/>
          <p:nvPr userDrawn="1">
            <p:extLst>
              <p:ext uri="{1162E1C5-73C7-4A58-AE30-91384D911F3F}">
                <p184:classification xmlns:p184="http://schemas.microsoft.com/office/powerpoint/2018/4/main" val="hdr"/>
              </p:ext>
            </p:extLst>
          </p:nvPr>
        </p:nvSpPr>
        <p:spPr>
          <a:xfrm>
            <a:off x="5773742" y="1"/>
            <a:ext cx="488951" cy="115544"/>
          </a:xfrm>
          <a:prstGeom prst="rect">
            <a:avLst/>
          </a:prstGeom>
        </p:spPr>
        <p:txBody>
          <a:bodyPr horzOverflow="overflow" lIns="0" tIns="0" rIns="0" bIns="0">
            <a:spAutoFit/>
          </a:bodyPr>
          <a:lstStyle/>
          <a:p>
            <a:pPr algn="ctr"/>
            <a:r>
              <a:rPr lang="en-GB" sz="751" dirty="0">
                <a:solidFill>
                  <a:srgbClr val="000000"/>
                </a:solidFill>
                <a:latin typeface="Calibri" panose="020F0502020204030204" pitchFamily="34" charset="0"/>
                <a:cs typeface="Calibri" panose="020F0502020204030204" pitchFamily="34" charset="0"/>
              </a:rPr>
              <a:t>OFFICIAL</a:t>
            </a:r>
          </a:p>
        </p:txBody>
      </p:sp>
      <p:sp>
        <p:nvSpPr>
          <p:cNvPr id="8"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C410A5B-7460-4F3E-948D-9E29427B0D6F}"/>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8786518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6" r:id="rId4"/>
    <p:sldLayoutId id="2147483677" r:id="rId5"/>
    <p:sldLayoutId id="2147483678" r:id="rId6"/>
    <p:sldLayoutId id="2147483684" r:id="rId7"/>
    <p:sldLayoutId id="2147483679" r:id="rId8"/>
    <p:sldLayoutId id="2147483680" r:id="rId9"/>
    <p:sldLayoutId id="2147483681" r:id="rId10"/>
    <p:sldLayoutId id="2147483682" r:id="rId11"/>
    <p:sldLayoutId id="214748368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57383-BE68-4C02-8103-8372BA9F42C7}" type="datetimeFigureOut">
              <a:rPr lang="en-GB" smtClean="0"/>
              <a:t>12/02/2024</a:t>
            </a:fld>
            <a:endParaRPr lang="en-GB" dirty="0"/>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824C9-454D-4A49-A52B-E5E99E3FC8DF}" type="slidenum">
              <a:rPr lang="en-GB" smtClean="0"/>
              <a:t>‹#›</a:t>
            </a:fld>
            <a:endParaRPr lang="en-GB" dirty="0"/>
          </a:p>
        </p:txBody>
      </p:sp>
      <p:sp>
        <p:nvSpPr>
          <p:cNvPr id="7" name="TextBox 6">
            <a:extLst>
              <a:ext uri="{FF2B5EF4-FFF2-40B4-BE49-F238E27FC236}">
                <a16:creationId xmlns:a16="http://schemas.microsoft.com/office/drawing/2014/main" id="{AE633765-08D9-416D-A4CA-B828AC7EEE75}"/>
              </a:ext>
            </a:extLst>
          </p:cNvPr>
          <p:cNvSpPr txBox="1"/>
          <p:nvPr userDrawn="1">
            <p:extLst>
              <p:ext uri="{1162E1C5-73C7-4A58-AE30-91384D911F3F}">
                <p184:classification xmlns:p184="http://schemas.microsoft.com/office/powerpoint/2018/4/main" val="hdr"/>
              </p:ext>
            </p:extLst>
          </p:nvPr>
        </p:nvSpPr>
        <p:spPr>
          <a:xfrm>
            <a:off x="5773742" y="1"/>
            <a:ext cx="488951" cy="115544"/>
          </a:xfrm>
          <a:prstGeom prst="rect">
            <a:avLst/>
          </a:prstGeom>
        </p:spPr>
        <p:txBody>
          <a:bodyPr horzOverflow="overflow" lIns="0" tIns="0" rIns="0" bIns="0">
            <a:spAutoFit/>
          </a:bodyPr>
          <a:lstStyle/>
          <a:p>
            <a:pPr algn="ctr"/>
            <a:r>
              <a:rPr lang="en-GB" sz="751" dirty="0">
                <a:solidFill>
                  <a:srgbClr val="000000"/>
                </a:solidFill>
                <a:latin typeface="Calibri" panose="020F0502020204030204" pitchFamily="34" charset="0"/>
                <a:cs typeface="Calibri" panose="020F0502020204030204" pitchFamily="34" charset="0"/>
              </a:rPr>
              <a:t>OFFICIAL</a:t>
            </a:r>
          </a:p>
        </p:txBody>
      </p:sp>
      <p:sp>
        <p:nvSpPr>
          <p:cNvPr id="9"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3920191E-3728-421F-B1C2-D42C15835EEE}"/>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7546949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7.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mailto:signallingcompetencyframework@networkrail.co.uk"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3C4A-2AC6-49FA-B254-B3ED5B4EDAE4}"/>
              </a:ext>
            </a:extLst>
          </p:cNvPr>
          <p:cNvSpPr>
            <a:spLocks noGrp="1"/>
          </p:cNvSpPr>
          <p:nvPr>
            <p:ph type="title"/>
          </p:nvPr>
        </p:nvSpPr>
        <p:spPr>
          <a:xfrm>
            <a:off x="388620" y="488964"/>
            <a:ext cx="8010662" cy="2365691"/>
          </a:xfrm>
        </p:spPr>
        <p:txBody>
          <a:bodyPr>
            <a:normAutofit/>
          </a:bodyPr>
          <a:lstStyle/>
          <a:p>
            <a:r>
              <a:rPr lang="en-GB" dirty="0"/>
              <a:t>SMTH Competency: Industry Wide Engagement </a:t>
            </a:r>
            <a:br>
              <a:rPr lang="en-GB" dirty="0"/>
            </a:br>
            <a:r>
              <a:rPr lang="en-GB" dirty="0"/>
              <a:t>10:30 Start</a:t>
            </a:r>
            <a:br>
              <a:rPr lang="en-GB" dirty="0"/>
            </a:br>
            <a:r>
              <a:rPr lang="en-GB" b="0" i="1" dirty="0"/>
              <a:t>January / February 2024</a:t>
            </a:r>
          </a:p>
        </p:txBody>
      </p:sp>
      <p:sp>
        <p:nvSpPr>
          <p:cNvPr id="4" name="TextBox 3">
            <a:extLst>
              <a:ext uri="{FF2B5EF4-FFF2-40B4-BE49-F238E27FC236}">
                <a16:creationId xmlns:a16="http://schemas.microsoft.com/office/drawing/2014/main" id="{89411A6B-DAA8-676D-F911-14EE4A138971}"/>
              </a:ext>
            </a:extLst>
          </p:cNvPr>
          <p:cNvSpPr txBox="1"/>
          <p:nvPr/>
        </p:nvSpPr>
        <p:spPr>
          <a:xfrm>
            <a:off x="388620" y="6160770"/>
            <a:ext cx="1038361" cy="369332"/>
          </a:xfrm>
          <a:prstGeom prst="rect">
            <a:avLst/>
          </a:prstGeom>
          <a:noFill/>
        </p:spPr>
        <p:txBody>
          <a:bodyPr wrap="none" rtlCol="0">
            <a:spAutoFit/>
          </a:bodyPr>
          <a:lstStyle/>
          <a:p>
            <a:r>
              <a:rPr lang="en-GB" dirty="0">
                <a:solidFill>
                  <a:schemeClr val="bg1"/>
                </a:solidFill>
                <a:latin typeface="Network Rail Sans" panose="02000000040000020004" pitchFamily="2" charset="0"/>
              </a:rPr>
              <a:t>Issue 1.2</a:t>
            </a:r>
          </a:p>
        </p:txBody>
      </p:sp>
      <p:pic>
        <p:nvPicPr>
          <p:cNvPr id="1026" name="Picture 2">
            <a:extLst>
              <a:ext uri="{FF2B5EF4-FFF2-40B4-BE49-F238E27FC236}">
                <a16:creationId xmlns:a16="http://schemas.microsoft.com/office/drawing/2014/main" id="{80F9B0B4-000E-5C7C-6F7B-7A99000CA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622" y="3681265"/>
            <a:ext cx="275844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0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AF50DE-9C48-4048-B70F-E7E5897D503C}"/>
              </a:ext>
            </a:extLst>
          </p:cNvPr>
          <p:cNvSpPr>
            <a:spLocks noGrp="1"/>
          </p:cNvSpPr>
          <p:nvPr>
            <p:ph type="title"/>
          </p:nvPr>
        </p:nvSpPr>
        <p:spPr>
          <a:xfrm>
            <a:off x="1004910" y="154236"/>
            <a:ext cx="10800776" cy="831500"/>
          </a:xfrm>
        </p:spPr>
        <p:txBody>
          <a:bodyPr/>
          <a:lstStyle/>
          <a:p>
            <a:r>
              <a:rPr lang="en-GB" dirty="0"/>
              <a:t>SMTH Industry Wide Competence </a:t>
            </a:r>
          </a:p>
        </p:txBody>
      </p:sp>
      <p:sp>
        <p:nvSpPr>
          <p:cNvPr id="7" name="Text Placeholder 6">
            <a:extLst>
              <a:ext uri="{FF2B5EF4-FFF2-40B4-BE49-F238E27FC236}">
                <a16:creationId xmlns:a16="http://schemas.microsoft.com/office/drawing/2014/main" id="{A8E20AB8-3AEB-45DE-8D26-9F66822F080F}"/>
              </a:ext>
            </a:extLst>
          </p:cNvPr>
          <p:cNvSpPr>
            <a:spLocks noGrp="1"/>
          </p:cNvSpPr>
          <p:nvPr>
            <p:ph type="body" sz="quarter" idx="10"/>
          </p:nvPr>
        </p:nvSpPr>
        <p:spPr>
          <a:xfrm>
            <a:off x="1006275" y="886894"/>
            <a:ext cx="10799411" cy="5084211"/>
          </a:xfrm>
        </p:spPr>
        <p:txBody>
          <a:bodyPr>
            <a:normAutofit/>
          </a:bodyPr>
          <a:lstStyle/>
          <a:p>
            <a:r>
              <a:rPr lang="en-GB" dirty="0"/>
              <a:t>In February 2023 we held a series of workshops across the country asking you how we achieve a single competence and assessment structure for Signal Maintenance Testing.</a:t>
            </a:r>
          </a:p>
          <a:p>
            <a:endParaRPr lang="en-GB" dirty="0"/>
          </a:p>
          <a:p>
            <a:r>
              <a:rPr lang="en-GB" dirty="0"/>
              <a:t>Your feedback supported the provision of:</a:t>
            </a:r>
          </a:p>
          <a:p>
            <a:pPr marL="457200" indent="-457200">
              <a:buClr>
                <a:schemeClr val="tx1"/>
              </a:buClr>
              <a:buFont typeface="Arial" panose="020B0604020202020204" pitchFamily="34" charset="0"/>
              <a:buChar char="•"/>
            </a:pPr>
            <a:r>
              <a:rPr lang="en-GB" dirty="0"/>
              <a:t>An industry wide suite of training and assessment solutions for Signal Maintenance Testing </a:t>
            </a:r>
          </a:p>
          <a:p>
            <a:pPr marL="457200" indent="-457200">
              <a:buClr>
                <a:schemeClr val="tx1"/>
              </a:buClr>
              <a:buFont typeface="Arial" panose="020B0604020202020204" pitchFamily="34" charset="0"/>
              <a:buChar char="•"/>
            </a:pPr>
            <a:r>
              <a:rPr lang="en-GB" dirty="0"/>
              <a:t>The use of Sentinel to support the management of Signal Maintenance Testing competencies for the whole industry</a:t>
            </a:r>
          </a:p>
          <a:p>
            <a:pPr marL="457200" indent="-457200">
              <a:buClr>
                <a:schemeClr val="tx1"/>
              </a:buClr>
              <a:buFont typeface="Arial" panose="020B0604020202020204" pitchFamily="34" charset="0"/>
              <a:buChar char="•"/>
            </a:pPr>
            <a:r>
              <a:rPr lang="en-GB" dirty="0"/>
              <a:t>A standardised authority to work.</a:t>
            </a:r>
          </a:p>
          <a:p>
            <a:pPr marL="457200" indent="-457200">
              <a:buFont typeface="Arial" panose="020B0604020202020204" pitchFamily="34" charset="0"/>
              <a:buChar char="•"/>
            </a:pPr>
            <a:endParaRPr lang="en-GB" b="1" dirty="0"/>
          </a:p>
        </p:txBody>
      </p:sp>
    </p:spTree>
    <p:extLst>
      <p:ext uri="{BB962C8B-B14F-4D97-AF65-F5344CB8AC3E}">
        <p14:creationId xmlns:p14="http://schemas.microsoft.com/office/powerpoint/2010/main" val="2683908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85D3BC-9181-4101-B75B-B89CF56623F4}"/>
              </a:ext>
            </a:extLst>
          </p:cNvPr>
          <p:cNvSpPr>
            <a:spLocks noGrp="1"/>
          </p:cNvSpPr>
          <p:nvPr>
            <p:ph type="body" sz="quarter" idx="10"/>
          </p:nvPr>
        </p:nvSpPr>
        <p:spPr>
          <a:xfrm>
            <a:off x="860578" y="1551574"/>
            <a:ext cx="10470844" cy="5722238"/>
          </a:xfrm>
        </p:spPr>
        <p:txBody>
          <a:bodyPr>
            <a:normAutofit/>
          </a:bodyPr>
          <a:lstStyle/>
          <a:p>
            <a:pPr>
              <a:lnSpc>
                <a:spcPct val="107000"/>
              </a:lnSpc>
              <a:spcAft>
                <a:spcPts val="600"/>
              </a:spcAft>
            </a:pPr>
            <a:endParaRPr lang="en-GB" b="1" dirty="0">
              <a:effectLst/>
              <a:latin typeface="Network Rail Sans" panose="02000000040000020004" pitchFamily="2" charset="0"/>
              <a:ea typeface="Calibri" panose="020F0502020204030204" pitchFamily="34" charset="0"/>
              <a:cs typeface="Arial" panose="020B0604020202020204" pitchFamily="34" charset="0"/>
            </a:endParaRPr>
          </a:p>
          <a:p>
            <a:pPr>
              <a:lnSpc>
                <a:spcPct val="107000"/>
              </a:lnSpc>
              <a:spcAft>
                <a:spcPts val="600"/>
              </a:spcAft>
            </a:pPr>
            <a:endParaRPr lang="en-GB" dirty="0">
              <a:effectLst/>
              <a:latin typeface="Network Rail Sans" panose="02000000040000020004" pitchFamily="2" charset="0"/>
              <a:ea typeface="Calibri" panose="020F0502020204030204" pitchFamily="34" charset="0"/>
              <a:cs typeface="Arial" panose="020B0604020202020204" pitchFamily="34" charset="0"/>
            </a:endParaRPr>
          </a:p>
          <a:p>
            <a:endParaRPr lang="en-GB" dirty="0"/>
          </a:p>
          <a:p>
            <a:endParaRPr lang="en-GB" dirty="0"/>
          </a:p>
        </p:txBody>
      </p:sp>
      <p:sp>
        <p:nvSpPr>
          <p:cNvPr id="5" name="Title 4">
            <a:extLst>
              <a:ext uri="{FF2B5EF4-FFF2-40B4-BE49-F238E27FC236}">
                <a16:creationId xmlns:a16="http://schemas.microsoft.com/office/drawing/2014/main" id="{01FF9387-B285-49B1-9B87-CB6932641701}"/>
              </a:ext>
            </a:extLst>
          </p:cNvPr>
          <p:cNvSpPr>
            <a:spLocks noGrp="1"/>
          </p:cNvSpPr>
          <p:nvPr>
            <p:ph type="title"/>
          </p:nvPr>
        </p:nvSpPr>
        <p:spPr>
          <a:xfrm>
            <a:off x="1049195" y="166076"/>
            <a:ext cx="10800776" cy="831500"/>
          </a:xfrm>
        </p:spPr>
        <p:txBody>
          <a:bodyPr/>
          <a:lstStyle/>
          <a:p>
            <a:r>
              <a:rPr lang="en-GB" dirty="0"/>
              <a:t>SMTH improvements – the journey so far</a:t>
            </a:r>
            <a:endParaRPr lang="en-GB" dirty="0">
              <a:highlight>
                <a:srgbClr val="FFFF00"/>
              </a:highlight>
            </a:endParaRPr>
          </a:p>
        </p:txBody>
      </p:sp>
      <p:graphicFrame>
        <p:nvGraphicFramePr>
          <p:cNvPr id="7" name="Diagram 6" descr="Placeholder Timeline&#10;">
            <a:extLst>
              <a:ext uri="{FF2B5EF4-FFF2-40B4-BE49-F238E27FC236}">
                <a16:creationId xmlns:a16="http://schemas.microsoft.com/office/drawing/2014/main" id="{A4777A3C-73A8-EDC7-1D44-95EFF3A2CBC4}"/>
              </a:ext>
            </a:extLst>
          </p:cNvPr>
          <p:cNvGraphicFramePr/>
          <p:nvPr>
            <p:extLst>
              <p:ext uri="{D42A27DB-BD31-4B8C-83A1-F6EECF244321}">
                <p14:modId xmlns:p14="http://schemas.microsoft.com/office/powerpoint/2010/main" val="940054597"/>
              </p:ext>
            </p:extLst>
          </p:nvPr>
        </p:nvGraphicFramePr>
        <p:xfrm>
          <a:off x="1049195" y="1182242"/>
          <a:ext cx="10939605" cy="538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F8EE9F1-C590-9A62-164C-ABBB420B5854}"/>
              </a:ext>
            </a:extLst>
          </p:cNvPr>
          <p:cNvSpPr txBox="1"/>
          <p:nvPr/>
        </p:nvSpPr>
        <p:spPr>
          <a:xfrm>
            <a:off x="-87086" y="6598094"/>
            <a:ext cx="551543" cy="369332"/>
          </a:xfrm>
          <a:prstGeom prst="rect">
            <a:avLst/>
          </a:prstGeom>
          <a:noFill/>
        </p:spPr>
        <p:txBody>
          <a:bodyPr wrap="square" rtlCol="0">
            <a:spAutoFit/>
          </a:bodyPr>
          <a:lstStyle/>
          <a:p>
            <a:r>
              <a:rPr lang="en-GB" dirty="0"/>
              <a:t>V1</a:t>
            </a:r>
          </a:p>
        </p:txBody>
      </p:sp>
    </p:spTree>
    <p:extLst>
      <p:ext uri="{BB962C8B-B14F-4D97-AF65-F5344CB8AC3E}">
        <p14:creationId xmlns:p14="http://schemas.microsoft.com/office/powerpoint/2010/main" val="56744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759F-F523-9399-F2E8-C086A687F33D}"/>
              </a:ext>
            </a:extLst>
          </p:cNvPr>
          <p:cNvSpPr>
            <a:spLocks noGrp="1"/>
          </p:cNvSpPr>
          <p:nvPr>
            <p:ph type="title"/>
          </p:nvPr>
        </p:nvSpPr>
        <p:spPr>
          <a:xfrm>
            <a:off x="988583" y="0"/>
            <a:ext cx="10800776" cy="831500"/>
          </a:xfrm>
        </p:spPr>
        <p:txBody>
          <a:bodyPr/>
          <a:lstStyle/>
          <a:p>
            <a:r>
              <a:rPr lang="en-GB" dirty="0"/>
              <a:t>Impact</a:t>
            </a:r>
          </a:p>
        </p:txBody>
      </p:sp>
      <p:pic>
        <p:nvPicPr>
          <p:cNvPr id="4" name="Picture 2">
            <a:extLst>
              <a:ext uri="{FF2B5EF4-FFF2-40B4-BE49-F238E27FC236}">
                <a16:creationId xmlns:a16="http://schemas.microsoft.com/office/drawing/2014/main" id="{EF3DB19B-FF7C-B230-D42F-E78804E65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769" y="750220"/>
            <a:ext cx="9309314" cy="5625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791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F57FD32-8E4A-CF9A-B606-27FB6A4F9691}"/>
              </a:ext>
            </a:extLst>
          </p:cNvPr>
          <p:cNvSpPr/>
          <p:nvPr/>
        </p:nvSpPr>
        <p:spPr>
          <a:xfrm>
            <a:off x="948941" y="6055360"/>
            <a:ext cx="2342899" cy="629988"/>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08E1BA4-A32D-E7C1-C8CC-3AEBBCDC2890}"/>
              </a:ext>
            </a:extLst>
          </p:cNvPr>
          <p:cNvSpPr>
            <a:spLocks noGrp="1"/>
          </p:cNvSpPr>
          <p:nvPr>
            <p:ph type="title"/>
          </p:nvPr>
        </p:nvSpPr>
        <p:spPr>
          <a:xfrm>
            <a:off x="1034110" y="271713"/>
            <a:ext cx="9629011" cy="539265"/>
          </a:xfrm>
        </p:spPr>
        <p:txBody>
          <a:bodyPr>
            <a:normAutofit/>
          </a:bodyPr>
          <a:lstStyle/>
          <a:p>
            <a:pPr lvl="0"/>
            <a:r>
              <a:rPr lang="en-GB" dirty="0"/>
              <a:t>I</a:t>
            </a:r>
            <a:r>
              <a:rPr lang="en-GB" sz="3200" dirty="0"/>
              <a:t>ndustry-wide SMTH competency framework </a:t>
            </a:r>
            <a:endParaRPr lang="en-GB" dirty="0"/>
          </a:p>
        </p:txBody>
      </p:sp>
      <p:sp>
        <p:nvSpPr>
          <p:cNvPr id="85" name="Rectangle 84">
            <a:extLst>
              <a:ext uri="{FF2B5EF4-FFF2-40B4-BE49-F238E27FC236}">
                <a16:creationId xmlns:a16="http://schemas.microsoft.com/office/drawing/2014/main" id="{A235D1F7-46ED-6DCD-0359-A7F25723A498}"/>
              </a:ext>
            </a:extLst>
          </p:cNvPr>
          <p:cNvSpPr/>
          <p:nvPr/>
        </p:nvSpPr>
        <p:spPr>
          <a:xfrm>
            <a:off x="4761880" y="3527890"/>
            <a:ext cx="3264519" cy="96283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Network Rail Sans" panose="02000000040000020004" pitchFamily="2" charset="0"/>
              </a:rPr>
              <a:t>SIG MAINT TEST SMTH.MFL CORE</a:t>
            </a:r>
          </a:p>
          <a:p>
            <a:pPr algn="ctr"/>
            <a:r>
              <a:rPr lang="en-GB" sz="1000" dirty="0">
                <a:solidFill>
                  <a:schemeClr val="tx1"/>
                </a:solidFill>
                <a:latin typeface="Network Rail Sans" panose="02000000040000020004" pitchFamily="2" charset="0"/>
              </a:rPr>
              <a:t>CCS Signal Maintenance Testing Mechanical Frame Locking Core</a:t>
            </a:r>
          </a:p>
          <a:p>
            <a:pPr algn="ctr"/>
            <a:r>
              <a:rPr lang="en-GB" sz="1000" dirty="0">
                <a:solidFill>
                  <a:schemeClr val="tx1"/>
                </a:solidFill>
                <a:latin typeface="Network Rail Sans" panose="02000000040000020004" pitchFamily="2" charset="0"/>
              </a:rPr>
              <a:t>SIG MAINT TEST SMTH.MFL CMPLX</a:t>
            </a:r>
          </a:p>
          <a:p>
            <a:pPr algn="ctr"/>
            <a:r>
              <a:rPr lang="en-GB" sz="1000" dirty="0">
                <a:solidFill>
                  <a:schemeClr val="tx1"/>
                </a:solidFill>
                <a:latin typeface="Network Rail Sans" panose="02000000040000020004" pitchFamily="2" charset="0"/>
              </a:rPr>
              <a:t>CCS Signal Maintenance Testing Mechanical Frame Locking Core; Complex</a:t>
            </a:r>
          </a:p>
        </p:txBody>
      </p:sp>
      <p:sp>
        <p:nvSpPr>
          <p:cNvPr id="4" name="TextBox 3">
            <a:extLst>
              <a:ext uri="{FF2B5EF4-FFF2-40B4-BE49-F238E27FC236}">
                <a16:creationId xmlns:a16="http://schemas.microsoft.com/office/drawing/2014/main" id="{86977418-8F0E-6CB0-4067-90C603A5D781}"/>
              </a:ext>
            </a:extLst>
          </p:cNvPr>
          <p:cNvSpPr txBox="1"/>
          <p:nvPr/>
        </p:nvSpPr>
        <p:spPr>
          <a:xfrm>
            <a:off x="1034110" y="4646071"/>
            <a:ext cx="3333110" cy="1200329"/>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t>Green – Assured through NSAR and ready for industry wide use</a:t>
            </a:r>
          </a:p>
          <a:p>
            <a:r>
              <a:rPr lang="en-GB" dirty="0"/>
              <a:t>Authority to work through Sentinel</a:t>
            </a:r>
          </a:p>
        </p:txBody>
      </p:sp>
      <p:sp>
        <p:nvSpPr>
          <p:cNvPr id="6" name="TextBox 5">
            <a:extLst>
              <a:ext uri="{FF2B5EF4-FFF2-40B4-BE49-F238E27FC236}">
                <a16:creationId xmlns:a16="http://schemas.microsoft.com/office/drawing/2014/main" id="{3C70F9A5-DFE5-057C-9377-0AAA07024C75}"/>
              </a:ext>
            </a:extLst>
          </p:cNvPr>
          <p:cNvSpPr txBox="1"/>
          <p:nvPr/>
        </p:nvSpPr>
        <p:spPr>
          <a:xfrm>
            <a:off x="4777745" y="4637240"/>
            <a:ext cx="3264519"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GB" dirty="0"/>
              <a:t>Yellow – Stakeholder engagement required before training and assessment solutions are standardised.</a:t>
            </a:r>
          </a:p>
        </p:txBody>
      </p:sp>
      <p:sp>
        <p:nvSpPr>
          <p:cNvPr id="8" name="TextBox 7">
            <a:extLst>
              <a:ext uri="{FF2B5EF4-FFF2-40B4-BE49-F238E27FC236}">
                <a16:creationId xmlns:a16="http://schemas.microsoft.com/office/drawing/2014/main" id="{E141A90E-3686-714D-FD34-F4B2587FDDA8}"/>
              </a:ext>
            </a:extLst>
          </p:cNvPr>
          <p:cNvSpPr txBox="1"/>
          <p:nvPr/>
        </p:nvSpPr>
        <p:spPr>
          <a:xfrm>
            <a:off x="8389001" y="4640916"/>
            <a:ext cx="3335639" cy="1200329"/>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GB" dirty="0"/>
              <a:t>Blue – there is currently one NR assured training and assessment solution. NR do not own the materials.</a:t>
            </a:r>
          </a:p>
        </p:txBody>
      </p:sp>
      <p:sp>
        <p:nvSpPr>
          <p:cNvPr id="9" name="Rectangle 8">
            <a:extLst>
              <a:ext uri="{FF2B5EF4-FFF2-40B4-BE49-F238E27FC236}">
                <a16:creationId xmlns:a16="http://schemas.microsoft.com/office/drawing/2014/main" id="{A1B2F233-F2F6-C5FA-852C-EEFB535053C2}"/>
              </a:ext>
            </a:extLst>
          </p:cNvPr>
          <p:cNvSpPr/>
          <p:nvPr/>
        </p:nvSpPr>
        <p:spPr>
          <a:xfrm>
            <a:off x="1052852" y="1120344"/>
            <a:ext cx="3295629" cy="52992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Network Rail Sans" panose="02000000040000020004" pitchFamily="2" charset="0"/>
              </a:rPr>
              <a:t>SIG MAINT TEST SMTH.a</a:t>
            </a:r>
          </a:p>
          <a:p>
            <a:pPr algn="ctr"/>
            <a:r>
              <a:rPr lang="en-GB" sz="1000" dirty="0">
                <a:latin typeface="Network Rail Sans" panose="02000000040000020004" pitchFamily="2" charset="0"/>
              </a:rPr>
              <a:t>CCS Signal Maintenance Testing – Core Skills</a:t>
            </a:r>
          </a:p>
        </p:txBody>
      </p:sp>
      <p:sp>
        <p:nvSpPr>
          <p:cNvPr id="10" name="Freeform 14">
            <a:extLst>
              <a:ext uri="{FF2B5EF4-FFF2-40B4-BE49-F238E27FC236}">
                <a16:creationId xmlns:a16="http://schemas.microsoft.com/office/drawing/2014/main" id="{4B112A52-8D7E-191A-C30B-364D0768FF0F}"/>
              </a:ext>
            </a:extLst>
          </p:cNvPr>
          <p:cNvSpPr>
            <a:spLocks/>
          </p:cNvSpPr>
          <p:nvPr/>
        </p:nvSpPr>
        <p:spPr bwMode="auto">
          <a:xfrm>
            <a:off x="1055795" y="1749163"/>
            <a:ext cx="3293021" cy="449925"/>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solidFill>
                  <a:schemeClr val="bg1"/>
                </a:solidFill>
                <a:latin typeface="Network Rail Sans" panose="02000000040000020004" pitchFamily="2" charset="0"/>
              </a:rPr>
              <a:t>SIG MAINT TEST SMTH.b</a:t>
            </a:r>
          </a:p>
          <a:p>
            <a:pPr algn="ctr"/>
            <a:r>
              <a:rPr lang="en-GB" sz="1000" dirty="0">
                <a:solidFill>
                  <a:schemeClr val="bg1"/>
                </a:solidFill>
                <a:latin typeface="Network Rail Sans" panose="02000000040000020004" pitchFamily="2" charset="0"/>
              </a:rPr>
              <a:t>CCS Signal Maintenance Testing – Aspect Testing</a:t>
            </a:r>
          </a:p>
        </p:txBody>
      </p:sp>
      <p:sp>
        <p:nvSpPr>
          <p:cNvPr id="12" name="Freeform 14">
            <a:extLst>
              <a:ext uri="{FF2B5EF4-FFF2-40B4-BE49-F238E27FC236}">
                <a16:creationId xmlns:a16="http://schemas.microsoft.com/office/drawing/2014/main" id="{B75C8222-F273-BF13-ADC8-55D3559B214A}"/>
              </a:ext>
            </a:extLst>
          </p:cNvPr>
          <p:cNvSpPr>
            <a:spLocks/>
          </p:cNvSpPr>
          <p:nvPr/>
        </p:nvSpPr>
        <p:spPr bwMode="auto">
          <a:xfrm>
            <a:off x="1052851" y="2297983"/>
            <a:ext cx="3295629" cy="449925"/>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solidFill>
                  <a:schemeClr val="bg1"/>
                </a:solidFill>
                <a:latin typeface="Network Rail Sans" panose="02000000040000020004" pitchFamily="2" charset="0"/>
              </a:rPr>
              <a:t>SIG MAINT TEST SMTH.c</a:t>
            </a:r>
          </a:p>
          <a:p>
            <a:pPr algn="ctr"/>
            <a:r>
              <a:rPr lang="en-GB" sz="1000" dirty="0">
                <a:solidFill>
                  <a:schemeClr val="bg1"/>
                </a:solidFill>
                <a:latin typeface="Network Rail Sans" panose="02000000040000020004" pitchFamily="2" charset="0"/>
              </a:rPr>
              <a:t>CCS Signal Maintenance Testing – Points Testing</a:t>
            </a:r>
          </a:p>
        </p:txBody>
      </p:sp>
      <p:sp>
        <p:nvSpPr>
          <p:cNvPr id="13" name="Freeform 14">
            <a:extLst>
              <a:ext uri="{FF2B5EF4-FFF2-40B4-BE49-F238E27FC236}">
                <a16:creationId xmlns:a16="http://schemas.microsoft.com/office/drawing/2014/main" id="{91417C1E-7D6E-14EE-E6AD-A8EF29FE0D26}"/>
              </a:ext>
            </a:extLst>
          </p:cNvPr>
          <p:cNvSpPr>
            <a:spLocks/>
          </p:cNvSpPr>
          <p:nvPr/>
        </p:nvSpPr>
        <p:spPr bwMode="auto">
          <a:xfrm>
            <a:off x="1052851" y="2846803"/>
            <a:ext cx="3295629" cy="449925"/>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solidFill>
                  <a:schemeClr val="bg1"/>
                </a:solidFill>
                <a:latin typeface="Network Rail Sans" panose="02000000040000020004" pitchFamily="2" charset="0"/>
              </a:rPr>
              <a:t>SIG MAINT TEST SMTH.d</a:t>
            </a:r>
          </a:p>
          <a:p>
            <a:pPr algn="ctr"/>
            <a:r>
              <a:rPr lang="en-GB" sz="1000" dirty="0">
                <a:solidFill>
                  <a:schemeClr val="bg1"/>
                </a:solidFill>
                <a:latin typeface="Network Rail Sans" panose="02000000040000020004" pitchFamily="2" charset="0"/>
              </a:rPr>
              <a:t>CCS Signal Maintenance Testing – Cable function testing</a:t>
            </a:r>
          </a:p>
        </p:txBody>
      </p:sp>
      <p:sp>
        <p:nvSpPr>
          <p:cNvPr id="14" name="Freeform 14">
            <a:extLst>
              <a:ext uri="{FF2B5EF4-FFF2-40B4-BE49-F238E27FC236}">
                <a16:creationId xmlns:a16="http://schemas.microsoft.com/office/drawing/2014/main" id="{7DC9DE4B-A513-7157-B7F9-B78C66906D4B}"/>
              </a:ext>
            </a:extLst>
          </p:cNvPr>
          <p:cNvSpPr>
            <a:spLocks/>
          </p:cNvSpPr>
          <p:nvPr/>
        </p:nvSpPr>
        <p:spPr bwMode="auto">
          <a:xfrm>
            <a:off x="4761881" y="1138466"/>
            <a:ext cx="3264519" cy="449925"/>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accent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latin typeface="Network Rail Sans" panose="02000000040000020004" pitchFamily="2" charset="0"/>
              </a:rPr>
              <a:t>SIG MAINT TEST SMTH.e</a:t>
            </a:r>
          </a:p>
          <a:p>
            <a:pPr algn="ctr"/>
            <a:r>
              <a:rPr lang="en-GB" sz="1000" dirty="0">
                <a:latin typeface="Network Rail Sans" panose="02000000040000020004" pitchFamily="2" charset="0"/>
              </a:rPr>
              <a:t>CCS Signal Maintenance Testing – Block Testing</a:t>
            </a:r>
          </a:p>
        </p:txBody>
      </p:sp>
      <p:sp>
        <p:nvSpPr>
          <p:cNvPr id="15" name="Freeform 14">
            <a:extLst>
              <a:ext uri="{FF2B5EF4-FFF2-40B4-BE49-F238E27FC236}">
                <a16:creationId xmlns:a16="http://schemas.microsoft.com/office/drawing/2014/main" id="{5F93F276-9B6F-5D4F-F8B6-55C1DC2676F6}"/>
              </a:ext>
            </a:extLst>
          </p:cNvPr>
          <p:cNvSpPr>
            <a:spLocks/>
          </p:cNvSpPr>
          <p:nvPr/>
        </p:nvSpPr>
        <p:spPr bwMode="auto">
          <a:xfrm>
            <a:off x="1055392" y="3395622"/>
            <a:ext cx="3293021" cy="449925"/>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solidFill>
                  <a:schemeClr val="bg1"/>
                </a:solidFill>
                <a:latin typeface="Network Rail Sans" panose="02000000040000020004" pitchFamily="2" charset="0"/>
              </a:rPr>
              <a:t>SIG MAINT TEST SMTH.f</a:t>
            </a:r>
          </a:p>
          <a:p>
            <a:pPr algn="ctr"/>
            <a:r>
              <a:rPr lang="en-GB" sz="1000" dirty="0">
                <a:solidFill>
                  <a:schemeClr val="bg1"/>
                </a:solidFill>
                <a:latin typeface="Network Rail Sans" panose="02000000040000020004" pitchFamily="2" charset="0"/>
              </a:rPr>
              <a:t>CCS Signal Maintenance Testing – Diversion of a circuit</a:t>
            </a:r>
          </a:p>
        </p:txBody>
      </p:sp>
      <p:sp>
        <p:nvSpPr>
          <p:cNvPr id="17" name="Rectangle 16">
            <a:extLst>
              <a:ext uri="{FF2B5EF4-FFF2-40B4-BE49-F238E27FC236}">
                <a16:creationId xmlns:a16="http://schemas.microsoft.com/office/drawing/2014/main" id="{F39FBC9A-5EC3-BC95-03EB-019A74C545A0}"/>
              </a:ext>
            </a:extLst>
          </p:cNvPr>
          <p:cNvSpPr/>
          <p:nvPr/>
        </p:nvSpPr>
        <p:spPr>
          <a:xfrm>
            <a:off x="4761881" y="1673283"/>
            <a:ext cx="3264520" cy="5299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Network Rail Sans" panose="02000000040000020004" pitchFamily="2" charset="0"/>
              </a:rPr>
              <a:t>SIG MAINT TEST SFI 01</a:t>
            </a:r>
          </a:p>
          <a:p>
            <a:pPr algn="ctr"/>
            <a:r>
              <a:rPr lang="en-GB" sz="1000" dirty="0">
                <a:solidFill>
                  <a:schemeClr val="tx1"/>
                </a:solidFill>
                <a:latin typeface="Network Rail Sans" panose="02000000040000020004" pitchFamily="2" charset="0"/>
              </a:rPr>
              <a:t>CCS Signal Maintenance Testing – SFI Level 1</a:t>
            </a:r>
          </a:p>
        </p:txBody>
      </p:sp>
      <p:sp>
        <p:nvSpPr>
          <p:cNvPr id="19" name="Rectangle 18">
            <a:extLst>
              <a:ext uri="{FF2B5EF4-FFF2-40B4-BE49-F238E27FC236}">
                <a16:creationId xmlns:a16="http://schemas.microsoft.com/office/drawing/2014/main" id="{C4469801-9790-731B-9ADF-B217D9928B3B}"/>
              </a:ext>
            </a:extLst>
          </p:cNvPr>
          <p:cNvSpPr/>
          <p:nvPr/>
        </p:nvSpPr>
        <p:spPr>
          <a:xfrm>
            <a:off x="4761881" y="2288099"/>
            <a:ext cx="3264519" cy="5299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Network Rail Sans" panose="02000000040000020004" pitchFamily="2" charset="0"/>
              </a:rPr>
              <a:t>SIG MAINT TEST SFI 02</a:t>
            </a:r>
          </a:p>
          <a:p>
            <a:pPr algn="ctr"/>
            <a:r>
              <a:rPr lang="en-GB" sz="1000" dirty="0">
                <a:solidFill>
                  <a:schemeClr val="tx1"/>
                </a:solidFill>
                <a:latin typeface="Network Rail Sans" panose="02000000040000020004" pitchFamily="2" charset="0"/>
              </a:rPr>
              <a:t>CCS Signal Maintenance Testing – SFI Level 2</a:t>
            </a:r>
          </a:p>
        </p:txBody>
      </p:sp>
      <p:sp>
        <p:nvSpPr>
          <p:cNvPr id="20" name="Rectangle 19">
            <a:extLst>
              <a:ext uri="{FF2B5EF4-FFF2-40B4-BE49-F238E27FC236}">
                <a16:creationId xmlns:a16="http://schemas.microsoft.com/office/drawing/2014/main" id="{A5C48121-5117-9022-E98F-20353736E53C}"/>
              </a:ext>
            </a:extLst>
          </p:cNvPr>
          <p:cNvSpPr/>
          <p:nvPr/>
        </p:nvSpPr>
        <p:spPr>
          <a:xfrm>
            <a:off x="4777745" y="2913075"/>
            <a:ext cx="3264519" cy="52992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Network Rail Sans" panose="02000000040000020004" pitchFamily="2" charset="0"/>
              </a:rPr>
              <a:t>SIG MAINT TEST 04</a:t>
            </a:r>
          </a:p>
          <a:p>
            <a:pPr algn="ctr"/>
            <a:r>
              <a:rPr lang="en-GB" sz="1000" dirty="0">
                <a:solidFill>
                  <a:schemeClr val="tx1"/>
                </a:solidFill>
                <a:latin typeface="Network Rail Sans" panose="02000000040000020004" pitchFamily="2" charset="0"/>
              </a:rPr>
              <a:t>CCS Signal Maintenance Testing Release of Controls</a:t>
            </a:r>
          </a:p>
        </p:txBody>
      </p:sp>
      <p:sp>
        <p:nvSpPr>
          <p:cNvPr id="21" name="Rectangle 20">
            <a:extLst>
              <a:ext uri="{FF2B5EF4-FFF2-40B4-BE49-F238E27FC236}">
                <a16:creationId xmlns:a16="http://schemas.microsoft.com/office/drawing/2014/main" id="{F0D53D7D-910A-D337-6596-74121B8A59CC}"/>
              </a:ext>
            </a:extLst>
          </p:cNvPr>
          <p:cNvSpPr/>
          <p:nvPr/>
        </p:nvSpPr>
        <p:spPr>
          <a:xfrm>
            <a:off x="8389001" y="1098466"/>
            <a:ext cx="3264519" cy="52992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latin typeface="Network Rail Sans" panose="02000000040000020004" pitchFamily="2" charset="0"/>
              </a:rPr>
              <a:t>SIG MAINT TEST 05</a:t>
            </a:r>
          </a:p>
          <a:p>
            <a:pPr algn="ctr"/>
            <a:r>
              <a:rPr lang="en-GB" sz="1000" dirty="0">
                <a:latin typeface="Network Rail Sans" panose="02000000040000020004" pitchFamily="2" charset="0"/>
              </a:rPr>
              <a:t>CCS Signal Maintenance Testing – Instrumentation Engineer</a:t>
            </a:r>
          </a:p>
        </p:txBody>
      </p:sp>
      <p:sp>
        <p:nvSpPr>
          <p:cNvPr id="22" name="Rectangle 21">
            <a:extLst>
              <a:ext uri="{FF2B5EF4-FFF2-40B4-BE49-F238E27FC236}">
                <a16:creationId xmlns:a16="http://schemas.microsoft.com/office/drawing/2014/main" id="{71773747-9F4C-9FAE-4A6E-AD94D6959319}"/>
              </a:ext>
            </a:extLst>
          </p:cNvPr>
          <p:cNvSpPr/>
          <p:nvPr/>
        </p:nvSpPr>
        <p:spPr>
          <a:xfrm>
            <a:off x="1103653" y="6284013"/>
            <a:ext cx="847068" cy="30074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Network Rail Sans" panose="02000000040000020004" pitchFamily="2" charset="0"/>
              </a:rPr>
              <a:t>Parent</a:t>
            </a:r>
          </a:p>
        </p:txBody>
      </p:sp>
      <p:sp>
        <p:nvSpPr>
          <p:cNvPr id="23" name="Freeform 14">
            <a:extLst>
              <a:ext uri="{FF2B5EF4-FFF2-40B4-BE49-F238E27FC236}">
                <a16:creationId xmlns:a16="http://schemas.microsoft.com/office/drawing/2014/main" id="{94B9BCFD-22E9-E3DA-6DD4-2D7FD0616D3E}"/>
              </a:ext>
            </a:extLst>
          </p:cNvPr>
          <p:cNvSpPr>
            <a:spLocks/>
          </p:cNvSpPr>
          <p:nvPr/>
        </p:nvSpPr>
        <p:spPr bwMode="auto">
          <a:xfrm>
            <a:off x="2076591" y="6284014"/>
            <a:ext cx="1083169" cy="300739"/>
          </a:xfrm>
          <a:custGeom>
            <a:avLst/>
            <a:gdLst>
              <a:gd name="T0" fmla="*/ 1112 w 23101"/>
              <a:gd name="T1" fmla="*/ 2224 h 2224"/>
              <a:gd name="T2" fmla="*/ 21988 w 23101"/>
              <a:gd name="T3" fmla="*/ 2224 h 2224"/>
              <a:gd name="T4" fmla="*/ 23101 w 23101"/>
              <a:gd name="T5" fmla="*/ 1112 h 2224"/>
              <a:gd name="T6" fmla="*/ 23101 w 23101"/>
              <a:gd name="T7" fmla="*/ 1112 h 2224"/>
              <a:gd name="T8" fmla="*/ 21988 w 23101"/>
              <a:gd name="T9" fmla="*/ 0 h 2224"/>
              <a:gd name="T10" fmla="*/ 21988 w 23101"/>
              <a:gd name="T11" fmla="*/ 0 h 2224"/>
              <a:gd name="T12" fmla="*/ 1112 w 23101"/>
              <a:gd name="T13" fmla="*/ 0 h 2224"/>
              <a:gd name="T14" fmla="*/ 0 w 23101"/>
              <a:gd name="T15" fmla="*/ 1112 h 2224"/>
              <a:gd name="T16" fmla="*/ 0 w 23101"/>
              <a:gd name="T17" fmla="*/ 1112 h 2224"/>
              <a:gd name="T18" fmla="*/ 1112 w 23101"/>
              <a:gd name="T19" fmla="*/ 2224 h 2224"/>
              <a:gd name="T20" fmla="*/ 1112 w 23101"/>
              <a:gd name="T21" fmla="*/ 222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01" h="2224">
                <a:moveTo>
                  <a:pt x="1112" y="2224"/>
                </a:moveTo>
                <a:lnTo>
                  <a:pt x="21988" y="2224"/>
                </a:lnTo>
                <a:cubicBezTo>
                  <a:pt x="22603" y="2224"/>
                  <a:pt x="23101" y="1727"/>
                  <a:pt x="23101" y="1112"/>
                </a:cubicBezTo>
                <a:cubicBezTo>
                  <a:pt x="23101" y="1112"/>
                  <a:pt x="23101" y="1112"/>
                  <a:pt x="23101" y="1112"/>
                </a:cubicBezTo>
                <a:cubicBezTo>
                  <a:pt x="23101" y="498"/>
                  <a:pt x="22603" y="0"/>
                  <a:pt x="21988" y="0"/>
                </a:cubicBezTo>
                <a:cubicBezTo>
                  <a:pt x="21988" y="0"/>
                  <a:pt x="21988" y="0"/>
                  <a:pt x="21988" y="0"/>
                </a:cubicBezTo>
                <a:lnTo>
                  <a:pt x="1112" y="0"/>
                </a:lnTo>
                <a:cubicBezTo>
                  <a:pt x="498" y="0"/>
                  <a:pt x="0" y="498"/>
                  <a:pt x="0" y="1112"/>
                </a:cubicBezTo>
                <a:cubicBezTo>
                  <a:pt x="0" y="1112"/>
                  <a:pt x="0" y="1112"/>
                  <a:pt x="0" y="1112"/>
                </a:cubicBezTo>
                <a:cubicBezTo>
                  <a:pt x="0" y="1726"/>
                  <a:pt x="498" y="2224"/>
                  <a:pt x="1112" y="2224"/>
                </a:cubicBezTo>
                <a:cubicBezTo>
                  <a:pt x="1112" y="2224"/>
                  <a:pt x="1112" y="2224"/>
                  <a:pt x="1112" y="2224"/>
                </a:cubicBezTo>
                <a:close/>
              </a:path>
            </a:pathLst>
          </a:custGeom>
          <a:solidFill>
            <a:schemeClr val="bg1">
              <a:lumMod val="75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a:r>
              <a:rPr lang="en-GB" sz="1000" dirty="0">
                <a:latin typeface="Network Rail Sans" panose="02000000040000020004" pitchFamily="2" charset="0"/>
              </a:rPr>
              <a:t>Child</a:t>
            </a:r>
          </a:p>
        </p:txBody>
      </p:sp>
      <p:sp>
        <p:nvSpPr>
          <p:cNvPr id="25" name="TextBox 24">
            <a:extLst>
              <a:ext uri="{FF2B5EF4-FFF2-40B4-BE49-F238E27FC236}">
                <a16:creationId xmlns:a16="http://schemas.microsoft.com/office/drawing/2014/main" id="{9F91A108-5ABB-6E2F-A5A7-AA9449713828}"/>
              </a:ext>
            </a:extLst>
          </p:cNvPr>
          <p:cNvSpPr txBox="1"/>
          <p:nvPr/>
        </p:nvSpPr>
        <p:spPr>
          <a:xfrm>
            <a:off x="1791288" y="6016244"/>
            <a:ext cx="444737" cy="307777"/>
          </a:xfrm>
          <a:prstGeom prst="rect">
            <a:avLst/>
          </a:prstGeom>
          <a:noFill/>
        </p:spPr>
        <p:txBody>
          <a:bodyPr wrap="none" rtlCol="0">
            <a:spAutoFit/>
          </a:bodyPr>
          <a:lstStyle/>
          <a:p>
            <a:r>
              <a:rPr lang="en-GB" sz="1400" dirty="0"/>
              <a:t>Key</a:t>
            </a:r>
          </a:p>
        </p:txBody>
      </p:sp>
    </p:spTree>
    <p:extLst>
      <p:ext uri="{BB962C8B-B14F-4D97-AF65-F5344CB8AC3E}">
        <p14:creationId xmlns:p14="http://schemas.microsoft.com/office/powerpoint/2010/main" val="136090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4A265D-9228-FCC3-F1C4-A4BB409DE034}"/>
              </a:ext>
            </a:extLst>
          </p:cNvPr>
          <p:cNvSpPr>
            <a:spLocks noGrp="1"/>
          </p:cNvSpPr>
          <p:nvPr>
            <p:ph type="body" sz="quarter" idx="10"/>
          </p:nvPr>
        </p:nvSpPr>
        <p:spPr>
          <a:xfrm>
            <a:off x="970116" y="831500"/>
            <a:ext cx="10459884" cy="682461"/>
          </a:xfrm>
        </p:spPr>
        <p:txBody>
          <a:bodyPr>
            <a:normAutofit fontScale="77500" lnSpcReduction="20000"/>
          </a:bodyPr>
          <a:lstStyle/>
          <a:p>
            <a:r>
              <a:rPr lang="en-GB" sz="3400" dirty="0"/>
              <a:t>Following your request at previous engagement sessions, we made the materials available to the industry. </a:t>
            </a:r>
          </a:p>
          <a:p>
            <a:endParaRPr lang="en-GB" dirty="0"/>
          </a:p>
          <a:p>
            <a:endParaRPr lang="en-GB" dirty="0"/>
          </a:p>
        </p:txBody>
      </p:sp>
      <p:sp>
        <p:nvSpPr>
          <p:cNvPr id="4" name="Title 3">
            <a:extLst>
              <a:ext uri="{FF2B5EF4-FFF2-40B4-BE49-F238E27FC236}">
                <a16:creationId xmlns:a16="http://schemas.microsoft.com/office/drawing/2014/main" id="{01F046D6-3E9E-9851-7E10-CF1AF55C290D}"/>
              </a:ext>
            </a:extLst>
          </p:cNvPr>
          <p:cNvSpPr>
            <a:spLocks noGrp="1"/>
          </p:cNvSpPr>
          <p:nvPr>
            <p:ph type="title"/>
          </p:nvPr>
        </p:nvSpPr>
        <p:spPr>
          <a:xfrm>
            <a:off x="970116" y="0"/>
            <a:ext cx="10800776" cy="831500"/>
          </a:xfrm>
        </p:spPr>
        <p:txBody>
          <a:bodyPr/>
          <a:lstStyle/>
          <a:p>
            <a:r>
              <a:rPr lang="en-GB" dirty="0"/>
              <a:t>Non-Technical Skills</a:t>
            </a:r>
          </a:p>
        </p:txBody>
      </p:sp>
      <p:pic>
        <p:nvPicPr>
          <p:cNvPr id="5" name="Picture 4">
            <a:extLst>
              <a:ext uri="{FF2B5EF4-FFF2-40B4-BE49-F238E27FC236}">
                <a16:creationId xmlns:a16="http://schemas.microsoft.com/office/drawing/2014/main" id="{4ABC96C0-F2FA-2707-5195-5E14924EE02F}"/>
              </a:ext>
            </a:extLst>
          </p:cNvPr>
          <p:cNvPicPr>
            <a:picLocks noChangeAspect="1"/>
          </p:cNvPicPr>
          <p:nvPr/>
        </p:nvPicPr>
        <p:blipFill>
          <a:blip r:embed="rId2"/>
          <a:stretch>
            <a:fillRect/>
          </a:stretch>
        </p:blipFill>
        <p:spPr>
          <a:xfrm>
            <a:off x="970116" y="1668578"/>
            <a:ext cx="9083040" cy="4959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352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62BC0-E198-6E6C-854E-6C7F3A9318B4}"/>
              </a:ext>
            </a:extLst>
          </p:cNvPr>
          <p:cNvSpPr>
            <a:spLocks noGrp="1"/>
          </p:cNvSpPr>
          <p:nvPr>
            <p:ph type="title"/>
          </p:nvPr>
        </p:nvSpPr>
        <p:spPr/>
        <p:txBody>
          <a:bodyPr/>
          <a:lstStyle/>
          <a:p>
            <a:r>
              <a:rPr lang="en-GB" dirty="0"/>
              <a:t>SMTH Standard Update</a:t>
            </a:r>
            <a:br>
              <a:rPr lang="en-GB" dirty="0"/>
            </a:br>
            <a:br>
              <a:rPr lang="en-GB" dirty="0"/>
            </a:br>
            <a:r>
              <a:rPr lang="en-GB" dirty="0"/>
              <a:t>December 2023</a:t>
            </a:r>
          </a:p>
        </p:txBody>
      </p:sp>
    </p:spTree>
    <p:extLst>
      <p:ext uri="{BB962C8B-B14F-4D97-AF65-F5344CB8AC3E}">
        <p14:creationId xmlns:p14="http://schemas.microsoft.com/office/powerpoint/2010/main" val="3673911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F0BB98-4AAB-34AD-1C88-532C16C1EF57}"/>
              </a:ext>
            </a:extLst>
          </p:cNvPr>
          <p:cNvSpPr>
            <a:spLocks noGrp="1"/>
          </p:cNvSpPr>
          <p:nvPr>
            <p:ph type="body" sz="quarter" idx="10"/>
          </p:nvPr>
        </p:nvSpPr>
        <p:spPr>
          <a:xfrm>
            <a:off x="1007584" y="1185516"/>
            <a:ext cx="10705199" cy="5067502"/>
          </a:xfrm>
        </p:spPr>
        <p:txBody>
          <a:bodyPr>
            <a:normAutofit/>
          </a:bodyPr>
          <a:lstStyle/>
          <a:p>
            <a:pPr marL="800089" lvl="1" indent="-342900">
              <a:buClrTx/>
              <a:buFont typeface="Arial" panose="020B0604020202020204" pitchFamily="34" charset="0"/>
              <a:buChar char="•"/>
            </a:pPr>
            <a:r>
              <a:rPr lang="en-GB" sz="2800" dirty="0"/>
              <a:t>Duration of SMTH competence will not exceed 36 months</a:t>
            </a:r>
          </a:p>
          <a:p>
            <a:pPr marL="800089" lvl="1" indent="-342900">
              <a:buClrTx/>
              <a:buFont typeface="Arial" panose="020B0604020202020204" pitchFamily="34" charset="0"/>
              <a:buChar char="•"/>
            </a:pPr>
            <a:r>
              <a:rPr lang="en-GB" sz="2800" dirty="0"/>
              <a:t>Introduction of mandated action learning (mentoring) period for new SMTH testers</a:t>
            </a:r>
          </a:p>
          <a:p>
            <a:pPr marL="800089" lvl="1" indent="-342900">
              <a:buClrTx/>
              <a:buFont typeface="Arial" panose="020B0604020202020204" pitchFamily="34" charset="0"/>
              <a:buChar char="•"/>
            </a:pPr>
            <a:r>
              <a:rPr lang="en-GB" sz="2800" dirty="0"/>
              <a:t>Introduction of terminology that indicates where a tester is in the Learning cycle</a:t>
            </a:r>
          </a:p>
          <a:p>
            <a:pPr marL="800089" lvl="1" indent="-342900">
              <a:buClrTx/>
              <a:buFont typeface="Arial" panose="020B0604020202020204" pitchFamily="34" charset="0"/>
              <a:buChar char="•"/>
            </a:pPr>
            <a:r>
              <a:rPr lang="en-GB" sz="2800" dirty="0"/>
              <a:t>Authority to Work Requirements to support moving to an industry standard</a:t>
            </a:r>
          </a:p>
          <a:p>
            <a:pPr marL="800089" lvl="1" indent="-342900">
              <a:buClrTx/>
              <a:buFont typeface="Arial" panose="020B0604020202020204" pitchFamily="34" charset="0"/>
              <a:buChar char="•"/>
            </a:pPr>
            <a:r>
              <a:rPr lang="en-GB" sz="2800" dirty="0"/>
              <a:t>Reinforcement of IRSE Licence requirements</a:t>
            </a:r>
          </a:p>
          <a:p>
            <a:pPr marL="800089" lvl="1" indent="-342900">
              <a:buClrTx/>
              <a:buFont typeface="Arial" panose="020B0604020202020204" pitchFamily="34" charset="0"/>
              <a:buChar char="•"/>
            </a:pPr>
            <a:r>
              <a:rPr lang="en-GB" sz="2800" dirty="0"/>
              <a:t>Mandating the use of approved training material for initial and recertification training</a:t>
            </a:r>
            <a:endParaRPr lang="en-GB" sz="2800" dirty="0">
              <a:solidFill>
                <a:srgbClr val="FF0000"/>
              </a:solidFill>
            </a:endParaRPr>
          </a:p>
          <a:p>
            <a:pPr marL="457200" indent="-4572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D6D72E89-5D34-B6F7-040F-8DA1BDF7F813}"/>
              </a:ext>
            </a:extLst>
          </p:cNvPr>
          <p:cNvSpPr>
            <a:spLocks noGrp="1"/>
          </p:cNvSpPr>
          <p:nvPr>
            <p:ph type="title"/>
          </p:nvPr>
        </p:nvSpPr>
        <p:spPr>
          <a:xfrm>
            <a:off x="1007585" y="193964"/>
            <a:ext cx="9024828" cy="831500"/>
          </a:xfrm>
        </p:spPr>
        <p:txBody>
          <a:bodyPr>
            <a:normAutofit/>
          </a:bodyPr>
          <a:lstStyle/>
          <a:p>
            <a:r>
              <a:rPr lang="en-GB" dirty="0"/>
              <a:t>Changes to SMTH competence requirements</a:t>
            </a:r>
          </a:p>
        </p:txBody>
      </p:sp>
    </p:spTree>
    <p:extLst>
      <p:ext uri="{BB962C8B-B14F-4D97-AF65-F5344CB8AC3E}">
        <p14:creationId xmlns:p14="http://schemas.microsoft.com/office/powerpoint/2010/main" val="233522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85F81-02C8-7945-E076-DA7309E3EA54}"/>
              </a:ext>
            </a:extLst>
          </p:cNvPr>
          <p:cNvSpPr>
            <a:spLocks noGrp="1"/>
          </p:cNvSpPr>
          <p:nvPr>
            <p:ph type="title"/>
          </p:nvPr>
        </p:nvSpPr>
        <p:spPr>
          <a:xfrm>
            <a:off x="876205" y="185708"/>
            <a:ext cx="9027959" cy="831500"/>
          </a:xfrm>
        </p:spPr>
        <p:txBody>
          <a:bodyPr>
            <a:normAutofit fontScale="90000"/>
          </a:bodyPr>
          <a:lstStyle/>
          <a:p>
            <a:r>
              <a:rPr lang="en-GB" dirty="0"/>
              <a:t>Update to Part 1 / Module 4 of the SMTH Standard – Competence Level Definitions</a:t>
            </a:r>
          </a:p>
        </p:txBody>
      </p:sp>
      <p:graphicFrame>
        <p:nvGraphicFramePr>
          <p:cNvPr id="6" name="Diagram 5">
            <a:extLst>
              <a:ext uri="{FF2B5EF4-FFF2-40B4-BE49-F238E27FC236}">
                <a16:creationId xmlns:a16="http://schemas.microsoft.com/office/drawing/2014/main" id="{22EBA12F-4A83-CB56-0593-28F7914ED0A4}"/>
              </a:ext>
            </a:extLst>
          </p:cNvPr>
          <p:cNvGraphicFramePr/>
          <p:nvPr>
            <p:extLst>
              <p:ext uri="{D42A27DB-BD31-4B8C-83A1-F6EECF244321}">
                <p14:modId xmlns:p14="http://schemas.microsoft.com/office/powerpoint/2010/main" val="2033588134"/>
              </p:ext>
            </p:extLst>
          </p:nvPr>
        </p:nvGraphicFramePr>
        <p:xfrm>
          <a:off x="876205" y="1017208"/>
          <a:ext cx="1064523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300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2EBA12F-4A83-CB56-0593-28F7914ED0A4}"/>
              </a:ext>
            </a:extLst>
          </p:cNvPr>
          <p:cNvGraphicFramePr/>
          <p:nvPr>
            <p:extLst>
              <p:ext uri="{D42A27DB-BD31-4B8C-83A1-F6EECF244321}">
                <p14:modId xmlns:p14="http://schemas.microsoft.com/office/powerpoint/2010/main" val="1166844208"/>
              </p:ext>
            </p:extLst>
          </p:nvPr>
        </p:nvGraphicFramePr>
        <p:xfrm>
          <a:off x="873881" y="831500"/>
          <a:ext cx="10668459" cy="5792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a:extLst>
              <a:ext uri="{FF2B5EF4-FFF2-40B4-BE49-F238E27FC236}">
                <a16:creationId xmlns:a16="http://schemas.microsoft.com/office/drawing/2014/main" id="{20963F01-E191-5A56-B09F-EC7AE2C26359}"/>
              </a:ext>
            </a:extLst>
          </p:cNvPr>
          <p:cNvSpPr>
            <a:spLocks noGrp="1"/>
          </p:cNvSpPr>
          <p:nvPr>
            <p:ph type="title"/>
          </p:nvPr>
        </p:nvSpPr>
        <p:spPr>
          <a:xfrm>
            <a:off x="873881" y="68427"/>
            <a:ext cx="9027959" cy="831500"/>
          </a:xfrm>
        </p:spPr>
        <p:txBody>
          <a:bodyPr>
            <a:normAutofit fontScale="90000"/>
          </a:bodyPr>
          <a:lstStyle/>
          <a:p>
            <a:r>
              <a:rPr lang="en-GB" dirty="0"/>
              <a:t>Update to Part 1 / Module 4 of the SMTH Standard – Competence Level Definitions</a:t>
            </a:r>
          </a:p>
        </p:txBody>
      </p:sp>
    </p:spTree>
    <p:extLst>
      <p:ext uri="{BB962C8B-B14F-4D97-AF65-F5344CB8AC3E}">
        <p14:creationId xmlns:p14="http://schemas.microsoft.com/office/powerpoint/2010/main" val="219652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4FB1-4429-B074-EED4-73BCF5315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7A8FB-1440-7DA3-7A59-2A3DFEDF5E87}"/>
              </a:ext>
            </a:extLst>
          </p:cNvPr>
          <p:cNvSpPr>
            <a:spLocks noGrp="1"/>
          </p:cNvSpPr>
          <p:nvPr>
            <p:ph type="title"/>
          </p:nvPr>
        </p:nvSpPr>
        <p:spPr>
          <a:xfrm>
            <a:off x="784558" y="34029"/>
            <a:ext cx="9286473" cy="831500"/>
          </a:xfrm>
        </p:spPr>
        <p:txBody>
          <a:bodyPr/>
          <a:lstStyle/>
          <a:p>
            <a:r>
              <a:rPr lang="en-GB" dirty="0"/>
              <a:t>Sentinel Profile Examples</a:t>
            </a:r>
          </a:p>
        </p:txBody>
      </p:sp>
      <p:sp>
        <p:nvSpPr>
          <p:cNvPr id="5" name="Rectangle 4">
            <a:extLst>
              <a:ext uri="{FF2B5EF4-FFF2-40B4-BE49-F238E27FC236}">
                <a16:creationId xmlns:a16="http://schemas.microsoft.com/office/drawing/2014/main" id="{3C346F8F-871D-EA8F-923C-D1F8D9EBD6CD}"/>
              </a:ext>
            </a:extLst>
          </p:cNvPr>
          <p:cNvSpPr/>
          <p:nvPr/>
        </p:nvSpPr>
        <p:spPr>
          <a:xfrm>
            <a:off x="6108747" y="4318911"/>
            <a:ext cx="152401" cy="1524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6" name="Group 5">
            <a:extLst>
              <a:ext uri="{FF2B5EF4-FFF2-40B4-BE49-F238E27FC236}">
                <a16:creationId xmlns:a16="http://schemas.microsoft.com/office/drawing/2014/main" id="{06E39552-535A-6FAE-8A48-D5474D8D1AC7}"/>
              </a:ext>
            </a:extLst>
          </p:cNvPr>
          <p:cNvGrpSpPr/>
          <p:nvPr/>
        </p:nvGrpSpPr>
        <p:grpSpPr>
          <a:xfrm>
            <a:off x="4827317" y="1329906"/>
            <a:ext cx="2475254" cy="3055606"/>
            <a:chOff x="7496555" y="569666"/>
            <a:chExt cx="2475254" cy="3055606"/>
          </a:xfrm>
        </p:grpSpPr>
        <p:grpSp>
          <p:nvGrpSpPr>
            <p:cNvPr id="29" name="Group 28">
              <a:extLst>
                <a:ext uri="{FF2B5EF4-FFF2-40B4-BE49-F238E27FC236}">
                  <a16:creationId xmlns:a16="http://schemas.microsoft.com/office/drawing/2014/main" id="{6D256724-C841-7B58-2466-24806A206A67}"/>
                </a:ext>
              </a:extLst>
            </p:cNvPr>
            <p:cNvGrpSpPr/>
            <p:nvPr/>
          </p:nvGrpSpPr>
          <p:grpSpPr>
            <a:xfrm>
              <a:off x="7496555" y="569666"/>
              <a:ext cx="2475254" cy="3055606"/>
              <a:chOff x="7488082" y="569666"/>
              <a:chExt cx="2475254" cy="3055606"/>
            </a:xfrm>
          </p:grpSpPr>
          <p:pic>
            <p:nvPicPr>
              <p:cNvPr id="31" name="Picture 30">
                <a:extLst>
                  <a:ext uri="{FF2B5EF4-FFF2-40B4-BE49-F238E27FC236}">
                    <a16:creationId xmlns:a16="http://schemas.microsoft.com/office/drawing/2014/main" id="{B35B10BA-387E-C5B5-A562-EA1C40AFEF5A}"/>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7492025" y="569666"/>
                <a:ext cx="2426952" cy="1801594"/>
              </a:xfrm>
              <a:prstGeom prst="rect">
                <a:avLst/>
              </a:prstGeom>
            </p:spPr>
          </p:pic>
          <p:pic>
            <p:nvPicPr>
              <p:cNvPr id="32" name="Picture 31">
                <a:extLst>
                  <a:ext uri="{FF2B5EF4-FFF2-40B4-BE49-F238E27FC236}">
                    <a16:creationId xmlns:a16="http://schemas.microsoft.com/office/drawing/2014/main" id="{78996871-78EC-3DE8-A761-FC73395D59B6}"/>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7492024" y="2678544"/>
                <a:ext cx="2471311" cy="946728"/>
              </a:xfrm>
              <a:prstGeom prst="rect">
                <a:avLst/>
              </a:prstGeom>
            </p:spPr>
          </p:pic>
          <p:pic>
            <p:nvPicPr>
              <p:cNvPr id="33" name="Picture 32">
                <a:extLst>
                  <a:ext uri="{FF2B5EF4-FFF2-40B4-BE49-F238E27FC236}">
                    <a16:creationId xmlns:a16="http://schemas.microsoft.com/office/drawing/2014/main" id="{A21A8C02-FC2A-A3E7-2274-67A6AED64B5B}"/>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7492025" y="2371259"/>
                <a:ext cx="2471311" cy="307285"/>
              </a:xfrm>
              <a:prstGeom prst="rect">
                <a:avLst/>
              </a:prstGeom>
            </p:spPr>
          </p:pic>
          <p:pic>
            <p:nvPicPr>
              <p:cNvPr id="34" name="Picture 33">
                <a:extLst>
                  <a:ext uri="{FF2B5EF4-FFF2-40B4-BE49-F238E27FC236}">
                    <a16:creationId xmlns:a16="http://schemas.microsoft.com/office/drawing/2014/main" id="{9F4D146F-7F46-B79B-A1F9-1CB811298BA2}"/>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94706" y="3338945"/>
                <a:ext cx="208421" cy="240877"/>
              </a:xfrm>
              <a:prstGeom prst="rect">
                <a:avLst/>
              </a:prstGeom>
            </p:spPr>
          </p:pic>
          <p:pic>
            <p:nvPicPr>
              <p:cNvPr id="35" name="Picture 34">
                <a:extLst>
                  <a:ext uri="{FF2B5EF4-FFF2-40B4-BE49-F238E27FC236}">
                    <a16:creationId xmlns:a16="http://schemas.microsoft.com/office/drawing/2014/main" id="{92237E85-6256-ADE7-DB0A-7DAED27244DF}"/>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92698" y="2890618"/>
                <a:ext cx="208421" cy="240877"/>
              </a:xfrm>
              <a:prstGeom prst="rect">
                <a:avLst/>
              </a:prstGeom>
            </p:spPr>
          </p:pic>
          <p:pic>
            <p:nvPicPr>
              <p:cNvPr id="36" name="Picture 35">
                <a:extLst>
                  <a:ext uri="{FF2B5EF4-FFF2-40B4-BE49-F238E27FC236}">
                    <a16:creationId xmlns:a16="http://schemas.microsoft.com/office/drawing/2014/main" id="{6CBEEA15-1FA6-C276-D383-C49166A597ED}"/>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88082" y="2692038"/>
                <a:ext cx="208421" cy="240877"/>
              </a:xfrm>
              <a:prstGeom prst="rect">
                <a:avLst/>
              </a:prstGeom>
            </p:spPr>
          </p:pic>
        </p:grpSp>
        <p:pic>
          <p:nvPicPr>
            <p:cNvPr id="30" name="Picture 29">
              <a:extLst>
                <a:ext uri="{FF2B5EF4-FFF2-40B4-BE49-F238E27FC236}">
                  <a16:creationId xmlns:a16="http://schemas.microsoft.com/office/drawing/2014/main" id="{E9CC6F2B-41E5-17D2-2462-342EDF1C9A98}"/>
                </a:ext>
              </a:extLst>
            </p:cNvPr>
            <p:cNvPicPr>
              <a:picLocks noChangeAspect="1"/>
            </p:cNvPicPr>
            <p:nvPr/>
          </p:nvPicPr>
          <p:blipFill rotWithShape="1">
            <a:blip r:embed="rId3">
              <a:extLst>
                <a:ext uri="{28A0092B-C50C-407E-A947-70E740481C1C}">
                  <a14:useLocalDpi xmlns:a14="http://schemas.microsoft.com/office/drawing/2010/main" val="0"/>
                </a:ext>
              </a:extLst>
            </a:blip>
            <a:srcRect l="1747" t="52841" r="91849" b="45067"/>
            <a:stretch/>
          </p:blipFill>
          <p:spPr>
            <a:xfrm>
              <a:off x="7536384" y="2578710"/>
              <a:ext cx="160119" cy="113328"/>
            </a:xfrm>
            <a:prstGeom prst="rect">
              <a:avLst/>
            </a:prstGeom>
          </p:spPr>
        </p:pic>
      </p:grpSp>
      <p:grpSp>
        <p:nvGrpSpPr>
          <p:cNvPr id="7" name="Group 6">
            <a:extLst>
              <a:ext uri="{FF2B5EF4-FFF2-40B4-BE49-F238E27FC236}">
                <a16:creationId xmlns:a16="http://schemas.microsoft.com/office/drawing/2014/main" id="{660D9B6A-12D2-8D1A-86A7-A00032977CBD}"/>
              </a:ext>
            </a:extLst>
          </p:cNvPr>
          <p:cNvGrpSpPr/>
          <p:nvPr/>
        </p:nvGrpSpPr>
        <p:grpSpPr>
          <a:xfrm>
            <a:off x="7599720" y="1361707"/>
            <a:ext cx="2515671" cy="3124884"/>
            <a:chOff x="7677318" y="3748296"/>
            <a:chExt cx="2515671" cy="3124884"/>
          </a:xfrm>
        </p:grpSpPr>
        <p:grpSp>
          <p:nvGrpSpPr>
            <p:cNvPr id="18" name="Group 17">
              <a:extLst>
                <a:ext uri="{FF2B5EF4-FFF2-40B4-BE49-F238E27FC236}">
                  <a16:creationId xmlns:a16="http://schemas.microsoft.com/office/drawing/2014/main" id="{6E6630E5-FDDC-D50E-3A57-24CC208EE49C}"/>
                </a:ext>
              </a:extLst>
            </p:cNvPr>
            <p:cNvGrpSpPr/>
            <p:nvPr/>
          </p:nvGrpSpPr>
          <p:grpSpPr>
            <a:xfrm>
              <a:off x="7677318" y="3748296"/>
              <a:ext cx="2515671" cy="3124884"/>
              <a:chOff x="7677318" y="3748296"/>
              <a:chExt cx="2515671" cy="3124884"/>
            </a:xfrm>
          </p:grpSpPr>
          <p:grpSp>
            <p:nvGrpSpPr>
              <p:cNvPr id="24" name="Group 23">
                <a:extLst>
                  <a:ext uri="{FF2B5EF4-FFF2-40B4-BE49-F238E27FC236}">
                    <a16:creationId xmlns:a16="http://schemas.microsoft.com/office/drawing/2014/main" id="{FB820FC8-AED5-041E-20B0-060DF7ED3BF9}"/>
                  </a:ext>
                </a:extLst>
              </p:cNvPr>
              <p:cNvGrpSpPr/>
              <p:nvPr/>
            </p:nvGrpSpPr>
            <p:grpSpPr>
              <a:xfrm>
                <a:off x="7677318" y="3748296"/>
                <a:ext cx="2515671" cy="3124884"/>
                <a:chOff x="4649128" y="569666"/>
                <a:chExt cx="2515671" cy="3124884"/>
              </a:xfrm>
            </p:grpSpPr>
            <p:pic>
              <p:nvPicPr>
                <p:cNvPr id="26" name="Picture 25">
                  <a:extLst>
                    <a:ext uri="{FF2B5EF4-FFF2-40B4-BE49-F238E27FC236}">
                      <a16:creationId xmlns:a16="http://schemas.microsoft.com/office/drawing/2014/main" id="{754DB4CF-4A8B-EC2D-C6ED-D3EE09E12A34}"/>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4649128" y="2747822"/>
                  <a:ext cx="2471311" cy="946728"/>
                </a:xfrm>
                <a:prstGeom prst="rect">
                  <a:avLst/>
                </a:prstGeom>
              </p:spPr>
            </p:pic>
            <p:pic>
              <p:nvPicPr>
                <p:cNvPr id="27" name="Picture 26">
                  <a:extLst>
                    <a:ext uri="{FF2B5EF4-FFF2-40B4-BE49-F238E27FC236}">
                      <a16:creationId xmlns:a16="http://schemas.microsoft.com/office/drawing/2014/main" id="{7D9BBBFC-64DA-E897-9E7A-9DE0358A42D8}"/>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4693488" y="569666"/>
                  <a:ext cx="2426952" cy="1801594"/>
                </a:xfrm>
                <a:prstGeom prst="rect">
                  <a:avLst/>
                </a:prstGeom>
              </p:spPr>
            </p:pic>
            <p:pic>
              <p:nvPicPr>
                <p:cNvPr id="28" name="Picture 27">
                  <a:extLst>
                    <a:ext uri="{FF2B5EF4-FFF2-40B4-BE49-F238E27FC236}">
                      <a16:creationId xmlns:a16="http://schemas.microsoft.com/office/drawing/2014/main" id="{954D270F-A9E9-60DD-6C0C-AFAE861EC3EC}"/>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4693488" y="2371260"/>
                  <a:ext cx="2471311" cy="307285"/>
                </a:xfrm>
                <a:prstGeom prst="rect">
                  <a:avLst/>
                </a:prstGeom>
              </p:spPr>
            </p:pic>
          </p:grpSp>
          <p:sp>
            <p:nvSpPr>
              <p:cNvPr id="25" name="Rectangle 24">
                <a:extLst>
                  <a:ext uri="{FF2B5EF4-FFF2-40B4-BE49-F238E27FC236}">
                    <a16:creationId xmlns:a16="http://schemas.microsoft.com/office/drawing/2014/main" id="{87D6B542-2987-E3A0-DE2B-F69340ED11DB}"/>
                  </a:ext>
                </a:extLst>
              </p:cNvPr>
              <p:cNvSpPr/>
              <p:nvPr/>
            </p:nvSpPr>
            <p:spPr>
              <a:xfrm>
                <a:off x="7737917" y="6398227"/>
                <a:ext cx="113572" cy="1135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19" name="Picture 18">
              <a:extLst>
                <a:ext uri="{FF2B5EF4-FFF2-40B4-BE49-F238E27FC236}">
                  <a16:creationId xmlns:a16="http://schemas.microsoft.com/office/drawing/2014/main" id="{AFD8902C-1339-FF89-23D4-3373A8C406E5}"/>
                </a:ext>
              </a:extLst>
            </p:cNvPr>
            <p:cNvPicPr>
              <a:picLocks noChangeAspect="1"/>
            </p:cNvPicPr>
            <p:nvPr/>
          </p:nvPicPr>
          <p:blipFill>
            <a:blip r:embed="rId4"/>
            <a:stretch>
              <a:fillRect/>
            </a:stretch>
          </p:blipFill>
          <p:spPr>
            <a:xfrm>
              <a:off x="7770881" y="5703532"/>
              <a:ext cx="113573" cy="113573"/>
            </a:xfrm>
            <a:prstGeom prst="rect">
              <a:avLst/>
            </a:prstGeom>
          </p:spPr>
        </p:pic>
        <p:pic>
          <p:nvPicPr>
            <p:cNvPr id="20" name="Picture 19">
              <a:extLst>
                <a:ext uri="{FF2B5EF4-FFF2-40B4-BE49-F238E27FC236}">
                  <a16:creationId xmlns:a16="http://schemas.microsoft.com/office/drawing/2014/main" id="{1DB975EB-5B1F-A921-55DD-7D1CCEFC738A}"/>
                </a:ext>
              </a:extLst>
            </p:cNvPr>
            <p:cNvPicPr>
              <a:picLocks noChangeAspect="1"/>
            </p:cNvPicPr>
            <p:nvPr/>
          </p:nvPicPr>
          <p:blipFill>
            <a:blip r:embed="rId4"/>
            <a:stretch>
              <a:fillRect/>
            </a:stretch>
          </p:blipFill>
          <p:spPr>
            <a:xfrm>
              <a:off x="7770882" y="5971902"/>
              <a:ext cx="113573" cy="113573"/>
            </a:xfrm>
            <a:prstGeom prst="rect">
              <a:avLst/>
            </a:prstGeom>
          </p:spPr>
        </p:pic>
        <p:pic>
          <p:nvPicPr>
            <p:cNvPr id="21" name="Picture 20">
              <a:extLst>
                <a:ext uri="{FF2B5EF4-FFF2-40B4-BE49-F238E27FC236}">
                  <a16:creationId xmlns:a16="http://schemas.microsoft.com/office/drawing/2014/main" id="{D52CA098-018C-15B9-0851-17B2D5A645B5}"/>
                </a:ext>
              </a:extLst>
            </p:cNvPr>
            <p:cNvPicPr>
              <a:picLocks noChangeAspect="1"/>
            </p:cNvPicPr>
            <p:nvPr/>
          </p:nvPicPr>
          <p:blipFill>
            <a:blip r:embed="rId4"/>
            <a:stretch>
              <a:fillRect/>
            </a:stretch>
          </p:blipFill>
          <p:spPr>
            <a:xfrm>
              <a:off x="7764258" y="6193667"/>
              <a:ext cx="113573" cy="113573"/>
            </a:xfrm>
            <a:prstGeom prst="rect">
              <a:avLst/>
            </a:prstGeom>
          </p:spPr>
        </p:pic>
        <p:pic>
          <p:nvPicPr>
            <p:cNvPr id="22" name="Picture 21">
              <a:extLst>
                <a:ext uri="{FF2B5EF4-FFF2-40B4-BE49-F238E27FC236}">
                  <a16:creationId xmlns:a16="http://schemas.microsoft.com/office/drawing/2014/main" id="{8C929209-4039-2136-47F5-EF51E568C828}"/>
                </a:ext>
              </a:extLst>
            </p:cNvPr>
            <p:cNvPicPr>
              <a:picLocks noChangeAspect="1"/>
            </p:cNvPicPr>
            <p:nvPr/>
          </p:nvPicPr>
          <p:blipFill>
            <a:blip r:embed="rId4"/>
            <a:stretch>
              <a:fillRect/>
            </a:stretch>
          </p:blipFill>
          <p:spPr>
            <a:xfrm>
              <a:off x="7757634" y="6415432"/>
              <a:ext cx="113573" cy="113573"/>
            </a:xfrm>
            <a:prstGeom prst="rect">
              <a:avLst/>
            </a:prstGeom>
          </p:spPr>
        </p:pic>
        <p:pic>
          <p:nvPicPr>
            <p:cNvPr id="23" name="Picture 22">
              <a:extLst>
                <a:ext uri="{FF2B5EF4-FFF2-40B4-BE49-F238E27FC236}">
                  <a16:creationId xmlns:a16="http://schemas.microsoft.com/office/drawing/2014/main" id="{FBB8770D-EED6-48EF-88CE-FAD9AF867EBB}"/>
                </a:ext>
              </a:extLst>
            </p:cNvPr>
            <p:cNvPicPr>
              <a:picLocks noChangeAspect="1"/>
            </p:cNvPicPr>
            <p:nvPr/>
          </p:nvPicPr>
          <p:blipFill>
            <a:blip r:embed="rId4"/>
            <a:stretch>
              <a:fillRect/>
            </a:stretch>
          </p:blipFill>
          <p:spPr>
            <a:xfrm>
              <a:off x="7751010" y="6637197"/>
              <a:ext cx="113573" cy="113573"/>
            </a:xfrm>
            <a:prstGeom prst="rect">
              <a:avLst/>
            </a:prstGeom>
          </p:spPr>
        </p:pic>
      </p:grpSp>
      <p:grpSp>
        <p:nvGrpSpPr>
          <p:cNvPr id="8" name="Group 7">
            <a:extLst>
              <a:ext uri="{FF2B5EF4-FFF2-40B4-BE49-F238E27FC236}">
                <a16:creationId xmlns:a16="http://schemas.microsoft.com/office/drawing/2014/main" id="{59B1D1A7-D440-D09B-0750-99D7B95BDBE9}"/>
              </a:ext>
            </a:extLst>
          </p:cNvPr>
          <p:cNvGrpSpPr/>
          <p:nvPr/>
        </p:nvGrpSpPr>
        <p:grpSpPr>
          <a:xfrm>
            <a:off x="1915559" y="1329906"/>
            <a:ext cx="2570249" cy="3124884"/>
            <a:chOff x="2871280" y="500388"/>
            <a:chExt cx="2570249" cy="3124884"/>
          </a:xfrm>
        </p:grpSpPr>
        <p:grpSp>
          <p:nvGrpSpPr>
            <p:cNvPr id="13" name="Group 12">
              <a:extLst>
                <a:ext uri="{FF2B5EF4-FFF2-40B4-BE49-F238E27FC236}">
                  <a16:creationId xmlns:a16="http://schemas.microsoft.com/office/drawing/2014/main" id="{7C7DF543-5086-346B-F085-C7FED26E8A5A}"/>
                </a:ext>
              </a:extLst>
            </p:cNvPr>
            <p:cNvGrpSpPr/>
            <p:nvPr/>
          </p:nvGrpSpPr>
          <p:grpSpPr>
            <a:xfrm>
              <a:off x="2925858" y="500388"/>
              <a:ext cx="2515671" cy="3124884"/>
              <a:chOff x="4649128" y="569666"/>
              <a:chExt cx="2515671" cy="3124884"/>
            </a:xfrm>
          </p:grpSpPr>
          <p:pic>
            <p:nvPicPr>
              <p:cNvPr id="15" name="Picture 14">
                <a:extLst>
                  <a:ext uri="{FF2B5EF4-FFF2-40B4-BE49-F238E27FC236}">
                    <a16:creationId xmlns:a16="http://schemas.microsoft.com/office/drawing/2014/main" id="{38BAB33F-6308-C4DE-415C-3E2CC7ECAB05}"/>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4649128" y="2747822"/>
                <a:ext cx="2471311" cy="946728"/>
              </a:xfrm>
              <a:prstGeom prst="rect">
                <a:avLst/>
              </a:prstGeom>
              <a:ln>
                <a:noFill/>
              </a:ln>
            </p:spPr>
          </p:pic>
          <p:pic>
            <p:nvPicPr>
              <p:cNvPr id="16" name="Picture 15">
                <a:extLst>
                  <a:ext uri="{FF2B5EF4-FFF2-40B4-BE49-F238E27FC236}">
                    <a16:creationId xmlns:a16="http://schemas.microsoft.com/office/drawing/2014/main" id="{8ACE3D4E-7918-6189-6D33-DE056DD3E2BA}"/>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4693488" y="569666"/>
                <a:ext cx="2426952" cy="1801594"/>
              </a:xfrm>
              <a:prstGeom prst="rect">
                <a:avLst/>
              </a:prstGeom>
              <a:ln>
                <a:noFill/>
              </a:ln>
            </p:spPr>
          </p:pic>
          <p:pic>
            <p:nvPicPr>
              <p:cNvPr id="17" name="Picture 16">
                <a:extLst>
                  <a:ext uri="{FF2B5EF4-FFF2-40B4-BE49-F238E27FC236}">
                    <a16:creationId xmlns:a16="http://schemas.microsoft.com/office/drawing/2014/main" id="{BBB14C80-D750-9333-D3E9-DE202976BC9D}"/>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4693488" y="2371260"/>
                <a:ext cx="2471311" cy="307285"/>
              </a:xfrm>
              <a:prstGeom prst="rect">
                <a:avLst/>
              </a:prstGeom>
              <a:ln>
                <a:noFill/>
              </a:ln>
            </p:spPr>
          </p:pic>
        </p:grpSp>
        <p:sp>
          <p:nvSpPr>
            <p:cNvPr id="14" name="Rectangle 13">
              <a:extLst>
                <a:ext uri="{FF2B5EF4-FFF2-40B4-BE49-F238E27FC236}">
                  <a16:creationId xmlns:a16="http://schemas.microsoft.com/office/drawing/2014/main" id="{44F9AD17-BFF7-EAA9-2801-AF749DCC805B}"/>
                </a:ext>
              </a:extLst>
            </p:cNvPr>
            <p:cNvSpPr/>
            <p:nvPr/>
          </p:nvSpPr>
          <p:spPr>
            <a:xfrm>
              <a:off x="2871280" y="3078448"/>
              <a:ext cx="240877" cy="240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0" name="TextBox 33">
            <a:extLst>
              <a:ext uri="{FF2B5EF4-FFF2-40B4-BE49-F238E27FC236}">
                <a16:creationId xmlns:a16="http://schemas.microsoft.com/office/drawing/2014/main" id="{A4504E9E-20AA-D225-D23D-366E805582CD}"/>
              </a:ext>
            </a:extLst>
          </p:cNvPr>
          <p:cNvSpPr txBox="1"/>
          <p:nvPr/>
        </p:nvSpPr>
        <p:spPr>
          <a:xfrm>
            <a:off x="2176778" y="4471312"/>
            <a:ext cx="228501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Competent Signal Maintenance Tester</a:t>
            </a:r>
            <a:endParaRPr lang="en-US" sz="2000" dirty="0">
              <a:latin typeface="Network Rail Sans" panose="02000000040000020004" pitchFamily="2" charset="0"/>
            </a:endParaRPr>
          </a:p>
        </p:txBody>
      </p:sp>
      <p:sp>
        <p:nvSpPr>
          <p:cNvPr id="11" name="TextBox 34">
            <a:extLst>
              <a:ext uri="{FF2B5EF4-FFF2-40B4-BE49-F238E27FC236}">
                <a16:creationId xmlns:a16="http://schemas.microsoft.com/office/drawing/2014/main" id="{2A4D51D7-AA53-C3E9-78EE-8F42567ABDC1}"/>
              </a:ext>
            </a:extLst>
          </p:cNvPr>
          <p:cNvSpPr txBox="1"/>
          <p:nvPr/>
        </p:nvSpPr>
        <p:spPr>
          <a:xfrm>
            <a:off x="4970688" y="4486590"/>
            <a:ext cx="2428517"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Signal Maintenance Tester in Action Learning</a:t>
            </a:r>
          </a:p>
          <a:p>
            <a:pPr algn="ctr"/>
            <a:r>
              <a:rPr lang="en-GB" sz="2000" dirty="0">
                <a:latin typeface="Network Rail Sans" panose="02000000040000020004" pitchFamily="2" charset="0"/>
              </a:rPr>
              <a:t>(P for Probationary)</a:t>
            </a:r>
            <a:endParaRPr lang="en-US" sz="2000" dirty="0">
              <a:latin typeface="Network Rail Sans" panose="02000000040000020004" pitchFamily="2" charset="0"/>
            </a:endParaRPr>
          </a:p>
        </p:txBody>
      </p:sp>
      <p:sp>
        <p:nvSpPr>
          <p:cNvPr id="12" name="TextBox 35">
            <a:extLst>
              <a:ext uri="{FF2B5EF4-FFF2-40B4-BE49-F238E27FC236}">
                <a16:creationId xmlns:a16="http://schemas.microsoft.com/office/drawing/2014/main" id="{2070FBD3-C959-A2B8-76BD-9220976F94AC}"/>
              </a:ext>
            </a:extLst>
          </p:cNvPr>
          <p:cNvSpPr txBox="1"/>
          <p:nvPr/>
        </p:nvSpPr>
        <p:spPr>
          <a:xfrm>
            <a:off x="7943156" y="4555868"/>
            <a:ext cx="182880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Individual that requires training</a:t>
            </a:r>
            <a:endParaRPr lang="en-US" sz="2000" dirty="0">
              <a:latin typeface="Network Rail Sans" panose="02000000040000020004" pitchFamily="2" charset="0"/>
            </a:endParaRPr>
          </a:p>
        </p:txBody>
      </p:sp>
    </p:spTree>
    <p:extLst>
      <p:ext uri="{BB962C8B-B14F-4D97-AF65-F5344CB8AC3E}">
        <p14:creationId xmlns:p14="http://schemas.microsoft.com/office/powerpoint/2010/main" val="3405612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F6562B-F8E4-58C9-012A-5CEDA600DE5C}"/>
              </a:ext>
            </a:extLst>
          </p:cNvPr>
          <p:cNvSpPr>
            <a:spLocks noGrp="1"/>
          </p:cNvSpPr>
          <p:nvPr>
            <p:ph type="title"/>
          </p:nvPr>
        </p:nvSpPr>
        <p:spPr/>
        <p:txBody>
          <a:bodyPr/>
          <a:lstStyle/>
          <a:p>
            <a:r>
              <a:rPr lang="en-GB" dirty="0"/>
              <a:t>Agenda</a:t>
            </a:r>
          </a:p>
        </p:txBody>
      </p:sp>
      <p:sp>
        <p:nvSpPr>
          <p:cNvPr id="6" name="Text Placeholder 5">
            <a:extLst>
              <a:ext uri="{FF2B5EF4-FFF2-40B4-BE49-F238E27FC236}">
                <a16:creationId xmlns:a16="http://schemas.microsoft.com/office/drawing/2014/main" id="{11EE5949-34AB-FAD0-5DBD-6DBC5685F4E2}"/>
              </a:ext>
            </a:extLst>
          </p:cNvPr>
          <p:cNvSpPr>
            <a:spLocks noGrp="1"/>
          </p:cNvSpPr>
          <p:nvPr>
            <p:ph type="body" sz="quarter" idx="10"/>
          </p:nvPr>
        </p:nvSpPr>
        <p:spPr>
          <a:xfrm>
            <a:off x="970113" y="1441045"/>
            <a:ext cx="10800775" cy="4486967"/>
          </a:xfrm>
        </p:spPr>
        <p:txBody>
          <a:bodyPr/>
          <a:lstStyle/>
          <a:p>
            <a:pPr marL="514350" indent="-514350">
              <a:buClrTx/>
              <a:buAutoNum type="arabicParenR"/>
            </a:pPr>
            <a:r>
              <a:rPr lang="en-GB" dirty="0"/>
              <a:t>Housekeeping arrangements</a:t>
            </a:r>
          </a:p>
          <a:p>
            <a:pPr marL="514350" indent="-514350">
              <a:buClrTx/>
              <a:buAutoNum type="arabicParenR"/>
            </a:pPr>
            <a:r>
              <a:rPr lang="en-GB" dirty="0"/>
              <a:t>Introduction</a:t>
            </a:r>
          </a:p>
          <a:p>
            <a:pPr marL="514350" indent="-514350">
              <a:buClrTx/>
              <a:buAutoNum type="arabicParenR"/>
            </a:pPr>
            <a:r>
              <a:rPr lang="en-GB" dirty="0"/>
              <a:t>Progress update – since previous engagement</a:t>
            </a:r>
          </a:p>
          <a:p>
            <a:pPr marL="514350" indent="-514350">
              <a:buClrTx/>
              <a:buAutoNum type="arabicParenR"/>
            </a:pPr>
            <a:r>
              <a:rPr lang="en-GB" dirty="0"/>
              <a:t>SMTH Standard update – December 2023</a:t>
            </a:r>
          </a:p>
          <a:p>
            <a:pPr marL="514350" indent="-514350">
              <a:buClrTx/>
              <a:buAutoNum type="arabicParenR"/>
            </a:pPr>
            <a:r>
              <a:rPr lang="en-GB" dirty="0"/>
              <a:t>Training and assessment structure</a:t>
            </a:r>
          </a:p>
          <a:p>
            <a:pPr marL="514350" indent="-514350">
              <a:buClrTx/>
              <a:buAutoNum type="arabicParenR"/>
            </a:pPr>
            <a:r>
              <a:rPr lang="en-GB" dirty="0"/>
              <a:t>Transfer of individuals into Sentinel</a:t>
            </a:r>
          </a:p>
          <a:p>
            <a:pPr marL="514350" indent="-514350">
              <a:buClrTx/>
              <a:buAutoNum type="arabicParenR"/>
            </a:pPr>
            <a:r>
              <a:rPr lang="en-GB" dirty="0"/>
              <a:t>Next steps</a:t>
            </a:r>
          </a:p>
          <a:p>
            <a:pPr marL="514350" indent="-514350">
              <a:buClrTx/>
              <a:buAutoNum type="arabicParenR"/>
            </a:pPr>
            <a:r>
              <a:rPr lang="en-GB" dirty="0"/>
              <a:t>IRSE Licencing for Signal Maintenance Testers</a:t>
            </a:r>
          </a:p>
          <a:p>
            <a:pPr marL="514350" indent="-514350">
              <a:buAutoNum type="arabicParenR"/>
            </a:pPr>
            <a:endParaRPr lang="en-GB" dirty="0"/>
          </a:p>
          <a:p>
            <a:pPr marL="514350" indent="-514350">
              <a:buAutoNum type="arabicParenR"/>
            </a:pPr>
            <a:endParaRPr lang="en-GB" dirty="0"/>
          </a:p>
        </p:txBody>
      </p:sp>
    </p:spTree>
    <p:extLst>
      <p:ext uri="{BB962C8B-B14F-4D97-AF65-F5344CB8AC3E}">
        <p14:creationId xmlns:p14="http://schemas.microsoft.com/office/powerpoint/2010/main" val="3429822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89D311-EE65-3ED9-FB5B-2CE09ED4A6C9}"/>
              </a:ext>
            </a:extLst>
          </p:cNvPr>
          <p:cNvSpPr>
            <a:spLocks noGrp="1"/>
          </p:cNvSpPr>
          <p:nvPr>
            <p:ph type="title"/>
          </p:nvPr>
        </p:nvSpPr>
        <p:spPr/>
        <p:txBody>
          <a:bodyPr/>
          <a:lstStyle/>
          <a:p>
            <a:r>
              <a:rPr lang="en-GB" dirty="0"/>
              <a:t>Training and Assessment</a:t>
            </a:r>
          </a:p>
        </p:txBody>
      </p:sp>
    </p:spTree>
    <p:extLst>
      <p:ext uri="{BB962C8B-B14F-4D97-AF65-F5344CB8AC3E}">
        <p14:creationId xmlns:p14="http://schemas.microsoft.com/office/powerpoint/2010/main" val="147996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350D0-469F-5972-D804-1DC2900DA144}"/>
              </a:ext>
            </a:extLst>
          </p:cNvPr>
          <p:cNvSpPr>
            <a:spLocks noGrp="1"/>
          </p:cNvSpPr>
          <p:nvPr>
            <p:ph type="body" sz="quarter" idx="10"/>
          </p:nvPr>
        </p:nvSpPr>
        <p:spPr>
          <a:xfrm>
            <a:off x="887457" y="1546433"/>
            <a:ext cx="6244863" cy="4730134"/>
          </a:xfrm>
        </p:spPr>
        <p:txBody>
          <a:bodyPr>
            <a:normAutofit/>
          </a:bodyPr>
          <a:lstStyle/>
          <a:p>
            <a:r>
              <a:rPr lang="en-GB" dirty="0"/>
              <a:t>The  Network Rail and training supplier working group developed a training and assessment solution for the industry for these competences.</a:t>
            </a:r>
          </a:p>
          <a:p>
            <a:endParaRPr lang="en-GB" dirty="0"/>
          </a:p>
          <a:p>
            <a:r>
              <a:rPr lang="en-GB" dirty="0"/>
              <a:t>Mandated in the December 2023 update of the SMTH standard.</a:t>
            </a:r>
          </a:p>
          <a:p>
            <a:endParaRPr lang="en-GB" dirty="0"/>
          </a:p>
          <a:p>
            <a:endParaRPr lang="en-GB" dirty="0"/>
          </a:p>
          <a:p>
            <a:endParaRPr lang="en-GB" dirty="0"/>
          </a:p>
          <a:p>
            <a:endParaRPr lang="en-GB" dirty="0"/>
          </a:p>
          <a:p>
            <a:pPr marL="457200" indent="-4572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F5222FB5-062D-C932-D180-EACD08AA7836}"/>
              </a:ext>
            </a:extLst>
          </p:cNvPr>
          <p:cNvSpPr>
            <a:spLocks noGrp="1"/>
          </p:cNvSpPr>
          <p:nvPr>
            <p:ph type="title"/>
          </p:nvPr>
        </p:nvSpPr>
        <p:spPr>
          <a:xfrm>
            <a:off x="887457" y="223742"/>
            <a:ext cx="9332922" cy="831708"/>
          </a:xfrm>
        </p:spPr>
        <p:txBody>
          <a:bodyPr>
            <a:noAutofit/>
          </a:bodyPr>
          <a:lstStyle/>
          <a:p>
            <a:r>
              <a:rPr lang="en-GB"/>
              <a:t>Route to competence</a:t>
            </a:r>
            <a:r>
              <a:rPr lang="en-GB" dirty="0"/>
              <a:t> from 2</a:t>
            </a:r>
            <a:r>
              <a:rPr lang="en-GB" baseline="30000" dirty="0"/>
              <a:t>nd</a:t>
            </a:r>
            <a:r>
              <a:rPr lang="en-GB" dirty="0"/>
              <a:t> March 2024</a:t>
            </a:r>
          </a:p>
        </p:txBody>
      </p:sp>
      <p:pic>
        <p:nvPicPr>
          <p:cNvPr id="3" name="Picture 2">
            <a:extLst>
              <a:ext uri="{FF2B5EF4-FFF2-40B4-BE49-F238E27FC236}">
                <a16:creationId xmlns:a16="http://schemas.microsoft.com/office/drawing/2014/main" id="{3C18AF8D-DFE6-3636-887C-8C7C804CB4AF}"/>
              </a:ext>
            </a:extLst>
          </p:cNvPr>
          <p:cNvPicPr>
            <a:picLocks noChangeAspect="1"/>
          </p:cNvPicPr>
          <p:nvPr/>
        </p:nvPicPr>
        <p:blipFill>
          <a:blip r:embed="rId3"/>
          <a:stretch>
            <a:fillRect/>
          </a:stretch>
        </p:blipFill>
        <p:spPr>
          <a:xfrm>
            <a:off x="7448297" y="1496013"/>
            <a:ext cx="4615065" cy="3823181"/>
          </a:xfrm>
          <a:prstGeom prst="rect">
            <a:avLst/>
          </a:prstGeom>
        </p:spPr>
      </p:pic>
    </p:spTree>
    <p:extLst>
      <p:ext uri="{BB962C8B-B14F-4D97-AF65-F5344CB8AC3E}">
        <p14:creationId xmlns:p14="http://schemas.microsoft.com/office/powerpoint/2010/main" val="279803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350D0-469F-5972-D804-1DC2900DA144}"/>
              </a:ext>
            </a:extLst>
          </p:cNvPr>
          <p:cNvSpPr>
            <a:spLocks noGrp="1"/>
          </p:cNvSpPr>
          <p:nvPr>
            <p:ph type="body" sz="quarter" idx="10"/>
          </p:nvPr>
        </p:nvSpPr>
        <p:spPr>
          <a:xfrm>
            <a:off x="887457" y="1546433"/>
            <a:ext cx="6244863" cy="4730134"/>
          </a:xfrm>
        </p:spPr>
        <p:txBody>
          <a:bodyPr>
            <a:normAutofit lnSpcReduction="10000"/>
          </a:bodyPr>
          <a:lstStyle/>
          <a:p>
            <a:pPr marL="457200" indent="-457200">
              <a:buClrTx/>
              <a:buFont typeface="Arial" panose="020B0604020202020204" pitchFamily="34" charset="0"/>
              <a:buChar char="•"/>
            </a:pPr>
            <a:r>
              <a:rPr lang="en-GB" dirty="0"/>
              <a:t>The initial training and practical assessment have been split</a:t>
            </a:r>
          </a:p>
          <a:p>
            <a:pPr marL="457200" indent="-457200">
              <a:buClrTx/>
              <a:buFont typeface="Arial" panose="020B0604020202020204" pitchFamily="34" charset="0"/>
              <a:buChar char="•"/>
            </a:pPr>
            <a:r>
              <a:rPr lang="en-GB" dirty="0"/>
              <a:t>A candidate who has successfully completed the 10-day course will leave as a ‘Signal Maintenance Tester in Action Learning’ </a:t>
            </a:r>
          </a:p>
          <a:p>
            <a:pPr marL="457200" indent="-457200">
              <a:buClrTx/>
              <a:buFont typeface="Arial" panose="020B0604020202020204" pitchFamily="34" charset="0"/>
              <a:buChar char="•"/>
            </a:pPr>
            <a:r>
              <a:rPr lang="en-GB" dirty="0"/>
              <a:t>The period of Action Learning is between 2 and 6 months </a:t>
            </a:r>
          </a:p>
          <a:p>
            <a:pPr marL="457200" indent="-457200">
              <a:buClrTx/>
              <a:buFont typeface="Arial" panose="020B0604020202020204" pitchFamily="34" charset="0"/>
              <a:buChar char="•"/>
            </a:pPr>
            <a:r>
              <a:rPr lang="en-GB" dirty="0"/>
              <a:t>After Action Learning the candidate can return for a practical assessment to become a ‘Competent Signal Maintenance Tester’</a:t>
            </a:r>
          </a:p>
          <a:p>
            <a:endParaRPr lang="en-GB" dirty="0"/>
          </a:p>
          <a:p>
            <a:endParaRPr lang="en-GB" dirty="0"/>
          </a:p>
          <a:p>
            <a:endParaRPr lang="en-GB" dirty="0"/>
          </a:p>
          <a:p>
            <a:endParaRPr lang="en-GB" dirty="0"/>
          </a:p>
          <a:p>
            <a:pPr marL="457200" indent="-45720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F5222FB5-062D-C932-D180-EACD08AA7836}"/>
              </a:ext>
            </a:extLst>
          </p:cNvPr>
          <p:cNvSpPr>
            <a:spLocks noGrp="1"/>
          </p:cNvSpPr>
          <p:nvPr>
            <p:ph type="title"/>
          </p:nvPr>
        </p:nvSpPr>
        <p:spPr>
          <a:xfrm>
            <a:off x="887457" y="223742"/>
            <a:ext cx="9332922" cy="831708"/>
          </a:xfrm>
        </p:spPr>
        <p:txBody>
          <a:bodyPr>
            <a:noAutofit/>
          </a:bodyPr>
          <a:lstStyle/>
          <a:p>
            <a:r>
              <a:rPr lang="en-GB" dirty="0"/>
              <a:t>Training and assessment process from 2</a:t>
            </a:r>
            <a:r>
              <a:rPr lang="en-GB" baseline="30000" dirty="0"/>
              <a:t>nd</a:t>
            </a:r>
            <a:r>
              <a:rPr lang="en-GB" dirty="0"/>
              <a:t> March 2024</a:t>
            </a:r>
          </a:p>
        </p:txBody>
      </p:sp>
      <p:pic>
        <p:nvPicPr>
          <p:cNvPr id="3" name="Picture 2">
            <a:extLst>
              <a:ext uri="{FF2B5EF4-FFF2-40B4-BE49-F238E27FC236}">
                <a16:creationId xmlns:a16="http://schemas.microsoft.com/office/drawing/2014/main" id="{3C18AF8D-DFE6-3636-887C-8C7C804CB4AF}"/>
              </a:ext>
            </a:extLst>
          </p:cNvPr>
          <p:cNvPicPr>
            <a:picLocks noChangeAspect="1"/>
          </p:cNvPicPr>
          <p:nvPr/>
        </p:nvPicPr>
        <p:blipFill>
          <a:blip r:embed="rId3"/>
          <a:stretch>
            <a:fillRect/>
          </a:stretch>
        </p:blipFill>
        <p:spPr>
          <a:xfrm>
            <a:off x="7448297" y="1496013"/>
            <a:ext cx="4615065" cy="3823181"/>
          </a:xfrm>
          <a:prstGeom prst="rect">
            <a:avLst/>
          </a:prstGeom>
        </p:spPr>
      </p:pic>
    </p:spTree>
    <p:extLst>
      <p:ext uri="{BB962C8B-B14F-4D97-AF65-F5344CB8AC3E}">
        <p14:creationId xmlns:p14="http://schemas.microsoft.com/office/powerpoint/2010/main" val="188467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85D3BC-9181-4101-B75B-B89CF56623F4}"/>
              </a:ext>
            </a:extLst>
          </p:cNvPr>
          <p:cNvSpPr>
            <a:spLocks noGrp="1"/>
          </p:cNvSpPr>
          <p:nvPr>
            <p:ph type="body" sz="quarter" idx="10"/>
          </p:nvPr>
        </p:nvSpPr>
        <p:spPr>
          <a:xfrm>
            <a:off x="860578" y="1551574"/>
            <a:ext cx="10470844" cy="5722238"/>
          </a:xfrm>
        </p:spPr>
        <p:txBody>
          <a:bodyPr>
            <a:normAutofit/>
          </a:bodyPr>
          <a:lstStyle/>
          <a:p>
            <a:pPr>
              <a:lnSpc>
                <a:spcPct val="107000"/>
              </a:lnSpc>
              <a:spcAft>
                <a:spcPts val="600"/>
              </a:spcAft>
            </a:pPr>
            <a:endParaRPr lang="en-GB" b="1" dirty="0">
              <a:effectLst/>
              <a:latin typeface="Network Rail Sans" panose="02000000040000020004" pitchFamily="2" charset="0"/>
              <a:ea typeface="Calibri" panose="020F0502020204030204" pitchFamily="34" charset="0"/>
              <a:cs typeface="Arial" panose="020B0604020202020204" pitchFamily="34" charset="0"/>
            </a:endParaRPr>
          </a:p>
          <a:p>
            <a:pPr>
              <a:lnSpc>
                <a:spcPct val="107000"/>
              </a:lnSpc>
              <a:spcAft>
                <a:spcPts val="600"/>
              </a:spcAft>
            </a:pPr>
            <a:endParaRPr lang="en-GB" dirty="0">
              <a:effectLst/>
              <a:latin typeface="Network Rail Sans" panose="02000000040000020004" pitchFamily="2" charset="0"/>
              <a:ea typeface="Calibri" panose="020F0502020204030204" pitchFamily="34" charset="0"/>
              <a:cs typeface="Arial" panose="020B0604020202020204" pitchFamily="34" charset="0"/>
            </a:endParaRPr>
          </a:p>
          <a:p>
            <a:endParaRPr lang="en-GB" dirty="0"/>
          </a:p>
          <a:p>
            <a:endParaRPr lang="en-GB" dirty="0"/>
          </a:p>
        </p:txBody>
      </p:sp>
      <p:sp>
        <p:nvSpPr>
          <p:cNvPr id="5" name="Title 4">
            <a:extLst>
              <a:ext uri="{FF2B5EF4-FFF2-40B4-BE49-F238E27FC236}">
                <a16:creationId xmlns:a16="http://schemas.microsoft.com/office/drawing/2014/main" id="{01FF9387-B285-49B1-9B87-CB6932641701}"/>
              </a:ext>
            </a:extLst>
          </p:cNvPr>
          <p:cNvSpPr>
            <a:spLocks noGrp="1"/>
          </p:cNvSpPr>
          <p:nvPr>
            <p:ph type="title"/>
          </p:nvPr>
        </p:nvSpPr>
        <p:spPr>
          <a:xfrm>
            <a:off x="988235" y="0"/>
            <a:ext cx="10800776" cy="831500"/>
          </a:xfrm>
        </p:spPr>
        <p:txBody>
          <a:bodyPr/>
          <a:lstStyle/>
          <a:p>
            <a:pPr algn="l"/>
            <a:r>
              <a:rPr lang="en-GB" sz="3200" dirty="0"/>
              <a:t>Proposed Initial </a:t>
            </a:r>
            <a:r>
              <a:rPr lang="en-GB" dirty="0"/>
              <a:t>Route to Competence</a:t>
            </a:r>
            <a:endParaRPr lang="en-US" sz="3200" dirty="0"/>
          </a:p>
        </p:txBody>
      </p:sp>
      <p:graphicFrame>
        <p:nvGraphicFramePr>
          <p:cNvPr id="7" name="Diagram 6" descr="Placeholder Timeline&#10;">
            <a:extLst>
              <a:ext uri="{FF2B5EF4-FFF2-40B4-BE49-F238E27FC236}">
                <a16:creationId xmlns:a16="http://schemas.microsoft.com/office/drawing/2014/main" id="{A4777A3C-73A8-EDC7-1D44-95EFF3A2CBC4}"/>
              </a:ext>
            </a:extLst>
          </p:cNvPr>
          <p:cNvGraphicFramePr/>
          <p:nvPr>
            <p:extLst>
              <p:ext uri="{D42A27DB-BD31-4B8C-83A1-F6EECF244321}">
                <p14:modId xmlns:p14="http://schemas.microsoft.com/office/powerpoint/2010/main" val="2687928889"/>
              </p:ext>
            </p:extLst>
          </p:nvPr>
        </p:nvGraphicFramePr>
        <p:xfrm>
          <a:off x="988235" y="577500"/>
          <a:ext cx="10939605" cy="564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E6117C4-3410-8155-F969-C973EC767A21}"/>
              </a:ext>
            </a:extLst>
          </p:cNvPr>
          <p:cNvSpPr txBox="1"/>
          <p:nvPr/>
        </p:nvSpPr>
        <p:spPr>
          <a:xfrm>
            <a:off x="10439882" y="3680448"/>
            <a:ext cx="1440180" cy="10926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sz="1300" dirty="0"/>
              <a:t>Successful outcome: </a:t>
            </a:r>
            <a:r>
              <a:rPr lang="en-GB" sz="1300" i="1" dirty="0"/>
              <a:t>Competent Signal Maintenance Tester</a:t>
            </a:r>
          </a:p>
        </p:txBody>
      </p:sp>
      <p:pic>
        <p:nvPicPr>
          <p:cNvPr id="4" name="Graphic 3" descr="Stopwatch with solid fill">
            <a:extLst>
              <a:ext uri="{FF2B5EF4-FFF2-40B4-BE49-F238E27FC236}">
                <a16:creationId xmlns:a16="http://schemas.microsoft.com/office/drawing/2014/main" id="{76D27E4D-313C-7F25-857F-0AE4DA75B7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94878" y="5813130"/>
            <a:ext cx="809579" cy="809579"/>
          </a:xfrm>
          <a:prstGeom prst="rect">
            <a:avLst/>
          </a:prstGeom>
        </p:spPr>
      </p:pic>
      <p:sp>
        <p:nvSpPr>
          <p:cNvPr id="10" name="TextBox 9">
            <a:extLst>
              <a:ext uri="{FF2B5EF4-FFF2-40B4-BE49-F238E27FC236}">
                <a16:creationId xmlns:a16="http://schemas.microsoft.com/office/drawing/2014/main" id="{02C7D7D1-F7B5-42AB-7807-7093A67A67A4}"/>
              </a:ext>
            </a:extLst>
          </p:cNvPr>
          <p:cNvSpPr txBox="1"/>
          <p:nvPr/>
        </p:nvSpPr>
        <p:spPr>
          <a:xfrm>
            <a:off x="3504457" y="6053368"/>
            <a:ext cx="2227270" cy="461665"/>
          </a:xfrm>
          <a:prstGeom prst="rect">
            <a:avLst/>
          </a:prstGeom>
          <a:noFill/>
          <a:ln w="19050">
            <a:solidFill>
              <a:schemeClr val="accent6"/>
            </a:solidFill>
            <a:prstDash val="dash"/>
          </a:ln>
        </p:spPr>
        <p:txBody>
          <a:bodyPr wrap="square" rtlCol="0">
            <a:spAutoFit/>
          </a:bodyPr>
          <a:lstStyle/>
          <a:p>
            <a:r>
              <a:rPr lang="en-GB" sz="1200" dirty="0"/>
              <a:t>The clock starts ticking on the </a:t>
            </a:r>
          </a:p>
          <a:p>
            <a:r>
              <a:rPr lang="en-GB" sz="1200" dirty="0"/>
              <a:t>36 months competence validity </a:t>
            </a:r>
          </a:p>
        </p:txBody>
      </p:sp>
      <p:cxnSp>
        <p:nvCxnSpPr>
          <p:cNvPr id="12" name="Straight Connector 11">
            <a:extLst>
              <a:ext uri="{FF2B5EF4-FFF2-40B4-BE49-F238E27FC236}">
                <a16:creationId xmlns:a16="http://schemas.microsoft.com/office/drawing/2014/main" id="{5BC75D73-6DB8-D4E0-BE4C-B530D62BBA4E}"/>
              </a:ext>
            </a:extLst>
          </p:cNvPr>
          <p:cNvCxnSpPr>
            <a:endCxn id="4" idx="0"/>
          </p:cNvCxnSpPr>
          <p:nvPr/>
        </p:nvCxnSpPr>
        <p:spPr>
          <a:xfrm>
            <a:off x="3099667" y="5524181"/>
            <a:ext cx="1" cy="288949"/>
          </a:xfrm>
          <a:prstGeom prst="line">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9619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85D3BC-9181-4101-B75B-B89CF56623F4}"/>
              </a:ext>
            </a:extLst>
          </p:cNvPr>
          <p:cNvSpPr>
            <a:spLocks noGrp="1"/>
          </p:cNvSpPr>
          <p:nvPr>
            <p:ph type="body" sz="quarter" idx="10"/>
          </p:nvPr>
        </p:nvSpPr>
        <p:spPr>
          <a:xfrm>
            <a:off x="860578" y="1551574"/>
            <a:ext cx="10470844" cy="5722238"/>
          </a:xfrm>
        </p:spPr>
        <p:txBody>
          <a:bodyPr>
            <a:normAutofit/>
          </a:bodyPr>
          <a:lstStyle/>
          <a:p>
            <a:pPr>
              <a:lnSpc>
                <a:spcPct val="107000"/>
              </a:lnSpc>
              <a:spcAft>
                <a:spcPts val="600"/>
              </a:spcAft>
            </a:pPr>
            <a:endParaRPr lang="en-GB" b="1" dirty="0">
              <a:effectLst/>
              <a:latin typeface="Network Rail Sans" panose="02000000040000020004" pitchFamily="2" charset="0"/>
              <a:ea typeface="Calibri" panose="020F0502020204030204" pitchFamily="34" charset="0"/>
              <a:cs typeface="Arial" panose="020B0604020202020204" pitchFamily="34" charset="0"/>
            </a:endParaRPr>
          </a:p>
          <a:p>
            <a:pPr>
              <a:lnSpc>
                <a:spcPct val="107000"/>
              </a:lnSpc>
              <a:spcAft>
                <a:spcPts val="600"/>
              </a:spcAft>
            </a:pPr>
            <a:endParaRPr lang="en-GB" dirty="0">
              <a:effectLst/>
              <a:latin typeface="Network Rail Sans" panose="02000000040000020004" pitchFamily="2" charset="0"/>
              <a:ea typeface="Calibri" panose="020F0502020204030204" pitchFamily="34" charset="0"/>
              <a:cs typeface="Arial" panose="020B0604020202020204" pitchFamily="34" charset="0"/>
            </a:endParaRPr>
          </a:p>
          <a:p>
            <a:endParaRPr lang="en-GB" dirty="0"/>
          </a:p>
          <a:p>
            <a:endParaRPr lang="en-GB" dirty="0"/>
          </a:p>
        </p:txBody>
      </p:sp>
      <p:sp>
        <p:nvSpPr>
          <p:cNvPr id="5" name="Title 4">
            <a:extLst>
              <a:ext uri="{FF2B5EF4-FFF2-40B4-BE49-F238E27FC236}">
                <a16:creationId xmlns:a16="http://schemas.microsoft.com/office/drawing/2014/main" id="{01FF9387-B285-49B1-9B87-CB6932641701}"/>
              </a:ext>
            </a:extLst>
          </p:cNvPr>
          <p:cNvSpPr>
            <a:spLocks noGrp="1"/>
          </p:cNvSpPr>
          <p:nvPr>
            <p:ph type="title"/>
          </p:nvPr>
        </p:nvSpPr>
        <p:spPr>
          <a:xfrm>
            <a:off x="1049195" y="0"/>
            <a:ext cx="10800776" cy="1331627"/>
          </a:xfrm>
        </p:spPr>
        <p:txBody>
          <a:bodyPr>
            <a:normAutofit/>
          </a:bodyPr>
          <a:lstStyle/>
          <a:p>
            <a:pPr algn="l"/>
            <a:r>
              <a:rPr lang="en-GB" sz="3200" dirty="0"/>
              <a:t>Maintenance of SMTH competence – </a:t>
            </a:r>
            <a:br>
              <a:rPr lang="en-GB" sz="3200" dirty="0"/>
            </a:br>
            <a:r>
              <a:rPr lang="en-GB" sz="3200" dirty="0"/>
              <a:t>First renewal cycle after initial training</a:t>
            </a:r>
            <a:endParaRPr lang="en-US" sz="3200" dirty="0"/>
          </a:p>
        </p:txBody>
      </p:sp>
      <p:graphicFrame>
        <p:nvGraphicFramePr>
          <p:cNvPr id="8" name="Diagram 7" descr="Placeholder Timeline&#10;">
            <a:extLst>
              <a:ext uri="{FF2B5EF4-FFF2-40B4-BE49-F238E27FC236}">
                <a16:creationId xmlns:a16="http://schemas.microsoft.com/office/drawing/2014/main" id="{E6814FEF-E8FA-76F0-2C8A-AE0C5DC443B7}"/>
              </a:ext>
            </a:extLst>
          </p:cNvPr>
          <p:cNvGraphicFramePr/>
          <p:nvPr>
            <p:extLst>
              <p:ext uri="{D42A27DB-BD31-4B8C-83A1-F6EECF244321}">
                <p14:modId xmlns:p14="http://schemas.microsoft.com/office/powerpoint/2010/main" val="3726366772"/>
              </p:ext>
            </p:extLst>
          </p:nvPr>
        </p:nvGraphicFramePr>
        <p:xfrm>
          <a:off x="1049195" y="1321986"/>
          <a:ext cx="10939605" cy="538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1" descr="Stopwatch with solid fill">
            <a:extLst>
              <a:ext uri="{FF2B5EF4-FFF2-40B4-BE49-F238E27FC236}">
                <a16:creationId xmlns:a16="http://schemas.microsoft.com/office/drawing/2014/main" id="{4242FDF2-342C-FB61-D46A-9FF532CB9B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1144" y="1088670"/>
            <a:ext cx="678064" cy="678064"/>
          </a:xfrm>
          <a:prstGeom prst="rect">
            <a:avLst/>
          </a:prstGeom>
        </p:spPr>
      </p:pic>
      <p:sp>
        <p:nvSpPr>
          <p:cNvPr id="3" name="TextBox 2">
            <a:extLst>
              <a:ext uri="{FF2B5EF4-FFF2-40B4-BE49-F238E27FC236}">
                <a16:creationId xmlns:a16="http://schemas.microsoft.com/office/drawing/2014/main" id="{9AFF0882-27AF-68CD-F3C3-5DB3C39B4217}"/>
              </a:ext>
            </a:extLst>
          </p:cNvPr>
          <p:cNvSpPr txBox="1"/>
          <p:nvPr/>
        </p:nvSpPr>
        <p:spPr>
          <a:xfrm>
            <a:off x="7897183" y="1196845"/>
            <a:ext cx="1472727" cy="400110"/>
          </a:xfrm>
          <a:prstGeom prst="rect">
            <a:avLst/>
          </a:prstGeom>
          <a:solidFill>
            <a:schemeClr val="bg1"/>
          </a:solidFill>
          <a:ln w="19050">
            <a:solidFill>
              <a:srgbClr val="FF0000"/>
            </a:solidFill>
            <a:prstDash val="dash"/>
          </a:ln>
        </p:spPr>
        <p:txBody>
          <a:bodyPr wrap="square" rtlCol="0">
            <a:spAutoFit/>
          </a:bodyPr>
          <a:lstStyle/>
          <a:p>
            <a:r>
              <a:rPr lang="en-GB" sz="1000" dirty="0"/>
              <a:t>36 months competence validity ends</a:t>
            </a:r>
          </a:p>
        </p:txBody>
      </p:sp>
      <p:cxnSp>
        <p:nvCxnSpPr>
          <p:cNvPr id="4" name="Straight Connector 3">
            <a:extLst>
              <a:ext uri="{FF2B5EF4-FFF2-40B4-BE49-F238E27FC236}">
                <a16:creationId xmlns:a16="http://schemas.microsoft.com/office/drawing/2014/main" id="{FE0F8AAF-309B-1CB9-C80A-099792EF80C9}"/>
              </a:ext>
            </a:extLst>
          </p:cNvPr>
          <p:cNvCxnSpPr>
            <a:cxnSpLocks/>
          </p:cNvCxnSpPr>
          <p:nvPr/>
        </p:nvCxnSpPr>
        <p:spPr>
          <a:xfrm flipH="1">
            <a:off x="7581368" y="1661633"/>
            <a:ext cx="2083" cy="269860"/>
          </a:xfrm>
          <a:prstGeom prst="line">
            <a:avLst/>
          </a:prstGeom>
          <a:ln w="19050">
            <a:solidFill>
              <a:srgbClr val="FF0000"/>
            </a:solidFill>
            <a:prstDash val="dash"/>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25D3453A-D89F-D17F-8BBF-20DD57C5FD7B}"/>
              </a:ext>
            </a:extLst>
          </p:cNvPr>
          <p:cNvCxnSpPr/>
          <p:nvPr/>
        </p:nvCxnSpPr>
        <p:spPr>
          <a:xfrm>
            <a:off x="772400" y="4012602"/>
            <a:ext cx="276795"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2471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85D3BC-9181-4101-B75B-B89CF56623F4}"/>
              </a:ext>
            </a:extLst>
          </p:cNvPr>
          <p:cNvSpPr>
            <a:spLocks noGrp="1"/>
          </p:cNvSpPr>
          <p:nvPr>
            <p:ph type="body" sz="quarter" idx="10"/>
          </p:nvPr>
        </p:nvSpPr>
        <p:spPr>
          <a:xfrm>
            <a:off x="860578" y="1551574"/>
            <a:ext cx="10470844" cy="5722238"/>
          </a:xfrm>
        </p:spPr>
        <p:txBody>
          <a:bodyPr>
            <a:normAutofit/>
          </a:bodyPr>
          <a:lstStyle/>
          <a:p>
            <a:pPr>
              <a:lnSpc>
                <a:spcPct val="107000"/>
              </a:lnSpc>
              <a:spcAft>
                <a:spcPts val="600"/>
              </a:spcAft>
            </a:pPr>
            <a:endParaRPr lang="en-GB" b="1" dirty="0">
              <a:effectLst/>
              <a:latin typeface="Network Rail Sans" panose="02000000040000020004" pitchFamily="2" charset="0"/>
              <a:ea typeface="Calibri" panose="020F0502020204030204" pitchFamily="34" charset="0"/>
              <a:cs typeface="Arial" panose="020B0604020202020204" pitchFamily="34" charset="0"/>
            </a:endParaRPr>
          </a:p>
          <a:p>
            <a:pPr>
              <a:lnSpc>
                <a:spcPct val="107000"/>
              </a:lnSpc>
              <a:spcAft>
                <a:spcPts val="600"/>
              </a:spcAft>
            </a:pPr>
            <a:endParaRPr lang="en-GB" dirty="0">
              <a:effectLst/>
              <a:latin typeface="Network Rail Sans" panose="02000000040000020004" pitchFamily="2" charset="0"/>
              <a:ea typeface="Calibri" panose="020F0502020204030204" pitchFamily="34" charset="0"/>
              <a:cs typeface="Arial" panose="020B0604020202020204" pitchFamily="34" charset="0"/>
            </a:endParaRPr>
          </a:p>
          <a:p>
            <a:endParaRPr lang="en-GB" dirty="0"/>
          </a:p>
          <a:p>
            <a:endParaRPr lang="en-GB" dirty="0"/>
          </a:p>
        </p:txBody>
      </p:sp>
      <p:sp>
        <p:nvSpPr>
          <p:cNvPr id="5" name="Title 4">
            <a:extLst>
              <a:ext uri="{FF2B5EF4-FFF2-40B4-BE49-F238E27FC236}">
                <a16:creationId xmlns:a16="http://schemas.microsoft.com/office/drawing/2014/main" id="{01FF9387-B285-49B1-9B87-CB6932641701}"/>
              </a:ext>
            </a:extLst>
          </p:cNvPr>
          <p:cNvSpPr>
            <a:spLocks noGrp="1"/>
          </p:cNvSpPr>
          <p:nvPr>
            <p:ph type="title"/>
          </p:nvPr>
        </p:nvSpPr>
        <p:spPr>
          <a:xfrm>
            <a:off x="1049195" y="0"/>
            <a:ext cx="10800776" cy="1199547"/>
          </a:xfrm>
        </p:spPr>
        <p:txBody>
          <a:bodyPr>
            <a:normAutofit/>
          </a:bodyPr>
          <a:lstStyle/>
          <a:p>
            <a:pPr algn="l"/>
            <a:r>
              <a:rPr lang="en-GB" sz="3200" dirty="0"/>
              <a:t>Maintenance of SMTH competence – </a:t>
            </a:r>
            <a:br>
              <a:rPr lang="en-GB" sz="3200" dirty="0"/>
            </a:br>
            <a:r>
              <a:rPr lang="en-GB" sz="3200" dirty="0"/>
              <a:t>Subsequent renewal cycles</a:t>
            </a:r>
            <a:endParaRPr lang="en-US" sz="3200" dirty="0"/>
          </a:p>
        </p:txBody>
      </p:sp>
      <p:graphicFrame>
        <p:nvGraphicFramePr>
          <p:cNvPr id="7" name="Diagram 6" descr="Placeholder Timeline&#10;">
            <a:extLst>
              <a:ext uri="{FF2B5EF4-FFF2-40B4-BE49-F238E27FC236}">
                <a16:creationId xmlns:a16="http://schemas.microsoft.com/office/drawing/2014/main" id="{A4777A3C-73A8-EDC7-1D44-95EFF3A2CBC4}"/>
              </a:ext>
            </a:extLst>
          </p:cNvPr>
          <p:cNvGraphicFramePr/>
          <p:nvPr>
            <p:extLst>
              <p:ext uri="{D42A27DB-BD31-4B8C-83A1-F6EECF244321}">
                <p14:modId xmlns:p14="http://schemas.microsoft.com/office/powerpoint/2010/main" val="3045117456"/>
              </p:ext>
            </p:extLst>
          </p:nvPr>
        </p:nvGraphicFramePr>
        <p:xfrm>
          <a:off x="1049195" y="1106826"/>
          <a:ext cx="10939605" cy="538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Straight Arrow Connector 1">
            <a:extLst>
              <a:ext uri="{FF2B5EF4-FFF2-40B4-BE49-F238E27FC236}">
                <a16:creationId xmlns:a16="http://schemas.microsoft.com/office/drawing/2014/main" id="{EA4B1FB8-D928-F4A4-D66B-CB36F9159561}"/>
              </a:ext>
            </a:extLst>
          </p:cNvPr>
          <p:cNvCxnSpPr/>
          <p:nvPr/>
        </p:nvCxnSpPr>
        <p:spPr>
          <a:xfrm>
            <a:off x="772400" y="3797446"/>
            <a:ext cx="276795"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7675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DA6B-0963-AABB-8058-BC168E5D9C34}"/>
              </a:ext>
            </a:extLst>
          </p:cNvPr>
          <p:cNvSpPr>
            <a:spLocks noGrp="1"/>
          </p:cNvSpPr>
          <p:nvPr>
            <p:ph type="title"/>
          </p:nvPr>
        </p:nvSpPr>
        <p:spPr>
          <a:xfrm>
            <a:off x="921832" y="56346"/>
            <a:ext cx="10800776" cy="831500"/>
          </a:xfrm>
        </p:spPr>
        <p:txBody>
          <a:bodyPr/>
          <a:lstStyle/>
          <a:p>
            <a:r>
              <a:rPr lang="en-GB" sz="3200" b="1" dirty="0">
                <a:solidFill>
                  <a:srgbClr val="8DC055"/>
                </a:solidFill>
                <a:latin typeface="Network Rail Sans" charset="0"/>
              </a:rPr>
              <a:t>Example of a Learner Journey</a:t>
            </a:r>
            <a:endParaRPr lang="en-GB" dirty="0"/>
          </a:p>
        </p:txBody>
      </p:sp>
      <p:sp>
        <p:nvSpPr>
          <p:cNvPr id="15" name="Text Placeholder 8">
            <a:extLst>
              <a:ext uri="{FF2B5EF4-FFF2-40B4-BE49-F238E27FC236}">
                <a16:creationId xmlns:a16="http://schemas.microsoft.com/office/drawing/2014/main" id="{A7D5C4E1-E406-BB19-3040-C1F54C801647}"/>
              </a:ext>
            </a:extLst>
          </p:cNvPr>
          <p:cNvSpPr>
            <a:spLocks noGrp="1"/>
          </p:cNvSpPr>
          <p:nvPr>
            <p:ph type="body" sz="quarter" idx="16"/>
          </p:nvPr>
        </p:nvSpPr>
        <p:spPr>
          <a:xfrm>
            <a:off x="1481115" y="2731709"/>
            <a:ext cx="1279205" cy="839183"/>
          </a:xfrm>
        </p:spPr>
        <p:txBody>
          <a:bodyPr/>
          <a:lstStyle/>
          <a:p>
            <a:pPr lvl="0"/>
            <a:r>
              <a:rPr lang="en-GB" dirty="0"/>
              <a:t>Joe Bloggs passes </a:t>
            </a:r>
            <a:r>
              <a:rPr lang="en-GB" i="1" dirty="0"/>
              <a:t>Pre SMTH Initital knowledge test</a:t>
            </a:r>
            <a:r>
              <a:rPr lang="en-GB" dirty="0"/>
              <a:t>. Test outcome recorded in Sentinel.</a:t>
            </a:r>
          </a:p>
          <a:p>
            <a:endParaRPr lang="en-US" dirty="0"/>
          </a:p>
        </p:txBody>
      </p:sp>
      <p:sp>
        <p:nvSpPr>
          <p:cNvPr id="16" name="Text Placeholder 9">
            <a:extLst>
              <a:ext uri="{FF2B5EF4-FFF2-40B4-BE49-F238E27FC236}">
                <a16:creationId xmlns:a16="http://schemas.microsoft.com/office/drawing/2014/main" id="{3D61255A-25C3-1FF8-9AB7-D7A1F8C8AAE3}"/>
              </a:ext>
            </a:extLst>
          </p:cNvPr>
          <p:cNvSpPr>
            <a:spLocks noGrp="1"/>
          </p:cNvSpPr>
          <p:nvPr>
            <p:ph type="body" sz="quarter" idx="17"/>
          </p:nvPr>
        </p:nvSpPr>
        <p:spPr>
          <a:xfrm>
            <a:off x="3245371" y="2731709"/>
            <a:ext cx="1421503" cy="839183"/>
          </a:xfrm>
        </p:spPr>
        <p:txBody>
          <a:bodyPr/>
          <a:lstStyle/>
          <a:p>
            <a:pPr lvl="0"/>
            <a:r>
              <a:rPr lang="en-GB" dirty="0"/>
              <a:t>Joe Bloggs attends and passes </a:t>
            </a:r>
            <a:r>
              <a:rPr lang="en-GB" i="1" dirty="0"/>
              <a:t>SMTH Initial (Full)</a:t>
            </a:r>
            <a:r>
              <a:rPr lang="en-GB" dirty="0"/>
              <a:t> Training and therefore is a:</a:t>
            </a:r>
          </a:p>
          <a:p>
            <a:pPr lvl="0"/>
            <a:r>
              <a:rPr lang="en-GB" i="1" dirty="0"/>
              <a:t>Signal Maintenance Tester in Action Learning</a:t>
            </a:r>
            <a:endParaRPr lang="en-GB" dirty="0"/>
          </a:p>
          <a:p>
            <a:endParaRPr lang="en-US" dirty="0"/>
          </a:p>
        </p:txBody>
      </p:sp>
      <p:sp>
        <p:nvSpPr>
          <p:cNvPr id="17" name="Text Placeholder 27">
            <a:extLst>
              <a:ext uri="{FF2B5EF4-FFF2-40B4-BE49-F238E27FC236}">
                <a16:creationId xmlns:a16="http://schemas.microsoft.com/office/drawing/2014/main" id="{B306253B-8FB7-380F-C651-5BE9158BBDF4}"/>
              </a:ext>
            </a:extLst>
          </p:cNvPr>
          <p:cNvSpPr>
            <a:spLocks noGrp="1"/>
          </p:cNvSpPr>
          <p:nvPr>
            <p:ph type="body" sz="quarter" idx="18"/>
          </p:nvPr>
        </p:nvSpPr>
        <p:spPr>
          <a:xfrm>
            <a:off x="5036187" y="2729418"/>
            <a:ext cx="1393917" cy="839183"/>
          </a:xfrm>
        </p:spPr>
        <p:txBody>
          <a:bodyPr vert="horz" lIns="91440" tIns="45720" rIns="91440" bIns="45720" rtlCol="0">
            <a:noAutofit/>
          </a:bodyPr>
          <a:lstStyle/>
          <a:p>
            <a:r>
              <a:rPr lang="en-GB" dirty="0"/>
              <a:t>Joe Bloggs passes Pre-Practical SMTH knowledge test. Test outcome recorded in Sentinel.</a:t>
            </a:r>
          </a:p>
        </p:txBody>
      </p:sp>
      <p:sp>
        <p:nvSpPr>
          <p:cNvPr id="18" name="Text Placeholder 62">
            <a:extLst>
              <a:ext uri="{FF2B5EF4-FFF2-40B4-BE49-F238E27FC236}">
                <a16:creationId xmlns:a16="http://schemas.microsoft.com/office/drawing/2014/main" id="{45B1E77C-42D2-9BB3-E3D9-EB2497B11403}"/>
              </a:ext>
            </a:extLst>
          </p:cNvPr>
          <p:cNvSpPr>
            <a:spLocks noGrp="1"/>
          </p:cNvSpPr>
          <p:nvPr>
            <p:ph type="body" sz="quarter" idx="19"/>
          </p:nvPr>
        </p:nvSpPr>
        <p:spPr>
          <a:xfrm>
            <a:off x="6821936" y="2728905"/>
            <a:ext cx="1440201" cy="839183"/>
          </a:xfrm>
        </p:spPr>
        <p:txBody>
          <a:bodyPr/>
          <a:lstStyle/>
          <a:p>
            <a:pPr lvl="0"/>
            <a:r>
              <a:rPr lang="en-GB" dirty="0"/>
              <a:t>Joe Bloggs completes Action Learning, attends and passes </a:t>
            </a:r>
            <a:r>
              <a:rPr lang="en-GB" i="1" dirty="0"/>
              <a:t>SMTH Practical Assessment </a:t>
            </a:r>
            <a:r>
              <a:rPr lang="en-GB" i="0" dirty="0"/>
              <a:t>and therefore is a:</a:t>
            </a:r>
          </a:p>
          <a:p>
            <a:pPr lvl="0"/>
            <a:r>
              <a:rPr lang="en-GB" i="1" dirty="0"/>
              <a:t>Competent Signal Maintenance Tester</a:t>
            </a:r>
            <a:endParaRPr lang="en-GB" dirty="0"/>
          </a:p>
          <a:p>
            <a:pPr lvl="0"/>
            <a:r>
              <a:rPr lang="en-US" dirty="0"/>
              <a:t>​</a:t>
            </a:r>
          </a:p>
          <a:p>
            <a:endParaRPr lang="en-US" dirty="0"/>
          </a:p>
        </p:txBody>
      </p:sp>
      <p:sp>
        <p:nvSpPr>
          <p:cNvPr id="19" name="Text Placeholder 63">
            <a:extLst>
              <a:ext uri="{FF2B5EF4-FFF2-40B4-BE49-F238E27FC236}">
                <a16:creationId xmlns:a16="http://schemas.microsoft.com/office/drawing/2014/main" id="{B3FB80C1-B328-E436-BFCA-C7AD5158A046}"/>
              </a:ext>
            </a:extLst>
          </p:cNvPr>
          <p:cNvSpPr>
            <a:spLocks noGrp="1"/>
          </p:cNvSpPr>
          <p:nvPr>
            <p:ph type="body" sz="quarter" idx="20"/>
          </p:nvPr>
        </p:nvSpPr>
        <p:spPr>
          <a:xfrm>
            <a:off x="8612020" y="2728905"/>
            <a:ext cx="1441642" cy="839183"/>
          </a:xfrm>
        </p:spPr>
        <p:txBody>
          <a:bodyPr/>
          <a:lstStyle/>
          <a:p>
            <a:pPr lvl="0"/>
            <a:r>
              <a:rPr lang="en-GB" dirty="0"/>
              <a:t>Joe Bloggs completes and passes </a:t>
            </a:r>
            <a:r>
              <a:rPr lang="en-GB" i="1" dirty="0"/>
              <a:t>Interim knowledge test. </a:t>
            </a:r>
            <a:r>
              <a:rPr lang="en-GB" dirty="0"/>
              <a:t>Test outcome recorded in Sentinel.</a:t>
            </a:r>
          </a:p>
          <a:p>
            <a:pPr lvl="0"/>
            <a:r>
              <a:rPr lang="en-GB" dirty="0"/>
              <a:t>Maintains status as:</a:t>
            </a:r>
          </a:p>
          <a:p>
            <a:pPr lvl="0"/>
            <a:r>
              <a:rPr lang="en-GB" i="1" dirty="0"/>
              <a:t>Competent Signal Maintenance Tester</a:t>
            </a:r>
            <a:endParaRPr lang="en-GB" dirty="0"/>
          </a:p>
          <a:p>
            <a:endParaRPr lang="en-US" dirty="0"/>
          </a:p>
        </p:txBody>
      </p:sp>
      <p:sp>
        <p:nvSpPr>
          <p:cNvPr id="20" name="Text Placeholder 98">
            <a:extLst>
              <a:ext uri="{FF2B5EF4-FFF2-40B4-BE49-F238E27FC236}">
                <a16:creationId xmlns:a16="http://schemas.microsoft.com/office/drawing/2014/main" id="{B2E6D156-2AD2-8422-A477-F3CC900FA413}"/>
              </a:ext>
            </a:extLst>
          </p:cNvPr>
          <p:cNvSpPr>
            <a:spLocks noGrp="1"/>
          </p:cNvSpPr>
          <p:nvPr>
            <p:ph type="body" sz="quarter" idx="21"/>
          </p:nvPr>
        </p:nvSpPr>
        <p:spPr>
          <a:xfrm>
            <a:off x="921832" y="4509316"/>
            <a:ext cx="1186179" cy="678064"/>
          </a:xfrm>
        </p:spPr>
        <p:txBody>
          <a:bodyPr/>
          <a:lstStyle/>
          <a:p>
            <a:r>
              <a:rPr lang="en-US" sz="1600" dirty="0"/>
              <a:t>March 2024</a:t>
            </a:r>
          </a:p>
          <a:p>
            <a:r>
              <a:rPr lang="en-US" sz="1600" dirty="0"/>
              <a:t>-4 Months</a:t>
            </a:r>
          </a:p>
        </p:txBody>
      </p:sp>
      <p:sp>
        <p:nvSpPr>
          <p:cNvPr id="21" name="Text Placeholder 99">
            <a:extLst>
              <a:ext uri="{FF2B5EF4-FFF2-40B4-BE49-F238E27FC236}">
                <a16:creationId xmlns:a16="http://schemas.microsoft.com/office/drawing/2014/main" id="{DF9CC00C-5C5E-4C55-7BBB-66F7AF38C0CE}"/>
              </a:ext>
            </a:extLst>
          </p:cNvPr>
          <p:cNvSpPr>
            <a:spLocks noGrp="1"/>
          </p:cNvSpPr>
          <p:nvPr>
            <p:ph type="body" sz="quarter" idx="22"/>
          </p:nvPr>
        </p:nvSpPr>
        <p:spPr>
          <a:xfrm>
            <a:off x="2716380" y="5750659"/>
            <a:ext cx="1096952" cy="678064"/>
          </a:xfrm>
        </p:spPr>
        <p:txBody>
          <a:bodyPr vert="horz" lIns="91440" tIns="45720" rIns="91440" bIns="45720" rtlCol="0">
            <a:noAutofit/>
          </a:bodyPr>
          <a:lstStyle/>
          <a:p>
            <a:r>
              <a:rPr lang="en-US" sz="1600" dirty="0"/>
              <a:t>July 2024</a:t>
            </a:r>
          </a:p>
          <a:p>
            <a:r>
              <a:rPr lang="en-US" sz="1600" dirty="0"/>
              <a:t>0 Months</a:t>
            </a:r>
          </a:p>
        </p:txBody>
      </p:sp>
      <p:sp>
        <p:nvSpPr>
          <p:cNvPr id="22" name="Text Placeholder 99">
            <a:extLst>
              <a:ext uri="{FF2B5EF4-FFF2-40B4-BE49-F238E27FC236}">
                <a16:creationId xmlns:a16="http://schemas.microsoft.com/office/drawing/2014/main" id="{89F48C0E-6FA5-F112-3736-CCC4F6732790}"/>
              </a:ext>
            </a:extLst>
          </p:cNvPr>
          <p:cNvSpPr txBox="1">
            <a:spLocks/>
          </p:cNvSpPr>
          <p:nvPr/>
        </p:nvSpPr>
        <p:spPr>
          <a:xfrm>
            <a:off x="4511685" y="5142373"/>
            <a:ext cx="1186179" cy="6780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November 2024</a:t>
            </a:r>
          </a:p>
          <a:p>
            <a:r>
              <a:rPr lang="en-US" sz="1600" dirty="0"/>
              <a:t>4 Months</a:t>
            </a:r>
          </a:p>
        </p:txBody>
      </p:sp>
      <p:sp>
        <p:nvSpPr>
          <p:cNvPr id="23" name="Text Placeholder 99">
            <a:extLst>
              <a:ext uri="{FF2B5EF4-FFF2-40B4-BE49-F238E27FC236}">
                <a16:creationId xmlns:a16="http://schemas.microsoft.com/office/drawing/2014/main" id="{091A5478-4108-FA99-D754-2B9B4ED95DE9}"/>
              </a:ext>
            </a:extLst>
          </p:cNvPr>
          <p:cNvSpPr txBox="1">
            <a:spLocks/>
          </p:cNvSpPr>
          <p:nvPr/>
        </p:nvSpPr>
        <p:spPr>
          <a:xfrm>
            <a:off x="6243640" y="5428137"/>
            <a:ext cx="1186179" cy="6780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January 2025</a:t>
            </a:r>
          </a:p>
          <a:p>
            <a:r>
              <a:rPr lang="en-US" sz="1600" dirty="0"/>
              <a:t>6 Months</a:t>
            </a:r>
          </a:p>
        </p:txBody>
      </p:sp>
      <p:sp>
        <p:nvSpPr>
          <p:cNvPr id="24" name="Text Placeholder 99">
            <a:extLst>
              <a:ext uri="{FF2B5EF4-FFF2-40B4-BE49-F238E27FC236}">
                <a16:creationId xmlns:a16="http://schemas.microsoft.com/office/drawing/2014/main" id="{FE557E7A-874D-26EE-BFED-54C199C6FFCA}"/>
              </a:ext>
            </a:extLst>
          </p:cNvPr>
          <p:cNvSpPr txBox="1">
            <a:spLocks/>
          </p:cNvSpPr>
          <p:nvPr/>
        </p:nvSpPr>
        <p:spPr>
          <a:xfrm>
            <a:off x="8058773" y="5841489"/>
            <a:ext cx="1186179" cy="6780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February 2026</a:t>
            </a:r>
          </a:p>
          <a:p>
            <a:r>
              <a:rPr lang="en-US" sz="1600" dirty="0"/>
              <a:t>19 Months</a:t>
            </a:r>
          </a:p>
        </p:txBody>
      </p:sp>
      <p:sp>
        <p:nvSpPr>
          <p:cNvPr id="25" name="Text Placeholder 99">
            <a:extLst>
              <a:ext uri="{FF2B5EF4-FFF2-40B4-BE49-F238E27FC236}">
                <a16:creationId xmlns:a16="http://schemas.microsoft.com/office/drawing/2014/main" id="{CF25D16B-606D-05E3-3D5D-DD26A7D03CBF}"/>
              </a:ext>
            </a:extLst>
          </p:cNvPr>
          <p:cNvSpPr txBox="1">
            <a:spLocks/>
          </p:cNvSpPr>
          <p:nvPr/>
        </p:nvSpPr>
        <p:spPr>
          <a:xfrm>
            <a:off x="9833493" y="4777324"/>
            <a:ext cx="1186179" cy="6780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April  2027</a:t>
            </a:r>
          </a:p>
          <a:p>
            <a:r>
              <a:rPr lang="en-US" sz="1600" dirty="0"/>
              <a:t>33 Months</a:t>
            </a:r>
          </a:p>
        </p:txBody>
      </p:sp>
      <p:sp>
        <p:nvSpPr>
          <p:cNvPr id="26" name="Text Placeholder 63">
            <a:extLst>
              <a:ext uri="{FF2B5EF4-FFF2-40B4-BE49-F238E27FC236}">
                <a16:creationId xmlns:a16="http://schemas.microsoft.com/office/drawing/2014/main" id="{F0D324E3-609E-E81F-4E1C-47B2728EB0E1}"/>
              </a:ext>
            </a:extLst>
          </p:cNvPr>
          <p:cNvSpPr txBox="1">
            <a:spLocks/>
          </p:cNvSpPr>
          <p:nvPr/>
        </p:nvSpPr>
        <p:spPr>
          <a:xfrm>
            <a:off x="10385999" y="2736012"/>
            <a:ext cx="1441642" cy="83918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0"/>
              </a:spcBef>
              <a:buFont typeface="Arial" panose="020B0604020202020204" pitchFamily="34" charset="0"/>
              <a:buNone/>
              <a:defRPr sz="1200" b="0" kern="1200" spc="0" baseline="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dirty="0"/>
              <a:t>Joe Bloggs attends and passes Practical Assessment and therefore continues as a:</a:t>
            </a:r>
          </a:p>
          <a:p>
            <a:pPr lvl="0"/>
            <a:r>
              <a:rPr lang="en-GB" i="1" dirty="0"/>
              <a:t>Competent Signal Maintenance Tester</a:t>
            </a:r>
            <a:endParaRPr lang="en-GB" dirty="0"/>
          </a:p>
          <a:p>
            <a:endParaRPr lang="en-US" dirty="0"/>
          </a:p>
        </p:txBody>
      </p:sp>
      <p:pic>
        <p:nvPicPr>
          <p:cNvPr id="27" name="Graphic 26" descr="Stopwatch with solid fill">
            <a:extLst>
              <a:ext uri="{FF2B5EF4-FFF2-40B4-BE49-F238E27FC236}">
                <a16:creationId xmlns:a16="http://schemas.microsoft.com/office/drawing/2014/main" id="{587A78B4-F16C-0ACF-A0AC-051471FEE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43105" y="1465280"/>
            <a:ext cx="678064" cy="678064"/>
          </a:xfrm>
          <a:prstGeom prst="rect">
            <a:avLst/>
          </a:prstGeom>
        </p:spPr>
      </p:pic>
      <p:sp>
        <p:nvSpPr>
          <p:cNvPr id="28" name="TextBox 27">
            <a:extLst>
              <a:ext uri="{FF2B5EF4-FFF2-40B4-BE49-F238E27FC236}">
                <a16:creationId xmlns:a16="http://schemas.microsoft.com/office/drawing/2014/main" id="{9F6460CA-D6F0-3796-26D5-9262FE55F0F8}"/>
              </a:ext>
            </a:extLst>
          </p:cNvPr>
          <p:cNvSpPr txBox="1"/>
          <p:nvPr/>
        </p:nvSpPr>
        <p:spPr>
          <a:xfrm>
            <a:off x="3609739" y="1574002"/>
            <a:ext cx="1229259" cy="553998"/>
          </a:xfrm>
          <a:prstGeom prst="rect">
            <a:avLst/>
          </a:prstGeom>
          <a:solidFill>
            <a:schemeClr val="bg1"/>
          </a:solidFill>
          <a:ln w="19050">
            <a:solidFill>
              <a:schemeClr val="accent2"/>
            </a:solidFill>
            <a:prstDash val="dash"/>
          </a:ln>
        </p:spPr>
        <p:txBody>
          <a:bodyPr wrap="square" rtlCol="0">
            <a:spAutoFit/>
          </a:bodyPr>
          <a:lstStyle/>
          <a:p>
            <a:r>
              <a:rPr lang="en-GB" sz="1000" dirty="0"/>
              <a:t>Clock starts ticking on the 36 months competence validity </a:t>
            </a:r>
          </a:p>
        </p:txBody>
      </p:sp>
      <p:pic>
        <p:nvPicPr>
          <p:cNvPr id="29" name="Graphic 28" descr="Stopwatch with solid fill">
            <a:extLst>
              <a:ext uri="{FF2B5EF4-FFF2-40B4-BE49-F238E27FC236}">
                <a16:creationId xmlns:a16="http://schemas.microsoft.com/office/drawing/2014/main" id="{609BB6AC-9448-6D86-EB4D-EC1C0BE591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0405" y="1465280"/>
            <a:ext cx="678064" cy="678064"/>
          </a:xfrm>
          <a:prstGeom prst="rect">
            <a:avLst/>
          </a:prstGeom>
        </p:spPr>
      </p:pic>
      <p:sp>
        <p:nvSpPr>
          <p:cNvPr id="30" name="TextBox 29">
            <a:extLst>
              <a:ext uri="{FF2B5EF4-FFF2-40B4-BE49-F238E27FC236}">
                <a16:creationId xmlns:a16="http://schemas.microsoft.com/office/drawing/2014/main" id="{FBFA6684-7961-92AB-7B4E-E53D4BC1C20A}"/>
              </a:ext>
            </a:extLst>
          </p:cNvPr>
          <p:cNvSpPr txBox="1"/>
          <p:nvPr/>
        </p:nvSpPr>
        <p:spPr>
          <a:xfrm>
            <a:off x="10726445" y="1573455"/>
            <a:ext cx="1327108" cy="553998"/>
          </a:xfrm>
          <a:prstGeom prst="rect">
            <a:avLst/>
          </a:prstGeom>
          <a:solidFill>
            <a:schemeClr val="bg1"/>
          </a:solidFill>
          <a:ln w="19050">
            <a:solidFill>
              <a:schemeClr val="accent2"/>
            </a:solidFill>
            <a:prstDash val="dash"/>
          </a:ln>
        </p:spPr>
        <p:txBody>
          <a:bodyPr wrap="square" rtlCol="0">
            <a:spAutoFit/>
          </a:bodyPr>
          <a:lstStyle/>
          <a:p>
            <a:r>
              <a:rPr lang="en-GB" sz="1000" dirty="0"/>
              <a:t>Clock resets on the 36 months competence validity </a:t>
            </a:r>
          </a:p>
        </p:txBody>
      </p:sp>
      <p:cxnSp>
        <p:nvCxnSpPr>
          <p:cNvPr id="32" name="Straight Connector 31">
            <a:extLst>
              <a:ext uri="{FF2B5EF4-FFF2-40B4-BE49-F238E27FC236}">
                <a16:creationId xmlns:a16="http://schemas.microsoft.com/office/drawing/2014/main" id="{54E63545-724B-B055-A700-052FF2451F5C}"/>
              </a:ext>
            </a:extLst>
          </p:cNvPr>
          <p:cNvCxnSpPr>
            <a:cxnSpLocks/>
          </p:cNvCxnSpPr>
          <p:nvPr/>
        </p:nvCxnSpPr>
        <p:spPr>
          <a:xfrm flipH="1">
            <a:off x="3280232" y="2038350"/>
            <a:ext cx="2083" cy="269860"/>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F7A775B-D839-C133-7507-27985AB2F285}"/>
              </a:ext>
            </a:extLst>
          </p:cNvPr>
          <p:cNvCxnSpPr>
            <a:cxnSpLocks/>
          </p:cNvCxnSpPr>
          <p:nvPr/>
        </p:nvCxnSpPr>
        <p:spPr>
          <a:xfrm flipH="1">
            <a:off x="10410629" y="2038243"/>
            <a:ext cx="2083" cy="269860"/>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743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54479" y="2121703"/>
            <a:ext cx="6431325" cy="1881337"/>
          </a:xfrm>
        </p:spPr>
        <p:txBody>
          <a:bodyPr>
            <a:normAutofit/>
          </a:bodyPr>
          <a:lstStyle/>
          <a:p>
            <a:r>
              <a:rPr lang="en-GB" dirty="0"/>
              <a:t>Question:</a:t>
            </a:r>
            <a:br>
              <a:rPr lang="en-GB" dirty="0"/>
            </a:br>
            <a:br>
              <a:rPr lang="en-GB" dirty="0"/>
            </a:br>
            <a:r>
              <a:rPr lang="en-GB" dirty="0"/>
              <a:t>What are your thoughts on the Training &amp; Assessment process?</a:t>
            </a:r>
          </a:p>
        </p:txBody>
      </p:sp>
    </p:spTree>
    <p:extLst>
      <p:ext uri="{BB962C8B-B14F-4D97-AF65-F5344CB8AC3E}">
        <p14:creationId xmlns:p14="http://schemas.microsoft.com/office/powerpoint/2010/main" val="573137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C7FA49-6203-74E4-81F5-AF6D6CF1B4A1}"/>
              </a:ext>
            </a:extLst>
          </p:cNvPr>
          <p:cNvSpPr>
            <a:spLocks noGrp="1"/>
          </p:cNvSpPr>
          <p:nvPr>
            <p:ph type="title"/>
          </p:nvPr>
        </p:nvSpPr>
        <p:spPr/>
        <p:txBody>
          <a:bodyPr/>
          <a:lstStyle/>
          <a:p>
            <a:r>
              <a:rPr lang="en-GB" dirty="0"/>
              <a:t>Transfer of individuals to Sentinel</a:t>
            </a:r>
            <a:br>
              <a:rPr lang="en-GB" dirty="0"/>
            </a:br>
            <a:br>
              <a:rPr lang="en-GB" dirty="0"/>
            </a:br>
            <a:r>
              <a:rPr lang="en-GB" dirty="0"/>
              <a:t>Authority to Work</a:t>
            </a:r>
          </a:p>
        </p:txBody>
      </p:sp>
    </p:spTree>
    <p:extLst>
      <p:ext uri="{BB962C8B-B14F-4D97-AF65-F5344CB8AC3E}">
        <p14:creationId xmlns:p14="http://schemas.microsoft.com/office/powerpoint/2010/main" val="209818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4FE007-B76D-E08C-2E73-E7F252DCD031}"/>
              </a:ext>
            </a:extLst>
          </p:cNvPr>
          <p:cNvSpPr>
            <a:spLocks noGrp="1"/>
          </p:cNvSpPr>
          <p:nvPr>
            <p:ph type="title"/>
          </p:nvPr>
        </p:nvSpPr>
        <p:spPr>
          <a:xfrm>
            <a:off x="800153" y="0"/>
            <a:ext cx="10800776" cy="831500"/>
          </a:xfrm>
        </p:spPr>
        <p:txBody>
          <a:bodyPr/>
          <a:lstStyle/>
          <a:p>
            <a:r>
              <a:rPr lang="en-GB" dirty="0"/>
              <a:t>Transfer Process into Sentinel</a:t>
            </a:r>
          </a:p>
        </p:txBody>
      </p:sp>
      <p:pic>
        <p:nvPicPr>
          <p:cNvPr id="16" name="Picture 15">
            <a:extLst>
              <a:ext uri="{FF2B5EF4-FFF2-40B4-BE49-F238E27FC236}">
                <a16:creationId xmlns:a16="http://schemas.microsoft.com/office/drawing/2014/main" id="{CACABA65-5F0B-4A51-5EF6-14B3413054C2}"/>
              </a:ext>
            </a:extLst>
          </p:cNvPr>
          <p:cNvPicPr>
            <a:picLocks noChangeAspect="1"/>
          </p:cNvPicPr>
          <p:nvPr/>
        </p:nvPicPr>
        <p:blipFill>
          <a:blip r:embed="rId2"/>
          <a:stretch>
            <a:fillRect/>
          </a:stretch>
        </p:blipFill>
        <p:spPr>
          <a:xfrm>
            <a:off x="9039497" y="2965068"/>
            <a:ext cx="3051484" cy="2527890"/>
          </a:xfrm>
          <a:prstGeom prst="rect">
            <a:avLst/>
          </a:prstGeom>
        </p:spPr>
      </p:pic>
      <p:pic>
        <p:nvPicPr>
          <p:cNvPr id="20" name="Picture 19">
            <a:extLst>
              <a:ext uri="{FF2B5EF4-FFF2-40B4-BE49-F238E27FC236}">
                <a16:creationId xmlns:a16="http://schemas.microsoft.com/office/drawing/2014/main" id="{77E6F340-DAC6-6B69-4D18-2E5B1B40C4DE}"/>
              </a:ext>
            </a:extLst>
          </p:cNvPr>
          <p:cNvPicPr>
            <a:picLocks noChangeAspect="1"/>
          </p:cNvPicPr>
          <p:nvPr/>
        </p:nvPicPr>
        <p:blipFill>
          <a:blip r:embed="rId3"/>
          <a:stretch>
            <a:fillRect/>
          </a:stretch>
        </p:blipFill>
        <p:spPr>
          <a:xfrm>
            <a:off x="1345324" y="1214203"/>
            <a:ext cx="10945102" cy="4000841"/>
          </a:xfrm>
          <a:prstGeom prst="rect">
            <a:avLst/>
          </a:prstGeom>
        </p:spPr>
      </p:pic>
      <p:sp>
        <p:nvSpPr>
          <p:cNvPr id="2" name="TextBox 1">
            <a:extLst>
              <a:ext uri="{FF2B5EF4-FFF2-40B4-BE49-F238E27FC236}">
                <a16:creationId xmlns:a16="http://schemas.microsoft.com/office/drawing/2014/main" id="{CEE57FB7-05C4-BFA4-A031-BD81B3B677FA}"/>
              </a:ext>
            </a:extLst>
          </p:cNvPr>
          <p:cNvSpPr txBox="1"/>
          <p:nvPr/>
        </p:nvSpPr>
        <p:spPr>
          <a:xfrm>
            <a:off x="800154" y="6211669"/>
            <a:ext cx="8957996" cy="646331"/>
          </a:xfrm>
          <a:prstGeom prst="rect">
            <a:avLst/>
          </a:prstGeom>
          <a:noFill/>
        </p:spPr>
        <p:txBody>
          <a:bodyPr wrap="square" rtlCol="0">
            <a:spAutoFit/>
          </a:bodyPr>
          <a:lstStyle/>
          <a:p>
            <a:r>
              <a:rPr lang="en-GB" dirty="0">
                <a:latin typeface="Network Rail Sans" panose="02000000040000020004" pitchFamily="2" charset="0"/>
              </a:rPr>
              <a:t>Assuming a 24-month assessment cycle we expect ~25% will transition through renewal and ~75% will transfer through Transition Assessment. </a:t>
            </a:r>
          </a:p>
        </p:txBody>
      </p:sp>
      <p:sp>
        <p:nvSpPr>
          <p:cNvPr id="3" name="Arrow: Right 2">
            <a:extLst>
              <a:ext uri="{FF2B5EF4-FFF2-40B4-BE49-F238E27FC236}">
                <a16:creationId xmlns:a16="http://schemas.microsoft.com/office/drawing/2014/main" id="{13104A44-1A11-8DF8-EB8E-D905D8F27F4A}"/>
              </a:ext>
            </a:extLst>
          </p:cNvPr>
          <p:cNvSpPr/>
          <p:nvPr/>
        </p:nvSpPr>
        <p:spPr>
          <a:xfrm>
            <a:off x="111724" y="1214203"/>
            <a:ext cx="1559419" cy="106654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 entrants</a:t>
            </a:r>
          </a:p>
        </p:txBody>
      </p:sp>
      <p:sp>
        <p:nvSpPr>
          <p:cNvPr id="4" name="Arrow: Right 3">
            <a:extLst>
              <a:ext uri="{FF2B5EF4-FFF2-40B4-BE49-F238E27FC236}">
                <a16:creationId xmlns:a16="http://schemas.microsoft.com/office/drawing/2014/main" id="{B710AEAB-3368-BE89-B37A-55962F476DBB}"/>
              </a:ext>
            </a:extLst>
          </p:cNvPr>
          <p:cNvSpPr/>
          <p:nvPr/>
        </p:nvSpPr>
        <p:spPr>
          <a:xfrm>
            <a:off x="111723" y="2373227"/>
            <a:ext cx="3882207" cy="106654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Existing holders – renewal due Sept 2024 – March 2025</a:t>
            </a:r>
          </a:p>
        </p:txBody>
      </p:sp>
      <p:sp>
        <p:nvSpPr>
          <p:cNvPr id="6" name="Arrow: Right 5">
            <a:extLst>
              <a:ext uri="{FF2B5EF4-FFF2-40B4-BE49-F238E27FC236}">
                <a16:creationId xmlns:a16="http://schemas.microsoft.com/office/drawing/2014/main" id="{F8E5ED68-4074-68F2-1F85-9F543588FD98}"/>
              </a:ext>
            </a:extLst>
          </p:cNvPr>
          <p:cNvSpPr/>
          <p:nvPr/>
        </p:nvSpPr>
        <p:spPr>
          <a:xfrm>
            <a:off x="111723" y="3601752"/>
            <a:ext cx="3882207" cy="106654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Existing holders – renewal due after March 2025</a:t>
            </a:r>
          </a:p>
        </p:txBody>
      </p:sp>
    </p:spTree>
    <p:extLst>
      <p:ext uri="{BB962C8B-B14F-4D97-AF65-F5344CB8AC3E}">
        <p14:creationId xmlns:p14="http://schemas.microsoft.com/office/powerpoint/2010/main" val="164490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DA42-0B5D-32F8-775F-EBFDA6AE151A}"/>
              </a:ext>
            </a:extLst>
          </p:cNvPr>
          <p:cNvSpPr>
            <a:spLocks noGrp="1"/>
          </p:cNvSpPr>
          <p:nvPr>
            <p:ph type="title"/>
          </p:nvPr>
        </p:nvSpPr>
        <p:spPr/>
        <p:txBody>
          <a:bodyPr/>
          <a:lstStyle/>
          <a:p>
            <a:r>
              <a:rPr lang="en-GB" dirty="0"/>
              <a:t>Housekeeping arrangements</a:t>
            </a:r>
          </a:p>
        </p:txBody>
      </p:sp>
      <p:pic>
        <p:nvPicPr>
          <p:cNvPr id="4" name="Picture 4" descr="Course-Arrangements">
            <a:extLst>
              <a:ext uri="{FF2B5EF4-FFF2-40B4-BE49-F238E27FC236}">
                <a16:creationId xmlns:a16="http://schemas.microsoft.com/office/drawing/2014/main" id="{B9B68CDA-664F-99DB-24F1-4FAFA12D22E6}"/>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b="2672"/>
          <a:stretch>
            <a:fillRect/>
          </a:stretch>
        </p:blipFill>
        <p:spPr bwMode="auto">
          <a:xfrm>
            <a:off x="2423319" y="1351915"/>
            <a:ext cx="7345362"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307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85F81-02C8-7945-E076-DA7309E3EA54}"/>
              </a:ext>
            </a:extLst>
          </p:cNvPr>
          <p:cNvSpPr>
            <a:spLocks noGrp="1"/>
          </p:cNvSpPr>
          <p:nvPr>
            <p:ph type="title"/>
          </p:nvPr>
        </p:nvSpPr>
        <p:spPr>
          <a:xfrm>
            <a:off x="849414" y="89647"/>
            <a:ext cx="9027959" cy="831500"/>
          </a:xfrm>
        </p:spPr>
        <p:txBody>
          <a:bodyPr>
            <a:normAutofit/>
          </a:bodyPr>
          <a:lstStyle/>
          <a:p>
            <a:r>
              <a:rPr lang="en-GB" dirty="0"/>
              <a:t>Transfer Process into Sentinel continued…</a:t>
            </a:r>
          </a:p>
        </p:txBody>
      </p:sp>
      <p:graphicFrame>
        <p:nvGraphicFramePr>
          <p:cNvPr id="6" name="Diagram 5">
            <a:extLst>
              <a:ext uri="{FF2B5EF4-FFF2-40B4-BE49-F238E27FC236}">
                <a16:creationId xmlns:a16="http://schemas.microsoft.com/office/drawing/2014/main" id="{22EBA12F-4A83-CB56-0593-28F7914ED0A4}"/>
              </a:ext>
            </a:extLst>
          </p:cNvPr>
          <p:cNvGraphicFramePr/>
          <p:nvPr>
            <p:extLst>
              <p:ext uri="{D42A27DB-BD31-4B8C-83A1-F6EECF244321}">
                <p14:modId xmlns:p14="http://schemas.microsoft.com/office/powerpoint/2010/main" val="3112056135"/>
              </p:ext>
            </p:extLst>
          </p:nvPr>
        </p:nvGraphicFramePr>
        <p:xfrm>
          <a:off x="1254816" y="921147"/>
          <a:ext cx="9682367" cy="4905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000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85F81-02C8-7945-E076-DA7309E3EA54}"/>
              </a:ext>
            </a:extLst>
          </p:cNvPr>
          <p:cNvSpPr>
            <a:spLocks noGrp="1"/>
          </p:cNvSpPr>
          <p:nvPr>
            <p:ph type="title"/>
          </p:nvPr>
        </p:nvSpPr>
        <p:spPr>
          <a:xfrm>
            <a:off x="853870" y="77828"/>
            <a:ext cx="9027959" cy="831500"/>
          </a:xfrm>
        </p:spPr>
        <p:txBody>
          <a:bodyPr>
            <a:normAutofit/>
          </a:bodyPr>
          <a:lstStyle/>
          <a:p>
            <a:r>
              <a:rPr lang="en-GB" dirty="0"/>
              <a:t>Transfer Process into Sentinel continued…</a:t>
            </a:r>
          </a:p>
        </p:txBody>
      </p:sp>
      <p:graphicFrame>
        <p:nvGraphicFramePr>
          <p:cNvPr id="6" name="Diagram 5">
            <a:extLst>
              <a:ext uri="{FF2B5EF4-FFF2-40B4-BE49-F238E27FC236}">
                <a16:creationId xmlns:a16="http://schemas.microsoft.com/office/drawing/2014/main" id="{22EBA12F-4A83-CB56-0593-28F7914ED0A4}"/>
              </a:ext>
            </a:extLst>
          </p:cNvPr>
          <p:cNvGraphicFramePr/>
          <p:nvPr>
            <p:extLst>
              <p:ext uri="{D42A27DB-BD31-4B8C-83A1-F6EECF244321}">
                <p14:modId xmlns:p14="http://schemas.microsoft.com/office/powerpoint/2010/main" val="1244709215"/>
              </p:ext>
            </p:extLst>
          </p:nvPr>
        </p:nvGraphicFramePr>
        <p:xfrm>
          <a:off x="1162050" y="702314"/>
          <a:ext cx="10176080" cy="5453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372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54479" y="2121703"/>
            <a:ext cx="6431325" cy="1881337"/>
          </a:xfrm>
        </p:spPr>
        <p:txBody>
          <a:bodyPr>
            <a:normAutofit fontScale="90000"/>
          </a:bodyPr>
          <a:lstStyle/>
          <a:p>
            <a:r>
              <a:rPr lang="en-GB" dirty="0"/>
              <a:t>Question:</a:t>
            </a:r>
            <a:br>
              <a:rPr lang="en-GB" dirty="0"/>
            </a:br>
            <a:br>
              <a:rPr lang="en-GB" dirty="0"/>
            </a:br>
            <a:r>
              <a:rPr lang="en-GB" dirty="0"/>
              <a:t>Should transition assessments be delivered as a big bang approach or over a longer period (e.g. November 2024-March 2025)? </a:t>
            </a:r>
            <a:br>
              <a:rPr lang="en-GB" dirty="0"/>
            </a:br>
            <a:endParaRPr lang="en-GB" dirty="0"/>
          </a:p>
        </p:txBody>
      </p:sp>
    </p:spTree>
    <p:extLst>
      <p:ext uri="{BB962C8B-B14F-4D97-AF65-F5344CB8AC3E}">
        <p14:creationId xmlns:p14="http://schemas.microsoft.com/office/powerpoint/2010/main" val="2241822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78D-B45F-CA82-AEBD-B7F5BD49061C}"/>
              </a:ext>
            </a:extLst>
          </p:cNvPr>
          <p:cNvSpPr>
            <a:spLocks noGrp="1"/>
          </p:cNvSpPr>
          <p:nvPr>
            <p:ph type="title"/>
          </p:nvPr>
        </p:nvSpPr>
        <p:spPr/>
        <p:txBody>
          <a:bodyPr/>
          <a:lstStyle/>
          <a:p>
            <a:r>
              <a:rPr lang="en-GB" dirty="0"/>
              <a:t>Transition assessment planning</a:t>
            </a:r>
          </a:p>
        </p:txBody>
      </p:sp>
      <p:sp>
        <p:nvSpPr>
          <p:cNvPr id="3" name="Text Placeholder 2">
            <a:extLst>
              <a:ext uri="{FF2B5EF4-FFF2-40B4-BE49-F238E27FC236}">
                <a16:creationId xmlns:a16="http://schemas.microsoft.com/office/drawing/2014/main" id="{063005A4-F912-7B66-2A95-44E134E7504D}"/>
              </a:ext>
            </a:extLst>
          </p:cNvPr>
          <p:cNvSpPr>
            <a:spLocks noGrp="1"/>
          </p:cNvSpPr>
          <p:nvPr>
            <p:ph type="body" sz="quarter" idx="10"/>
          </p:nvPr>
        </p:nvSpPr>
        <p:spPr/>
        <p:txBody>
          <a:bodyPr/>
          <a:lstStyle/>
          <a:p>
            <a:r>
              <a:rPr lang="en-GB" dirty="0"/>
              <a:t>We do not know how many SMTH holders there are outside Network Rail, and where they are located across the country.</a:t>
            </a:r>
          </a:p>
          <a:p>
            <a:endParaRPr lang="en-GB" dirty="0"/>
          </a:p>
          <a:p>
            <a:r>
              <a:rPr lang="en-GB" dirty="0"/>
              <a:t>Our intention is to contact all sponsors to establish the number  of SMTH holders and their </a:t>
            </a:r>
            <a:r>
              <a:rPr lang="en-GB"/>
              <a:t>geographical location.</a:t>
            </a:r>
            <a:endParaRPr lang="en-GB" dirty="0"/>
          </a:p>
          <a:p>
            <a:endParaRPr lang="en-GB" dirty="0"/>
          </a:p>
          <a:p>
            <a:r>
              <a:rPr lang="en-GB" dirty="0"/>
              <a:t>This will enable us to plan delivery of the transition assessments.</a:t>
            </a:r>
          </a:p>
        </p:txBody>
      </p:sp>
    </p:spTree>
    <p:extLst>
      <p:ext uri="{BB962C8B-B14F-4D97-AF65-F5344CB8AC3E}">
        <p14:creationId xmlns:p14="http://schemas.microsoft.com/office/powerpoint/2010/main" val="221980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54479" y="2121703"/>
            <a:ext cx="6431325" cy="1881337"/>
          </a:xfrm>
        </p:spPr>
        <p:txBody>
          <a:bodyPr>
            <a:normAutofit fontScale="90000"/>
          </a:bodyPr>
          <a:lstStyle/>
          <a:p>
            <a:r>
              <a:rPr lang="en-GB" dirty="0"/>
              <a:t>Question:</a:t>
            </a:r>
            <a:br>
              <a:rPr lang="en-GB" dirty="0"/>
            </a:br>
            <a:br>
              <a:rPr lang="en-GB" dirty="0"/>
            </a:br>
            <a:r>
              <a:rPr lang="en-GB" dirty="0"/>
              <a:t>Is there another way of identifying all SMTH holders and where they are located?</a:t>
            </a:r>
            <a:br>
              <a:rPr lang="en-GB" dirty="0"/>
            </a:br>
            <a:endParaRPr lang="en-GB" dirty="0"/>
          </a:p>
        </p:txBody>
      </p:sp>
    </p:spTree>
    <p:extLst>
      <p:ext uri="{BB962C8B-B14F-4D97-AF65-F5344CB8AC3E}">
        <p14:creationId xmlns:p14="http://schemas.microsoft.com/office/powerpoint/2010/main" val="2209133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78D-B45F-CA82-AEBD-B7F5BD49061C}"/>
              </a:ext>
            </a:extLst>
          </p:cNvPr>
          <p:cNvSpPr>
            <a:spLocks noGrp="1"/>
          </p:cNvSpPr>
          <p:nvPr>
            <p:ph type="title"/>
          </p:nvPr>
        </p:nvSpPr>
        <p:spPr/>
        <p:txBody>
          <a:bodyPr/>
          <a:lstStyle/>
          <a:p>
            <a:r>
              <a:rPr lang="en-GB" dirty="0"/>
              <a:t>Authority to Work During the Transition Period</a:t>
            </a:r>
          </a:p>
        </p:txBody>
      </p:sp>
      <p:sp>
        <p:nvSpPr>
          <p:cNvPr id="3" name="Text Placeholder 2">
            <a:extLst>
              <a:ext uri="{FF2B5EF4-FFF2-40B4-BE49-F238E27FC236}">
                <a16:creationId xmlns:a16="http://schemas.microsoft.com/office/drawing/2014/main" id="{063005A4-F912-7B66-2A95-44E134E7504D}"/>
              </a:ext>
            </a:extLst>
          </p:cNvPr>
          <p:cNvSpPr>
            <a:spLocks noGrp="1"/>
          </p:cNvSpPr>
          <p:nvPr>
            <p:ph type="body" sz="quarter" idx="10"/>
          </p:nvPr>
        </p:nvSpPr>
        <p:spPr>
          <a:xfrm>
            <a:off x="971478" y="1441045"/>
            <a:ext cx="6507496" cy="5232710"/>
          </a:xfrm>
        </p:spPr>
        <p:txBody>
          <a:bodyPr>
            <a:normAutofit fontScale="92500" lnSpcReduction="10000"/>
          </a:bodyPr>
          <a:lstStyle/>
          <a:p>
            <a:pPr marL="457200" indent="-457200">
              <a:buClr>
                <a:schemeClr val="accent6">
                  <a:lumMod val="75000"/>
                </a:schemeClr>
              </a:buClr>
              <a:buFont typeface="Arial" panose="020B0604020202020204" pitchFamily="34" charset="0"/>
              <a:buChar char="•"/>
            </a:pPr>
            <a:r>
              <a:rPr lang="en-GB" dirty="0"/>
              <a:t>From September 2024, an individual's Sentinel card should be swiped at the start of a </a:t>
            </a:r>
            <a:r>
              <a:rPr lang="en-GB"/>
              <a:t>shift that will require them </a:t>
            </a:r>
            <a:r>
              <a:rPr lang="en-GB" dirty="0"/>
              <a:t>to use an SMTH competence.</a:t>
            </a:r>
          </a:p>
          <a:p>
            <a:pPr marL="457200" indent="-457200">
              <a:buClr>
                <a:schemeClr val="accent6">
                  <a:lumMod val="75000"/>
                </a:schemeClr>
              </a:buClr>
              <a:buFont typeface="Arial" panose="020B0604020202020204" pitchFamily="34" charset="0"/>
              <a:buChar char="•"/>
            </a:pPr>
            <a:r>
              <a:rPr lang="en-GB" dirty="0"/>
              <a:t>Where an SMTH competence appears on Sentinel, then Sentinel is the single source for the Authority to Work for SMTH activities only. </a:t>
            </a:r>
          </a:p>
          <a:p>
            <a:pPr marL="457200" indent="-457200">
              <a:buClr>
                <a:schemeClr val="accent6">
                  <a:lumMod val="75000"/>
                </a:schemeClr>
              </a:buClr>
              <a:buFont typeface="Arial" panose="020B0604020202020204" pitchFamily="34" charset="0"/>
              <a:buChar char="•"/>
            </a:pPr>
            <a:r>
              <a:rPr lang="en-GB" dirty="0"/>
              <a:t>A paper Authority to Work for the industry wide elements of SMTH will only be accepted if there is no record of SMTH competence appearing in Sentinel.</a:t>
            </a:r>
          </a:p>
          <a:p>
            <a:pPr marL="457200" indent="-457200">
              <a:buClr>
                <a:schemeClr val="accent6">
                  <a:lumMod val="75000"/>
                </a:schemeClr>
              </a:buClr>
              <a:buFont typeface="Arial" panose="020B0604020202020204" pitchFamily="34" charset="0"/>
              <a:buChar char="•"/>
            </a:pPr>
            <a:r>
              <a:rPr lang="en-GB" dirty="0"/>
              <a:t>Individuals may still use a paper or different Authority to work for other competences after transitioning to Sentinel for SMTH.</a:t>
            </a:r>
          </a:p>
          <a:p>
            <a:endParaRPr lang="en-GB" dirty="0"/>
          </a:p>
        </p:txBody>
      </p:sp>
      <p:pic>
        <p:nvPicPr>
          <p:cNvPr id="4" name="Picture 3">
            <a:extLst>
              <a:ext uri="{FF2B5EF4-FFF2-40B4-BE49-F238E27FC236}">
                <a16:creationId xmlns:a16="http://schemas.microsoft.com/office/drawing/2014/main" id="{306119A8-71B3-3595-BF5D-2D565D6EAF1D}"/>
              </a:ext>
            </a:extLst>
          </p:cNvPr>
          <p:cNvPicPr>
            <a:picLocks noChangeAspect="1"/>
          </p:cNvPicPr>
          <p:nvPr/>
        </p:nvPicPr>
        <p:blipFill>
          <a:blip r:embed="rId3"/>
          <a:stretch>
            <a:fillRect/>
          </a:stretch>
        </p:blipFill>
        <p:spPr>
          <a:xfrm>
            <a:off x="7749671" y="1441046"/>
            <a:ext cx="4333147" cy="3589636"/>
          </a:xfrm>
          <a:prstGeom prst="rect">
            <a:avLst/>
          </a:prstGeom>
        </p:spPr>
      </p:pic>
    </p:spTree>
    <p:extLst>
      <p:ext uri="{BB962C8B-B14F-4D97-AF65-F5344CB8AC3E}">
        <p14:creationId xmlns:p14="http://schemas.microsoft.com/office/powerpoint/2010/main" val="371420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4680-97C3-9CE2-C584-4156F6DCD091}"/>
              </a:ext>
            </a:extLst>
          </p:cNvPr>
          <p:cNvSpPr>
            <a:spLocks noGrp="1"/>
          </p:cNvSpPr>
          <p:nvPr>
            <p:ph type="title"/>
          </p:nvPr>
        </p:nvSpPr>
        <p:spPr>
          <a:xfrm>
            <a:off x="911258" y="102812"/>
            <a:ext cx="10800776" cy="831500"/>
          </a:xfrm>
        </p:spPr>
        <p:txBody>
          <a:bodyPr/>
          <a:lstStyle/>
          <a:p>
            <a:r>
              <a:rPr lang="en-GB" dirty="0"/>
              <a:t>Sentinel Profile Examples</a:t>
            </a:r>
          </a:p>
        </p:txBody>
      </p:sp>
      <p:grpSp>
        <p:nvGrpSpPr>
          <p:cNvPr id="4" name="Group 3">
            <a:extLst>
              <a:ext uri="{FF2B5EF4-FFF2-40B4-BE49-F238E27FC236}">
                <a16:creationId xmlns:a16="http://schemas.microsoft.com/office/drawing/2014/main" id="{BBCF9E98-8FC4-40F5-57FA-78E761AA9DC2}"/>
              </a:ext>
            </a:extLst>
          </p:cNvPr>
          <p:cNvGrpSpPr/>
          <p:nvPr/>
        </p:nvGrpSpPr>
        <p:grpSpPr>
          <a:xfrm>
            <a:off x="9513911" y="1014283"/>
            <a:ext cx="2500224" cy="3561534"/>
            <a:chOff x="1507384" y="569666"/>
            <a:chExt cx="2500224" cy="3561534"/>
          </a:xfrm>
        </p:grpSpPr>
        <p:pic>
          <p:nvPicPr>
            <p:cNvPr id="37" name="Picture 36">
              <a:extLst>
                <a:ext uri="{FF2B5EF4-FFF2-40B4-BE49-F238E27FC236}">
                  <a16:creationId xmlns:a16="http://schemas.microsoft.com/office/drawing/2014/main" id="{D009C9D9-127E-A1DB-610A-ABFC7A7ACC90}"/>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1507384" y="569666"/>
              <a:ext cx="2426952" cy="1801594"/>
            </a:xfrm>
            <a:prstGeom prst="rect">
              <a:avLst/>
            </a:prstGeom>
          </p:spPr>
        </p:pic>
        <p:pic>
          <p:nvPicPr>
            <p:cNvPr id="38" name="Picture 37">
              <a:extLst>
                <a:ext uri="{FF2B5EF4-FFF2-40B4-BE49-F238E27FC236}">
                  <a16:creationId xmlns:a16="http://schemas.microsoft.com/office/drawing/2014/main" id="{89196D6B-E959-821F-5FA5-B25F529704A2}"/>
                </a:ext>
              </a:extLst>
            </p:cNvPr>
            <p:cNvPicPr>
              <a:picLocks noChangeAspect="1"/>
            </p:cNvPicPr>
            <p:nvPr/>
          </p:nvPicPr>
          <p:blipFill rotWithShape="1">
            <a:blip r:embed="rId2">
              <a:extLst>
                <a:ext uri="{28A0092B-C50C-407E-A947-70E740481C1C}">
                  <a14:useLocalDpi xmlns:a14="http://schemas.microsoft.com/office/drawing/2010/main" val="0"/>
                </a:ext>
              </a:extLst>
            </a:blip>
            <a:srcRect t="67521"/>
            <a:stretch/>
          </p:blipFill>
          <p:spPr>
            <a:xfrm>
              <a:off x="1507384" y="2371260"/>
              <a:ext cx="2500224" cy="1759940"/>
            </a:xfrm>
            <a:prstGeom prst="rect">
              <a:avLst/>
            </a:prstGeom>
          </p:spPr>
        </p:pic>
      </p:grpSp>
      <p:sp>
        <p:nvSpPr>
          <p:cNvPr id="5" name="Rectangle 4">
            <a:extLst>
              <a:ext uri="{FF2B5EF4-FFF2-40B4-BE49-F238E27FC236}">
                <a16:creationId xmlns:a16="http://schemas.microsoft.com/office/drawing/2014/main" id="{7FB30772-AE44-F2AC-11EE-05F857CADA92}"/>
              </a:ext>
            </a:extLst>
          </p:cNvPr>
          <p:cNvSpPr/>
          <p:nvPr/>
        </p:nvSpPr>
        <p:spPr>
          <a:xfrm>
            <a:off x="5253339" y="3955117"/>
            <a:ext cx="152401" cy="1524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6" name="Group 5">
            <a:extLst>
              <a:ext uri="{FF2B5EF4-FFF2-40B4-BE49-F238E27FC236}">
                <a16:creationId xmlns:a16="http://schemas.microsoft.com/office/drawing/2014/main" id="{653EFF84-6873-CDCD-33A6-059B725E5C29}"/>
              </a:ext>
            </a:extLst>
          </p:cNvPr>
          <p:cNvGrpSpPr/>
          <p:nvPr/>
        </p:nvGrpSpPr>
        <p:grpSpPr>
          <a:xfrm>
            <a:off x="3971909" y="966112"/>
            <a:ext cx="2475254" cy="3055606"/>
            <a:chOff x="7496555" y="569666"/>
            <a:chExt cx="2475254" cy="3055606"/>
          </a:xfrm>
        </p:grpSpPr>
        <p:grpSp>
          <p:nvGrpSpPr>
            <p:cNvPr id="29" name="Group 28">
              <a:extLst>
                <a:ext uri="{FF2B5EF4-FFF2-40B4-BE49-F238E27FC236}">
                  <a16:creationId xmlns:a16="http://schemas.microsoft.com/office/drawing/2014/main" id="{644A8452-1A07-B026-595D-F76D73FBE4A0}"/>
                </a:ext>
              </a:extLst>
            </p:cNvPr>
            <p:cNvGrpSpPr/>
            <p:nvPr/>
          </p:nvGrpSpPr>
          <p:grpSpPr>
            <a:xfrm>
              <a:off x="7496555" y="569666"/>
              <a:ext cx="2475254" cy="3055606"/>
              <a:chOff x="7488082" y="569666"/>
              <a:chExt cx="2475254" cy="3055606"/>
            </a:xfrm>
          </p:grpSpPr>
          <p:pic>
            <p:nvPicPr>
              <p:cNvPr id="31" name="Picture 30">
                <a:extLst>
                  <a:ext uri="{FF2B5EF4-FFF2-40B4-BE49-F238E27FC236}">
                    <a16:creationId xmlns:a16="http://schemas.microsoft.com/office/drawing/2014/main" id="{A8FCE83F-BB19-2628-C70C-B46D16475421}"/>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7492025" y="569666"/>
                <a:ext cx="2426952" cy="1801594"/>
              </a:xfrm>
              <a:prstGeom prst="rect">
                <a:avLst/>
              </a:prstGeom>
            </p:spPr>
          </p:pic>
          <p:pic>
            <p:nvPicPr>
              <p:cNvPr id="32" name="Picture 31">
                <a:extLst>
                  <a:ext uri="{FF2B5EF4-FFF2-40B4-BE49-F238E27FC236}">
                    <a16:creationId xmlns:a16="http://schemas.microsoft.com/office/drawing/2014/main" id="{2950DD54-42D1-0B92-75E8-148D9C9EDC5F}"/>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7492024" y="2678544"/>
                <a:ext cx="2471311" cy="946728"/>
              </a:xfrm>
              <a:prstGeom prst="rect">
                <a:avLst/>
              </a:prstGeom>
            </p:spPr>
          </p:pic>
          <p:pic>
            <p:nvPicPr>
              <p:cNvPr id="33" name="Picture 32">
                <a:extLst>
                  <a:ext uri="{FF2B5EF4-FFF2-40B4-BE49-F238E27FC236}">
                    <a16:creationId xmlns:a16="http://schemas.microsoft.com/office/drawing/2014/main" id="{D8E5CDA0-054E-95E2-9CD8-5BA67EC9FD1B}"/>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7492025" y="2371259"/>
                <a:ext cx="2471311" cy="307285"/>
              </a:xfrm>
              <a:prstGeom prst="rect">
                <a:avLst/>
              </a:prstGeom>
            </p:spPr>
          </p:pic>
          <p:pic>
            <p:nvPicPr>
              <p:cNvPr id="34" name="Picture 33">
                <a:extLst>
                  <a:ext uri="{FF2B5EF4-FFF2-40B4-BE49-F238E27FC236}">
                    <a16:creationId xmlns:a16="http://schemas.microsoft.com/office/drawing/2014/main" id="{F621EA06-ABD2-28C0-A65E-535773DFB7EE}"/>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94706" y="3338945"/>
                <a:ext cx="208421" cy="240877"/>
              </a:xfrm>
              <a:prstGeom prst="rect">
                <a:avLst/>
              </a:prstGeom>
            </p:spPr>
          </p:pic>
          <p:pic>
            <p:nvPicPr>
              <p:cNvPr id="35" name="Picture 34">
                <a:extLst>
                  <a:ext uri="{FF2B5EF4-FFF2-40B4-BE49-F238E27FC236}">
                    <a16:creationId xmlns:a16="http://schemas.microsoft.com/office/drawing/2014/main" id="{E8705ACF-1CAC-334F-8139-E54C624A5B2F}"/>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92698" y="2890618"/>
                <a:ext cx="208421" cy="240877"/>
              </a:xfrm>
              <a:prstGeom prst="rect">
                <a:avLst/>
              </a:prstGeom>
            </p:spPr>
          </p:pic>
          <p:pic>
            <p:nvPicPr>
              <p:cNvPr id="36" name="Picture 35">
                <a:extLst>
                  <a:ext uri="{FF2B5EF4-FFF2-40B4-BE49-F238E27FC236}">
                    <a16:creationId xmlns:a16="http://schemas.microsoft.com/office/drawing/2014/main" id="{5FF69C74-8E34-DA68-EA60-21AFCBCA8FF3}"/>
                  </a:ext>
                </a:extLst>
              </p:cNvPr>
              <p:cNvPicPr>
                <a:picLocks noChangeAspect="1"/>
              </p:cNvPicPr>
              <p:nvPr/>
            </p:nvPicPr>
            <p:blipFill rotWithShape="1">
              <a:blip r:embed="rId3">
                <a:extLst>
                  <a:ext uri="{28A0092B-C50C-407E-A947-70E740481C1C}">
                    <a14:useLocalDpi xmlns:a14="http://schemas.microsoft.com/office/drawing/2010/main" val="0"/>
                  </a:ext>
                </a:extLst>
              </a:blip>
              <a:srcRect t="51694" r="91665" b="43861"/>
              <a:stretch/>
            </p:blipFill>
            <p:spPr>
              <a:xfrm>
                <a:off x="7488082" y="2692038"/>
                <a:ext cx="208421" cy="240877"/>
              </a:xfrm>
              <a:prstGeom prst="rect">
                <a:avLst/>
              </a:prstGeom>
            </p:spPr>
          </p:pic>
        </p:grpSp>
        <p:pic>
          <p:nvPicPr>
            <p:cNvPr id="30" name="Picture 29">
              <a:extLst>
                <a:ext uri="{FF2B5EF4-FFF2-40B4-BE49-F238E27FC236}">
                  <a16:creationId xmlns:a16="http://schemas.microsoft.com/office/drawing/2014/main" id="{F2C61A85-647F-8151-FB44-78143D4C4B60}"/>
                </a:ext>
              </a:extLst>
            </p:cNvPr>
            <p:cNvPicPr>
              <a:picLocks noChangeAspect="1"/>
            </p:cNvPicPr>
            <p:nvPr/>
          </p:nvPicPr>
          <p:blipFill rotWithShape="1">
            <a:blip r:embed="rId3">
              <a:extLst>
                <a:ext uri="{28A0092B-C50C-407E-A947-70E740481C1C}">
                  <a14:useLocalDpi xmlns:a14="http://schemas.microsoft.com/office/drawing/2010/main" val="0"/>
                </a:ext>
              </a:extLst>
            </a:blip>
            <a:srcRect l="1747" t="52841" r="91849" b="45067"/>
            <a:stretch/>
          </p:blipFill>
          <p:spPr>
            <a:xfrm>
              <a:off x="7536384" y="2578710"/>
              <a:ext cx="160119" cy="113328"/>
            </a:xfrm>
            <a:prstGeom prst="rect">
              <a:avLst/>
            </a:prstGeom>
          </p:spPr>
        </p:pic>
      </p:grpSp>
      <p:grpSp>
        <p:nvGrpSpPr>
          <p:cNvPr id="7" name="Group 6">
            <a:extLst>
              <a:ext uri="{FF2B5EF4-FFF2-40B4-BE49-F238E27FC236}">
                <a16:creationId xmlns:a16="http://schemas.microsoft.com/office/drawing/2014/main" id="{CAB95A25-A0A6-0312-FFC5-3F0251467F0F}"/>
              </a:ext>
            </a:extLst>
          </p:cNvPr>
          <p:cNvGrpSpPr/>
          <p:nvPr/>
        </p:nvGrpSpPr>
        <p:grpSpPr>
          <a:xfrm>
            <a:off x="6744312" y="997913"/>
            <a:ext cx="2515671" cy="3124884"/>
            <a:chOff x="7677318" y="3748296"/>
            <a:chExt cx="2515671" cy="3124884"/>
          </a:xfrm>
        </p:grpSpPr>
        <p:grpSp>
          <p:nvGrpSpPr>
            <p:cNvPr id="18" name="Group 17">
              <a:extLst>
                <a:ext uri="{FF2B5EF4-FFF2-40B4-BE49-F238E27FC236}">
                  <a16:creationId xmlns:a16="http://schemas.microsoft.com/office/drawing/2014/main" id="{1213B47A-CB32-C17D-B9AA-271E634AA662}"/>
                </a:ext>
              </a:extLst>
            </p:cNvPr>
            <p:cNvGrpSpPr/>
            <p:nvPr/>
          </p:nvGrpSpPr>
          <p:grpSpPr>
            <a:xfrm>
              <a:off x="7677318" y="3748296"/>
              <a:ext cx="2515671" cy="3124884"/>
              <a:chOff x="7677318" y="3748296"/>
              <a:chExt cx="2515671" cy="3124884"/>
            </a:xfrm>
          </p:grpSpPr>
          <p:grpSp>
            <p:nvGrpSpPr>
              <p:cNvPr id="24" name="Group 23">
                <a:extLst>
                  <a:ext uri="{FF2B5EF4-FFF2-40B4-BE49-F238E27FC236}">
                    <a16:creationId xmlns:a16="http://schemas.microsoft.com/office/drawing/2014/main" id="{C50F4DCC-7540-E8FC-98B8-AA8F33821F17}"/>
                  </a:ext>
                </a:extLst>
              </p:cNvPr>
              <p:cNvGrpSpPr/>
              <p:nvPr/>
            </p:nvGrpSpPr>
            <p:grpSpPr>
              <a:xfrm>
                <a:off x="7677318" y="3748296"/>
                <a:ext cx="2515671" cy="3124884"/>
                <a:chOff x="4649128" y="569666"/>
                <a:chExt cx="2515671" cy="3124884"/>
              </a:xfrm>
            </p:grpSpPr>
            <p:pic>
              <p:nvPicPr>
                <p:cNvPr id="26" name="Picture 25">
                  <a:extLst>
                    <a:ext uri="{FF2B5EF4-FFF2-40B4-BE49-F238E27FC236}">
                      <a16:creationId xmlns:a16="http://schemas.microsoft.com/office/drawing/2014/main" id="{447AEF6B-BF1D-3D9E-0C64-79EC14DF5015}"/>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4649128" y="2747822"/>
                  <a:ext cx="2471311" cy="946728"/>
                </a:xfrm>
                <a:prstGeom prst="rect">
                  <a:avLst/>
                </a:prstGeom>
              </p:spPr>
            </p:pic>
            <p:pic>
              <p:nvPicPr>
                <p:cNvPr id="27" name="Picture 26">
                  <a:extLst>
                    <a:ext uri="{FF2B5EF4-FFF2-40B4-BE49-F238E27FC236}">
                      <a16:creationId xmlns:a16="http://schemas.microsoft.com/office/drawing/2014/main" id="{C5CF30CF-A834-6DD7-6E57-7451A7AA4216}"/>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4693488" y="569666"/>
                  <a:ext cx="2426952" cy="1801594"/>
                </a:xfrm>
                <a:prstGeom prst="rect">
                  <a:avLst/>
                </a:prstGeom>
              </p:spPr>
            </p:pic>
            <p:pic>
              <p:nvPicPr>
                <p:cNvPr id="28" name="Picture 27">
                  <a:extLst>
                    <a:ext uri="{FF2B5EF4-FFF2-40B4-BE49-F238E27FC236}">
                      <a16:creationId xmlns:a16="http://schemas.microsoft.com/office/drawing/2014/main" id="{5B705065-AEA9-A0C5-3EDA-85D22E14F1B4}"/>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4693488" y="2371260"/>
                  <a:ext cx="2471311" cy="307285"/>
                </a:xfrm>
                <a:prstGeom prst="rect">
                  <a:avLst/>
                </a:prstGeom>
              </p:spPr>
            </p:pic>
          </p:grpSp>
          <p:sp>
            <p:nvSpPr>
              <p:cNvPr id="25" name="Rectangle 24">
                <a:extLst>
                  <a:ext uri="{FF2B5EF4-FFF2-40B4-BE49-F238E27FC236}">
                    <a16:creationId xmlns:a16="http://schemas.microsoft.com/office/drawing/2014/main" id="{175600FE-CC4B-666F-6AF0-D1B0C7111DC1}"/>
                  </a:ext>
                </a:extLst>
              </p:cNvPr>
              <p:cNvSpPr/>
              <p:nvPr/>
            </p:nvSpPr>
            <p:spPr>
              <a:xfrm>
                <a:off x="7737917" y="6398227"/>
                <a:ext cx="113572" cy="1135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19" name="Picture 18">
              <a:extLst>
                <a:ext uri="{FF2B5EF4-FFF2-40B4-BE49-F238E27FC236}">
                  <a16:creationId xmlns:a16="http://schemas.microsoft.com/office/drawing/2014/main" id="{BDB3AA51-D676-7D4F-7943-B58E53BA9D50}"/>
                </a:ext>
              </a:extLst>
            </p:cNvPr>
            <p:cNvPicPr>
              <a:picLocks noChangeAspect="1"/>
            </p:cNvPicPr>
            <p:nvPr/>
          </p:nvPicPr>
          <p:blipFill>
            <a:blip r:embed="rId4"/>
            <a:stretch>
              <a:fillRect/>
            </a:stretch>
          </p:blipFill>
          <p:spPr>
            <a:xfrm>
              <a:off x="7770881" y="5703532"/>
              <a:ext cx="113573" cy="113573"/>
            </a:xfrm>
            <a:prstGeom prst="rect">
              <a:avLst/>
            </a:prstGeom>
          </p:spPr>
        </p:pic>
        <p:pic>
          <p:nvPicPr>
            <p:cNvPr id="20" name="Picture 19">
              <a:extLst>
                <a:ext uri="{FF2B5EF4-FFF2-40B4-BE49-F238E27FC236}">
                  <a16:creationId xmlns:a16="http://schemas.microsoft.com/office/drawing/2014/main" id="{1627C1A4-8F2D-B269-DDEC-D388A3BE31EB}"/>
                </a:ext>
              </a:extLst>
            </p:cNvPr>
            <p:cNvPicPr>
              <a:picLocks noChangeAspect="1"/>
            </p:cNvPicPr>
            <p:nvPr/>
          </p:nvPicPr>
          <p:blipFill>
            <a:blip r:embed="rId4"/>
            <a:stretch>
              <a:fillRect/>
            </a:stretch>
          </p:blipFill>
          <p:spPr>
            <a:xfrm>
              <a:off x="7770882" y="5971902"/>
              <a:ext cx="113573" cy="113573"/>
            </a:xfrm>
            <a:prstGeom prst="rect">
              <a:avLst/>
            </a:prstGeom>
          </p:spPr>
        </p:pic>
        <p:pic>
          <p:nvPicPr>
            <p:cNvPr id="21" name="Picture 20">
              <a:extLst>
                <a:ext uri="{FF2B5EF4-FFF2-40B4-BE49-F238E27FC236}">
                  <a16:creationId xmlns:a16="http://schemas.microsoft.com/office/drawing/2014/main" id="{D90D5CEB-0DCE-4A85-3444-2153CEA113D9}"/>
                </a:ext>
              </a:extLst>
            </p:cNvPr>
            <p:cNvPicPr>
              <a:picLocks noChangeAspect="1"/>
            </p:cNvPicPr>
            <p:nvPr/>
          </p:nvPicPr>
          <p:blipFill>
            <a:blip r:embed="rId4"/>
            <a:stretch>
              <a:fillRect/>
            </a:stretch>
          </p:blipFill>
          <p:spPr>
            <a:xfrm>
              <a:off x="7764258" y="6193667"/>
              <a:ext cx="113573" cy="113573"/>
            </a:xfrm>
            <a:prstGeom prst="rect">
              <a:avLst/>
            </a:prstGeom>
          </p:spPr>
        </p:pic>
        <p:pic>
          <p:nvPicPr>
            <p:cNvPr id="22" name="Picture 21">
              <a:extLst>
                <a:ext uri="{FF2B5EF4-FFF2-40B4-BE49-F238E27FC236}">
                  <a16:creationId xmlns:a16="http://schemas.microsoft.com/office/drawing/2014/main" id="{EB5840E4-CB5D-14F5-8455-5A3B9E49C668}"/>
                </a:ext>
              </a:extLst>
            </p:cNvPr>
            <p:cNvPicPr>
              <a:picLocks noChangeAspect="1"/>
            </p:cNvPicPr>
            <p:nvPr/>
          </p:nvPicPr>
          <p:blipFill>
            <a:blip r:embed="rId4"/>
            <a:stretch>
              <a:fillRect/>
            </a:stretch>
          </p:blipFill>
          <p:spPr>
            <a:xfrm>
              <a:off x="7757634" y="6415432"/>
              <a:ext cx="113573" cy="113573"/>
            </a:xfrm>
            <a:prstGeom prst="rect">
              <a:avLst/>
            </a:prstGeom>
          </p:spPr>
        </p:pic>
        <p:pic>
          <p:nvPicPr>
            <p:cNvPr id="23" name="Picture 22">
              <a:extLst>
                <a:ext uri="{FF2B5EF4-FFF2-40B4-BE49-F238E27FC236}">
                  <a16:creationId xmlns:a16="http://schemas.microsoft.com/office/drawing/2014/main" id="{D042BC03-0660-674A-7064-88FFA592D7C8}"/>
                </a:ext>
              </a:extLst>
            </p:cNvPr>
            <p:cNvPicPr>
              <a:picLocks noChangeAspect="1"/>
            </p:cNvPicPr>
            <p:nvPr/>
          </p:nvPicPr>
          <p:blipFill>
            <a:blip r:embed="rId4"/>
            <a:stretch>
              <a:fillRect/>
            </a:stretch>
          </p:blipFill>
          <p:spPr>
            <a:xfrm>
              <a:off x="7751010" y="6637197"/>
              <a:ext cx="113573" cy="113573"/>
            </a:xfrm>
            <a:prstGeom prst="rect">
              <a:avLst/>
            </a:prstGeom>
          </p:spPr>
        </p:pic>
      </p:grpSp>
      <p:grpSp>
        <p:nvGrpSpPr>
          <p:cNvPr id="8" name="Group 7">
            <a:extLst>
              <a:ext uri="{FF2B5EF4-FFF2-40B4-BE49-F238E27FC236}">
                <a16:creationId xmlns:a16="http://schemas.microsoft.com/office/drawing/2014/main" id="{CF2A8305-3A06-F0E5-4A08-04DCC413F95E}"/>
              </a:ext>
            </a:extLst>
          </p:cNvPr>
          <p:cNvGrpSpPr/>
          <p:nvPr/>
        </p:nvGrpSpPr>
        <p:grpSpPr>
          <a:xfrm>
            <a:off x="1060151" y="966112"/>
            <a:ext cx="2570249" cy="3124884"/>
            <a:chOff x="2871280" y="500388"/>
            <a:chExt cx="2570249" cy="3124884"/>
          </a:xfrm>
        </p:grpSpPr>
        <p:grpSp>
          <p:nvGrpSpPr>
            <p:cNvPr id="13" name="Group 12">
              <a:extLst>
                <a:ext uri="{FF2B5EF4-FFF2-40B4-BE49-F238E27FC236}">
                  <a16:creationId xmlns:a16="http://schemas.microsoft.com/office/drawing/2014/main" id="{F56EB605-9EE7-C8BA-0880-7839C5E8EBED}"/>
                </a:ext>
              </a:extLst>
            </p:cNvPr>
            <p:cNvGrpSpPr/>
            <p:nvPr/>
          </p:nvGrpSpPr>
          <p:grpSpPr>
            <a:xfrm>
              <a:off x="2925858" y="500388"/>
              <a:ext cx="2515671" cy="3124884"/>
              <a:chOff x="4649128" y="569666"/>
              <a:chExt cx="2515671" cy="3124884"/>
            </a:xfrm>
          </p:grpSpPr>
          <p:pic>
            <p:nvPicPr>
              <p:cNvPr id="15" name="Picture 14">
                <a:extLst>
                  <a:ext uri="{FF2B5EF4-FFF2-40B4-BE49-F238E27FC236}">
                    <a16:creationId xmlns:a16="http://schemas.microsoft.com/office/drawing/2014/main" id="{E1480F94-28AE-B8CD-43CD-FB7BAF051C72}"/>
                  </a:ext>
                </a:extLst>
              </p:cNvPr>
              <p:cNvPicPr>
                <a:picLocks noChangeAspect="1"/>
              </p:cNvPicPr>
              <p:nvPr/>
            </p:nvPicPr>
            <p:blipFill rotWithShape="1">
              <a:blip r:embed="rId3">
                <a:extLst>
                  <a:ext uri="{28A0092B-C50C-407E-A947-70E740481C1C}">
                    <a14:useLocalDpi xmlns:a14="http://schemas.microsoft.com/office/drawing/2010/main" val="0"/>
                  </a:ext>
                </a:extLst>
              </a:blip>
              <a:srcRect t="44203" r="1156" b="38326"/>
              <a:stretch/>
            </p:blipFill>
            <p:spPr>
              <a:xfrm>
                <a:off x="4649128" y="2747822"/>
                <a:ext cx="2471311" cy="946728"/>
              </a:xfrm>
              <a:prstGeom prst="rect">
                <a:avLst/>
              </a:prstGeom>
              <a:ln>
                <a:noFill/>
              </a:ln>
            </p:spPr>
          </p:pic>
          <p:pic>
            <p:nvPicPr>
              <p:cNvPr id="16" name="Picture 15">
                <a:extLst>
                  <a:ext uri="{FF2B5EF4-FFF2-40B4-BE49-F238E27FC236}">
                    <a16:creationId xmlns:a16="http://schemas.microsoft.com/office/drawing/2014/main" id="{1B089FBE-D503-3C87-05EB-03D2B24DB473}"/>
                  </a:ext>
                </a:extLst>
              </p:cNvPr>
              <p:cNvPicPr>
                <a:picLocks noChangeAspect="1"/>
              </p:cNvPicPr>
              <p:nvPr/>
            </p:nvPicPr>
            <p:blipFill rotWithShape="1">
              <a:blip r:embed="rId2">
                <a:extLst>
                  <a:ext uri="{28A0092B-C50C-407E-A947-70E740481C1C}">
                    <a14:useLocalDpi xmlns:a14="http://schemas.microsoft.com/office/drawing/2010/main" val="0"/>
                  </a:ext>
                </a:extLst>
              </a:blip>
              <a:srcRect r="2931" b="66752"/>
              <a:stretch/>
            </p:blipFill>
            <p:spPr>
              <a:xfrm>
                <a:off x="4693488" y="569666"/>
                <a:ext cx="2426952" cy="1801594"/>
              </a:xfrm>
              <a:prstGeom prst="rect">
                <a:avLst/>
              </a:prstGeom>
              <a:ln>
                <a:noFill/>
              </a:ln>
            </p:spPr>
          </p:pic>
          <p:pic>
            <p:nvPicPr>
              <p:cNvPr id="17" name="Picture 16">
                <a:extLst>
                  <a:ext uri="{FF2B5EF4-FFF2-40B4-BE49-F238E27FC236}">
                    <a16:creationId xmlns:a16="http://schemas.microsoft.com/office/drawing/2014/main" id="{063C4F19-ACFE-3A55-72E8-10EDBD268BCA}"/>
                  </a:ext>
                </a:extLst>
              </p:cNvPr>
              <p:cNvPicPr>
                <a:picLocks noChangeAspect="1"/>
              </p:cNvPicPr>
              <p:nvPr/>
            </p:nvPicPr>
            <p:blipFill rotWithShape="1">
              <a:blip r:embed="rId3">
                <a:extLst>
                  <a:ext uri="{28A0092B-C50C-407E-A947-70E740481C1C}">
                    <a14:useLocalDpi xmlns:a14="http://schemas.microsoft.com/office/drawing/2010/main" val="0"/>
                  </a:ext>
                </a:extLst>
              </a:blip>
              <a:srcRect t="33248" r="1156" b="61082"/>
              <a:stretch/>
            </p:blipFill>
            <p:spPr>
              <a:xfrm>
                <a:off x="4693488" y="2371260"/>
                <a:ext cx="2471311" cy="307285"/>
              </a:xfrm>
              <a:prstGeom prst="rect">
                <a:avLst/>
              </a:prstGeom>
              <a:ln>
                <a:noFill/>
              </a:ln>
            </p:spPr>
          </p:pic>
        </p:grpSp>
        <p:sp>
          <p:nvSpPr>
            <p:cNvPr id="14" name="Rectangle 13">
              <a:extLst>
                <a:ext uri="{FF2B5EF4-FFF2-40B4-BE49-F238E27FC236}">
                  <a16:creationId xmlns:a16="http://schemas.microsoft.com/office/drawing/2014/main" id="{48FB5460-5A1C-EFC6-63AE-0D6D9C1BCDF2}"/>
                </a:ext>
              </a:extLst>
            </p:cNvPr>
            <p:cNvSpPr/>
            <p:nvPr/>
          </p:nvSpPr>
          <p:spPr>
            <a:xfrm>
              <a:off x="2871280" y="3078448"/>
              <a:ext cx="240877" cy="240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9" name="TextBox 32">
            <a:extLst>
              <a:ext uri="{FF2B5EF4-FFF2-40B4-BE49-F238E27FC236}">
                <a16:creationId xmlns:a16="http://schemas.microsoft.com/office/drawing/2014/main" id="{E6F96A09-A74D-31FF-80F7-2884BEBF4F80}"/>
              </a:ext>
            </a:extLst>
          </p:cNvPr>
          <p:cNvSpPr txBox="1"/>
          <p:nvPr/>
        </p:nvSpPr>
        <p:spPr>
          <a:xfrm>
            <a:off x="9628743" y="4673574"/>
            <a:ext cx="231212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No record of SMTH in Sentinel – can use Paper Authority to Work for SMTH</a:t>
            </a:r>
            <a:endParaRPr lang="en-US" sz="2000" dirty="0">
              <a:latin typeface="Network Rail Sans" panose="02000000040000020004" pitchFamily="2" charset="0"/>
            </a:endParaRPr>
          </a:p>
        </p:txBody>
      </p:sp>
      <p:sp>
        <p:nvSpPr>
          <p:cNvPr id="10" name="TextBox 33">
            <a:extLst>
              <a:ext uri="{FF2B5EF4-FFF2-40B4-BE49-F238E27FC236}">
                <a16:creationId xmlns:a16="http://schemas.microsoft.com/office/drawing/2014/main" id="{042DB3C1-0C7B-0319-C808-468200D3F031}"/>
              </a:ext>
            </a:extLst>
          </p:cNvPr>
          <p:cNvSpPr txBox="1"/>
          <p:nvPr/>
        </p:nvSpPr>
        <p:spPr>
          <a:xfrm>
            <a:off x="1321370" y="4107518"/>
            <a:ext cx="228501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Competent Signal Maintenance Tester</a:t>
            </a:r>
            <a:endParaRPr lang="en-US" sz="2000" dirty="0">
              <a:latin typeface="Network Rail Sans" panose="02000000040000020004" pitchFamily="2" charset="0"/>
            </a:endParaRPr>
          </a:p>
        </p:txBody>
      </p:sp>
      <p:sp>
        <p:nvSpPr>
          <p:cNvPr id="11" name="TextBox 34">
            <a:extLst>
              <a:ext uri="{FF2B5EF4-FFF2-40B4-BE49-F238E27FC236}">
                <a16:creationId xmlns:a16="http://schemas.microsoft.com/office/drawing/2014/main" id="{DD36C866-1EB3-ABB6-6CEE-5E34F2E6B7ED}"/>
              </a:ext>
            </a:extLst>
          </p:cNvPr>
          <p:cNvSpPr txBox="1"/>
          <p:nvPr/>
        </p:nvSpPr>
        <p:spPr>
          <a:xfrm>
            <a:off x="4115280" y="4122796"/>
            <a:ext cx="2428517"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Signal Maintenance Tester in Action Learning</a:t>
            </a:r>
          </a:p>
          <a:p>
            <a:pPr algn="ctr"/>
            <a:r>
              <a:rPr lang="en-GB" sz="2000" dirty="0">
                <a:latin typeface="Network Rail Sans" panose="02000000040000020004" pitchFamily="2" charset="0"/>
              </a:rPr>
              <a:t>(P for Probationary)</a:t>
            </a:r>
            <a:endParaRPr lang="en-US" sz="2000" dirty="0">
              <a:latin typeface="Network Rail Sans" panose="02000000040000020004" pitchFamily="2" charset="0"/>
            </a:endParaRPr>
          </a:p>
        </p:txBody>
      </p:sp>
      <p:sp>
        <p:nvSpPr>
          <p:cNvPr id="12" name="TextBox 35">
            <a:extLst>
              <a:ext uri="{FF2B5EF4-FFF2-40B4-BE49-F238E27FC236}">
                <a16:creationId xmlns:a16="http://schemas.microsoft.com/office/drawing/2014/main" id="{933FC1BF-6FAC-C2E3-0400-B0F23106D83A}"/>
              </a:ext>
            </a:extLst>
          </p:cNvPr>
          <p:cNvSpPr txBox="1"/>
          <p:nvPr/>
        </p:nvSpPr>
        <p:spPr>
          <a:xfrm>
            <a:off x="7087748" y="4192074"/>
            <a:ext cx="182880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Individual that requires training</a:t>
            </a:r>
            <a:endParaRPr lang="en-US" sz="2000" dirty="0">
              <a:latin typeface="Network Rail Sans" panose="02000000040000020004" pitchFamily="2" charset="0"/>
            </a:endParaRPr>
          </a:p>
        </p:txBody>
      </p:sp>
      <p:sp>
        <p:nvSpPr>
          <p:cNvPr id="40" name="TextBox 32">
            <a:extLst>
              <a:ext uri="{FF2B5EF4-FFF2-40B4-BE49-F238E27FC236}">
                <a16:creationId xmlns:a16="http://schemas.microsoft.com/office/drawing/2014/main" id="{A1AC2F72-E354-F04B-9E7C-BF8BD313F16B}"/>
              </a:ext>
            </a:extLst>
          </p:cNvPr>
          <p:cNvSpPr txBox="1"/>
          <p:nvPr/>
        </p:nvSpPr>
        <p:spPr>
          <a:xfrm>
            <a:off x="2038120" y="6084349"/>
            <a:ext cx="708384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Network Rail Sans" panose="02000000040000020004" pitchFamily="2" charset="0"/>
              </a:rPr>
              <a:t>SMTH competence appears in Sentinel – Sentinel is single source of  individual’s Authority to Work for SMTH</a:t>
            </a:r>
            <a:endParaRPr lang="en-US" sz="2000" dirty="0">
              <a:latin typeface="Network Rail Sans" panose="02000000040000020004" pitchFamily="2" charset="0"/>
            </a:endParaRPr>
          </a:p>
        </p:txBody>
      </p:sp>
      <p:sp>
        <p:nvSpPr>
          <p:cNvPr id="41" name="Left Brace 40">
            <a:extLst>
              <a:ext uri="{FF2B5EF4-FFF2-40B4-BE49-F238E27FC236}">
                <a16:creationId xmlns:a16="http://schemas.microsoft.com/office/drawing/2014/main" id="{3F4A47B8-769B-441D-03CF-345CA84BAA85}"/>
              </a:ext>
            </a:extLst>
          </p:cNvPr>
          <p:cNvSpPr/>
          <p:nvPr/>
        </p:nvSpPr>
        <p:spPr>
          <a:xfrm rot="16200000">
            <a:off x="4684924" y="1398123"/>
            <a:ext cx="1131546" cy="818321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388726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5B504-3F82-2464-52D9-6ED0C5C8B82C}"/>
              </a:ext>
            </a:extLst>
          </p:cNvPr>
          <p:cNvSpPr/>
          <p:nvPr/>
        </p:nvSpPr>
        <p:spPr>
          <a:xfrm>
            <a:off x="4053620" y="1557196"/>
            <a:ext cx="7070757" cy="4237022"/>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19AE090-FD51-3C57-CB41-AC785510114F}"/>
              </a:ext>
            </a:extLst>
          </p:cNvPr>
          <p:cNvSpPr/>
          <p:nvPr/>
        </p:nvSpPr>
        <p:spPr>
          <a:xfrm>
            <a:off x="1047872" y="1557196"/>
            <a:ext cx="2706986" cy="4237022"/>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F93662D-C875-F3A2-2B79-12E78E157F59}"/>
              </a:ext>
            </a:extLst>
          </p:cNvPr>
          <p:cNvSpPr>
            <a:spLocks noGrp="1"/>
          </p:cNvSpPr>
          <p:nvPr>
            <p:ph type="title"/>
          </p:nvPr>
        </p:nvSpPr>
        <p:spPr>
          <a:xfrm>
            <a:off x="864606" y="0"/>
            <a:ext cx="9438238" cy="831500"/>
          </a:xfrm>
        </p:spPr>
        <p:txBody>
          <a:bodyPr>
            <a:normAutofit fontScale="90000"/>
          </a:bodyPr>
          <a:lstStyle/>
          <a:p>
            <a:r>
              <a:rPr lang="en-GB" dirty="0"/>
              <a:t>For a competence to show as valid on Authority to work</a:t>
            </a:r>
          </a:p>
        </p:txBody>
      </p:sp>
      <p:sp>
        <p:nvSpPr>
          <p:cNvPr id="4" name="Rectangle 3">
            <a:extLst>
              <a:ext uri="{FF2B5EF4-FFF2-40B4-BE49-F238E27FC236}">
                <a16:creationId xmlns:a16="http://schemas.microsoft.com/office/drawing/2014/main" id="{8635EC51-2295-3E99-FA2F-D1846A8DBEF0}"/>
              </a:ext>
            </a:extLst>
          </p:cNvPr>
          <p:cNvSpPr/>
          <p:nvPr/>
        </p:nvSpPr>
        <p:spPr>
          <a:xfrm>
            <a:off x="1419063" y="1846907"/>
            <a:ext cx="1937442" cy="361233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Competence Valid and in Date</a:t>
            </a:r>
          </a:p>
        </p:txBody>
      </p:sp>
      <p:sp>
        <p:nvSpPr>
          <p:cNvPr id="7" name="Rectangle 6">
            <a:extLst>
              <a:ext uri="{FF2B5EF4-FFF2-40B4-BE49-F238E27FC236}">
                <a16:creationId xmlns:a16="http://schemas.microsoft.com/office/drawing/2014/main" id="{F8D98697-45EA-6842-4765-EB6F7CF6DFDE}"/>
              </a:ext>
            </a:extLst>
          </p:cNvPr>
          <p:cNvSpPr/>
          <p:nvPr/>
        </p:nvSpPr>
        <p:spPr>
          <a:xfrm>
            <a:off x="4349369" y="1846907"/>
            <a:ext cx="1937442" cy="361233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Medical Level Valid</a:t>
            </a:r>
          </a:p>
        </p:txBody>
      </p:sp>
      <p:sp>
        <p:nvSpPr>
          <p:cNvPr id="8" name="Rectangle 7">
            <a:extLst>
              <a:ext uri="{FF2B5EF4-FFF2-40B4-BE49-F238E27FC236}">
                <a16:creationId xmlns:a16="http://schemas.microsoft.com/office/drawing/2014/main" id="{C7CD4CB1-B1BB-B847-A467-BCA60D725B29}"/>
              </a:ext>
            </a:extLst>
          </p:cNvPr>
          <p:cNvSpPr/>
          <p:nvPr/>
        </p:nvSpPr>
        <p:spPr>
          <a:xfrm>
            <a:off x="6591611" y="1846907"/>
            <a:ext cx="1937442" cy="361233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Dependencies met</a:t>
            </a:r>
          </a:p>
        </p:txBody>
      </p:sp>
      <p:sp>
        <p:nvSpPr>
          <p:cNvPr id="9" name="Rectangle 8">
            <a:extLst>
              <a:ext uri="{FF2B5EF4-FFF2-40B4-BE49-F238E27FC236}">
                <a16:creationId xmlns:a16="http://schemas.microsoft.com/office/drawing/2014/main" id="{C5739821-2324-0B33-27F2-7E9F56DFE3D3}"/>
              </a:ext>
            </a:extLst>
          </p:cNvPr>
          <p:cNvSpPr/>
          <p:nvPr/>
        </p:nvSpPr>
        <p:spPr>
          <a:xfrm>
            <a:off x="8833853" y="1846906"/>
            <a:ext cx="1937442" cy="361233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Any other checks and balances (Valid Sponsor / Medical in date / PTS )</a:t>
            </a:r>
          </a:p>
        </p:txBody>
      </p:sp>
      <p:sp>
        <p:nvSpPr>
          <p:cNvPr id="11" name="TextBox 10">
            <a:extLst>
              <a:ext uri="{FF2B5EF4-FFF2-40B4-BE49-F238E27FC236}">
                <a16:creationId xmlns:a16="http://schemas.microsoft.com/office/drawing/2014/main" id="{0AB6CEA1-E36E-76D2-6445-48A8059B17BA}"/>
              </a:ext>
            </a:extLst>
          </p:cNvPr>
          <p:cNvSpPr txBox="1"/>
          <p:nvPr/>
        </p:nvSpPr>
        <p:spPr>
          <a:xfrm>
            <a:off x="942243" y="1251461"/>
            <a:ext cx="2961996" cy="369332"/>
          </a:xfrm>
          <a:prstGeom prst="rect">
            <a:avLst/>
          </a:prstGeom>
          <a:noFill/>
        </p:spPr>
        <p:txBody>
          <a:bodyPr wrap="square" rtlCol="0">
            <a:spAutoFit/>
          </a:bodyPr>
          <a:lstStyle/>
          <a:p>
            <a:pPr algn="ctr"/>
            <a:r>
              <a:rPr lang="en-GB" dirty="0"/>
              <a:t>Oracle for Network Rail Staff</a:t>
            </a:r>
          </a:p>
        </p:txBody>
      </p:sp>
      <p:sp>
        <p:nvSpPr>
          <p:cNvPr id="13" name="TextBox 12">
            <a:extLst>
              <a:ext uri="{FF2B5EF4-FFF2-40B4-BE49-F238E27FC236}">
                <a16:creationId xmlns:a16="http://schemas.microsoft.com/office/drawing/2014/main" id="{0471809D-CA54-3D8D-C00F-79ADC20ED5F8}"/>
              </a:ext>
            </a:extLst>
          </p:cNvPr>
          <p:cNvSpPr txBox="1"/>
          <p:nvPr/>
        </p:nvSpPr>
        <p:spPr>
          <a:xfrm>
            <a:off x="4053620" y="1210720"/>
            <a:ext cx="7070756" cy="369332"/>
          </a:xfrm>
          <a:prstGeom prst="rect">
            <a:avLst/>
          </a:prstGeom>
          <a:noFill/>
        </p:spPr>
        <p:txBody>
          <a:bodyPr wrap="square" rtlCol="0">
            <a:spAutoFit/>
          </a:bodyPr>
          <a:lstStyle/>
          <a:p>
            <a:pPr algn="ctr"/>
            <a:r>
              <a:rPr lang="en-GB" dirty="0"/>
              <a:t>Sentinel</a:t>
            </a:r>
          </a:p>
        </p:txBody>
      </p:sp>
      <p:sp>
        <p:nvSpPr>
          <p:cNvPr id="15" name="Arrow: Down 14">
            <a:extLst>
              <a:ext uri="{FF2B5EF4-FFF2-40B4-BE49-F238E27FC236}">
                <a16:creationId xmlns:a16="http://schemas.microsoft.com/office/drawing/2014/main" id="{EFBB5612-69FF-6188-4994-44BBB027BE11}"/>
              </a:ext>
            </a:extLst>
          </p:cNvPr>
          <p:cNvSpPr/>
          <p:nvPr/>
        </p:nvSpPr>
        <p:spPr>
          <a:xfrm rot="16200000">
            <a:off x="3680342" y="3603279"/>
            <a:ext cx="475307"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EFE1C6BA-B840-A6C7-06E5-5B33E092166C}"/>
              </a:ext>
            </a:extLst>
          </p:cNvPr>
          <p:cNvSpPr txBox="1"/>
          <p:nvPr/>
        </p:nvSpPr>
        <p:spPr>
          <a:xfrm rot="16200000">
            <a:off x="9549654" y="3491040"/>
            <a:ext cx="4237022" cy="369332"/>
          </a:xfrm>
          <a:prstGeom prst="rect">
            <a:avLst/>
          </a:prstGeom>
          <a:noFill/>
        </p:spPr>
        <p:txBody>
          <a:bodyPr wrap="square" rtlCol="0">
            <a:spAutoFit/>
          </a:bodyPr>
          <a:lstStyle/>
          <a:p>
            <a:pPr algn="ctr"/>
            <a:r>
              <a:rPr lang="en-GB" dirty="0"/>
              <a:t>Shows on Sentinel as Valid</a:t>
            </a:r>
          </a:p>
        </p:txBody>
      </p:sp>
      <p:sp>
        <p:nvSpPr>
          <p:cNvPr id="17" name="Arrow: Down 16">
            <a:extLst>
              <a:ext uri="{FF2B5EF4-FFF2-40B4-BE49-F238E27FC236}">
                <a16:creationId xmlns:a16="http://schemas.microsoft.com/office/drawing/2014/main" id="{C4BB5A1D-A141-8B3B-B3ED-FEE660F2F1CD}"/>
              </a:ext>
            </a:extLst>
          </p:cNvPr>
          <p:cNvSpPr/>
          <p:nvPr/>
        </p:nvSpPr>
        <p:spPr>
          <a:xfrm rot="16200000">
            <a:off x="11077430" y="3603278"/>
            <a:ext cx="475307"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8889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C06F46-99B5-1123-59F3-2C9885AED4B8}"/>
              </a:ext>
            </a:extLst>
          </p:cNvPr>
          <p:cNvSpPr>
            <a:spLocks noGrp="1"/>
          </p:cNvSpPr>
          <p:nvPr>
            <p:ph type="title"/>
          </p:nvPr>
        </p:nvSpPr>
        <p:spPr/>
        <p:txBody>
          <a:bodyPr/>
          <a:lstStyle/>
          <a:p>
            <a:r>
              <a:rPr lang="en-GB" dirty="0"/>
              <a:t>Next Steps</a:t>
            </a:r>
          </a:p>
        </p:txBody>
      </p:sp>
    </p:spTree>
    <p:extLst>
      <p:ext uri="{BB962C8B-B14F-4D97-AF65-F5344CB8AC3E}">
        <p14:creationId xmlns:p14="http://schemas.microsoft.com/office/powerpoint/2010/main" val="2690801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7F6596-3536-C2E1-D4F9-AD5BE1775EC7}"/>
              </a:ext>
            </a:extLst>
          </p:cNvPr>
          <p:cNvSpPr>
            <a:spLocks noGrp="1"/>
          </p:cNvSpPr>
          <p:nvPr>
            <p:ph type="title"/>
          </p:nvPr>
        </p:nvSpPr>
        <p:spPr>
          <a:xfrm>
            <a:off x="923418" y="0"/>
            <a:ext cx="10800776" cy="831500"/>
          </a:xfrm>
        </p:spPr>
        <p:txBody>
          <a:bodyPr/>
          <a:lstStyle/>
          <a:p>
            <a:r>
              <a:rPr lang="en-GB" dirty="0"/>
              <a:t>Next Step Timelines</a:t>
            </a:r>
          </a:p>
        </p:txBody>
      </p:sp>
      <p:grpSp>
        <p:nvGrpSpPr>
          <p:cNvPr id="2" name="Group 4">
            <a:extLst>
              <a:ext uri="{FF2B5EF4-FFF2-40B4-BE49-F238E27FC236}">
                <a16:creationId xmlns:a16="http://schemas.microsoft.com/office/drawing/2014/main" id="{9B2667A3-8C06-B763-B575-4D28C80E62B2}"/>
              </a:ext>
            </a:extLst>
          </p:cNvPr>
          <p:cNvGrpSpPr>
            <a:grpSpLocks noChangeAspect="1"/>
          </p:cNvGrpSpPr>
          <p:nvPr/>
        </p:nvGrpSpPr>
        <p:grpSpPr bwMode="auto">
          <a:xfrm>
            <a:off x="1422400" y="831850"/>
            <a:ext cx="9802813" cy="6119813"/>
            <a:chOff x="896" y="524"/>
            <a:chExt cx="6175" cy="3855"/>
          </a:xfrm>
        </p:grpSpPr>
        <p:sp>
          <p:nvSpPr>
            <p:cNvPr id="3" name="AutoShape 3">
              <a:extLst>
                <a:ext uri="{FF2B5EF4-FFF2-40B4-BE49-F238E27FC236}">
                  <a16:creationId xmlns:a16="http://schemas.microsoft.com/office/drawing/2014/main" id="{E87E7712-959F-0CD7-1F68-322BCE10C5C6}"/>
                </a:ext>
              </a:extLst>
            </p:cNvPr>
            <p:cNvSpPr>
              <a:spLocks noChangeAspect="1" noChangeArrowheads="1" noTextEdit="1"/>
            </p:cNvSpPr>
            <p:nvPr/>
          </p:nvSpPr>
          <p:spPr bwMode="auto">
            <a:xfrm>
              <a:off x="896" y="524"/>
              <a:ext cx="6175" cy="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Line 5">
              <a:extLst>
                <a:ext uri="{FF2B5EF4-FFF2-40B4-BE49-F238E27FC236}">
                  <a16:creationId xmlns:a16="http://schemas.microsoft.com/office/drawing/2014/main" id="{3B0C8453-0892-7F9F-9F87-2BCDDF656003}"/>
                </a:ext>
              </a:extLst>
            </p:cNvPr>
            <p:cNvSpPr>
              <a:spLocks noChangeShapeType="1"/>
            </p:cNvSpPr>
            <p:nvPr/>
          </p:nvSpPr>
          <p:spPr bwMode="auto">
            <a:xfrm>
              <a:off x="931" y="2871"/>
              <a:ext cx="5998" cy="0"/>
            </a:xfrm>
            <a:prstGeom prst="line">
              <a:avLst/>
            </a:prstGeom>
            <a:noFill/>
            <a:ln w="809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Rectangle 6">
              <a:extLst>
                <a:ext uri="{FF2B5EF4-FFF2-40B4-BE49-F238E27FC236}">
                  <a16:creationId xmlns:a16="http://schemas.microsoft.com/office/drawing/2014/main" id="{969559CD-653F-6DAB-0BC8-CB1E6DD24C5C}"/>
                </a:ext>
              </a:extLst>
            </p:cNvPr>
            <p:cNvSpPr>
              <a:spLocks noChangeArrowheads="1"/>
            </p:cNvSpPr>
            <p:nvPr/>
          </p:nvSpPr>
          <p:spPr bwMode="auto">
            <a:xfrm>
              <a:off x="1392" y="2448"/>
              <a:ext cx="55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March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943C10F7-0DDF-43F8-E6ED-BC9E0E6D9AF3}"/>
                </a:ext>
              </a:extLst>
            </p:cNvPr>
            <p:cNvSpPr>
              <a:spLocks noChangeArrowheads="1"/>
            </p:cNvSpPr>
            <p:nvPr/>
          </p:nvSpPr>
          <p:spPr bwMode="auto">
            <a:xfrm>
              <a:off x="1433" y="2632"/>
              <a:ext cx="43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2024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95F90451-B35A-7C5B-7447-8EC80A9F5EF2}"/>
                </a:ext>
              </a:extLst>
            </p:cNvPr>
            <p:cNvSpPr>
              <a:spLocks noChangeArrowheads="1"/>
            </p:cNvSpPr>
            <p:nvPr/>
          </p:nvSpPr>
          <p:spPr bwMode="auto">
            <a:xfrm>
              <a:off x="1175" y="2964"/>
              <a:ext cx="93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Training material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C8B6EF50-98C1-D3C8-E9D3-8F3D20C32AEC}"/>
                </a:ext>
              </a:extLst>
            </p:cNvPr>
            <p:cNvSpPr>
              <a:spLocks noChangeArrowheads="1"/>
            </p:cNvSpPr>
            <p:nvPr/>
          </p:nvSpPr>
          <p:spPr bwMode="auto">
            <a:xfrm>
              <a:off x="1107" y="3105"/>
              <a:ext cx="104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standardized. Result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9825C9BB-40F9-5019-DE29-36145F7FEA4C}"/>
                </a:ext>
              </a:extLst>
            </p:cNvPr>
            <p:cNvSpPr>
              <a:spLocks noChangeArrowheads="1"/>
            </p:cNvSpPr>
            <p:nvPr/>
          </p:nvSpPr>
          <p:spPr bwMode="auto">
            <a:xfrm>
              <a:off x="1107" y="3249"/>
              <a:ext cx="107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recorded and will be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A295C746-75B6-5B2E-0D95-4D57F023B1D3}"/>
                </a:ext>
              </a:extLst>
            </p:cNvPr>
            <p:cNvSpPr>
              <a:spLocks noChangeArrowheads="1"/>
            </p:cNvSpPr>
            <p:nvPr/>
          </p:nvSpPr>
          <p:spPr bwMode="auto">
            <a:xfrm>
              <a:off x="1305" y="3391"/>
              <a:ext cx="68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uploaded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C4D4B0E5-1161-C550-3E69-3BFFB2272A62}"/>
                </a:ext>
              </a:extLst>
            </p:cNvPr>
            <p:cNvSpPr>
              <a:spLocks noChangeArrowheads="1"/>
            </p:cNvSpPr>
            <p:nvPr/>
          </p:nvSpPr>
          <p:spPr bwMode="auto">
            <a:xfrm>
              <a:off x="1403" y="3533"/>
              <a:ext cx="48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Sentinel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10F0F854-EB4A-9068-12BE-FAA484BFC81A}"/>
                </a:ext>
              </a:extLst>
            </p:cNvPr>
            <p:cNvSpPr>
              <a:spLocks noChangeArrowheads="1"/>
            </p:cNvSpPr>
            <p:nvPr/>
          </p:nvSpPr>
          <p:spPr bwMode="auto">
            <a:xfrm>
              <a:off x="2824" y="2448"/>
              <a:ext cx="87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September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D113A1B0-D75C-4C88-6BE9-85779B492F77}"/>
                </a:ext>
              </a:extLst>
            </p:cNvPr>
            <p:cNvSpPr>
              <a:spLocks noChangeArrowheads="1"/>
            </p:cNvSpPr>
            <p:nvPr/>
          </p:nvSpPr>
          <p:spPr bwMode="auto">
            <a:xfrm>
              <a:off x="3016" y="2632"/>
              <a:ext cx="43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2024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B37B5111-B1E5-6F8B-CC2B-0CE59D3C043D}"/>
                </a:ext>
              </a:extLst>
            </p:cNvPr>
            <p:cNvSpPr>
              <a:spLocks noChangeArrowheads="1"/>
            </p:cNvSpPr>
            <p:nvPr/>
          </p:nvSpPr>
          <p:spPr bwMode="auto">
            <a:xfrm>
              <a:off x="2720" y="3065"/>
              <a:ext cx="101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Transition Window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D8FC4FD6-1AE3-0197-C7CE-5865004CE862}"/>
                </a:ext>
              </a:extLst>
            </p:cNvPr>
            <p:cNvSpPr>
              <a:spLocks noChangeArrowheads="1"/>
            </p:cNvSpPr>
            <p:nvPr/>
          </p:nvSpPr>
          <p:spPr bwMode="auto">
            <a:xfrm>
              <a:off x="2687" y="3206"/>
              <a:ext cx="105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starts for all holders.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07E57825-E388-08D3-25A2-6A510F073CBF}"/>
                </a:ext>
              </a:extLst>
            </p:cNvPr>
            <p:cNvSpPr>
              <a:spLocks noChangeArrowheads="1"/>
            </p:cNvSpPr>
            <p:nvPr/>
          </p:nvSpPr>
          <p:spPr bwMode="auto">
            <a:xfrm>
              <a:off x="2671" y="3350"/>
              <a:ext cx="111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Training since March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63AD23E5-2B71-2F13-3A86-4F7925909511}"/>
                </a:ext>
              </a:extLst>
            </p:cNvPr>
            <p:cNvSpPr>
              <a:spLocks noChangeArrowheads="1"/>
            </p:cNvSpPr>
            <p:nvPr/>
          </p:nvSpPr>
          <p:spPr bwMode="auto">
            <a:xfrm>
              <a:off x="2824" y="3492"/>
              <a:ext cx="78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24 is uploaded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C2C35EF-6707-74B6-59F2-7602A1B3F2AB}"/>
                </a:ext>
              </a:extLst>
            </p:cNvPr>
            <p:cNvSpPr>
              <a:spLocks noChangeArrowheads="1"/>
            </p:cNvSpPr>
            <p:nvPr/>
          </p:nvSpPr>
          <p:spPr bwMode="auto">
            <a:xfrm>
              <a:off x="5654" y="2448"/>
              <a:ext cx="77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01 March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6464F3D3-3BA3-F0F6-8028-4B660690415E}"/>
                </a:ext>
              </a:extLst>
            </p:cNvPr>
            <p:cNvSpPr>
              <a:spLocks noChangeArrowheads="1"/>
            </p:cNvSpPr>
            <p:nvPr/>
          </p:nvSpPr>
          <p:spPr bwMode="auto">
            <a:xfrm>
              <a:off x="5799" y="2632"/>
              <a:ext cx="43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Network Rail Sans" panose="02000000040000020004" pitchFamily="2" charset="0"/>
                </a:rPr>
                <a:t>2025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1">
              <a:extLst>
                <a:ext uri="{FF2B5EF4-FFF2-40B4-BE49-F238E27FC236}">
                  <a16:creationId xmlns:a16="http://schemas.microsoft.com/office/drawing/2014/main" id="{57DD791F-B563-6AFA-0BFE-BF3F3DBD9B16}"/>
                </a:ext>
              </a:extLst>
            </p:cNvPr>
            <p:cNvSpPr>
              <a:spLocks noChangeArrowheads="1"/>
            </p:cNvSpPr>
            <p:nvPr/>
          </p:nvSpPr>
          <p:spPr bwMode="auto">
            <a:xfrm>
              <a:off x="5142" y="3892"/>
              <a:ext cx="174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Can only be used on Network Rail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6E228EE8-8A77-A4D3-385A-D8BFC5A12B0E}"/>
                </a:ext>
              </a:extLst>
            </p:cNvPr>
            <p:cNvSpPr>
              <a:spLocks noChangeArrowheads="1"/>
            </p:cNvSpPr>
            <p:nvPr/>
          </p:nvSpPr>
          <p:spPr bwMode="auto">
            <a:xfrm>
              <a:off x="5093" y="4033"/>
              <a:ext cx="184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Managed Infrastructure if recorded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997F03D4-37B9-C801-39D6-61860498A6AF}"/>
                </a:ext>
              </a:extLst>
            </p:cNvPr>
            <p:cNvSpPr>
              <a:spLocks noChangeArrowheads="1"/>
            </p:cNvSpPr>
            <p:nvPr/>
          </p:nvSpPr>
          <p:spPr bwMode="auto">
            <a:xfrm>
              <a:off x="5451" y="4177"/>
              <a:ext cx="112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and valid on Sentinel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Oval 24">
              <a:extLst>
                <a:ext uri="{FF2B5EF4-FFF2-40B4-BE49-F238E27FC236}">
                  <a16:creationId xmlns:a16="http://schemas.microsoft.com/office/drawing/2014/main" id="{B6C27D1C-886B-671B-A6A1-7583DEBF5278}"/>
                </a:ext>
              </a:extLst>
            </p:cNvPr>
            <p:cNvSpPr>
              <a:spLocks noChangeArrowheads="1"/>
            </p:cNvSpPr>
            <p:nvPr/>
          </p:nvSpPr>
          <p:spPr bwMode="auto">
            <a:xfrm>
              <a:off x="1525" y="2799"/>
              <a:ext cx="156" cy="15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 name="Oval 25">
              <a:extLst>
                <a:ext uri="{FF2B5EF4-FFF2-40B4-BE49-F238E27FC236}">
                  <a16:creationId xmlns:a16="http://schemas.microsoft.com/office/drawing/2014/main" id="{81187BEB-B178-6708-EC8F-00E6A1653BE2}"/>
                </a:ext>
              </a:extLst>
            </p:cNvPr>
            <p:cNvSpPr>
              <a:spLocks noChangeArrowheads="1"/>
            </p:cNvSpPr>
            <p:nvPr/>
          </p:nvSpPr>
          <p:spPr bwMode="auto">
            <a:xfrm>
              <a:off x="1525" y="2799"/>
              <a:ext cx="156" cy="156"/>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Oval 26">
              <a:extLst>
                <a:ext uri="{FF2B5EF4-FFF2-40B4-BE49-F238E27FC236}">
                  <a16:creationId xmlns:a16="http://schemas.microsoft.com/office/drawing/2014/main" id="{4F7D1EE2-4511-D55B-AEBC-11B0F8F8CC99}"/>
                </a:ext>
              </a:extLst>
            </p:cNvPr>
            <p:cNvSpPr>
              <a:spLocks noChangeArrowheads="1"/>
            </p:cNvSpPr>
            <p:nvPr/>
          </p:nvSpPr>
          <p:spPr bwMode="auto">
            <a:xfrm>
              <a:off x="3108" y="2799"/>
              <a:ext cx="156" cy="15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Oval 27">
              <a:extLst>
                <a:ext uri="{FF2B5EF4-FFF2-40B4-BE49-F238E27FC236}">
                  <a16:creationId xmlns:a16="http://schemas.microsoft.com/office/drawing/2014/main" id="{3E14A677-D8FB-E16C-F2C2-E87604F397A0}"/>
                </a:ext>
              </a:extLst>
            </p:cNvPr>
            <p:cNvSpPr>
              <a:spLocks noChangeArrowheads="1"/>
            </p:cNvSpPr>
            <p:nvPr/>
          </p:nvSpPr>
          <p:spPr bwMode="auto">
            <a:xfrm>
              <a:off x="3108" y="2799"/>
              <a:ext cx="156" cy="156"/>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Oval 28">
              <a:extLst>
                <a:ext uri="{FF2B5EF4-FFF2-40B4-BE49-F238E27FC236}">
                  <a16:creationId xmlns:a16="http://schemas.microsoft.com/office/drawing/2014/main" id="{E954B704-EE85-2D95-267A-5832451F35D3}"/>
                </a:ext>
              </a:extLst>
            </p:cNvPr>
            <p:cNvSpPr>
              <a:spLocks noChangeArrowheads="1"/>
            </p:cNvSpPr>
            <p:nvPr/>
          </p:nvSpPr>
          <p:spPr bwMode="auto">
            <a:xfrm>
              <a:off x="5891" y="2799"/>
              <a:ext cx="156" cy="15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Oval 29">
              <a:extLst>
                <a:ext uri="{FF2B5EF4-FFF2-40B4-BE49-F238E27FC236}">
                  <a16:creationId xmlns:a16="http://schemas.microsoft.com/office/drawing/2014/main" id="{AE05AC77-4813-9B15-500A-A97D9AAD70D5}"/>
                </a:ext>
              </a:extLst>
            </p:cNvPr>
            <p:cNvSpPr>
              <a:spLocks noChangeArrowheads="1"/>
            </p:cNvSpPr>
            <p:nvPr/>
          </p:nvSpPr>
          <p:spPr bwMode="auto">
            <a:xfrm>
              <a:off x="5891" y="2799"/>
              <a:ext cx="156" cy="156"/>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Rectangle 30">
              <a:extLst>
                <a:ext uri="{FF2B5EF4-FFF2-40B4-BE49-F238E27FC236}">
                  <a16:creationId xmlns:a16="http://schemas.microsoft.com/office/drawing/2014/main" id="{8DF6CCF1-3FB7-E92D-7449-F0E3D3525896}"/>
                </a:ext>
              </a:extLst>
            </p:cNvPr>
            <p:cNvSpPr>
              <a:spLocks noChangeArrowheads="1"/>
            </p:cNvSpPr>
            <p:nvPr/>
          </p:nvSpPr>
          <p:spPr bwMode="auto">
            <a:xfrm>
              <a:off x="1579" y="1893"/>
              <a:ext cx="1631" cy="408"/>
            </a:xfrm>
            <a:prstGeom prst="rect">
              <a:avLst/>
            </a:prstGeom>
            <a:solidFill>
              <a:srgbClr val="D7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Rectangle 31">
              <a:extLst>
                <a:ext uri="{FF2B5EF4-FFF2-40B4-BE49-F238E27FC236}">
                  <a16:creationId xmlns:a16="http://schemas.microsoft.com/office/drawing/2014/main" id="{E5A198C1-3193-E690-801A-47A455B722D0}"/>
                </a:ext>
              </a:extLst>
            </p:cNvPr>
            <p:cNvSpPr>
              <a:spLocks noChangeArrowheads="1"/>
            </p:cNvSpPr>
            <p:nvPr/>
          </p:nvSpPr>
          <p:spPr bwMode="auto">
            <a:xfrm>
              <a:off x="1727" y="1954"/>
              <a:ext cx="142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Paper Authority to Work as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FBC2DFE7-3E12-6064-FC96-EEBC6692F972}"/>
                </a:ext>
              </a:extLst>
            </p:cNvPr>
            <p:cNvSpPr>
              <a:spLocks noChangeArrowheads="1"/>
            </p:cNvSpPr>
            <p:nvPr/>
          </p:nvSpPr>
          <p:spPr bwMode="auto">
            <a:xfrm>
              <a:off x="2251" y="2096"/>
              <a:ext cx="3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today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6CD3DFBC-BA57-ABA2-B390-5FBEE525539C}"/>
                </a:ext>
              </a:extLst>
            </p:cNvPr>
            <p:cNvSpPr>
              <a:spLocks noChangeArrowheads="1"/>
            </p:cNvSpPr>
            <p:nvPr/>
          </p:nvSpPr>
          <p:spPr bwMode="auto">
            <a:xfrm>
              <a:off x="3210" y="1893"/>
              <a:ext cx="2759" cy="408"/>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Rectangle 34">
              <a:extLst>
                <a:ext uri="{FF2B5EF4-FFF2-40B4-BE49-F238E27FC236}">
                  <a16:creationId xmlns:a16="http://schemas.microsoft.com/office/drawing/2014/main" id="{3BDFE80D-5298-B919-C660-A013DD1C7126}"/>
                </a:ext>
              </a:extLst>
            </p:cNvPr>
            <p:cNvSpPr>
              <a:spLocks noChangeArrowheads="1"/>
            </p:cNvSpPr>
            <p:nvPr/>
          </p:nvSpPr>
          <p:spPr bwMode="auto">
            <a:xfrm>
              <a:off x="3371" y="1883"/>
              <a:ext cx="253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If Competence shows in Sentinel, that is the lead.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6E64ADFC-3872-FB91-B54E-0E9EF2267E3C}"/>
                </a:ext>
              </a:extLst>
            </p:cNvPr>
            <p:cNvSpPr>
              <a:spLocks noChangeArrowheads="1"/>
            </p:cNvSpPr>
            <p:nvPr/>
          </p:nvSpPr>
          <p:spPr bwMode="auto">
            <a:xfrm>
              <a:off x="3266" y="2025"/>
              <a:ext cx="27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Where it does not show in Sentinel Paper Authority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8AFC64F-D054-1632-3E07-4763AFD0C1B9}"/>
                </a:ext>
              </a:extLst>
            </p:cNvPr>
            <p:cNvSpPr>
              <a:spLocks noChangeArrowheads="1"/>
            </p:cNvSpPr>
            <p:nvPr/>
          </p:nvSpPr>
          <p:spPr bwMode="auto">
            <a:xfrm>
              <a:off x="4182" y="2167"/>
              <a:ext cx="87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work permissible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E75691EA-4994-FC73-EE6F-29E38A84336C}"/>
                </a:ext>
              </a:extLst>
            </p:cNvPr>
            <p:cNvSpPr>
              <a:spLocks noChangeArrowheads="1"/>
            </p:cNvSpPr>
            <p:nvPr/>
          </p:nvSpPr>
          <p:spPr bwMode="auto">
            <a:xfrm>
              <a:off x="5969" y="1893"/>
              <a:ext cx="1080" cy="408"/>
            </a:xfrm>
            <a:prstGeom prst="rect">
              <a:avLst/>
            </a:prstGeom>
            <a:solidFill>
              <a:srgbClr val="E5B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Rectangle 38">
              <a:extLst>
                <a:ext uri="{FF2B5EF4-FFF2-40B4-BE49-F238E27FC236}">
                  <a16:creationId xmlns:a16="http://schemas.microsoft.com/office/drawing/2014/main" id="{23BF63FE-58FA-E7CD-7552-1A44DE7F1610}"/>
                </a:ext>
              </a:extLst>
            </p:cNvPr>
            <p:cNvSpPr>
              <a:spLocks noChangeArrowheads="1"/>
            </p:cNvSpPr>
            <p:nvPr/>
          </p:nvSpPr>
          <p:spPr bwMode="auto">
            <a:xfrm>
              <a:off x="6044" y="1954"/>
              <a:ext cx="101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Sentinel is the only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39">
              <a:extLst>
                <a:ext uri="{FF2B5EF4-FFF2-40B4-BE49-F238E27FC236}">
                  <a16:creationId xmlns:a16="http://schemas.microsoft.com/office/drawing/2014/main" id="{23409DD4-9916-A130-3F72-EE49A85E8AFE}"/>
                </a:ext>
              </a:extLst>
            </p:cNvPr>
            <p:cNvSpPr>
              <a:spLocks noChangeArrowheads="1"/>
            </p:cNvSpPr>
            <p:nvPr/>
          </p:nvSpPr>
          <p:spPr bwMode="auto">
            <a:xfrm>
              <a:off x="6079" y="2096"/>
              <a:ext cx="91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Authority to work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40">
              <a:extLst>
                <a:ext uri="{FF2B5EF4-FFF2-40B4-BE49-F238E27FC236}">
                  <a16:creationId xmlns:a16="http://schemas.microsoft.com/office/drawing/2014/main" id="{79063F5D-9D32-4A39-21C6-0989A36E9C43}"/>
                </a:ext>
              </a:extLst>
            </p:cNvPr>
            <p:cNvSpPr>
              <a:spLocks noChangeArrowheads="1"/>
            </p:cNvSpPr>
            <p:nvPr/>
          </p:nvSpPr>
          <p:spPr bwMode="auto">
            <a:xfrm>
              <a:off x="1579" y="534"/>
              <a:ext cx="1631" cy="1287"/>
            </a:xfrm>
            <a:prstGeom prst="rect">
              <a:avLst/>
            </a:prstGeom>
            <a:solidFill>
              <a:srgbClr val="D7E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Rectangle 41">
              <a:extLst>
                <a:ext uri="{FF2B5EF4-FFF2-40B4-BE49-F238E27FC236}">
                  <a16:creationId xmlns:a16="http://schemas.microsoft.com/office/drawing/2014/main" id="{3615A18E-E2D9-6B51-DFDC-D63F99065FF8}"/>
                </a:ext>
              </a:extLst>
            </p:cNvPr>
            <p:cNvSpPr>
              <a:spLocks noChangeArrowheads="1"/>
            </p:cNvSpPr>
            <p:nvPr/>
          </p:nvSpPr>
          <p:spPr bwMode="auto">
            <a:xfrm>
              <a:off x="1740" y="750"/>
              <a:ext cx="139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Any training provided by 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 name="Rectangle 42">
              <a:extLst>
                <a:ext uri="{FF2B5EF4-FFF2-40B4-BE49-F238E27FC236}">
                  <a16:creationId xmlns:a16="http://schemas.microsoft.com/office/drawing/2014/main" id="{8BB29D9E-177B-CC78-6A1D-D29EFC1F2E7C}"/>
                </a:ext>
              </a:extLst>
            </p:cNvPr>
            <p:cNvSpPr>
              <a:spLocks noChangeArrowheads="1"/>
            </p:cNvSpPr>
            <p:nvPr/>
          </p:nvSpPr>
          <p:spPr bwMode="auto">
            <a:xfrm>
              <a:off x="1792" y="892"/>
              <a:ext cx="12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training and assessment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3">
              <a:extLst>
                <a:ext uri="{FF2B5EF4-FFF2-40B4-BE49-F238E27FC236}">
                  <a16:creationId xmlns:a16="http://schemas.microsoft.com/office/drawing/2014/main" id="{ABADC90F-337A-56C1-79AF-8B6152EA8532}"/>
                </a:ext>
              </a:extLst>
            </p:cNvPr>
            <p:cNvSpPr>
              <a:spLocks noChangeArrowheads="1"/>
            </p:cNvSpPr>
            <p:nvPr/>
          </p:nvSpPr>
          <p:spPr bwMode="auto">
            <a:xfrm>
              <a:off x="1622" y="1034"/>
              <a:ext cx="163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provider using the Network Rail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5EACC960-6A84-D4A7-F5A2-FC20D24AC6A1}"/>
                </a:ext>
              </a:extLst>
            </p:cNvPr>
            <p:cNvSpPr>
              <a:spLocks noChangeArrowheads="1"/>
            </p:cNvSpPr>
            <p:nvPr/>
          </p:nvSpPr>
          <p:spPr bwMode="auto">
            <a:xfrm>
              <a:off x="1737" y="1176"/>
              <a:ext cx="139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Training Material will have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4DF1449A-5D5D-C4CB-04E1-3F48691B3E5B}"/>
                </a:ext>
              </a:extLst>
            </p:cNvPr>
            <p:cNvSpPr>
              <a:spLocks noChangeArrowheads="1"/>
            </p:cNvSpPr>
            <p:nvPr/>
          </p:nvSpPr>
          <p:spPr bwMode="auto">
            <a:xfrm>
              <a:off x="1843" y="1317"/>
              <a:ext cx="118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result recorded and be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951C1F77-1581-4DCF-86C2-677F66AB85F8}"/>
                </a:ext>
              </a:extLst>
            </p:cNvPr>
            <p:cNvSpPr>
              <a:spLocks noChangeArrowheads="1"/>
            </p:cNvSpPr>
            <p:nvPr/>
          </p:nvSpPr>
          <p:spPr bwMode="auto">
            <a:xfrm>
              <a:off x="1674" y="1461"/>
              <a:ext cx="149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uploaded in September 2024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0FC6F797-3D3C-C74E-B07D-6700DBCC1516}"/>
                </a:ext>
              </a:extLst>
            </p:cNvPr>
            <p:cNvSpPr>
              <a:spLocks noChangeArrowheads="1"/>
            </p:cNvSpPr>
            <p:nvPr/>
          </p:nvSpPr>
          <p:spPr bwMode="auto">
            <a:xfrm>
              <a:off x="3210" y="534"/>
              <a:ext cx="2759" cy="1287"/>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Rectangle 48">
              <a:extLst>
                <a:ext uri="{FF2B5EF4-FFF2-40B4-BE49-F238E27FC236}">
                  <a16:creationId xmlns:a16="http://schemas.microsoft.com/office/drawing/2014/main" id="{1B54120E-28BA-5302-6D1D-DEC7C5A94A46}"/>
                </a:ext>
              </a:extLst>
            </p:cNvPr>
            <p:cNvSpPr>
              <a:spLocks noChangeArrowheads="1"/>
            </p:cNvSpPr>
            <p:nvPr/>
          </p:nvSpPr>
          <p:spPr bwMode="auto">
            <a:xfrm>
              <a:off x="3245" y="677"/>
              <a:ext cx="182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Network Rail Sans" panose="02000000040000020004" pitchFamily="2" charset="0"/>
                </a:rPr>
                <a:t>3 ways to Transition into Sentinel: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C85149EB-968A-7B69-0A86-F0301DB07D13}"/>
                </a:ext>
              </a:extLst>
            </p:cNvPr>
            <p:cNvSpPr>
              <a:spLocks noChangeArrowheads="1"/>
            </p:cNvSpPr>
            <p:nvPr/>
          </p:nvSpPr>
          <p:spPr bwMode="auto">
            <a:xfrm>
              <a:off x="3245" y="821"/>
              <a:ext cx="266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1) Training has been provided from March 24 and is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50">
              <a:extLst>
                <a:ext uri="{FF2B5EF4-FFF2-40B4-BE49-F238E27FC236}">
                  <a16:creationId xmlns:a16="http://schemas.microsoft.com/office/drawing/2014/main" id="{B49D3EFC-07DC-2E45-5340-5B06652894EF}"/>
                </a:ext>
              </a:extLst>
            </p:cNvPr>
            <p:cNvSpPr>
              <a:spLocks noChangeArrowheads="1"/>
            </p:cNvSpPr>
            <p:nvPr/>
          </p:nvSpPr>
          <p:spPr bwMode="auto">
            <a:xfrm>
              <a:off x="3245" y="963"/>
              <a:ext cx="26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approved (automatically uploaded in September 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 name="Rectangle 51">
              <a:extLst>
                <a:ext uri="{FF2B5EF4-FFF2-40B4-BE49-F238E27FC236}">
                  <a16:creationId xmlns:a16="http://schemas.microsoft.com/office/drawing/2014/main" id="{CA807D38-B059-B8F9-BD92-DA5DDA1D5C08}"/>
                </a:ext>
              </a:extLst>
            </p:cNvPr>
            <p:cNvSpPr>
              <a:spLocks noChangeArrowheads="1"/>
            </p:cNvSpPr>
            <p:nvPr/>
          </p:nvSpPr>
          <p:spPr bwMode="auto">
            <a:xfrm>
              <a:off x="3245" y="1105"/>
              <a:ext cx="276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2) Attendance at an assessment center and successful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 name="Rectangle 52">
              <a:extLst>
                <a:ext uri="{FF2B5EF4-FFF2-40B4-BE49-F238E27FC236}">
                  <a16:creationId xmlns:a16="http://schemas.microsoft.com/office/drawing/2014/main" id="{65EA7E5F-289A-BA44-C38D-E03E908C7BCF}"/>
                </a:ext>
              </a:extLst>
            </p:cNvPr>
            <p:cNvSpPr>
              <a:spLocks noChangeArrowheads="1"/>
            </p:cNvSpPr>
            <p:nvPr/>
          </p:nvSpPr>
          <p:spPr bwMode="auto">
            <a:xfrm>
              <a:off x="3245" y="1247"/>
              <a:ext cx="218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completion of Transition assessment event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Rectangle 53">
              <a:extLst>
                <a:ext uri="{FF2B5EF4-FFF2-40B4-BE49-F238E27FC236}">
                  <a16:creationId xmlns:a16="http://schemas.microsoft.com/office/drawing/2014/main" id="{1EC16E5E-AE35-768F-6D66-E20F1074C332}"/>
                </a:ext>
              </a:extLst>
            </p:cNvPr>
            <p:cNvSpPr>
              <a:spLocks noChangeArrowheads="1"/>
            </p:cNvSpPr>
            <p:nvPr/>
          </p:nvSpPr>
          <p:spPr bwMode="auto">
            <a:xfrm>
              <a:off x="3245" y="1390"/>
              <a:ext cx="26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3) Attendance at an approved training provider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54">
              <a:extLst>
                <a:ext uri="{FF2B5EF4-FFF2-40B4-BE49-F238E27FC236}">
                  <a16:creationId xmlns:a16="http://schemas.microsoft.com/office/drawing/2014/main" id="{7E2DACF5-589B-8E62-8CCB-6A2152ABBD2D}"/>
                </a:ext>
              </a:extLst>
            </p:cNvPr>
            <p:cNvSpPr>
              <a:spLocks noChangeArrowheads="1"/>
            </p:cNvSpPr>
            <p:nvPr/>
          </p:nvSpPr>
          <p:spPr bwMode="auto">
            <a:xfrm>
              <a:off x="3245" y="1532"/>
              <a:ext cx="187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result uploaded directly into Sentinel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55">
              <a:extLst>
                <a:ext uri="{FF2B5EF4-FFF2-40B4-BE49-F238E27FC236}">
                  <a16:creationId xmlns:a16="http://schemas.microsoft.com/office/drawing/2014/main" id="{88355110-4643-631D-CCEA-604AB3ABACB4}"/>
                </a:ext>
              </a:extLst>
            </p:cNvPr>
            <p:cNvSpPr>
              <a:spLocks noChangeArrowheads="1"/>
            </p:cNvSpPr>
            <p:nvPr/>
          </p:nvSpPr>
          <p:spPr bwMode="auto">
            <a:xfrm>
              <a:off x="5969" y="534"/>
              <a:ext cx="1080" cy="1287"/>
            </a:xfrm>
            <a:prstGeom prst="rect">
              <a:avLst/>
            </a:prstGeom>
            <a:solidFill>
              <a:srgbClr val="E5B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Rectangle 56">
              <a:extLst>
                <a:ext uri="{FF2B5EF4-FFF2-40B4-BE49-F238E27FC236}">
                  <a16:creationId xmlns:a16="http://schemas.microsoft.com/office/drawing/2014/main" id="{8670F923-513B-0874-242B-EADD50765D56}"/>
                </a:ext>
              </a:extLst>
            </p:cNvPr>
            <p:cNvSpPr>
              <a:spLocks noChangeArrowheads="1"/>
            </p:cNvSpPr>
            <p:nvPr/>
          </p:nvSpPr>
          <p:spPr bwMode="auto">
            <a:xfrm>
              <a:off x="6118" y="892"/>
              <a:ext cx="86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All Training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57">
              <a:extLst>
                <a:ext uri="{FF2B5EF4-FFF2-40B4-BE49-F238E27FC236}">
                  <a16:creationId xmlns:a16="http://schemas.microsoft.com/office/drawing/2014/main" id="{72C6412B-0679-9E65-44F3-5359E6103C28}"/>
                </a:ext>
              </a:extLst>
            </p:cNvPr>
            <p:cNvSpPr>
              <a:spLocks noChangeArrowheads="1"/>
            </p:cNvSpPr>
            <p:nvPr/>
          </p:nvSpPr>
          <p:spPr bwMode="auto">
            <a:xfrm>
              <a:off x="6052" y="1034"/>
              <a:ext cx="100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assessment results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58">
              <a:extLst>
                <a:ext uri="{FF2B5EF4-FFF2-40B4-BE49-F238E27FC236}">
                  <a16:creationId xmlns:a16="http://schemas.microsoft.com/office/drawing/2014/main" id="{19FF4713-AA3C-9896-E109-189F5062F48E}"/>
                </a:ext>
              </a:extLst>
            </p:cNvPr>
            <p:cNvSpPr>
              <a:spLocks noChangeArrowheads="1"/>
            </p:cNvSpPr>
            <p:nvPr/>
          </p:nvSpPr>
          <p:spPr bwMode="auto">
            <a:xfrm>
              <a:off x="6087" y="1176"/>
              <a:ext cx="9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to be loaded into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59">
              <a:extLst>
                <a:ext uri="{FF2B5EF4-FFF2-40B4-BE49-F238E27FC236}">
                  <a16:creationId xmlns:a16="http://schemas.microsoft.com/office/drawing/2014/main" id="{5224AC5B-07BC-B4F9-5B99-A431BCCAFF89}"/>
                </a:ext>
              </a:extLst>
            </p:cNvPr>
            <p:cNvSpPr>
              <a:spLocks noChangeArrowheads="1"/>
            </p:cNvSpPr>
            <p:nvPr/>
          </p:nvSpPr>
          <p:spPr bwMode="auto">
            <a:xfrm>
              <a:off x="6309" y="1317"/>
              <a:ext cx="45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Network Rail Sans" panose="02000000040000020004" pitchFamily="2" charset="0"/>
                </a:rPr>
                <a:t>Sentinel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60">
              <a:extLst>
                <a:ext uri="{FF2B5EF4-FFF2-40B4-BE49-F238E27FC236}">
                  <a16:creationId xmlns:a16="http://schemas.microsoft.com/office/drawing/2014/main" id="{F3102758-99CE-29EA-F747-61C4613669E2}"/>
                </a:ext>
              </a:extLst>
            </p:cNvPr>
            <p:cNvSpPr>
              <a:spLocks noChangeArrowheads="1"/>
            </p:cNvSpPr>
            <p:nvPr/>
          </p:nvSpPr>
          <p:spPr bwMode="auto">
            <a:xfrm>
              <a:off x="999" y="1974"/>
              <a:ext cx="59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Network Rail Sans" panose="02000000040000020004" pitchFamily="2" charset="0"/>
                </a:rPr>
                <a:t>Authority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00F696C2-7AC4-9DC2-FFEC-D837115674B0}"/>
                </a:ext>
              </a:extLst>
            </p:cNvPr>
            <p:cNvSpPr>
              <a:spLocks noChangeArrowheads="1"/>
            </p:cNvSpPr>
            <p:nvPr/>
          </p:nvSpPr>
          <p:spPr bwMode="auto">
            <a:xfrm>
              <a:off x="1145" y="2096"/>
              <a:ext cx="27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Network Rail Sans" panose="02000000040000020004" pitchFamily="2" charset="0"/>
                </a:rPr>
                <a:t>Work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62">
              <a:extLst>
                <a:ext uri="{FF2B5EF4-FFF2-40B4-BE49-F238E27FC236}">
                  <a16:creationId xmlns:a16="http://schemas.microsoft.com/office/drawing/2014/main" id="{A653AEAC-D93A-A374-5CD3-821B5712C2D0}"/>
                </a:ext>
              </a:extLst>
            </p:cNvPr>
            <p:cNvSpPr>
              <a:spLocks noChangeArrowheads="1"/>
            </p:cNvSpPr>
            <p:nvPr/>
          </p:nvSpPr>
          <p:spPr bwMode="auto">
            <a:xfrm>
              <a:off x="985" y="1038"/>
              <a:ext cx="62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Network Rail Sans" panose="02000000040000020004" pitchFamily="2" charset="0"/>
                </a:rPr>
                <a:t>Training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63">
              <a:extLst>
                <a:ext uri="{FF2B5EF4-FFF2-40B4-BE49-F238E27FC236}">
                  <a16:creationId xmlns:a16="http://schemas.microsoft.com/office/drawing/2014/main" id="{8E5A42AD-BBCD-BD43-03A5-98C55F1C1D42}"/>
                </a:ext>
              </a:extLst>
            </p:cNvPr>
            <p:cNvSpPr>
              <a:spLocks noChangeArrowheads="1"/>
            </p:cNvSpPr>
            <p:nvPr/>
          </p:nvSpPr>
          <p:spPr bwMode="auto">
            <a:xfrm>
              <a:off x="1028" y="1160"/>
              <a:ext cx="47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Network Rail Sans" panose="02000000040000020004" pitchFamily="2" charset="0"/>
                </a:rPr>
                <a:t>Assesment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88" name="Picture 64">
              <a:extLst>
                <a:ext uri="{FF2B5EF4-FFF2-40B4-BE49-F238E27FC236}">
                  <a16:creationId xmlns:a16="http://schemas.microsoft.com/office/drawing/2014/main" id="{7CC6CD5A-90A3-9688-CDD6-2DF02B0F5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 y="2972"/>
              <a:ext cx="1110"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884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p:txBody>
          <a:bodyPr/>
          <a:lstStyle/>
          <a:p>
            <a:r>
              <a:rPr lang="en-GB" dirty="0"/>
              <a:t>Introduction</a:t>
            </a:r>
          </a:p>
        </p:txBody>
      </p:sp>
    </p:spTree>
    <p:extLst>
      <p:ext uri="{BB962C8B-B14F-4D97-AF65-F5344CB8AC3E}">
        <p14:creationId xmlns:p14="http://schemas.microsoft.com/office/powerpoint/2010/main" val="435535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2C47E9-25AE-40AA-897E-EB35E0E63630}"/>
              </a:ext>
            </a:extLst>
          </p:cNvPr>
          <p:cNvSpPr>
            <a:spLocks noGrp="1"/>
          </p:cNvSpPr>
          <p:nvPr>
            <p:ph type="title"/>
          </p:nvPr>
        </p:nvSpPr>
        <p:spPr>
          <a:xfrm>
            <a:off x="970116" y="110169"/>
            <a:ext cx="10800776" cy="831500"/>
          </a:xfrm>
        </p:spPr>
        <p:txBody>
          <a:bodyPr/>
          <a:lstStyle/>
          <a:p>
            <a:r>
              <a:rPr lang="en-GB" dirty="0"/>
              <a:t>Next steps</a:t>
            </a:r>
          </a:p>
        </p:txBody>
      </p:sp>
      <p:sp>
        <p:nvSpPr>
          <p:cNvPr id="2" name="TextBox 1">
            <a:extLst>
              <a:ext uri="{FF2B5EF4-FFF2-40B4-BE49-F238E27FC236}">
                <a16:creationId xmlns:a16="http://schemas.microsoft.com/office/drawing/2014/main" id="{AC45ACAF-9E6F-3646-06E7-056CF547EB3F}"/>
              </a:ext>
            </a:extLst>
          </p:cNvPr>
          <p:cNvSpPr txBox="1"/>
          <p:nvPr/>
        </p:nvSpPr>
        <p:spPr>
          <a:xfrm>
            <a:off x="1084129" y="831500"/>
            <a:ext cx="10572750" cy="5693866"/>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Network Rail Sans" panose="02000000040000020004" pitchFamily="2" charset="0"/>
              </a:rPr>
              <a:t>Issue the SMTH training material for industry use from 4</a:t>
            </a:r>
            <a:r>
              <a:rPr lang="en-GB" sz="2800" baseline="30000" dirty="0">
                <a:latin typeface="Network Rail Sans" panose="02000000040000020004" pitchFamily="2" charset="0"/>
              </a:rPr>
              <a:t>th</a:t>
            </a:r>
            <a:r>
              <a:rPr lang="en-GB" sz="2800" dirty="0">
                <a:latin typeface="Network Rail Sans" panose="02000000040000020004" pitchFamily="2" charset="0"/>
              </a:rPr>
              <a:t> March 2024</a:t>
            </a:r>
          </a:p>
          <a:p>
            <a:endParaRPr lang="en-GB" sz="2800" dirty="0">
              <a:latin typeface="Network Rail Sans" panose="02000000040000020004" pitchFamily="2" charset="0"/>
            </a:endParaRPr>
          </a:p>
          <a:p>
            <a:pPr marL="285750" indent="-285750">
              <a:buFont typeface="Arial" panose="020B0604020202020204" pitchFamily="34" charset="0"/>
              <a:buChar char="•"/>
            </a:pPr>
            <a:r>
              <a:rPr lang="en-GB" sz="2800" dirty="0">
                <a:latin typeface="Network Rail Sans" panose="02000000040000020004" pitchFamily="2" charset="0"/>
              </a:rPr>
              <a:t>Create an assurance regime for SMTH Competence and training </a:t>
            </a:r>
          </a:p>
          <a:p>
            <a:endParaRPr lang="en-GB" sz="2800" dirty="0">
              <a:latin typeface="Network Rail Sans" panose="02000000040000020004" pitchFamily="2" charset="0"/>
            </a:endParaRPr>
          </a:p>
          <a:p>
            <a:pPr marL="285750" indent="-285750">
              <a:buFont typeface="Arial" panose="020B0604020202020204" pitchFamily="34" charset="0"/>
              <a:buChar char="•"/>
            </a:pPr>
            <a:r>
              <a:rPr lang="en-GB" sz="2800" dirty="0">
                <a:latin typeface="Network Rail Sans" panose="02000000040000020004" pitchFamily="2" charset="0"/>
              </a:rPr>
              <a:t>Launch the industry SMTH competence framework in Sentinel based on NR SMTH competence standard.</a:t>
            </a:r>
          </a:p>
          <a:p>
            <a:endParaRPr lang="en-GB" sz="2800" dirty="0">
              <a:latin typeface="Network Rail Sans" panose="02000000040000020004" pitchFamily="2" charset="0"/>
            </a:endParaRPr>
          </a:p>
          <a:p>
            <a:pPr marL="285750" indent="-285750">
              <a:buFont typeface="Arial" panose="020B0604020202020204" pitchFamily="34" charset="0"/>
              <a:buChar char="•"/>
            </a:pPr>
            <a:r>
              <a:rPr lang="en-GB" sz="2800" dirty="0">
                <a:latin typeface="Network Rail Sans" panose="02000000040000020004" pitchFamily="2" charset="0"/>
              </a:rPr>
              <a:t>Any further information or questions please contact:</a:t>
            </a:r>
          </a:p>
          <a:p>
            <a:pPr algn="ctr"/>
            <a:endParaRPr lang="en-GB" sz="2800" dirty="0">
              <a:latin typeface="Network Rail Sans" panose="02000000040000020004" pitchFamily="2" charset="0"/>
              <a:hlinkClick r:id="rId2"/>
            </a:endParaRPr>
          </a:p>
          <a:p>
            <a:pPr algn="ctr"/>
            <a:r>
              <a:rPr lang="en-GB" sz="2800" dirty="0">
                <a:latin typeface="Network Rail Sans" panose="02000000040000020004" pitchFamily="2" charset="0"/>
                <a:hlinkClick r:id="rId2"/>
              </a:rPr>
              <a:t>signallingcompetencyframework@networkrail.co.uk</a:t>
            </a:r>
            <a:endParaRPr lang="en-GB" sz="2800" dirty="0">
              <a:latin typeface="Network Rail Sans" panose="02000000040000020004" pitchFamily="2" charset="0"/>
            </a:endParaRPr>
          </a:p>
          <a:p>
            <a:endParaRPr lang="en-GB" sz="2800" dirty="0"/>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502143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64989" y="1869455"/>
            <a:ext cx="6431325" cy="2805897"/>
          </a:xfrm>
        </p:spPr>
        <p:txBody>
          <a:bodyPr>
            <a:normAutofit/>
          </a:bodyPr>
          <a:lstStyle/>
          <a:p>
            <a:r>
              <a:rPr lang="en-GB" dirty="0"/>
              <a:t>And finally…</a:t>
            </a:r>
            <a:br>
              <a:rPr lang="en-GB" dirty="0"/>
            </a:br>
            <a:br>
              <a:rPr lang="en-GB" dirty="0"/>
            </a:br>
            <a:r>
              <a:rPr lang="en-GB" dirty="0"/>
              <a:t>IRSE Licencing for Signal Maintenance Testers</a:t>
            </a:r>
            <a:br>
              <a:rPr lang="en-GB" dirty="0"/>
            </a:br>
            <a:endParaRPr lang="en-GB" dirty="0"/>
          </a:p>
        </p:txBody>
      </p:sp>
    </p:spTree>
    <p:extLst>
      <p:ext uri="{BB962C8B-B14F-4D97-AF65-F5344CB8AC3E}">
        <p14:creationId xmlns:p14="http://schemas.microsoft.com/office/powerpoint/2010/main" val="362435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D2DD0D-11BF-A03B-F56E-237B8DB8A669}"/>
              </a:ext>
            </a:extLst>
          </p:cNvPr>
          <p:cNvSpPr>
            <a:spLocks noGrp="1"/>
          </p:cNvSpPr>
          <p:nvPr>
            <p:ph type="body" sz="quarter" idx="10"/>
          </p:nvPr>
        </p:nvSpPr>
        <p:spPr>
          <a:xfrm>
            <a:off x="884037" y="752676"/>
            <a:ext cx="11044259" cy="6105323"/>
          </a:xfrm>
        </p:spPr>
        <p:txBody>
          <a:bodyPr>
            <a:normAutofit lnSpcReduction="10000"/>
          </a:bodyPr>
          <a:lstStyle/>
          <a:p>
            <a:pPr marL="457200" indent="-457200">
              <a:lnSpc>
                <a:spcPct val="120000"/>
              </a:lnSpc>
              <a:buClrTx/>
              <a:buFont typeface="Arial" panose="020B0604020202020204" pitchFamily="34" charset="0"/>
              <a:buChar char="•"/>
            </a:pPr>
            <a:r>
              <a:rPr lang="en-GB" dirty="0"/>
              <a:t>The IRSE licence process is a two-stage assessment, consisting of a workplace and competence assessment, for all licence categories.</a:t>
            </a:r>
          </a:p>
          <a:p>
            <a:pPr marL="457200" indent="-457200">
              <a:lnSpc>
                <a:spcPct val="120000"/>
              </a:lnSpc>
              <a:buClrTx/>
              <a:buFont typeface="Arial" panose="020B0604020202020204" pitchFamily="34" charset="0"/>
              <a:buChar char="•"/>
            </a:pPr>
            <a:r>
              <a:rPr lang="en-GB" dirty="0"/>
              <a:t>We believe the industry uses 1.4.160 - Signal Maintenance Tester licence category.</a:t>
            </a:r>
          </a:p>
          <a:p>
            <a:pPr marL="457200" indent="-457200">
              <a:lnSpc>
                <a:spcPct val="120000"/>
              </a:lnSpc>
              <a:buClrTx/>
              <a:buFont typeface="Arial" panose="020B0604020202020204" pitchFamily="34" charset="0"/>
              <a:buChar char="•"/>
            </a:pPr>
            <a:r>
              <a:rPr lang="en-GB" dirty="0"/>
              <a:t>Network Rail has an agreement with the IRSE to use a hybrid version of the process for the 1.4.230 Signalling Maintainer and Faultfinder licence category only.</a:t>
            </a:r>
          </a:p>
          <a:p>
            <a:pPr marL="914389" lvl="1" indent="-457200">
              <a:lnSpc>
                <a:spcPct val="120000"/>
              </a:lnSpc>
              <a:buClrTx/>
              <a:buFont typeface="Arial" panose="020B0604020202020204" pitchFamily="34" charset="0"/>
              <a:buChar char="•"/>
            </a:pPr>
            <a:r>
              <a:rPr lang="en-GB" dirty="0"/>
              <a:t>This allows observation elements to be captured through surveillance that is part of a business-as-usual activity.</a:t>
            </a:r>
          </a:p>
          <a:p>
            <a:pPr marL="914389" lvl="1" indent="-457200">
              <a:lnSpc>
                <a:spcPct val="120000"/>
              </a:lnSpc>
              <a:buClrTx/>
              <a:buFont typeface="Arial" panose="020B0604020202020204" pitchFamily="34" charset="0"/>
              <a:buChar char="•"/>
            </a:pPr>
            <a:r>
              <a:rPr lang="en-GB" dirty="0"/>
              <a:t>Where an individual holds SMTH.a and has gone through the approved assessment holding the competence is sufficient evidence for the SMTH elements of the 1.4.230 Competence Assessment Checklist only.  </a:t>
            </a:r>
          </a:p>
        </p:txBody>
      </p:sp>
      <p:sp>
        <p:nvSpPr>
          <p:cNvPr id="4" name="Title 3">
            <a:extLst>
              <a:ext uri="{FF2B5EF4-FFF2-40B4-BE49-F238E27FC236}">
                <a16:creationId xmlns:a16="http://schemas.microsoft.com/office/drawing/2014/main" id="{C0216130-EB5E-EB04-42D1-21915E2B7A1F}"/>
              </a:ext>
            </a:extLst>
          </p:cNvPr>
          <p:cNvSpPr>
            <a:spLocks noGrp="1"/>
          </p:cNvSpPr>
          <p:nvPr>
            <p:ph type="title"/>
          </p:nvPr>
        </p:nvSpPr>
        <p:spPr>
          <a:xfrm>
            <a:off x="785181" y="0"/>
            <a:ext cx="9328641" cy="831500"/>
          </a:xfrm>
        </p:spPr>
        <p:txBody>
          <a:bodyPr>
            <a:normAutofit fontScale="90000"/>
          </a:bodyPr>
          <a:lstStyle/>
          <a:p>
            <a:r>
              <a:rPr lang="en-GB" dirty="0"/>
              <a:t>Network Rail Licence Process for 1.4.230 - Signalling Maintainer &amp; Faultfinder </a:t>
            </a:r>
          </a:p>
        </p:txBody>
      </p:sp>
    </p:spTree>
    <p:extLst>
      <p:ext uri="{BB962C8B-B14F-4D97-AF65-F5344CB8AC3E}">
        <p14:creationId xmlns:p14="http://schemas.microsoft.com/office/powerpoint/2010/main" val="2113091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631189" y="1907258"/>
            <a:ext cx="6951139" cy="2890773"/>
          </a:xfrm>
        </p:spPr>
        <p:txBody>
          <a:bodyPr>
            <a:normAutofit fontScale="90000"/>
          </a:bodyPr>
          <a:lstStyle/>
          <a:p>
            <a:r>
              <a:rPr lang="en-GB" dirty="0"/>
              <a:t>Question:</a:t>
            </a:r>
            <a:br>
              <a:rPr lang="en-GB" dirty="0"/>
            </a:br>
            <a:br>
              <a:rPr lang="en-GB" dirty="0"/>
            </a:br>
            <a:r>
              <a:rPr lang="en-GB" dirty="0"/>
              <a:t>Would this agreement be helpful externally if it was expanded to cover other licence categories (Such as 1.4.160 Signal Maintenance Tester) that are applicable to SMTH testing?</a:t>
            </a:r>
          </a:p>
        </p:txBody>
      </p:sp>
    </p:spTree>
    <p:extLst>
      <p:ext uri="{BB962C8B-B14F-4D97-AF65-F5344CB8AC3E}">
        <p14:creationId xmlns:p14="http://schemas.microsoft.com/office/powerpoint/2010/main" val="1894604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54479" y="2121703"/>
            <a:ext cx="6431325" cy="2805897"/>
          </a:xfrm>
        </p:spPr>
        <p:txBody>
          <a:bodyPr>
            <a:normAutofit/>
          </a:bodyPr>
          <a:lstStyle/>
          <a:p>
            <a:r>
              <a:rPr lang="en-GB" dirty="0"/>
              <a:t>Thank you for listening.</a:t>
            </a:r>
            <a:br>
              <a:rPr lang="en-GB" dirty="0"/>
            </a:br>
            <a:br>
              <a:rPr lang="en-GB" dirty="0"/>
            </a:br>
            <a:br>
              <a:rPr lang="en-GB" dirty="0"/>
            </a:br>
            <a:r>
              <a:rPr lang="en-GB" dirty="0"/>
              <a:t>What final questions do you have?</a:t>
            </a:r>
            <a:br>
              <a:rPr lang="en-GB" dirty="0"/>
            </a:br>
            <a:endParaRPr lang="en-GB" dirty="0"/>
          </a:p>
        </p:txBody>
      </p:sp>
    </p:spTree>
    <p:extLst>
      <p:ext uri="{BB962C8B-B14F-4D97-AF65-F5344CB8AC3E}">
        <p14:creationId xmlns:p14="http://schemas.microsoft.com/office/powerpoint/2010/main" val="2133247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green background&#10;&#10;Description automatically generated">
            <a:extLst>
              <a:ext uri="{FF2B5EF4-FFF2-40B4-BE49-F238E27FC236}">
                <a16:creationId xmlns:a16="http://schemas.microsoft.com/office/drawing/2014/main" id="{8FD5231C-88BB-3D00-3610-D950A913BDFB}"/>
              </a:ext>
            </a:extLst>
          </p:cNvPr>
          <p:cNvPicPr>
            <a:picLocks noChangeAspect="1"/>
          </p:cNvPicPr>
          <p:nvPr/>
        </p:nvPicPr>
        <p:blipFill rotWithShape="1">
          <a:blip r:embed="rId2">
            <a:extLst>
              <a:ext uri="{28A0092B-C50C-407E-A947-70E740481C1C}">
                <a14:useLocalDpi xmlns:a14="http://schemas.microsoft.com/office/drawing/2010/main" val="0"/>
              </a:ext>
            </a:extLst>
          </a:blip>
          <a:srcRect l="-3922" t="17999"/>
          <a:stretch/>
        </p:blipFill>
        <p:spPr>
          <a:xfrm>
            <a:off x="7507225" y="2121408"/>
            <a:ext cx="4246298" cy="3350622"/>
          </a:xfrm>
          <a:prstGeom prst="rect">
            <a:avLst/>
          </a:prstGeom>
        </p:spPr>
      </p:pic>
    </p:spTree>
    <p:extLst>
      <p:ext uri="{BB962C8B-B14F-4D97-AF65-F5344CB8AC3E}">
        <p14:creationId xmlns:p14="http://schemas.microsoft.com/office/powerpoint/2010/main" val="95059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84158A-BA98-4257-8D99-C29D293C6336}"/>
              </a:ext>
            </a:extLst>
          </p:cNvPr>
          <p:cNvCxnSpPr/>
          <p:nvPr/>
        </p:nvCxnSpPr>
        <p:spPr>
          <a:xfrm>
            <a:off x="1794088" y="3488316"/>
            <a:ext cx="10287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1F729C7-0101-4BA1-8B94-BEA8B16BBB69}"/>
              </a:ext>
            </a:extLst>
          </p:cNvPr>
          <p:cNvSpPr/>
          <p:nvPr/>
        </p:nvSpPr>
        <p:spPr>
          <a:xfrm rot="5400000">
            <a:off x="9912320" y="2959974"/>
            <a:ext cx="404446" cy="254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9F67585-A5D3-4370-A8A4-5F34268275C9}"/>
              </a:ext>
            </a:extLst>
          </p:cNvPr>
          <p:cNvCxnSpPr>
            <a:cxnSpLocks/>
          </p:cNvCxnSpPr>
          <p:nvPr/>
        </p:nvCxnSpPr>
        <p:spPr>
          <a:xfrm rot="5400000">
            <a:off x="9912320" y="3087462"/>
            <a:ext cx="404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9753ABFB-9589-491B-B1E5-CD809AD25D7C}"/>
              </a:ext>
            </a:extLst>
          </p:cNvPr>
          <p:cNvCxnSpPr>
            <a:cxnSpLocks/>
            <a:stCxn id="8" idx="2"/>
          </p:cNvCxnSpPr>
          <p:nvPr/>
        </p:nvCxnSpPr>
        <p:spPr>
          <a:xfrm rot="10800000" flipV="1">
            <a:off x="9582610" y="3087462"/>
            <a:ext cx="404447" cy="400854"/>
          </a:xfrm>
          <a:prstGeom prst="bentConnector3">
            <a:avLst>
              <a:gd name="adj1" fmla="val 10039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361CFEF-0A1D-4F49-9774-01F69DA6D6EC}"/>
              </a:ext>
            </a:extLst>
          </p:cNvPr>
          <p:cNvSpPr/>
          <p:nvPr/>
        </p:nvSpPr>
        <p:spPr>
          <a:xfrm rot="5400000">
            <a:off x="6760864" y="2959974"/>
            <a:ext cx="404446" cy="254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261C1B7C-254B-4A93-8F07-800BDB3ED0D2}"/>
              </a:ext>
            </a:extLst>
          </p:cNvPr>
          <p:cNvCxnSpPr>
            <a:cxnSpLocks/>
          </p:cNvCxnSpPr>
          <p:nvPr/>
        </p:nvCxnSpPr>
        <p:spPr>
          <a:xfrm rot="5400000">
            <a:off x="6760864" y="3087462"/>
            <a:ext cx="404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50FFEED8-9A55-4BEE-8A56-1697861B17FC}"/>
              </a:ext>
            </a:extLst>
          </p:cNvPr>
          <p:cNvCxnSpPr>
            <a:cxnSpLocks/>
            <a:stCxn id="23" idx="2"/>
          </p:cNvCxnSpPr>
          <p:nvPr/>
        </p:nvCxnSpPr>
        <p:spPr>
          <a:xfrm rot="10800000" flipV="1">
            <a:off x="6431154" y="3087462"/>
            <a:ext cx="404447" cy="400854"/>
          </a:xfrm>
          <a:prstGeom prst="bentConnector3">
            <a:avLst>
              <a:gd name="adj1" fmla="val 10039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32E8588-A179-495A-8CB6-E9F8CB906C44}"/>
              </a:ext>
            </a:extLst>
          </p:cNvPr>
          <p:cNvSpPr/>
          <p:nvPr/>
        </p:nvSpPr>
        <p:spPr>
          <a:xfrm rot="5400000">
            <a:off x="3618492" y="2883442"/>
            <a:ext cx="404446" cy="40444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43085CE-ADB1-421F-BB58-A0A124D79609}"/>
              </a:ext>
            </a:extLst>
          </p:cNvPr>
          <p:cNvSpPr/>
          <p:nvPr/>
        </p:nvSpPr>
        <p:spPr>
          <a:xfrm rot="5400000">
            <a:off x="3288782" y="2959974"/>
            <a:ext cx="404446" cy="254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11AFBEDF-76BA-4042-8B49-B185AF16B402}"/>
              </a:ext>
            </a:extLst>
          </p:cNvPr>
          <p:cNvCxnSpPr>
            <a:cxnSpLocks/>
          </p:cNvCxnSpPr>
          <p:nvPr/>
        </p:nvCxnSpPr>
        <p:spPr>
          <a:xfrm rot="5400000">
            <a:off x="3288782" y="3087462"/>
            <a:ext cx="404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B9147BE-6852-4F96-8883-F8518F7E8FA0}"/>
              </a:ext>
            </a:extLst>
          </p:cNvPr>
          <p:cNvCxnSpPr>
            <a:cxnSpLocks/>
            <a:stCxn id="28" idx="2"/>
          </p:cNvCxnSpPr>
          <p:nvPr/>
        </p:nvCxnSpPr>
        <p:spPr>
          <a:xfrm rot="10800000" flipV="1">
            <a:off x="2959072" y="3087462"/>
            <a:ext cx="404447" cy="400854"/>
          </a:xfrm>
          <a:prstGeom prst="bentConnector3">
            <a:avLst>
              <a:gd name="adj1" fmla="val 10039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D2AC74-EB57-4AD2-AF06-DD155AF2F50F}"/>
              </a:ext>
            </a:extLst>
          </p:cNvPr>
          <p:cNvSpPr txBox="1"/>
          <p:nvPr/>
        </p:nvSpPr>
        <p:spPr>
          <a:xfrm>
            <a:off x="9828792" y="2414794"/>
            <a:ext cx="817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DY586</a:t>
            </a:r>
          </a:p>
        </p:txBody>
      </p:sp>
      <p:cxnSp>
        <p:nvCxnSpPr>
          <p:cNvPr id="35" name="Straight Connector 34">
            <a:extLst>
              <a:ext uri="{FF2B5EF4-FFF2-40B4-BE49-F238E27FC236}">
                <a16:creationId xmlns:a16="http://schemas.microsoft.com/office/drawing/2014/main" id="{A1984E13-C8E8-472F-BF4C-7B42B5D32426}"/>
              </a:ext>
            </a:extLst>
          </p:cNvPr>
          <p:cNvCxnSpPr/>
          <p:nvPr/>
        </p:nvCxnSpPr>
        <p:spPr>
          <a:xfrm>
            <a:off x="10100083" y="3395215"/>
            <a:ext cx="0" cy="224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526AEAA-19A2-41F4-A64C-FA2ADE23FDBC}"/>
              </a:ext>
            </a:extLst>
          </p:cNvPr>
          <p:cNvSpPr/>
          <p:nvPr/>
        </p:nvSpPr>
        <p:spPr>
          <a:xfrm rot="5400000">
            <a:off x="3618492" y="2887042"/>
            <a:ext cx="404446" cy="40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F68535E-4B31-401B-B89B-B98E51E44962}"/>
              </a:ext>
            </a:extLst>
          </p:cNvPr>
          <p:cNvSpPr/>
          <p:nvPr/>
        </p:nvSpPr>
        <p:spPr>
          <a:xfrm rot="5400000">
            <a:off x="3618492" y="2880382"/>
            <a:ext cx="404446" cy="4044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23FB5972-837D-47C9-AE49-86CF7BD6F34A}"/>
              </a:ext>
            </a:extLst>
          </p:cNvPr>
          <p:cNvSpPr/>
          <p:nvPr/>
        </p:nvSpPr>
        <p:spPr>
          <a:xfrm rot="5400000">
            <a:off x="7103128" y="2887042"/>
            <a:ext cx="404446" cy="40444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8263D95B-D4DB-4B09-8D66-742D13ED1A20}"/>
              </a:ext>
            </a:extLst>
          </p:cNvPr>
          <p:cNvSpPr/>
          <p:nvPr/>
        </p:nvSpPr>
        <p:spPr>
          <a:xfrm rot="5400000">
            <a:off x="7099316" y="2887042"/>
            <a:ext cx="404446" cy="40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FD97A862-040F-4173-9933-0B5A7D2B306A}"/>
              </a:ext>
            </a:extLst>
          </p:cNvPr>
          <p:cNvSpPr/>
          <p:nvPr/>
        </p:nvSpPr>
        <p:spPr>
          <a:xfrm rot="5400000">
            <a:off x="7101222" y="2887042"/>
            <a:ext cx="404446" cy="4044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C891CAD-EEFD-40BA-8B49-85C5B859B7C1}"/>
              </a:ext>
            </a:extLst>
          </p:cNvPr>
          <p:cNvSpPr/>
          <p:nvPr/>
        </p:nvSpPr>
        <p:spPr>
          <a:xfrm rot="5400000">
            <a:off x="10252678" y="2887042"/>
            <a:ext cx="404446" cy="40444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4C1A0D12-6388-440A-9B53-A918E60B30C8}"/>
              </a:ext>
            </a:extLst>
          </p:cNvPr>
          <p:cNvSpPr/>
          <p:nvPr/>
        </p:nvSpPr>
        <p:spPr>
          <a:xfrm rot="5400000">
            <a:off x="10247399" y="2885978"/>
            <a:ext cx="404446" cy="40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97FD149-23F7-4356-8417-D31C4EDA4F16}"/>
              </a:ext>
            </a:extLst>
          </p:cNvPr>
          <p:cNvSpPr/>
          <p:nvPr/>
        </p:nvSpPr>
        <p:spPr>
          <a:xfrm rot="5400000">
            <a:off x="10247399" y="2887042"/>
            <a:ext cx="404446" cy="4044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FA1D461D-60BE-49F5-AF14-C730503080FC}"/>
              </a:ext>
            </a:extLst>
          </p:cNvPr>
          <p:cNvGrpSpPr/>
          <p:nvPr/>
        </p:nvGrpSpPr>
        <p:grpSpPr>
          <a:xfrm>
            <a:off x="1031403" y="3055839"/>
            <a:ext cx="1405211" cy="404446"/>
            <a:chOff x="631627" y="1587916"/>
            <a:chExt cx="1405211" cy="404446"/>
          </a:xfrm>
        </p:grpSpPr>
        <p:pic>
          <p:nvPicPr>
            <p:cNvPr id="36" name="Picture 35">
              <a:extLst>
                <a:ext uri="{FF2B5EF4-FFF2-40B4-BE49-F238E27FC236}">
                  <a16:creationId xmlns:a16="http://schemas.microsoft.com/office/drawing/2014/main" id="{8E9239F0-3B0B-42A1-A56A-79E8601541C1}"/>
                </a:ext>
              </a:extLst>
            </p:cNvPr>
            <p:cNvPicPr>
              <a:picLocks noChangeAspect="1"/>
            </p:cNvPicPr>
            <p:nvPr/>
          </p:nvPicPr>
          <p:blipFill rotWithShape="1">
            <a:blip r:embed="rId3"/>
            <a:srcRect l="63489" t="33217" r="10366" b="41923"/>
            <a:stretch/>
          </p:blipFill>
          <p:spPr>
            <a:xfrm>
              <a:off x="631627" y="1587916"/>
              <a:ext cx="1405211" cy="404446"/>
            </a:xfrm>
            <a:prstGeom prst="rect">
              <a:avLst/>
            </a:prstGeom>
          </p:spPr>
        </p:pic>
        <p:sp>
          <p:nvSpPr>
            <p:cNvPr id="47" name="TextBox 46">
              <a:extLst>
                <a:ext uri="{FF2B5EF4-FFF2-40B4-BE49-F238E27FC236}">
                  <a16:creationId xmlns:a16="http://schemas.microsoft.com/office/drawing/2014/main" id="{B31B3310-132F-4ECA-98ED-1C9DEF51D7A1}"/>
                </a:ext>
              </a:extLst>
            </p:cNvPr>
            <p:cNvSpPr txBox="1"/>
            <p:nvPr/>
          </p:nvSpPr>
          <p:spPr>
            <a:xfrm>
              <a:off x="730203" y="1594999"/>
              <a:ext cx="872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5C23</a:t>
              </a:r>
            </a:p>
          </p:txBody>
        </p:sp>
      </p:grpSp>
      <p:grpSp>
        <p:nvGrpSpPr>
          <p:cNvPr id="53" name="Group 52">
            <a:extLst>
              <a:ext uri="{FF2B5EF4-FFF2-40B4-BE49-F238E27FC236}">
                <a16:creationId xmlns:a16="http://schemas.microsoft.com/office/drawing/2014/main" id="{867847C5-C1ED-4892-ACEB-BD204275E374}"/>
              </a:ext>
            </a:extLst>
          </p:cNvPr>
          <p:cNvGrpSpPr/>
          <p:nvPr/>
        </p:nvGrpSpPr>
        <p:grpSpPr>
          <a:xfrm>
            <a:off x="1015282" y="3056968"/>
            <a:ext cx="1405211" cy="404446"/>
            <a:chOff x="806887" y="3321466"/>
            <a:chExt cx="1405211" cy="404446"/>
          </a:xfrm>
        </p:grpSpPr>
        <p:pic>
          <p:nvPicPr>
            <p:cNvPr id="51" name="Picture 50">
              <a:extLst>
                <a:ext uri="{FF2B5EF4-FFF2-40B4-BE49-F238E27FC236}">
                  <a16:creationId xmlns:a16="http://schemas.microsoft.com/office/drawing/2014/main" id="{E24709BE-7150-47C8-B66C-E8343E8E1E45}"/>
                </a:ext>
              </a:extLst>
            </p:cNvPr>
            <p:cNvPicPr>
              <a:picLocks noChangeAspect="1"/>
            </p:cNvPicPr>
            <p:nvPr/>
          </p:nvPicPr>
          <p:blipFill rotWithShape="1">
            <a:blip r:embed="rId3"/>
            <a:srcRect l="63489" t="33217" r="10366" b="41923"/>
            <a:stretch/>
          </p:blipFill>
          <p:spPr>
            <a:xfrm>
              <a:off x="806887" y="3321466"/>
              <a:ext cx="1405211" cy="404446"/>
            </a:xfrm>
            <a:prstGeom prst="rect">
              <a:avLst/>
            </a:prstGeom>
          </p:spPr>
        </p:pic>
        <p:sp>
          <p:nvSpPr>
            <p:cNvPr id="52" name="TextBox 51">
              <a:extLst>
                <a:ext uri="{FF2B5EF4-FFF2-40B4-BE49-F238E27FC236}">
                  <a16:creationId xmlns:a16="http://schemas.microsoft.com/office/drawing/2014/main" id="{B55FD7F4-8640-4E9B-BA06-37D98F25D6E2}"/>
                </a:ext>
              </a:extLst>
            </p:cNvPr>
            <p:cNvSpPr txBox="1"/>
            <p:nvPr/>
          </p:nvSpPr>
          <p:spPr>
            <a:xfrm>
              <a:off x="905463" y="3328549"/>
              <a:ext cx="872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1F02</a:t>
              </a:r>
            </a:p>
          </p:txBody>
        </p:sp>
      </p:grpSp>
      <p:cxnSp>
        <p:nvCxnSpPr>
          <p:cNvPr id="54" name="Straight Connector 53">
            <a:extLst>
              <a:ext uri="{FF2B5EF4-FFF2-40B4-BE49-F238E27FC236}">
                <a16:creationId xmlns:a16="http://schemas.microsoft.com/office/drawing/2014/main" id="{97DAFF02-5213-4ADB-9186-A16665A3F18F}"/>
              </a:ext>
            </a:extLst>
          </p:cNvPr>
          <p:cNvCxnSpPr/>
          <p:nvPr/>
        </p:nvCxnSpPr>
        <p:spPr>
          <a:xfrm>
            <a:off x="6721883" y="3374309"/>
            <a:ext cx="0" cy="224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FC4C80-9ABF-45C7-8576-56696B20C02F}"/>
              </a:ext>
            </a:extLst>
          </p:cNvPr>
          <p:cNvCxnSpPr/>
          <p:nvPr/>
        </p:nvCxnSpPr>
        <p:spPr>
          <a:xfrm>
            <a:off x="3099062" y="3356438"/>
            <a:ext cx="0" cy="224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0442A984-8BFF-4220-89C8-2D8ABDB48D3C}"/>
              </a:ext>
            </a:extLst>
          </p:cNvPr>
          <p:cNvSpPr/>
          <p:nvPr/>
        </p:nvSpPr>
        <p:spPr>
          <a:xfrm>
            <a:off x="7456041" y="1545802"/>
            <a:ext cx="3017520" cy="73730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BD19A6EB-71AA-4A80-8A6C-511890A57A1B}"/>
              </a:ext>
            </a:extLst>
          </p:cNvPr>
          <p:cNvSpPr/>
          <p:nvPr/>
        </p:nvSpPr>
        <p:spPr>
          <a:xfrm rot="5400000">
            <a:off x="9912320" y="1656457"/>
            <a:ext cx="404446" cy="404446"/>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98182FA4-F197-469E-A7CB-50FC03582BE2}"/>
              </a:ext>
            </a:extLst>
          </p:cNvPr>
          <p:cNvSpPr/>
          <p:nvPr/>
        </p:nvSpPr>
        <p:spPr>
          <a:xfrm rot="5400000">
            <a:off x="9912320" y="1656457"/>
            <a:ext cx="404446" cy="40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E061DCD0-2C35-46AE-B0F5-694C9A197424}"/>
              </a:ext>
            </a:extLst>
          </p:cNvPr>
          <p:cNvSpPr/>
          <p:nvPr/>
        </p:nvSpPr>
        <p:spPr>
          <a:xfrm rot="5400000">
            <a:off x="9912320" y="1656457"/>
            <a:ext cx="404446" cy="4044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79FF28B1-CFE3-4B05-B765-D808BBB27F24}"/>
              </a:ext>
            </a:extLst>
          </p:cNvPr>
          <p:cNvSpPr txBox="1"/>
          <p:nvPr/>
        </p:nvSpPr>
        <p:spPr>
          <a:xfrm>
            <a:off x="7503762" y="1654654"/>
            <a:ext cx="2583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DY586 Correct sequence</a:t>
            </a:r>
          </a:p>
        </p:txBody>
      </p:sp>
      <p:sp>
        <p:nvSpPr>
          <p:cNvPr id="2" name="Title 1">
            <a:extLst>
              <a:ext uri="{FF2B5EF4-FFF2-40B4-BE49-F238E27FC236}">
                <a16:creationId xmlns:a16="http://schemas.microsoft.com/office/drawing/2014/main" id="{0D1A2D3A-B74A-4891-924D-492267290C0C}"/>
              </a:ext>
            </a:extLst>
          </p:cNvPr>
          <p:cNvSpPr>
            <a:spLocks noGrp="1"/>
          </p:cNvSpPr>
          <p:nvPr>
            <p:ph type="title"/>
          </p:nvPr>
        </p:nvSpPr>
        <p:spPr>
          <a:xfrm>
            <a:off x="1015282" y="263981"/>
            <a:ext cx="10800776" cy="831500"/>
          </a:xfrm>
        </p:spPr>
        <p:txBody>
          <a:bodyPr>
            <a:normAutofit/>
          </a:bodyPr>
          <a:lstStyle/>
          <a:p>
            <a:r>
              <a:rPr lang="en-GB" dirty="0"/>
              <a:t>Why is SMTH Important? – Wingfield 2022</a:t>
            </a:r>
          </a:p>
        </p:txBody>
      </p:sp>
      <p:sp>
        <p:nvSpPr>
          <p:cNvPr id="4" name="TextBox 3">
            <a:extLst>
              <a:ext uri="{FF2B5EF4-FFF2-40B4-BE49-F238E27FC236}">
                <a16:creationId xmlns:a16="http://schemas.microsoft.com/office/drawing/2014/main" id="{EDBB5D16-1DE5-4F4F-B4B4-519A28C0C2D4}"/>
              </a:ext>
            </a:extLst>
          </p:cNvPr>
          <p:cNvSpPr txBox="1"/>
          <p:nvPr/>
        </p:nvSpPr>
        <p:spPr>
          <a:xfrm>
            <a:off x="2842225" y="4989032"/>
            <a:ext cx="79867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Click to view animation</a:t>
            </a:r>
          </a:p>
        </p:txBody>
      </p:sp>
      <p:sp>
        <p:nvSpPr>
          <p:cNvPr id="6" name="TextBox 5">
            <a:extLst>
              <a:ext uri="{FF2B5EF4-FFF2-40B4-BE49-F238E27FC236}">
                <a16:creationId xmlns:a16="http://schemas.microsoft.com/office/drawing/2014/main" id="{FBDF4454-9693-4673-919E-F65DD1EE6683}"/>
              </a:ext>
            </a:extLst>
          </p:cNvPr>
          <p:cNvSpPr txBox="1"/>
          <p:nvPr/>
        </p:nvSpPr>
        <p:spPr>
          <a:xfrm>
            <a:off x="3172383" y="2409306"/>
            <a:ext cx="8922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DY574</a:t>
            </a:r>
          </a:p>
        </p:txBody>
      </p:sp>
      <p:sp>
        <p:nvSpPr>
          <p:cNvPr id="7" name="TextBox 6">
            <a:extLst>
              <a:ext uri="{FF2B5EF4-FFF2-40B4-BE49-F238E27FC236}">
                <a16:creationId xmlns:a16="http://schemas.microsoft.com/office/drawing/2014/main" id="{DBFF4E17-211A-4B96-BD87-EC69DB076444}"/>
              </a:ext>
            </a:extLst>
          </p:cNvPr>
          <p:cNvSpPr txBox="1"/>
          <p:nvPr/>
        </p:nvSpPr>
        <p:spPr>
          <a:xfrm>
            <a:off x="6570864" y="2409306"/>
            <a:ext cx="8176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DY584</a:t>
            </a:r>
          </a:p>
        </p:txBody>
      </p:sp>
    </p:spTree>
    <p:extLst>
      <p:ext uri="{BB962C8B-B14F-4D97-AF65-F5344CB8AC3E}">
        <p14:creationId xmlns:p14="http://schemas.microsoft.com/office/powerpoint/2010/main" val="15631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2.91667E-6 2.59259E-6 L 0.25 2.59259E-6 " pathEditMode="relative" rAng="0" ptsTypes="AA">
                                      <p:cBhvr>
                                        <p:cTn id="24" dur="2000" fill="hold"/>
                                        <p:tgtEl>
                                          <p:spTgt spid="49"/>
                                        </p:tgtEl>
                                        <p:attrNameLst>
                                          <p:attrName>ppt_x</p:attrName>
                                          <p:attrName>ppt_y</p:attrName>
                                        </p:attrNameLst>
                                      </p:cBhvr>
                                      <p:rCtr x="12500" y="0"/>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xit" presetSubtype="0" fill="hold" grpId="2" nodeType="withEffect">
                                  <p:stCondLst>
                                    <p:cond delay="0"/>
                                  </p:stCondLst>
                                  <p:childTnLst>
                                    <p:set>
                                      <p:cBhvr>
                                        <p:cTn id="29" dur="1" fill="hold">
                                          <p:stCondLst>
                                            <p:cond delay="0"/>
                                          </p:stCondLst>
                                        </p:cTn>
                                        <p:tgtEl>
                                          <p:spTgt spid="2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25 2.59259E-6 L 0.53659 2.59259E-6 " pathEditMode="relative" rAng="0" ptsTypes="AA">
                                      <p:cBhvr>
                                        <p:cTn id="33" dur="2000" fill="hold"/>
                                        <p:tgtEl>
                                          <p:spTgt spid="49"/>
                                        </p:tgtEl>
                                        <p:attrNameLst>
                                          <p:attrName>ppt_x</p:attrName>
                                          <p:attrName>ppt_y</p:attrName>
                                        </p:attrNameLst>
                                      </p:cBhvr>
                                      <p:rCtr x="14323" y="0"/>
                                    </p:animMotion>
                                  </p:childTnLst>
                                </p:cTn>
                              </p:par>
                            </p:childTnLst>
                          </p:cTn>
                        </p:par>
                        <p:par>
                          <p:cTn id="34" fill="hold">
                            <p:stCondLst>
                              <p:cond delay="2000"/>
                            </p:stCondLst>
                            <p:childTnLst>
                              <p:par>
                                <p:cTn id="35" presetID="1" presetClass="entr" presetSubtype="0" fill="hold" grpId="1" nodeType="after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3659 2.59259E-6 L 0.87604 2.59259E-6 " pathEditMode="relative" rAng="0" ptsTypes="AA">
                                      <p:cBhvr>
                                        <p:cTn id="48" dur="2000" fill="hold"/>
                                        <p:tgtEl>
                                          <p:spTgt spid="49"/>
                                        </p:tgtEl>
                                        <p:attrNameLst>
                                          <p:attrName>ppt_x</p:attrName>
                                          <p:attrName>ppt_y</p:attrName>
                                        </p:attrNameLst>
                                      </p:cBhvr>
                                      <p:rCtr x="16966" y="0"/>
                                    </p:animMotion>
                                  </p:childTnLst>
                                </p:cTn>
                              </p:par>
                            </p:childTnLst>
                          </p:cTn>
                        </p:par>
                        <p:par>
                          <p:cTn id="49" fill="hold">
                            <p:stCondLst>
                              <p:cond delay="2000"/>
                            </p:stCondLst>
                            <p:childTnLst>
                              <p:par>
                                <p:cTn id="50" presetID="1" presetClass="exit"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hidden"/>
                                      </p:to>
                                    </p:set>
                                  </p:childTnLst>
                                </p:cTn>
                              </p:par>
                              <p:par>
                                <p:cTn id="58" presetID="1" presetClass="entr" presetSubtype="0" fill="hold" grpId="1" nodeType="with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xit" presetSubtype="0" fill="hold" grpId="2" nodeType="withEffect">
                                  <p:stCondLst>
                                    <p:cond delay="0"/>
                                  </p:stCondLst>
                                  <p:childTnLst>
                                    <p:set>
                                      <p:cBhvr>
                                        <p:cTn id="63" dur="1" fill="hold">
                                          <p:stCondLst>
                                            <p:cond delay="0"/>
                                          </p:stCondLst>
                                        </p:cTn>
                                        <p:tgtEl>
                                          <p:spTgt spid="46"/>
                                        </p:tgtEl>
                                        <p:attrNameLst>
                                          <p:attrName>style.visibility</p:attrName>
                                        </p:attrNameLst>
                                      </p:cBhvr>
                                      <p:to>
                                        <p:strVal val="hidden"/>
                                      </p:to>
                                    </p:set>
                                  </p:childTnLst>
                                </p:cTn>
                              </p:par>
                              <p:par>
                                <p:cTn id="64" presetID="1" presetClass="entr" presetSubtype="0" fill="hold" grpId="1" nodeType="with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60"/>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5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8.33333E-7 1.11111E-6 L 0.25 1.11111E-6 " pathEditMode="relative" rAng="0" ptsTypes="AA">
                                      <p:cBhvr>
                                        <p:cTn id="73" dur="2000" fill="hold"/>
                                        <p:tgtEl>
                                          <p:spTgt spid="53"/>
                                        </p:tgtEl>
                                        <p:attrNameLst>
                                          <p:attrName>ppt_x</p:attrName>
                                          <p:attrName>ppt_y</p:attrName>
                                        </p:attrNameLst>
                                      </p:cBhvr>
                                      <p:rCtr x="12500" y="0"/>
                                    </p:animMotion>
                                  </p:childTnLst>
                                </p:cTn>
                              </p:par>
                            </p:childTnLst>
                          </p:cTn>
                        </p:par>
                        <p:par>
                          <p:cTn id="74" fill="hold">
                            <p:stCondLst>
                              <p:cond delay="2000"/>
                            </p:stCondLst>
                            <p:childTnLst>
                              <p:par>
                                <p:cTn id="75" presetID="1" presetClass="exit" presetSubtype="0" fill="hold" grpId="3" nodeType="afterEffect">
                                  <p:stCondLst>
                                    <p:cond delay="0"/>
                                  </p:stCondLst>
                                  <p:childTnLst>
                                    <p:set>
                                      <p:cBhvr>
                                        <p:cTn id="76" dur="1" fill="hold">
                                          <p:stCondLst>
                                            <p:cond delay="0"/>
                                          </p:stCondLst>
                                        </p:cTn>
                                        <p:tgtEl>
                                          <p:spTgt spid="27"/>
                                        </p:tgtEl>
                                        <p:attrNameLst>
                                          <p:attrName>style.visibility</p:attrName>
                                        </p:attrNameLst>
                                      </p:cBhvr>
                                      <p:to>
                                        <p:strVal val="hidden"/>
                                      </p:to>
                                    </p:set>
                                  </p:childTnLst>
                                </p:cTn>
                              </p:par>
                              <p:par>
                                <p:cTn id="77" presetID="1" presetClass="entr" presetSubtype="0" fill="hold" grpId="2"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25 1.11111E-6 L 0.5349 1.11111E-6 " pathEditMode="relative" rAng="0" ptsTypes="AA">
                                      <p:cBhvr>
                                        <p:cTn id="82" dur="2000" fill="hold"/>
                                        <p:tgtEl>
                                          <p:spTgt spid="53"/>
                                        </p:tgtEl>
                                        <p:attrNameLst>
                                          <p:attrName>ppt_x</p:attrName>
                                          <p:attrName>ppt_y</p:attrName>
                                        </p:attrNameLst>
                                      </p:cBhvr>
                                      <p:rCtr x="14245" y="0"/>
                                    </p:animMotion>
                                  </p:childTnLst>
                                </p:cTn>
                              </p:par>
                            </p:childTnLst>
                          </p:cTn>
                        </p:par>
                        <p:par>
                          <p:cTn id="83" fill="hold">
                            <p:stCondLst>
                              <p:cond delay="2000"/>
                            </p:stCondLst>
                            <p:childTnLst>
                              <p:par>
                                <p:cTn id="84" presetID="1" presetClass="exit" presetSubtype="0" fill="hold" grpId="3" nodeType="afterEffect">
                                  <p:stCondLst>
                                    <p:cond delay="0"/>
                                  </p:stCondLst>
                                  <p:childTnLst>
                                    <p:set>
                                      <p:cBhvr>
                                        <p:cTn id="85" dur="1" fill="hold">
                                          <p:stCondLst>
                                            <p:cond delay="0"/>
                                          </p:stCondLst>
                                        </p:cTn>
                                        <p:tgtEl>
                                          <p:spTgt spid="38"/>
                                        </p:tgtEl>
                                        <p:attrNameLst>
                                          <p:attrName>style.visibility</p:attrName>
                                        </p:attrNameLst>
                                      </p:cBhvr>
                                      <p:to>
                                        <p:strVal val="hidden"/>
                                      </p:to>
                                    </p:set>
                                  </p:childTnLst>
                                </p:cTn>
                              </p:par>
                              <p:par>
                                <p:cTn id="86" presetID="1" presetClass="entr" presetSubtype="0" fill="hold" grpId="2" nodeType="with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43"/>
                                        </p:tgtEl>
                                        <p:attrNameLst>
                                          <p:attrName>style.visibility</p:attrName>
                                        </p:attrNameLst>
                                      </p:cBhvr>
                                      <p:to>
                                        <p:strVal val="visible"/>
                                      </p:to>
                                    </p:set>
                                  </p:childTnLst>
                                </p:cTn>
                              </p:par>
                              <p:par>
                                <p:cTn id="90" presetID="1" presetClass="exit" presetSubtype="0" fill="hold" grpId="1" nodeType="withEffect">
                                  <p:stCondLst>
                                    <p:cond delay="0"/>
                                  </p:stCondLst>
                                  <p:childTnLst>
                                    <p:set>
                                      <p:cBhvr>
                                        <p:cTn id="91" dur="1" fill="hold">
                                          <p:stCondLst>
                                            <p:cond delay="0"/>
                                          </p:stCondLst>
                                        </p:cTn>
                                        <p:tgtEl>
                                          <p:spTgt spid="4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0.5349 1.11111E-6 L 0.74362 -0.00556 " pathEditMode="relative" rAng="0" ptsTypes="AA">
                                      <p:cBhvr>
                                        <p:cTn id="95" dur="2000" fill="hold"/>
                                        <p:tgtEl>
                                          <p:spTgt spid="53"/>
                                        </p:tgtEl>
                                        <p:attrNameLst>
                                          <p:attrName>ppt_x</p:attrName>
                                          <p:attrName>ppt_y</p:attrName>
                                        </p:attrNameLst>
                                      </p:cBhvr>
                                      <p:rCtr x="10430" y="-278"/>
                                    </p:animMotion>
                                  </p:childTnLst>
                                </p:cTn>
                              </p:par>
                            </p:childTnLst>
                          </p:cTn>
                        </p:par>
                        <p:par>
                          <p:cTn id="96" fill="hold">
                            <p:stCondLst>
                              <p:cond delay="2000"/>
                            </p:stCondLst>
                            <p:childTnLst>
                              <p:par>
                                <p:cTn id="97" presetID="1" presetClass="exit" presetSubtype="0" fill="hold" grpId="3" nodeType="afterEffect">
                                  <p:stCondLst>
                                    <p:cond delay="0"/>
                                  </p:stCondLst>
                                  <p:childTnLst>
                                    <p:set>
                                      <p:cBhvr>
                                        <p:cTn id="98" dur="1" fill="hold">
                                          <p:stCondLst>
                                            <p:cond delay="0"/>
                                          </p:stCondLst>
                                        </p:cTn>
                                        <p:tgtEl>
                                          <p:spTgt spid="37"/>
                                        </p:tgtEl>
                                        <p:attrNameLst>
                                          <p:attrName>style.visibility</p:attrName>
                                        </p:attrNameLst>
                                      </p:cBhvr>
                                      <p:to>
                                        <p:strVal val="hidden"/>
                                      </p:to>
                                    </p:set>
                                  </p:childTnLst>
                                </p:cTn>
                              </p:par>
                              <p:par>
                                <p:cTn id="99" presetID="1" presetClass="entr" presetSubtype="0" fill="hold" grpId="4"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37" grpId="0" animBg="1"/>
      <p:bldP spid="37" grpId="1" animBg="1"/>
      <p:bldP spid="37" grpId="2" animBg="1"/>
      <p:bldP spid="37" grpId="3" animBg="1"/>
      <p:bldP spid="38" grpId="0" animBg="1"/>
      <p:bldP spid="38" grpId="1" animBg="1"/>
      <p:bldP spid="38" grpId="2" animBg="1"/>
      <p:bldP spid="38" grpId="3" animBg="1"/>
      <p:bldP spid="41" grpId="0" animBg="1"/>
      <p:bldP spid="41" grpId="1" animBg="1"/>
      <p:bldP spid="42" grpId="0" animBg="1"/>
      <p:bldP spid="42" grpId="1" animBg="1"/>
      <p:bldP spid="43" grpId="0" animBg="1"/>
      <p:bldP spid="43" grpId="1" animBg="1"/>
      <p:bldP spid="43" grpId="2" animBg="1"/>
      <p:bldP spid="44" grpId="0" animBg="1"/>
      <p:bldP spid="44" grpId="1" animBg="1"/>
      <p:bldP spid="45" grpId="0" animBg="1"/>
      <p:bldP spid="45" grpId="1" animBg="1"/>
      <p:bldP spid="46" grpId="0" animBg="1"/>
      <p:bldP spid="46" grpId="1" animBg="1"/>
      <p:bldP spid="46" grpId="2" animBg="1"/>
      <p:bldP spid="58" grpId="0" animBg="1"/>
      <p:bldP spid="59" grpId="0" animBg="1"/>
      <p:bldP spid="59" grpId="1" animBg="1"/>
      <p:bldP spid="60" grpId="0" animBg="1"/>
      <p:bldP spid="6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22E3-59E7-E475-DD32-68AE6243C008}"/>
              </a:ext>
            </a:extLst>
          </p:cNvPr>
          <p:cNvSpPr>
            <a:spLocks noGrp="1"/>
          </p:cNvSpPr>
          <p:nvPr>
            <p:ph type="title"/>
          </p:nvPr>
        </p:nvSpPr>
        <p:spPr>
          <a:xfrm>
            <a:off x="970112" y="98488"/>
            <a:ext cx="10800776" cy="831500"/>
          </a:xfrm>
        </p:spPr>
        <p:txBody>
          <a:bodyPr/>
          <a:lstStyle/>
          <a:p>
            <a:r>
              <a:rPr lang="en-GB" dirty="0"/>
              <a:t>Action taken by Network Rail in response:</a:t>
            </a:r>
          </a:p>
        </p:txBody>
      </p:sp>
      <p:sp>
        <p:nvSpPr>
          <p:cNvPr id="3" name="Text Placeholder 2">
            <a:extLst>
              <a:ext uri="{FF2B5EF4-FFF2-40B4-BE49-F238E27FC236}">
                <a16:creationId xmlns:a16="http://schemas.microsoft.com/office/drawing/2014/main" id="{69234547-79FE-E448-4D35-708F43B7F9B0}"/>
              </a:ext>
            </a:extLst>
          </p:cNvPr>
          <p:cNvSpPr>
            <a:spLocks noGrp="1"/>
          </p:cNvSpPr>
          <p:nvPr>
            <p:ph type="body" sz="quarter" idx="10"/>
          </p:nvPr>
        </p:nvSpPr>
        <p:spPr>
          <a:xfrm>
            <a:off x="971477" y="1264025"/>
            <a:ext cx="10799411" cy="4663988"/>
          </a:xfrm>
        </p:spPr>
        <p:txBody>
          <a:bodyPr>
            <a:normAutofit/>
          </a:bodyPr>
          <a:lstStyle/>
          <a:p>
            <a:pPr marL="457200" indent="-457200">
              <a:buClr>
                <a:schemeClr val="tx1"/>
              </a:buClr>
              <a:buFont typeface="Arial" panose="020B0604020202020204" pitchFamily="34" charset="0"/>
              <a:buChar char="•"/>
            </a:pPr>
            <a:r>
              <a:rPr lang="en-GB" dirty="0"/>
              <a:t>Changed our internal SMTH competence structure</a:t>
            </a:r>
          </a:p>
          <a:p>
            <a:pPr marL="457200" indent="-457200">
              <a:buClr>
                <a:schemeClr val="tx1"/>
              </a:buClr>
              <a:buFont typeface="Arial" panose="020B0604020202020204" pitchFamily="34" charset="0"/>
              <a:buChar char="•"/>
            </a:pPr>
            <a:r>
              <a:rPr lang="en-GB" dirty="0"/>
              <a:t>Added the requirement for Non-Technical Skills to the competence profile</a:t>
            </a:r>
          </a:p>
          <a:p>
            <a:pPr marL="457200" indent="-457200">
              <a:buClr>
                <a:schemeClr val="tx1"/>
              </a:buClr>
              <a:buFont typeface="Arial" panose="020B0604020202020204" pitchFamily="34" charset="0"/>
              <a:buChar char="•"/>
            </a:pPr>
            <a:r>
              <a:rPr lang="en-GB" dirty="0"/>
              <a:t>Risk assessed SMTH competencies, meaning more formal practical assessments every three years </a:t>
            </a:r>
          </a:p>
          <a:p>
            <a:pPr marL="457200" indent="-457200">
              <a:buClr>
                <a:schemeClr val="tx1"/>
              </a:buClr>
              <a:buFont typeface="Arial" panose="020B0604020202020204" pitchFamily="34" charset="0"/>
              <a:buChar char="•"/>
            </a:pPr>
            <a:r>
              <a:rPr lang="en-GB" dirty="0"/>
              <a:t>Improved the way SMTH is trained </a:t>
            </a:r>
          </a:p>
          <a:p>
            <a:pPr marL="457200" indent="-457200">
              <a:buClr>
                <a:schemeClr val="tx1"/>
              </a:buClr>
              <a:buFont typeface="Arial" panose="020B0604020202020204" pitchFamily="34" charset="0"/>
              <a:buChar char="•"/>
            </a:pPr>
            <a:r>
              <a:rPr lang="en-GB" dirty="0"/>
              <a:t>Changed the way SMTH is maintained </a:t>
            </a:r>
          </a:p>
          <a:p>
            <a:pPr marL="914389" lvl="1" indent="-457200">
              <a:buClr>
                <a:schemeClr val="tx1"/>
              </a:buClr>
              <a:buFont typeface="Arial" panose="020B0604020202020204" pitchFamily="34" charset="0"/>
              <a:buChar char="•"/>
            </a:pPr>
            <a:endParaRPr lang="en-GB" sz="2800" dirty="0"/>
          </a:p>
          <a:p>
            <a:pPr algn="ctr">
              <a:buClr>
                <a:schemeClr val="tx1"/>
              </a:buClr>
            </a:pPr>
            <a:r>
              <a:rPr lang="en-GB" b="1" dirty="0"/>
              <a:t>Testing is our last line of defence.</a:t>
            </a:r>
          </a:p>
        </p:txBody>
      </p:sp>
    </p:spTree>
    <p:extLst>
      <p:ext uri="{BB962C8B-B14F-4D97-AF65-F5344CB8AC3E}">
        <p14:creationId xmlns:p14="http://schemas.microsoft.com/office/powerpoint/2010/main" val="423459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D60C90-BB7B-00B6-7040-1890F9EFA2FE}"/>
              </a:ext>
            </a:extLst>
          </p:cNvPr>
          <p:cNvSpPr>
            <a:spLocks noGrp="1"/>
          </p:cNvSpPr>
          <p:nvPr>
            <p:ph type="title"/>
          </p:nvPr>
        </p:nvSpPr>
        <p:spPr>
          <a:xfrm>
            <a:off x="1049712" y="87120"/>
            <a:ext cx="10800776" cy="831500"/>
          </a:xfrm>
        </p:spPr>
        <p:txBody>
          <a:bodyPr/>
          <a:lstStyle/>
          <a:p>
            <a:r>
              <a:rPr lang="en-GB" dirty="0"/>
              <a:t>A Video</a:t>
            </a:r>
          </a:p>
        </p:txBody>
      </p:sp>
      <p:pic>
        <p:nvPicPr>
          <p:cNvPr id="7" name="E67E2CDB">
            <a:hlinkClick r:id="" action="ppaction://media"/>
            <a:extLst>
              <a:ext uri="{FF2B5EF4-FFF2-40B4-BE49-F238E27FC236}">
                <a16:creationId xmlns:a16="http://schemas.microsoft.com/office/drawing/2014/main" id="{EA692366-358E-E3C8-0E3A-F0731A5A38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9712" y="918620"/>
            <a:ext cx="9892943" cy="5575670"/>
          </a:xfrm>
          <a:prstGeom prst="rect">
            <a:avLst/>
          </a:prstGeom>
        </p:spPr>
      </p:pic>
    </p:spTree>
    <p:extLst>
      <p:ext uri="{BB962C8B-B14F-4D97-AF65-F5344CB8AC3E}">
        <p14:creationId xmlns:p14="http://schemas.microsoft.com/office/powerpoint/2010/main" val="98506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A1352-42CF-3980-2541-40DA43DE78C2}"/>
              </a:ext>
            </a:extLst>
          </p:cNvPr>
          <p:cNvSpPr>
            <a:spLocks noGrp="1"/>
          </p:cNvSpPr>
          <p:nvPr>
            <p:ph type="title"/>
          </p:nvPr>
        </p:nvSpPr>
        <p:spPr>
          <a:xfrm>
            <a:off x="754479" y="2121703"/>
            <a:ext cx="6431325" cy="1881337"/>
          </a:xfrm>
        </p:spPr>
        <p:txBody>
          <a:bodyPr>
            <a:normAutofit/>
          </a:bodyPr>
          <a:lstStyle/>
          <a:p>
            <a:r>
              <a:rPr lang="en-GB" dirty="0"/>
              <a:t>Question:</a:t>
            </a:r>
            <a:br>
              <a:rPr lang="en-GB" dirty="0"/>
            </a:br>
            <a:br>
              <a:rPr lang="en-GB" dirty="0"/>
            </a:br>
            <a:r>
              <a:rPr lang="en-GB" dirty="0"/>
              <a:t>What are your reflections on the video?</a:t>
            </a:r>
          </a:p>
        </p:txBody>
      </p:sp>
    </p:spTree>
    <p:extLst>
      <p:ext uri="{BB962C8B-B14F-4D97-AF65-F5344CB8AC3E}">
        <p14:creationId xmlns:p14="http://schemas.microsoft.com/office/powerpoint/2010/main" val="120447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562BC0-E198-6E6C-854E-6C7F3A9318B4}"/>
              </a:ext>
            </a:extLst>
          </p:cNvPr>
          <p:cNvSpPr>
            <a:spLocks noGrp="1"/>
          </p:cNvSpPr>
          <p:nvPr>
            <p:ph type="title"/>
          </p:nvPr>
        </p:nvSpPr>
        <p:spPr>
          <a:xfrm>
            <a:off x="754479" y="2121703"/>
            <a:ext cx="6820697" cy="1421109"/>
          </a:xfrm>
        </p:spPr>
        <p:txBody>
          <a:bodyPr/>
          <a:lstStyle/>
          <a:p>
            <a:r>
              <a:rPr lang="en-GB" dirty="0"/>
              <a:t>Progress update – since the previous engagement</a:t>
            </a:r>
          </a:p>
        </p:txBody>
      </p:sp>
    </p:spTree>
    <p:extLst>
      <p:ext uri="{BB962C8B-B14F-4D97-AF65-F5344CB8AC3E}">
        <p14:creationId xmlns:p14="http://schemas.microsoft.com/office/powerpoint/2010/main" val="29178418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nical Authority standard 4 x 3 Powerpoint template.pptx" id="{CF6CE719-F324-447A-B6E7-84F5C5AC0390}" vid="{8BB7B853-47F8-48B2-842E-77B68E1930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67E051710200418515411B94846921" ma:contentTypeVersion="15" ma:contentTypeDescription="Create a new document." ma:contentTypeScope="" ma:versionID="dd58ff080278d045799da882e07d9754">
  <xsd:schema xmlns:xsd="http://www.w3.org/2001/XMLSchema" xmlns:xs="http://www.w3.org/2001/XMLSchema" xmlns:p="http://schemas.microsoft.com/office/2006/metadata/properties" xmlns:ns2="87fccf09-ea19-4a8d-86a4-08e26fe6be1b" xmlns:ns3="cae42b6d-ed20-4b53-b963-94be74b7371e" targetNamespace="http://schemas.microsoft.com/office/2006/metadata/properties" ma:root="true" ma:fieldsID="6cf5602a5ea462270038b6558e7b1455" ns2:_="" ns3:_="">
    <xsd:import namespace="87fccf09-ea19-4a8d-86a4-08e26fe6be1b"/>
    <xsd:import namespace="cae42b6d-ed20-4b53-b963-94be74b737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fccf09-ea19-4a8d-86a4-08e26fe6b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e42b6d-ed20-4b53-b963-94be74b7371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ae42b6d-ed20-4b53-b963-94be74b7371e">
      <UserInfo>
        <DisplayName>James Dzimba</DisplayName>
        <AccountId>79</AccountId>
        <AccountType/>
      </UserInfo>
      <UserInfo>
        <DisplayName>Jonathan Evans (he/him/his)</DisplayName>
        <AccountId>71</AccountId>
        <AccountType/>
      </UserInfo>
      <UserInfo>
        <DisplayName>Pete Webb</DisplayName>
        <AccountId>16</AccountId>
        <AccountType/>
      </UserInfo>
      <UserInfo>
        <DisplayName>Martin Hunter</DisplayName>
        <AccountId>65</AccountId>
        <AccountType/>
      </UserInfo>
      <UserInfo>
        <DisplayName>Joe Lamb</DisplayName>
        <AccountId>20</AccountId>
        <AccountType/>
      </UserInfo>
      <UserInfo>
        <DisplayName>Paul Ollivant</DisplayName>
        <AccountId>23</AccountId>
        <AccountType/>
      </UserInfo>
      <UserInfo>
        <DisplayName>Louise Rennolds</DisplayName>
        <AccountId>74</AccountId>
        <AccountType/>
      </UserInfo>
      <UserInfo>
        <DisplayName>Leigh White</DisplayName>
        <AccountId>51</AccountId>
        <AccountType/>
      </UserInfo>
      <UserInfo>
        <DisplayName>Henrietta Imonioro</DisplayName>
        <AccountId>80</AccountId>
        <AccountType/>
      </UserInfo>
      <UserInfo>
        <DisplayName>Amy Groom</DisplayName>
        <AccountId>85</AccountId>
        <AccountType/>
      </UserInfo>
    </SharedWithUsers>
  </documentManagement>
</p:properties>
</file>

<file path=customXml/itemProps1.xml><?xml version="1.0" encoding="utf-8"?>
<ds:datastoreItem xmlns:ds="http://schemas.openxmlformats.org/officeDocument/2006/customXml" ds:itemID="{AEBF1F52-1795-4076-90E0-E41F60A56225}">
  <ds:schemaRefs>
    <ds:schemaRef ds:uri="http://schemas.microsoft.com/sharepoint/v3/contenttype/forms"/>
  </ds:schemaRefs>
</ds:datastoreItem>
</file>

<file path=customXml/itemProps2.xml><?xml version="1.0" encoding="utf-8"?>
<ds:datastoreItem xmlns:ds="http://schemas.openxmlformats.org/officeDocument/2006/customXml" ds:itemID="{A6688487-7080-4893-A66A-4B3BC03CC53E}"/>
</file>

<file path=customXml/itemProps3.xml><?xml version="1.0" encoding="utf-8"?>
<ds:datastoreItem xmlns:ds="http://schemas.openxmlformats.org/officeDocument/2006/customXml" ds:itemID="{8959A5A1-A0AA-4691-B910-318699D6D42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ae42b6d-ed20-4b53-b963-94be74b7371e"/>
    <ds:schemaRef ds:uri="http://purl.org/dc/elements/1.1/"/>
    <ds:schemaRef ds:uri="http://schemas.microsoft.com/office/2006/metadata/properties"/>
    <ds:schemaRef ds:uri="87fccf09-ea19-4a8d-86a4-08e26fe6be1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9347</TotalTime>
  <Words>2910</Words>
  <Application>Microsoft Office PowerPoint</Application>
  <PresentationFormat>Widescreen</PresentationFormat>
  <Paragraphs>413</Paragraphs>
  <Slides>45</Slides>
  <Notes>25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Calibri</vt:lpstr>
      <vt:lpstr>Calibri Light</vt:lpstr>
      <vt:lpstr>Network Rail Sans</vt:lpstr>
      <vt:lpstr>Arial</vt:lpstr>
      <vt:lpstr>Office Theme</vt:lpstr>
      <vt:lpstr>1_Office Theme</vt:lpstr>
      <vt:lpstr>SMTH Competency: Industry Wide Engagement  10:30 Start January / February 2024</vt:lpstr>
      <vt:lpstr>Agenda</vt:lpstr>
      <vt:lpstr>Housekeeping arrangements</vt:lpstr>
      <vt:lpstr>Introduction</vt:lpstr>
      <vt:lpstr>Why is SMTH Important? – Wingfield 2022</vt:lpstr>
      <vt:lpstr>Action taken by Network Rail in response:</vt:lpstr>
      <vt:lpstr>A Video</vt:lpstr>
      <vt:lpstr>Question:  What are your reflections on the video?</vt:lpstr>
      <vt:lpstr>Progress update – since the previous engagement</vt:lpstr>
      <vt:lpstr>SMTH Industry Wide Competence </vt:lpstr>
      <vt:lpstr>SMTH improvements – the journey so far</vt:lpstr>
      <vt:lpstr>Impact</vt:lpstr>
      <vt:lpstr>Industry-wide SMTH competency framework </vt:lpstr>
      <vt:lpstr>Non-Technical Skills</vt:lpstr>
      <vt:lpstr>SMTH Standard Update  December 2023</vt:lpstr>
      <vt:lpstr>Changes to SMTH competence requirements</vt:lpstr>
      <vt:lpstr>Update to Part 1 / Module 4 of the SMTH Standard – Competence Level Definitions</vt:lpstr>
      <vt:lpstr>Update to Part 1 / Module 4 of the SMTH Standard – Competence Level Definitions</vt:lpstr>
      <vt:lpstr>Sentinel Profile Examples</vt:lpstr>
      <vt:lpstr>Training and Assessment</vt:lpstr>
      <vt:lpstr>Route to competence from 2nd March 2024</vt:lpstr>
      <vt:lpstr>Training and assessment process from 2nd March 2024</vt:lpstr>
      <vt:lpstr>Proposed Initial Route to Competence</vt:lpstr>
      <vt:lpstr>Maintenance of SMTH competence –  First renewal cycle after initial training</vt:lpstr>
      <vt:lpstr>Maintenance of SMTH competence –  Subsequent renewal cycles</vt:lpstr>
      <vt:lpstr>Example of a Learner Journey</vt:lpstr>
      <vt:lpstr>Question:  What are your thoughts on the Training &amp; Assessment process?</vt:lpstr>
      <vt:lpstr>Transfer of individuals to Sentinel  Authority to Work</vt:lpstr>
      <vt:lpstr>Transfer Process into Sentinel</vt:lpstr>
      <vt:lpstr>Transfer Process into Sentinel continued…</vt:lpstr>
      <vt:lpstr>Transfer Process into Sentinel continued…</vt:lpstr>
      <vt:lpstr>Question:  Should transition assessments be delivered as a big bang approach or over a longer period (e.g. November 2024-March 2025)?  </vt:lpstr>
      <vt:lpstr>Transition assessment planning</vt:lpstr>
      <vt:lpstr>Question:  Is there another way of identifying all SMTH holders and where they are located? </vt:lpstr>
      <vt:lpstr>Authority to Work During the Transition Period</vt:lpstr>
      <vt:lpstr>Sentinel Profile Examples</vt:lpstr>
      <vt:lpstr>For a competence to show as valid on Authority to work</vt:lpstr>
      <vt:lpstr>Next Steps</vt:lpstr>
      <vt:lpstr>Next Step Timelines</vt:lpstr>
      <vt:lpstr>Next steps</vt:lpstr>
      <vt:lpstr>And finally…  IRSE Licencing for Signal Maintenance Testers </vt:lpstr>
      <vt:lpstr>Network Rail Licence Process for 1.4.230 - Signalling Maintainer &amp; Faultfinder </vt:lpstr>
      <vt:lpstr>Question:  Would this agreement be helpful externally if it was expanded to cover other licence categories (Such as 1.4.160 Signal Maintenance Tester) that are applicable to SMTH testing?</vt:lpstr>
      <vt:lpstr>Thank you for listening.   What final questions do you have?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Gibbs Janette</dc:creator>
  <cp:lastModifiedBy>Jonathan Evans (he/him/his)</cp:lastModifiedBy>
  <cp:revision>61</cp:revision>
  <dcterms:created xsi:type="dcterms:W3CDTF">2020-09-17T08:32:52Z</dcterms:created>
  <dcterms:modified xsi:type="dcterms:W3CDTF">2024-02-12T10:11:40Z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577031b-11bc-4db9-b655-7d79027ad570_Enabled">
    <vt:lpwstr>true</vt:lpwstr>
  </property>
  <property fmtid="{D5CDD505-2E9C-101B-9397-08002B2CF9AE}" pid="3" name="MSIP_Label_8577031b-11bc-4db9-b655-7d79027ad570_SetDate">
    <vt:lpwstr>2020-09-17T08:32:52Z</vt:lpwstr>
  </property>
  <property fmtid="{D5CDD505-2E9C-101B-9397-08002B2CF9AE}" pid="4" name="MSIP_Label_8577031b-11bc-4db9-b655-7d79027ad570_Method">
    <vt:lpwstr>Standard</vt:lpwstr>
  </property>
  <property fmtid="{D5CDD505-2E9C-101B-9397-08002B2CF9AE}" pid="5" name="MSIP_Label_8577031b-11bc-4db9-b655-7d79027ad570_Name">
    <vt:lpwstr>8577031b-11bc-4db9-b655-7d79027ad570</vt:lpwstr>
  </property>
  <property fmtid="{D5CDD505-2E9C-101B-9397-08002B2CF9AE}" pid="6" name="MSIP_Label_8577031b-11bc-4db9-b655-7d79027ad570_SiteId">
    <vt:lpwstr>c22cc3e1-5d7f-4f4d-be03-d5a158cc9409</vt:lpwstr>
  </property>
  <property fmtid="{D5CDD505-2E9C-101B-9397-08002B2CF9AE}" pid="7" name="MSIP_Label_8577031b-11bc-4db9-b655-7d79027ad570_ActionId">
    <vt:lpwstr>41a8638c-1af5-42d6-8eb9-000090fdb590</vt:lpwstr>
  </property>
  <property fmtid="{D5CDD505-2E9C-101B-9397-08002B2CF9AE}" pid="8" name="MSIP_Label_8577031b-11bc-4db9-b655-7d79027ad570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ContentTypeId">
    <vt:lpwstr>0x010100E867E051710200418515411B94846921</vt:lpwstr>
  </property>
  <property fmtid="{D5CDD505-2E9C-101B-9397-08002B2CF9AE}" pid="12" name="NRDocumentCategory">
    <vt:lpwstr>1957;#Document|e4541d84-2b9b-49da-ab5c-011974223032</vt:lpwstr>
  </property>
  <property fmtid="{D5CDD505-2E9C-101B-9397-08002B2CF9AE}" pid="13" name="NRGovernmentSecurityClassification">
    <vt:lpwstr/>
  </property>
  <property fmtid="{D5CDD505-2E9C-101B-9397-08002B2CF9AE}" pid="14" name="RelatedTags">
    <vt:lpwstr/>
  </property>
  <property fmtid="{D5CDD505-2E9C-101B-9397-08002B2CF9AE}" pid="15" name="e0e5d03b5bbb46e991ebf33e2c7dde47">
    <vt:lpwstr/>
  </property>
</Properties>
</file>