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 id="2147483650" r:id="rId6"/>
    <p:sldMasterId id="2147483662" r:id="rId7"/>
    <p:sldMasterId id="2147483658" r:id="rId8"/>
    <p:sldMasterId id="2147483660" r:id="rId9"/>
    <p:sldMasterId id="2147483661" r:id="rId10"/>
    <p:sldMasterId id="2147483659" r:id="rId11"/>
  </p:sldMasterIdLst>
  <p:notesMasterIdLst>
    <p:notesMasterId r:id="rId33"/>
  </p:notesMasterIdLst>
  <p:handoutMasterIdLst>
    <p:handoutMasterId r:id="rId34"/>
  </p:handoutMasterIdLst>
  <p:sldIdLst>
    <p:sldId id="256" r:id="rId12"/>
    <p:sldId id="280" r:id="rId13"/>
    <p:sldId id="267" r:id="rId14"/>
    <p:sldId id="258" r:id="rId15"/>
    <p:sldId id="266" r:id="rId16"/>
    <p:sldId id="265" r:id="rId17"/>
    <p:sldId id="259" r:id="rId18"/>
    <p:sldId id="269" r:id="rId19"/>
    <p:sldId id="270" r:id="rId20"/>
    <p:sldId id="262" r:id="rId21"/>
    <p:sldId id="281" r:id="rId22"/>
    <p:sldId id="272" r:id="rId23"/>
    <p:sldId id="271" r:id="rId24"/>
    <p:sldId id="264" r:id="rId25"/>
    <p:sldId id="273" r:id="rId26"/>
    <p:sldId id="274" r:id="rId27"/>
    <p:sldId id="275" r:id="rId28"/>
    <p:sldId id="276" r:id="rId29"/>
    <p:sldId id="277" r:id="rId30"/>
    <p:sldId id="261" r:id="rId31"/>
    <p:sldId id="282" r:id="rId32"/>
  </p:sldIdLst>
  <p:sldSz cx="9144000" cy="6858000" type="screen4x3"/>
  <p:notesSz cx="6858000" cy="9144000"/>
  <p:defaultTextStyle>
    <a:defPPr>
      <a:defRPr lang="en-GB"/>
    </a:defPPr>
    <a:lvl1pPr algn="l" rtl="0" eaLnBrk="0" fontAlgn="base" hangingPunct="0">
      <a:spcBef>
        <a:spcPct val="0"/>
      </a:spcBef>
      <a:spcAft>
        <a:spcPct val="0"/>
      </a:spcAft>
      <a:defRPr sz="1100" kern="1200">
        <a:solidFill>
          <a:schemeClr val="tx2"/>
        </a:solidFill>
        <a:latin typeface="Arial" charset="0"/>
        <a:ea typeface="+mn-ea"/>
        <a:cs typeface="+mn-cs"/>
      </a:defRPr>
    </a:lvl1pPr>
    <a:lvl2pPr marL="457200" algn="l" rtl="0" eaLnBrk="0" fontAlgn="base" hangingPunct="0">
      <a:spcBef>
        <a:spcPct val="0"/>
      </a:spcBef>
      <a:spcAft>
        <a:spcPct val="0"/>
      </a:spcAft>
      <a:defRPr sz="1100" kern="1200">
        <a:solidFill>
          <a:schemeClr val="tx2"/>
        </a:solidFill>
        <a:latin typeface="Arial" charset="0"/>
        <a:ea typeface="+mn-ea"/>
        <a:cs typeface="+mn-cs"/>
      </a:defRPr>
    </a:lvl2pPr>
    <a:lvl3pPr marL="914400" algn="l" rtl="0" eaLnBrk="0" fontAlgn="base" hangingPunct="0">
      <a:spcBef>
        <a:spcPct val="0"/>
      </a:spcBef>
      <a:spcAft>
        <a:spcPct val="0"/>
      </a:spcAft>
      <a:defRPr sz="1100" kern="1200">
        <a:solidFill>
          <a:schemeClr val="tx2"/>
        </a:solidFill>
        <a:latin typeface="Arial" charset="0"/>
        <a:ea typeface="+mn-ea"/>
        <a:cs typeface="+mn-cs"/>
      </a:defRPr>
    </a:lvl3pPr>
    <a:lvl4pPr marL="1371600" algn="l" rtl="0" eaLnBrk="0" fontAlgn="base" hangingPunct="0">
      <a:spcBef>
        <a:spcPct val="0"/>
      </a:spcBef>
      <a:spcAft>
        <a:spcPct val="0"/>
      </a:spcAft>
      <a:defRPr sz="1100" kern="1200">
        <a:solidFill>
          <a:schemeClr val="tx2"/>
        </a:solidFill>
        <a:latin typeface="Arial" charset="0"/>
        <a:ea typeface="+mn-ea"/>
        <a:cs typeface="+mn-cs"/>
      </a:defRPr>
    </a:lvl4pPr>
    <a:lvl5pPr marL="1828800" algn="l" rtl="0" eaLnBrk="0" fontAlgn="base" hangingPunct="0">
      <a:spcBef>
        <a:spcPct val="0"/>
      </a:spcBef>
      <a:spcAft>
        <a:spcPct val="0"/>
      </a:spcAft>
      <a:defRPr sz="1100" kern="1200">
        <a:solidFill>
          <a:schemeClr val="tx2"/>
        </a:solidFill>
        <a:latin typeface="Arial" charset="0"/>
        <a:ea typeface="+mn-ea"/>
        <a:cs typeface="+mn-cs"/>
      </a:defRPr>
    </a:lvl5pPr>
    <a:lvl6pPr marL="2286000" algn="l" defTabSz="914400" rtl="0" eaLnBrk="1" latinLnBrk="0" hangingPunct="1">
      <a:defRPr sz="1100" kern="1200">
        <a:solidFill>
          <a:schemeClr val="tx2"/>
        </a:solidFill>
        <a:latin typeface="Arial" charset="0"/>
        <a:ea typeface="+mn-ea"/>
        <a:cs typeface="+mn-cs"/>
      </a:defRPr>
    </a:lvl6pPr>
    <a:lvl7pPr marL="2743200" algn="l" defTabSz="914400" rtl="0" eaLnBrk="1" latinLnBrk="0" hangingPunct="1">
      <a:defRPr sz="1100" kern="1200">
        <a:solidFill>
          <a:schemeClr val="tx2"/>
        </a:solidFill>
        <a:latin typeface="Arial" charset="0"/>
        <a:ea typeface="+mn-ea"/>
        <a:cs typeface="+mn-cs"/>
      </a:defRPr>
    </a:lvl7pPr>
    <a:lvl8pPr marL="3200400" algn="l" defTabSz="914400" rtl="0" eaLnBrk="1" latinLnBrk="0" hangingPunct="1">
      <a:defRPr sz="1100" kern="1200">
        <a:solidFill>
          <a:schemeClr val="tx2"/>
        </a:solidFill>
        <a:latin typeface="Arial" charset="0"/>
        <a:ea typeface="+mn-ea"/>
        <a:cs typeface="+mn-cs"/>
      </a:defRPr>
    </a:lvl8pPr>
    <a:lvl9pPr marL="3657600" algn="l" defTabSz="914400" rtl="0" eaLnBrk="1" latinLnBrk="0" hangingPunct="1">
      <a:defRPr sz="1100" kern="1200">
        <a:solidFill>
          <a:schemeClr val="tx2"/>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31" autoAdjust="0"/>
    <p:restoredTop sz="85764" autoAdjust="0"/>
  </p:normalViewPr>
  <p:slideViewPr>
    <p:cSldViewPr>
      <p:cViewPr varScale="1">
        <p:scale>
          <a:sx n="99" d="100"/>
          <a:sy n="99" d="100"/>
        </p:scale>
        <p:origin x="1368" y="84"/>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4.xml"/><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slide" Target="slides/slide15.xml"/><Relationship Id="rId3" Type="http://schemas.openxmlformats.org/officeDocument/2006/relationships/customXml" Target="../customXml/item3.xml"/><Relationship Id="rId21" Type="http://schemas.openxmlformats.org/officeDocument/2006/relationships/slide" Target="slides/slide10.xml"/><Relationship Id="rId34" Type="http://schemas.openxmlformats.org/officeDocument/2006/relationships/handoutMaster" Target="handoutMasters/handoutMaster1.xml"/><Relationship Id="rId7" Type="http://schemas.openxmlformats.org/officeDocument/2006/relationships/slideMaster" Target="slideMasters/slideMaster3.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slide" Target="slides/slide1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5.xml"/><Relationship Id="rId20" Type="http://schemas.openxmlformats.org/officeDocument/2006/relationships/slide" Target="slides/slide9.xml"/><Relationship Id="rId29"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Master" Target="slideMasters/slideMaster7.xml"/><Relationship Id="rId24" Type="http://schemas.openxmlformats.org/officeDocument/2006/relationships/slide" Target="slides/slide13.xml"/><Relationship Id="rId32" Type="http://schemas.openxmlformats.org/officeDocument/2006/relationships/slide" Target="slides/slide21.xml"/><Relationship Id="rId37"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slide" Target="slides/slide17.xml"/><Relationship Id="rId36" Type="http://schemas.openxmlformats.org/officeDocument/2006/relationships/viewProps" Target="viewProps.xml"/><Relationship Id="rId10" Type="http://schemas.openxmlformats.org/officeDocument/2006/relationships/slideMaster" Target="slideMasters/slideMaster6.xml"/><Relationship Id="rId19" Type="http://schemas.openxmlformats.org/officeDocument/2006/relationships/slide" Target="slides/slide8.xml"/><Relationship Id="rId31" Type="http://schemas.openxmlformats.org/officeDocument/2006/relationships/slide" Target="slides/slide20.xml"/><Relationship Id="rId4" Type="http://schemas.openxmlformats.org/officeDocument/2006/relationships/customXml" Target="../customXml/item4.xml"/><Relationship Id="rId9" Type="http://schemas.openxmlformats.org/officeDocument/2006/relationships/slideMaster" Target="slideMasters/slideMaster5.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slide" Target="slides/slide16.xml"/><Relationship Id="rId30" Type="http://schemas.openxmlformats.org/officeDocument/2006/relationships/slide" Target="slides/slide1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spcBef>
                <a:spcPct val="0"/>
              </a:spcBef>
              <a:defRPr sz="1200">
                <a:solidFill>
                  <a:schemeClr val="tx1"/>
                </a:solidFill>
                <a:latin typeface="Arial" panose="020B0604020202020204" pitchFamily="34" charset="0"/>
              </a:defRPr>
            </a:lvl1pPr>
          </a:lstStyle>
          <a:p>
            <a:pPr>
              <a:defRPr/>
            </a:pPr>
            <a:endParaRPr lang="en-GB" altLang="en-US" dirty="0"/>
          </a:p>
        </p:txBody>
      </p:sp>
      <p:sp>
        <p:nvSpPr>
          <p:cNvPr id="143363"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spcBef>
                <a:spcPct val="0"/>
              </a:spcBef>
              <a:defRPr sz="1200">
                <a:solidFill>
                  <a:schemeClr val="tx1"/>
                </a:solidFill>
                <a:latin typeface="Arial" panose="020B0604020202020204" pitchFamily="34" charset="0"/>
              </a:defRPr>
            </a:lvl1pPr>
          </a:lstStyle>
          <a:p>
            <a:pPr>
              <a:defRPr/>
            </a:pPr>
            <a:endParaRPr lang="en-GB" altLang="en-US" dirty="0"/>
          </a:p>
        </p:txBody>
      </p:sp>
      <p:sp>
        <p:nvSpPr>
          <p:cNvPr id="143364"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spcBef>
                <a:spcPct val="0"/>
              </a:spcBef>
              <a:defRPr sz="1200">
                <a:solidFill>
                  <a:schemeClr val="tx1"/>
                </a:solidFill>
                <a:latin typeface="Arial" panose="020B0604020202020204" pitchFamily="34" charset="0"/>
              </a:defRPr>
            </a:lvl1pPr>
          </a:lstStyle>
          <a:p>
            <a:pPr>
              <a:defRPr/>
            </a:pPr>
            <a:endParaRPr lang="en-GB" altLang="en-US" dirty="0"/>
          </a:p>
        </p:txBody>
      </p:sp>
      <p:sp>
        <p:nvSpPr>
          <p:cNvPr id="143365"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solidFill>
                  <a:schemeClr val="tx1"/>
                </a:solidFill>
              </a:defRPr>
            </a:lvl1pPr>
          </a:lstStyle>
          <a:p>
            <a:pPr>
              <a:defRPr/>
            </a:pPr>
            <a:fld id="{8F497DC9-7F23-4C9F-9312-F610CE64912C}" type="slidenum">
              <a:rPr lang="en-GB" altLang="en-US"/>
              <a:pPr>
                <a:defRPr/>
              </a:pPr>
              <a:t>‹#›</a:t>
            </a:fld>
            <a:endParaRPr lang="en-GB" altLang="en-US" dirty="0"/>
          </a:p>
        </p:txBody>
      </p:sp>
    </p:spTree>
    <p:extLst>
      <p:ext uri="{BB962C8B-B14F-4D97-AF65-F5344CB8AC3E}">
        <p14:creationId xmlns:p14="http://schemas.microsoft.com/office/powerpoint/2010/main" val="278933180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spcBef>
                <a:spcPct val="0"/>
              </a:spcBef>
              <a:defRPr sz="1200">
                <a:solidFill>
                  <a:schemeClr val="tx1"/>
                </a:solidFill>
                <a:latin typeface="Arial" panose="020B0604020202020204" pitchFamily="34" charset="0"/>
              </a:defRPr>
            </a:lvl1pPr>
          </a:lstStyle>
          <a:p>
            <a:pPr>
              <a:defRPr/>
            </a:pPr>
            <a:endParaRPr lang="en-GB" altLang="en-US" dirty="0"/>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spcBef>
                <a:spcPct val="0"/>
              </a:spcBef>
              <a:defRPr sz="1200">
                <a:solidFill>
                  <a:schemeClr val="tx1"/>
                </a:solidFill>
                <a:latin typeface="Arial" panose="020B0604020202020204" pitchFamily="34" charset="0"/>
              </a:defRPr>
            </a:lvl1pPr>
          </a:lstStyle>
          <a:p>
            <a:pPr>
              <a:defRPr/>
            </a:pPr>
            <a:endParaRPr lang="en-GB" altLang="en-US" dirty="0"/>
          </a:p>
        </p:txBody>
      </p:sp>
      <p:sp>
        <p:nvSpPr>
          <p:cNvPr id="184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a:t>Click to edit Master text styles</a:t>
            </a:r>
          </a:p>
          <a:p>
            <a:pPr lvl="1"/>
            <a:r>
              <a:rPr lang="en-GB" altLang="en-US" noProof="0"/>
              <a:t>Second level</a:t>
            </a:r>
          </a:p>
          <a:p>
            <a:pPr lvl="2"/>
            <a:r>
              <a:rPr lang="en-GB" altLang="en-US" noProof="0"/>
              <a:t>Third level</a:t>
            </a:r>
          </a:p>
          <a:p>
            <a:pPr lvl="3"/>
            <a:r>
              <a:rPr lang="en-GB" altLang="en-US" noProof="0"/>
              <a:t>Fourth level</a:t>
            </a:r>
          </a:p>
          <a:p>
            <a:pPr lvl="4"/>
            <a:r>
              <a:rPr lang="en-GB" altLang="en-US" noProof="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spcBef>
                <a:spcPct val="0"/>
              </a:spcBef>
              <a:defRPr sz="1200">
                <a:solidFill>
                  <a:schemeClr val="tx1"/>
                </a:solidFill>
                <a:latin typeface="Arial" panose="020B0604020202020204" pitchFamily="34" charset="0"/>
              </a:defRPr>
            </a:lvl1pPr>
          </a:lstStyle>
          <a:p>
            <a:pPr>
              <a:defRPr/>
            </a:pPr>
            <a:endParaRPr lang="en-GB" altLang="en-US" dirty="0"/>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solidFill>
                  <a:schemeClr val="tx1"/>
                </a:solidFill>
              </a:defRPr>
            </a:lvl1pPr>
          </a:lstStyle>
          <a:p>
            <a:pPr>
              <a:defRPr/>
            </a:pPr>
            <a:fld id="{B82A1433-23A6-45BE-BD22-9DD5141FC581}" type="slidenum">
              <a:rPr lang="en-GB" altLang="en-US"/>
              <a:pPr>
                <a:defRPr/>
              </a:pPr>
              <a:t>‹#›</a:t>
            </a:fld>
            <a:endParaRPr lang="en-GB" altLang="en-US" dirty="0"/>
          </a:p>
        </p:txBody>
      </p:sp>
    </p:spTree>
    <p:extLst>
      <p:ext uri="{BB962C8B-B14F-4D97-AF65-F5344CB8AC3E}">
        <p14:creationId xmlns:p14="http://schemas.microsoft.com/office/powerpoint/2010/main" val="2196960992"/>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950359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baseline="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11172B-9609-470A-95DA-93BCB5C6A6FE}"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251203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baseline="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11172B-9609-470A-95DA-93BCB5C6A6FE}"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085722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baseline="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11172B-9609-470A-95DA-93BCB5C6A6FE}"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135338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baseline="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11172B-9609-470A-95DA-93BCB5C6A6FE}"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549767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baseline="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11172B-9609-470A-95DA-93BCB5C6A6FE}"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259579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329649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35718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543453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79584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486131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a facilitator of this you may find, due to the debate, you will not complete all of the question set in one session.</a:t>
            </a:r>
          </a:p>
          <a:p>
            <a:r>
              <a:rPr lang="en-US" dirty="0"/>
              <a:t>Please select the questions based on the issues in you teams that most suit you and your needs and focus on these.</a:t>
            </a:r>
          </a:p>
          <a:p>
            <a:r>
              <a:rPr lang="en-US" dirty="0"/>
              <a:t>Slides do not need to be used but may provide prompts where necessary. </a:t>
            </a:r>
          </a:p>
        </p:txBody>
      </p:sp>
    </p:spTree>
    <p:extLst>
      <p:ext uri="{BB962C8B-B14F-4D97-AF65-F5344CB8AC3E}">
        <p14:creationId xmlns:p14="http://schemas.microsoft.com/office/powerpoint/2010/main" val="14028859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3350595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43233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2670585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baseline="0" dirty="0"/>
          </a:p>
        </p:txBody>
      </p:sp>
    </p:spTree>
    <p:extLst>
      <p:ext uri="{BB962C8B-B14F-4D97-AF65-F5344CB8AC3E}">
        <p14:creationId xmlns:p14="http://schemas.microsoft.com/office/powerpoint/2010/main" val="40833036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baseline="0" dirty="0"/>
          </a:p>
        </p:txBody>
      </p:sp>
    </p:spTree>
    <p:extLst>
      <p:ext uri="{BB962C8B-B14F-4D97-AF65-F5344CB8AC3E}">
        <p14:creationId xmlns:p14="http://schemas.microsoft.com/office/powerpoint/2010/main" val="13863394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910033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baseline="0" dirty="0"/>
          </a:p>
        </p:txBody>
      </p:sp>
    </p:spTree>
    <p:extLst>
      <p:ext uri="{BB962C8B-B14F-4D97-AF65-F5344CB8AC3E}">
        <p14:creationId xmlns:p14="http://schemas.microsoft.com/office/powerpoint/2010/main" val="5981060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baseline="0" dirty="0"/>
          </a:p>
        </p:txBody>
      </p:sp>
    </p:spTree>
    <p:extLst>
      <p:ext uri="{BB962C8B-B14F-4D97-AF65-F5344CB8AC3E}">
        <p14:creationId xmlns:p14="http://schemas.microsoft.com/office/powerpoint/2010/main" val="16919006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baseline="0" dirty="0"/>
          </a:p>
        </p:txBody>
      </p:sp>
    </p:spTree>
    <p:extLst>
      <p:ext uri="{BB962C8B-B14F-4D97-AF65-F5344CB8AC3E}">
        <p14:creationId xmlns:p14="http://schemas.microsoft.com/office/powerpoint/2010/main" val="4474348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9"/>
          <p:cNvSpPr txBox="1">
            <a:spLocks noChangeArrowheads="1"/>
          </p:cNvSpPr>
          <p:nvPr/>
        </p:nvSpPr>
        <p:spPr bwMode="auto">
          <a:xfrm>
            <a:off x="8661400" y="6559550"/>
            <a:ext cx="3651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50000"/>
              </a:spcBef>
              <a:defRPr sz="1100">
                <a:solidFill>
                  <a:schemeClr val="tx2"/>
                </a:solidFill>
                <a:latin typeface="Arial" panose="020B0604020202020204" pitchFamily="34" charset="0"/>
              </a:defRPr>
            </a:lvl1pPr>
            <a:lvl2pPr marL="742950" indent="-285750">
              <a:spcBef>
                <a:spcPct val="50000"/>
              </a:spcBef>
              <a:defRPr sz="1100">
                <a:solidFill>
                  <a:schemeClr val="tx2"/>
                </a:solidFill>
                <a:latin typeface="Arial" panose="020B0604020202020204" pitchFamily="34" charset="0"/>
              </a:defRPr>
            </a:lvl2pPr>
            <a:lvl3pPr marL="1143000" indent="-228600">
              <a:spcBef>
                <a:spcPct val="50000"/>
              </a:spcBef>
              <a:defRPr sz="1100">
                <a:solidFill>
                  <a:schemeClr val="tx2"/>
                </a:solidFill>
                <a:latin typeface="Arial" panose="020B0604020202020204" pitchFamily="34" charset="0"/>
              </a:defRPr>
            </a:lvl3pPr>
            <a:lvl4pPr marL="1600200" indent="-228600">
              <a:spcBef>
                <a:spcPct val="50000"/>
              </a:spcBef>
              <a:defRPr sz="1100">
                <a:solidFill>
                  <a:schemeClr val="tx2"/>
                </a:solidFill>
                <a:latin typeface="Arial" panose="020B0604020202020204" pitchFamily="34" charset="0"/>
              </a:defRPr>
            </a:lvl4pPr>
            <a:lvl5pPr marL="2057400" indent="-228600">
              <a:spcBef>
                <a:spcPct val="50000"/>
              </a:spcBef>
              <a:defRPr sz="1100">
                <a:solidFill>
                  <a:schemeClr val="tx2"/>
                </a:solidFill>
                <a:latin typeface="Arial" panose="020B0604020202020204" pitchFamily="34" charset="0"/>
              </a:defRPr>
            </a:lvl5pPr>
            <a:lvl6pPr marL="2514600" indent="-228600" eaLnBrk="0" fontAlgn="base" hangingPunct="0">
              <a:spcBef>
                <a:spcPct val="50000"/>
              </a:spcBef>
              <a:spcAft>
                <a:spcPct val="0"/>
              </a:spcAft>
              <a:defRPr sz="1100">
                <a:solidFill>
                  <a:schemeClr val="tx2"/>
                </a:solidFill>
                <a:latin typeface="Arial" panose="020B0604020202020204" pitchFamily="34" charset="0"/>
              </a:defRPr>
            </a:lvl6pPr>
            <a:lvl7pPr marL="2971800" indent="-228600" eaLnBrk="0" fontAlgn="base" hangingPunct="0">
              <a:spcBef>
                <a:spcPct val="50000"/>
              </a:spcBef>
              <a:spcAft>
                <a:spcPct val="0"/>
              </a:spcAft>
              <a:defRPr sz="1100">
                <a:solidFill>
                  <a:schemeClr val="tx2"/>
                </a:solidFill>
                <a:latin typeface="Arial" panose="020B0604020202020204" pitchFamily="34" charset="0"/>
              </a:defRPr>
            </a:lvl7pPr>
            <a:lvl8pPr marL="3429000" indent="-228600" eaLnBrk="0" fontAlgn="base" hangingPunct="0">
              <a:spcBef>
                <a:spcPct val="50000"/>
              </a:spcBef>
              <a:spcAft>
                <a:spcPct val="0"/>
              </a:spcAft>
              <a:defRPr sz="1100">
                <a:solidFill>
                  <a:schemeClr val="tx2"/>
                </a:solidFill>
                <a:latin typeface="Arial" panose="020B0604020202020204" pitchFamily="34" charset="0"/>
              </a:defRPr>
            </a:lvl8pPr>
            <a:lvl9pPr marL="3886200" indent="-228600" eaLnBrk="0" fontAlgn="base" hangingPunct="0">
              <a:spcBef>
                <a:spcPct val="50000"/>
              </a:spcBef>
              <a:spcAft>
                <a:spcPct val="0"/>
              </a:spcAft>
              <a:defRPr sz="1100">
                <a:solidFill>
                  <a:schemeClr val="tx2"/>
                </a:solidFill>
                <a:latin typeface="Arial" panose="020B0604020202020204" pitchFamily="34" charset="0"/>
              </a:defRPr>
            </a:lvl9pPr>
          </a:lstStyle>
          <a:p>
            <a:pPr eaLnBrk="1" hangingPunct="1">
              <a:defRPr/>
            </a:pPr>
            <a:r>
              <a:rPr lang="en-GB" altLang="en-US" sz="800" dirty="0"/>
              <a:t>/</a:t>
            </a:r>
          </a:p>
        </p:txBody>
      </p:sp>
      <p:sp>
        <p:nvSpPr>
          <p:cNvPr id="8194" name="Rectangle 2"/>
          <p:cNvSpPr>
            <a:spLocks noGrp="1" noChangeArrowheads="1"/>
          </p:cNvSpPr>
          <p:nvPr>
            <p:ph type="ctrTitle"/>
          </p:nvPr>
        </p:nvSpPr>
        <p:spPr>
          <a:xfrm>
            <a:off x="539750" y="2565400"/>
            <a:ext cx="7269163" cy="1042988"/>
          </a:xfrm>
        </p:spPr>
        <p:txBody>
          <a:bodyPr/>
          <a:lstStyle>
            <a:lvl1pPr>
              <a:defRPr sz="3600"/>
            </a:lvl1pPr>
          </a:lstStyle>
          <a:p>
            <a:pPr lvl="0"/>
            <a:r>
              <a:rPr lang="en-US" altLang="en-US" noProof="0"/>
              <a:t>Click to edit Master title style</a:t>
            </a:r>
            <a:endParaRPr lang="en-GB" altLang="en-US" noProof="0"/>
          </a:p>
        </p:txBody>
      </p:sp>
      <p:sp>
        <p:nvSpPr>
          <p:cNvPr id="8195" name="Rectangle 3"/>
          <p:cNvSpPr>
            <a:spLocks noGrp="1" noChangeArrowheads="1"/>
          </p:cNvSpPr>
          <p:nvPr>
            <p:ph type="subTitle" idx="1"/>
          </p:nvPr>
        </p:nvSpPr>
        <p:spPr>
          <a:xfrm>
            <a:off x="539750" y="3644900"/>
            <a:ext cx="7269163" cy="719138"/>
          </a:xfrm>
        </p:spPr>
        <p:txBody>
          <a:bodyPr/>
          <a:lstStyle>
            <a:lvl1pPr>
              <a:defRPr sz="2800"/>
            </a:lvl1pPr>
          </a:lstStyle>
          <a:p>
            <a:pPr lvl="0"/>
            <a:r>
              <a:rPr lang="en-US" altLang="en-US" noProof="0"/>
              <a:t>Click to edit Master subtitle style</a:t>
            </a:r>
            <a:endParaRPr lang="en-GB" altLang="en-US" noProof="0"/>
          </a:p>
        </p:txBody>
      </p:sp>
      <p:sp>
        <p:nvSpPr>
          <p:cNvPr id="5" name="Rectangle 5"/>
          <p:cNvSpPr>
            <a:spLocks noGrp="1" noChangeArrowheads="1"/>
          </p:cNvSpPr>
          <p:nvPr>
            <p:ph type="ftr" sz="quarter" idx="10"/>
          </p:nvPr>
        </p:nvSpPr>
        <p:spPr/>
        <p:txBody>
          <a:bodyPr/>
          <a:lstStyle>
            <a:lvl1pPr>
              <a:defRPr/>
            </a:lvl1pPr>
          </a:lstStyle>
          <a:p>
            <a:pPr>
              <a:defRPr/>
            </a:pPr>
            <a:r>
              <a:rPr lang="en-GB" altLang="en-US" dirty="0"/>
              <a:t>Presentation Title: View &gt; Header &amp; Footer</a:t>
            </a:r>
          </a:p>
        </p:txBody>
      </p:sp>
      <p:sp>
        <p:nvSpPr>
          <p:cNvPr id="6" name="Rectangle 7"/>
          <p:cNvSpPr>
            <a:spLocks noGrp="1" noChangeArrowheads="1"/>
          </p:cNvSpPr>
          <p:nvPr>
            <p:ph type="dt" sz="half" idx="11"/>
          </p:nvPr>
        </p:nvSpPr>
        <p:spPr/>
        <p:txBody>
          <a:bodyPr/>
          <a:lstStyle>
            <a:lvl1pPr>
              <a:defRPr/>
            </a:lvl1pPr>
          </a:lstStyle>
          <a:p>
            <a:pPr>
              <a:defRPr/>
            </a:pPr>
            <a:fld id="{8E693516-CEBD-4C3B-8DBB-421BED3F8769}" type="datetime5">
              <a:rPr lang="en-GB" altLang="en-US" smtClean="0"/>
              <a:t>26-Oct-18</a:t>
            </a:fld>
            <a:endParaRPr lang="en-GB" altLang="en-US" dirty="0"/>
          </a:p>
        </p:txBody>
      </p:sp>
      <p:sp>
        <p:nvSpPr>
          <p:cNvPr id="7" name="Rectangle 8"/>
          <p:cNvSpPr>
            <a:spLocks noGrp="1" noChangeArrowheads="1"/>
          </p:cNvSpPr>
          <p:nvPr>
            <p:ph type="sldNum" sz="quarter" idx="12"/>
          </p:nvPr>
        </p:nvSpPr>
        <p:spPr/>
        <p:txBody>
          <a:bodyPr/>
          <a:lstStyle>
            <a:lvl1pPr>
              <a:defRPr smtClean="0"/>
            </a:lvl1pPr>
          </a:lstStyle>
          <a:p>
            <a:pPr>
              <a:defRPr/>
            </a:pPr>
            <a:fld id="{C396F280-9B32-4034-8303-F88EB52764A8}" type="slidenum">
              <a:rPr lang="en-GB" altLang="en-US"/>
              <a:pPr>
                <a:defRPr/>
              </a:pPr>
              <a:t>‹#›</a:t>
            </a:fld>
            <a:endParaRPr lang="en-GB" altLang="en-US" dirty="0"/>
          </a:p>
        </p:txBody>
      </p:sp>
    </p:spTree>
    <p:extLst>
      <p:ext uri="{BB962C8B-B14F-4D97-AF65-F5344CB8AC3E}">
        <p14:creationId xmlns:p14="http://schemas.microsoft.com/office/powerpoint/2010/main" val="1409590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78580E5A-967E-40A8-A073-B17548ACF2E8}" type="datetime5">
              <a:rPr lang="en-GB" altLang="en-US" smtClean="0"/>
              <a:t>26-Oct-18</a:t>
            </a:fld>
            <a:endParaRPr lang="en-GB"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GB" altLang="en-US" dirty="0"/>
              <a:t>Presentation Title: View &gt; Header &amp; Footer</a:t>
            </a:r>
          </a:p>
        </p:txBody>
      </p:sp>
      <p:sp>
        <p:nvSpPr>
          <p:cNvPr id="6" name="Rectangle 6"/>
          <p:cNvSpPr>
            <a:spLocks noGrp="1" noChangeArrowheads="1"/>
          </p:cNvSpPr>
          <p:nvPr>
            <p:ph type="sldNum" sz="quarter" idx="12"/>
          </p:nvPr>
        </p:nvSpPr>
        <p:spPr>
          <a:ln/>
        </p:spPr>
        <p:txBody>
          <a:bodyPr/>
          <a:lstStyle>
            <a:lvl1pPr>
              <a:defRPr/>
            </a:lvl1pPr>
          </a:lstStyle>
          <a:p>
            <a:pPr>
              <a:defRPr/>
            </a:pPr>
            <a:fld id="{E3F9DECF-A4B8-4159-82EE-467E865423A7}" type="slidenum">
              <a:rPr lang="en-GB" altLang="en-US"/>
              <a:pPr>
                <a:defRPr/>
              </a:pPr>
              <a:t>‹#›</a:t>
            </a:fld>
            <a:endParaRPr lang="en-GB" altLang="en-US" dirty="0"/>
          </a:p>
        </p:txBody>
      </p:sp>
    </p:spTree>
    <p:extLst>
      <p:ext uri="{BB962C8B-B14F-4D97-AF65-F5344CB8AC3E}">
        <p14:creationId xmlns:p14="http://schemas.microsoft.com/office/powerpoint/2010/main" val="3258779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92813" y="827088"/>
            <a:ext cx="1816100" cy="5405437"/>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39750" y="827088"/>
            <a:ext cx="5300663" cy="54054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2D1D200C-2337-4AF9-957F-157D2E40BE46}" type="datetime5">
              <a:rPr lang="en-GB" altLang="en-US" smtClean="0"/>
              <a:t>26-Oct-18</a:t>
            </a:fld>
            <a:endParaRPr lang="en-GB"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GB" altLang="en-US" dirty="0"/>
              <a:t>Presentation Title: View &gt; Header &amp; Footer</a:t>
            </a:r>
          </a:p>
        </p:txBody>
      </p:sp>
      <p:sp>
        <p:nvSpPr>
          <p:cNvPr id="6" name="Rectangle 6"/>
          <p:cNvSpPr>
            <a:spLocks noGrp="1" noChangeArrowheads="1"/>
          </p:cNvSpPr>
          <p:nvPr>
            <p:ph type="sldNum" sz="quarter" idx="12"/>
          </p:nvPr>
        </p:nvSpPr>
        <p:spPr>
          <a:ln/>
        </p:spPr>
        <p:txBody>
          <a:bodyPr/>
          <a:lstStyle>
            <a:lvl1pPr>
              <a:defRPr/>
            </a:lvl1pPr>
          </a:lstStyle>
          <a:p>
            <a:pPr>
              <a:defRPr/>
            </a:pPr>
            <a:fld id="{BC5D13DF-8778-4CEC-9B71-17CBB790E7DE}" type="slidenum">
              <a:rPr lang="en-GB" altLang="en-US"/>
              <a:pPr>
                <a:defRPr/>
              </a:pPr>
              <a:t>‹#›</a:t>
            </a:fld>
            <a:endParaRPr lang="en-GB" altLang="en-US" dirty="0"/>
          </a:p>
        </p:txBody>
      </p:sp>
    </p:spTree>
    <p:extLst>
      <p:ext uri="{BB962C8B-B14F-4D97-AF65-F5344CB8AC3E}">
        <p14:creationId xmlns:p14="http://schemas.microsoft.com/office/powerpoint/2010/main" val="34122601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61D5E6AD-681C-44B7-98B1-CFC89C6830EF}" type="datetime5">
              <a:rPr lang="en-GB" altLang="en-US" smtClean="0"/>
              <a:t>26-Oct-18</a:t>
            </a:fld>
            <a:endParaRPr lang="en-GB" altLang="en-US" dirty="0"/>
          </a:p>
        </p:txBody>
      </p:sp>
      <p:sp>
        <p:nvSpPr>
          <p:cNvPr id="6" name="Rectangle 9"/>
          <p:cNvSpPr>
            <a:spLocks noGrp="1" noChangeArrowheads="1"/>
          </p:cNvSpPr>
          <p:nvPr>
            <p:ph type="sldNum" sz="quarter" idx="12"/>
          </p:nvPr>
        </p:nvSpPr>
        <p:spPr>
          <a:ln/>
        </p:spPr>
        <p:txBody>
          <a:bodyPr/>
          <a:lstStyle>
            <a:lvl1pPr>
              <a:defRPr/>
            </a:lvl1pPr>
          </a:lstStyle>
          <a:p>
            <a:pPr>
              <a:defRPr/>
            </a:pPr>
            <a:fld id="{81F161E1-5481-40C7-BC98-0F62A5EE9484}" type="slidenum">
              <a:rPr lang="en-GB" altLang="en-US"/>
              <a:pPr>
                <a:defRPr/>
              </a:pPr>
              <a:t>‹#›</a:t>
            </a:fld>
            <a:endParaRPr lang="en-GB" altLang="en-US" dirty="0"/>
          </a:p>
        </p:txBody>
      </p:sp>
    </p:spTree>
    <p:extLst>
      <p:ext uri="{BB962C8B-B14F-4D97-AF65-F5344CB8AC3E}">
        <p14:creationId xmlns:p14="http://schemas.microsoft.com/office/powerpoint/2010/main" val="11819989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A3101B4D-9C76-4FAF-A879-38E4F798552D}" type="datetime5">
              <a:rPr lang="en-GB" altLang="en-US" smtClean="0"/>
              <a:t>26-Oct-18</a:t>
            </a:fld>
            <a:endParaRPr lang="en-GB" altLang="en-US" dirty="0"/>
          </a:p>
        </p:txBody>
      </p:sp>
      <p:sp>
        <p:nvSpPr>
          <p:cNvPr id="6" name="Rectangle 9"/>
          <p:cNvSpPr>
            <a:spLocks noGrp="1" noChangeArrowheads="1"/>
          </p:cNvSpPr>
          <p:nvPr>
            <p:ph type="sldNum" sz="quarter" idx="12"/>
          </p:nvPr>
        </p:nvSpPr>
        <p:spPr>
          <a:ln/>
        </p:spPr>
        <p:txBody>
          <a:bodyPr/>
          <a:lstStyle>
            <a:lvl1pPr>
              <a:defRPr/>
            </a:lvl1pPr>
          </a:lstStyle>
          <a:p>
            <a:pPr>
              <a:defRPr/>
            </a:pPr>
            <a:fld id="{C8021B38-16D4-401D-A844-7AEEF02E13A3}" type="slidenum">
              <a:rPr lang="en-GB" altLang="en-US"/>
              <a:pPr>
                <a:defRPr/>
              </a:pPr>
              <a:t>‹#›</a:t>
            </a:fld>
            <a:endParaRPr lang="en-GB" altLang="en-US" dirty="0"/>
          </a:p>
        </p:txBody>
      </p:sp>
    </p:spTree>
    <p:extLst>
      <p:ext uri="{BB962C8B-B14F-4D97-AF65-F5344CB8AC3E}">
        <p14:creationId xmlns:p14="http://schemas.microsoft.com/office/powerpoint/2010/main" val="30941088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9F506A4F-6C0D-46B3-857F-CCC6C7CE899E}" type="datetime5">
              <a:rPr lang="en-GB" altLang="en-US" smtClean="0"/>
              <a:t>26-Oct-18</a:t>
            </a:fld>
            <a:endParaRPr lang="en-GB" altLang="en-US" dirty="0"/>
          </a:p>
        </p:txBody>
      </p:sp>
      <p:sp>
        <p:nvSpPr>
          <p:cNvPr id="6" name="Rectangle 9"/>
          <p:cNvSpPr>
            <a:spLocks noGrp="1" noChangeArrowheads="1"/>
          </p:cNvSpPr>
          <p:nvPr>
            <p:ph type="sldNum" sz="quarter" idx="12"/>
          </p:nvPr>
        </p:nvSpPr>
        <p:spPr>
          <a:ln/>
        </p:spPr>
        <p:txBody>
          <a:bodyPr/>
          <a:lstStyle>
            <a:lvl1pPr>
              <a:defRPr/>
            </a:lvl1pPr>
          </a:lstStyle>
          <a:p>
            <a:pPr>
              <a:defRPr/>
            </a:pPr>
            <a:fld id="{E3653B90-0B96-42B8-AA58-6EFA474C1A0B}" type="slidenum">
              <a:rPr lang="en-GB" altLang="en-US"/>
              <a:pPr>
                <a:defRPr/>
              </a:pPr>
              <a:t>‹#›</a:t>
            </a:fld>
            <a:endParaRPr lang="en-GB" altLang="en-US" dirty="0"/>
          </a:p>
        </p:txBody>
      </p:sp>
    </p:spTree>
    <p:extLst>
      <p:ext uri="{BB962C8B-B14F-4D97-AF65-F5344CB8AC3E}">
        <p14:creationId xmlns:p14="http://schemas.microsoft.com/office/powerpoint/2010/main" val="16230936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39750" y="1841500"/>
            <a:ext cx="3557588" cy="43910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249738" y="1841500"/>
            <a:ext cx="3559175" cy="43910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6" name="Rectangle 8"/>
          <p:cNvSpPr>
            <a:spLocks noGrp="1" noChangeArrowheads="1"/>
          </p:cNvSpPr>
          <p:nvPr>
            <p:ph type="dt" sz="half" idx="11"/>
          </p:nvPr>
        </p:nvSpPr>
        <p:spPr>
          <a:ln/>
        </p:spPr>
        <p:txBody>
          <a:bodyPr/>
          <a:lstStyle>
            <a:lvl1pPr>
              <a:defRPr/>
            </a:lvl1pPr>
          </a:lstStyle>
          <a:p>
            <a:pPr>
              <a:defRPr/>
            </a:pPr>
            <a:fld id="{E15FC0FE-4E61-44A3-91C4-2FD2C577AB8A}" type="datetime5">
              <a:rPr lang="en-GB" altLang="en-US" smtClean="0"/>
              <a:t>26-Oct-18</a:t>
            </a:fld>
            <a:endParaRPr lang="en-GB" altLang="en-US" dirty="0"/>
          </a:p>
        </p:txBody>
      </p:sp>
      <p:sp>
        <p:nvSpPr>
          <p:cNvPr id="7" name="Rectangle 9"/>
          <p:cNvSpPr>
            <a:spLocks noGrp="1" noChangeArrowheads="1"/>
          </p:cNvSpPr>
          <p:nvPr>
            <p:ph type="sldNum" sz="quarter" idx="12"/>
          </p:nvPr>
        </p:nvSpPr>
        <p:spPr>
          <a:ln/>
        </p:spPr>
        <p:txBody>
          <a:bodyPr/>
          <a:lstStyle>
            <a:lvl1pPr>
              <a:defRPr/>
            </a:lvl1pPr>
          </a:lstStyle>
          <a:p>
            <a:pPr>
              <a:defRPr/>
            </a:pPr>
            <a:fld id="{E9283652-46E1-4FDA-8E4E-735E6A0FC7B1}" type="slidenum">
              <a:rPr lang="en-GB" altLang="en-US"/>
              <a:pPr>
                <a:defRPr/>
              </a:pPr>
              <a:t>‹#›</a:t>
            </a:fld>
            <a:endParaRPr lang="en-GB" altLang="en-US" dirty="0"/>
          </a:p>
        </p:txBody>
      </p:sp>
    </p:spTree>
    <p:extLst>
      <p:ext uri="{BB962C8B-B14F-4D97-AF65-F5344CB8AC3E}">
        <p14:creationId xmlns:p14="http://schemas.microsoft.com/office/powerpoint/2010/main" val="3211517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8" name="Rectangle 8"/>
          <p:cNvSpPr>
            <a:spLocks noGrp="1" noChangeArrowheads="1"/>
          </p:cNvSpPr>
          <p:nvPr>
            <p:ph type="dt" sz="half" idx="11"/>
          </p:nvPr>
        </p:nvSpPr>
        <p:spPr>
          <a:ln/>
        </p:spPr>
        <p:txBody>
          <a:bodyPr/>
          <a:lstStyle>
            <a:lvl1pPr>
              <a:defRPr/>
            </a:lvl1pPr>
          </a:lstStyle>
          <a:p>
            <a:pPr>
              <a:defRPr/>
            </a:pPr>
            <a:fld id="{F924D328-8DC6-4278-9BA7-1C2D3F95DE36}" type="datetime5">
              <a:rPr lang="en-GB" altLang="en-US" smtClean="0"/>
              <a:t>26-Oct-18</a:t>
            </a:fld>
            <a:endParaRPr lang="en-GB" altLang="en-US" dirty="0"/>
          </a:p>
        </p:txBody>
      </p:sp>
      <p:sp>
        <p:nvSpPr>
          <p:cNvPr id="9" name="Rectangle 9"/>
          <p:cNvSpPr>
            <a:spLocks noGrp="1" noChangeArrowheads="1"/>
          </p:cNvSpPr>
          <p:nvPr>
            <p:ph type="sldNum" sz="quarter" idx="12"/>
          </p:nvPr>
        </p:nvSpPr>
        <p:spPr>
          <a:ln/>
        </p:spPr>
        <p:txBody>
          <a:bodyPr/>
          <a:lstStyle>
            <a:lvl1pPr>
              <a:defRPr/>
            </a:lvl1pPr>
          </a:lstStyle>
          <a:p>
            <a:pPr>
              <a:defRPr/>
            </a:pPr>
            <a:fld id="{D9AAE7DF-5AA6-4285-A7BA-E2DD1093DC2F}" type="slidenum">
              <a:rPr lang="en-GB" altLang="en-US"/>
              <a:pPr>
                <a:defRPr/>
              </a:pPr>
              <a:t>‹#›</a:t>
            </a:fld>
            <a:endParaRPr lang="en-GB" altLang="en-US" dirty="0"/>
          </a:p>
        </p:txBody>
      </p:sp>
    </p:spTree>
    <p:extLst>
      <p:ext uri="{BB962C8B-B14F-4D97-AF65-F5344CB8AC3E}">
        <p14:creationId xmlns:p14="http://schemas.microsoft.com/office/powerpoint/2010/main" val="12219781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4" name="Rectangle 8"/>
          <p:cNvSpPr>
            <a:spLocks noGrp="1" noChangeArrowheads="1"/>
          </p:cNvSpPr>
          <p:nvPr>
            <p:ph type="dt" sz="half" idx="11"/>
          </p:nvPr>
        </p:nvSpPr>
        <p:spPr>
          <a:ln/>
        </p:spPr>
        <p:txBody>
          <a:bodyPr/>
          <a:lstStyle>
            <a:lvl1pPr>
              <a:defRPr/>
            </a:lvl1pPr>
          </a:lstStyle>
          <a:p>
            <a:pPr>
              <a:defRPr/>
            </a:pPr>
            <a:fld id="{4928C9F0-0AB7-4297-92B5-77A0B865B7EE}" type="datetime5">
              <a:rPr lang="en-GB" altLang="en-US" smtClean="0"/>
              <a:t>26-Oct-18</a:t>
            </a:fld>
            <a:endParaRPr lang="en-GB" altLang="en-US" dirty="0"/>
          </a:p>
        </p:txBody>
      </p:sp>
      <p:sp>
        <p:nvSpPr>
          <p:cNvPr id="5" name="Rectangle 9"/>
          <p:cNvSpPr>
            <a:spLocks noGrp="1" noChangeArrowheads="1"/>
          </p:cNvSpPr>
          <p:nvPr>
            <p:ph type="sldNum" sz="quarter" idx="12"/>
          </p:nvPr>
        </p:nvSpPr>
        <p:spPr>
          <a:ln/>
        </p:spPr>
        <p:txBody>
          <a:bodyPr/>
          <a:lstStyle>
            <a:lvl1pPr>
              <a:defRPr/>
            </a:lvl1pPr>
          </a:lstStyle>
          <a:p>
            <a:pPr>
              <a:defRPr/>
            </a:pPr>
            <a:fld id="{A4160757-191A-40DB-958B-EE193E66FCC1}" type="slidenum">
              <a:rPr lang="en-GB" altLang="en-US"/>
              <a:pPr>
                <a:defRPr/>
              </a:pPr>
              <a:t>‹#›</a:t>
            </a:fld>
            <a:endParaRPr lang="en-GB" altLang="en-US" dirty="0"/>
          </a:p>
        </p:txBody>
      </p:sp>
    </p:spTree>
    <p:extLst>
      <p:ext uri="{BB962C8B-B14F-4D97-AF65-F5344CB8AC3E}">
        <p14:creationId xmlns:p14="http://schemas.microsoft.com/office/powerpoint/2010/main" val="27661033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3" name="Rectangle 8"/>
          <p:cNvSpPr>
            <a:spLocks noGrp="1" noChangeArrowheads="1"/>
          </p:cNvSpPr>
          <p:nvPr>
            <p:ph type="dt" sz="half" idx="11"/>
          </p:nvPr>
        </p:nvSpPr>
        <p:spPr>
          <a:ln/>
        </p:spPr>
        <p:txBody>
          <a:bodyPr/>
          <a:lstStyle>
            <a:lvl1pPr>
              <a:defRPr/>
            </a:lvl1pPr>
          </a:lstStyle>
          <a:p>
            <a:pPr>
              <a:defRPr/>
            </a:pPr>
            <a:fld id="{85FE7CAE-BB25-4A1A-A42C-32C4D6F6DB33}" type="datetime5">
              <a:rPr lang="en-GB" altLang="en-US" smtClean="0"/>
              <a:t>26-Oct-18</a:t>
            </a:fld>
            <a:endParaRPr lang="en-GB" altLang="en-US" dirty="0"/>
          </a:p>
        </p:txBody>
      </p:sp>
      <p:sp>
        <p:nvSpPr>
          <p:cNvPr id="4" name="Rectangle 9"/>
          <p:cNvSpPr>
            <a:spLocks noGrp="1" noChangeArrowheads="1"/>
          </p:cNvSpPr>
          <p:nvPr>
            <p:ph type="sldNum" sz="quarter" idx="12"/>
          </p:nvPr>
        </p:nvSpPr>
        <p:spPr>
          <a:ln/>
        </p:spPr>
        <p:txBody>
          <a:bodyPr/>
          <a:lstStyle>
            <a:lvl1pPr>
              <a:defRPr/>
            </a:lvl1pPr>
          </a:lstStyle>
          <a:p>
            <a:pPr>
              <a:defRPr/>
            </a:pPr>
            <a:fld id="{487355C8-947F-4542-A26D-82D1483339D9}" type="slidenum">
              <a:rPr lang="en-GB" altLang="en-US"/>
              <a:pPr>
                <a:defRPr/>
              </a:pPr>
              <a:t>‹#›</a:t>
            </a:fld>
            <a:endParaRPr lang="en-GB" altLang="en-US" dirty="0"/>
          </a:p>
        </p:txBody>
      </p:sp>
    </p:spTree>
    <p:extLst>
      <p:ext uri="{BB962C8B-B14F-4D97-AF65-F5344CB8AC3E}">
        <p14:creationId xmlns:p14="http://schemas.microsoft.com/office/powerpoint/2010/main" val="40324557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6" name="Rectangle 8"/>
          <p:cNvSpPr>
            <a:spLocks noGrp="1" noChangeArrowheads="1"/>
          </p:cNvSpPr>
          <p:nvPr>
            <p:ph type="dt" sz="half" idx="11"/>
          </p:nvPr>
        </p:nvSpPr>
        <p:spPr>
          <a:ln/>
        </p:spPr>
        <p:txBody>
          <a:bodyPr/>
          <a:lstStyle>
            <a:lvl1pPr>
              <a:defRPr/>
            </a:lvl1pPr>
          </a:lstStyle>
          <a:p>
            <a:pPr>
              <a:defRPr/>
            </a:pPr>
            <a:fld id="{E1B45918-4699-496C-9ADC-2D06BD5C2ECE}" type="datetime5">
              <a:rPr lang="en-GB" altLang="en-US" smtClean="0"/>
              <a:t>26-Oct-18</a:t>
            </a:fld>
            <a:endParaRPr lang="en-GB" altLang="en-US" dirty="0"/>
          </a:p>
        </p:txBody>
      </p:sp>
      <p:sp>
        <p:nvSpPr>
          <p:cNvPr id="7" name="Rectangle 9"/>
          <p:cNvSpPr>
            <a:spLocks noGrp="1" noChangeArrowheads="1"/>
          </p:cNvSpPr>
          <p:nvPr>
            <p:ph type="sldNum" sz="quarter" idx="12"/>
          </p:nvPr>
        </p:nvSpPr>
        <p:spPr>
          <a:ln/>
        </p:spPr>
        <p:txBody>
          <a:bodyPr/>
          <a:lstStyle>
            <a:lvl1pPr>
              <a:defRPr/>
            </a:lvl1pPr>
          </a:lstStyle>
          <a:p>
            <a:pPr>
              <a:defRPr/>
            </a:pPr>
            <a:fld id="{238CC7BC-24AB-4D7C-96D0-A77883225069}" type="slidenum">
              <a:rPr lang="en-GB" altLang="en-US"/>
              <a:pPr>
                <a:defRPr/>
              </a:pPr>
              <a:t>‹#›</a:t>
            </a:fld>
            <a:endParaRPr lang="en-GB" altLang="en-US" dirty="0"/>
          </a:p>
        </p:txBody>
      </p:sp>
    </p:spTree>
    <p:extLst>
      <p:ext uri="{BB962C8B-B14F-4D97-AF65-F5344CB8AC3E}">
        <p14:creationId xmlns:p14="http://schemas.microsoft.com/office/powerpoint/2010/main" val="2917333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15C74D00-CB23-4993-895F-5957E70C721C}" type="datetime5">
              <a:rPr lang="en-GB" altLang="en-US" smtClean="0"/>
              <a:t>26-Oct-18</a:t>
            </a:fld>
            <a:endParaRPr lang="en-GB"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GB" altLang="en-US" dirty="0"/>
              <a:t>Presentation Title: View &gt; Header &amp; Footer</a:t>
            </a:r>
          </a:p>
        </p:txBody>
      </p:sp>
      <p:sp>
        <p:nvSpPr>
          <p:cNvPr id="6" name="Rectangle 6"/>
          <p:cNvSpPr>
            <a:spLocks noGrp="1" noChangeArrowheads="1"/>
          </p:cNvSpPr>
          <p:nvPr>
            <p:ph type="sldNum" sz="quarter" idx="12"/>
          </p:nvPr>
        </p:nvSpPr>
        <p:spPr>
          <a:ln/>
        </p:spPr>
        <p:txBody>
          <a:bodyPr/>
          <a:lstStyle>
            <a:lvl1pPr>
              <a:defRPr/>
            </a:lvl1pPr>
          </a:lstStyle>
          <a:p>
            <a:pPr>
              <a:defRPr/>
            </a:pPr>
            <a:fld id="{CD494ACB-FD81-436E-AF07-CE2BDF1368FB}" type="slidenum">
              <a:rPr lang="en-GB" altLang="en-US"/>
              <a:pPr>
                <a:defRPr/>
              </a:pPr>
              <a:t>‹#›</a:t>
            </a:fld>
            <a:endParaRPr lang="en-GB" altLang="en-US" dirty="0"/>
          </a:p>
        </p:txBody>
      </p:sp>
    </p:spTree>
    <p:extLst>
      <p:ext uri="{BB962C8B-B14F-4D97-AF65-F5344CB8AC3E}">
        <p14:creationId xmlns:p14="http://schemas.microsoft.com/office/powerpoint/2010/main" val="25513345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6" name="Rectangle 8"/>
          <p:cNvSpPr>
            <a:spLocks noGrp="1" noChangeArrowheads="1"/>
          </p:cNvSpPr>
          <p:nvPr>
            <p:ph type="dt" sz="half" idx="11"/>
          </p:nvPr>
        </p:nvSpPr>
        <p:spPr>
          <a:ln/>
        </p:spPr>
        <p:txBody>
          <a:bodyPr/>
          <a:lstStyle>
            <a:lvl1pPr>
              <a:defRPr/>
            </a:lvl1pPr>
          </a:lstStyle>
          <a:p>
            <a:pPr>
              <a:defRPr/>
            </a:pPr>
            <a:fld id="{33D69F59-1D0A-45E1-888E-506EBD81019B}" type="datetime5">
              <a:rPr lang="en-GB" altLang="en-US" smtClean="0"/>
              <a:t>26-Oct-18</a:t>
            </a:fld>
            <a:endParaRPr lang="en-GB" altLang="en-US" dirty="0"/>
          </a:p>
        </p:txBody>
      </p:sp>
      <p:sp>
        <p:nvSpPr>
          <p:cNvPr id="7" name="Rectangle 9"/>
          <p:cNvSpPr>
            <a:spLocks noGrp="1" noChangeArrowheads="1"/>
          </p:cNvSpPr>
          <p:nvPr>
            <p:ph type="sldNum" sz="quarter" idx="12"/>
          </p:nvPr>
        </p:nvSpPr>
        <p:spPr>
          <a:ln/>
        </p:spPr>
        <p:txBody>
          <a:bodyPr/>
          <a:lstStyle>
            <a:lvl1pPr>
              <a:defRPr/>
            </a:lvl1pPr>
          </a:lstStyle>
          <a:p>
            <a:pPr>
              <a:defRPr/>
            </a:pPr>
            <a:fld id="{9F3413DF-07FD-41E5-91DD-58163E0D2B70}" type="slidenum">
              <a:rPr lang="en-GB" altLang="en-US"/>
              <a:pPr>
                <a:defRPr/>
              </a:pPr>
              <a:t>‹#›</a:t>
            </a:fld>
            <a:endParaRPr lang="en-GB" altLang="en-US" dirty="0"/>
          </a:p>
        </p:txBody>
      </p:sp>
    </p:spTree>
    <p:extLst>
      <p:ext uri="{BB962C8B-B14F-4D97-AF65-F5344CB8AC3E}">
        <p14:creationId xmlns:p14="http://schemas.microsoft.com/office/powerpoint/2010/main" val="10675551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C4B8E5FF-385F-4763-A52F-58B5776F451B}" type="datetime5">
              <a:rPr lang="en-GB" altLang="en-US" smtClean="0"/>
              <a:t>26-Oct-18</a:t>
            </a:fld>
            <a:endParaRPr lang="en-GB" altLang="en-US" dirty="0"/>
          </a:p>
        </p:txBody>
      </p:sp>
      <p:sp>
        <p:nvSpPr>
          <p:cNvPr id="6" name="Rectangle 9"/>
          <p:cNvSpPr>
            <a:spLocks noGrp="1" noChangeArrowheads="1"/>
          </p:cNvSpPr>
          <p:nvPr>
            <p:ph type="sldNum" sz="quarter" idx="12"/>
          </p:nvPr>
        </p:nvSpPr>
        <p:spPr>
          <a:ln/>
        </p:spPr>
        <p:txBody>
          <a:bodyPr/>
          <a:lstStyle>
            <a:lvl1pPr>
              <a:defRPr/>
            </a:lvl1pPr>
          </a:lstStyle>
          <a:p>
            <a:pPr>
              <a:defRPr/>
            </a:pPr>
            <a:fld id="{047991AC-C46B-4D69-B679-B8F8DF608475}" type="slidenum">
              <a:rPr lang="en-GB" altLang="en-US"/>
              <a:pPr>
                <a:defRPr/>
              </a:pPr>
              <a:t>‹#›</a:t>
            </a:fld>
            <a:endParaRPr lang="en-GB" altLang="en-US" dirty="0"/>
          </a:p>
        </p:txBody>
      </p:sp>
    </p:spTree>
    <p:extLst>
      <p:ext uri="{BB962C8B-B14F-4D97-AF65-F5344CB8AC3E}">
        <p14:creationId xmlns:p14="http://schemas.microsoft.com/office/powerpoint/2010/main" val="11025503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92813" y="827088"/>
            <a:ext cx="1816100" cy="5405437"/>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39750" y="827088"/>
            <a:ext cx="5300663" cy="54054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B3B3A4C8-1C6F-48FE-BA74-559E7EF1E7F7}" type="datetime5">
              <a:rPr lang="en-GB" altLang="en-US" smtClean="0"/>
              <a:t>26-Oct-18</a:t>
            </a:fld>
            <a:endParaRPr lang="en-GB" altLang="en-US" dirty="0"/>
          </a:p>
        </p:txBody>
      </p:sp>
      <p:sp>
        <p:nvSpPr>
          <p:cNvPr id="6" name="Rectangle 9"/>
          <p:cNvSpPr>
            <a:spLocks noGrp="1" noChangeArrowheads="1"/>
          </p:cNvSpPr>
          <p:nvPr>
            <p:ph type="sldNum" sz="quarter" idx="12"/>
          </p:nvPr>
        </p:nvSpPr>
        <p:spPr>
          <a:ln/>
        </p:spPr>
        <p:txBody>
          <a:bodyPr/>
          <a:lstStyle>
            <a:lvl1pPr>
              <a:defRPr/>
            </a:lvl1pPr>
          </a:lstStyle>
          <a:p>
            <a:pPr>
              <a:defRPr/>
            </a:pPr>
            <a:fld id="{B70CB5D6-900C-467D-9494-2C6EF2DB116B}" type="slidenum">
              <a:rPr lang="en-GB" altLang="en-US"/>
              <a:pPr>
                <a:defRPr/>
              </a:pPr>
              <a:t>‹#›</a:t>
            </a:fld>
            <a:endParaRPr lang="en-GB" altLang="en-US" dirty="0"/>
          </a:p>
        </p:txBody>
      </p:sp>
    </p:spTree>
    <p:extLst>
      <p:ext uri="{BB962C8B-B14F-4D97-AF65-F5344CB8AC3E}">
        <p14:creationId xmlns:p14="http://schemas.microsoft.com/office/powerpoint/2010/main" val="41348286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5" name="Rectangle 10"/>
          <p:cNvSpPr>
            <a:spLocks noGrp="1" noChangeArrowheads="1"/>
          </p:cNvSpPr>
          <p:nvPr>
            <p:ph type="dt" sz="half" idx="11"/>
          </p:nvPr>
        </p:nvSpPr>
        <p:spPr>
          <a:ln/>
        </p:spPr>
        <p:txBody>
          <a:bodyPr/>
          <a:lstStyle>
            <a:lvl1pPr>
              <a:defRPr/>
            </a:lvl1pPr>
          </a:lstStyle>
          <a:p>
            <a:pPr>
              <a:defRPr/>
            </a:pPr>
            <a:fld id="{223ACAAB-13B5-46E6-987C-49DCE63D66FE}" type="datetime5">
              <a:rPr lang="en-GB" altLang="en-US" smtClean="0"/>
              <a:t>26-Oct-18</a:t>
            </a:fld>
            <a:endParaRPr lang="en-GB" alt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22D50DF9-B095-4C16-980C-E9DA62D699FE}" type="slidenum">
              <a:rPr lang="en-GB" altLang="en-US"/>
              <a:pPr>
                <a:defRPr/>
              </a:pPr>
              <a:t>‹#›</a:t>
            </a:fld>
            <a:endParaRPr lang="en-GB" altLang="en-US" dirty="0"/>
          </a:p>
        </p:txBody>
      </p:sp>
    </p:spTree>
    <p:extLst>
      <p:ext uri="{BB962C8B-B14F-4D97-AF65-F5344CB8AC3E}">
        <p14:creationId xmlns:p14="http://schemas.microsoft.com/office/powerpoint/2010/main" val="377566593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5" name="Rectangle 10"/>
          <p:cNvSpPr>
            <a:spLocks noGrp="1" noChangeArrowheads="1"/>
          </p:cNvSpPr>
          <p:nvPr>
            <p:ph type="dt" sz="half" idx="11"/>
          </p:nvPr>
        </p:nvSpPr>
        <p:spPr>
          <a:ln/>
        </p:spPr>
        <p:txBody>
          <a:bodyPr/>
          <a:lstStyle>
            <a:lvl1pPr>
              <a:defRPr/>
            </a:lvl1pPr>
          </a:lstStyle>
          <a:p>
            <a:pPr>
              <a:defRPr/>
            </a:pPr>
            <a:fld id="{96B23448-3DA7-4334-81C2-9E19B76B1A90}" type="datetime5">
              <a:rPr lang="en-GB" altLang="en-US" smtClean="0"/>
              <a:t>26-Oct-18</a:t>
            </a:fld>
            <a:endParaRPr lang="en-GB" alt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5E3C873A-6BE3-405C-9460-B0C1D5212037}" type="slidenum">
              <a:rPr lang="en-GB" altLang="en-US"/>
              <a:pPr>
                <a:defRPr/>
              </a:pPr>
              <a:t>‹#›</a:t>
            </a:fld>
            <a:endParaRPr lang="en-GB" altLang="en-US" dirty="0"/>
          </a:p>
        </p:txBody>
      </p:sp>
    </p:spTree>
    <p:extLst>
      <p:ext uri="{BB962C8B-B14F-4D97-AF65-F5344CB8AC3E}">
        <p14:creationId xmlns:p14="http://schemas.microsoft.com/office/powerpoint/2010/main" val="32009435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5" name="Rectangle 10"/>
          <p:cNvSpPr>
            <a:spLocks noGrp="1" noChangeArrowheads="1"/>
          </p:cNvSpPr>
          <p:nvPr>
            <p:ph type="dt" sz="half" idx="11"/>
          </p:nvPr>
        </p:nvSpPr>
        <p:spPr>
          <a:ln/>
        </p:spPr>
        <p:txBody>
          <a:bodyPr/>
          <a:lstStyle>
            <a:lvl1pPr>
              <a:defRPr/>
            </a:lvl1pPr>
          </a:lstStyle>
          <a:p>
            <a:pPr>
              <a:defRPr/>
            </a:pPr>
            <a:fld id="{D5BEFD3F-1E2E-4492-9E06-C5C0C4E3DC48}" type="datetime5">
              <a:rPr lang="en-GB" altLang="en-US" smtClean="0"/>
              <a:t>26-Oct-18</a:t>
            </a:fld>
            <a:endParaRPr lang="en-GB" alt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91676119-02B7-4809-BC04-42A0C0611973}" type="slidenum">
              <a:rPr lang="en-GB" altLang="en-US"/>
              <a:pPr>
                <a:defRPr/>
              </a:pPr>
              <a:t>‹#›</a:t>
            </a:fld>
            <a:endParaRPr lang="en-GB" altLang="en-US" dirty="0"/>
          </a:p>
        </p:txBody>
      </p:sp>
    </p:spTree>
    <p:extLst>
      <p:ext uri="{BB962C8B-B14F-4D97-AF65-F5344CB8AC3E}">
        <p14:creationId xmlns:p14="http://schemas.microsoft.com/office/powerpoint/2010/main" val="6473243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39750" y="1841500"/>
            <a:ext cx="3127375" cy="43910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819525" y="1841500"/>
            <a:ext cx="3128963" cy="43910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6" name="Rectangle 10"/>
          <p:cNvSpPr>
            <a:spLocks noGrp="1" noChangeArrowheads="1"/>
          </p:cNvSpPr>
          <p:nvPr>
            <p:ph type="dt" sz="half" idx="11"/>
          </p:nvPr>
        </p:nvSpPr>
        <p:spPr>
          <a:ln/>
        </p:spPr>
        <p:txBody>
          <a:bodyPr/>
          <a:lstStyle>
            <a:lvl1pPr>
              <a:defRPr/>
            </a:lvl1pPr>
          </a:lstStyle>
          <a:p>
            <a:pPr>
              <a:defRPr/>
            </a:pPr>
            <a:fld id="{DB5525DA-9DA6-4096-BA0E-289692C56992}" type="datetime5">
              <a:rPr lang="en-GB" altLang="en-US" smtClean="0"/>
              <a:t>26-Oct-18</a:t>
            </a:fld>
            <a:endParaRPr lang="en-GB" alt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FF6E2BF1-CED9-4F4E-9750-FF71340F2D79}" type="slidenum">
              <a:rPr lang="en-GB" altLang="en-US"/>
              <a:pPr>
                <a:defRPr/>
              </a:pPr>
              <a:t>‹#›</a:t>
            </a:fld>
            <a:endParaRPr lang="en-GB" altLang="en-US" dirty="0"/>
          </a:p>
        </p:txBody>
      </p:sp>
    </p:spTree>
    <p:extLst>
      <p:ext uri="{BB962C8B-B14F-4D97-AF65-F5344CB8AC3E}">
        <p14:creationId xmlns:p14="http://schemas.microsoft.com/office/powerpoint/2010/main" val="226826123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8" name="Rectangle 10"/>
          <p:cNvSpPr>
            <a:spLocks noGrp="1" noChangeArrowheads="1"/>
          </p:cNvSpPr>
          <p:nvPr>
            <p:ph type="dt" sz="half" idx="11"/>
          </p:nvPr>
        </p:nvSpPr>
        <p:spPr>
          <a:ln/>
        </p:spPr>
        <p:txBody>
          <a:bodyPr/>
          <a:lstStyle>
            <a:lvl1pPr>
              <a:defRPr/>
            </a:lvl1pPr>
          </a:lstStyle>
          <a:p>
            <a:pPr>
              <a:defRPr/>
            </a:pPr>
            <a:fld id="{E3BE83A8-24B9-42B8-9AED-FBE8584BB3FD}" type="datetime5">
              <a:rPr lang="en-GB" altLang="en-US" smtClean="0"/>
              <a:t>26-Oct-18</a:t>
            </a:fld>
            <a:endParaRPr lang="en-GB" altLang="en-US" dirty="0"/>
          </a:p>
        </p:txBody>
      </p:sp>
      <p:sp>
        <p:nvSpPr>
          <p:cNvPr id="9" name="Rectangle 11"/>
          <p:cNvSpPr>
            <a:spLocks noGrp="1" noChangeArrowheads="1"/>
          </p:cNvSpPr>
          <p:nvPr>
            <p:ph type="sldNum" sz="quarter" idx="12"/>
          </p:nvPr>
        </p:nvSpPr>
        <p:spPr>
          <a:ln/>
        </p:spPr>
        <p:txBody>
          <a:bodyPr/>
          <a:lstStyle>
            <a:lvl1pPr>
              <a:defRPr/>
            </a:lvl1pPr>
          </a:lstStyle>
          <a:p>
            <a:pPr>
              <a:defRPr/>
            </a:pPr>
            <a:fld id="{619E59D7-98D3-415C-9C69-3A859E467534}" type="slidenum">
              <a:rPr lang="en-GB" altLang="en-US"/>
              <a:pPr>
                <a:defRPr/>
              </a:pPr>
              <a:t>‹#›</a:t>
            </a:fld>
            <a:endParaRPr lang="en-GB" altLang="en-US" dirty="0"/>
          </a:p>
        </p:txBody>
      </p:sp>
    </p:spTree>
    <p:extLst>
      <p:ext uri="{BB962C8B-B14F-4D97-AF65-F5344CB8AC3E}">
        <p14:creationId xmlns:p14="http://schemas.microsoft.com/office/powerpoint/2010/main" val="163800796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4" name="Rectangle 10"/>
          <p:cNvSpPr>
            <a:spLocks noGrp="1" noChangeArrowheads="1"/>
          </p:cNvSpPr>
          <p:nvPr>
            <p:ph type="dt" sz="half" idx="11"/>
          </p:nvPr>
        </p:nvSpPr>
        <p:spPr>
          <a:ln/>
        </p:spPr>
        <p:txBody>
          <a:bodyPr/>
          <a:lstStyle>
            <a:lvl1pPr>
              <a:defRPr/>
            </a:lvl1pPr>
          </a:lstStyle>
          <a:p>
            <a:pPr>
              <a:defRPr/>
            </a:pPr>
            <a:fld id="{AB82A421-8BFF-4B51-9261-A5EFF77E1A34}" type="datetime5">
              <a:rPr lang="en-GB" altLang="en-US" smtClean="0"/>
              <a:t>26-Oct-18</a:t>
            </a:fld>
            <a:endParaRPr lang="en-GB" altLang="en-US" dirty="0"/>
          </a:p>
        </p:txBody>
      </p:sp>
      <p:sp>
        <p:nvSpPr>
          <p:cNvPr id="5" name="Rectangle 11"/>
          <p:cNvSpPr>
            <a:spLocks noGrp="1" noChangeArrowheads="1"/>
          </p:cNvSpPr>
          <p:nvPr>
            <p:ph type="sldNum" sz="quarter" idx="12"/>
          </p:nvPr>
        </p:nvSpPr>
        <p:spPr>
          <a:ln/>
        </p:spPr>
        <p:txBody>
          <a:bodyPr/>
          <a:lstStyle>
            <a:lvl1pPr>
              <a:defRPr/>
            </a:lvl1pPr>
          </a:lstStyle>
          <a:p>
            <a:pPr>
              <a:defRPr/>
            </a:pPr>
            <a:fld id="{8912DE0F-04A6-4042-895C-538390474D8F}" type="slidenum">
              <a:rPr lang="en-GB" altLang="en-US"/>
              <a:pPr>
                <a:defRPr/>
              </a:pPr>
              <a:t>‹#›</a:t>
            </a:fld>
            <a:endParaRPr lang="en-GB" altLang="en-US" dirty="0"/>
          </a:p>
        </p:txBody>
      </p:sp>
    </p:spTree>
    <p:extLst>
      <p:ext uri="{BB962C8B-B14F-4D97-AF65-F5344CB8AC3E}">
        <p14:creationId xmlns:p14="http://schemas.microsoft.com/office/powerpoint/2010/main" val="121784184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3" name="Rectangle 10"/>
          <p:cNvSpPr>
            <a:spLocks noGrp="1" noChangeArrowheads="1"/>
          </p:cNvSpPr>
          <p:nvPr>
            <p:ph type="dt" sz="half" idx="11"/>
          </p:nvPr>
        </p:nvSpPr>
        <p:spPr>
          <a:ln/>
        </p:spPr>
        <p:txBody>
          <a:bodyPr/>
          <a:lstStyle>
            <a:lvl1pPr>
              <a:defRPr/>
            </a:lvl1pPr>
          </a:lstStyle>
          <a:p>
            <a:pPr>
              <a:defRPr/>
            </a:pPr>
            <a:fld id="{6999EF5F-FE24-4B1E-9294-7BF6D401AC04}" type="datetime5">
              <a:rPr lang="en-GB" altLang="en-US" smtClean="0"/>
              <a:t>26-Oct-18</a:t>
            </a:fld>
            <a:endParaRPr lang="en-GB" altLang="en-US" dirty="0"/>
          </a:p>
        </p:txBody>
      </p:sp>
      <p:sp>
        <p:nvSpPr>
          <p:cNvPr id="4" name="Rectangle 11"/>
          <p:cNvSpPr>
            <a:spLocks noGrp="1" noChangeArrowheads="1"/>
          </p:cNvSpPr>
          <p:nvPr>
            <p:ph type="sldNum" sz="quarter" idx="12"/>
          </p:nvPr>
        </p:nvSpPr>
        <p:spPr>
          <a:ln/>
        </p:spPr>
        <p:txBody>
          <a:bodyPr/>
          <a:lstStyle>
            <a:lvl1pPr>
              <a:defRPr/>
            </a:lvl1pPr>
          </a:lstStyle>
          <a:p>
            <a:pPr>
              <a:defRPr/>
            </a:pPr>
            <a:fld id="{691A3E47-A47F-424E-AE91-5F48D46406E8}" type="slidenum">
              <a:rPr lang="en-GB" altLang="en-US"/>
              <a:pPr>
                <a:defRPr/>
              </a:pPr>
              <a:t>‹#›</a:t>
            </a:fld>
            <a:endParaRPr lang="en-GB" altLang="en-US" dirty="0"/>
          </a:p>
        </p:txBody>
      </p:sp>
    </p:spTree>
    <p:extLst>
      <p:ext uri="{BB962C8B-B14F-4D97-AF65-F5344CB8AC3E}">
        <p14:creationId xmlns:p14="http://schemas.microsoft.com/office/powerpoint/2010/main" val="3759870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BA17AFD3-2D1A-4F80-811E-731407958CEC}" type="datetime5">
              <a:rPr lang="en-GB" altLang="en-US" smtClean="0"/>
              <a:t>26-Oct-18</a:t>
            </a:fld>
            <a:endParaRPr lang="en-GB"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GB" altLang="en-US" dirty="0"/>
              <a:t>Presentation Title: View &gt; Header &amp; Footer</a:t>
            </a:r>
          </a:p>
        </p:txBody>
      </p:sp>
      <p:sp>
        <p:nvSpPr>
          <p:cNvPr id="6" name="Rectangle 6"/>
          <p:cNvSpPr>
            <a:spLocks noGrp="1" noChangeArrowheads="1"/>
          </p:cNvSpPr>
          <p:nvPr>
            <p:ph type="sldNum" sz="quarter" idx="12"/>
          </p:nvPr>
        </p:nvSpPr>
        <p:spPr>
          <a:ln/>
        </p:spPr>
        <p:txBody>
          <a:bodyPr/>
          <a:lstStyle>
            <a:lvl1pPr>
              <a:defRPr/>
            </a:lvl1pPr>
          </a:lstStyle>
          <a:p>
            <a:pPr>
              <a:defRPr/>
            </a:pPr>
            <a:fld id="{3ED9780F-0A0E-481F-A30D-B9E89A4F937A}" type="slidenum">
              <a:rPr lang="en-GB" altLang="en-US"/>
              <a:pPr>
                <a:defRPr/>
              </a:pPr>
              <a:t>‹#›</a:t>
            </a:fld>
            <a:endParaRPr lang="en-GB" altLang="en-US" dirty="0"/>
          </a:p>
        </p:txBody>
      </p:sp>
    </p:spTree>
    <p:extLst>
      <p:ext uri="{BB962C8B-B14F-4D97-AF65-F5344CB8AC3E}">
        <p14:creationId xmlns:p14="http://schemas.microsoft.com/office/powerpoint/2010/main" val="88412198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6" name="Rectangle 10"/>
          <p:cNvSpPr>
            <a:spLocks noGrp="1" noChangeArrowheads="1"/>
          </p:cNvSpPr>
          <p:nvPr>
            <p:ph type="dt" sz="half" idx="11"/>
          </p:nvPr>
        </p:nvSpPr>
        <p:spPr>
          <a:ln/>
        </p:spPr>
        <p:txBody>
          <a:bodyPr/>
          <a:lstStyle>
            <a:lvl1pPr>
              <a:defRPr/>
            </a:lvl1pPr>
          </a:lstStyle>
          <a:p>
            <a:pPr>
              <a:defRPr/>
            </a:pPr>
            <a:fld id="{38DA3E38-F9C5-4AAB-A28F-2555BB7665A3}" type="datetime5">
              <a:rPr lang="en-GB" altLang="en-US" smtClean="0"/>
              <a:t>26-Oct-18</a:t>
            </a:fld>
            <a:endParaRPr lang="en-GB" alt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63695322-CDF1-4CB4-940B-CA4E6CCE9C85}" type="slidenum">
              <a:rPr lang="en-GB" altLang="en-US"/>
              <a:pPr>
                <a:defRPr/>
              </a:pPr>
              <a:t>‹#›</a:t>
            </a:fld>
            <a:endParaRPr lang="en-GB" altLang="en-US" dirty="0"/>
          </a:p>
        </p:txBody>
      </p:sp>
    </p:spTree>
    <p:extLst>
      <p:ext uri="{BB962C8B-B14F-4D97-AF65-F5344CB8AC3E}">
        <p14:creationId xmlns:p14="http://schemas.microsoft.com/office/powerpoint/2010/main" val="379164566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6" name="Rectangle 10"/>
          <p:cNvSpPr>
            <a:spLocks noGrp="1" noChangeArrowheads="1"/>
          </p:cNvSpPr>
          <p:nvPr>
            <p:ph type="dt" sz="half" idx="11"/>
          </p:nvPr>
        </p:nvSpPr>
        <p:spPr>
          <a:ln/>
        </p:spPr>
        <p:txBody>
          <a:bodyPr/>
          <a:lstStyle>
            <a:lvl1pPr>
              <a:defRPr/>
            </a:lvl1pPr>
          </a:lstStyle>
          <a:p>
            <a:pPr>
              <a:defRPr/>
            </a:pPr>
            <a:fld id="{AD670E9B-14AF-4EC3-A0F8-AE69B7E01D54}" type="datetime5">
              <a:rPr lang="en-GB" altLang="en-US" smtClean="0"/>
              <a:t>26-Oct-18</a:t>
            </a:fld>
            <a:endParaRPr lang="en-GB" alt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48D664CA-4395-475F-BB02-0AB06F527198}" type="slidenum">
              <a:rPr lang="en-GB" altLang="en-US"/>
              <a:pPr>
                <a:defRPr/>
              </a:pPr>
              <a:t>‹#›</a:t>
            </a:fld>
            <a:endParaRPr lang="en-GB" altLang="en-US" dirty="0"/>
          </a:p>
        </p:txBody>
      </p:sp>
    </p:spTree>
    <p:extLst>
      <p:ext uri="{BB962C8B-B14F-4D97-AF65-F5344CB8AC3E}">
        <p14:creationId xmlns:p14="http://schemas.microsoft.com/office/powerpoint/2010/main" val="7760827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5" name="Rectangle 10"/>
          <p:cNvSpPr>
            <a:spLocks noGrp="1" noChangeArrowheads="1"/>
          </p:cNvSpPr>
          <p:nvPr>
            <p:ph type="dt" sz="half" idx="11"/>
          </p:nvPr>
        </p:nvSpPr>
        <p:spPr>
          <a:ln/>
        </p:spPr>
        <p:txBody>
          <a:bodyPr/>
          <a:lstStyle>
            <a:lvl1pPr>
              <a:defRPr/>
            </a:lvl1pPr>
          </a:lstStyle>
          <a:p>
            <a:pPr>
              <a:defRPr/>
            </a:pPr>
            <a:fld id="{A983FA81-E3D7-48E2-B37B-A571EC0F4D2D}" type="datetime5">
              <a:rPr lang="en-GB" altLang="en-US" smtClean="0"/>
              <a:t>26-Oct-18</a:t>
            </a:fld>
            <a:endParaRPr lang="en-GB" alt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147E4FF4-107E-440D-B6BB-B31D6ECB5B58}" type="slidenum">
              <a:rPr lang="en-GB" altLang="en-US"/>
              <a:pPr>
                <a:defRPr/>
              </a:pPr>
              <a:t>‹#›</a:t>
            </a:fld>
            <a:endParaRPr lang="en-GB" altLang="en-US" dirty="0"/>
          </a:p>
        </p:txBody>
      </p:sp>
    </p:spTree>
    <p:extLst>
      <p:ext uri="{BB962C8B-B14F-4D97-AF65-F5344CB8AC3E}">
        <p14:creationId xmlns:p14="http://schemas.microsoft.com/office/powerpoint/2010/main" val="277400415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92813" y="827088"/>
            <a:ext cx="1816100" cy="5405437"/>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39750" y="827088"/>
            <a:ext cx="5300663" cy="54054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5" name="Rectangle 10"/>
          <p:cNvSpPr>
            <a:spLocks noGrp="1" noChangeArrowheads="1"/>
          </p:cNvSpPr>
          <p:nvPr>
            <p:ph type="dt" sz="half" idx="11"/>
          </p:nvPr>
        </p:nvSpPr>
        <p:spPr>
          <a:ln/>
        </p:spPr>
        <p:txBody>
          <a:bodyPr/>
          <a:lstStyle>
            <a:lvl1pPr>
              <a:defRPr/>
            </a:lvl1pPr>
          </a:lstStyle>
          <a:p>
            <a:pPr>
              <a:defRPr/>
            </a:pPr>
            <a:fld id="{82CFB685-55D5-43DE-8996-F3B8049D4BA6}" type="datetime5">
              <a:rPr lang="en-GB" altLang="en-US" smtClean="0"/>
              <a:t>26-Oct-18</a:t>
            </a:fld>
            <a:endParaRPr lang="en-GB" alt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6F10C30A-9262-407B-A721-B1914684E911}" type="slidenum">
              <a:rPr lang="en-GB" altLang="en-US"/>
              <a:pPr>
                <a:defRPr/>
              </a:pPr>
              <a:t>‹#›</a:t>
            </a:fld>
            <a:endParaRPr lang="en-GB" altLang="en-US" dirty="0"/>
          </a:p>
        </p:txBody>
      </p:sp>
    </p:spTree>
    <p:extLst>
      <p:ext uri="{BB962C8B-B14F-4D97-AF65-F5344CB8AC3E}">
        <p14:creationId xmlns:p14="http://schemas.microsoft.com/office/powerpoint/2010/main" val="174268600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E105D5C7-4AE6-43DF-A50A-EC39D7D6AEA3}" type="datetime5">
              <a:rPr lang="en-GB" altLang="en-US" smtClean="0"/>
              <a:t>26-Oct-18</a:t>
            </a:fld>
            <a:endParaRPr lang="en-GB" altLang="en-US" dirty="0"/>
          </a:p>
        </p:txBody>
      </p:sp>
      <p:sp>
        <p:nvSpPr>
          <p:cNvPr id="6" name="Rectangle 9"/>
          <p:cNvSpPr>
            <a:spLocks noGrp="1" noChangeArrowheads="1"/>
          </p:cNvSpPr>
          <p:nvPr>
            <p:ph type="sldNum" sz="quarter" idx="12"/>
          </p:nvPr>
        </p:nvSpPr>
        <p:spPr>
          <a:ln/>
        </p:spPr>
        <p:txBody>
          <a:bodyPr/>
          <a:lstStyle>
            <a:lvl1pPr>
              <a:defRPr/>
            </a:lvl1pPr>
          </a:lstStyle>
          <a:p>
            <a:pPr>
              <a:defRPr/>
            </a:pPr>
            <a:fld id="{53F2663E-6468-4715-B1B2-4E1F9F40CC49}" type="slidenum">
              <a:rPr lang="en-GB" altLang="en-US"/>
              <a:pPr>
                <a:defRPr/>
              </a:pPr>
              <a:t>‹#›</a:t>
            </a:fld>
            <a:endParaRPr lang="en-GB" altLang="en-US" dirty="0"/>
          </a:p>
        </p:txBody>
      </p:sp>
    </p:spTree>
    <p:extLst>
      <p:ext uri="{BB962C8B-B14F-4D97-AF65-F5344CB8AC3E}">
        <p14:creationId xmlns:p14="http://schemas.microsoft.com/office/powerpoint/2010/main" val="64396708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2479173F-0E98-4CD1-87C6-7EC5D80B865F}" type="datetime5">
              <a:rPr lang="en-GB" altLang="en-US" smtClean="0"/>
              <a:t>26-Oct-18</a:t>
            </a:fld>
            <a:endParaRPr lang="en-GB" altLang="en-US" dirty="0"/>
          </a:p>
        </p:txBody>
      </p:sp>
      <p:sp>
        <p:nvSpPr>
          <p:cNvPr id="6" name="Rectangle 9"/>
          <p:cNvSpPr>
            <a:spLocks noGrp="1" noChangeArrowheads="1"/>
          </p:cNvSpPr>
          <p:nvPr>
            <p:ph type="sldNum" sz="quarter" idx="12"/>
          </p:nvPr>
        </p:nvSpPr>
        <p:spPr>
          <a:ln/>
        </p:spPr>
        <p:txBody>
          <a:bodyPr/>
          <a:lstStyle>
            <a:lvl1pPr>
              <a:defRPr/>
            </a:lvl1pPr>
          </a:lstStyle>
          <a:p>
            <a:pPr>
              <a:defRPr/>
            </a:pPr>
            <a:fld id="{EED98AE0-6E7F-4A34-BEF8-FB262245CC50}" type="slidenum">
              <a:rPr lang="en-GB" altLang="en-US"/>
              <a:pPr>
                <a:defRPr/>
              </a:pPr>
              <a:t>‹#›</a:t>
            </a:fld>
            <a:endParaRPr lang="en-GB" altLang="en-US" dirty="0"/>
          </a:p>
        </p:txBody>
      </p:sp>
    </p:spTree>
    <p:extLst>
      <p:ext uri="{BB962C8B-B14F-4D97-AF65-F5344CB8AC3E}">
        <p14:creationId xmlns:p14="http://schemas.microsoft.com/office/powerpoint/2010/main" val="9692463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6175359C-102E-4557-A4CF-1EA2815AB15F}" type="datetime5">
              <a:rPr lang="en-GB" altLang="en-US" smtClean="0"/>
              <a:t>26-Oct-18</a:t>
            </a:fld>
            <a:endParaRPr lang="en-GB" altLang="en-US" dirty="0"/>
          </a:p>
        </p:txBody>
      </p:sp>
      <p:sp>
        <p:nvSpPr>
          <p:cNvPr id="6" name="Rectangle 9"/>
          <p:cNvSpPr>
            <a:spLocks noGrp="1" noChangeArrowheads="1"/>
          </p:cNvSpPr>
          <p:nvPr>
            <p:ph type="sldNum" sz="quarter" idx="12"/>
          </p:nvPr>
        </p:nvSpPr>
        <p:spPr>
          <a:ln/>
        </p:spPr>
        <p:txBody>
          <a:bodyPr/>
          <a:lstStyle>
            <a:lvl1pPr>
              <a:defRPr/>
            </a:lvl1pPr>
          </a:lstStyle>
          <a:p>
            <a:pPr>
              <a:defRPr/>
            </a:pPr>
            <a:fld id="{04825FE0-C564-4C64-86CC-3E244CB59DEB}" type="slidenum">
              <a:rPr lang="en-GB" altLang="en-US"/>
              <a:pPr>
                <a:defRPr/>
              </a:pPr>
              <a:t>‹#›</a:t>
            </a:fld>
            <a:endParaRPr lang="en-GB" altLang="en-US" dirty="0"/>
          </a:p>
        </p:txBody>
      </p:sp>
    </p:spTree>
    <p:extLst>
      <p:ext uri="{BB962C8B-B14F-4D97-AF65-F5344CB8AC3E}">
        <p14:creationId xmlns:p14="http://schemas.microsoft.com/office/powerpoint/2010/main" val="410736698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39750" y="1841500"/>
            <a:ext cx="3954463" cy="43910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841500"/>
            <a:ext cx="3954462" cy="43910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6" name="Rectangle 8"/>
          <p:cNvSpPr>
            <a:spLocks noGrp="1" noChangeArrowheads="1"/>
          </p:cNvSpPr>
          <p:nvPr>
            <p:ph type="dt" sz="half" idx="11"/>
          </p:nvPr>
        </p:nvSpPr>
        <p:spPr>
          <a:ln/>
        </p:spPr>
        <p:txBody>
          <a:bodyPr/>
          <a:lstStyle>
            <a:lvl1pPr>
              <a:defRPr/>
            </a:lvl1pPr>
          </a:lstStyle>
          <a:p>
            <a:pPr>
              <a:defRPr/>
            </a:pPr>
            <a:fld id="{2153807B-98EA-4199-85EF-D048C2F07E62}" type="datetime5">
              <a:rPr lang="en-GB" altLang="en-US" smtClean="0"/>
              <a:t>26-Oct-18</a:t>
            </a:fld>
            <a:endParaRPr lang="en-GB" altLang="en-US" dirty="0"/>
          </a:p>
        </p:txBody>
      </p:sp>
      <p:sp>
        <p:nvSpPr>
          <p:cNvPr id="7" name="Rectangle 9"/>
          <p:cNvSpPr>
            <a:spLocks noGrp="1" noChangeArrowheads="1"/>
          </p:cNvSpPr>
          <p:nvPr>
            <p:ph type="sldNum" sz="quarter" idx="12"/>
          </p:nvPr>
        </p:nvSpPr>
        <p:spPr>
          <a:ln/>
        </p:spPr>
        <p:txBody>
          <a:bodyPr/>
          <a:lstStyle>
            <a:lvl1pPr>
              <a:defRPr/>
            </a:lvl1pPr>
          </a:lstStyle>
          <a:p>
            <a:pPr>
              <a:defRPr/>
            </a:pPr>
            <a:fld id="{F2AB3F83-EE5F-46DC-9569-A3E0B38C387B}" type="slidenum">
              <a:rPr lang="en-GB" altLang="en-US"/>
              <a:pPr>
                <a:defRPr/>
              </a:pPr>
              <a:t>‹#›</a:t>
            </a:fld>
            <a:endParaRPr lang="en-GB" altLang="en-US" dirty="0"/>
          </a:p>
        </p:txBody>
      </p:sp>
    </p:spTree>
    <p:extLst>
      <p:ext uri="{BB962C8B-B14F-4D97-AF65-F5344CB8AC3E}">
        <p14:creationId xmlns:p14="http://schemas.microsoft.com/office/powerpoint/2010/main" val="302491108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8" name="Rectangle 8"/>
          <p:cNvSpPr>
            <a:spLocks noGrp="1" noChangeArrowheads="1"/>
          </p:cNvSpPr>
          <p:nvPr>
            <p:ph type="dt" sz="half" idx="11"/>
          </p:nvPr>
        </p:nvSpPr>
        <p:spPr>
          <a:ln/>
        </p:spPr>
        <p:txBody>
          <a:bodyPr/>
          <a:lstStyle>
            <a:lvl1pPr>
              <a:defRPr/>
            </a:lvl1pPr>
          </a:lstStyle>
          <a:p>
            <a:pPr>
              <a:defRPr/>
            </a:pPr>
            <a:fld id="{D8B132AD-FBAB-48CF-B3E9-8812693B6B91}" type="datetime5">
              <a:rPr lang="en-GB" altLang="en-US" smtClean="0"/>
              <a:t>26-Oct-18</a:t>
            </a:fld>
            <a:endParaRPr lang="en-GB" altLang="en-US" dirty="0"/>
          </a:p>
        </p:txBody>
      </p:sp>
      <p:sp>
        <p:nvSpPr>
          <p:cNvPr id="9" name="Rectangle 9"/>
          <p:cNvSpPr>
            <a:spLocks noGrp="1" noChangeArrowheads="1"/>
          </p:cNvSpPr>
          <p:nvPr>
            <p:ph type="sldNum" sz="quarter" idx="12"/>
          </p:nvPr>
        </p:nvSpPr>
        <p:spPr>
          <a:ln/>
        </p:spPr>
        <p:txBody>
          <a:bodyPr/>
          <a:lstStyle>
            <a:lvl1pPr>
              <a:defRPr/>
            </a:lvl1pPr>
          </a:lstStyle>
          <a:p>
            <a:pPr>
              <a:defRPr/>
            </a:pPr>
            <a:fld id="{26C9690A-30A9-40CD-972B-FAD40D846936}" type="slidenum">
              <a:rPr lang="en-GB" altLang="en-US"/>
              <a:pPr>
                <a:defRPr/>
              </a:pPr>
              <a:t>‹#›</a:t>
            </a:fld>
            <a:endParaRPr lang="en-GB" altLang="en-US" dirty="0"/>
          </a:p>
        </p:txBody>
      </p:sp>
    </p:spTree>
    <p:extLst>
      <p:ext uri="{BB962C8B-B14F-4D97-AF65-F5344CB8AC3E}">
        <p14:creationId xmlns:p14="http://schemas.microsoft.com/office/powerpoint/2010/main" val="328645230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4" name="Rectangle 8"/>
          <p:cNvSpPr>
            <a:spLocks noGrp="1" noChangeArrowheads="1"/>
          </p:cNvSpPr>
          <p:nvPr>
            <p:ph type="dt" sz="half" idx="11"/>
          </p:nvPr>
        </p:nvSpPr>
        <p:spPr>
          <a:ln/>
        </p:spPr>
        <p:txBody>
          <a:bodyPr/>
          <a:lstStyle>
            <a:lvl1pPr>
              <a:defRPr/>
            </a:lvl1pPr>
          </a:lstStyle>
          <a:p>
            <a:pPr>
              <a:defRPr/>
            </a:pPr>
            <a:fld id="{5E43AD43-F401-4269-93F5-BD695A47C191}" type="datetime5">
              <a:rPr lang="en-GB" altLang="en-US" smtClean="0"/>
              <a:t>26-Oct-18</a:t>
            </a:fld>
            <a:endParaRPr lang="en-GB" altLang="en-US" dirty="0"/>
          </a:p>
        </p:txBody>
      </p:sp>
      <p:sp>
        <p:nvSpPr>
          <p:cNvPr id="5" name="Rectangle 9"/>
          <p:cNvSpPr>
            <a:spLocks noGrp="1" noChangeArrowheads="1"/>
          </p:cNvSpPr>
          <p:nvPr>
            <p:ph type="sldNum" sz="quarter" idx="12"/>
          </p:nvPr>
        </p:nvSpPr>
        <p:spPr>
          <a:ln/>
        </p:spPr>
        <p:txBody>
          <a:bodyPr/>
          <a:lstStyle>
            <a:lvl1pPr>
              <a:defRPr/>
            </a:lvl1pPr>
          </a:lstStyle>
          <a:p>
            <a:pPr>
              <a:defRPr/>
            </a:pPr>
            <a:fld id="{0AB20EE9-6B88-4E34-88DE-B9B20BBF592F}" type="slidenum">
              <a:rPr lang="en-GB" altLang="en-US"/>
              <a:pPr>
                <a:defRPr/>
              </a:pPr>
              <a:t>‹#›</a:t>
            </a:fld>
            <a:endParaRPr lang="en-GB" altLang="en-US" dirty="0"/>
          </a:p>
        </p:txBody>
      </p:sp>
    </p:spTree>
    <p:extLst>
      <p:ext uri="{BB962C8B-B14F-4D97-AF65-F5344CB8AC3E}">
        <p14:creationId xmlns:p14="http://schemas.microsoft.com/office/powerpoint/2010/main" val="3929294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39750" y="1841500"/>
            <a:ext cx="3557588" cy="43910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249738" y="1841500"/>
            <a:ext cx="3559175" cy="43910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fld id="{F4ADA3F7-18FA-4500-BB0B-547829B379B9}" type="datetime5">
              <a:rPr lang="en-GB" altLang="en-US" smtClean="0"/>
              <a:t>26-Oct-18</a:t>
            </a:fld>
            <a:endParaRPr lang="en-GB"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GB" altLang="en-US" dirty="0"/>
              <a:t>Presentation Title: View &gt; Header &amp; Footer</a:t>
            </a:r>
          </a:p>
        </p:txBody>
      </p:sp>
      <p:sp>
        <p:nvSpPr>
          <p:cNvPr id="7" name="Rectangle 6"/>
          <p:cNvSpPr>
            <a:spLocks noGrp="1" noChangeArrowheads="1"/>
          </p:cNvSpPr>
          <p:nvPr>
            <p:ph type="sldNum" sz="quarter" idx="12"/>
          </p:nvPr>
        </p:nvSpPr>
        <p:spPr>
          <a:ln/>
        </p:spPr>
        <p:txBody>
          <a:bodyPr/>
          <a:lstStyle>
            <a:lvl1pPr>
              <a:defRPr/>
            </a:lvl1pPr>
          </a:lstStyle>
          <a:p>
            <a:pPr>
              <a:defRPr/>
            </a:pPr>
            <a:fld id="{8B1D86DA-34AB-477A-A514-65F95FA39552}" type="slidenum">
              <a:rPr lang="en-GB" altLang="en-US"/>
              <a:pPr>
                <a:defRPr/>
              </a:pPr>
              <a:t>‹#›</a:t>
            </a:fld>
            <a:endParaRPr lang="en-GB" altLang="en-US" dirty="0"/>
          </a:p>
        </p:txBody>
      </p:sp>
    </p:spTree>
    <p:extLst>
      <p:ext uri="{BB962C8B-B14F-4D97-AF65-F5344CB8AC3E}">
        <p14:creationId xmlns:p14="http://schemas.microsoft.com/office/powerpoint/2010/main" val="31274908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3" name="Rectangle 8"/>
          <p:cNvSpPr>
            <a:spLocks noGrp="1" noChangeArrowheads="1"/>
          </p:cNvSpPr>
          <p:nvPr>
            <p:ph type="dt" sz="half" idx="11"/>
          </p:nvPr>
        </p:nvSpPr>
        <p:spPr>
          <a:ln/>
        </p:spPr>
        <p:txBody>
          <a:bodyPr/>
          <a:lstStyle>
            <a:lvl1pPr>
              <a:defRPr/>
            </a:lvl1pPr>
          </a:lstStyle>
          <a:p>
            <a:pPr>
              <a:defRPr/>
            </a:pPr>
            <a:fld id="{1A4B405C-CE50-44DD-A27C-4EC2FD6B6E83}" type="datetime5">
              <a:rPr lang="en-GB" altLang="en-US" smtClean="0"/>
              <a:t>26-Oct-18</a:t>
            </a:fld>
            <a:endParaRPr lang="en-GB" altLang="en-US" dirty="0"/>
          </a:p>
        </p:txBody>
      </p:sp>
      <p:sp>
        <p:nvSpPr>
          <p:cNvPr id="4" name="Rectangle 9"/>
          <p:cNvSpPr>
            <a:spLocks noGrp="1" noChangeArrowheads="1"/>
          </p:cNvSpPr>
          <p:nvPr>
            <p:ph type="sldNum" sz="quarter" idx="12"/>
          </p:nvPr>
        </p:nvSpPr>
        <p:spPr>
          <a:ln/>
        </p:spPr>
        <p:txBody>
          <a:bodyPr/>
          <a:lstStyle>
            <a:lvl1pPr>
              <a:defRPr/>
            </a:lvl1pPr>
          </a:lstStyle>
          <a:p>
            <a:pPr>
              <a:defRPr/>
            </a:pPr>
            <a:fld id="{906DAB1A-97F7-4041-A0D7-63B864020A5E}" type="slidenum">
              <a:rPr lang="en-GB" altLang="en-US"/>
              <a:pPr>
                <a:defRPr/>
              </a:pPr>
              <a:t>‹#›</a:t>
            </a:fld>
            <a:endParaRPr lang="en-GB" altLang="en-US" dirty="0"/>
          </a:p>
        </p:txBody>
      </p:sp>
    </p:spTree>
    <p:extLst>
      <p:ext uri="{BB962C8B-B14F-4D97-AF65-F5344CB8AC3E}">
        <p14:creationId xmlns:p14="http://schemas.microsoft.com/office/powerpoint/2010/main" val="23331290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6" name="Rectangle 8"/>
          <p:cNvSpPr>
            <a:spLocks noGrp="1" noChangeArrowheads="1"/>
          </p:cNvSpPr>
          <p:nvPr>
            <p:ph type="dt" sz="half" idx="11"/>
          </p:nvPr>
        </p:nvSpPr>
        <p:spPr>
          <a:ln/>
        </p:spPr>
        <p:txBody>
          <a:bodyPr/>
          <a:lstStyle>
            <a:lvl1pPr>
              <a:defRPr/>
            </a:lvl1pPr>
          </a:lstStyle>
          <a:p>
            <a:pPr>
              <a:defRPr/>
            </a:pPr>
            <a:fld id="{96DEF095-992D-4412-ABC1-D79E970C2410}" type="datetime5">
              <a:rPr lang="en-GB" altLang="en-US" smtClean="0"/>
              <a:t>26-Oct-18</a:t>
            </a:fld>
            <a:endParaRPr lang="en-GB" altLang="en-US" dirty="0"/>
          </a:p>
        </p:txBody>
      </p:sp>
      <p:sp>
        <p:nvSpPr>
          <p:cNvPr id="7" name="Rectangle 9"/>
          <p:cNvSpPr>
            <a:spLocks noGrp="1" noChangeArrowheads="1"/>
          </p:cNvSpPr>
          <p:nvPr>
            <p:ph type="sldNum" sz="quarter" idx="12"/>
          </p:nvPr>
        </p:nvSpPr>
        <p:spPr>
          <a:ln/>
        </p:spPr>
        <p:txBody>
          <a:bodyPr/>
          <a:lstStyle>
            <a:lvl1pPr>
              <a:defRPr/>
            </a:lvl1pPr>
          </a:lstStyle>
          <a:p>
            <a:pPr>
              <a:defRPr/>
            </a:pPr>
            <a:fld id="{031116BB-F9F0-43DD-B96F-6430E1ABA23A}" type="slidenum">
              <a:rPr lang="en-GB" altLang="en-US"/>
              <a:pPr>
                <a:defRPr/>
              </a:pPr>
              <a:t>‹#›</a:t>
            </a:fld>
            <a:endParaRPr lang="en-GB" altLang="en-US" dirty="0"/>
          </a:p>
        </p:txBody>
      </p:sp>
    </p:spTree>
    <p:extLst>
      <p:ext uri="{BB962C8B-B14F-4D97-AF65-F5344CB8AC3E}">
        <p14:creationId xmlns:p14="http://schemas.microsoft.com/office/powerpoint/2010/main" val="260860835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6" name="Rectangle 8"/>
          <p:cNvSpPr>
            <a:spLocks noGrp="1" noChangeArrowheads="1"/>
          </p:cNvSpPr>
          <p:nvPr>
            <p:ph type="dt" sz="half" idx="11"/>
          </p:nvPr>
        </p:nvSpPr>
        <p:spPr>
          <a:ln/>
        </p:spPr>
        <p:txBody>
          <a:bodyPr/>
          <a:lstStyle>
            <a:lvl1pPr>
              <a:defRPr/>
            </a:lvl1pPr>
          </a:lstStyle>
          <a:p>
            <a:pPr>
              <a:defRPr/>
            </a:pPr>
            <a:fld id="{6C98E272-D354-49AB-9D4A-384DB35BEBC3}" type="datetime5">
              <a:rPr lang="en-GB" altLang="en-US" smtClean="0"/>
              <a:t>26-Oct-18</a:t>
            </a:fld>
            <a:endParaRPr lang="en-GB" altLang="en-US" dirty="0"/>
          </a:p>
        </p:txBody>
      </p:sp>
      <p:sp>
        <p:nvSpPr>
          <p:cNvPr id="7" name="Rectangle 9"/>
          <p:cNvSpPr>
            <a:spLocks noGrp="1" noChangeArrowheads="1"/>
          </p:cNvSpPr>
          <p:nvPr>
            <p:ph type="sldNum" sz="quarter" idx="12"/>
          </p:nvPr>
        </p:nvSpPr>
        <p:spPr>
          <a:ln/>
        </p:spPr>
        <p:txBody>
          <a:bodyPr/>
          <a:lstStyle>
            <a:lvl1pPr>
              <a:defRPr/>
            </a:lvl1pPr>
          </a:lstStyle>
          <a:p>
            <a:pPr>
              <a:defRPr/>
            </a:pPr>
            <a:fld id="{FDB4C5EE-F944-45E3-AE44-D940CB5C7349}" type="slidenum">
              <a:rPr lang="en-GB" altLang="en-US"/>
              <a:pPr>
                <a:defRPr/>
              </a:pPr>
              <a:t>‹#›</a:t>
            </a:fld>
            <a:endParaRPr lang="en-GB" altLang="en-US" dirty="0"/>
          </a:p>
        </p:txBody>
      </p:sp>
    </p:spTree>
    <p:extLst>
      <p:ext uri="{BB962C8B-B14F-4D97-AF65-F5344CB8AC3E}">
        <p14:creationId xmlns:p14="http://schemas.microsoft.com/office/powerpoint/2010/main" val="416842709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4C8AA8B2-C24B-4651-8581-6E7286DE5808}" type="datetime5">
              <a:rPr lang="en-GB" altLang="en-US" smtClean="0"/>
              <a:t>26-Oct-18</a:t>
            </a:fld>
            <a:endParaRPr lang="en-GB" altLang="en-US" dirty="0"/>
          </a:p>
        </p:txBody>
      </p:sp>
      <p:sp>
        <p:nvSpPr>
          <p:cNvPr id="6" name="Rectangle 9"/>
          <p:cNvSpPr>
            <a:spLocks noGrp="1" noChangeArrowheads="1"/>
          </p:cNvSpPr>
          <p:nvPr>
            <p:ph type="sldNum" sz="quarter" idx="12"/>
          </p:nvPr>
        </p:nvSpPr>
        <p:spPr>
          <a:ln/>
        </p:spPr>
        <p:txBody>
          <a:bodyPr/>
          <a:lstStyle>
            <a:lvl1pPr>
              <a:defRPr/>
            </a:lvl1pPr>
          </a:lstStyle>
          <a:p>
            <a:pPr>
              <a:defRPr/>
            </a:pPr>
            <a:fld id="{932F0553-2E37-453A-9E50-F90B466FCB89}" type="slidenum">
              <a:rPr lang="en-GB" altLang="en-US"/>
              <a:pPr>
                <a:defRPr/>
              </a:pPr>
              <a:t>‹#›</a:t>
            </a:fld>
            <a:endParaRPr lang="en-GB" altLang="en-US" dirty="0"/>
          </a:p>
        </p:txBody>
      </p:sp>
    </p:spTree>
    <p:extLst>
      <p:ext uri="{BB962C8B-B14F-4D97-AF65-F5344CB8AC3E}">
        <p14:creationId xmlns:p14="http://schemas.microsoft.com/office/powerpoint/2010/main" val="250759657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6538" y="827088"/>
            <a:ext cx="2014537" cy="5405437"/>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39750" y="827088"/>
            <a:ext cx="5894388" cy="54054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7353665C-74CB-4EE0-B697-5CB2AE2AD573}" type="datetime5">
              <a:rPr lang="en-GB" altLang="en-US" smtClean="0"/>
              <a:t>26-Oct-18</a:t>
            </a:fld>
            <a:endParaRPr lang="en-GB" altLang="en-US" dirty="0"/>
          </a:p>
        </p:txBody>
      </p:sp>
      <p:sp>
        <p:nvSpPr>
          <p:cNvPr id="6" name="Rectangle 9"/>
          <p:cNvSpPr>
            <a:spLocks noGrp="1" noChangeArrowheads="1"/>
          </p:cNvSpPr>
          <p:nvPr>
            <p:ph type="sldNum" sz="quarter" idx="12"/>
          </p:nvPr>
        </p:nvSpPr>
        <p:spPr>
          <a:ln/>
        </p:spPr>
        <p:txBody>
          <a:bodyPr/>
          <a:lstStyle>
            <a:lvl1pPr>
              <a:defRPr/>
            </a:lvl1pPr>
          </a:lstStyle>
          <a:p>
            <a:pPr>
              <a:defRPr/>
            </a:pPr>
            <a:fld id="{906FC77C-BDCF-42E1-96B8-536268603950}" type="slidenum">
              <a:rPr lang="en-GB" altLang="en-US"/>
              <a:pPr>
                <a:defRPr/>
              </a:pPr>
              <a:t>‹#›</a:t>
            </a:fld>
            <a:endParaRPr lang="en-GB" altLang="en-US" dirty="0"/>
          </a:p>
        </p:txBody>
      </p:sp>
    </p:spTree>
    <p:extLst>
      <p:ext uri="{BB962C8B-B14F-4D97-AF65-F5344CB8AC3E}">
        <p14:creationId xmlns:p14="http://schemas.microsoft.com/office/powerpoint/2010/main" val="93020175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9750" y="827088"/>
            <a:ext cx="7269163" cy="4318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539750" y="1841500"/>
            <a:ext cx="3954463" cy="43910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841500"/>
            <a:ext cx="3954462" cy="43910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6" name="Rectangle 8"/>
          <p:cNvSpPr>
            <a:spLocks noGrp="1" noChangeArrowheads="1"/>
          </p:cNvSpPr>
          <p:nvPr>
            <p:ph type="dt" sz="half" idx="11"/>
          </p:nvPr>
        </p:nvSpPr>
        <p:spPr>
          <a:ln/>
        </p:spPr>
        <p:txBody>
          <a:bodyPr/>
          <a:lstStyle>
            <a:lvl1pPr>
              <a:defRPr/>
            </a:lvl1pPr>
          </a:lstStyle>
          <a:p>
            <a:pPr>
              <a:defRPr/>
            </a:pPr>
            <a:fld id="{9F5AD6A4-3181-4A0E-8420-90FBE3834EA7}" type="datetime5">
              <a:rPr lang="en-GB" altLang="en-US" smtClean="0"/>
              <a:t>26-Oct-18</a:t>
            </a:fld>
            <a:endParaRPr lang="en-GB" altLang="en-US" dirty="0"/>
          </a:p>
        </p:txBody>
      </p:sp>
      <p:sp>
        <p:nvSpPr>
          <p:cNvPr id="7" name="Rectangle 9"/>
          <p:cNvSpPr>
            <a:spLocks noGrp="1" noChangeArrowheads="1"/>
          </p:cNvSpPr>
          <p:nvPr>
            <p:ph type="sldNum" sz="quarter" idx="12"/>
          </p:nvPr>
        </p:nvSpPr>
        <p:spPr>
          <a:ln/>
        </p:spPr>
        <p:txBody>
          <a:bodyPr/>
          <a:lstStyle>
            <a:lvl1pPr>
              <a:defRPr/>
            </a:lvl1pPr>
          </a:lstStyle>
          <a:p>
            <a:pPr>
              <a:defRPr/>
            </a:pPr>
            <a:fld id="{0A16E14D-65E4-4EF4-9958-2B9E5A40BA3E}" type="slidenum">
              <a:rPr lang="en-GB" altLang="en-US"/>
              <a:pPr>
                <a:defRPr/>
              </a:pPr>
              <a:t>‹#›</a:t>
            </a:fld>
            <a:endParaRPr lang="en-GB" altLang="en-US" dirty="0"/>
          </a:p>
        </p:txBody>
      </p:sp>
    </p:spTree>
    <p:extLst>
      <p:ext uri="{BB962C8B-B14F-4D97-AF65-F5344CB8AC3E}">
        <p14:creationId xmlns:p14="http://schemas.microsoft.com/office/powerpoint/2010/main" val="308804633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6CB45557-A064-41F7-A389-7860A2624537}" type="datetime5">
              <a:rPr lang="en-GB" altLang="en-US" smtClean="0"/>
              <a:t>26-Oct-18</a:t>
            </a:fld>
            <a:endParaRPr lang="en-GB" altLang="en-US" dirty="0"/>
          </a:p>
        </p:txBody>
      </p:sp>
      <p:sp>
        <p:nvSpPr>
          <p:cNvPr id="6" name="Rectangle 9"/>
          <p:cNvSpPr>
            <a:spLocks noGrp="1" noChangeArrowheads="1"/>
          </p:cNvSpPr>
          <p:nvPr>
            <p:ph type="sldNum" sz="quarter" idx="12"/>
          </p:nvPr>
        </p:nvSpPr>
        <p:spPr>
          <a:ln/>
        </p:spPr>
        <p:txBody>
          <a:bodyPr/>
          <a:lstStyle>
            <a:lvl1pPr>
              <a:defRPr/>
            </a:lvl1pPr>
          </a:lstStyle>
          <a:p>
            <a:pPr>
              <a:defRPr/>
            </a:pPr>
            <a:fld id="{BBBEEDCB-444A-4873-811B-B607EF5FA611}" type="slidenum">
              <a:rPr lang="en-GB" altLang="en-US"/>
              <a:pPr>
                <a:defRPr/>
              </a:pPr>
              <a:t>‹#›</a:t>
            </a:fld>
            <a:endParaRPr lang="en-GB" altLang="en-US" dirty="0"/>
          </a:p>
        </p:txBody>
      </p:sp>
    </p:spTree>
    <p:extLst>
      <p:ext uri="{BB962C8B-B14F-4D97-AF65-F5344CB8AC3E}">
        <p14:creationId xmlns:p14="http://schemas.microsoft.com/office/powerpoint/2010/main" val="124142575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04716127-4DE7-4F38-BAA8-9068F3FCCD42}" type="datetime5">
              <a:rPr lang="en-GB" altLang="en-US" smtClean="0"/>
              <a:t>26-Oct-18</a:t>
            </a:fld>
            <a:endParaRPr lang="en-GB" altLang="en-US" dirty="0"/>
          </a:p>
        </p:txBody>
      </p:sp>
      <p:sp>
        <p:nvSpPr>
          <p:cNvPr id="6" name="Rectangle 9"/>
          <p:cNvSpPr>
            <a:spLocks noGrp="1" noChangeArrowheads="1"/>
          </p:cNvSpPr>
          <p:nvPr>
            <p:ph type="sldNum" sz="quarter" idx="12"/>
          </p:nvPr>
        </p:nvSpPr>
        <p:spPr>
          <a:ln/>
        </p:spPr>
        <p:txBody>
          <a:bodyPr/>
          <a:lstStyle>
            <a:lvl1pPr>
              <a:defRPr/>
            </a:lvl1pPr>
          </a:lstStyle>
          <a:p>
            <a:pPr>
              <a:defRPr/>
            </a:pPr>
            <a:fld id="{B2ADF47B-D057-4F29-9445-3FAD54A28DBE}" type="slidenum">
              <a:rPr lang="en-GB" altLang="en-US"/>
              <a:pPr>
                <a:defRPr/>
              </a:pPr>
              <a:t>‹#›</a:t>
            </a:fld>
            <a:endParaRPr lang="en-GB" altLang="en-US" dirty="0"/>
          </a:p>
        </p:txBody>
      </p:sp>
    </p:spTree>
    <p:extLst>
      <p:ext uri="{BB962C8B-B14F-4D97-AF65-F5344CB8AC3E}">
        <p14:creationId xmlns:p14="http://schemas.microsoft.com/office/powerpoint/2010/main" val="310894308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7EFEA194-FC7A-4893-9770-A6D117367BC6}" type="datetime5">
              <a:rPr lang="en-GB" altLang="en-US" smtClean="0"/>
              <a:t>26-Oct-18</a:t>
            </a:fld>
            <a:endParaRPr lang="en-GB" altLang="en-US" dirty="0"/>
          </a:p>
        </p:txBody>
      </p:sp>
      <p:sp>
        <p:nvSpPr>
          <p:cNvPr id="6" name="Rectangle 9"/>
          <p:cNvSpPr>
            <a:spLocks noGrp="1" noChangeArrowheads="1"/>
          </p:cNvSpPr>
          <p:nvPr>
            <p:ph type="sldNum" sz="quarter" idx="12"/>
          </p:nvPr>
        </p:nvSpPr>
        <p:spPr>
          <a:ln/>
        </p:spPr>
        <p:txBody>
          <a:bodyPr/>
          <a:lstStyle>
            <a:lvl1pPr>
              <a:defRPr/>
            </a:lvl1pPr>
          </a:lstStyle>
          <a:p>
            <a:pPr>
              <a:defRPr/>
            </a:pPr>
            <a:fld id="{941BC2B5-2B13-485C-B45C-FD335C28A7B4}" type="slidenum">
              <a:rPr lang="en-GB" altLang="en-US"/>
              <a:pPr>
                <a:defRPr/>
              </a:pPr>
              <a:t>‹#›</a:t>
            </a:fld>
            <a:endParaRPr lang="en-GB" altLang="en-US" dirty="0"/>
          </a:p>
        </p:txBody>
      </p:sp>
    </p:spTree>
    <p:extLst>
      <p:ext uri="{BB962C8B-B14F-4D97-AF65-F5344CB8AC3E}">
        <p14:creationId xmlns:p14="http://schemas.microsoft.com/office/powerpoint/2010/main" val="379867593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41338" y="4318000"/>
            <a:ext cx="3557587" cy="14398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251325" y="4318000"/>
            <a:ext cx="3559175" cy="14398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6" name="Rectangle 8"/>
          <p:cNvSpPr>
            <a:spLocks noGrp="1" noChangeArrowheads="1"/>
          </p:cNvSpPr>
          <p:nvPr>
            <p:ph type="dt" sz="half" idx="11"/>
          </p:nvPr>
        </p:nvSpPr>
        <p:spPr>
          <a:ln/>
        </p:spPr>
        <p:txBody>
          <a:bodyPr/>
          <a:lstStyle>
            <a:lvl1pPr>
              <a:defRPr/>
            </a:lvl1pPr>
          </a:lstStyle>
          <a:p>
            <a:pPr>
              <a:defRPr/>
            </a:pPr>
            <a:fld id="{EF94231E-3D2F-4D29-803D-69D08DED1A73}" type="datetime5">
              <a:rPr lang="en-GB" altLang="en-US" smtClean="0"/>
              <a:t>26-Oct-18</a:t>
            </a:fld>
            <a:endParaRPr lang="en-GB" altLang="en-US" dirty="0"/>
          </a:p>
        </p:txBody>
      </p:sp>
      <p:sp>
        <p:nvSpPr>
          <p:cNvPr id="7" name="Rectangle 9"/>
          <p:cNvSpPr>
            <a:spLocks noGrp="1" noChangeArrowheads="1"/>
          </p:cNvSpPr>
          <p:nvPr>
            <p:ph type="sldNum" sz="quarter" idx="12"/>
          </p:nvPr>
        </p:nvSpPr>
        <p:spPr>
          <a:ln/>
        </p:spPr>
        <p:txBody>
          <a:bodyPr/>
          <a:lstStyle>
            <a:lvl1pPr>
              <a:defRPr/>
            </a:lvl1pPr>
          </a:lstStyle>
          <a:p>
            <a:pPr>
              <a:defRPr/>
            </a:pPr>
            <a:fld id="{8ADE8F0A-525C-4D9A-B5E9-F568F28F0C86}" type="slidenum">
              <a:rPr lang="en-GB" altLang="en-US"/>
              <a:pPr>
                <a:defRPr/>
              </a:pPr>
              <a:t>‹#›</a:t>
            </a:fld>
            <a:endParaRPr lang="en-GB" altLang="en-US" dirty="0"/>
          </a:p>
        </p:txBody>
      </p:sp>
    </p:spTree>
    <p:extLst>
      <p:ext uri="{BB962C8B-B14F-4D97-AF65-F5344CB8AC3E}">
        <p14:creationId xmlns:p14="http://schemas.microsoft.com/office/powerpoint/2010/main" val="3036366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fld id="{AEB2DB4B-1D3A-4E96-8CFF-873FFA9833E7}" type="datetime5">
              <a:rPr lang="en-GB" altLang="en-US" smtClean="0"/>
              <a:t>26-Oct-18</a:t>
            </a:fld>
            <a:endParaRPr lang="en-GB"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GB" altLang="en-US" dirty="0"/>
              <a:t>Presentation Title: View &gt; Header &amp; Footer</a:t>
            </a:r>
          </a:p>
        </p:txBody>
      </p:sp>
      <p:sp>
        <p:nvSpPr>
          <p:cNvPr id="9" name="Rectangle 6"/>
          <p:cNvSpPr>
            <a:spLocks noGrp="1" noChangeArrowheads="1"/>
          </p:cNvSpPr>
          <p:nvPr>
            <p:ph type="sldNum" sz="quarter" idx="12"/>
          </p:nvPr>
        </p:nvSpPr>
        <p:spPr>
          <a:ln/>
        </p:spPr>
        <p:txBody>
          <a:bodyPr/>
          <a:lstStyle>
            <a:lvl1pPr>
              <a:defRPr/>
            </a:lvl1pPr>
          </a:lstStyle>
          <a:p>
            <a:pPr>
              <a:defRPr/>
            </a:pPr>
            <a:fld id="{ACEE4085-ACED-4763-9792-A125F031DB71}" type="slidenum">
              <a:rPr lang="en-GB" altLang="en-US"/>
              <a:pPr>
                <a:defRPr/>
              </a:pPr>
              <a:t>‹#›</a:t>
            </a:fld>
            <a:endParaRPr lang="en-GB" altLang="en-US" dirty="0"/>
          </a:p>
        </p:txBody>
      </p:sp>
    </p:spTree>
    <p:extLst>
      <p:ext uri="{BB962C8B-B14F-4D97-AF65-F5344CB8AC3E}">
        <p14:creationId xmlns:p14="http://schemas.microsoft.com/office/powerpoint/2010/main" val="81916141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8" name="Rectangle 8"/>
          <p:cNvSpPr>
            <a:spLocks noGrp="1" noChangeArrowheads="1"/>
          </p:cNvSpPr>
          <p:nvPr>
            <p:ph type="dt" sz="half" idx="11"/>
          </p:nvPr>
        </p:nvSpPr>
        <p:spPr>
          <a:ln/>
        </p:spPr>
        <p:txBody>
          <a:bodyPr/>
          <a:lstStyle>
            <a:lvl1pPr>
              <a:defRPr/>
            </a:lvl1pPr>
          </a:lstStyle>
          <a:p>
            <a:pPr>
              <a:defRPr/>
            </a:pPr>
            <a:fld id="{E8712526-372F-4967-B256-C0A6973C94CA}" type="datetime5">
              <a:rPr lang="en-GB" altLang="en-US" smtClean="0"/>
              <a:t>26-Oct-18</a:t>
            </a:fld>
            <a:endParaRPr lang="en-GB" altLang="en-US" dirty="0"/>
          </a:p>
        </p:txBody>
      </p:sp>
      <p:sp>
        <p:nvSpPr>
          <p:cNvPr id="9" name="Rectangle 9"/>
          <p:cNvSpPr>
            <a:spLocks noGrp="1" noChangeArrowheads="1"/>
          </p:cNvSpPr>
          <p:nvPr>
            <p:ph type="sldNum" sz="quarter" idx="12"/>
          </p:nvPr>
        </p:nvSpPr>
        <p:spPr>
          <a:ln/>
        </p:spPr>
        <p:txBody>
          <a:bodyPr/>
          <a:lstStyle>
            <a:lvl1pPr>
              <a:defRPr/>
            </a:lvl1pPr>
          </a:lstStyle>
          <a:p>
            <a:pPr>
              <a:defRPr/>
            </a:pPr>
            <a:fld id="{F6F41769-AE9C-4A7F-86FC-6B6FE63A714A}" type="slidenum">
              <a:rPr lang="en-GB" altLang="en-US"/>
              <a:pPr>
                <a:defRPr/>
              </a:pPr>
              <a:t>‹#›</a:t>
            </a:fld>
            <a:endParaRPr lang="en-GB" altLang="en-US" dirty="0"/>
          </a:p>
        </p:txBody>
      </p:sp>
    </p:spTree>
    <p:extLst>
      <p:ext uri="{BB962C8B-B14F-4D97-AF65-F5344CB8AC3E}">
        <p14:creationId xmlns:p14="http://schemas.microsoft.com/office/powerpoint/2010/main" val="274677522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4" name="Rectangle 8"/>
          <p:cNvSpPr>
            <a:spLocks noGrp="1" noChangeArrowheads="1"/>
          </p:cNvSpPr>
          <p:nvPr>
            <p:ph type="dt" sz="half" idx="11"/>
          </p:nvPr>
        </p:nvSpPr>
        <p:spPr>
          <a:ln/>
        </p:spPr>
        <p:txBody>
          <a:bodyPr/>
          <a:lstStyle>
            <a:lvl1pPr>
              <a:defRPr/>
            </a:lvl1pPr>
          </a:lstStyle>
          <a:p>
            <a:pPr>
              <a:defRPr/>
            </a:pPr>
            <a:fld id="{D532C549-18E1-4B23-B872-98E644482789}" type="datetime5">
              <a:rPr lang="en-GB" altLang="en-US" smtClean="0"/>
              <a:t>26-Oct-18</a:t>
            </a:fld>
            <a:endParaRPr lang="en-GB" altLang="en-US" dirty="0"/>
          </a:p>
        </p:txBody>
      </p:sp>
      <p:sp>
        <p:nvSpPr>
          <p:cNvPr id="5" name="Rectangle 9"/>
          <p:cNvSpPr>
            <a:spLocks noGrp="1" noChangeArrowheads="1"/>
          </p:cNvSpPr>
          <p:nvPr>
            <p:ph type="sldNum" sz="quarter" idx="12"/>
          </p:nvPr>
        </p:nvSpPr>
        <p:spPr>
          <a:ln/>
        </p:spPr>
        <p:txBody>
          <a:bodyPr/>
          <a:lstStyle>
            <a:lvl1pPr>
              <a:defRPr/>
            </a:lvl1pPr>
          </a:lstStyle>
          <a:p>
            <a:pPr>
              <a:defRPr/>
            </a:pPr>
            <a:fld id="{7D7FA90B-B286-422E-9862-BA87D9805570}" type="slidenum">
              <a:rPr lang="en-GB" altLang="en-US"/>
              <a:pPr>
                <a:defRPr/>
              </a:pPr>
              <a:t>‹#›</a:t>
            </a:fld>
            <a:endParaRPr lang="en-GB" altLang="en-US" dirty="0"/>
          </a:p>
        </p:txBody>
      </p:sp>
    </p:spTree>
    <p:extLst>
      <p:ext uri="{BB962C8B-B14F-4D97-AF65-F5344CB8AC3E}">
        <p14:creationId xmlns:p14="http://schemas.microsoft.com/office/powerpoint/2010/main" val="273586412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3" name="Rectangle 8"/>
          <p:cNvSpPr>
            <a:spLocks noGrp="1" noChangeArrowheads="1"/>
          </p:cNvSpPr>
          <p:nvPr>
            <p:ph type="dt" sz="half" idx="11"/>
          </p:nvPr>
        </p:nvSpPr>
        <p:spPr>
          <a:ln/>
        </p:spPr>
        <p:txBody>
          <a:bodyPr/>
          <a:lstStyle>
            <a:lvl1pPr>
              <a:defRPr/>
            </a:lvl1pPr>
          </a:lstStyle>
          <a:p>
            <a:pPr>
              <a:defRPr/>
            </a:pPr>
            <a:fld id="{99285B6E-C1D2-4FD7-B959-DF2A4AC17C4C}" type="datetime5">
              <a:rPr lang="en-GB" altLang="en-US" smtClean="0"/>
              <a:t>26-Oct-18</a:t>
            </a:fld>
            <a:endParaRPr lang="en-GB" altLang="en-US" dirty="0"/>
          </a:p>
        </p:txBody>
      </p:sp>
      <p:sp>
        <p:nvSpPr>
          <p:cNvPr id="4" name="Rectangle 9"/>
          <p:cNvSpPr>
            <a:spLocks noGrp="1" noChangeArrowheads="1"/>
          </p:cNvSpPr>
          <p:nvPr>
            <p:ph type="sldNum" sz="quarter" idx="12"/>
          </p:nvPr>
        </p:nvSpPr>
        <p:spPr>
          <a:ln/>
        </p:spPr>
        <p:txBody>
          <a:bodyPr/>
          <a:lstStyle>
            <a:lvl1pPr>
              <a:defRPr/>
            </a:lvl1pPr>
          </a:lstStyle>
          <a:p>
            <a:pPr>
              <a:defRPr/>
            </a:pPr>
            <a:fld id="{276730F6-157D-4544-8971-5FE50F6F8505}" type="slidenum">
              <a:rPr lang="en-GB" altLang="en-US"/>
              <a:pPr>
                <a:defRPr/>
              </a:pPr>
              <a:t>‹#›</a:t>
            </a:fld>
            <a:endParaRPr lang="en-GB" altLang="en-US" dirty="0"/>
          </a:p>
        </p:txBody>
      </p:sp>
    </p:spTree>
    <p:extLst>
      <p:ext uri="{BB962C8B-B14F-4D97-AF65-F5344CB8AC3E}">
        <p14:creationId xmlns:p14="http://schemas.microsoft.com/office/powerpoint/2010/main" val="219783077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6" name="Rectangle 8"/>
          <p:cNvSpPr>
            <a:spLocks noGrp="1" noChangeArrowheads="1"/>
          </p:cNvSpPr>
          <p:nvPr>
            <p:ph type="dt" sz="half" idx="11"/>
          </p:nvPr>
        </p:nvSpPr>
        <p:spPr>
          <a:ln/>
        </p:spPr>
        <p:txBody>
          <a:bodyPr/>
          <a:lstStyle>
            <a:lvl1pPr>
              <a:defRPr/>
            </a:lvl1pPr>
          </a:lstStyle>
          <a:p>
            <a:pPr>
              <a:defRPr/>
            </a:pPr>
            <a:fld id="{1BE78E74-266F-442F-A70E-70CF41283C2D}" type="datetime5">
              <a:rPr lang="en-GB" altLang="en-US" smtClean="0"/>
              <a:t>26-Oct-18</a:t>
            </a:fld>
            <a:endParaRPr lang="en-GB" altLang="en-US" dirty="0"/>
          </a:p>
        </p:txBody>
      </p:sp>
      <p:sp>
        <p:nvSpPr>
          <p:cNvPr id="7" name="Rectangle 9"/>
          <p:cNvSpPr>
            <a:spLocks noGrp="1" noChangeArrowheads="1"/>
          </p:cNvSpPr>
          <p:nvPr>
            <p:ph type="sldNum" sz="quarter" idx="12"/>
          </p:nvPr>
        </p:nvSpPr>
        <p:spPr>
          <a:ln/>
        </p:spPr>
        <p:txBody>
          <a:bodyPr/>
          <a:lstStyle>
            <a:lvl1pPr>
              <a:defRPr/>
            </a:lvl1pPr>
          </a:lstStyle>
          <a:p>
            <a:pPr>
              <a:defRPr/>
            </a:pPr>
            <a:fld id="{45BE2A3D-22F9-4962-87DB-5E9D513F65A7}" type="slidenum">
              <a:rPr lang="en-GB" altLang="en-US"/>
              <a:pPr>
                <a:defRPr/>
              </a:pPr>
              <a:t>‹#›</a:t>
            </a:fld>
            <a:endParaRPr lang="en-GB" altLang="en-US" dirty="0"/>
          </a:p>
        </p:txBody>
      </p:sp>
    </p:spTree>
    <p:extLst>
      <p:ext uri="{BB962C8B-B14F-4D97-AF65-F5344CB8AC3E}">
        <p14:creationId xmlns:p14="http://schemas.microsoft.com/office/powerpoint/2010/main" val="66852544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6" name="Rectangle 8"/>
          <p:cNvSpPr>
            <a:spLocks noGrp="1" noChangeArrowheads="1"/>
          </p:cNvSpPr>
          <p:nvPr>
            <p:ph type="dt" sz="half" idx="11"/>
          </p:nvPr>
        </p:nvSpPr>
        <p:spPr>
          <a:ln/>
        </p:spPr>
        <p:txBody>
          <a:bodyPr/>
          <a:lstStyle>
            <a:lvl1pPr>
              <a:defRPr/>
            </a:lvl1pPr>
          </a:lstStyle>
          <a:p>
            <a:pPr>
              <a:defRPr/>
            </a:pPr>
            <a:fld id="{27AE7CE9-F1B2-4092-9A7B-D83315C4A306}" type="datetime5">
              <a:rPr lang="en-GB" altLang="en-US" smtClean="0"/>
              <a:t>26-Oct-18</a:t>
            </a:fld>
            <a:endParaRPr lang="en-GB" altLang="en-US" dirty="0"/>
          </a:p>
        </p:txBody>
      </p:sp>
      <p:sp>
        <p:nvSpPr>
          <p:cNvPr id="7" name="Rectangle 9"/>
          <p:cNvSpPr>
            <a:spLocks noGrp="1" noChangeArrowheads="1"/>
          </p:cNvSpPr>
          <p:nvPr>
            <p:ph type="sldNum" sz="quarter" idx="12"/>
          </p:nvPr>
        </p:nvSpPr>
        <p:spPr>
          <a:ln/>
        </p:spPr>
        <p:txBody>
          <a:bodyPr/>
          <a:lstStyle>
            <a:lvl1pPr>
              <a:defRPr/>
            </a:lvl1pPr>
          </a:lstStyle>
          <a:p>
            <a:pPr>
              <a:defRPr/>
            </a:pPr>
            <a:fld id="{9B5AE9B4-BBF9-440E-9440-E2F67D110F67}" type="slidenum">
              <a:rPr lang="en-GB" altLang="en-US"/>
              <a:pPr>
                <a:defRPr/>
              </a:pPr>
              <a:t>‹#›</a:t>
            </a:fld>
            <a:endParaRPr lang="en-GB" altLang="en-US" dirty="0"/>
          </a:p>
        </p:txBody>
      </p:sp>
    </p:spTree>
    <p:extLst>
      <p:ext uri="{BB962C8B-B14F-4D97-AF65-F5344CB8AC3E}">
        <p14:creationId xmlns:p14="http://schemas.microsoft.com/office/powerpoint/2010/main" val="76158060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0EF5034B-A5BB-4624-8D44-77828E35002C}" type="datetime5">
              <a:rPr lang="en-GB" altLang="en-US" smtClean="0"/>
              <a:t>26-Oct-18</a:t>
            </a:fld>
            <a:endParaRPr lang="en-GB" altLang="en-US" dirty="0"/>
          </a:p>
        </p:txBody>
      </p:sp>
      <p:sp>
        <p:nvSpPr>
          <p:cNvPr id="6" name="Rectangle 9"/>
          <p:cNvSpPr>
            <a:spLocks noGrp="1" noChangeArrowheads="1"/>
          </p:cNvSpPr>
          <p:nvPr>
            <p:ph type="sldNum" sz="quarter" idx="12"/>
          </p:nvPr>
        </p:nvSpPr>
        <p:spPr>
          <a:ln/>
        </p:spPr>
        <p:txBody>
          <a:bodyPr/>
          <a:lstStyle>
            <a:lvl1pPr>
              <a:defRPr/>
            </a:lvl1pPr>
          </a:lstStyle>
          <a:p>
            <a:pPr>
              <a:defRPr/>
            </a:pPr>
            <a:fld id="{F01730A4-0035-4C6C-B44D-33384A48A7A1}" type="slidenum">
              <a:rPr lang="en-GB" altLang="en-US"/>
              <a:pPr>
                <a:defRPr/>
              </a:pPr>
              <a:t>‹#›</a:t>
            </a:fld>
            <a:endParaRPr lang="en-GB" altLang="en-US" dirty="0"/>
          </a:p>
        </p:txBody>
      </p:sp>
    </p:spTree>
    <p:extLst>
      <p:ext uri="{BB962C8B-B14F-4D97-AF65-F5344CB8AC3E}">
        <p14:creationId xmlns:p14="http://schemas.microsoft.com/office/powerpoint/2010/main" val="52467668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92813" y="2997200"/>
            <a:ext cx="1817687" cy="276066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39750" y="2997200"/>
            <a:ext cx="5300663" cy="27606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34007FB0-30AD-474B-962A-FCAE8351ECB0}" type="datetime5">
              <a:rPr lang="en-GB" altLang="en-US" smtClean="0"/>
              <a:t>26-Oct-18</a:t>
            </a:fld>
            <a:endParaRPr lang="en-GB" altLang="en-US" dirty="0"/>
          </a:p>
        </p:txBody>
      </p:sp>
      <p:sp>
        <p:nvSpPr>
          <p:cNvPr id="6" name="Rectangle 9"/>
          <p:cNvSpPr>
            <a:spLocks noGrp="1" noChangeArrowheads="1"/>
          </p:cNvSpPr>
          <p:nvPr>
            <p:ph type="sldNum" sz="quarter" idx="12"/>
          </p:nvPr>
        </p:nvSpPr>
        <p:spPr>
          <a:ln/>
        </p:spPr>
        <p:txBody>
          <a:bodyPr/>
          <a:lstStyle>
            <a:lvl1pPr>
              <a:defRPr/>
            </a:lvl1pPr>
          </a:lstStyle>
          <a:p>
            <a:pPr>
              <a:defRPr/>
            </a:pPr>
            <a:fld id="{796477C0-4C2F-4676-8D52-580A208407BF}" type="slidenum">
              <a:rPr lang="en-GB" altLang="en-US"/>
              <a:pPr>
                <a:defRPr/>
              </a:pPr>
              <a:t>‹#›</a:t>
            </a:fld>
            <a:endParaRPr lang="en-GB" altLang="en-US" dirty="0"/>
          </a:p>
        </p:txBody>
      </p:sp>
    </p:spTree>
    <p:extLst>
      <p:ext uri="{BB962C8B-B14F-4D97-AF65-F5344CB8AC3E}">
        <p14:creationId xmlns:p14="http://schemas.microsoft.com/office/powerpoint/2010/main" val="301200016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5" name="Rectangle 9"/>
          <p:cNvSpPr>
            <a:spLocks noGrp="1" noChangeArrowheads="1"/>
          </p:cNvSpPr>
          <p:nvPr>
            <p:ph type="dt" sz="half" idx="11"/>
          </p:nvPr>
        </p:nvSpPr>
        <p:spPr>
          <a:ln/>
        </p:spPr>
        <p:txBody>
          <a:bodyPr/>
          <a:lstStyle>
            <a:lvl1pPr>
              <a:defRPr/>
            </a:lvl1pPr>
          </a:lstStyle>
          <a:p>
            <a:pPr>
              <a:defRPr/>
            </a:pPr>
            <a:fld id="{882FF908-37B2-41D0-8A7E-53D063E3D212}" type="datetime5">
              <a:rPr lang="en-GB" altLang="en-US" smtClean="0"/>
              <a:t>26-Oct-18</a:t>
            </a:fld>
            <a:endParaRPr lang="en-GB" altLang="en-US" dirty="0"/>
          </a:p>
        </p:txBody>
      </p:sp>
      <p:sp>
        <p:nvSpPr>
          <p:cNvPr id="6" name="Rectangle 10"/>
          <p:cNvSpPr>
            <a:spLocks noGrp="1" noChangeArrowheads="1"/>
          </p:cNvSpPr>
          <p:nvPr>
            <p:ph type="sldNum" sz="quarter" idx="12"/>
          </p:nvPr>
        </p:nvSpPr>
        <p:spPr>
          <a:ln/>
        </p:spPr>
        <p:txBody>
          <a:bodyPr/>
          <a:lstStyle>
            <a:lvl1pPr>
              <a:defRPr/>
            </a:lvl1pPr>
          </a:lstStyle>
          <a:p>
            <a:pPr>
              <a:defRPr/>
            </a:pPr>
            <a:fld id="{1683C167-7FFE-4F44-A8D7-9F4B01FAD421}" type="slidenum">
              <a:rPr lang="en-GB" altLang="en-US"/>
              <a:pPr>
                <a:defRPr/>
              </a:pPr>
              <a:t>‹#›</a:t>
            </a:fld>
            <a:endParaRPr lang="en-GB" altLang="en-US" dirty="0"/>
          </a:p>
        </p:txBody>
      </p:sp>
    </p:spTree>
    <p:extLst>
      <p:ext uri="{BB962C8B-B14F-4D97-AF65-F5344CB8AC3E}">
        <p14:creationId xmlns:p14="http://schemas.microsoft.com/office/powerpoint/2010/main" val="94614929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5" name="Rectangle 9"/>
          <p:cNvSpPr>
            <a:spLocks noGrp="1" noChangeArrowheads="1"/>
          </p:cNvSpPr>
          <p:nvPr>
            <p:ph type="dt" sz="half" idx="11"/>
          </p:nvPr>
        </p:nvSpPr>
        <p:spPr>
          <a:ln/>
        </p:spPr>
        <p:txBody>
          <a:bodyPr/>
          <a:lstStyle>
            <a:lvl1pPr>
              <a:defRPr/>
            </a:lvl1pPr>
          </a:lstStyle>
          <a:p>
            <a:pPr>
              <a:defRPr/>
            </a:pPr>
            <a:fld id="{CDEC34B5-B0BB-411A-A416-533E52A04421}" type="datetime5">
              <a:rPr lang="en-GB" altLang="en-US" smtClean="0"/>
              <a:t>26-Oct-18</a:t>
            </a:fld>
            <a:endParaRPr lang="en-GB" altLang="en-US" dirty="0"/>
          </a:p>
        </p:txBody>
      </p:sp>
      <p:sp>
        <p:nvSpPr>
          <p:cNvPr id="6" name="Rectangle 10"/>
          <p:cNvSpPr>
            <a:spLocks noGrp="1" noChangeArrowheads="1"/>
          </p:cNvSpPr>
          <p:nvPr>
            <p:ph type="sldNum" sz="quarter" idx="12"/>
          </p:nvPr>
        </p:nvSpPr>
        <p:spPr>
          <a:ln/>
        </p:spPr>
        <p:txBody>
          <a:bodyPr/>
          <a:lstStyle>
            <a:lvl1pPr>
              <a:defRPr/>
            </a:lvl1pPr>
          </a:lstStyle>
          <a:p>
            <a:pPr>
              <a:defRPr/>
            </a:pPr>
            <a:fld id="{B59C5A7D-3FD6-48AB-9EA1-2620497A3144}" type="slidenum">
              <a:rPr lang="en-GB" altLang="en-US"/>
              <a:pPr>
                <a:defRPr/>
              </a:pPr>
              <a:t>‹#›</a:t>
            </a:fld>
            <a:endParaRPr lang="en-GB" altLang="en-US" dirty="0"/>
          </a:p>
        </p:txBody>
      </p:sp>
    </p:spTree>
    <p:extLst>
      <p:ext uri="{BB962C8B-B14F-4D97-AF65-F5344CB8AC3E}">
        <p14:creationId xmlns:p14="http://schemas.microsoft.com/office/powerpoint/2010/main" val="101532494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5" name="Rectangle 9"/>
          <p:cNvSpPr>
            <a:spLocks noGrp="1" noChangeArrowheads="1"/>
          </p:cNvSpPr>
          <p:nvPr>
            <p:ph type="dt" sz="half" idx="11"/>
          </p:nvPr>
        </p:nvSpPr>
        <p:spPr>
          <a:ln/>
        </p:spPr>
        <p:txBody>
          <a:bodyPr/>
          <a:lstStyle>
            <a:lvl1pPr>
              <a:defRPr/>
            </a:lvl1pPr>
          </a:lstStyle>
          <a:p>
            <a:pPr>
              <a:defRPr/>
            </a:pPr>
            <a:fld id="{24EBF525-CC32-49C9-A5BF-F16DCCCFFDEF}" type="datetime5">
              <a:rPr lang="en-GB" altLang="en-US" smtClean="0"/>
              <a:t>26-Oct-18</a:t>
            </a:fld>
            <a:endParaRPr lang="en-GB" altLang="en-US" dirty="0"/>
          </a:p>
        </p:txBody>
      </p:sp>
      <p:sp>
        <p:nvSpPr>
          <p:cNvPr id="6" name="Rectangle 10"/>
          <p:cNvSpPr>
            <a:spLocks noGrp="1" noChangeArrowheads="1"/>
          </p:cNvSpPr>
          <p:nvPr>
            <p:ph type="sldNum" sz="quarter" idx="12"/>
          </p:nvPr>
        </p:nvSpPr>
        <p:spPr>
          <a:ln/>
        </p:spPr>
        <p:txBody>
          <a:bodyPr/>
          <a:lstStyle>
            <a:lvl1pPr>
              <a:defRPr/>
            </a:lvl1pPr>
          </a:lstStyle>
          <a:p>
            <a:pPr>
              <a:defRPr/>
            </a:pPr>
            <a:fld id="{E249E655-BD39-4C9D-804F-E4CFABA123FB}" type="slidenum">
              <a:rPr lang="en-GB" altLang="en-US"/>
              <a:pPr>
                <a:defRPr/>
              </a:pPr>
              <a:t>‹#›</a:t>
            </a:fld>
            <a:endParaRPr lang="en-GB" altLang="en-US" dirty="0"/>
          </a:p>
        </p:txBody>
      </p:sp>
    </p:spTree>
    <p:extLst>
      <p:ext uri="{BB962C8B-B14F-4D97-AF65-F5344CB8AC3E}">
        <p14:creationId xmlns:p14="http://schemas.microsoft.com/office/powerpoint/2010/main" val="1351111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fld id="{7312F059-9EB6-46DD-9F0A-BD169B252D02}" type="datetime5">
              <a:rPr lang="en-GB" altLang="en-US" smtClean="0"/>
              <a:t>26-Oct-18</a:t>
            </a:fld>
            <a:endParaRPr lang="en-GB"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GB" altLang="en-US" dirty="0"/>
              <a:t>Presentation Title: View &gt; Header &amp; Footer</a:t>
            </a:r>
          </a:p>
        </p:txBody>
      </p:sp>
      <p:sp>
        <p:nvSpPr>
          <p:cNvPr id="5" name="Rectangle 6"/>
          <p:cNvSpPr>
            <a:spLocks noGrp="1" noChangeArrowheads="1"/>
          </p:cNvSpPr>
          <p:nvPr>
            <p:ph type="sldNum" sz="quarter" idx="12"/>
          </p:nvPr>
        </p:nvSpPr>
        <p:spPr>
          <a:ln/>
        </p:spPr>
        <p:txBody>
          <a:bodyPr/>
          <a:lstStyle>
            <a:lvl1pPr>
              <a:defRPr/>
            </a:lvl1pPr>
          </a:lstStyle>
          <a:p>
            <a:pPr>
              <a:defRPr/>
            </a:pPr>
            <a:fld id="{A5A6E903-73B4-4D28-AD15-971C8F595890}" type="slidenum">
              <a:rPr lang="en-GB" altLang="en-US"/>
              <a:pPr>
                <a:defRPr/>
              </a:pPr>
              <a:t>‹#›</a:t>
            </a:fld>
            <a:endParaRPr lang="en-GB" altLang="en-US" dirty="0"/>
          </a:p>
        </p:txBody>
      </p:sp>
    </p:spTree>
    <p:extLst>
      <p:ext uri="{BB962C8B-B14F-4D97-AF65-F5344CB8AC3E}">
        <p14:creationId xmlns:p14="http://schemas.microsoft.com/office/powerpoint/2010/main" val="3144563086"/>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39750" y="4318000"/>
            <a:ext cx="3557588" cy="14398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249738" y="4318000"/>
            <a:ext cx="3559175" cy="14398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6" name="Rectangle 9"/>
          <p:cNvSpPr>
            <a:spLocks noGrp="1" noChangeArrowheads="1"/>
          </p:cNvSpPr>
          <p:nvPr>
            <p:ph type="dt" sz="half" idx="11"/>
          </p:nvPr>
        </p:nvSpPr>
        <p:spPr>
          <a:ln/>
        </p:spPr>
        <p:txBody>
          <a:bodyPr/>
          <a:lstStyle>
            <a:lvl1pPr>
              <a:defRPr/>
            </a:lvl1pPr>
          </a:lstStyle>
          <a:p>
            <a:pPr>
              <a:defRPr/>
            </a:pPr>
            <a:fld id="{3B5197FB-3731-4BAF-BE19-48F8FA068EFF}" type="datetime5">
              <a:rPr lang="en-GB" altLang="en-US" smtClean="0"/>
              <a:t>26-Oct-18</a:t>
            </a:fld>
            <a:endParaRPr lang="en-GB" altLang="en-US" dirty="0"/>
          </a:p>
        </p:txBody>
      </p:sp>
      <p:sp>
        <p:nvSpPr>
          <p:cNvPr id="7" name="Rectangle 10"/>
          <p:cNvSpPr>
            <a:spLocks noGrp="1" noChangeArrowheads="1"/>
          </p:cNvSpPr>
          <p:nvPr>
            <p:ph type="sldNum" sz="quarter" idx="12"/>
          </p:nvPr>
        </p:nvSpPr>
        <p:spPr>
          <a:ln/>
        </p:spPr>
        <p:txBody>
          <a:bodyPr/>
          <a:lstStyle>
            <a:lvl1pPr>
              <a:defRPr/>
            </a:lvl1pPr>
          </a:lstStyle>
          <a:p>
            <a:pPr>
              <a:defRPr/>
            </a:pPr>
            <a:fld id="{6E4066BB-E1B6-4D6A-8219-D5F00293222E}" type="slidenum">
              <a:rPr lang="en-GB" altLang="en-US"/>
              <a:pPr>
                <a:defRPr/>
              </a:pPr>
              <a:t>‹#›</a:t>
            </a:fld>
            <a:endParaRPr lang="en-GB" altLang="en-US" dirty="0"/>
          </a:p>
        </p:txBody>
      </p:sp>
    </p:spTree>
    <p:extLst>
      <p:ext uri="{BB962C8B-B14F-4D97-AF65-F5344CB8AC3E}">
        <p14:creationId xmlns:p14="http://schemas.microsoft.com/office/powerpoint/2010/main" val="379961876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8" name="Rectangle 9"/>
          <p:cNvSpPr>
            <a:spLocks noGrp="1" noChangeArrowheads="1"/>
          </p:cNvSpPr>
          <p:nvPr>
            <p:ph type="dt" sz="half" idx="11"/>
          </p:nvPr>
        </p:nvSpPr>
        <p:spPr>
          <a:ln/>
        </p:spPr>
        <p:txBody>
          <a:bodyPr/>
          <a:lstStyle>
            <a:lvl1pPr>
              <a:defRPr/>
            </a:lvl1pPr>
          </a:lstStyle>
          <a:p>
            <a:pPr>
              <a:defRPr/>
            </a:pPr>
            <a:fld id="{B512B24A-A685-4EB3-A67C-724C4EBA3288}" type="datetime5">
              <a:rPr lang="en-GB" altLang="en-US" smtClean="0"/>
              <a:t>26-Oct-18</a:t>
            </a:fld>
            <a:endParaRPr lang="en-GB" altLang="en-US" dirty="0"/>
          </a:p>
        </p:txBody>
      </p:sp>
      <p:sp>
        <p:nvSpPr>
          <p:cNvPr id="9" name="Rectangle 10"/>
          <p:cNvSpPr>
            <a:spLocks noGrp="1" noChangeArrowheads="1"/>
          </p:cNvSpPr>
          <p:nvPr>
            <p:ph type="sldNum" sz="quarter" idx="12"/>
          </p:nvPr>
        </p:nvSpPr>
        <p:spPr>
          <a:ln/>
        </p:spPr>
        <p:txBody>
          <a:bodyPr/>
          <a:lstStyle>
            <a:lvl1pPr>
              <a:defRPr/>
            </a:lvl1pPr>
          </a:lstStyle>
          <a:p>
            <a:pPr>
              <a:defRPr/>
            </a:pPr>
            <a:fld id="{1BD4F2E6-4DA9-4B81-87C0-6CFE1B3E7703}" type="slidenum">
              <a:rPr lang="en-GB" altLang="en-US"/>
              <a:pPr>
                <a:defRPr/>
              </a:pPr>
              <a:t>‹#›</a:t>
            </a:fld>
            <a:endParaRPr lang="en-GB" altLang="en-US" dirty="0"/>
          </a:p>
        </p:txBody>
      </p:sp>
    </p:spTree>
    <p:extLst>
      <p:ext uri="{BB962C8B-B14F-4D97-AF65-F5344CB8AC3E}">
        <p14:creationId xmlns:p14="http://schemas.microsoft.com/office/powerpoint/2010/main" val="268096330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4" name="Rectangle 9"/>
          <p:cNvSpPr>
            <a:spLocks noGrp="1" noChangeArrowheads="1"/>
          </p:cNvSpPr>
          <p:nvPr>
            <p:ph type="dt" sz="half" idx="11"/>
          </p:nvPr>
        </p:nvSpPr>
        <p:spPr>
          <a:ln/>
        </p:spPr>
        <p:txBody>
          <a:bodyPr/>
          <a:lstStyle>
            <a:lvl1pPr>
              <a:defRPr/>
            </a:lvl1pPr>
          </a:lstStyle>
          <a:p>
            <a:pPr>
              <a:defRPr/>
            </a:pPr>
            <a:fld id="{504F57DE-6D9F-457E-A965-BE2B490C8A90}" type="datetime5">
              <a:rPr lang="en-GB" altLang="en-US" smtClean="0"/>
              <a:t>26-Oct-18</a:t>
            </a:fld>
            <a:endParaRPr lang="en-GB" altLang="en-US" dirty="0"/>
          </a:p>
        </p:txBody>
      </p:sp>
      <p:sp>
        <p:nvSpPr>
          <p:cNvPr id="5" name="Rectangle 10"/>
          <p:cNvSpPr>
            <a:spLocks noGrp="1" noChangeArrowheads="1"/>
          </p:cNvSpPr>
          <p:nvPr>
            <p:ph type="sldNum" sz="quarter" idx="12"/>
          </p:nvPr>
        </p:nvSpPr>
        <p:spPr>
          <a:ln/>
        </p:spPr>
        <p:txBody>
          <a:bodyPr/>
          <a:lstStyle>
            <a:lvl1pPr>
              <a:defRPr/>
            </a:lvl1pPr>
          </a:lstStyle>
          <a:p>
            <a:pPr>
              <a:defRPr/>
            </a:pPr>
            <a:fld id="{707EC915-3581-4E6C-9FEF-412F7F5F0524}" type="slidenum">
              <a:rPr lang="en-GB" altLang="en-US"/>
              <a:pPr>
                <a:defRPr/>
              </a:pPr>
              <a:t>‹#›</a:t>
            </a:fld>
            <a:endParaRPr lang="en-GB" altLang="en-US" dirty="0"/>
          </a:p>
        </p:txBody>
      </p:sp>
    </p:spTree>
    <p:extLst>
      <p:ext uri="{BB962C8B-B14F-4D97-AF65-F5344CB8AC3E}">
        <p14:creationId xmlns:p14="http://schemas.microsoft.com/office/powerpoint/2010/main" val="1343780836"/>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3" name="Rectangle 9"/>
          <p:cNvSpPr>
            <a:spLocks noGrp="1" noChangeArrowheads="1"/>
          </p:cNvSpPr>
          <p:nvPr>
            <p:ph type="dt" sz="half" idx="11"/>
          </p:nvPr>
        </p:nvSpPr>
        <p:spPr>
          <a:ln/>
        </p:spPr>
        <p:txBody>
          <a:bodyPr/>
          <a:lstStyle>
            <a:lvl1pPr>
              <a:defRPr/>
            </a:lvl1pPr>
          </a:lstStyle>
          <a:p>
            <a:pPr>
              <a:defRPr/>
            </a:pPr>
            <a:fld id="{E3D83FC8-EB43-413E-B972-69267913C85C}" type="datetime5">
              <a:rPr lang="en-GB" altLang="en-US" smtClean="0"/>
              <a:t>26-Oct-18</a:t>
            </a:fld>
            <a:endParaRPr lang="en-GB" altLang="en-US" dirty="0"/>
          </a:p>
        </p:txBody>
      </p:sp>
      <p:sp>
        <p:nvSpPr>
          <p:cNvPr id="4" name="Rectangle 10"/>
          <p:cNvSpPr>
            <a:spLocks noGrp="1" noChangeArrowheads="1"/>
          </p:cNvSpPr>
          <p:nvPr>
            <p:ph type="sldNum" sz="quarter" idx="12"/>
          </p:nvPr>
        </p:nvSpPr>
        <p:spPr>
          <a:ln/>
        </p:spPr>
        <p:txBody>
          <a:bodyPr/>
          <a:lstStyle>
            <a:lvl1pPr>
              <a:defRPr/>
            </a:lvl1pPr>
          </a:lstStyle>
          <a:p>
            <a:pPr>
              <a:defRPr/>
            </a:pPr>
            <a:fld id="{47579FAB-2793-47B6-AED6-0BBED39DB0B2}" type="slidenum">
              <a:rPr lang="en-GB" altLang="en-US"/>
              <a:pPr>
                <a:defRPr/>
              </a:pPr>
              <a:t>‹#›</a:t>
            </a:fld>
            <a:endParaRPr lang="en-GB" altLang="en-US" dirty="0"/>
          </a:p>
        </p:txBody>
      </p:sp>
    </p:spTree>
    <p:extLst>
      <p:ext uri="{BB962C8B-B14F-4D97-AF65-F5344CB8AC3E}">
        <p14:creationId xmlns:p14="http://schemas.microsoft.com/office/powerpoint/2010/main" val="302123260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6" name="Rectangle 9"/>
          <p:cNvSpPr>
            <a:spLocks noGrp="1" noChangeArrowheads="1"/>
          </p:cNvSpPr>
          <p:nvPr>
            <p:ph type="dt" sz="half" idx="11"/>
          </p:nvPr>
        </p:nvSpPr>
        <p:spPr>
          <a:ln/>
        </p:spPr>
        <p:txBody>
          <a:bodyPr/>
          <a:lstStyle>
            <a:lvl1pPr>
              <a:defRPr/>
            </a:lvl1pPr>
          </a:lstStyle>
          <a:p>
            <a:pPr>
              <a:defRPr/>
            </a:pPr>
            <a:fld id="{83D9C820-23EB-4C89-A29F-BE0C1B5FED75}" type="datetime5">
              <a:rPr lang="en-GB" altLang="en-US" smtClean="0"/>
              <a:t>26-Oct-18</a:t>
            </a:fld>
            <a:endParaRPr lang="en-GB" altLang="en-US" dirty="0"/>
          </a:p>
        </p:txBody>
      </p:sp>
      <p:sp>
        <p:nvSpPr>
          <p:cNvPr id="7" name="Rectangle 10"/>
          <p:cNvSpPr>
            <a:spLocks noGrp="1" noChangeArrowheads="1"/>
          </p:cNvSpPr>
          <p:nvPr>
            <p:ph type="sldNum" sz="quarter" idx="12"/>
          </p:nvPr>
        </p:nvSpPr>
        <p:spPr>
          <a:ln/>
        </p:spPr>
        <p:txBody>
          <a:bodyPr/>
          <a:lstStyle>
            <a:lvl1pPr>
              <a:defRPr/>
            </a:lvl1pPr>
          </a:lstStyle>
          <a:p>
            <a:pPr>
              <a:defRPr/>
            </a:pPr>
            <a:fld id="{6B3FCEF5-9C56-429C-BD03-F3EEC52B50F4}" type="slidenum">
              <a:rPr lang="en-GB" altLang="en-US"/>
              <a:pPr>
                <a:defRPr/>
              </a:pPr>
              <a:t>‹#›</a:t>
            </a:fld>
            <a:endParaRPr lang="en-GB" altLang="en-US" dirty="0"/>
          </a:p>
        </p:txBody>
      </p:sp>
    </p:spTree>
    <p:extLst>
      <p:ext uri="{BB962C8B-B14F-4D97-AF65-F5344CB8AC3E}">
        <p14:creationId xmlns:p14="http://schemas.microsoft.com/office/powerpoint/2010/main" val="215504955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6" name="Rectangle 9"/>
          <p:cNvSpPr>
            <a:spLocks noGrp="1" noChangeArrowheads="1"/>
          </p:cNvSpPr>
          <p:nvPr>
            <p:ph type="dt" sz="half" idx="11"/>
          </p:nvPr>
        </p:nvSpPr>
        <p:spPr>
          <a:ln/>
        </p:spPr>
        <p:txBody>
          <a:bodyPr/>
          <a:lstStyle>
            <a:lvl1pPr>
              <a:defRPr/>
            </a:lvl1pPr>
          </a:lstStyle>
          <a:p>
            <a:pPr>
              <a:defRPr/>
            </a:pPr>
            <a:fld id="{711E6E5D-AF16-42AF-8DCA-95C5E2212CA1}" type="datetime5">
              <a:rPr lang="en-GB" altLang="en-US" smtClean="0"/>
              <a:t>26-Oct-18</a:t>
            </a:fld>
            <a:endParaRPr lang="en-GB" altLang="en-US" dirty="0"/>
          </a:p>
        </p:txBody>
      </p:sp>
      <p:sp>
        <p:nvSpPr>
          <p:cNvPr id="7" name="Rectangle 10"/>
          <p:cNvSpPr>
            <a:spLocks noGrp="1" noChangeArrowheads="1"/>
          </p:cNvSpPr>
          <p:nvPr>
            <p:ph type="sldNum" sz="quarter" idx="12"/>
          </p:nvPr>
        </p:nvSpPr>
        <p:spPr>
          <a:ln/>
        </p:spPr>
        <p:txBody>
          <a:bodyPr/>
          <a:lstStyle>
            <a:lvl1pPr>
              <a:defRPr/>
            </a:lvl1pPr>
          </a:lstStyle>
          <a:p>
            <a:pPr>
              <a:defRPr/>
            </a:pPr>
            <a:fld id="{54528C68-700B-40D8-961F-CE2497BFC2C6}" type="slidenum">
              <a:rPr lang="en-GB" altLang="en-US"/>
              <a:pPr>
                <a:defRPr/>
              </a:pPr>
              <a:t>‹#›</a:t>
            </a:fld>
            <a:endParaRPr lang="en-GB" altLang="en-US" dirty="0"/>
          </a:p>
        </p:txBody>
      </p:sp>
    </p:spTree>
    <p:extLst>
      <p:ext uri="{BB962C8B-B14F-4D97-AF65-F5344CB8AC3E}">
        <p14:creationId xmlns:p14="http://schemas.microsoft.com/office/powerpoint/2010/main" val="122818558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5" name="Rectangle 9"/>
          <p:cNvSpPr>
            <a:spLocks noGrp="1" noChangeArrowheads="1"/>
          </p:cNvSpPr>
          <p:nvPr>
            <p:ph type="dt" sz="half" idx="11"/>
          </p:nvPr>
        </p:nvSpPr>
        <p:spPr>
          <a:ln/>
        </p:spPr>
        <p:txBody>
          <a:bodyPr/>
          <a:lstStyle>
            <a:lvl1pPr>
              <a:defRPr/>
            </a:lvl1pPr>
          </a:lstStyle>
          <a:p>
            <a:pPr>
              <a:defRPr/>
            </a:pPr>
            <a:fld id="{1943303A-4592-45B2-A6A1-239F98792166}" type="datetime5">
              <a:rPr lang="en-GB" altLang="en-US" smtClean="0"/>
              <a:t>26-Oct-18</a:t>
            </a:fld>
            <a:endParaRPr lang="en-GB" altLang="en-US" dirty="0"/>
          </a:p>
        </p:txBody>
      </p:sp>
      <p:sp>
        <p:nvSpPr>
          <p:cNvPr id="6" name="Rectangle 10"/>
          <p:cNvSpPr>
            <a:spLocks noGrp="1" noChangeArrowheads="1"/>
          </p:cNvSpPr>
          <p:nvPr>
            <p:ph type="sldNum" sz="quarter" idx="12"/>
          </p:nvPr>
        </p:nvSpPr>
        <p:spPr>
          <a:ln/>
        </p:spPr>
        <p:txBody>
          <a:bodyPr/>
          <a:lstStyle>
            <a:lvl1pPr>
              <a:defRPr/>
            </a:lvl1pPr>
          </a:lstStyle>
          <a:p>
            <a:pPr>
              <a:defRPr/>
            </a:pPr>
            <a:fld id="{70E6CF69-E1FC-49CB-B0BB-932CE0E7234C}" type="slidenum">
              <a:rPr lang="en-GB" altLang="en-US"/>
              <a:pPr>
                <a:defRPr/>
              </a:pPr>
              <a:t>‹#›</a:t>
            </a:fld>
            <a:endParaRPr lang="en-GB" altLang="en-US" dirty="0"/>
          </a:p>
        </p:txBody>
      </p:sp>
    </p:spTree>
    <p:extLst>
      <p:ext uri="{BB962C8B-B14F-4D97-AF65-F5344CB8AC3E}">
        <p14:creationId xmlns:p14="http://schemas.microsoft.com/office/powerpoint/2010/main" val="1910875542"/>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92813" y="2997200"/>
            <a:ext cx="1816100" cy="276066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39750" y="2997200"/>
            <a:ext cx="5300663" cy="27606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5" name="Rectangle 9"/>
          <p:cNvSpPr>
            <a:spLocks noGrp="1" noChangeArrowheads="1"/>
          </p:cNvSpPr>
          <p:nvPr>
            <p:ph type="dt" sz="half" idx="11"/>
          </p:nvPr>
        </p:nvSpPr>
        <p:spPr>
          <a:ln/>
        </p:spPr>
        <p:txBody>
          <a:bodyPr/>
          <a:lstStyle>
            <a:lvl1pPr>
              <a:defRPr/>
            </a:lvl1pPr>
          </a:lstStyle>
          <a:p>
            <a:pPr>
              <a:defRPr/>
            </a:pPr>
            <a:fld id="{C340DC3A-126C-4777-8FD7-806CAC8187F1}" type="datetime5">
              <a:rPr lang="en-GB" altLang="en-US" smtClean="0"/>
              <a:t>26-Oct-18</a:t>
            </a:fld>
            <a:endParaRPr lang="en-GB" altLang="en-US" dirty="0"/>
          </a:p>
        </p:txBody>
      </p:sp>
      <p:sp>
        <p:nvSpPr>
          <p:cNvPr id="6" name="Rectangle 10"/>
          <p:cNvSpPr>
            <a:spLocks noGrp="1" noChangeArrowheads="1"/>
          </p:cNvSpPr>
          <p:nvPr>
            <p:ph type="sldNum" sz="quarter" idx="12"/>
          </p:nvPr>
        </p:nvSpPr>
        <p:spPr>
          <a:ln/>
        </p:spPr>
        <p:txBody>
          <a:bodyPr/>
          <a:lstStyle>
            <a:lvl1pPr>
              <a:defRPr/>
            </a:lvl1pPr>
          </a:lstStyle>
          <a:p>
            <a:pPr>
              <a:defRPr/>
            </a:pPr>
            <a:fld id="{AEB86DF0-7A67-4A91-85D6-0A2A95F12949}" type="slidenum">
              <a:rPr lang="en-GB" altLang="en-US"/>
              <a:pPr>
                <a:defRPr/>
              </a:pPr>
              <a:t>‹#›</a:t>
            </a:fld>
            <a:endParaRPr lang="en-GB" altLang="en-US" dirty="0"/>
          </a:p>
        </p:txBody>
      </p:sp>
    </p:spTree>
    <p:extLst>
      <p:ext uri="{BB962C8B-B14F-4D97-AF65-F5344CB8AC3E}">
        <p14:creationId xmlns:p14="http://schemas.microsoft.com/office/powerpoint/2010/main" val="27860364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E881A23D-EFD7-4387-8B35-184A7A8BC403}" type="datetime5">
              <a:rPr lang="en-GB" altLang="en-US" smtClean="0"/>
              <a:t>26-Oct-18</a:t>
            </a:fld>
            <a:endParaRPr lang="en-GB" altLang="en-US" dirty="0"/>
          </a:p>
        </p:txBody>
      </p:sp>
      <p:sp>
        <p:nvSpPr>
          <p:cNvPr id="6" name="Rectangle 9"/>
          <p:cNvSpPr>
            <a:spLocks noGrp="1" noChangeArrowheads="1"/>
          </p:cNvSpPr>
          <p:nvPr>
            <p:ph type="sldNum" sz="quarter" idx="12"/>
          </p:nvPr>
        </p:nvSpPr>
        <p:spPr>
          <a:ln/>
        </p:spPr>
        <p:txBody>
          <a:bodyPr/>
          <a:lstStyle>
            <a:lvl1pPr>
              <a:defRPr/>
            </a:lvl1pPr>
          </a:lstStyle>
          <a:p>
            <a:pPr>
              <a:defRPr/>
            </a:pPr>
            <a:fld id="{D03E7D24-AD2C-4824-8260-52629B296B0C}" type="slidenum">
              <a:rPr lang="en-GB" altLang="en-US"/>
              <a:pPr>
                <a:defRPr/>
              </a:pPr>
              <a:t>‹#›</a:t>
            </a:fld>
            <a:endParaRPr lang="en-GB" altLang="en-US" dirty="0"/>
          </a:p>
        </p:txBody>
      </p:sp>
    </p:spTree>
    <p:extLst>
      <p:ext uri="{BB962C8B-B14F-4D97-AF65-F5344CB8AC3E}">
        <p14:creationId xmlns:p14="http://schemas.microsoft.com/office/powerpoint/2010/main" val="84567782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02C50F89-0172-4664-8B41-CC536D538E92}" type="datetime5">
              <a:rPr lang="en-GB" altLang="en-US" smtClean="0"/>
              <a:t>26-Oct-18</a:t>
            </a:fld>
            <a:endParaRPr lang="en-GB" altLang="en-US" dirty="0"/>
          </a:p>
        </p:txBody>
      </p:sp>
      <p:sp>
        <p:nvSpPr>
          <p:cNvPr id="6" name="Rectangle 9"/>
          <p:cNvSpPr>
            <a:spLocks noGrp="1" noChangeArrowheads="1"/>
          </p:cNvSpPr>
          <p:nvPr>
            <p:ph type="sldNum" sz="quarter" idx="12"/>
          </p:nvPr>
        </p:nvSpPr>
        <p:spPr>
          <a:ln/>
        </p:spPr>
        <p:txBody>
          <a:bodyPr/>
          <a:lstStyle>
            <a:lvl1pPr>
              <a:defRPr/>
            </a:lvl1pPr>
          </a:lstStyle>
          <a:p>
            <a:pPr>
              <a:defRPr/>
            </a:pPr>
            <a:fld id="{3EF77B97-E6AC-423A-BE00-125CAE84394A}" type="slidenum">
              <a:rPr lang="en-GB" altLang="en-US"/>
              <a:pPr>
                <a:defRPr/>
              </a:pPr>
              <a:t>‹#›</a:t>
            </a:fld>
            <a:endParaRPr lang="en-GB" altLang="en-US" dirty="0"/>
          </a:p>
        </p:txBody>
      </p:sp>
    </p:spTree>
    <p:extLst>
      <p:ext uri="{BB962C8B-B14F-4D97-AF65-F5344CB8AC3E}">
        <p14:creationId xmlns:p14="http://schemas.microsoft.com/office/powerpoint/2010/main" val="3576376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F47622E-FD73-4FC5-A638-02FBC1EA4A40}" type="datetime5">
              <a:rPr lang="en-GB" altLang="en-US" smtClean="0"/>
              <a:t>26-Oct-18</a:t>
            </a:fld>
            <a:endParaRPr lang="en-GB"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GB" altLang="en-US" dirty="0"/>
              <a:t>Presentation Title: View &gt; Header &amp; Footer</a:t>
            </a:r>
          </a:p>
        </p:txBody>
      </p:sp>
      <p:sp>
        <p:nvSpPr>
          <p:cNvPr id="4" name="Rectangle 6"/>
          <p:cNvSpPr>
            <a:spLocks noGrp="1" noChangeArrowheads="1"/>
          </p:cNvSpPr>
          <p:nvPr>
            <p:ph type="sldNum" sz="quarter" idx="12"/>
          </p:nvPr>
        </p:nvSpPr>
        <p:spPr>
          <a:ln/>
        </p:spPr>
        <p:txBody>
          <a:bodyPr/>
          <a:lstStyle>
            <a:lvl1pPr>
              <a:defRPr/>
            </a:lvl1pPr>
          </a:lstStyle>
          <a:p>
            <a:pPr>
              <a:defRPr/>
            </a:pPr>
            <a:fld id="{AE45A995-AE52-4C81-87C3-5576BD41038A}" type="slidenum">
              <a:rPr lang="en-GB" altLang="en-US"/>
              <a:pPr>
                <a:defRPr/>
              </a:pPr>
              <a:t>‹#›</a:t>
            </a:fld>
            <a:endParaRPr lang="en-GB" altLang="en-US" dirty="0"/>
          </a:p>
        </p:txBody>
      </p:sp>
    </p:spTree>
    <p:extLst>
      <p:ext uri="{BB962C8B-B14F-4D97-AF65-F5344CB8AC3E}">
        <p14:creationId xmlns:p14="http://schemas.microsoft.com/office/powerpoint/2010/main" val="326276108"/>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52FB5612-4B76-4F24-9D33-66E98081DA1F}" type="datetime5">
              <a:rPr lang="en-GB" altLang="en-US" smtClean="0"/>
              <a:t>26-Oct-18</a:t>
            </a:fld>
            <a:endParaRPr lang="en-GB" altLang="en-US" dirty="0"/>
          </a:p>
        </p:txBody>
      </p:sp>
      <p:sp>
        <p:nvSpPr>
          <p:cNvPr id="6" name="Rectangle 9"/>
          <p:cNvSpPr>
            <a:spLocks noGrp="1" noChangeArrowheads="1"/>
          </p:cNvSpPr>
          <p:nvPr>
            <p:ph type="sldNum" sz="quarter" idx="12"/>
          </p:nvPr>
        </p:nvSpPr>
        <p:spPr>
          <a:ln/>
        </p:spPr>
        <p:txBody>
          <a:bodyPr/>
          <a:lstStyle>
            <a:lvl1pPr>
              <a:defRPr/>
            </a:lvl1pPr>
          </a:lstStyle>
          <a:p>
            <a:pPr>
              <a:defRPr/>
            </a:pPr>
            <a:fld id="{B17811B3-8EA7-448F-AD12-0E917CDBF3F1}" type="slidenum">
              <a:rPr lang="en-GB" altLang="en-US"/>
              <a:pPr>
                <a:defRPr/>
              </a:pPr>
              <a:t>‹#›</a:t>
            </a:fld>
            <a:endParaRPr lang="en-GB" altLang="en-US" dirty="0"/>
          </a:p>
        </p:txBody>
      </p:sp>
    </p:spTree>
    <p:extLst>
      <p:ext uri="{BB962C8B-B14F-4D97-AF65-F5344CB8AC3E}">
        <p14:creationId xmlns:p14="http://schemas.microsoft.com/office/powerpoint/2010/main" val="1370674669"/>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943100" y="2057400"/>
            <a:ext cx="2551113" cy="3490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2057400"/>
            <a:ext cx="2551112" cy="3490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6" name="Rectangle 8"/>
          <p:cNvSpPr>
            <a:spLocks noGrp="1" noChangeArrowheads="1"/>
          </p:cNvSpPr>
          <p:nvPr>
            <p:ph type="dt" sz="half" idx="11"/>
          </p:nvPr>
        </p:nvSpPr>
        <p:spPr>
          <a:ln/>
        </p:spPr>
        <p:txBody>
          <a:bodyPr/>
          <a:lstStyle>
            <a:lvl1pPr>
              <a:defRPr/>
            </a:lvl1pPr>
          </a:lstStyle>
          <a:p>
            <a:pPr>
              <a:defRPr/>
            </a:pPr>
            <a:fld id="{1DB62CC8-B65A-4653-B702-F2735DA36AEA}" type="datetime5">
              <a:rPr lang="en-GB" altLang="en-US" smtClean="0"/>
              <a:t>26-Oct-18</a:t>
            </a:fld>
            <a:endParaRPr lang="en-GB" altLang="en-US" dirty="0"/>
          </a:p>
        </p:txBody>
      </p:sp>
      <p:sp>
        <p:nvSpPr>
          <p:cNvPr id="7" name="Rectangle 9"/>
          <p:cNvSpPr>
            <a:spLocks noGrp="1" noChangeArrowheads="1"/>
          </p:cNvSpPr>
          <p:nvPr>
            <p:ph type="sldNum" sz="quarter" idx="12"/>
          </p:nvPr>
        </p:nvSpPr>
        <p:spPr>
          <a:ln/>
        </p:spPr>
        <p:txBody>
          <a:bodyPr/>
          <a:lstStyle>
            <a:lvl1pPr>
              <a:defRPr/>
            </a:lvl1pPr>
          </a:lstStyle>
          <a:p>
            <a:pPr>
              <a:defRPr/>
            </a:pPr>
            <a:fld id="{3EDDEC26-1A98-4FFE-8C28-99A572129ED3}" type="slidenum">
              <a:rPr lang="en-GB" altLang="en-US"/>
              <a:pPr>
                <a:defRPr/>
              </a:pPr>
              <a:t>‹#›</a:t>
            </a:fld>
            <a:endParaRPr lang="en-GB" altLang="en-US" dirty="0"/>
          </a:p>
        </p:txBody>
      </p:sp>
    </p:spTree>
    <p:extLst>
      <p:ext uri="{BB962C8B-B14F-4D97-AF65-F5344CB8AC3E}">
        <p14:creationId xmlns:p14="http://schemas.microsoft.com/office/powerpoint/2010/main" val="3643571640"/>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8" name="Rectangle 8"/>
          <p:cNvSpPr>
            <a:spLocks noGrp="1" noChangeArrowheads="1"/>
          </p:cNvSpPr>
          <p:nvPr>
            <p:ph type="dt" sz="half" idx="11"/>
          </p:nvPr>
        </p:nvSpPr>
        <p:spPr>
          <a:ln/>
        </p:spPr>
        <p:txBody>
          <a:bodyPr/>
          <a:lstStyle>
            <a:lvl1pPr>
              <a:defRPr/>
            </a:lvl1pPr>
          </a:lstStyle>
          <a:p>
            <a:pPr>
              <a:defRPr/>
            </a:pPr>
            <a:fld id="{4BD33F66-9602-4197-B4AD-D653E4980747}" type="datetime5">
              <a:rPr lang="en-GB" altLang="en-US" smtClean="0"/>
              <a:t>26-Oct-18</a:t>
            </a:fld>
            <a:endParaRPr lang="en-GB" altLang="en-US" dirty="0"/>
          </a:p>
        </p:txBody>
      </p:sp>
      <p:sp>
        <p:nvSpPr>
          <p:cNvPr id="9" name="Rectangle 9"/>
          <p:cNvSpPr>
            <a:spLocks noGrp="1" noChangeArrowheads="1"/>
          </p:cNvSpPr>
          <p:nvPr>
            <p:ph type="sldNum" sz="quarter" idx="12"/>
          </p:nvPr>
        </p:nvSpPr>
        <p:spPr>
          <a:ln/>
        </p:spPr>
        <p:txBody>
          <a:bodyPr/>
          <a:lstStyle>
            <a:lvl1pPr>
              <a:defRPr/>
            </a:lvl1pPr>
          </a:lstStyle>
          <a:p>
            <a:pPr>
              <a:defRPr/>
            </a:pPr>
            <a:fld id="{690BC58C-0D29-499A-BCED-F21BE88E6854}" type="slidenum">
              <a:rPr lang="en-GB" altLang="en-US"/>
              <a:pPr>
                <a:defRPr/>
              </a:pPr>
              <a:t>‹#›</a:t>
            </a:fld>
            <a:endParaRPr lang="en-GB" altLang="en-US" dirty="0"/>
          </a:p>
        </p:txBody>
      </p:sp>
    </p:spTree>
    <p:extLst>
      <p:ext uri="{BB962C8B-B14F-4D97-AF65-F5344CB8AC3E}">
        <p14:creationId xmlns:p14="http://schemas.microsoft.com/office/powerpoint/2010/main" val="808708954"/>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4" name="Rectangle 8"/>
          <p:cNvSpPr>
            <a:spLocks noGrp="1" noChangeArrowheads="1"/>
          </p:cNvSpPr>
          <p:nvPr>
            <p:ph type="dt" sz="half" idx="11"/>
          </p:nvPr>
        </p:nvSpPr>
        <p:spPr>
          <a:ln/>
        </p:spPr>
        <p:txBody>
          <a:bodyPr/>
          <a:lstStyle>
            <a:lvl1pPr>
              <a:defRPr/>
            </a:lvl1pPr>
          </a:lstStyle>
          <a:p>
            <a:pPr>
              <a:defRPr/>
            </a:pPr>
            <a:fld id="{1E1CA976-6ECF-4B23-81E2-9705D297BEA3}" type="datetime5">
              <a:rPr lang="en-GB" altLang="en-US" smtClean="0"/>
              <a:t>26-Oct-18</a:t>
            </a:fld>
            <a:endParaRPr lang="en-GB" altLang="en-US" dirty="0"/>
          </a:p>
        </p:txBody>
      </p:sp>
      <p:sp>
        <p:nvSpPr>
          <p:cNvPr id="5" name="Rectangle 9"/>
          <p:cNvSpPr>
            <a:spLocks noGrp="1" noChangeArrowheads="1"/>
          </p:cNvSpPr>
          <p:nvPr>
            <p:ph type="sldNum" sz="quarter" idx="12"/>
          </p:nvPr>
        </p:nvSpPr>
        <p:spPr>
          <a:ln/>
        </p:spPr>
        <p:txBody>
          <a:bodyPr/>
          <a:lstStyle>
            <a:lvl1pPr>
              <a:defRPr/>
            </a:lvl1pPr>
          </a:lstStyle>
          <a:p>
            <a:pPr>
              <a:defRPr/>
            </a:pPr>
            <a:fld id="{550C96DB-610E-412F-90C5-8A6673F8928E}" type="slidenum">
              <a:rPr lang="en-GB" altLang="en-US"/>
              <a:pPr>
                <a:defRPr/>
              </a:pPr>
              <a:t>‹#›</a:t>
            </a:fld>
            <a:endParaRPr lang="en-GB" altLang="en-US" dirty="0"/>
          </a:p>
        </p:txBody>
      </p:sp>
    </p:spTree>
    <p:extLst>
      <p:ext uri="{BB962C8B-B14F-4D97-AF65-F5344CB8AC3E}">
        <p14:creationId xmlns:p14="http://schemas.microsoft.com/office/powerpoint/2010/main" val="255808993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3" name="Rectangle 8"/>
          <p:cNvSpPr>
            <a:spLocks noGrp="1" noChangeArrowheads="1"/>
          </p:cNvSpPr>
          <p:nvPr>
            <p:ph type="dt" sz="half" idx="11"/>
          </p:nvPr>
        </p:nvSpPr>
        <p:spPr>
          <a:ln/>
        </p:spPr>
        <p:txBody>
          <a:bodyPr/>
          <a:lstStyle>
            <a:lvl1pPr>
              <a:defRPr/>
            </a:lvl1pPr>
          </a:lstStyle>
          <a:p>
            <a:pPr>
              <a:defRPr/>
            </a:pPr>
            <a:fld id="{60745BC0-CBDA-4442-82E4-4954F8ABC5E2}" type="datetime5">
              <a:rPr lang="en-GB" altLang="en-US" smtClean="0"/>
              <a:t>26-Oct-18</a:t>
            </a:fld>
            <a:endParaRPr lang="en-GB" altLang="en-US" dirty="0"/>
          </a:p>
        </p:txBody>
      </p:sp>
      <p:sp>
        <p:nvSpPr>
          <p:cNvPr id="4" name="Rectangle 9"/>
          <p:cNvSpPr>
            <a:spLocks noGrp="1" noChangeArrowheads="1"/>
          </p:cNvSpPr>
          <p:nvPr>
            <p:ph type="sldNum" sz="quarter" idx="12"/>
          </p:nvPr>
        </p:nvSpPr>
        <p:spPr>
          <a:ln/>
        </p:spPr>
        <p:txBody>
          <a:bodyPr/>
          <a:lstStyle>
            <a:lvl1pPr>
              <a:defRPr/>
            </a:lvl1pPr>
          </a:lstStyle>
          <a:p>
            <a:pPr>
              <a:defRPr/>
            </a:pPr>
            <a:fld id="{ECD93A14-8399-4E19-B73A-AECA849BE1C5}" type="slidenum">
              <a:rPr lang="en-GB" altLang="en-US"/>
              <a:pPr>
                <a:defRPr/>
              </a:pPr>
              <a:t>‹#›</a:t>
            </a:fld>
            <a:endParaRPr lang="en-GB" altLang="en-US" dirty="0"/>
          </a:p>
        </p:txBody>
      </p:sp>
    </p:spTree>
    <p:extLst>
      <p:ext uri="{BB962C8B-B14F-4D97-AF65-F5344CB8AC3E}">
        <p14:creationId xmlns:p14="http://schemas.microsoft.com/office/powerpoint/2010/main" val="2351305344"/>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6" name="Rectangle 8"/>
          <p:cNvSpPr>
            <a:spLocks noGrp="1" noChangeArrowheads="1"/>
          </p:cNvSpPr>
          <p:nvPr>
            <p:ph type="dt" sz="half" idx="11"/>
          </p:nvPr>
        </p:nvSpPr>
        <p:spPr>
          <a:ln/>
        </p:spPr>
        <p:txBody>
          <a:bodyPr/>
          <a:lstStyle>
            <a:lvl1pPr>
              <a:defRPr/>
            </a:lvl1pPr>
          </a:lstStyle>
          <a:p>
            <a:pPr>
              <a:defRPr/>
            </a:pPr>
            <a:fld id="{587E2255-2C52-4E98-97CB-2A32E56BE13E}" type="datetime5">
              <a:rPr lang="en-GB" altLang="en-US" smtClean="0"/>
              <a:t>26-Oct-18</a:t>
            </a:fld>
            <a:endParaRPr lang="en-GB" altLang="en-US" dirty="0"/>
          </a:p>
        </p:txBody>
      </p:sp>
      <p:sp>
        <p:nvSpPr>
          <p:cNvPr id="7" name="Rectangle 9"/>
          <p:cNvSpPr>
            <a:spLocks noGrp="1" noChangeArrowheads="1"/>
          </p:cNvSpPr>
          <p:nvPr>
            <p:ph type="sldNum" sz="quarter" idx="12"/>
          </p:nvPr>
        </p:nvSpPr>
        <p:spPr>
          <a:ln/>
        </p:spPr>
        <p:txBody>
          <a:bodyPr/>
          <a:lstStyle>
            <a:lvl1pPr>
              <a:defRPr/>
            </a:lvl1pPr>
          </a:lstStyle>
          <a:p>
            <a:pPr>
              <a:defRPr/>
            </a:pPr>
            <a:fld id="{F099E62F-B62B-4018-80CF-FB3A1E17DDA9}" type="slidenum">
              <a:rPr lang="en-GB" altLang="en-US"/>
              <a:pPr>
                <a:defRPr/>
              </a:pPr>
              <a:t>‹#›</a:t>
            </a:fld>
            <a:endParaRPr lang="en-GB" altLang="en-US" dirty="0"/>
          </a:p>
        </p:txBody>
      </p:sp>
    </p:spTree>
    <p:extLst>
      <p:ext uri="{BB962C8B-B14F-4D97-AF65-F5344CB8AC3E}">
        <p14:creationId xmlns:p14="http://schemas.microsoft.com/office/powerpoint/2010/main" val="3888645642"/>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6" name="Rectangle 8"/>
          <p:cNvSpPr>
            <a:spLocks noGrp="1" noChangeArrowheads="1"/>
          </p:cNvSpPr>
          <p:nvPr>
            <p:ph type="dt" sz="half" idx="11"/>
          </p:nvPr>
        </p:nvSpPr>
        <p:spPr>
          <a:ln/>
        </p:spPr>
        <p:txBody>
          <a:bodyPr/>
          <a:lstStyle>
            <a:lvl1pPr>
              <a:defRPr/>
            </a:lvl1pPr>
          </a:lstStyle>
          <a:p>
            <a:pPr>
              <a:defRPr/>
            </a:pPr>
            <a:fld id="{CC85263C-308E-44EE-B3CD-C86B5C2F8953}" type="datetime5">
              <a:rPr lang="en-GB" altLang="en-US" smtClean="0"/>
              <a:t>26-Oct-18</a:t>
            </a:fld>
            <a:endParaRPr lang="en-GB" altLang="en-US" dirty="0"/>
          </a:p>
        </p:txBody>
      </p:sp>
      <p:sp>
        <p:nvSpPr>
          <p:cNvPr id="7" name="Rectangle 9"/>
          <p:cNvSpPr>
            <a:spLocks noGrp="1" noChangeArrowheads="1"/>
          </p:cNvSpPr>
          <p:nvPr>
            <p:ph type="sldNum" sz="quarter" idx="12"/>
          </p:nvPr>
        </p:nvSpPr>
        <p:spPr>
          <a:ln/>
        </p:spPr>
        <p:txBody>
          <a:bodyPr/>
          <a:lstStyle>
            <a:lvl1pPr>
              <a:defRPr/>
            </a:lvl1pPr>
          </a:lstStyle>
          <a:p>
            <a:pPr>
              <a:defRPr/>
            </a:pPr>
            <a:fld id="{7F9676EE-4A47-471A-B405-168A73061661}" type="slidenum">
              <a:rPr lang="en-GB" altLang="en-US"/>
              <a:pPr>
                <a:defRPr/>
              </a:pPr>
              <a:t>‹#›</a:t>
            </a:fld>
            <a:endParaRPr lang="en-GB" altLang="en-US" dirty="0"/>
          </a:p>
        </p:txBody>
      </p:sp>
    </p:spTree>
    <p:extLst>
      <p:ext uri="{BB962C8B-B14F-4D97-AF65-F5344CB8AC3E}">
        <p14:creationId xmlns:p14="http://schemas.microsoft.com/office/powerpoint/2010/main" val="1802523383"/>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325BBF41-34F8-44D7-BAA6-D543C8DCC919}" type="datetime5">
              <a:rPr lang="en-GB" altLang="en-US" smtClean="0"/>
              <a:t>26-Oct-18</a:t>
            </a:fld>
            <a:endParaRPr lang="en-GB" altLang="en-US" dirty="0"/>
          </a:p>
        </p:txBody>
      </p:sp>
      <p:sp>
        <p:nvSpPr>
          <p:cNvPr id="6" name="Rectangle 9"/>
          <p:cNvSpPr>
            <a:spLocks noGrp="1" noChangeArrowheads="1"/>
          </p:cNvSpPr>
          <p:nvPr>
            <p:ph type="sldNum" sz="quarter" idx="12"/>
          </p:nvPr>
        </p:nvSpPr>
        <p:spPr>
          <a:ln/>
        </p:spPr>
        <p:txBody>
          <a:bodyPr/>
          <a:lstStyle>
            <a:lvl1pPr>
              <a:defRPr/>
            </a:lvl1pPr>
          </a:lstStyle>
          <a:p>
            <a:pPr>
              <a:defRPr/>
            </a:pPr>
            <a:fld id="{C8F89F1A-D99E-4224-931B-D701798D77FC}" type="slidenum">
              <a:rPr lang="en-GB" altLang="en-US"/>
              <a:pPr>
                <a:defRPr/>
              </a:pPr>
              <a:t>‹#›</a:t>
            </a:fld>
            <a:endParaRPr lang="en-GB" altLang="en-US" dirty="0"/>
          </a:p>
        </p:txBody>
      </p:sp>
    </p:spTree>
    <p:extLst>
      <p:ext uri="{BB962C8B-B14F-4D97-AF65-F5344CB8AC3E}">
        <p14:creationId xmlns:p14="http://schemas.microsoft.com/office/powerpoint/2010/main" val="2675557345"/>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92813" y="827088"/>
            <a:ext cx="1816100" cy="47212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39750" y="827088"/>
            <a:ext cx="5300663" cy="47212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dirty="0"/>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AB1A964A-3796-4FCF-BBF2-90B45E06876E}" type="datetime5">
              <a:rPr lang="en-GB" altLang="en-US" smtClean="0"/>
              <a:t>26-Oct-18</a:t>
            </a:fld>
            <a:endParaRPr lang="en-GB" altLang="en-US" dirty="0"/>
          </a:p>
        </p:txBody>
      </p:sp>
      <p:sp>
        <p:nvSpPr>
          <p:cNvPr id="6" name="Rectangle 9"/>
          <p:cNvSpPr>
            <a:spLocks noGrp="1" noChangeArrowheads="1"/>
          </p:cNvSpPr>
          <p:nvPr>
            <p:ph type="sldNum" sz="quarter" idx="12"/>
          </p:nvPr>
        </p:nvSpPr>
        <p:spPr>
          <a:ln/>
        </p:spPr>
        <p:txBody>
          <a:bodyPr/>
          <a:lstStyle>
            <a:lvl1pPr>
              <a:defRPr/>
            </a:lvl1pPr>
          </a:lstStyle>
          <a:p>
            <a:pPr>
              <a:defRPr/>
            </a:pPr>
            <a:fld id="{763D8F11-EAFE-40BA-A61A-4C4D3352518F}" type="slidenum">
              <a:rPr lang="en-GB" altLang="en-US"/>
              <a:pPr>
                <a:defRPr/>
              </a:pPr>
              <a:t>‹#›</a:t>
            </a:fld>
            <a:endParaRPr lang="en-GB" altLang="en-US" dirty="0"/>
          </a:p>
        </p:txBody>
      </p:sp>
    </p:spTree>
    <p:extLst>
      <p:ext uri="{BB962C8B-B14F-4D97-AF65-F5344CB8AC3E}">
        <p14:creationId xmlns:p14="http://schemas.microsoft.com/office/powerpoint/2010/main" val="2836516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6C1E5C4F-1C97-42B9-AE0F-261FB937E040}" type="datetime5">
              <a:rPr lang="en-GB" altLang="en-US" smtClean="0"/>
              <a:t>26-Oct-18</a:t>
            </a:fld>
            <a:endParaRPr lang="en-GB"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GB" altLang="en-US" dirty="0"/>
              <a:t>Presentation Title: View &gt; Header &amp; Footer</a:t>
            </a:r>
          </a:p>
        </p:txBody>
      </p:sp>
      <p:sp>
        <p:nvSpPr>
          <p:cNvPr id="7" name="Rectangle 6"/>
          <p:cNvSpPr>
            <a:spLocks noGrp="1" noChangeArrowheads="1"/>
          </p:cNvSpPr>
          <p:nvPr>
            <p:ph type="sldNum" sz="quarter" idx="12"/>
          </p:nvPr>
        </p:nvSpPr>
        <p:spPr>
          <a:ln/>
        </p:spPr>
        <p:txBody>
          <a:bodyPr/>
          <a:lstStyle>
            <a:lvl1pPr>
              <a:defRPr/>
            </a:lvl1pPr>
          </a:lstStyle>
          <a:p>
            <a:pPr>
              <a:defRPr/>
            </a:pPr>
            <a:fld id="{274C0E19-6EF6-4E70-8A7F-E8AC727FF49F}" type="slidenum">
              <a:rPr lang="en-GB" altLang="en-US"/>
              <a:pPr>
                <a:defRPr/>
              </a:pPr>
              <a:t>‹#›</a:t>
            </a:fld>
            <a:endParaRPr lang="en-GB" altLang="en-US" dirty="0"/>
          </a:p>
        </p:txBody>
      </p:sp>
    </p:spTree>
    <p:extLst>
      <p:ext uri="{BB962C8B-B14F-4D97-AF65-F5344CB8AC3E}">
        <p14:creationId xmlns:p14="http://schemas.microsoft.com/office/powerpoint/2010/main" val="3047105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endParaRPr lang="en-GB" noProof="0"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2D8E4863-2A29-4332-8DA7-2B35B9C96659}" type="datetime5">
              <a:rPr lang="en-GB" altLang="en-US" smtClean="0"/>
              <a:t>26-Oct-18</a:t>
            </a:fld>
            <a:endParaRPr lang="en-GB"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GB" altLang="en-US" dirty="0"/>
              <a:t>Presentation Title: View &gt; Header &amp; Footer</a:t>
            </a:r>
          </a:p>
        </p:txBody>
      </p:sp>
      <p:sp>
        <p:nvSpPr>
          <p:cNvPr id="7" name="Rectangle 6"/>
          <p:cNvSpPr>
            <a:spLocks noGrp="1" noChangeArrowheads="1"/>
          </p:cNvSpPr>
          <p:nvPr>
            <p:ph type="sldNum" sz="quarter" idx="12"/>
          </p:nvPr>
        </p:nvSpPr>
        <p:spPr>
          <a:ln/>
        </p:spPr>
        <p:txBody>
          <a:bodyPr/>
          <a:lstStyle>
            <a:lvl1pPr>
              <a:defRPr/>
            </a:lvl1pPr>
          </a:lstStyle>
          <a:p>
            <a:pPr>
              <a:defRPr/>
            </a:pPr>
            <a:fld id="{7BA3BBCD-52B5-4906-9844-5F2C2A815D6C}" type="slidenum">
              <a:rPr lang="en-GB" altLang="en-US"/>
              <a:pPr>
                <a:defRPr/>
              </a:pPr>
              <a:t>‹#›</a:t>
            </a:fld>
            <a:endParaRPr lang="en-GB" altLang="en-US" dirty="0"/>
          </a:p>
        </p:txBody>
      </p:sp>
    </p:spTree>
    <p:extLst>
      <p:ext uri="{BB962C8B-B14F-4D97-AF65-F5344CB8AC3E}">
        <p14:creationId xmlns:p14="http://schemas.microsoft.com/office/powerpoint/2010/main" val="3123956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theme" Target="../theme/theme4.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1.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image" Target="../media/image1.png"/><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13" Type="http://schemas.openxmlformats.org/officeDocument/2006/relationships/image" Target="../media/image1.png"/><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5.xml"/><Relationship Id="rId13" Type="http://schemas.openxmlformats.org/officeDocument/2006/relationships/image" Target="../media/image1.png"/><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theme" Target="../theme/theme7.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9750" y="827088"/>
            <a:ext cx="7269163"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en-US"/>
              <a:t>Click to edit Master title style</a:t>
            </a:r>
            <a:endParaRPr lang="en-GB" altLang="en-US"/>
          </a:p>
        </p:txBody>
      </p:sp>
      <p:sp>
        <p:nvSpPr>
          <p:cNvPr id="1027" name="Rectangle 3"/>
          <p:cNvSpPr>
            <a:spLocks noGrp="1" noChangeArrowheads="1"/>
          </p:cNvSpPr>
          <p:nvPr>
            <p:ph type="body" idx="1"/>
          </p:nvPr>
        </p:nvSpPr>
        <p:spPr bwMode="auto">
          <a:xfrm>
            <a:off x="539750" y="1841500"/>
            <a:ext cx="7269163"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28" name="Rectangle 4"/>
          <p:cNvSpPr>
            <a:spLocks noGrp="1" noChangeArrowheads="1"/>
          </p:cNvSpPr>
          <p:nvPr>
            <p:ph type="dt" sz="half" idx="2"/>
          </p:nvPr>
        </p:nvSpPr>
        <p:spPr bwMode="auto">
          <a:xfrm>
            <a:off x="6488113" y="6559550"/>
            <a:ext cx="2133600"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eaLnBrk="1" hangingPunct="1">
              <a:spcBef>
                <a:spcPct val="0"/>
              </a:spcBef>
              <a:defRPr sz="800">
                <a:latin typeface="Arial" panose="020B0604020202020204" pitchFamily="34" charset="0"/>
              </a:defRPr>
            </a:lvl1pPr>
          </a:lstStyle>
          <a:p>
            <a:pPr>
              <a:defRPr/>
            </a:pPr>
            <a:fld id="{5056073F-EC5A-4D17-B0B4-750917E45228}" type="datetime5">
              <a:rPr lang="en-GB" altLang="en-US" smtClean="0"/>
              <a:t>26-Oct-18</a:t>
            </a:fld>
            <a:endParaRPr lang="en-GB" altLang="en-US" dirty="0"/>
          </a:p>
        </p:txBody>
      </p:sp>
      <p:sp>
        <p:nvSpPr>
          <p:cNvPr id="1029" name="Rectangle 5"/>
          <p:cNvSpPr>
            <a:spLocks noGrp="1" noChangeArrowheads="1"/>
          </p:cNvSpPr>
          <p:nvPr>
            <p:ph type="ftr" sz="quarter" idx="3"/>
          </p:nvPr>
        </p:nvSpPr>
        <p:spPr bwMode="auto">
          <a:xfrm>
            <a:off x="539750" y="233363"/>
            <a:ext cx="4318000"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eaLnBrk="1" hangingPunct="1">
              <a:spcBef>
                <a:spcPct val="0"/>
              </a:spcBef>
              <a:defRPr sz="800">
                <a:latin typeface="Arial" panose="020B0604020202020204" pitchFamily="34" charset="0"/>
              </a:defRPr>
            </a:lvl1pPr>
          </a:lstStyle>
          <a:p>
            <a:pPr>
              <a:defRPr/>
            </a:pPr>
            <a:r>
              <a:rPr lang="en-GB" altLang="en-US" dirty="0"/>
              <a:t>Presentation Title: View &gt; Header &amp; Footer</a:t>
            </a:r>
          </a:p>
        </p:txBody>
      </p:sp>
      <p:sp>
        <p:nvSpPr>
          <p:cNvPr id="1030" name="Rectangle 6"/>
          <p:cNvSpPr>
            <a:spLocks noGrp="1" noChangeArrowheads="1"/>
          </p:cNvSpPr>
          <p:nvPr>
            <p:ph type="sldNum" sz="quarter" idx="4"/>
          </p:nvPr>
        </p:nvSpPr>
        <p:spPr bwMode="auto">
          <a:xfrm>
            <a:off x="8701088" y="6559550"/>
            <a:ext cx="1444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eaLnBrk="1" hangingPunct="1">
              <a:defRPr sz="800" smtClean="0"/>
            </a:lvl1pPr>
          </a:lstStyle>
          <a:p>
            <a:pPr>
              <a:defRPr/>
            </a:pPr>
            <a:fld id="{DCDC8A0F-7C7B-4207-93A6-07D6CD475C82}" type="slidenum">
              <a:rPr lang="en-GB" altLang="en-US"/>
              <a:pPr>
                <a:defRPr/>
              </a:pPr>
              <a:t>‹#›</a:t>
            </a:fld>
            <a:endParaRPr lang="en-GB" altLang="en-US" dirty="0"/>
          </a:p>
        </p:txBody>
      </p:sp>
      <p:sp>
        <p:nvSpPr>
          <p:cNvPr id="1031" name="Text Box 8"/>
          <p:cNvSpPr txBox="1">
            <a:spLocks noChangeArrowheads="1"/>
          </p:cNvSpPr>
          <p:nvPr/>
        </p:nvSpPr>
        <p:spPr bwMode="auto">
          <a:xfrm>
            <a:off x="8661400" y="6559550"/>
            <a:ext cx="3651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50000"/>
              </a:spcBef>
              <a:defRPr sz="1100">
                <a:solidFill>
                  <a:schemeClr val="tx2"/>
                </a:solidFill>
                <a:latin typeface="Arial" panose="020B0604020202020204" pitchFamily="34" charset="0"/>
              </a:defRPr>
            </a:lvl1pPr>
            <a:lvl2pPr marL="742950" indent="-285750">
              <a:spcBef>
                <a:spcPct val="50000"/>
              </a:spcBef>
              <a:defRPr sz="1100">
                <a:solidFill>
                  <a:schemeClr val="tx2"/>
                </a:solidFill>
                <a:latin typeface="Arial" panose="020B0604020202020204" pitchFamily="34" charset="0"/>
              </a:defRPr>
            </a:lvl2pPr>
            <a:lvl3pPr marL="1143000" indent="-228600">
              <a:spcBef>
                <a:spcPct val="50000"/>
              </a:spcBef>
              <a:defRPr sz="1100">
                <a:solidFill>
                  <a:schemeClr val="tx2"/>
                </a:solidFill>
                <a:latin typeface="Arial" panose="020B0604020202020204" pitchFamily="34" charset="0"/>
              </a:defRPr>
            </a:lvl3pPr>
            <a:lvl4pPr marL="1600200" indent="-228600">
              <a:spcBef>
                <a:spcPct val="50000"/>
              </a:spcBef>
              <a:defRPr sz="1100">
                <a:solidFill>
                  <a:schemeClr val="tx2"/>
                </a:solidFill>
                <a:latin typeface="Arial" panose="020B0604020202020204" pitchFamily="34" charset="0"/>
              </a:defRPr>
            </a:lvl4pPr>
            <a:lvl5pPr marL="2057400" indent="-228600">
              <a:spcBef>
                <a:spcPct val="50000"/>
              </a:spcBef>
              <a:defRPr sz="1100">
                <a:solidFill>
                  <a:schemeClr val="tx2"/>
                </a:solidFill>
                <a:latin typeface="Arial" panose="020B0604020202020204" pitchFamily="34" charset="0"/>
              </a:defRPr>
            </a:lvl5pPr>
            <a:lvl6pPr marL="2514600" indent="-228600" eaLnBrk="0" fontAlgn="base" hangingPunct="0">
              <a:spcBef>
                <a:spcPct val="50000"/>
              </a:spcBef>
              <a:spcAft>
                <a:spcPct val="0"/>
              </a:spcAft>
              <a:defRPr sz="1100">
                <a:solidFill>
                  <a:schemeClr val="tx2"/>
                </a:solidFill>
                <a:latin typeface="Arial" panose="020B0604020202020204" pitchFamily="34" charset="0"/>
              </a:defRPr>
            </a:lvl6pPr>
            <a:lvl7pPr marL="2971800" indent="-228600" eaLnBrk="0" fontAlgn="base" hangingPunct="0">
              <a:spcBef>
                <a:spcPct val="50000"/>
              </a:spcBef>
              <a:spcAft>
                <a:spcPct val="0"/>
              </a:spcAft>
              <a:defRPr sz="1100">
                <a:solidFill>
                  <a:schemeClr val="tx2"/>
                </a:solidFill>
                <a:latin typeface="Arial" panose="020B0604020202020204" pitchFamily="34" charset="0"/>
              </a:defRPr>
            </a:lvl7pPr>
            <a:lvl8pPr marL="3429000" indent="-228600" eaLnBrk="0" fontAlgn="base" hangingPunct="0">
              <a:spcBef>
                <a:spcPct val="50000"/>
              </a:spcBef>
              <a:spcAft>
                <a:spcPct val="0"/>
              </a:spcAft>
              <a:defRPr sz="1100">
                <a:solidFill>
                  <a:schemeClr val="tx2"/>
                </a:solidFill>
                <a:latin typeface="Arial" panose="020B0604020202020204" pitchFamily="34" charset="0"/>
              </a:defRPr>
            </a:lvl8pPr>
            <a:lvl9pPr marL="3886200" indent="-228600" eaLnBrk="0" fontAlgn="base" hangingPunct="0">
              <a:spcBef>
                <a:spcPct val="50000"/>
              </a:spcBef>
              <a:spcAft>
                <a:spcPct val="0"/>
              </a:spcAft>
              <a:defRPr sz="1100">
                <a:solidFill>
                  <a:schemeClr val="tx2"/>
                </a:solidFill>
                <a:latin typeface="Arial" panose="020B0604020202020204" pitchFamily="34" charset="0"/>
              </a:defRPr>
            </a:lvl9pPr>
          </a:lstStyle>
          <a:p>
            <a:pPr eaLnBrk="1" hangingPunct="1">
              <a:defRPr/>
            </a:pPr>
            <a:r>
              <a:rPr lang="en-GB" altLang="en-US" sz="800" dirty="0"/>
              <a:t>/</a:t>
            </a:r>
          </a:p>
        </p:txBody>
      </p:sp>
    </p:spTree>
  </p:cSld>
  <p:clrMap bg1="lt1" tx1="dk1" bg2="lt2" tx2="dk2" accent1="accent1" accent2="accent2" accent3="accent3" accent4="accent4" accent5="accent5" accent6="accent6" hlink="hlink" folHlink="folHlink"/>
  <p:sldLayoutIdLst>
    <p:sldLayoutId id="2147483976" r:id="rId1"/>
    <p:sldLayoutId id="2147483899" r:id="rId2"/>
    <p:sldLayoutId id="2147483900" r:id="rId3"/>
    <p:sldLayoutId id="2147483901" r:id="rId4"/>
    <p:sldLayoutId id="2147483902" r:id="rId5"/>
    <p:sldLayoutId id="2147483903" r:id="rId6"/>
    <p:sldLayoutId id="2147483904" r:id="rId7"/>
    <p:sldLayoutId id="2147483905" r:id="rId8"/>
    <p:sldLayoutId id="2147483906" r:id="rId9"/>
    <p:sldLayoutId id="2147483907" r:id="rId10"/>
    <p:sldLayoutId id="2147483908" r:id="rId11"/>
  </p:sldLayoutIdLst>
  <p:hf sldNum="0" hdr="0" ftr="0" dt="0"/>
  <p:txStyles>
    <p:titleStyle>
      <a:lvl1pPr algn="l" rtl="0" eaLnBrk="1" fontAlgn="base" hangingPunct="1">
        <a:spcBef>
          <a:spcPct val="0"/>
        </a:spcBef>
        <a:spcAft>
          <a:spcPct val="0"/>
        </a:spcAft>
        <a:defRPr sz="2800" b="1" i="1" kern="1200">
          <a:solidFill>
            <a:schemeClr val="tx2"/>
          </a:solidFill>
          <a:latin typeface="+mj-lt"/>
          <a:ea typeface="+mj-ea"/>
          <a:cs typeface="+mj-cs"/>
        </a:defRPr>
      </a:lvl1pPr>
      <a:lvl2pPr algn="l" rtl="0" eaLnBrk="1" fontAlgn="base" hangingPunct="1">
        <a:spcBef>
          <a:spcPct val="0"/>
        </a:spcBef>
        <a:spcAft>
          <a:spcPct val="0"/>
        </a:spcAft>
        <a:defRPr sz="2800" b="1" i="1">
          <a:solidFill>
            <a:schemeClr val="tx2"/>
          </a:solidFill>
          <a:latin typeface="Arial" panose="020B0604020202020204" pitchFamily="34" charset="0"/>
        </a:defRPr>
      </a:lvl2pPr>
      <a:lvl3pPr algn="l" rtl="0" eaLnBrk="1" fontAlgn="base" hangingPunct="1">
        <a:spcBef>
          <a:spcPct val="0"/>
        </a:spcBef>
        <a:spcAft>
          <a:spcPct val="0"/>
        </a:spcAft>
        <a:defRPr sz="2800" b="1" i="1">
          <a:solidFill>
            <a:schemeClr val="tx2"/>
          </a:solidFill>
          <a:latin typeface="Arial" panose="020B0604020202020204" pitchFamily="34" charset="0"/>
        </a:defRPr>
      </a:lvl3pPr>
      <a:lvl4pPr algn="l" rtl="0" eaLnBrk="1" fontAlgn="base" hangingPunct="1">
        <a:spcBef>
          <a:spcPct val="0"/>
        </a:spcBef>
        <a:spcAft>
          <a:spcPct val="0"/>
        </a:spcAft>
        <a:defRPr sz="2800" b="1" i="1">
          <a:solidFill>
            <a:schemeClr val="tx2"/>
          </a:solidFill>
          <a:latin typeface="Arial" panose="020B0604020202020204" pitchFamily="34" charset="0"/>
        </a:defRPr>
      </a:lvl4pPr>
      <a:lvl5pPr algn="l" rtl="0" eaLnBrk="1" fontAlgn="base" hangingPunct="1">
        <a:spcBef>
          <a:spcPct val="0"/>
        </a:spcBef>
        <a:spcAft>
          <a:spcPct val="0"/>
        </a:spcAft>
        <a:defRPr sz="2800" b="1" i="1">
          <a:solidFill>
            <a:schemeClr val="tx2"/>
          </a:solidFill>
          <a:latin typeface="Arial" panose="020B0604020202020204" pitchFamily="34" charset="0"/>
        </a:defRPr>
      </a:lvl5pPr>
      <a:lvl6pPr marL="457200" algn="l" rtl="0" eaLnBrk="1" fontAlgn="base" hangingPunct="1">
        <a:spcBef>
          <a:spcPct val="0"/>
        </a:spcBef>
        <a:spcAft>
          <a:spcPct val="0"/>
        </a:spcAft>
        <a:defRPr sz="2800" b="1" i="1">
          <a:solidFill>
            <a:schemeClr val="tx2"/>
          </a:solidFill>
          <a:latin typeface="Arial" panose="020B0604020202020204" pitchFamily="34" charset="0"/>
        </a:defRPr>
      </a:lvl6pPr>
      <a:lvl7pPr marL="914400" algn="l" rtl="0" eaLnBrk="1" fontAlgn="base" hangingPunct="1">
        <a:spcBef>
          <a:spcPct val="0"/>
        </a:spcBef>
        <a:spcAft>
          <a:spcPct val="0"/>
        </a:spcAft>
        <a:defRPr sz="2800" b="1" i="1">
          <a:solidFill>
            <a:schemeClr val="tx2"/>
          </a:solidFill>
          <a:latin typeface="Arial" panose="020B0604020202020204" pitchFamily="34" charset="0"/>
        </a:defRPr>
      </a:lvl7pPr>
      <a:lvl8pPr marL="1371600" algn="l" rtl="0" eaLnBrk="1" fontAlgn="base" hangingPunct="1">
        <a:spcBef>
          <a:spcPct val="0"/>
        </a:spcBef>
        <a:spcAft>
          <a:spcPct val="0"/>
        </a:spcAft>
        <a:defRPr sz="2800" b="1" i="1">
          <a:solidFill>
            <a:schemeClr val="tx2"/>
          </a:solidFill>
          <a:latin typeface="Arial" panose="020B0604020202020204" pitchFamily="34" charset="0"/>
        </a:defRPr>
      </a:lvl8pPr>
      <a:lvl9pPr marL="1828800" algn="l" rtl="0" eaLnBrk="1" fontAlgn="base" hangingPunct="1">
        <a:spcBef>
          <a:spcPct val="0"/>
        </a:spcBef>
        <a:spcAft>
          <a:spcPct val="0"/>
        </a:spcAft>
        <a:defRPr sz="2800" b="1" i="1">
          <a:solidFill>
            <a:schemeClr val="tx2"/>
          </a:solidFill>
          <a:latin typeface="Arial" panose="020B0604020202020204" pitchFamily="34" charset="0"/>
        </a:defRPr>
      </a:lvl9pPr>
    </p:titleStyle>
    <p:bodyStyle>
      <a:lvl1pPr algn="l" rtl="0" eaLnBrk="1" fontAlgn="base" hangingPunct="1">
        <a:spcBef>
          <a:spcPct val="20000"/>
        </a:spcBef>
        <a:spcAft>
          <a:spcPct val="0"/>
        </a:spcAft>
        <a:buClr>
          <a:schemeClr val="folHlink"/>
        </a:buClr>
        <a:buSzPct val="50000"/>
        <a:buFont typeface="Arial" charset="0"/>
        <a:defRPr kern="1200">
          <a:solidFill>
            <a:schemeClr val="tx1"/>
          </a:solidFill>
          <a:latin typeface="+mn-lt"/>
          <a:ea typeface="+mn-ea"/>
          <a:cs typeface="+mn-cs"/>
        </a:defRPr>
      </a:lvl1pPr>
      <a:lvl2pPr marL="361950" indent="-180975" algn="l" rtl="0" eaLnBrk="1" fontAlgn="base" hangingPunct="1">
        <a:spcBef>
          <a:spcPct val="20000"/>
        </a:spcBef>
        <a:spcAft>
          <a:spcPct val="0"/>
        </a:spcAft>
        <a:buClr>
          <a:schemeClr val="folHlink"/>
        </a:buClr>
        <a:buSzPct val="50000"/>
        <a:buFont typeface="Arial" charset="0"/>
        <a:buChar char="►"/>
        <a:defRPr kern="1200">
          <a:solidFill>
            <a:schemeClr val="tx1"/>
          </a:solidFill>
          <a:latin typeface="+mn-lt"/>
          <a:ea typeface="+mn-ea"/>
          <a:cs typeface="+mn-cs"/>
        </a:defRPr>
      </a:lvl2pPr>
      <a:lvl3pPr marL="808038" indent="-180975" algn="l" rtl="0" eaLnBrk="1" fontAlgn="base" hangingPunct="1">
        <a:spcBef>
          <a:spcPct val="20000"/>
        </a:spcBef>
        <a:spcAft>
          <a:spcPct val="0"/>
        </a:spcAft>
        <a:buClr>
          <a:schemeClr val="folHlink"/>
        </a:buClr>
        <a:buChar char="•"/>
        <a:defRPr kern="1200">
          <a:solidFill>
            <a:schemeClr val="tx1"/>
          </a:solidFill>
          <a:latin typeface="+mn-lt"/>
          <a:ea typeface="+mn-ea"/>
          <a:cs typeface="+mn-cs"/>
        </a:defRPr>
      </a:lvl3pPr>
      <a:lvl4pPr marL="1255713" indent="-179388" algn="l" rtl="0" eaLnBrk="1" fontAlgn="base" hangingPunct="1">
        <a:spcBef>
          <a:spcPct val="20000"/>
        </a:spcBef>
        <a:spcAft>
          <a:spcPct val="0"/>
        </a:spcAft>
        <a:buClr>
          <a:schemeClr val="folHlink"/>
        </a:buClr>
        <a:buFont typeface="Arial" charset="0"/>
        <a:buChar char="-"/>
        <a:defRPr kern="1200">
          <a:solidFill>
            <a:schemeClr val="tx1"/>
          </a:solidFill>
          <a:latin typeface="+mn-lt"/>
          <a:ea typeface="+mn-ea"/>
          <a:cs typeface="+mn-cs"/>
        </a:defRPr>
      </a:lvl4pPr>
      <a:lvl5pPr marL="1703388" indent="-179388" algn="l" rtl="0" eaLnBrk="1" fontAlgn="base" hangingPunct="1">
        <a:spcBef>
          <a:spcPct val="20000"/>
        </a:spcBef>
        <a:spcAft>
          <a:spcPct val="0"/>
        </a:spcAft>
        <a:buClr>
          <a:schemeClr val="folHlink"/>
        </a:buCl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539750" y="827088"/>
            <a:ext cx="7269163"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Master title style</a:t>
            </a:r>
          </a:p>
        </p:txBody>
      </p:sp>
      <p:sp>
        <p:nvSpPr>
          <p:cNvPr id="2051" name="Rectangle 3"/>
          <p:cNvSpPr>
            <a:spLocks noGrp="1" noChangeArrowheads="1"/>
          </p:cNvSpPr>
          <p:nvPr>
            <p:ph type="body" idx="1"/>
          </p:nvPr>
        </p:nvSpPr>
        <p:spPr bwMode="auto">
          <a:xfrm>
            <a:off x="539750" y="1841500"/>
            <a:ext cx="7269163"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1269" name="Rectangle 5"/>
          <p:cNvSpPr>
            <a:spLocks noGrp="1" noChangeArrowheads="1"/>
          </p:cNvSpPr>
          <p:nvPr>
            <p:ph type="ftr" sz="quarter" idx="3"/>
          </p:nvPr>
        </p:nvSpPr>
        <p:spPr bwMode="auto">
          <a:xfrm>
            <a:off x="539750" y="233363"/>
            <a:ext cx="4318000"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eaLnBrk="1" hangingPunct="1">
              <a:spcBef>
                <a:spcPct val="0"/>
              </a:spcBef>
              <a:defRPr sz="800">
                <a:latin typeface="Arial" panose="020B0604020202020204" pitchFamily="34" charset="0"/>
              </a:defRPr>
            </a:lvl1pPr>
          </a:lstStyle>
          <a:p>
            <a:pPr>
              <a:defRPr/>
            </a:pPr>
            <a:r>
              <a:rPr lang="en-GB" altLang="en-US" dirty="0"/>
              <a:t>Presentation Title: View &gt; Header &amp; Footer</a:t>
            </a:r>
          </a:p>
        </p:txBody>
      </p:sp>
      <p:sp>
        <p:nvSpPr>
          <p:cNvPr id="11272" name="Rectangle 8"/>
          <p:cNvSpPr>
            <a:spLocks noGrp="1" noChangeArrowheads="1"/>
          </p:cNvSpPr>
          <p:nvPr>
            <p:ph type="dt" sz="half" idx="2"/>
          </p:nvPr>
        </p:nvSpPr>
        <p:spPr bwMode="auto">
          <a:xfrm>
            <a:off x="6488113" y="6559550"/>
            <a:ext cx="2133600"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eaLnBrk="1" hangingPunct="1">
              <a:spcBef>
                <a:spcPct val="0"/>
              </a:spcBef>
              <a:defRPr sz="800">
                <a:latin typeface="Arial" panose="020B0604020202020204" pitchFamily="34" charset="0"/>
              </a:defRPr>
            </a:lvl1pPr>
          </a:lstStyle>
          <a:p>
            <a:pPr>
              <a:defRPr/>
            </a:pPr>
            <a:fld id="{4AF4159C-6472-41D1-9919-95E0487F4C5B}" type="datetime5">
              <a:rPr lang="en-GB" altLang="en-US" smtClean="0"/>
              <a:t>26-Oct-18</a:t>
            </a:fld>
            <a:endParaRPr lang="en-GB" altLang="en-US" dirty="0"/>
          </a:p>
        </p:txBody>
      </p:sp>
      <p:sp>
        <p:nvSpPr>
          <p:cNvPr id="11273" name="Rectangle 9"/>
          <p:cNvSpPr>
            <a:spLocks noGrp="1" noChangeArrowheads="1"/>
          </p:cNvSpPr>
          <p:nvPr>
            <p:ph type="sldNum" sz="quarter" idx="4"/>
          </p:nvPr>
        </p:nvSpPr>
        <p:spPr bwMode="auto">
          <a:xfrm>
            <a:off x="8701088" y="6559550"/>
            <a:ext cx="1444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eaLnBrk="1" hangingPunct="1">
              <a:defRPr sz="800" smtClean="0"/>
            </a:lvl1pPr>
          </a:lstStyle>
          <a:p>
            <a:pPr>
              <a:defRPr/>
            </a:pPr>
            <a:fld id="{A52176FC-3097-4065-ABE4-7E9C5A3F3358}" type="slidenum">
              <a:rPr lang="en-GB" altLang="en-US"/>
              <a:pPr>
                <a:defRPr/>
              </a:pPr>
              <a:t>‹#›</a:t>
            </a:fld>
            <a:endParaRPr lang="en-GB" altLang="en-US" dirty="0"/>
          </a:p>
        </p:txBody>
      </p:sp>
      <p:sp>
        <p:nvSpPr>
          <p:cNvPr id="2055" name="Text Box 10"/>
          <p:cNvSpPr txBox="1">
            <a:spLocks noChangeArrowheads="1"/>
          </p:cNvSpPr>
          <p:nvPr/>
        </p:nvSpPr>
        <p:spPr bwMode="auto">
          <a:xfrm>
            <a:off x="8661400" y="6559550"/>
            <a:ext cx="3651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50000"/>
              </a:spcBef>
              <a:defRPr sz="1100">
                <a:solidFill>
                  <a:schemeClr val="tx2"/>
                </a:solidFill>
                <a:latin typeface="Arial" panose="020B0604020202020204" pitchFamily="34" charset="0"/>
              </a:defRPr>
            </a:lvl1pPr>
            <a:lvl2pPr marL="742950" indent="-285750">
              <a:spcBef>
                <a:spcPct val="50000"/>
              </a:spcBef>
              <a:defRPr sz="1100">
                <a:solidFill>
                  <a:schemeClr val="tx2"/>
                </a:solidFill>
                <a:latin typeface="Arial" panose="020B0604020202020204" pitchFamily="34" charset="0"/>
              </a:defRPr>
            </a:lvl2pPr>
            <a:lvl3pPr marL="1143000" indent="-228600">
              <a:spcBef>
                <a:spcPct val="50000"/>
              </a:spcBef>
              <a:defRPr sz="1100">
                <a:solidFill>
                  <a:schemeClr val="tx2"/>
                </a:solidFill>
                <a:latin typeface="Arial" panose="020B0604020202020204" pitchFamily="34" charset="0"/>
              </a:defRPr>
            </a:lvl3pPr>
            <a:lvl4pPr marL="1600200" indent="-228600">
              <a:spcBef>
                <a:spcPct val="50000"/>
              </a:spcBef>
              <a:defRPr sz="1100">
                <a:solidFill>
                  <a:schemeClr val="tx2"/>
                </a:solidFill>
                <a:latin typeface="Arial" panose="020B0604020202020204" pitchFamily="34" charset="0"/>
              </a:defRPr>
            </a:lvl4pPr>
            <a:lvl5pPr marL="2057400" indent="-228600">
              <a:spcBef>
                <a:spcPct val="50000"/>
              </a:spcBef>
              <a:defRPr sz="1100">
                <a:solidFill>
                  <a:schemeClr val="tx2"/>
                </a:solidFill>
                <a:latin typeface="Arial" panose="020B0604020202020204" pitchFamily="34" charset="0"/>
              </a:defRPr>
            </a:lvl5pPr>
            <a:lvl6pPr marL="2514600" indent="-228600" eaLnBrk="0" fontAlgn="base" hangingPunct="0">
              <a:spcBef>
                <a:spcPct val="50000"/>
              </a:spcBef>
              <a:spcAft>
                <a:spcPct val="0"/>
              </a:spcAft>
              <a:defRPr sz="1100">
                <a:solidFill>
                  <a:schemeClr val="tx2"/>
                </a:solidFill>
                <a:latin typeface="Arial" panose="020B0604020202020204" pitchFamily="34" charset="0"/>
              </a:defRPr>
            </a:lvl6pPr>
            <a:lvl7pPr marL="2971800" indent="-228600" eaLnBrk="0" fontAlgn="base" hangingPunct="0">
              <a:spcBef>
                <a:spcPct val="50000"/>
              </a:spcBef>
              <a:spcAft>
                <a:spcPct val="0"/>
              </a:spcAft>
              <a:defRPr sz="1100">
                <a:solidFill>
                  <a:schemeClr val="tx2"/>
                </a:solidFill>
                <a:latin typeface="Arial" panose="020B0604020202020204" pitchFamily="34" charset="0"/>
              </a:defRPr>
            </a:lvl7pPr>
            <a:lvl8pPr marL="3429000" indent="-228600" eaLnBrk="0" fontAlgn="base" hangingPunct="0">
              <a:spcBef>
                <a:spcPct val="50000"/>
              </a:spcBef>
              <a:spcAft>
                <a:spcPct val="0"/>
              </a:spcAft>
              <a:defRPr sz="1100">
                <a:solidFill>
                  <a:schemeClr val="tx2"/>
                </a:solidFill>
                <a:latin typeface="Arial" panose="020B0604020202020204" pitchFamily="34" charset="0"/>
              </a:defRPr>
            </a:lvl8pPr>
            <a:lvl9pPr marL="3886200" indent="-228600" eaLnBrk="0" fontAlgn="base" hangingPunct="0">
              <a:spcBef>
                <a:spcPct val="50000"/>
              </a:spcBef>
              <a:spcAft>
                <a:spcPct val="0"/>
              </a:spcAft>
              <a:defRPr sz="1100">
                <a:solidFill>
                  <a:schemeClr val="tx2"/>
                </a:solidFill>
                <a:latin typeface="Arial" panose="020B0604020202020204" pitchFamily="34" charset="0"/>
              </a:defRPr>
            </a:lvl9pPr>
          </a:lstStyle>
          <a:p>
            <a:pPr eaLnBrk="1" hangingPunct="1">
              <a:defRPr/>
            </a:pPr>
            <a:r>
              <a:rPr lang="en-GB" altLang="en-US" sz="800" dirty="0"/>
              <a:t>/</a:t>
            </a:r>
          </a:p>
        </p:txBody>
      </p:sp>
    </p:spTree>
  </p:cSld>
  <p:clrMap bg1="lt1" tx1="dk1" bg2="lt2" tx2="dk2" accent1="accent1" accent2="accent2" accent3="accent3" accent4="accent4" accent5="accent5" accent6="accent6" hlink="hlink" folHlink="folHlink"/>
  <p:sldLayoutIdLst>
    <p:sldLayoutId id="2147483909" r:id="rId1"/>
    <p:sldLayoutId id="2147483910" r:id="rId2"/>
    <p:sldLayoutId id="2147483911" r:id="rId3"/>
    <p:sldLayoutId id="2147483912" r:id="rId4"/>
    <p:sldLayoutId id="2147483913" r:id="rId5"/>
    <p:sldLayoutId id="2147483914" r:id="rId6"/>
    <p:sldLayoutId id="2147483915" r:id="rId7"/>
    <p:sldLayoutId id="2147483916" r:id="rId8"/>
    <p:sldLayoutId id="2147483917" r:id="rId9"/>
    <p:sldLayoutId id="2147483918" r:id="rId10"/>
    <p:sldLayoutId id="2147483919" r:id="rId11"/>
  </p:sldLayoutIdLst>
  <p:hf sldNum="0" hdr="0" ftr="0" dt="0"/>
  <p:txStyles>
    <p:titleStyle>
      <a:lvl1pPr algn="l" rtl="0" eaLnBrk="0" fontAlgn="base" hangingPunct="0">
        <a:spcBef>
          <a:spcPct val="0"/>
        </a:spcBef>
        <a:spcAft>
          <a:spcPct val="0"/>
        </a:spcAft>
        <a:defRPr sz="2800" b="1" i="1" kern="1200">
          <a:solidFill>
            <a:schemeClr val="tx2"/>
          </a:solidFill>
          <a:latin typeface="+mj-lt"/>
          <a:ea typeface="+mj-ea"/>
          <a:cs typeface="+mj-cs"/>
        </a:defRPr>
      </a:lvl1pPr>
      <a:lvl2pPr algn="l" rtl="0" eaLnBrk="0" fontAlgn="base" hangingPunct="0">
        <a:spcBef>
          <a:spcPct val="0"/>
        </a:spcBef>
        <a:spcAft>
          <a:spcPct val="0"/>
        </a:spcAft>
        <a:defRPr sz="2800" b="1" i="1">
          <a:solidFill>
            <a:schemeClr val="tx2"/>
          </a:solidFill>
          <a:latin typeface="Arial" panose="020B0604020202020204" pitchFamily="34" charset="0"/>
        </a:defRPr>
      </a:lvl2pPr>
      <a:lvl3pPr algn="l" rtl="0" eaLnBrk="0" fontAlgn="base" hangingPunct="0">
        <a:spcBef>
          <a:spcPct val="0"/>
        </a:spcBef>
        <a:spcAft>
          <a:spcPct val="0"/>
        </a:spcAft>
        <a:defRPr sz="2800" b="1" i="1">
          <a:solidFill>
            <a:schemeClr val="tx2"/>
          </a:solidFill>
          <a:latin typeface="Arial" panose="020B0604020202020204" pitchFamily="34" charset="0"/>
        </a:defRPr>
      </a:lvl3pPr>
      <a:lvl4pPr algn="l" rtl="0" eaLnBrk="0" fontAlgn="base" hangingPunct="0">
        <a:spcBef>
          <a:spcPct val="0"/>
        </a:spcBef>
        <a:spcAft>
          <a:spcPct val="0"/>
        </a:spcAft>
        <a:defRPr sz="2800" b="1" i="1">
          <a:solidFill>
            <a:schemeClr val="tx2"/>
          </a:solidFill>
          <a:latin typeface="Arial" panose="020B0604020202020204" pitchFamily="34" charset="0"/>
        </a:defRPr>
      </a:lvl4pPr>
      <a:lvl5pPr algn="l" rtl="0" eaLnBrk="0" fontAlgn="base" hangingPunct="0">
        <a:spcBef>
          <a:spcPct val="0"/>
        </a:spcBef>
        <a:spcAft>
          <a:spcPct val="0"/>
        </a:spcAft>
        <a:defRPr sz="2800" b="1" i="1">
          <a:solidFill>
            <a:schemeClr val="tx2"/>
          </a:solidFill>
          <a:latin typeface="Arial" panose="020B0604020202020204" pitchFamily="34" charset="0"/>
        </a:defRPr>
      </a:lvl5pPr>
      <a:lvl6pPr marL="457200" algn="l" rtl="0" fontAlgn="base">
        <a:spcBef>
          <a:spcPct val="0"/>
        </a:spcBef>
        <a:spcAft>
          <a:spcPct val="0"/>
        </a:spcAft>
        <a:defRPr sz="2800" b="1" i="1">
          <a:solidFill>
            <a:schemeClr val="tx2"/>
          </a:solidFill>
          <a:latin typeface="Arial" panose="020B0604020202020204" pitchFamily="34" charset="0"/>
        </a:defRPr>
      </a:lvl6pPr>
      <a:lvl7pPr marL="914400" algn="l" rtl="0" fontAlgn="base">
        <a:spcBef>
          <a:spcPct val="0"/>
        </a:spcBef>
        <a:spcAft>
          <a:spcPct val="0"/>
        </a:spcAft>
        <a:defRPr sz="2800" b="1" i="1">
          <a:solidFill>
            <a:schemeClr val="tx2"/>
          </a:solidFill>
          <a:latin typeface="Arial" panose="020B0604020202020204" pitchFamily="34" charset="0"/>
        </a:defRPr>
      </a:lvl7pPr>
      <a:lvl8pPr marL="1371600" algn="l" rtl="0" fontAlgn="base">
        <a:spcBef>
          <a:spcPct val="0"/>
        </a:spcBef>
        <a:spcAft>
          <a:spcPct val="0"/>
        </a:spcAft>
        <a:defRPr sz="2800" b="1" i="1">
          <a:solidFill>
            <a:schemeClr val="tx2"/>
          </a:solidFill>
          <a:latin typeface="Arial" panose="020B0604020202020204" pitchFamily="34" charset="0"/>
        </a:defRPr>
      </a:lvl8pPr>
      <a:lvl9pPr marL="1828800" algn="l" rtl="0" fontAlgn="base">
        <a:spcBef>
          <a:spcPct val="0"/>
        </a:spcBef>
        <a:spcAft>
          <a:spcPct val="0"/>
        </a:spcAft>
        <a:defRPr sz="2800" b="1" i="1">
          <a:solidFill>
            <a:schemeClr val="tx2"/>
          </a:solidFill>
          <a:latin typeface="Arial" panose="020B0604020202020204" pitchFamily="34" charset="0"/>
        </a:defRPr>
      </a:lvl9pPr>
    </p:titleStyle>
    <p:bodyStyle>
      <a:lvl1pPr algn="l" rtl="0" eaLnBrk="0" fontAlgn="base" hangingPunct="0">
        <a:spcBef>
          <a:spcPct val="20000"/>
        </a:spcBef>
        <a:spcAft>
          <a:spcPct val="0"/>
        </a:spcAft>
        <a:buClr>
          <a:schemeClr val="folHlink"/>
        </a:buClr>
        <a:buSzPct val="50000"/>
        <a:buFont typeface="Arial" charset="0"/>
        <a:defRPr kern="1200">
          <a:solidFill>
            <a:schemeClr val="tx1"/>
          </a:solidFill>
          <a:latin typeface="+mn-lt"/>
          <a:ea typeface="+mn-ea"/>
          <a:cs typeface="+mn-cs"/>
        </a:defRPr>
      </a:lvl1pPr>
      <a:lvl2pPr marL="360363" indent="-180975" algn="l" rtl="0" eaLnBrk="0" fontAlgn="base" hangingPunct="0">
        <a:spcBef>
          <a:spcPct val="20000"/>
        </a:spcBef>
        <a:spcAft>
          <a:spcPct val="0"/>
        </a:spcAft>
        <a:buClr>
          <a:schemeClr val="folHlink"/>
        </a:buClr>
        <a:buSzPct val="50000"/>
        <a:buFont typeface="Arial" charset="0"/>
        <a:buChar char="►"/>
        <a:defRPr kern="1200">
          <a:solidFill>
            <a:schemeClr val="tx1"/>
          </a:solidFill>
          <a:latin typeface="+mn-lt"/>
          <a:ea typeface="+mn-ea"/>
          <a:cs typeface="+mn-cs"/>
        </a:defRPr>
      </a:lvl2pPr>
      <a:lvl3pPr marL="806450" indent="-180975" algn="l" rtl="0" eaLnBrk="0" fontAlgn="base" hangingPunct="0">
        <a:spcBef>
          <a:spcPct val="20000"/>
        </a:spcBef>
        <a:spcAft>
          <a:spcPct val="0"/>
        </a:spcAft>
        <a:buClr>
          <a:schemeClr val="folHlink"/>
        </a:buClr>
        <a:buChar char="•"/>
        <a:defRPr kern="1200">
          <a:solidFill>
            <a:schemeClr val="tx1"/>
          </a:solidFill>
          <a:latin typeface="+mn-lt"/>
          <a:ea typeface="+mn-ea"/>
          <a:cs typeface="+mn-cs"/>
        </a:defRPr>
      </a:lvl3pPr>
      <a:lvl4pPr marL="1257300" indent="-184150" algn="l" rtl="0" eaLnBrk="0" fontAlgn="base" hangingPunct="0">
        <a:spcBef>
          <a:spcPct val="20000"/>
        </a:spcBef>
        <a:spcAft>
          <a:spcPct val="0"/>
        </a:spcAft>
        <a:buClr>
          <a:schemeClr val="folHlink"/>
        </a:buClr>
        <a:buFont typeface="Arial" charset="0"/>
        <a:buChar char="-"/>
        <a:defRPr kern="1200">
          <a:solidFill>
            <a:schemeClr val="tx1"/>
          </a:solidFill>
          <a:latin typeface="+mn-lt"/>
          <a:ea typeface="+mn-ea"/>
          <a:cs typeface="+mn-cs"/>
        </a:defRPr>
      </a:lvl4pPr>
      <a:lvl5pPr marL="1703388" indent="-179388" algn="l" rtl="0" eaLnBrk="0" fontAlgn="base" hangingPunct="0">
        <a:spcBef>
          <a:spcPct val="20000"/>
        </a:spcBef>
        <a:spcAft>
          <a:spcPct val="0"/>
        </a:spcAft>
        <a:buClr>
          <a:schemeClr val="folHlink"/>
        </a:buCl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539750" y="827088"/>
            <a:ext cx="7269163"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Master title style</a:t>
            </a:r>
          </a:p>
        </p:txBody>
      </p:sp>
      <p:sp>
        <p:nvSpPr>
          <p:cNvPr id="3075" name="Rectangle 3"/>
          <p:cNvSpPr>
            <a:spLocks noGrp="1" noChangeArrowheads="1"/>
          </p:cNvSpPr>
          <p:nvPr>
            <p:ph type="body" idx="1"/>
          </p:nvPr>
        </p:nvSpPr>
        <p:spPr bwMode="auto">
          <a:xfrm>
            <a:off x="539750" y="1841500"/>
            <a:ext cx="6408738"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71013" name="Rectangle 5"/>
          <p:cNvSpPr>
            <a:spLocks noGrp="1" noChangeArrowheads="1"/>
          </p:cNvSpPr>
          <p:nvPr>
            <p:ph type="ftr" sz="quarter" idx="3"/>
          </p:nvPr>
        </p:nvSpPr>
        <p:spPr bwMode="auto">
          <a:xfrm>
            <a:off x="539750" y="233363"/>
            <a:ext cx="4318000"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eaLnBrk="1" hangingPunct="1">
              <a:spcBef>
                <a:spcPct val="0"/>
              </a:spcBef>
              <a:defRPr sz="800">
                <a:latin typeface="Arial" panose="020B0604020202020204" pitchFamily="34" charset="0"/>
              </a:defRPr>
            </a:lvl1pPr>
          </a:lstStyle>
          <a:p>
            <a:pPr>
              <a:defRPr/>
            </a:pPr>
            <a:r>
              <a:rPr lang="en-GB" altLang="en-US" dirty="0"/>
              <a:t>Presentation Title: View &gt; Header &amp; Footer</a:t>
            </a:r>
          </a:p>
        </p:txBody>
      </p:sp>
      <p:sp>
        <p:nvSpPr>
          <p:cNvPr id="171018" name="Rectangle 10"/>
          <p:cNvSpPr>
            <a:spLocks noGrp="1" noChangeArrowheads="1"/>
          </p:cNvSpPr>
          <p:nvPr>
            <p:ph type="dt" sz="half" idx="2"/>
          </p:nvPr>
        </p:nvSpPr>
        <p:spPr bwMode="auto">
          <a:xfrm>
            <a:off x="6488113" y="6559550"/>
            <a:ext cx="2133600"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eaLnBrk="1" hangingPunct="1">
              <a:spcBef>
                <a:spcPct val="0"/>
              </a:spcBef>
              <a:defRPr sz="800">
                <a:latin typeface="Arial" panose="020B0604020202020204" pitchFamily="34" charset="0"/>
              </a:defRPr>
            </a:lvl1pPr>
          </a:lstStyle>
          <a:p>
            <a:pPr>
              <a:defRPr/>
            </a:pPr>
            <a:fld id="{86AAAD1A-4FE9-4723-8C25-BCF305F2AB9D}" type="datetime5">
              <a:rPr lang="en-GB" altLang="en-US" smtClean="0"/>
              <a:t>26-Oct-18</a:t>
            </a:fld>
            <a:endParaRPr lang="en-GB" altLang="en-US" dirty="0"/>
          </a:p>
        </p:txBody>
      </p:sp>
      <p:sp>
        <p:nvSpPr>
          <p:cNvPr id="171019" name="Rectangle 11"/>
          <p:cNvSpPr>
            <a:spLocks noGrp="1" noChangeArrowheads="1"/>
          </p:cNvSpPr>
          <p:nvPr>
            <p:ph type="sldNum" sz="quarter" idx="4"/>
          </p:nvPr>
        </p:nvSpPr>
        <p:spPr bwMode="auto">
          <a:xfrm>
            <a:off x="8701088" y="6559550"/>
            <a:ext cx="1444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eaLnBrk="1" hangingPunct="1">
              <a:defRPr sz="800" smtClean="0"/>
            </a:lvl1pPr>
          </a:lstStyle>
          <a:p>
            <a:pPr>
              <a:defRPr/>
            </a:pPr>
            <a:fld id="{259CCB0D-91DD-4E81-A949-18D0264AF758}" type="slidenum">
              <a:rPr lang="en-GB" altLang="en-US"/>
              <a:pPr>
                <a:defRPr/>
              </a:pPr>
              <a:t>‹#›</a:t>
            </a:fld>
            <a:endParaRPr lang="en-GB" altLang="en-US" dirty="0"/>
          </a:p>
        </p:txBody>
      </p:sp>
      <p:sp>
        <p:nvSpPr>
          <p:cNvPr id="3079" name="Text Box 12"/>
          <p:cNvSpPr txBox="1">
            <a:spLocks noChangeArrowheads="1"/>
          </p:cNvSpPr>
          <p:nvPr/>
        </p:nvSpPr>
        <p:spPr bwMode="auto">
          <a:xfrm>
            <a:off x="8661400" y="6559550"/>
            <a:ext cx="3651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50000"/>
              </a:spcBef>
              <a:defRPr sz="1100">
                <a:solidFill>
                  <a:schemeClr val="tx2"/>
                </a:solidFill>
                <a:latin typeface="Arial" panose="020B0604020202020204" pitchFamily="34" charset="0"/>
              </a:defRPr>
            </a:lvl1pPr>
            <a:lvl2pPr marL="742950" indent="-285750">
              <a:spcBef>
                <a:spcPct val="50000"/>
              </a:spcBef>
              <a:defRPr sz="1100">
                <a:solidFill>
                  <a:schemeClr val="tx2"/>
                </a:solidFill>
                <a:latin typeface="Arial" panose="020B0604020202020204" pitchFamily="34" charset="0"/>
              </a:defRPr>
            </a:lvl2pPr>
            <a:lvl3pPr marL="1143000" indent="-228600">
              <a:spcBef>
                <a:spcPct val="50000"/>
              </a:spcBef>
              <a:defRPr sz="1100">
                <a:solidFill>
                  <a:schemeClr val="tx2"/>
                </a:solidFill>
                <a:latin typeface="Arial" panose="020B0604020202020204" pitchFamily="34" charset="0"/>
              </a:defRPr>
            </a:lvl3pPr>
            <a:lvl4pPr marL="1600200" indent="-228600">
              <a:spcBef>
                <a:spcPct val="50000"/>
              </a:spcBef>
              <a:defRPr sz="1100">
                <a:solidFill>
                  <a:schemeClr val="tx2"/>
                </a:solidFill>
                <a:latin typeface="Arial" panose="020B0604020202020204" pitchFamily="34" charset="0"/>
              </a:defRPr>
            </a:lvl4pPr>
            <a:lvl5pPr marL="2057400" indent="-228600">
              <a:spcBef>
                <a:spcPct val="50000"/>
              </a:spcBef>
              <a:defRPr sz="1100">
                <a:solidFill>
                  <a:schemeClr val="tx2"/>
                </a:solidFill>
                <a:latin typeface="Arial" panose="020B0604020202020204" pitchFamily="34" charset="0"/>
              </a:defRPr>
            </a:lvl5pPr>
            <a:lvl6pPr marL="2514600" indent="-228600" eaLnBrk="0" fontAlgn="base" hangingPunct="0">
              <a:spcBef>
                <a:spcPct val="50000"/>
              </a:spcBef>
              <a:spcAft>
                <a:spcPct val="0"/>
              </a:spcAft>
              <a:defRPr sz="1100">
                <a:solidFill>
                  <a:schemeClr val="tx2"/>
                </a:solidFill>
                <a:latin typeface="Arial" panose="020B0604020202020204" pitchFamily="34" charset="0"/>
              </a:defRPr>
            </a:lvl6pPr>
            <a:lvl7pPr marL="2971800" indent="-228600" eaLnBrk="0" fontAlgn="base" hangingPunct="0">
              <a:spcBef>
                <a:spcPct val="50000"/>
              </a:spcBef>
              <a:spcAft>
                <a:spcPct val="0"/>
              </a:spcAft>
              <a:defRPr sz="1100">
                <a:solidFill>
                  <a:schemeClr val="tx2"/>
                </a:solidFill>
                <a:latin typeface="Arial" panose="020B0604020202020204" pitchFamily="34" charset="0"/>
              </a:defRPr>
            </a:lvl7pPr>
            <a:lvl8pPr marL="3429000" indent="-228600" eaLnBrk="0" fontAlgn="base" hangingPunct="0">
              <a:spcBef>
                <a:spcPct val="50000"/>
              </a:spcBef>
              <a:spcAft>
                <a:spcPct val="0"/>
              </a:spcAft>
              <a:defRPr sz="1100">
                <a:solidFill>
                  <a:schemeClr val="tx2"/>
                </a:solidFill>
                <a:latin typeface="Arial" panose="020B0604020202020204" pitchFamily="34" charset="0"/>
              </a:defRPr>
            </a:lvl8pPr>
            <a:lvl9pPr marL="3886200" indent="-228600" eaLnBrk="0" fontAlgn="base" hangingPunct="0">
              <a:spcBef>
                <a:spcPct val="50000"/>
              </a:spcBef>
              <a:spcAft>
                <a:spcPct val="0"/>
              </a:spcAft>
              <a:defRPr sz="1100">
                <a:solidFill>
                  <a:schemeClr val="tx2"/>
                </a:solidFill>
                <a:latin typeface="Arial" panose="020B0604020202020204" pitchFamily="34" charset="0"/>
              </a:defRPr>
            </a:lvl9pPr>
          </a:lstStyle>
          <a:p>
            <a:pPr eaLnBrk="1" hangingPunct="1">
              <a:defRPr/>
            </a:pPr>
            <a:r>
              <a:rPr lang="en-GB" altLang="en-US" sz="800" dirty="0"/>
              <a:t>/</a:t>
            </a:r>
          </a:p>
        </p:txBody>
      </p:sp>
    </p:spTree>
  </p:cSld>
  <p:clrMap bg1="lt1" tx1="dk1" bg2="lt2" tx2="dk2" accent1="accent1" accent2="accent2" accent3="accent3" accent4="accent4" accent5="accent5" accent6="accent6" hlink="hlink" folHlink="folHlink"/>
  <p:sldLayoutIdLst>
    <p:sldLayoutId id="2147483920" r:id="rId1"/>
    <p:sldLayoutId id="2147483921" r:id="rId2"/>
    <p:sldLayoutId id="2147483922" r:id="rId3"/>
    <p:sldLayoutId id="2147483923" r:id="rId4"/>
    <p:sldLayoutId id="2147483924" r:id="rId5"/>
    <p:sldLayoutId id="2147483925" r:id="rId6"/>
    <p:sldLayoutId id="2147483926" r:id="rId7"/>
    <p:sldLayoutId id="2147483927" r:id="rId8"/>
    <p:sldLayoutId id="2147483928" r:id="rId9"/>
    <p:sldLayoutId id="2147483929" r:id="rId10"/>
    <p:sldLayoutId id="2147483930" r:id="rId11"/>
  </p:sldLayoutIdLst>
  <p:hf sldNum="0" hdr="0" ftr="0" dt="0"/>
  <p:txStyles>
    <p:titleStyle>
      <a:lvl1pPr algn="l" rtl="0" eaLnBrk="0" fontAlgn="base" hangingPunct="0">
        <a:spcBef>
          <a:spcPct val="0"/>
        </a:spcBef>
        <a:spcAft>
          <a:spcPct val="0"/>
        </a:spcAft>
        <a:defRPr sz="2800" b="1" i="1" kern="1200">
          <a:solidFill>
            <a:schemeClr val="tx2"/>
          </a:solidFill>
          <a:latin typeface="+mj-lt"/>
          <a:ea typeface="+mj-ea"/>
          <a:cs typeface="+mj-cs"/>
        </a:defRPr>
      </a:lvl1pPr>
      <a:lvl2pPr algn="l" rtl="0" eaLnBrk="0" fontAlgn="base" hangingPunct="0">
        <a:spcBef>
          <a:spcPct val="0"/>
        </a:spcBef>
        <a:spcAft>
          <a:spcPct val="0"/>
        </a:spcAft>
        <a:defRPr sz="2800" b="1" i="1">
          <a:solidFill>
            <a:schemeClr val="tx2"/>
          </a:solidFill>
          <a:latin typeface="Arial" panose="020B0604020202020204" pitchFamily="34" charset="0"/>
        </a:defRPr>
      </a:lvl2pPr>
      <a:lvl3pPr algn="l" rtl="0" eaLnBrk="0" fontAlgn="base" hangingPunct="0">
        <a:spcBef>
          <a:spcPct val="0"/>
        </a:spcBef>
        <a:spcAft>
          <a:spcPct val="0"/>
        </a:spcAft>
        <a:defRPr sz="2800" b="1" i="1">
          <a:solidFill>
            <a:schemeClr val="tx2"/>
          </a:solidFill>
          <a:latin typeface="Arial" panose="020B0604020202020204" pitchFamily="34" charset="0"/>
        </a:defRPr>
      </a:lvl3pPr>
      <a:lvl4pPr algn="l" rtl="0" eaLnBrk="0" fontAlgn="base" hangingPunct="0">
        <a:spcBef>
          <a:spcPct val="0"/>
        </a:spcBef>
        <a:spcAft>
          <a:spcPct val="0"/>
        </a:spcAft>
        <a:defRPr sz="2800" b="1" i="1">
          <a:solidFill>
            <a:schemeClr val="tx2"/>
          </a:solidFill>
          <a:latin typeface="Arial" panose="020B0604020202020204" pitchFamily="34" charset="0"/>
        </a:defRPr>
      </a:lvl4pPr>
      <a:lvl5pPr algn="l" rtl="0" eaLnBrk="0" fontAlgn="base" hangingPunct="0">
        <a:spcBef>
          <a:spcPct val="0"/>
        </a:spcBef>
        <a:spcAft>
          <a:spcPct val="0"/>
        </a:spcAft>
        <a:defRPr sz="2800" b="1" i="1">
          <a:solidFill>
            <a:schemeClr val="tx2"/>
          </a:solidFill>
          <a:latin typeface="Arial" panose="020B0604020202020204" pitchFamily="34" charset="0"/>
        </a:defRPr>
      </a:lvl5pPr>
      <a:lvl6pPr marL="457200" algn="l" rtl="0" fontAlgn="base">
        <a:spcBef>
          <a:spcPct val="0"/>
        </a:spcBef>
        <a:spcAft>
          <a:spcPct val="0"/>
        </a:spcAft>
        <a:defRPr sz="2800" b="1" i="1">
          <a:solidFill>
            <a:schemeClr val="tx2"/>
          </a:solidFill>
          <a:latin typeface="Arial" panose="020B0604020202020204" pitchFamily="34" charset="0"/>
        </a:defRPr>
      </a:lvl6pPr>
      <a:lvl7pPr marL="914400" algn="l" rtl="0" fontAlgn="base">
        <a:spcBef>
          <a:spcPct val="0"/>
        </a:spcBef>
        <a:spcAft>
          <a:spcPct val="0"/>
        </a:spcAft>
        <a:defRPr sz="2800" b="1" i="1">
          <a:solidFill>
            <a:schemeClr val="tx2"/>
          </a:solidFill>
          <a:latin typeface="Arial" panose="020B0604020202020204" pitchFamily="34" charset="0"/>
        </a:defRPr>
      </a:lvl7pPr>
      <a:lvl8pPr marL="1371600" algn="l" rtl="0" fontAlgn="base">
        <a:spcBef>
          <a:spcPct val="0"/>
        </a:spcBef>
        <a:spcAft>
          <a:spcPct val="0"/>
        </a:spcAft>
        <a:defRPr sz="2800" b="1" i="1">
          <a:solidFill>
            <a:schemeClr val="tx2"/>
          </a:solidFill>
          <a:latin typeface="Arial" panose="020B0604020202020204" pitchFamily="34" charset="0"/>
        </a:defRPr>
      </a:lvl8pPr>
      <a:lvl9pPr marL="1828800" algn="l" rtl="0" fontAlgn="base">
        <a:spcBef>
          <a:spcPct val="0"/>
        </a:spcBef>
        <a:spcAft>
          <a:spcPct val="0"/>
        </a:spcAft>
        <a:defRPr sz="2800" b="1" i="1">
          <a:solidFill>
            <a:schemeClr val="tx2"/>
          </a:solidFill>
          <a:latin typeface="Arial" panose="020B0604020202020204" pitchFamily="34" charset="0"/>
        </a:defRPr>
      </a:lvl9pPr>
    </p:titleStyle>
    <p:bodyStyle>
      <a:lvl1pPr algn="l" rtl="0" eaLnBrk="0" fontAlgn="base" hangingPunct="0">
        <a:spcBef>
          <a:spcPct val="20000"/>
        </a:spcBef>
        <a:spcAft>
          <a:spcPct val="0"/>
        </a:spcAft>
        <a:buClr>
          <a:schemeClr val="folHlink"/>
        </a:buClr>
        <a:buSzPct val="50000"/>
        <a:buFont typeface="Arial" charset="0"/>
        <a:defRPr kern="1200">
          <a:solidFill>
            <a:schemeClr val="tx1"/>
          </a:solidFill>
          <a:latin typeface="+mn-lt"/>
          <a:ea typeface="+mn-ea"/>
          <a:cs typeface="+mn-cs"/>
        </a:defRPr>
      </a:lvl1pPr>
      <a:lvl2pPr marL="360363" indent="-180975" algn="l" rtl="0" eaLnBrk="0" fontAlgn="base" hangingPunct="0">
        <a:spcBef>
          <a:spcPct val="20000"/>
        </a:spcBef>
        <a:spcAft>
          <a:spcPct val="0"/>
        </a:spcAft>
        <a:buClr>
          <a:schemeClr val="folHlink"/>
        </a:buClr>
        <a:buSzPct val="50000"/>
        <a:buFont typeface="Arial" charset="0"/>
        <a:buChar char="►"/>
        <a:defRPr kern="1200">
          <a:solidFill>
            <a:schemeClr val="tx1"/>
          </a:solidFill>
          <a:latin typeface="+mn-lt"/>
          <a:ea typeface="+mn-ea"/>
          <a:cs typeface="+mn-cs"/>
        </a:defRPr>
      </a:lvl2pPr>
      <a:lvl3pPr marL="806450" indent="-180975" algn="l" rtl="0" eaLnBrk="0" fontAlgn="base" hangingPunct="0">
        <a:spcBef>
          <a:spcPct val="20000"/>
        </a:spcBef>
        <a:spcAft>
          <a:spcPct val="0"/>
        </a:spcAft>
        <a:buClr>
          <a:schemeClr val="folHlink"/>
        </a:buClr>
        <a:buChar char="•"/>
        <a:defRPr kern="1200">
          <a:solidFill>
            <a:schemeClr val="tx1"/>
          </a:solidFill>
          <a:latin typeface="+mn-lt"/>
          <a:ea typeface="+mn-ea"/>
          <a:cs typeface="+mn-cs"/>
        </a:defRPr>
      </a:lvl3pPr>
      <a:lvl4pPr marL="1257300" indent="-184150" algn="l" rtl="0" eaLnBrk="0" fontAlgn="base" hangingPunct="0">
        <a:spcBef>
          <a:spcPct val="20000"/>
        </a:spcBef>
        <a:spcAft>
          <a:spcPct val="0"/>
        </a:spcAft>
        <a:buClr>
          <a:schemeClr val="folHlink"/>
        </a:buClr>
        <a:buFont typeface="Arial" charset="0"/>
        <a:buChar char="-"/>
        <a:defRPr kern="1200">
          <a:solidFill>
            <a:schemeClr val="tx1"/>
          </a:solidFill>
          <a:latin typeface="+mn-lt"/>
          <a:ea typeface="+mn-ea"/>
          <a:cs typeface="+mn-cs"/>
        </a:defRPr>
      </a:lvl4pPr>
      <a:lvl5pPr marL="1703388" indent="-179388" algn="l" rtl="0" eaLnBrk="0" fontAlgn="base" hangingPunct="0">
        <a:spcBef>
          <a:spcPct val="20000"/>
        </a:spcBef>
        <a:spcAft>
          <a:spcPct val="0"/>
        </a:spcAft>
        <a:buClr>
          <a:schemeClr val="folHlink"/>
        </a:buCl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539750" y="827088"/>
            <a:ext cx="7269163"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Master title style</a:t>
            </a:r>
          </a:p>
        </p:txBody>
      </p:sp>
      <p:sp>
        <p:nvSpPr>
          <p:cNvPr id="4099" name="Rectangle 3"/>
          <p:cNvSpPr>
            <a:spLocks noGrp="1" noChangeArrowheads="1"/>
          </p:cNvSpPr>
          <p:nvPr>
            <p:ph type="body" idx="1"/>
          </p:nvPr>
        </p:nvSpPr>
        <p:spPr bwMode="auto">
          <a:xfrm>
            <a:off x="539750" y="1841500"/>
            <a:ext cx="8061325"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4453" name="Rectangle 5"/>
          <p:cNvSpPr>
            <a:spLocks noGrp="1" noChangeArrowheads="1"/>
          </p:cNvSpPr>
          <p:nvPr>
            <p:ph type="ftr" sz="quarter" idx="3"/>
          </p:nvPr>
        </p:nvSpPr>
        <p:spPr bwMode="auto">
          <a:xfrm>
            <a:off x="539750" y="233363"/>
            <a:ext cx="4318000"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eaLnBrk="1" hangingPunct="1">
              <a:spcBef>
                <a:spcPct val="0"/>
              </a:spcBef>
              <a:defRPr sz="800">
                <a:latin typeface="Arial" panose="020B0604020202020204" pitchFamily="34" charset="0"/>
              </a:defRPr>
            </a:lvl1pPr>
          </a:lstStyle>
          <a:p>
            <a:pPr>
              <a:defRPr/>
            </a:pPr>
            <a:r>
              <a:rPr lang="en-GB" altLang="en-US" dirty="0"/>
              <a:t>Presentation Title: View &gt; Header &amp; Footer</a:t>
            </a:r>
          </a:p>
        </p:txBody>
      </p:sp>
      <p:sp>
        <p:nvSpPr>
          <p:cNvPr id="104456" name="Rectangle 8"/>
          <p:cNvSpPr>
            <a:spLocks noGrp="1" noChangeArrowheads="1"/>
          </p:cNvSpPr>
          <p:nvPr>
            <p:ph type="dt" sz="half" idx="2"/>
          </p:nvPr>
        </p:nvSpPr>
        <p:spPr bwMode="auto">
          <a:xfrm>
            <a:off x="6488113" y="6559550"/>
            <a:ext cx="2133600"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eaLnBrk="1" hangingPunct="1">
              <a:spcBef>
                <a:spcPct val="0"/>
              </a:spcBef>
              <a:defRPr sz="800">
                <a:latin typeface="Arial" panose="020B0604020202020204" pitchFamily="34" charset="0"/>
              </a:defRPr>
            </a:lvl1pPr>
          </a:lstStyle>
          <a:p>
            <a:pPr>
              <a:defRPr/>
            </a:pPr>
            <a:fld id="{629EDC93-BD03-4CB3-AD34-7CF1B1EB076B}" type="datetime5">
              <a:rPr lang="en-GB" altLang="en-US" smtClean="0"/>
              <a:t>26-Oct-18</a:t>
            </a:fld>
            <a:endParaRPr lang="en-GB" altLang="en-US" dirty="0"/>
          </a:p>
        </p:txBody>
      </p:sp>
      <p:sp>
        <p:nvSpPr>
          <p:cNvPr id="104457" name="Rectangle 9"/>
          <p:cNvSpPr>
            <a:spLocks noGrp="1" noChangeArrowheads="1"/>
          </p:cNvSpPr>
          <p:nvPr>
            <p:ph type="sldNum" sz="quarter" idx="4"/>
          </p:nvPr>
        </p:nvSpPr>
        <p:spPr bwMode="auto">
          <a:xfrm>
            <a:off x="8701088" y="6559550"/>
            <a:ext cx="1444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eaLnBrk="1" hangingPunct="1">
              <a:defRPr sz="800" smtClean="0"/>
            </a:lvl1pPr>
          </a:lstStyle>
          <a:p>
            <a:pPr>
              <a:defRPr/>
            </a:pPr>
            <a:fld id="{7290BCF5-E4B1-482C-93D3-7263EF202AB3}" type="slidenum">
              <a:rPr lang="en-GB" altLang="en-US"/>
              <a:pPr>
                <a:defRPr/>
              </a:pPr>
              <a:t>‹#›</a:t>
            </a:fld>
            <a:endParaRPr lang="en-GB" altLang="en-US" dirty="0"/>
          </a:p>
        </p:txBody>
      </p:sp>
      <p:sp>
        <p:nvSpPr>
          <p:cNvPr id="4103" name="Text Box 10"/>
          <p:cNvSpPr txBox="1">
            <a:spLocks noChangeArrowheads="1"/>
          </p:cNvSpPr>
          <p:nvPr/>
        </p:nvSpPr>
        <p:spPr bwMode="auto">
          <a:xfrm>
            <a:off x="8661400" y="6559550"/>
            <a:ext cx="3651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50000"/>
              </a:spcBef>
              <a:defRPr sz="1100">
                <a:solidFill>
                  <a:schemeClr val="tx2"/>
                </a:solidFill>
                <a:latin typeface="Arial" panose="020B0604020202020204" pitchFamily="34" charset="0"/>
              </a:defRPr>
            </a:lvl1pPr>
            <a:lvl2pPr marL="742950" indent="-285750">
              <a:spcBef>
                <a:spcPct val="50000"/>
              </a:spcBef>
              <a:defRPr sz="1100">
                <a:solidFill>
                  <a:schemeClr val="tx2"/>
                </a:solidFill>
                <a:latin typeface="Arial" panose="020B0604020202020204" pitchFamily="34" charset="0"/>
              </a:defRPr>
            </a:lvl2pPr>
            <a:lvl3pPr marL="1143000" indent="-228600">
              <a:spcBef>
                <a:spcPct val="50000"/>
              </a:spcBef>
              <a:defRPr sz="1100">
                <a:solidFill>
                  <a:schemeClr val="tx2"/>
                </a:solidFill>
                <a:latin typeface="Arial" panose="020B0604020202020204" pitchFamily="34" charset="0"/>
              </a:defRPr>
            </a:lvl3pPr>
            <a:lvl4pPr marL="1600200" indent="-228600">
              <a:spcBef>
                <a:spcPct val="50000"/>
              </a:spcBef>
              <a:defRPr sz="1100">
                <a:solidFill>
                  <a:schemeClr val="tx2"/>
                </a:solidFill>
                <a:latin typeface="Arial" panose="020B0604020202020204" pitchFamily="34" charset="0"/>
              </a:defRPr>
            </a:lvl4pPr>
            <a:lvl5pPr marL="2057400" indent="-228600">
              <a:spcBef>
                <a:spcPct val="50000"/>
              </a:spcBef>
              <a:defRPr sz="1100">
                <a:solidFill>
                  <a:schemeClr val="tx2"/>
                </a:solidFill>
                <a:latin typeface="Arial" panose="020B0604020202020204" pitchFamily="34" charset="0"/>
              </a:defRPr>
            </a:lvl5pPr>
            <a:lvl6pPr marL="2514600" indent="-228600" eaLnBrk="0" fontAlgn="base" hangingPunct="0">
              <a:spcBef>
                <a:spcPct val="50000"/>
              </a:spcBef>
              <a:spcAft>
                <a:spcPct val="0"/>
              </a:spcAft>
              <a:defRPr sz="1100">
                <a:solidFill>
                  <a:schemeClr val="tx2"/>
                </a:solidFill>
                <a:latin typeface="Arial" panose="020B0604020202020204" pitchFamily="34" charset="0"/>
              </a:defRPr>
            </a:lvl6pPr>
            <a:lvl7pPr marL="2971800" indent="-228600" eaLnBrk="0" fontAlgn="base" hangingPunct="0">
              <a:spcBef>
                <a:spcPct val="50000"/>
              </a:spcBef>
              <a:spcAft>
                <a:spcPct val="0"/>
              </a:spcAft>
              <a:defRPr sz="1100">
                <a:solidFill>
                  <a:schemeClr val="tx2"/>
                </a:solidFill>
                <a:latin typeface="Arial" panose="020B0604020202020204" pitchFamily="34" charset="0"/>
              </a:defRPr>
            </a:lvl7pPr>
            <a:lvl8pPr marL="3429000" indent="-228600" eaLnBrk="0" fontAlgn="base" hangingPunct="0">
              <a:spcBef>
                <a:spcPct val="50000"/>
              </a:spcBef>
              <a:spcAft>
                <a:spcPct val="0"/>
              </a:spcAft>
              <a:defRPr sz="1100">
                <a:solidFill>
                  <a:schemeClr val="tx2"/>
                </a:solidFill>
                <a:latin typeface="Arial" panose="020B0604020202020204" pitchFamily="34" charset="0"/>
              </a:defRPr>
            </a:lvl8pPr>
            <a:lvl9pPr marL="3886200" indent="-228600" eaLnBrk="0" fontAlgn="base" hangingPunct="0">
              <a:spcBef>
                <a:spcPct val="50000"/>
              </a:spcBef>
              <a:spcAft>
                <a:spcPct val="0"/>
              </a:spcAft>
              <a:defRPr sz="1100">
                <a:solidFill>
                  <a:schemeClr val="tx2"/>
                </a:solidFill>
                <a:latin typeface="Arial" panose="020B0604020202020204" pitchFamily="34" charset="0"/>
              </a:defRPr>
            </a:lvl9pPr>
          </a:lstStyle>
          <a:p>
            <a:pPr eaLnBrk="1" hangingPunct="1">
              <a:defRPr/>
            </a:pPr>
            <a:r>
              <a:rPr lang="en-GB" altLang="en-US" sz="800" dirty="0"/>
              <a:t>/</a:t>
            </a:r>
          </a:p>
        </p:txBody>
      </p:sp>
    </p:spTree>
  </p:cSld>
  <p:clrMap bg1="lt1" tx1="dk1" bg2="lt2" tx2="dk2" accent1="accent1" accent2="accent2" accent3="accent3" accent4="accent4" accent5="accent5" accent6="accent6" hlink="hlink" folHlink="folHlink"/>
  <p:sldLayoutIdLst>
    <p:sldLayoutId id="2147483931" r:id="rId1"/>
    <p:sldLayoutId id="2147483932" r:id="rId2"/>
    <p:sldLayoutId id="2147483933" r:id="rId3"/>
    <p:sldLayoutId id="2147483934" r:id="rId4"/>
    <p:sldLayoutId id="2147483935" r:id="rId5"/>
    <p:sldLayoutId id="2147483936" r:id="rId6"/>
    <p:sldLayoutId id="2147483937" r:id="rId7"/>
    <p:sldLayoutId id="2147483938" r:id="rId8"/>
    <p:sldLayoutId id="2147483939" r:id="rId9"/>
    <p:sldLayoutId id="2147483940" r:id="rId10"/>
    <p:sldLayoutId id="2147483941" r:id="rId11"/>
    <p:sldLayoutId id="2147483942" r:id="rId12"/>
  </p:sldLayoutIdLst>
  <p:hf sldNum="0" hdr="0" ftr="0" dt="0"/>
  <p:txStyles>
    <p:titleStyle>
      <a:lvl1pPr algn="l" rtl="0" eaLnBrk="0" fontAlgn="base" hangingPunct="0">
        <a:spcBef>
          <a:spcPct val="0"/>
        </a:spcBef>
        <a:spcAft>
          <a:spcPct val="0"/>
        </a:spcAft>
        <a:defRPr sz="2800" b="1" i="1" kern="1200">
          <a:solidFill>
            <a:schemeClr val="tx2"/>
          </a:solidFill>
          <a:latin typeface="+mj-lt"/>
          <a:ea typeface="+mj-ea"/>
          <a:cs typeface="+mj-cs"/>
        </a:defRPr>
      </a:lvl1pPr>
      <a:lvl2pPr algn="l" rtl="0" eaLnBrk="0" fontAlgn="base" hangingPunct="0">
        <a:spcBef>
          <a:spcPct val="0"/>
        </a:spcBef>
        <a:spcAft>
          <a:spcPct val="0"/>
        </a:spcAft>
        <a:defRPr sz="2800" b="1" i="1">
          <a:solidFill>
            <a:schemeClr val="tx2"/>
          </a:solidFill>
          <a:latin typeface="Arial" panose="020B0604020202020204" pitchFamily="34" charset="0"/>
        </a:defRPr>
      </a:lvl2pPr>
      <a:lvl3pPr algn="l" rtl="0" eaLnBrk="0" fontAlgn="base" hangingPunct="0">
        <a:spcBef>
          <a:spcPct val="0"/>
        </a:spcBef>
        <a:spcAft>
          <a:spcPct val="0"/>
        </a:spcAft>
        <a:defRPr sz="2800" b="1" i="1">
          <a:solidFill>
            <a:schemeClr val="tx2"/>
          </a:solidFill>
          <a:latin typeface="Arial" panose="020B0604020202020204" pitchFamily="34" charset="0"/>
        </a:defRPr>
      </a:lvl3pPr>
      <a:lvl4pPr algn="l" rtl="0" eaLnBrk="0" fontAlgn="base" hangingPunct="0">
        <a:spcBef>
          <a:spcPct val="0"/>
        </a:spcBef>
        <a:spcAft>
          <a:spcPct val="0"/>
        </a:spcAft>
        <a:defRPr sz="2800" b="1" i="1">
          <a:solidFill>
            <a:schemeClr val="tx2"/>
          </a:solidFill>
          <a:latin typeface="Arial" panose="020B0604020202020204" pitchFamily="34" charset="0"/>
        </a:defRPr>
      </a:lvl4pPr>
      <a:lvl5pPr algn="l" rtl="0" eaLnBrk="0" fontAlgn="base" hangingPunct="0">
        <a:spcBef>
          <a:spcPct val="0"/>
        </a:spcBef>
        <a:spcAft>
          <a:spcPct val="0"/>
        </a:spcAft>
        <a:defRPr sz="2800" b="1" i="1">
          <a:solidFill>
            <a:schemeClr val="tx2"/>
          </a:solidFill>
          <a:latin typeface="Arial" panose="020B0604020202020204" pitchFamily="34" charset="0"/>
        </a:defRPr>
      </a:lvl5pPr>
      <a:lvl6pPr marL="457200" algn="l" rtl="0" fontAlgn="base">
        <a:spcBef>
          <a:spcPct val="0"/>
        </a:spcBef>
        <a:spcAft>
          <a:spcPct val="0"/>
        </a:spcAft>
        <a:defRPr sz="2800" b="1" i="1">
          <a:solidFill>
            <a:schemeClr val="tx2"/>
          </a:solidFill>
          <a:latin typeface="Arial" panose="020B0604020202020204" pitchFamily="34" charset="0"/>
        </a:defRPr>
      </a:lvl6pPr>
      <a:lvl7pPr marL="914400" algn="l" rtl="0" fontAlgn="base">
        <a:spcBef>
          <a:spcPct val="0"/>
        </a:spcBef>
        <a:spcAft>
          <a:spcPct val="0"/>
        </a:spcAft>
        <a:defRPr sz="2800" b="1" i="1">
          <a:solidFill>
            <a:schemeClr val="tx2"/>
          </a:solidFill>
          <a:latin typeface="Arial" panose="020B0604020202020204" pitchFamily="34" charset="0"/>
        </a:defRPr>
      </a:lvl7pPr>
      <a:lvl8pPr marL="1371600" algn="l" rtl="0" fontAlgn="base">
        <a:spcBef>
          <a:spcPct val="0"/>
        </a:spcBef>
        <a:spcAft>
          <a:spcPct val="0"/>
        </a:spcAft>
        <a:defRPr sz="2800" b="1" i="1">
          <a:solidFill>
            <a:schemeClr val="tx2"/>
          </a:solidFill>
          <a:latin typeface="Arial" panose="020B0604020202020204" pitchFamily="34" charset="0"/>
        </a:defRPr>
      </a:lvl8pPr>
      <a:lvl9pPr marL="1828800" algn="l" rtl="0" fontAlgn="base">
        <a:spcBef>
          <a:spcPct val="0"/>
        </a:spcBef>
        <a:spcAft>
          <a:spcPct val="0"/>
        </a:spcAft>
        <a:defRPr sz="2800" b="1" i="1">
          <a:solidFill>
            <a:schemeClr val="tx2"/>
          </a:solidFill>
          <a:latin typeface="Arial" panose="020B0604020202020204" pitchFamily="34" charset="0"/>
        </a:defRPr>
      </a:lvl9pPr>
    </p:titleStyle>
    <p:bodyStyle>
      <a:lvl1pPr algn="l" rtl="0" eaLnBrk="0" fontAlgn="base" hangingPunct="0">
        <a:spcBef>
          <a:spcPct val="20000"/>
        </a:spcBef>
        <a:spcAft>
          <a:spcPct val="0"/>
        </a:spcAft>
        <a:buClr>
          <a:schemeClr val="folHlink"/>
        </a:buClr>
        <a:buSzPct val="50000"/>
        <a:buFont typeface="Arial" charset="0"/>
        <a:defRPr kern="1200">
          <a:solidFill>
            <a:schemeClr val="tx1"/>
          </a:solidFill>
          <a:latin typeface="+mn-lt"/>
          <a:ea typeface="+mn-ea"/>
          <a:cs typeface="+mn-cs"/>
        </a:defRPr>
      </a:lvl1pPr>
      <a:lvl2pPr marL="360363" indent="-180975" algn="l" rtl="0" eaLnBrk="0" fontAlgn="base" hangingPunct="0">
        <a:spcBef>
          <a:spcPct val="20000"/>
        </a:spcBef>
        <a:spcAft>
          <a:spcPct val="0"/>
        </a:spcAft>
        <a:buClr>
          <a:schemeClr val="folHlink"/>
        </a:buClr>
        <a:buSzPct val="50000"/>
        <a:buFont typeface="Arial" charset="0"/>
        <a:buChar char="►"/>
        <a:defRPr kern="1200">
          <a:solidFill>
            <a:schemeClr val="tx1"/>
          </a:solidFill>
          <a:latin typeface="+mn-lt"/>
          <a:ea typeface="+mn-ea"/>
          <a:cs typeface="+mn-cs"/>
        </a:defRPr>
      </a:lvl2pPr>
      <a:lvl3pPr marL="806450" indent="-180975" algn="l" rtl="0" eaLnBrk="0" fontAlgn="base" hangingPunct="0">
        <a:spcBef>
          <a:spcPct val="20000"/>
        </a:spcBef>
        <a:spcAft>
          <a:spcPct val="0"/>
        </a:spcAft>
        <a:buClr>
          <a:schemeClr val="folHlink"/>
        </a:buClr>
        <a:buChar char="•"/>
        <a:defRPr kern="1200">
          <a:solidFill>
            <a:schemeClr val="tx1"/>
          </a:solidFill>
          <a:latin typeface="+mn-lt"/>
          <a:ea typeface="+mn-ea"/>
          <a:cs typeface="+mn-cs"/>
        </a:defRPr>
      </a:lvl3pPr>
      <a:lvl4pPr marL="1257300" indent="-184150" algn="l" rtl="0" eaLnBrk="0" fontAlgn="base" hangingPunct="0">
        <a:spcBef>
          <a:spcPct val="20000"/>
        </a:spcBef>
        <a:spcAft>
          <a:spcPct val="0"/>
        </a:spcAft>
        <a:buClr>
          <a:schemeClr val="folHlink"/>
        </a:buClr>
        <a:buFont typeface="Arial" charset="0"/>
        <a:buChar char="-"/>
        <a:defRPr kern="1200">
          <a:solidFill>
            <a:schemeClr val="tx1"/>
          </a:solidFill>
          <a:latin typeface="+mn-lt"/>
          <a:ea typeface="+mn-ea"/>
          <a:cs typeface="+mn-cs"/>
        </a:defRPr>
      </a:lvl4pPr>
      <a:lvl5pPr marL="1703388" indent="-179388" algn="l" rtl="0" eaLnBrk="0" fontAlgn="base" hangingPunct="0">
        <a:spcBef>
          <a:spcPct val="20000"/>
        </a:spcBef>
        <a:spcAft>
          <a:spcPct val="0"/>
        </a:spcAft>
        <a:buClr>
          <a:schemeClr val="folHlink"/>
        </a:buCl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539750" y="2997200"/>
            <a:ext cx="7269163"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Master title style</a:t>
            </a:r>
          </a:p>
        </p:txBody>
      </p:sp>
      <p:sp>
        <p:nvSpPr>
          <p:cNvPr id="5123" name="Rectangle 3"/>
          <p:cNvSpPr>
            <a:spLocks noGrp="1" noChangeArrowheads="1"/>
          </p:cNvSpPr>
          <p:nvPr>
            <p:ph type="body" idx="1"/>
          </p:nvPr>
        </p:nvSpPr>
        <p:spPr bwMode="auto">
          <a:xfrm>
            <a:off x="541338" y="4318000"/>
            <a:ext cx="7269162" cy="1439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47461" name="Rectangle 5"/>
          <p:cNvSpPr>
            <a:spLocks noGrp="1" noChangeArrowheads="1"/>
          </p:cNvSpPr>
          <p:nvPr>
            <p:ph type="ftr" sz="quarter" idx="3"/>
          </p:nvPr>
        </p:nvSpPr>
        <p:spPr bwMode="auto">
          <a:xfrm>
            <a:off x="539750" y="233363"/>
            <a:ext cx="4318000"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eaLnBrk="1" hangingPunct="1">
              <a:spcBef>
                <a:spcPct val="0"/>
              </a:spcBef>
              <a:defRPr sz="800">
                <a:latin typeface="Arial" panose="020B0604020202020204" pitchFamily="34" charset="0"/>
              </a:defRPr>
            </a:lvl1pPr>
          </a:lstStyle>
          <a:p>
            <a:pPr>
              <a:defRPr/>
            </a:pPr>
            <a:r>
              <a:rPr lang="en-GB" altLang="en-US" dirty="0"/>
              <a:t>Presentation Title: View &gt; Header &amp; Footer</a:t>
            </a:r>
          </a:p>
        </p:txBody>
      </p:sp>
      <p:sp>
        <p:nvSpPr>
          <p:cNvPr id="147464" name="Rectangle 8"/>
          <p:cNvSpPr>
            <a:spLocks noGrp="1" noChangeArrowheads="1"/>
          </p:cNvSpPr>
          <p:nvPr>
            <p:ph type="dt" sz="half" idx="2"/>
          </p:nvPr>
        </p:nvSpPr>
        <p:spPr bwMode="auto">
          <a:xfrm>
            <a:off x="6488113" y="6559550"/>
            <a:ext cx="2133600"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eaLnBrk="1" hangingPunct="1">
              <a:spcBef>
                <a:spcPct val="0"/>
              </a:spcBef>
              <a:defRPr sz="800">
                <a:latin typeface="Arial" panose="020B0604020202020204" pitchFamily="34" charset="0"/>
              </a:defRPr>
            </a:lvl1pPr>
          </a:lstStyle>
          <a:p>
            <a:pPr>
              <a:defRPr/>
            </a:pPr>
            <a:fld id="{1831A79A-C405-4BEA-97B9-7D76C5B0C3B3}" type="datetime5">
              <a:rPr lang="en-GB" altLang="en-US" smtClean="0"/>
              <a:t>26-Oct-18</a:t>
            </a:fld>
            <a:endParaRPr lang="en-GB" altLang="en-US" dirty="0"/>
          </a:p>
        </p:txBody>
      </p:sp>
      <p:sp>
        <p:nvSpPr>
          <p:cNvPr id="147465" name="Rectangle 9"/>
          <p:cNvSpPr>
            <a:spLocks noGrp="1" noChangeArrowheads="1"/>
          </p:cNvSpPr>
          <p:nvPr>
            <p:ph type="sldNum" sz="quarter" idx="4"/>
          </p:nvPr>
        </p:nvSpPr>
        <p:spPr bwMode="auto">
          <a:xfrm>
            <a:off x="8701088" y="6559550"/>
            <a:ext cx="1444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eaLnBrk="1" hangingPunct="1">
              <a:defRPr sz="800" smtClean="0"/>
            </a:lvl1pPr>
          </a:lstStyle>
          <a:p>
            <a:pPr>
              <a:defRPr/>
            </a:pPr>
            <a:fld id="{61E72EE5-439A-42E4-960F-547DC707ABD7}" type="slidenum">
              <a:rPr lang="en-GB" altLang="en-US"/>
              <a:pPr>
                <a:defRPr/>
              </a:pPr>
              <a:t>‹#›</a:t>
            </a:fld>
            <a:endParaRPr lang="en-GB" altLang="en-US" dirty="0"/>
          </a:p>
        </p:txBody>
      </p:sp>
      <p:sp>
        <p:nvSpPr>
          <p:cNvPr id="5127" name="Text Box 10"/>
          <p:cNvSpPr txBox="1">
            <a:spLocks noChangeArrowheads="1"/>
          </p:cNvSpPr>
          <p:nvPr/>
        </p:nvSpPr>
        <p:spPr bwMode="auto">
          <a:xfrm>
            <a:off x="8661400" y="6559550"/>
            <a:ext cx="3651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50000"/>
              </a:spcBef>
              <a:defRPr sz="1100">
                <a:solidFill>
                  <a:schemeClr val="tx2"/>
                </a:solidFill>
                <a:latin typeface="Arial" panose="020B0604020202020204" pitchFamily="34" charset="0"/>
              </a:defRPr>
            </a:lvl1pPr>
            <a:lvl2pPr marL="742950" indent="-285750">
              <a:spcBef>
                <a:spcPct val="50000"/>
              </a:spcBef>
              <a:defRPr sz="1100">
                <a:solidFill>
                  <a:schemeClr val="tx2"/>
                </a:solidFill>
                <a:latin typeface="Arial" panose="020B0604020202020204" pitchFamily="34" charset="0"/>
              </a:defRPr>
            </a:lvl2pPr>
            <a:lvl3pPr marL="1143000" indent="-228600">
              <a:spcBef>
                <a:spcPct val="50000"/>
              </a:spcBef>
              <a:defRPr sz="1100">
                <a:solidFill>
                  <a:schemeClr val="tx2"/>
                </a:solidFill>
                <a:latin typeface="Arial" panose="020B0604020202020204" pitchFamily="34" charset="0"/>
              </a:defRPr>
            </a:lvl3pPr>
            <a:lvl4pPr marL="1600200" indent="-228600">
              <a:spcBef>
                <a:spcPct val="50000"/>
              </a:spcBef>
              <a:defRPr sz="1100">
                <a:solidFill>
                  <a:schemeClr val="tx2"/>
                </a:solidFill>
                <a:latin typeface="Arial" panose="020B0604020202020204" pitchFamily="34" charset="0"/>
              </a:defRPr>
            </a:lvl4pPr>
            <a:lvl5pPr marL="2057400" indent="-228600">
              <a:spcBef>
                <a:spcPct val="50000"/>
              </a:spcBef>
              <a:defRPr sz="1100">
                <a:solidFill>
                  <a:schemeClr val="tx2"/>
                </a:solidFill>
                <a:latin typeface="Arial" panose="020B0604020202020204" pitchFamily="34" charset="0"/>
              </a:defRPr>
            </a:lvl5pPr>
            <a:lvl6pPr marL="2514600" indent="-228600" eaLnBrk="0" fontAlgn="base" hangingPunct="0">
              <a:spcBef>
                <a:spcPct val="50000"/>
              </a:spcBef>
              <a:spcAft>
                <a:spcPct val="0"/>
              </a:spcAft>
              <a:defRPr sz="1100">
                <a:solidFill>
                  <a:schemeClr val="tx2"/>
                </a:solidFill>
                <a:latin typeface="Arial" panose="020B0604020202020204" pitchFamily="34" charset="0"/>
              </a:defRPr>
            </a:lvl6pPr>
            <a:lvl7pPr marL="2971800" indent="-228600" eaLnBrk="0" fontAlgn="base" hangingPunct="0">
              <a:spcBef>
                <a:spcPct val="50000"/>
              </a:spcBef>
              <a:spcAft>
                <a:spcPct val="0"/>
              </a:spcAft>
              <a:defRPr sz="1100">
                <a:solidFill>
                  <a:schemeClr val="tx2"/>
                </a:solidFill>
                <a:latin typeface="Arial" panose="020B0604020202020204" pitchFamily="34" charset="0"/>
              </a:defRPr>
            </a:lvl7pPr>
            <a:lvl8pPr marL="3429000" indent="-228600" eaLnBrk="0" fontAlgn="base" hangingPunct="0">
              <a:spcBef>
                <a:spcPct val="50000"/>
              </a:spcBef>
              <a:spcAft>
                <a:spcPct val="0"/>
              </a:spcAft>
              <a:defRPr sz="1100">
                <a:solidFill>
                  <a:schemeClr val="tx2"/>
                </a:solidFill>
                <a:latin typeface="Arial" panose="020B0604020202020204" pitchFamily="34" charset="0"/>
              </a:defRPr>
            </a:lvl8pPr>
            <a:lvl9pPr marL="3886200" indent="-228600" eaLnBrk="0" fontAlgn="base" hangingPunct="0">
              <a:spcBef>
                <a:spcPct val="50000"/>
              </a:spcBef>
              <a:spcAft>
                <a:spcPct val="0"/>
              </a:spcAft>
              <a:defRPr sz="1100">
                <a:solidFill>
                  <a:schemeClr val="tx2"/>
                </a:solidFill>
                <a:latin typeface="Arial" panose="020B0604020202020204" pitchFamily="34" charset="0"/>
              </a:defRPr>
            </a:lvl9pPr>
          </a:lstStyle>
          <a:p>
            <a:pPr eaLnBrk="1" hangingPunct="1">
              <a:defRPr/>
            </a:pPr>
            <a:r>
              <a:rPr lang="en-GB" altLang="en-US" sz="800" dirty="0"/>
              <a:t>/</a:t>
            </a:r>
          </a:p>
        </p:txBody>
      </p:sp>
    </p:spTree>
  </p:cSld>
  <p:clrMap bg1="lt1" tx1="dk1" bg2="lt2" tx2="dk2" accent1="accent1" accent2="accent2" accent3="accent3" accent4="accent4" accent5="accent5" accent6="accent6" hlink="hlink" folHlink="folHlink"/>
  <p:sldLayoutIdLst>
    <p:sldLayoutId id="2147483943" r:id="rId1"/>
    <p:sldLayoutId id="2147483944" r:id="rId2"/>
    <p:sldLayoutId id="2147483945" r:id="rId3"/>
    <p:sldLayoutId id="2147483946" r:id="rId4"/>
    <p:sldLayoutId id="2147483947" r:id="rId5"/>
    <p:sldLayoutId id="2147483948" r:id="rId6"/>
    <p:sldLayoutId id="2147483949" r:id="rId7"/>
    <p:sldLayoutId id="2147483950" r:id="rId8"/>
    <p:sldLayoutId id="2147483951" r:id="rId9"/>
    <p:sldLayoutId id="2147483952" r:id="rId10"/>
    <p:sldLayoutId id="2147483953" r:id="rId11"/>
  </p:sldLayoutIdLst>
  <p:hf sldNum="0" hdr="0" ftr="0" dt="0"/>
  <p:txStyles>
    <p:titleStyle>
      <a:lvl1pPr algn="l" rtl="0" eaLnBrk="0" fontAlgn="base" hangingPunct="0">
        <a:spcBef>
          <a:spcPct val="0"/>
        </a:spcBef>
        <a:spcAft>
          <a:spcPct val="0"/>
        </a:spcAft>
        <a:defRPr sz="3600" b="1" i="1" kern="1200">
          <a:solidFill>
            <a:schemeClr val="tx2"/>
          </a:solidFill>
          <a:latin typeface="+mj-lt"/>
          <a:ea typeface="+mj-ea"/>
          <a:cs typeface="+mj-cs"/>
        </a:defRPr>
      </a:lvl1pPr>
      <a:lvl2pPr algn="l" rtl="0" eaLnBrk="0" fontAlgn="base" hangingPunct="0">
        <a:spcBef>
          <a:spcPct val="0"/>
        </a:spcBef>
        <a:spcAft>
          <a:spcPct val="0"/>
        </a:spcAft>
        <a:defRPr sz="3600" b="1" i="1">
          <a:solidFill>
            <a:schemeClr val="tx2"/>
          </a:solidFill>
          <a:latin typeface="Arial" panose="020B0604020202020204" pitchFamily="34" charset="0"/>
        </a:defRPr>
      </a:lvl2pPr>
      <a:lvl3pPr algn="l" rtl="0" eaLnBrk="0" fontAlgn="base" hangingPunct="0">
        <a:spcBef>
          <a:spcPct val="0"/>
        </a:spcBef>
        <a:spcAft>
          <a:spcPct val="0"/>
        </a:spcAft>
        <a:defRPr sz="3600" b="1" i="1">
          <a:solidFill>
            <a:schemeClr val="tx2"/>
          </a:solidFill>
          <a:latin typeface="Arial" panose="020B0604020202020204" pitchFamily="34" charset="0"/>
        </a:defRPr>
      </a:lvl3pPr>
      <a:lvl4pPr algn="l" rtl="0" eaLnBrk="0" fontAlgn="base" hangingPunct="0">
        <a:spcBef>
          <a:spcPct val="0"/>
        </a:spcBef>
        <a:spcAft>
          <a:spcPct val="0"/>
        </a:spcAft>
        <a:defRPr sz="3600" b="1" i="1">
          <a:solidFill>
            <a:schemeClr val="tx2"/>
          </a:solidFill>
          <a:latin typeface="Arial" panose="020B0604020202020204" pitchFamily="34" charset="0"/>
        </a:defRPr>
      </a:lvl4pPr>
      <a:lvl5pPr algn="l" rtl="0" eaLnBrk="0" fontAlgn="base" hangingPunct="0">
        <a:spcBef>
          <a:spcPct val="0"/>
        </a:spcBef>
        <a:spcAft>
          <a:spcPct val="0"/>
        </a:spcAft>
        <a:defRPr sz="3600" b="1" i="1">
          <a:solidFill>
            <a:schemeClr val="tx2"/>
          </a:solidFill>
          <a:latin typeface="Arial" panose="020B0604020202020204" pitchFamily="34" charset="0"/>
        </a:defRPr>
      </a:lvl5pPr>
      <a:lvl6pPr marL="457200" algn="l" rtl="0" fontAlgn="base">
        <a:spcBef>
          <a:spcPct val="0"/>
        </a:spcBef>
        <a:spcAft>
          <a:spcPct val="0"/>
        </a:spcAft>
        <a:defRPr sz="3600" b="1" i="1">
          <a:solidFill>
            <a:schemeClr val="tx2"/>
          </a:solidFill>
          <a:latin typeface="Arial" panose="020B0604020202020204" pitchFamily="34" charset="0"/>
        </a:defRPr>
      </a:lvl6pPr>
      <a:lvl7pPr marL="914400" algn="l" rtl="0" fontAlgn="base">
        <a:spcBef>
          <a:spcPct val="0"/>
        </a:spcBef>
        <a:spcAft>
          <a:spcPct val="0"/>
        </a:spcAft>
        <a:defRPr sz="3600" b="1" i="1">
          <a:solidFill>
            <a:schemeClr val="tx2"/>
          </a:solidFill>
          <a:latin typeface="Arial" panose="020B0604020202020204" pitchFamily="34" charset="0"/>
        </a:defRPr>
      </a:lvl7pPr>
      <a:lvl8pPr marL="1371600" algn="l" rtl="0" fontAlgn="base">
        <a:spcBef>
          <a:spcPct val="0"/>
        </a:spcBef>
        <a:spcAft>
          <a:spcPct val="0"/>
        </a:spcAft>
        <a:defRPr sz="3600" b="1" i="1">
          <a:solidFill>
            <a:schemeClr val="tx2"/>
          </a:solidFill>
          <a:latin typeface="Arial" panose="020B0604020202020204" pitchFamily="34" charset="0"/>
        </a:defRPr>
      </a:lvl8pPr>
      <a:lvl9pPr marL="1828800" algn="l" rtl="0" fontAlgn="base">
        <a:spcBef>
          <a:spcPct val="0"/>
        </a:spcBef>
        <a:spcAft>
          <a:spcPct val="0"/>
        </a:spcAft>
        <a:defRPr sz="3600" b="1" i="1">
          <a:solidFill>
            <a:schemeClr val="tx2"/>
          </a:solidFill>
          <a:latin typeface="Arial" panose="020B0604020202020204" pitchFamily="34" charset="0"/>
        </a:defRPr>
      </a:lvl9pPr>
    </p:titleStyle>
    <p:bodyStyle>
      <a:lvl1pPr algn="l" rtl="0" eaLnBrk="0" fontAlgn="base" hangingPunct="0">
        <a:spcBef>
          <a:spcPct val="20000"/>
        </a:spcBef>
        <a:spcAft>
          <a:spcPct val="0"/>
        </a:spcAft>
        <a:buClr>
          <a:schemeClr val="folHlink"/>
        </a:buClr>
        <a:buSzPct val="50000"/>
        <a:buFont typeface="Arial" charset="0"/>
        <a:defRPr kern="1200">
          <a:solidFill>
            <a:schemeClr val="tx1"/>
          </a:solidFill>
          <a:latin typeface="+mn-lt"/>
          <a:ea typeface="+mn-ea"/>
          <a:cs typeface="+mn-cs"/>
        </a:defRPr>
      </a:lvl1pPr>
      <a:lvl2pPr marL="360363" indent="-180975" algn="l" rtl="0" eaLnBrk="0" fontAlgn="base" hangingPunct="0">
        <a:spcBef>
          <a:spcPct val="20000"/>
        </a:spcBef>
        <a:spcAft>
          <a:spcPct val="0"/>
        </a:spcAft>
        <a:buClr>
          <a:schemeClr val="folHlink"/>
        </a:buClr>
        <a:buSzPct val="50000"/>
        <a:buFont typeface="Arial" charset="0"/>
        <a:buChar char="►"/>
        <a:defRPr kern="1200">
          <a:solidFill>
            <a:schemeClr val="tx1"/>
          </a:solidFill>
          <a:latin typeface="+mn-lt"/>
          <a:ea typeface="+mn-ea"/>
          <a:cs typeface="+mn-cs"/>
        </a:defRPr>
      </a:lvl2pPr>
      <a:lvl3pPr marL="806450" indent="-180975" algn="l" rtl="0" eaLnBrk="0" fontAlgn="base" hangingPunct="0">
        <a:spcBef>
          <a:spcPct val="20000"/>
        </a:spcBef>
        <a:spcAft>
          <a:spcPct val="0"/>
        </a:spcAft>
        <a:buClr>
          <a:schemeClr val="folHlink"/>
        </a:buClr>
        <a:buChar char="•"/>
        <a:defRPr kern="1200">
          <a:solidFill>
            <a:schemeClr val="tx1"/>
          </a:solidFill>
          <a:latin typeface="+mn-lt"/>
          <a:ea typeface="+mn-ea"/>
          <a:cs typeface="+mn-cs"/>
        </a:defRPr>
      </a:lvl3pPr>
      <a:lvl4pPr marL="1257300" indent="-184150" algn="l" rtl="0" eaLnBrk="0" fontAlgn="base" hangingPunct="0">
        <a:spcBef>
          <a:spcPct val="20000"/>
        </a:spcBef>
        <a:spcAft>
          <a:spcPct val="0"/>
        </a:spcAft>
        <a:buClr>
          <a:schemeClr val="folHlink"/>
        </a:buClr>
        <a:buFont typeface="Arial" charset="0"/>
        <a:buChar char="-"/>
        <a:defRPr kern="1200">
          <a:solidFill>
            <a:schemeClr val="tx1"/>
          </a:solidFill>
          <a:latin typeface="+mn-lt"/>
          <a:ea typeface="+mn-ea"/>
          <a:cs typeface="+mn-cs"/>
        </a:defRPr>
      </a:lvl4pPr>
      <a:lvl5pPr marL="1703388" indent="-179388" algn="l" rtl="0" eaLnBrk="0" fontAlgn="base" hangingPunct="0">
        <a:spcBef>
          <a:spcPct val="20000"/>
        </a:spcBef>
        <a:spcAft>
          <a:spcPct val="0"/>
        </a:spcAft>
        <a:buClr>
          <a:schemeClr val="folHlink"/>
        </a:buCl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539750" y="2997200"/>
            <a:ext cx="7269163"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Master title style</a:t>
            </a:r>
          </a:p>
        </p:txBody>
      </p:sp>
      <p:sp>
        <p:nvSpPr>
          <p:cNvPr id="161797" name="Rectangle 5"/>
          <p:cNvSpPr>
            <a:spLocks noGrp="1" noChangeArrowheads="1"/>
          </p:cNvSpPr>
          <p:nvPr>
            <p:ph type="ftr" sz="quarter" idx="3"/>
          </p:nvPr>
        </p:nvSpPr>
        <p:spPr bwMode="auto">
          <a:xfrm>
            <a:off x="539750" y="233363"/>
            <a:ext cx="4318000"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eaLnBrk="1" hangingPunct="1">
              <a:spcBef>
                <a:spcPct val="0"/>
              </a:spcBef>
              <a:defRPr sz="800">
                <a:latin typeface="Arial" panose="020B0604020202020204" pitchFamily="34" charset="0"/>
              </a:defRPr>
            </a:lvl1pPr>
          </a:lstStyle>
          <a:p>
            <a:pPr>
              <a:defRPr/>
            </a:pPr>
            <a:r>
              <a:rPr lang="en-GB" altLang="en-US" dirty="0"/>
              <a:t>Presentation Title: View &gt; Header &amp; Footer</a:t>
            </a:r>
          </a:p>
        </p:txBody>
      </p:sp>
      <p:sp>
        <p:nvSpPr>
          <p:cNvPr id="6148" name="Rectangle 8"/>
          <p:cNvSpPr>
            <a:spLocks noGrp="1" noChangeArrowheads="1"/>
          </p:cNvSpPr>
          <p:nvPr>
            <p:ph type="body" idx="1"/>
          </p:nvPr>
        </p:nvSpPr>
        <p:spPr bwMode="auto">
          <a:xfrm>
            <a:off x="539750" y="4318000"/>
            <a:ext cx="7269163" cy="1439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61801" name="Rectangle 9"/>
          <p:cNvSpPr>
            <a:spLocks noGrp="1" noChangeArrowheads="1"/>
          </p:cNvSpPr>
          <p:nvPr>
            <p:ph type="dt" sz="half" idx="2"/>
          </p:nvPr>
        </p:nvSpPr>
        <p:spPr bwMode="auto">
          <a:xfrm>
            <a:off x="6488113" y="6559550"/>
            <a:ext cx="2133600"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eaLnBrk="1" hangingPunct="1">
              <a:spcBef>
                <a:spcPct val="0"/>
              </a:spcBef>
              <a:defRPr sz="800">
                <a:latin typeface="Arial" panose="020B0604020202020204" pitchFamily="34" charset="0"/>
              </a:defRPr>
            </a:lvl1pPr>
          </a:lstStyle>
          <a:p>
            <a:pPr>
              <a:defRPr/>
            </a:pPr>
            <a:fld id="{6BAD2A85-DFF0-44AF-B069-E63622E0F549}" type="datetime5">
              <a:rPr lang="en-GB" altLang="en-US" smtClean="0"/>
              <a:t>26-Oct-18</a:t>
            </a:fld>
            <a:endParaRPr lang="en-GB" altLang="en-US" dirty="0"/>
          </a:p>
        </p:txBody>
      </p:sp>
      <p:sp>
        <p:nvSpPr>
          <p:cNvPr id="161802" name="Rectangle 10"/>
          <p:cNvSpPr>
            <a:spLocks noGrp="1" noChangeArrowheads="1"/>
          </p:cNvSpPr>
          <p:nvPr>
            <p:ph type="sldNum" sz="quarter" idx="4"/>
          </p:nvPr>
        </p:nvSpPr>
        <p:spPr bwMode="auto">
          <a:xfrm>
            <a:off x="8701088" y="6559550"/>
            <a:ext cx="1444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eaLnBrk="1" hangingPunct="1">
              <a:defRPr sz="800" smtClean="0"/>
            </a:lvl1pPr>
          </a:lstStyle>
          <a:p>
            <a:pPr>
              <a:defRPr/>
            </a:pPr>
            <a:fld id="{D546C526-E12A-4C63-A52D-3CF97691BAD3}" type="slidenum">
              <a:rPr lang="en-GB" altLang="en-US"/>
              <a:pPr>
                <a:defRPr/>
              </a:pPr>
              <a:t>‹#›</a:t>
            </a:fld>
            <a:endParaRPr lang="en-GB" altLang="en-US" dirty="0"/>
          </a:p>
        </p:txBody>
      </p:sp>
      <p:sp>
        <p:nvSpPr>
          <p:cNvPr id="6151" name="Text Box 11"/>
          <p:cNvSpPr txBox="1">
            <a:spLocks noChangeArrowheads="1"/>
          </p:cNvSpPr>
          <p:nvPr/>
        </p:nvSpPr>
        <p:spPr bwMode="auto">
          <a:xfrm>
            <a:off x="8661400" y="6559550"/>
            <a:ext cx="3651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50000"/>
              </a:spcBef>
              <a:defRPr sz="1100">
                <a:solidFill>
                  <a:schemeClr val="tx2"/>
                </a:solidFill>
                <a:latin typeface="Arial" panose="020B0604020202020204" pitchFamily="34" charset="0"/>
              </a:defRPr>
            </a:lvl1pPr>
            <a:lvl2pPr marL="742950" indent="-285750">
              <a:spcBef>
                <a:spcPct val="50000"/>
              </a:spcBef>
              <a:defRPr sz="1100">
                <a:solidFill>
                  <a:schemeClr val="tx2"/>
                </a:solidFill>
                <a:latin typeface="Arial" panose="020B0604020202020204" pitchFamily="34" charset="0"/>
              </a:defRPr>
            </a:lvl2pPr>
            <a:lvl3pPr marL="1143000" indent="-228600">
              <a:spcBef>
                <a:spcPct val="50000"/>
              </a:spcBef>
              <a:defRPr sz="1100">
                <a:solidFill>
                  <a:schemeClr val="tx2"/>
                </a:solidFill>
                <a:latin typeface="Arial" panose="020B0604020202020204" pitchFamily="34" charset="0"/>
              </a:defRPr>
            </a:lvl3pPr>
            <a:lvl4pPr marL="1600200" indent="-228600">
              <a:spcBef>
                <a:spcPct val="50000"/>
              </a:spcBef>
              <a:defRPr sz="1100">
                <a:solidFill>
                  <a:schemeClr val="tx2"/>
                </a:solidFill>
                <a:latin typeface="Arial" panose="020B0604020202020204" pitchFamily="34" charset="0"/>
              </a:defRPr>
            </a:lvl4pPr>
            <a:lvl5pPr marL="2057400" indent="-228600">
              <a:spcBef>
                <a:spcPct val="50000"/>
              </a:spcBef>
              <a:defRPr sz="1100">
                <a:solidFill>
                  <a:schemeClr val="tx2"/>
                </a:solidFill>
                <a:latin typeface="Arial" panose="020B0604020202020204" pitchFamily="34" charset="0"/>
              </a:defRPr>
            </a:lvl5pPr>
            <a:lvl6pPr marL="2514600" indent="-228600" eaLnBrk="0" fontAlgn="base" hangingPunct="0">
              <a:spcBef>
                <a:spcPct val="50000"/>
              </a:spcBef>
              <a:spcAft>
                <a:spcPct val="0"/>
              </a:spcAft>
              <a:defRPr sz="1100">
                <a:solidFill>
                  <a:schemeClr val="tx2"/>
                </a:solidFill>
                <a:latin typeface="Arial" panose="020B0604020202020204" pitchFamily="34" charset="0"/>
              </a:defRPr>
            </a:lvl6pPr>
            <a:lvl7pPr marL="2971800" indent="-228600" eaLnBrk="0" fontAlgn="base" hangingPunct="0">
              <a:spcBef>
                <a:spcPct val="50000"/>
              </a:spcBef>
              <a:spcAft>
                <a:spcPct val="0"/>
              </a:spcAft>
              <a:defRPr sz="1100">
                <a:solidFill>
                  <a:schemeClr val="tx2"/>
                </a:solidFill>
                <a:latin typeface="Arial" panose="020B0604020202020204" pitchFamily="34" charset="0"/>
              </a:defRPr>
            </a:lvl7pPr>
            <a:lvl8pPr marL="3429000" indent="-228600" eaLnBrk="0" fontAlgn="base" hangingPunct="0">
              <a:spcBef>
                <a:spcPct val="50000"/>
              </a:spcBef>
              <a:spcAft>
                <a:spcPct val="0"/>
              </a:spcAft>
              <a:defRPr sz="1100">
                <a:solidFill>
                  <a:schemeClr val="tx2"/>
                </a:solidFill>
                <a:latin typeface="Arial" panose="020B0604020202020204" pitchFamily="34" charset="0"/>
              </a:defRPr>
            </a:lvl8pPr>
            <a:lvl9pPr marL="3886200" indent="-228600" eaLnBrk="0" fontAlgn="base" hangingPunct="0">
              <a:spcBef>
                <a:spcPct val="50000"/>
              </a:spcBef>
              <a:spcAft>
                <a:spcPct val="0"/>
              </a:spcAft>
              <a:defRPr sz="1100">
                <a:solidFill>
                  <a:schemeClr val="tx2"/>
                </a:solidFill>
                <a:latin typeface="Arial" panose="020B0604020202020204" pitchFamily="34" charset="0"/>
              </a:defRPr>
            </a:lvl9pPr>
          </a:lstStyle>
          <a:p>
            <a:pPr eaLnBrk="1" hangingPunct="1">
              <a:defRPr/>
            </a:pPr>
            <a:r>
              <a:rPr lang="en-GB" altLang="en-US" sz="800" dirty="0"/>
              <a:t>/</a:t>
            </a:r>
          </a:p>
        </p:txBody>
      </p:sp>
    </p:spTree>
  </p:cSld>
  <p:clrMap bg1="lt1" tx1="dk1" bg2="lt2" tx2="dk2" accent1="accent1" accent2="accent2" accent3="accent3" accent4="accent4" accent5="accent5" accent6="accent6" hlink="hlink" folHlink="folHlink"/>
  <p:sldLayoutIdLst>
    <p:sldLayoutId id="2147483954" r:id="rId1"/>
    <p:sldLayoutId id="2147483955" r:id="rId2"/>
    <p:sldLayoutId id="2147483956" r:id="rId3"/>
    <p:sldLayoutId id="2147483957" r:id="rId4"/>
    <p:sldLayoutId id="2147483958" r:id="rId5"/>
    <p:sldLayoutId id="2147483959" r:id="rId6"/>
    <p:sldLayoutId id="2147483960" r:id="rId7"/>
    <p:sldLayoutId id="2147483961" r:id="rId8"/>
    <p:sldLayoutId id="2147483962" r:id="rId9"/>
    <p:sldLayoutId id="2147483963" r:id="rId10"/>
    <p:sldLayoutId id="2147483964" r:id="rId11"/>
  </p:sldLayoutIdLst>
  <p:hf sldNum="0" hdr="0" ftr="0" dt="0"/>
  <p:txStyles>
    <p:titleStyle>
      <a:lvl1pPr algn="l" rtl="0" eaLnBrk="0" fontAlgn="base" hangingPunct="0">
        <a:spcBef>
          <a:spcPct val="0"/>
        </a:spcBef>
        <a:spcAft>
          <a:spcPct val="0"/>
        </a:spcAft>
        <a:defRPr sz="3600" b="1" i="1" kern="1200">
          <a:solidFill>
            <a:schemeClr val="tx2"/>
          </a:solidFill>
          <a:latin typeface="+mj-lt"/>
          <a:ea typeface="+mj-ea"/>
          <a:cs typeface="+mj-cs"/>
        </a:defRPr>
      </a:lvl1pPr>
      <a:lvl2pPr algn="l" rtl="0" eaLnBrk="0" fontAlgn="base" hangingPunct="0">
        <a:spcBef>
          <a:spcPct val="0"/>
        </a:spcBef>
        <a:spcAft>
          <a:spcPct val="0"/>
        </a:spcAft>
        <a:defRPr sz="3600" b="1" i="1">
          <a:solidFill>
            <a:schemeClr val="tx2"/>
          </a:solidFill>
          <a:latin typeface="Arial" panose="020B0604020202020204" pitchFamily="34" charset="0"/>
        </a:defRPr>
      </a:lvl2pPr>
      <a:lvl3pPr algn="l" rtl="0" eaLnBrk="0" fontAlgn="base" hangingPunct="0">
        <a:spcBef>
          <a:spcPct val="0"/>
        </a:spcBef>
        <a:spcAft>
          <a:spcPct val="0"/>
        </a:spcAft>
        <a:defRPr sz="3600" b="1" i="1">
          <a:solidFill>
            <a:schemeClr val="tx2"/>
          </a:solidFill>
          <a:latin typeface="Arial" panose="020B0604020202020204" pitchFamily="34" charset="0"/>
        </a:defRPr>
      </a:lvl3pPr>
      <a:lvl4pPr algn="l" rtl="0" eaLnBrk="0" fontAlgn="base" hangingPunct="0">
        <a:spcBef>
          <a:spcPct val="0"/>
        </a:spcBef>
        <a:spcAft>
          <a:spcPct val="0"/>
        </a:spcAft>
        <a:defRPr sz="3600" b="1" i="1">
          <a:solidFill>
            <a:schemeClr val="tx2"/>
          </a:solidFill>
          <a:latin typeface="Arial" panose="020B0604020202020204" pitchFamily="34" charset="0"/>
        </a:defRPr>
      </a:lvl4pPr>
      <a:lvl5pPr algn="l" rtl="0" eaLnBrk="0" fontAlgn="base" hangingPunct="0">
        <a:spcBef>
          <a:spcPct val="0"/>
        </a:spcBef>
        <a:spcAft>
          <a:spcPct val="0"/>
        </a:spcAft>
        <a:defRPr sz="3600" b="1" i="1">
          <a:solidFill>
            <a:schemeClr val="tx2"/>
          </a:solidFill>
          <a:latin typeface="Arial" panose="020B0604020202020204" pitchFamily="34" charset="0"/>
        </a:defRPr>
      </a:lvl5pPr>
      <a:lvl6pPr marL="457200" algn="l" rtl="0" fontAlgn="base">
        <a:spcBef>
          <a:spcPct val="0"/>
        </a:spcBef>
        <a:spcAft>
          <a:spcPct val="0"/>
        </a:spcAft>
        <a:defRPr sz="3600" b="1" i="1">
          <a:solidFill>
            <a:schemeClr val="tx2"/>
          </a:solidFill>
          <a:latin typeface="Arial" panose="020B0604020202020204" pitchFamily="34" charset="0"/>
        </a:defRPr>
      </a:lvl6pPr>
      <a:lvl7pPr marL="914400" algn="l" rtl="0" fontAlgn="base">
        <a:spcBef>
          <a:spcPct val="0"/>
        </a:spcBef>
        <a:spcAft>
          <a:spcPct val="0"/>
        </a:spcAft>
        <a:defRPr sz="3600" b="1" i="1">
          <a:solidFill>
            <a:schemeClr val="tx2"/>
          </a:solidFill>
          <a:latin typeface="Arial" panose="020B0604020202020204" pitchFamily="34" charset="0"/>
        </a:defRPr>
      </a:lvl7pPr>
      <a:lvl8pPr marL="1371600" algn="l" rtl="0" fontAlgn="base">
        <a:spcBef>
          <a:spcPct val="0"/>
        </a:spcBef>
        <a:spcAft>
          <a:spcPct val="0"/>
        </a:spcAft>
        <a:defRPr sz="3600" b="1" i="1">
          <a:solidFill>
            <a:schemeClr val="tx2"/>
          </a:solidFill>
          <a:latin typeface="Arial" panose="020B0604020202020204" pitchFamily="34" charset="0"/>
        </a:defRPr>
      </a:lvl8pPr>
      <a:lvl9pPr marL="1828800" algn="l" rtl="0" fontAlgn="base">
        <a:spcBef>
          <a:spcPct val="0"/>
        </a:spcBef>
        <a:spcAft>
          <a:spcPct val="0"/>
        </a:spcAft>
        <a:defRPr sz="3600" b="1" i="1">
          <a:solidFill>
            <a:schemeClr val="tx2"/>
          </a:solidFill>
          <a:latin typeface="Arial" panose="020B0604020202020204" pitchFamily="34" charset="0"/>
        </a:defRPr>
      </a:lvl9pPr>
    </p:titleStyle>
    <p:bodyStyle>
      <a:lvl1pPr algn="l" rtl="0" eaLnBrk="0" fontAlgn="base" hangingPunct="0">
        <a:spcBef>
          <a:spcPct val="20000"/>
        </a:spcBef>
        <a:spcAft>
          <a:spcPct val="0"/>
        </a:spcAft>
        <a:buClr>
          <a:schemeClr val="folHlink"/>
        </a:buClr>
        <a:buSzPct val="50000"/>
        <a:buFont typeface="Arial" charset="0"/>
        <a:defRPr kern="1200">
          <a:solidFill>
            <a:schemeClr val="tx1"/>
          </a:solidFill>
          <a:latin typeface="+mn-lt"/>
          <a:ea typeface="+mn-ea"/>
          <a:cs typeface="+mn-cs"/>
        </a:defRPr>
      </a:lvl1pPr>
      <a:lvl2pPr marL="360363" indent="-180975" algn="l" rtl="0" eaLnBrk="0" fontAlgn="base" hangingPunct="0">
        <a:spcBef>
          <a:spcPct val="20000"/>
        </a:spcBef>
        <a:spcAft>
          <a:spcPct val="0"/>
        </a:spcAft>
        <a:buClr>
          <a:schemeClr val="folHlink"/>
        </a:buClr>
        <a:buSzPct val="50000"/>
        <a:buFont typeface="Arial" charset="0"/>
        <a:buChar char="►"/>
        <a:defRPr kern="1200">
          <a:solidFill>
            <a:schemeClr val="tx1"/>
          </a:solidFill>
          <a:latin typeface="+mn-lt"/>
          <a:ea typeface="+mn-ea"/>
          <a:cs typeface="+mn-cs"/>
        </a:defRPr>
      </a:lvl2pPr>
      <a:lvl3pPr marL="806450" indent="-180975" algn="l" rtl="0" eaLnBrk="0" fontAlgn="base" hangingPunct="0">
        <a:spcBef>
          <a:spcPct val="20000"/>
        </a:spcBef>
        <a:spcAft>
          <a:spcPct val="0"/>
        </a:spcAft>
        <a:buClr>
          <a:schemeClr val="folHlink"/>
        </a:buClr>
        <a:buChar char="•"/>
        <a:defRPr kern="1200">
          <a:solidFill>
            <a:schemeClr val="tx1"/>
          </a:solidFill>
          <a:latin typeface="+mn-lt"/>
          <a:ea typeface="+mn-ea"/>
          <a:cs typeface="+mn-cs"/>
        </a:defRPr>
      </a:lvl3pPr>
      <a:lvl4pPr marL="1257300" indent="-184150" algn="l" rtl="0" eaLnBrk="0" fontAlgn="base" hangingPunct="0">
        <a:spcBef>
          <a:spcPct val="20000"/>
        </a:spcBef>
        <a:spcAft>
          <a:spcPct val="0"/>
        </a:spcAft>
        <a:buClr>
          <a:schemeClr val="folHlink"/>
        </a:buClr>
        <a:buFont typeface="Arial" charset="0"/>
        <a:buChar char="-"/>
        <a:defRPr kern="1200">
          <a:solidFill>
            <a:schemeClr val="tx1"/>
          </a:solidFill>
          <a:latin typeface="+mn-lt"/>
          <a:ea typeface="+mn-ea"/>
          <a:cs typeface="+mn-cs"/>
        </a:defRPr>
      </a:lvl4pPr>
      <a:lvl5pPr marL="1703388" indent="-179388" algn="l" rtl="0" eaLnBrk="0" fontAlgn="base" hangingPunct="0">
        <a:spcBef>
          <a:spcPct val="20000"/>
        </a:spcBef>
        <a:spcAft>
          <a:spcPct val="0"/>
        </a:spcAft>
        <a:buClr>
          <a:schemeClr val="folHlink"/>
        </a:buCl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539750" y="827088"/>
            <a:ext cx="7269163"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Master title style</a:t>
            </a:r>
          </a:p>
        </p:txBody>
      </p:sp>
      <p:sp>
        <p:nvSpPr>
          <p:cNvPr id="7171" name="Rectangle 3"/>
          <p:cNvSpPr>
            <a:spLocks noGrp="1" noChangeArrowheads="1"/>
          </p:cNvSpPr>
          <p:nvPr>
            <p:ph type="body" idx="1"/>
          </p:nvPr>
        </p:nvSpPr>
        <p:spPr bwMode="auto">
          <a:xfrm>
            <a:off x="1943100" y="2057400"/>
            <a:ext cx="5254625" cy="3490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16741" name="Rectangle 5"/>
          <p:cNvSpPr>
            <a:spLocks noGrp="1" noChangeArrowheads="1"/>
          </p:cNvSpPr>
          <p:nvPr>
            <p:ph type="ftr" sz="quarter" idx="3"/>
          </p:nvPr>
        </p:nvSpPr>
        <p:spPr bwMode="auto">
          <a:xfrm>
            <a:off x="539750" y="233363"/>
            <a:ext cx="4318000"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eaLnBrk="1" hangingPunct="1">
              <a:spcBef>
                <a:spcPct val="0"/>
              </a:spcBef>
              <a:defRPr sz="800">
                <a:latin typeface="Arial" panose="020B0604020202020204" pitchFamily="34" charset="0"/>
              </a:defRPr>
            </a:lvl1pPr>
          </a:lstStyle>
          <a:p>
            <a:pPr>
              <a:defRPr/>
            </a:pPr>
            <a:r>
              <a:rPr lang="en-GB" altLang="en-US" dirty="0"/>
              <a:t>Presentation Title: View &gt; Header &amp; Footer</a:t>
            </a:r>
          </a:p>
        </p:txBody>
      </p:sp>
      <p:sp>
        <p:nvSpPr>
          <p:cNvPr id="116744" name="Rectangle 8"/>
          <p:cNvSpPr>
            <a:spLocks noGrp="1" noChangeArrowheads="1"/>
          </p:cNvSpPr>
          <p:nvPr>
            <p:ph type="dt" sz="half" idx="2"/>
          </p:nvPr>
        </p:nvSpPr>
        <p:spPr bwMode="auto">
          <a:xfrm>
            <a:off x="6488113" y="6559550"/>
            <a:ext cx="2133600"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eaLnBrk="1" hangingPunct="1">
              <a:spcBef>
                <a:spcPct val="0"/>
              </a:spcBef>
              <a:defRPr sz="800">
                <a:latin typeface="Arial" panose="020B0604020202020204" pitchFamily="34" charset="0"/>
              </a:defRPr>
            </a:lvl1pPr>
          </a:lstStyle>
          <a:p>
            <a:pPr>
              <a:defRPr/>
            </a:pPr>
            <a:fld id="{C9A5C168-07AC-4A2B-80F8-C2271791F8AA}" type="datetime5">
              <a:rPr lang="en-GB" altLang="en-US" smtClean="0"/>
              <a:t>26-Oct-18</a:t>
            </a:fld>
            <a:endParaRPr lang="en-GB" altLang="en-US" dirty="0"/>
          </a:p>
        </p:txBody>
      </p:sp>
      <p:sp>
        <p:nvSpPr>
          <p:cNvPr id="116745" name="Rectangle 9"/>
          <p:cNvSpPr>
            <a:spLocks noGrp="1" noChangeArrowheads="1"/>
          </p:cNvSpPr>
          <p:nvPr>
            <p:ph type="sldNum" sz="quarter" idx="4"/>
          </p:nvPr>
        </p:nvSpPr>
        <p:spPr bwMode="auto">
          <a:xfrm>
            <a:off x="8701088" y="6559550"/>
            <a:ext cx="1444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eaLnBrk="1" hangingPunct="1">
              <a:defRPr sz="800" smtClean="0"/>
            </a:lvl1pPr>
          </a:lstStyle>
          <a:p>
            <a:pPr>
              <a:defRPr/>
            </a:pPr>
            <a:fld id="{56923F04-6AF8-4746-B5A4-FDFBC3E4FA1F}" type="slidenum">
              <a:rPr lang="en-GB" altLang="en-US"/>
              <a:pPr>
                <a:defRPr/>
              </a:pPr>
              <a:t>‹#›</a:t>
            </a:fld>
            <a:endParaRPr lang="en-GB" altLang="en-US" dirty="0"/>
          </a:p>
        </p:txBody>
      </p:sp>
      <p:sp>
        <p:nvSpPr>
          <p:cNvPr id="7175" name="Text Box 10"/>
          <p:cNvSpPr txBox="1">
            <a:spLocks noChangeArrowheads="1"/>
          </p:cNvSpPr>
          <p:nvPr/>
        </p:nvSpPr>
        <p:spPr bwMode="auto">
          <a:xfrm>
            <a:off x="8661400" y="6559550"/>
            <a:ext cx="3651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50000"/>
              </a:spcBef>
              <a:defRPr sz="1100">
                <a:solidFill>
                  <a:schemeClr val="tx2"/>
                </a:solidFill>
                <a:latin typeface="Arial" panose="020B0604020202020204" pitchFamily="34" charset="0"/>
              </a:defRPr>
            </a:lvl1pPr>
            <a:lvl2pPr marL="742950" indent="-285750">
              <a:spcBef>
                <a:spcPct val="50000"/>
              </a:spcBef>
              <a:defRPr sz="1100">
                <a:solidFill>
                  <a:schemeClr val="tx2"/>
                </a:solidFill>
                <a:latin typeface="Arial" panose="020B0604020202020204" pitchFamily="34" charset="0"/>
              </a:defRPr>
            </a:lvl2pPr>
            <a:lvl3pPr marL="1143000" indent="-228600">
              <a:spcBef>
                <a:spcPct val="50000"/>
              </a:spcBef>
              <a:defRPr sz="1100">
                <a:solidFill>
                  <a:schemeClr val="tx2"/>
                </a:solidFill>
                <a:latin typeface="Arial" panose="020B0604020202020204" pitchFamily="34" charset="0"/>
              </a:defRPr>
            </a:lvl3pPr>
            <a:lvl4pPr marL="1600200" indent="-228600">
              <a:spcBef>
                <a:spcPct val="50000"/>
              </a:spcBef>
              <a:defRPr sz="1100">
                <a:solidFill>
                  <a:schemeClr val="tx2"/>
                </a:solidFill>
                <a:latin typeface="Arial" panose="020B0604020202020204" pitchFamily="34" charset="0"/>
              </a:defRPr>
            </a:lvl4pPr>
            <a:lvl5pPr marL="2057400" indent="-228600">
              <a:spcBef>
                <a:spcPct val="50000"/>
              </a:spcBef>
              <a:defRPr sz="1100">
                <a:solidFill>
                  <a:schemeClr val="tx2"/>
                </a:solidFill>
                <a:latin typeface="Arial" panose="020B0604020202020204" pitchFamily="34" charset="0"/>
              </a:defRPr>
            </a:lvl5pPr>
            <a:lvl6pPr marL="2514600" indent="-228600" eaLnBrk="0" fontAlgn="base" hangingPunct="0">
              <a:spcBef>
                <a:spcPct val="50000"/>
              </a:spcBef>
              <a:spcAft>
                <a:spcPct val="0"/>
              </a:spcAft>
              <a:defRPr sz="1100">
                <a:solidFill>
                  <a:schemeClr val="tx2"/>
                </a:solidFill>
                <a:latin typeface="Arial" panose="020B0604020202020204" pitchFamily="34" charset="0"/>
              </a:defRPr>
            </a:lvl6pPr>
            <a:lvl7pPr marL="2971800" indent="-228600" eaLnBrk="0" fontAlgn="base" hangingPunct="0">
              <a:spcBef>
                <a:spcPct val="50000"/>
              </a:spcBef>
              <a:spcAft>
                <a:spcPct val="0"/>
              </a:spcAft>
              <a:defRPr sz="1100">
                <a:solidFill>
                  <a:schemeClr val="tx2"/>
                </a:solidFill>
                <a:latin typeface="Arial" panose="020B0604020202020204" pitchFamily="34" charset="0"/>
              </a:defRPr>
            </a:lvl7pPr>
            <a:lvl8pPr marL="3429000" indent="-228600" eaLnBrk="0" fontAlgn="base" hangingPunct="0">
              <a:spcBef>
                <a:spcPct val="50000"/>
              </a:spcBef>
              <a:spcAft>
                <a:spcPct val="0"/>
              </a:spcAft>
              <a:defRPr sz="1100">
                <a:solidFill>
                  <a:schemeClr val="tx2"/>
                </a:solidFill>
                <a:latin typeface="Arial" panose="020B0604020202020204" pitchFamily="34" charset="0"/>
              </a:defRPr>
            </a:lvl8pPr>
            <a:lvl9pPr marL="3886200" indent="-228600" eaLnBrk="0" fontAlgn="base" hangingPunct="0">
              <a:spcBef>
                <a:spcPct val="50000"/>
              </a:spcBef>
              <a:spcAft>
                <a:spcPct val="0"/>
              </a:spcAft>
              <a:defRPr sz="1100">
                <a:solidFill>
                  <a:schemeClr val="tx2"/>
                </a:solidFill>
                <a:latin typeface="Arial" panose="020B0604020202020204" pitchFamily="34" charset="0"/>
              </a:defRPr>
            </a:lvl9pPr>
          </a:lstStyle>
          <a:p>
            <a:pPr eaLnBrk="1" hangingPunct="1">
              <a:defRPr/>
            </a:pPr>
            <a:r>
              <a:rPr lang="en-GB" altLang="en-US" sz="800" dirty="0"/>
              <a:t>/</a:t>
            </a:r>
          </a:p>
        </p:txBody>
      </p:sp>
    </p:spTree>
  </p:cSld>
  <p:clrMap bg1="lt1" tx1="dk1" bg2="lt2" tx2="dk2" accent1="accent1" accent2="accent2" accent3="accent3" accent4="accent4" accent5="accent5" accent6="accent6" hlink="hlink" folHlink="folHlink"/>
  <p:sldLayoutIdLst>
    <p:sldLayoutId id="2147483965" r:id="rId1"/>
    <p:sldLayoutId id="2147483966" r:id="rId2"/>
    <p:sldLayoutId id="2147483967" r:id="rId3"/>
    <p:sldLayoutId id="2147483968" r:id="rId4"/>
    <p:sldLayoutId id="2147483969" r:id="rId5"/>
    <p:sldLayoutId id="2147483970" r:id="rId6"/>
    <p:sldLayoutId id="2147483971" r:id="rId7"/>
    <p:sldLayoutId id="2147483972" r:id="rId8"/>
    <p:sldLayoutId id="2147483973" r:id="rId9"/>
    <p:sldLayoutId id="2147483974" r:id="rId10"/>
    <p:sldLayoutId id="2147483975" r:id="rId11"/>
  </p:sldLayoutIdLst>
  <p:hf sldNum="0" hdr="0" ftr="0" dt="0"/>
  <p:txStyles>
    <p:titleStyle>
      <a:lvl1pPr algn="l" rtl="0" eaLnBrk="0" fontAlgn="base" hangingPunct="0">
        <a:spcBef>
          <a:spcPct val="0"/>
        </a:spcBef>
        <a:spcAft>
          <a:spcPct val="0"/>
        </a:spcAft>
        <a:defRPr sz="2800" b="1" i="1" kern="1200">
          <a:solidFill>
            <a:schemeClr val="tx2"/>
          </a:solidFill>
          <a:latin typeface="+mj-lt"/>
          <a:ea typeface="+mj-ea"/>
          <a:cs typeface="+mj-cs"/>
        </a:defRPr>
      </a:lvl1pPr>
      <a:lvl2pPr algn="l" rtl="0" eaLnBrk="0" fontAlgn="base" hangingPunct="0">
        <a:spcBef>
          <a:spcPct val="0"/>
        </a:spcBef>
        <a:spcAft>
          <a:spcPct val="0"/>
        </a:spcAft>
        <a:defRPr sz="2800" b="1" i="1">
          <a:solidFill>
            <a:schemeClr val="tx2"/>
          </a:solidFill>
          <a:latin typeface="Arial" panose="020B0604020202020204" pitchFamily="34" charset="0"/>
        </a:defRPr>
      </a:lvl2pPr>
      <a:lvl3pPr algn="l" rtl="0" eaLnBrk="0" fontAlgn="base" hangingPunct="0">
        <a:spcBef>
          <a:spcPct val="0"/>
        </a:spcBef>
        <a:spcAft>
          <a:spcPct val="0"/>
        </a:spcAft>
        <a:defRPr sz="2800" b="1" i="1">
          <a:solidFill>
            <a:schemeClr val="tx2"/>
          </a:solidFill>
          <a:latin typeface="Arial" panose="020B0604020202020204" pitchFamily="34" charset="0"/>
        </a:defRPr>
      </a:lvl3pPr>
      <a:lvl4pPr algn="l" rtl="0" eaLnBrk="0" fontAlgn="base" hangingPunct="0">
        <a:spcBef>
          <a:spcPct val="0"/>
        </a:spcBef>
        <a:spcAft>
          <a:spcPct val="0"/>
        </a:spcAft>
        <a:defRPr sz="2800" b="1" i="1">
          <a:solidFill>
            <a:schemeClr val="tx2"/>
          </a:solidFill>
          <a:latin typeface="Arial" panose="020B0604020202020204" pitchFamily="34" charset="0"/>
        </a:defRPr>
      </a:lvl4pPr>
      <a:lvl5pPr algn="l" rtl="0" eaLnBrk="0" fontAlgn="base" hangingPunct="0">
        <a:spcBef>
          <a:spcPct val="0"/>
        </a:spcBef>
        <a:spcAft>
          <a:spcPct val="0"/>
        </a:spcAft>
        <a:defRPr sz="2800" b="1" i="1">
          <a:solidFill>
            <a:schemeClr val="tx2"/>
          </a:solidFill>
          <a:latin typeface="Arial" panose="020B0604020202020204" pitchFamily="34" charset="0"/>
        </a:defRPr>
      </a:lvl5pPr>
      <a:lvl6pPr marL="457200" algn="l" rtl="0" fontAlgn="base">
        <a:spcBef>
          <a:spcPct val="0"/>
        </a:spcBef>
        <a:spcAft>
          <a:spcPct val="0"/>
        </a:spcAft>
        <a:defRPr sz="2800" b="1" i="1">
          <a:solidFill>
            <a:schemeClr val="tx2"/>
          </a:solidFill>
          <a:latin typeface="Arial" panose="020B0604020202020204" pitchFamily="34" charset="0"/>
        </a:defRPr>
      </a:lvl6pPr>
      <a:lvl7pPr marL="914400" algn="l" rtl="0" fontAlgn="base">
        <a:spcBef>
          <a:spcPct val="0"/>
        </a:spcBef>
        <a:spcAft>
          <a:spcPct val="0"/>
        </a:spcAft>
        <a:defRPr sz="2800" b="1" i="1">
          <a:solidFill>
            <a:schemeClr val="tx2"/>
          </a:solidFill>
          <a:latin typeface="Arial" panose="020B0604020202020204" pitchFamily="34" charset="0"/>
        </a:defRPr>
      </a:lvl7pPr>
      <a:lvl8pPr marL="1371600" algn="l" rtl="0" fontAlgn="base">
        <a:spcBef>
          <a:spcPct val="0"/>
        </a:spcBef>
        <a:spcAft>
          <a:spcPct val="0"/>
        </a:spcAft>
        <a:defRPr sz="2800" b="1" i="1">
          <a:solidFill>
            <a:schemeClr val="tx2"/>
          </a:solidFill>
          <a:latin typeface="Arial" panose="020B0604020202020204" pitchFamily="34" charset="0"/>
        </a:defRPr>
      </a:lvl8pPr>
      <a:lvl9pPr marL="1828800" algn="l" rtl="0" fontAlgn="base">
        <a:spcBef>
          <a:spcPct val="0"/>
        </a:spcBef>
        <a:spcAft>
          <a:spcPct val="0"/>
        </a:spcAft>
        <a:defRPr sz="2800" b="1" i="1">
          <a:solidFill>
            <a:schemeClr val="tx2"/>
          </a:solidFill>
          <a:latin typeface="Arial" panose="020B0604020202020204" pitchFamily="34" charset="0"/>
        </a:defRPr>
      </a:lvl9pPr>
    </p:titleStyle>
    <p:bodyStyle>
      <a:lvl1pPr algn="l" rtl="0" eaLnBrk="0" fontAlgn="base" hangingPunct="0">
        <a:spcBef>
          <a:spcPct val="20000"/>
        </a:spcBef>
        <a:spcAft>
          <a:spcPct val="0"/>
        </a:spcAft>
        <a:buClr>
          <a:schemeClr val="folHlink"/>
        </a:buClr>
        <a:buSzPct val="50000"/>
        <a:buFont typeface="Arial" charset="0"/>
        <a:defRPr kern="1200">
          <a:solidFill>
            <a:schemeClr val="tx1"/>
          </a:solidFill>
          <a:latin typeface="+mn-lt"/>
          <a:ea typeface="+mn-ea"/>
          <a:cs typeface="+mn-cs"/>
        </a:defRPr>
      </a:lvl1pPr>
      <a:lvl2pPr marL="360363" indent="-180975" algn="l" rtl="0" eaLnBrk="0" fontAlgn="base" hangingPunct="0">
        <a:spcBef>
          <a:spcPct val="20000"/>
        </a:spcBef>
        <a:spcAft>
          <a:spcPct val="0"/>
        </a:spcAft>
        <a:buClr>
          <a:schemeClr val="folHlink"/>
        </a:buClr>
        <a:buSzPct val="50000"/>
        <a:buFont typeface="Arial" charset="0"/>
        <a:buChar char="►"/>
        <a:defRPr kern="1200">
          <a:solidFill>
            <a:schemeClr val="tx1"/>
          </a:solidFill>
          <a:latin typeface="+mn-lt"/>
          <a:ea typeface="+mn-ea"/>
          <a:cs typeface="+mn-cs"/>
        </a:defRPr>
      </a:lvl2pPr>
      <a:lvl3pPr marL="806450" indent="-180975" algn="l" rtl="0" eaLnBrk="0" fontAlgn="base" hangingPunct="0">
        <a:spcBef>
          <a:spcPct val="20000"/>
        </a:spcBef>
        <a:spcAft>
          <a:spcPct val="0"/>
        </a:spcAft>
        <a:buClr>
          <a:schemeClr val="folHlink"/>
        </a:buClr>
        <a:buChar char="•"/>
        <a:defRPr kern="1200">
          <a:solidFill>
            <a:schemeClr val="tx1"/>
          </a:solidFill>
          <a:latin typeface="+mn-lt"/>
          <a:ea typeface="+mn-ea"/>
          <a:cs typeface="+mn-cs"/>
        </a:defRPr>
      </a:lvl3pPr>
      <a:lvl4pPr marL="1257300" indent="-184150" algn="l" rtl="0" eaLnBrk="0" fontAlgn="base" hangingPunct="0">
        <a:spcBef>
          <a:spcPct val="20000"/>
        </a:spcBef>
        <a:spcAft>
          <a:spcPct val="0"/>
        </a:spcAft>
        <a:buClr>
          <a:schemeClr val="folHlink"/>
        </a:buClr>
        <a:buFont typeface="Arial" charset="0"/>
        <a:buChar char="-"/>
        <a:defRPr kern="1200">
          <a:solidFill>
            <a:schemeClr val="tx1"/>
          </a:solidFill>
          <a:latin typeface="+mn-lt"/>
          <a:ea typeface="+mn-ea"/>
          <a:cs typeface="+mn-cs"/>
        </a:defRPr>
      </a:lvl4pPr>
      <a:lvl5pPr marL="1703388" indent="-179388" algn="l" rtl="0" eaLnBrk="0" fontAlgn="base" hangingPunct="0">
        <a:spcBef>
          <a:spcPct val="20000"/>
        </a:spcBef>
        <a:spcAft>
          <a:spcPct val="0"/>
        </a:spcAft>
        <a:buClr>
          <a:schemeClr val="folHlink"/>
        </a:buCl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surveymonkey.co.uk/r/J87VBJR"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hyperlink" Target="https://safety.networkrail.co.uk/safety/planning-and-delivering-safe-work/"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latin typeface="Calibri" panose="020F0502020204030204" pitchFamily="34" charset="0"/>
              </a:rPr>
              <a:t>Standard  019 PDSW </a:t>
            </a:r>
            <a:br>
              <a:rPr lang="en-GB" dirty="0">
                <a:latin typeface="Calibri" panose="020F0502020204030204" pitchFamily="34" charset="0"/>
              </a:rPr>
            </a:br>
            <a:r>
              <a:rPr lang="en-GB" dirty="0">
                <a:latin typeface="Calibri" panose="020F0502020204030204" pitchFamily="34" charset="0"/>
              </a:rPr>
              <a:t>“One Year On”</a:t>
            </a:r>
            <a:br>
              <a:rPr lang="en-GB" dirty="0">
                <a:latin typeface="Calibri" panose="020F0502020204030204" pitchFamily="34" charset="0"/>
              </a:rPr>
            </a:br>
            <a:br>
              <a:rPr lang="en-GB" dirty="0">
                <a:latin typeface="Calibri" panose="020F0502020204030204" pitchFamily="34" charset="0"/>
              </a:rPr>
            </a:br>
            <a:br>
              <a:rPr lang="en-GB" dirty="0">
                <a:latin typeface="Calibri" panose="020F0502020204030204" pitchFamily="34" charset="0"/>
              </a:rPr>
            </a:br>
            <a:endParaRPr lang="en-GB" sz="2400" dirty="0">
              <a:latin typeface="Calibri" panose="020F0502020204030204" pitchFamily="34" charset="0"/>
            </a:endParaRPr>
          </a:p>
        </p:txBody>
      </p:sp>
      <p:pic>
        <p:nvPicPr>
          <p:cNvPr id="3" name="Picture 2">
            <a:extLst>
              <a:ext uri="{FF2B5EF4-FFF2-40B4-BE49-F238E27FC236}">
                <a16:creationId xmlns:a16="http://schemas.microsoft.com/office/drawing/2014/main" id="{2B9B4BF7-FE00-4950-A4BE-8B171F4DB32E}"/>
              </a:ext>
            </a:extLst>
          </p:cNvPr>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0"/>
            <a:ext cx="1979712" cy="7087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4472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26C3B4-288C-4D35-A77C-60F4EEB1ED93}" type="slidenum">
              <a:rPr kumimoji="0" lang="en-GB" sz="1000" b="0" i="0" u="none" strike="noStrike" kern="1200" cap="none" spc="0" normalizeH="0" baseline="0" noProof="0" smtClean="0">
                <a:ln>
                  <a:noFill/>
                </a:ln>
                <a:solidFill>
                  <a:srgbClr val="005172"/>
                </a:solidFill>
                <a:effectLst/>
                <a:uLnTx/>
                <a:uFillTx/>
                <a:latin typeface="Arial"/>
                <a:cs typeface="Arial"/>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GB" sz="1000" b="0" i="0" u="none" strike="noStrike" kern="1200" cap="none" spc="0" normalizeH="0" baseline="0" noProof="0" dirty="0">
              <a:ln>
                <a:noFill/>
              </a:ln>
              <a:solidFill>
                <a:srgbClr val="005172"/>
              </a:solidFill>
              <a:effectLst/>
              <a:uLnTx/>
              <a:uFillTx/>
              <a:latin typeface="Arial"/>
              <a:cs typeface="Arial"/>
            </a:endParaRPr>
          </a:p>
        </p:txBody>
      </p:sp>
      <p:sp>
        <p:nvSpPr>
          <p:cNvPr id="8" name="Title 1"/>
          <p:cNvSpPr>
            <a:spLocks noGrp="1"/>
          </p:cNvSpPr>
          <p:nvPr>
            <p:ph type="title"/>
          </p:nvPr>
        </p:nvSpPr>
        <p:spPr>
          <a:xfrm>
            <a:off x="2123728" y="168666"/>
            <a:ext cx="8458200" cy="641350"/>
          </a:xfrm>
        </p:spPr>
        <p:txBody>
          <a:bodyPr/>
          <a:lstStyle/>
          <a:p>
            <a:r>
              <a:rPr lang="en-GB" sz="2400" b="1" dirty="0"/>
              <a:t>Variations from planned work</a:t>
            </a:r>
          </a:p>
        </p:txBody>
      </p:sp>
      <p:sp>
        <p:nvSpPr>
          <p:cNvPr id="6" name="Rectangle 5">
            <a:extLst>
              <a:ext uri="{FF2B5EF4-FFF2-40B4-BE49-F238E27FC236}">
                <a16:creationId xmlns:a16="http://schemas.microsoft.com/office/drawing/2014/main" id="{B91EC110-8A86-406D-9C05-90FA8AAEA891}"/>
              </a:ext>
            </a:extLst>
          </p:cNvPr>
          <p:cNvSpPr/>
          <p:nvPr/>
        </p:nvSpPr>
        <p:spPr>
          <a:xfrm>
            <a:off x="175745" y="708794"/>
            <a:ext cx="8820472" cy="5303311"/>
          </a:xfrm>
          <a:prstGeom prst="rect">
            <a:avLst/>
          </a:prstGeom>
        </p:spPr>
        <p:txBody>
          <a:bodyPr wrap="square">
            <a:spAutoFit/>
          </a:bodyPr>
          <a:lstStyle/>
          <a:p>
            <a:pPr>
              <a:lnSpc>
                <a:spcPct val="107000"/>
              </a:lnSpc>
              <a:spcAft>
                <a:spcPts val="800"/>
              </a:spcAft>
            </a:pPr>
            <a:r>
              <a:rPr lang="en-GB" sz="2200" dirty="0">
                <a:solidFill>
                  <a:schemeClr val="accent2"/>
                </a:solidFill>
                <a:latin typeface="+mn-lt"/>
                <a:ea typeface="Calibri" panose="020F0502020204030204" pitchFamily="34" charset="0"/>
                <a:cs typeface="Times New Roman" panose="02020603050405020304" pitchFamily="18" charset="0"/>
              </a:rPr>
              <a:t>If the PIC determines that the SWP is inadequate </a:t>
            </a:r>
            <a:r>
              <a:rPr lang="en-GB" sz="2200" u="sng" dirty="0">
                <a:solidFill>
                  <a:schemeClr val="accent2"/>
                </a:solidFill>
                <a:latin typeface="+mn-lt"/>
                <a:ea typeface="Calibri" panose="020F0502020204030204" pitchFamily="34" charset="0"/>
                <a:cs typeface="Times New Roman" panose="02020603050405020304" pitchFamily="18" charset="0"/>
              </a:rPr>
              <a:t>or</a:t>
            </a:r>
            <a:r>
              <a:rPr lang="en-GB" sz="2200" dirty="0">
                <a:solidFill>
                  <a:schemeClr val="accent2"/>
                </a:solidFill>
                <a:latin typeface="+mn-lt"/>
                <a:ea typeface="Calibri" panose="020F0502020204030204" pitchFamily="34" charset="0"/>
                <a:cs typeface="Times New Roman" panose="02020603050405020304" pitchFamily="18" charset="0"/>
              </a:rPr>
              <a:t> it can’t be implemented as planned (due to weather conditions, failure of equipment, resourcing issues etc), the PIC may vary the task.  </a:t>
            </a:r>
          </a:p>
          <a:p>
            <a:pPr>
              <a:lnSpc>
                <a:spcPct val="107000"/>
              </a:lnSpc>
              <a:spcAft>
                <a:spcPts val="800"/>
              </a:spcAft>
            </a:pPr>
            <a:r>
              <a:rPr lang="en-GB" sz="2200" dirty="0">
                <a:solidFill>
                  <a:schemeClr val="accent1"/>
                </a:solidFill>
                <a:latin typeface="+mn-lt"/>
                <a:ea typeface="Calibri" panose="020F0502020204030204" pitchFamily="34" charset="0"/>
                <a:cs typeface="Times New Roman" panose="02020603050405020304" pitchFamily="18" charset="0"/>
              </a:rPr>
              <a:t>To do this, they must consider:</a:t>
            </a:r>
          </a:p>
          <a:p>
            <a:pPr marL="342900" lvl="0" indent="-342900">
              <a:spcAft>
                <a:spcPts val="0"/>
              </a:spcAft>
              <a:buFont typeface="Arial" panose="020B0604020202020204" pitchFamily="34" charset="0"/>
              <a:buChar char="•"/>
            </a:pPr>
            <a:r>
              <a:rPr lang="en-GB" sz="2200" dirty="0">
                <a:solidFill>
                  <a:schemeClr val="accent1"/>
                </a:solidFill>
                <a:latin typeface="+mn-lt"/>
                <a:ea typeface="Times New Roman" panose="02020603050405020304" pitchFamily="18" charset="0"/>
              </a:rPr>
              <a:t>The planned protection or warning arrangements</a:t>
            </a:r>
          </a:p>
          <a:p>
            <a:pPr marL="342900" lvl="0" indent="-342900">
              <a:spcAft>
                <a:spcPts val="0"/>
              </a:spcAft>
              <a:buFont typeface="Arial" panose="020B0604020202020204" pitchFamily="34" charset="0"/>
              <a:buChar char="•"/>
            </a:pPr>
            <a:r>
              <a:rPr lang="en-GB" sz="2200" dirty="0">
                <a:solidFill>
                  <a:schemeClr val="accent1"/>
                </a:solidFill>
                <a:latin typeface="+mn-lt"/>
                <a:ea typeface="Times New Roman" panose="02020603050405020304" pitchFamily="18" charset="0"/>
              </a:rPr>
              <a:t>New task and site risk controls</a:t>
            </a:r>
          </a:p>
          <a:p>
            <a:pPr marL="342900" lvl="0" indent="-342900">
              <a:spcAft>
                <a:spcPts val="0"/>
              </a:spcAft>
              <a:buFont typeface="Arial" panose="020B0604020202020204" pitchFamily="34" charset="0"/>
              <a:buChar char="•"/>
            </a:pPr>
            <a:r>
              <a:rPr lang="en-GB" sz="2200" dirty="0">
                <a:solidFill>
                  <a:schemeClr val="accent1"/>
                </a:solidFill>
                <a:latin typeface="+mn-lt"/>
                <a:ea typeface="Times New Roman" panose="02020603050405020304" pitchFamily="18" charset="0"/>
              </a:rPr>
              <a:t>Be competent in the task or seek advice / guidance from competent persons e.g. COSS / SWL or task specific competence. </a:t>
            </a:r>
          </a:p>
          <a:p>
            <a:pPr marL="342900" lvl="0" indent="-342900">
              <a:spcAft>
                <a:spcPts val="0"/>
              </a:spcAft>
              <a:buFont typeface="Arial" panose="020B0604020202020204" pitchFamily="34" charset="0"/>
              <a:buChar char="•"/>
            </a:pPr>
            <a:r>
              <a:rPr lang="en-GB" sz="2200" dirty="0">
                <a:solidFill>
                  <a:schemeClr val="accent1"/>
                </a:solidFill>
                <a:latin typeface="+mn-lt"/>
                <a:ea typeface="Times New Roman" panose="02020603050405020304" pitchFamily="18" charset="0"/>
              </a:rPr>
              <a:t>Have staff with the correct task competencies, correct equipment and PPE</a:t>
            </a:r>
          </a:p>
          <a:p>
            <a:pPr marL="342900" indent="-342900">
              <a:lnSpc>
                <a:spcPct val="107000"/>
              </a:lnSpc>
              <a:spcAft>
                <a:spcPts val="800"/>
              </a:spcAft>
              <a:buFont typeface="Arial" panose="020B0604020202020204" pitchFamily="34" charset="0"/>
              <a:buChar char="•"/>
            </a:pPr>
            <a:r>
              <a:rPr lang="en-GB" sz="2200" dirty="0">
                <a:solidFill>
                  <a:schemeClr val="accent1"/>
                </a:solidFill>
                <a:latin typeface="+mn-lt"/>
              </a:rPr>
              <a:t>The PIC </a:t>
            </a:r>
            <a:r>
              <a:rPr lang="en-GB" sz="2200" dirty="0">
                <a:solidFill>
                  <a:schemeClr val="accent1"/>
                </a:solidFill>
                <a:latin typeface="+mn-lt"/>
                <a:ea typeface="Calibri" panose="020F0502020204030204" pitchFamily="34" charset="0"/>
                <a:cs typeface="Times New Roman" panose="02020603050405020304" pitchFamily="18" charset="0"/>
              </a:rPr>
              <a:t>can do this without an authority number if they use the existing planned level of hierarchy and mileages identified in the SWP (and the task risk has not increased)</a:t>
            </a:r>
          </a:p>
          <a:p>
            <a:pPr>
              <a:lnSpc>
                <a:spcPct val="107000"/>
              </a:lnSpc>
              <a:spcAft>
                <a:spcPts val="800"/>
              </a:spcAft>
            </a:pPr>
            <a:r>
              <a:rPr lang="en-GB" sz="2200" dirty="0">
                <a:solidFill>
                  <a:schemeClr val="accent1"/>
                </a:solidFill>
                <a:latin typeface="+mn-lt"/>
                <a:ea typeface="Calibri" panose="020F0502020204030204" pitchFamily="34" charset="0"/>
                <a:cs typeface="Times New Roman" panose="02020603050405020304" pitchFamily="18" charset="0"/>
              </a:rPr>
              <a:t>The PIC must be able to brief the work team on the new task.</a:t>
            </a:r>
          </a:p>
        </p:txBody>
      </p:sp>
      <p:pic>
        <p:nvPicPr>
          <p:cNvPr id="5" name="Picture 4">
            <a:extLst>
              <a:ext uri="{FF2B5EF4-FFF2-40B4-BE49-F238E27FC236}">
                <a16:creationId xmlns:a16="http://schemas.microsoft.com/office/drawing/2014/main" id="{2B9B4BF7-FE00-4950-A4BE-8B171F4DB32E}"/>
              </a:ext>
            </a:extLst>
          </p:cNvPr>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0"/>
            <a:ext cx="1979712" cy="708794"/>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1C10A2B8-6889-4C21-A67F-DDB801D04A8F}"/>
              </a:ext>
            </a:extLst>
          </p:cNvPr>
          <p:cNvSpPr/>
          <p:nvPr/>
        </p:nvSpPr>
        <p:spPr bwMode="auto">
          <a:xfrm>
            <a:off x="175745" y="1916832"/>
            <a:ext cx="8730716" cy="3600000"/>
          </a:xfrm>
          <a:prstGeom prst="rect">
            <a:avLst/>
          </a:prstGeom>
          <a:noFill/>
          <a:ln w="19050" cap="flat" cmpd="sng" algn="ctr">
            <a:solidFill>
              <a:schemeClr val="accent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GB" sz="1100" b="0" i="0" u="none" strike="noStrike" cap="none" normalizeH="0" baseline="0" dirty="0">
              <a:ln>
                <a:noFill/>
              </a:ln>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20373329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26C3B4-288C-4D35-A77C-60F4EEB1ED93}" type="slidenum">
              <a:rPr kumimoji="0" lang="en-GB" sz="1000" b="0" i="0" u="none" strike="noStrike" kern="1200" cap="none" spc="0" normalizeH="0" baseline="0" noProof="0" smtClean="0">
                <a:ln>
                  <a:noFill/>
                </a:ln>
                <a:solidFill>
                  <a:srgbClr val="005172"/>
                </a:solidFill>
                <a:effectLst/>
                <a:uLnTx/>
                <a:uFillTx/>
                <a:latin typeface="Arial"/>
                <a:ea typeface="+mn-ea"/>
                <a:cs typeface="Arial"/>
              </a:rPr>
              <a:pPr marL="0" marR="0" lvl="0" indent="0" algn="l" defTabSz="914400" rtl="0" eaLnBrk="1" fontAlgn="auto" latinLnBrk="0" hangingPunct="1">
                <a:lnSpc>
                  <a:spcPct val="100000"/>
                </a:lnSpc>
                <a:spcBef>
                  <a:spcPts val="0"/>
                </a:spcBef>
                <a:spcAft>
                  <a:spcPts val="0"/>
                </a:spcAft>
                <a:buClrTx/>
                <a:buSzTx/>
                <a:buFontTx/>
                <a:buNone/>
                <a:tabLst/>
                <a:defRPr/>
              </a:pPr>
              <a:t>11</a:t>
            </a:fld>
            <a:endParaRPr kumimoji="0" lang="en-GB" sz="1000" b="0" i="0" u="none" strike="noStrike" kern="1200" cap="none" spc="0" normalizeH="0" baseline="0" noProof="0" dirty="0">
              <a:ln>
                <a:noFill/>
              </a:ln>
              <a:solidFill>
                <a:srgbClr val="005172"/>
              </a:solidFill>
              <a:effectLst/>
              <a:uLnTx/>
              <a:uFillTx/>
              <a:latin typeface="Arial"/>
              <a:ea typeface="+mn-ea"/>
              <a:cs typeface="Arial"/>
            </a:endParaRPr>
          </a:p>
        </p:txBody>
      </p:sp>
      <p:sp>
        <p:nvSpPr>
          <p:cNvPr id="21" name="Title 6">
            <a:extLst>
              <a:ext uri="{FF2B5EF4-FFF2-40B4-BE49-F238E27FC236}">
                <a16:creationId xmlns:a16="http://schemas.microsoft.com/office/drawing/2014/main" id="{D9F330F2-1E66-417B-AE45-70CC2A392B9E}"/>
              </a:ext>
            </a:extLst>
          </p:cNvPr>
          <p:cNvSpPr txBox="1">
            <a:spLocks/>
          </p:cNvSpPr>
          <p:nvPr/>
        </p:nvSpPr>
        <p:spPr bwMode="auto">
          <a:xfrm>
            <a:off x="2195650" y="204601"/>
            <a:ext cx="7269163"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rtl="0" eaLnBrk="1" fontAlgn="base" hangingPunct="1">
              <a:spcBef>
                <a:spcPct val="0"/>
              </a:spcBef>
              <a:spcAft>
                <a:spcPct val="0"/>
              </a:spcAft>
              <a:defRPr sz="2800" b="1" i="1" kern="1200">
                <a:solidFill>
                  <a:schemeClr val="tx2"/>
                </a:solidFill>
                <a:latin typeface="+mj-lt"/>
                <a:ea typeface="+mj-ea"/>
                <a:cs typeface="+mj-cs"/>
              </a:defRPr>
            </a:lvl1pPr>
            <a:lvl2pPr algn="l" rtl="0" eaLnBrk="1" fontAlgn="base" hangingPunct="1">
              <a:spcBef>
                <a:spcPct val="0"/>
              </a:spcBef>
              <a:spcAft>
                <a:spcPct val="0"/>
              </a:spcAft>
              <a:defRPr sz="2800" b="1" i="1">
                <a:solidFill>
                  <a:schemeClr val="tx2"/>
                </a:solidFill>
                <a:latin typeface="Arial" panose="020B0604020202020204" pitchFamily="34" charset="0"/>
              </a:defRPr>
            </a:lvl2pPr>
            <a:lvl3pPr algn="l" rtl="0" eaLnBrk="1" fontAlgn="base" hangingPunct="1">
              <a:spcBef>
                <a:spcPct val="0"/>
              </a:spcBef>
              <a:spcAft>
                <a:spcPct val="0"/>
              </a:spcAft>
              <a:defRPr sz="2800" b="1" i="1">
                <a:solidFill>
                  <a:schemeClr val="tx2"/>
                </a:solidFill>
                <a:latin typeface="Arial" panose="020B0604020202020204" pitchFamily="34" charset="0"/>
              </a:defRPr>
            </a:lvl3pPr>
            <a:lvl4pPr algn="l" rtl="0" eaLnBrk="1" fontAlgn="base" hangingPunct="1">
              <a:spcBef>
                <a:spcPct val="0"/>
              </a:spcBef>
              <a:spcAft>
                <a:spcPct val="0"/>
              </a:spcAft>
              <a:defRPr sz="2800" b="1" i="1">
                <a:solidFill>
                  <a:schemeClr val="tx2"/>
                </a:solidFill>
                <a:latin typeface="Arial" panose="020B0604020202020204" pitchFamily="34" charset="0"/>
              </a:defRPr>
            </a:lvl4pPr>
            <a:lvl5pPr algn="l" rtl="0" eaLnBrk="1" fontAlgn="base" hangingPunct="1">
              <a:spcBef>
                <a:spcPct val="0"/>
              </a:spcBef>
              <a:spcAft>
                <a:spcPct val="0"/>
              </a:spcAft>
              <a:defRPr sz="2800" b="1" i="1">
                <a:solidFill>
                  <a:schemeClr val="tx2"/>
                </a:solidFill>
                <a:latin typeface="Arial" panose="020B0604020202020204" pitchFamily="34" charset="0"/>
              </a:defRPr>
            </a:lvl5pPr>
            <a:lvl6pPr marL="457200" algn="l" rtl="0" eaLnBrk="1" fontAlgn="base" hangingPunct="1">
              <a:spcBef>
                <a:spcPct val="0"/>
              </a:spcBef>
              <a:spcAft>
                <a:spcPct val="0"/>
              </a:spcAft>
              <a:defRPr sz="2800" b="1" i="1">
                <a:solidFill>
                  <a:schemeClr val="tx2"/>
                </a:solidFill>
                <a:latin typeface="Arial" panose="020B0604020202020204" pitchFamily="34" charset="0"/>
              </a:defRPr>
            </a:lvl6pPr>
            <a:lvl7pPr marL="914400" algn="l" rtl="0" eaLnBrk="1" fontAlgn="base" hangingPunct="1">
              <a:spcBef>
                <a:spcPct val="0"/>
              </a:spcBef>
              <a:spcAft>
                <a:spcPct val="0"/>
              </a:spcAft>
              <a:defRPr sz="2800" b="1" i="1">
                <a:solidFill>
                  <a:schemeClr val="tx2"/>
                </a:solidFill>
                <a:latin typeface="Arial" panose="020B0604020202020204" pitchFamily="34" charset="0"/>
              </a:defRPr>
            </a:lvl7pPr>
            <a:lvl8pPr marL="1371600" algn="l" rtl="0" eaLnBrk="1" fontAlgn="base" hangingPunct="1">
              <a:spcBef>
                <a:spcPct val="0"/>
              </a:spcBef>
              <a:spcAft>
                <a:spcPct val="0"/>
              </a:spcAft>
              <a:defRPr sz="2800" b="1" i="1">
                <a:solidFill>
                  <a:schemeClr val="tx2"/>
                </a:solidFill>
                <a:latin typeface="Arial" panose="020B0604020202020204" pitchFamily="34" charset="0"/>
              </a:defRPr>
            </a:lvl8pPr>
            <a:lvl9pPr marL="1828800" algn="l" rtl="0" eaLnBrk="1" fontAlgn="base" hangingPunct="1">
              <a:spcBef>
                <a:spcPct val="0"/>
              </a:spcBef>
              <a:spcAft>
                <a:spcPct val="0"/>
              </a:spcAft>
              <a:defRPr sz="2800" b="1" i="1">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400" b="1" i="1" u="none" strike="noStrike" kern="1200" cap="none" spc="0" normalizeH="0" baseline="0" noProof="0" dirty="0">
                <a:ln>
                  <a:noFill/>
                </a:ln>
                <a:solidFill>
                  <a:srgbClr val="054B6B"/>
                </a:solidFill>
                <a:effectLst/>
                <a:uLnTx/>
                <a:uFillTx/>
                <a:latin typeface="Arial"/>
                <a:ea typeface="+mj-ea"/>
                <a:cs typeface="+mj-cs"/>
              </a:rPr>
              <a:t>Long Worksites</a:t>
            </a:r>
          </a:p>
        </p:txBody>
      </p:sp>
      <p:sp>
        <p:nvSpPr>
          <p:cNvPr id="22" name="Content Placeholder 2">
            <a:extLst>
              <a:ext uri="{FF2B5EF4-FFF2-40B4-BE49-F238E27FC236}">
                <a16:creationId xmlns:a16="http://schemas.microsoft.com/office/drawing/2014/main" id="{4744B502-B727-40B0-8AD0-18DF72E6682B}"/>
              </a:ext>
            </a:extLst>
          </p:cNvPr>
          <p:cNvSpPr txBox="1">
            <a:spLocks/>
          </p:cNvSpPr>
          <p:nvPr/>
        </p:nvSpPr>
        <p:spPr bwMode="auto">
          <a:xfrm>
            <a:off x="235898" y="714403"/>
            <a:ext cx="8208912" cy="49670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rtl="0" eaLnBrk="1" fontAlgn="base" hangingPunct="1">
              <a:spcBef>
                <a:spcPct val="20000"/>
              </a:spcBef>
              <a:spcAft>
                <a:spcPct val="0"/>
              </a:spcAft>
              <a:buClr>
                <a:schemeClr val="folHlink"/>
              </a:buClr>
              <a:buSzPct val="50000"/>
              <a:buFont typeface="Arial" charset="0"/>
              <a:defRPr kern="1200">
                <a:solidFill>
                  <a:schemeClr val="tx1"/>
                </a:solidFill>
                <a:latin typeface="+mn-lt"/>
                <a:ea typeface="+mn-ea"/>
                <a:cs typeface="+mn-cs"/>
              </a:defRPr>
            </a:lvl1pPr>
            <a:lvl2pPr marL="361950" indent="-180975" algn="l" rtl="0" eaLnBrk="1" fontAlgn="base" hangingPunct="1">
              <a:spcBef>
                <a:spcPct val="20000"/>
              </a:spcBef>
              <a:spcAft>
                <a:spcPct val="0"/>
              </a:spcAft>
              <a:buClr>
                <a:schemeClr val="folHlink"/>
              </a:buClr>
              <a:buSzPct val="50000"/>
              <a:buFont typeface="Arial" charset="0"/>
              <a:buChar char="►"/>
              <a:defRPr kern="1200">
                <a:solidFill>
                  <a:schemeClr val="tx1"/>
                </a:solidFill>
                <a:latin typeface="+mn-lt"/>
                <a:ea typeface="+mn-ea"/>
                <a:cs typeface="+mn-cs"/>
              </a:defRPr>
            </a:lvl2pPr>
            <a:lvl3pPr marL="808038" indent="-180975" algn="l" rtl="0" eaLnBrk="1" fontAlgn="base" hangingPunct="1">
              <a:spcBef>
                <a:spcPct val="20000"/>
              </a:spcBef>
              <a:spcAft>
                <a:spcPct val="0"/>
              </a:spcAft>
              <a:buClr>
                <a:schemeClr val="folHlink"/>
              </a:buClr>
              <a:buChar char="•"/>
              <a:defRPr kern="1200">
                <a:solidFill>
                  <a:schemeClr val="tx1"/>
                </a:solidFill>
                <a:latin typeface="+mn-lt"/>
                <a:ea typeface="+mn-ea"/>
                <a:cs typeface="+mn-cs"/>
              </a:defRPr>
            </a:lvl3pPr>
            <a:lvl4pPr marL="1255713" indent="-179388" algn="l" rtl="0" eaLnBrk="1" fontAlgn="base" hangingPunct="1">
              <a:spcBef>
                <a:spcPct val="20000"/>
              </a:spcBef>
              <a:spcAft>
                <a:spcPct val="0"/>
              </a:spcAft>
              <a:buClr>
                <a:schemeClr val="folHlink"/>
              </a:buClr>
              <a:buFont typeface="Arial" charset="0"/>
              <a:buChar char="-"/>
              <a:defRPr kern="1200">
                <a:solidFill>
                  <a:schemeClr val="tx1"/>
                </a:solidFill>
                <a:latin typeface="+mn-lt"/>
                <a:ea typeface="+mn-ea"/>
                <a:cs typeface="+mn-cs"/>
              </a:defRPr>
            </a:lvl4pPr>
            <a:lvl5pPr marL="1703388" indent="-179388" algn="l" rtl="0" eaLnBrk="1" fontAlgn="base" hangingPunct="1">
              <a:spcBef>
                <a:spcPct val="20000"/>
              </a:spcBef>
              <a:spcAft>
                <a:spcPct val="0"/>
              </a:spcAft>
              <a:buClr>
                <a:schemeClr val="folHlink"/>
              </a:buCl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20000"/>
              </a:spcBef>
              <a:spcAft>
                <a:spcPct val="0"/>
              </a:spcAft>
              <a:buClr>
                <a:srgbClr val="A5CDDC"/>
              </a:buClr>
              <a:buSzPct val="50000"/>
              <a:buFont typeface="Arial" charset="0"/>
              <a:buNone/>
              <a:tabLst/>
              <a:defRPr/>
            </a:pPr>
            <a:r>
              <a:rPr kumimoji="0" lang="en-GB" sz="2400" b="1" i="0" u="none" strike="noStrike" kern="1200" cap="none" spc="0" normalizeH="0" baseline="0" noProof="0" dirty="0">
                <a:ln>
                  <a:noFill/>
                </a:ln>
                <a:solidFill>
                  <a:srgbClr val="054B6B"/>
                </a:solidFill>
                <a:effectLst/>
                <a:uLnTx/>
                <a:uFillTx/>
                <a:latin typeface="Arial"/>
                <a:ea typeface="+mn-ea"/>
                <a:cs typeface="+mn-cs"/>
              </a:rPr>
              <a:t>The direction:</a:t>
            </a:r>
            <a:endParaRPr kumimoji="0" lang="en-GB" sz="2400" b="0" i="0" u="none" strike="noStrike" kern="1200" cap="none" spc="0" normalizeH="0" baseline="0" noProof="0" dirty="0">
              <a:ln>
                <a:noFill/>
              </a:ln>
              <a:solidFill>
                <a:srgbClr val="054B6B"/>
              </a:solidFill>
              <a:effectLst/>
              <a:uLnTx/>
              <a:uFillTx/>
              <a:latin typeface="Arial"/>
              <a:ea typeface="+mn-ea"/>
              <a:cs typeface="+mn-cs"/>
            </a:endParaRPr>
          </a:p>
          <a:p>
            <a:pPr marL="285750" marR="0" lvl="0" indent="-285750" algn="l" defTabSz="914400" rtl="0" eaLnBrk="1" fontAlgn="base" latinLnBrk="0" hangingPunct="1">
              <a:lnSpc>
                <a:spcPct val="100000"/>
              </a:lnSpc>
              <a:spcBef>
                <a:spcPct val="20000"/>
              </a:spcBef>
              <a:spcAft>
                <a:spcPct val="0"/>
              </a:spcAft>
              <a:buClr>
                <a:srgbClr val="054B6B"/>
              </a:buClr>
              <a:buSzPct val="100000"/>
              <a:buFont typeface="Arial" panose="020B0604020202020204" pitchFamily="34" charset="0"/>
              <a:buChar char="•"/>
              <a:tabLst/>
              <a:defRPr/>
            </a:pPr>
            <a:r>
              <a:rPr kumimoji="0" lang="en-GB" sz="2400" b="0" i="0" u="none" kern="1200" cap="none" spc="0" normalizeH="0" baseline="0" noProof="0" dirty="0">
                <a:ln>
                  <a:noFill/>
                </a:ln>
                <a:solidFill>
                  <a:schemeClr val="accent1"/>
                </a:solidFill>
                <a:effectLst/>
                <a:uLnTx/>
                <a:uFillTx/>
                <a:latin typeface="Arial"/>
                <a:ea typeface="+mn-ea"/>
                <a:cs typeface="+mn-cs"/>
              </a:rPr>
              <a:t>For any work that takes place at two or more locations (either common goal working or where there are discrete pockets of work e.g. installation of an earth strap, placing of protection)) there needs to be a PIC at each location</a:t>
            </a:r>
          </a:p>
          <a:p>
            <a:pPr marL="285750" marR="0" lvl="0" indent="-285750" algn="l" defTabSz="914400" rtl="0" eaLnBrk="1" fontAlgn="base" latinLnBrk="0" hangingPunct="1">
              <a:lnSpc>
                <a:spcPct val="100000"/>
              </a:lnSpc>
              <a:spcBef>
                <a:spcPct val="20000"/>
              </a:spcBef>
              <a:spcAft>
                <a:spcPct val="0"/>
              </a:spcAft>
              <a:buClr>
                <a:srgbClr val="054B6B"/>
              </a:buClr>
              <a:buSzPct val="100000"/>
              <a:buFont typeface="Arial" panose="020B0604020202020204" pitchFamily="34" charset="0"/>
              <a:buChar char="•"/>
              <a:tabLst/>
              <a:defRPr/>
            </a:pPr>
            <a:r>
              <a:rPr kumimoji="0" lang="en-GB" sz="2400" b="0" i="0" u="none" strike="noStrike" kern="1200" cap="none" spc="0" normalizeH="0" baseline="0" noProof="0" dirty="0">
                <a:ln>
                  <a:noFill/>
                </a:ln>
                <a:solidFill>
                  <a:srgbClr val="054B6B"/>
                </a:solidFill>
                <a:effectLst/>
                <a:uLnTx/>
                <a:uFillTx/>
                <a:latin typeface="Arial"/>
                <a:ea typeface="+mn-ea"/>
                <a:cs typeface="+mn-cs"/>
              </a:rPr>
              <a:t>Each physically separated site of work within a long worksite must have a PIC</a:t>
            </a:r>
          </a:p>
          <a:p>
            <a:pPr marL="0" marR="0" lvl="0" indent="0" algn="ctr" defTabSz="914400" rtl="0" eaLnBrk="1" fontAlgn="base" latinLnBrk="0" hangingPunct="1">
              <a:lnSpc>
                <a:spcPct val="100000"/>
              </a:lnSpc>
              <a:spcBef>
                <a:spcPct val="20000"/>
              </a:spcBef>
              <a:spcAft>
                <a:spcPct val="0"/>
              </a:spcAft>
              <a:buClr>
                <a:srgbClr val="054B6B"/>
              </a:buClr>
              <a:buSzPct val="100000"/>
              <a:buFont typeface="Arial" charset="0"/>
              <a:buNone/>
              <a:tabLst/>
              <a:defRPr/>
            </a:pPr>
            <a:r>
              <a:rPr kumimoji="0" lang="en-GB" sz="2400" b="0" i="0" u="none" strike="noStrike" kern="1200" cap="none" spc="0" normalizeH="0" baseline="0" noProof="0" dirty="0">
                <a:ln>
                  <a:noFill/>
                </a:ln>
                <a:solidFill>
                  <a:srgbClr val="EE731F"/>
                </a:solidFill>
                <a:effectLst/>
                <a:uLnTx/>
                <a:uFillTx/>
                <a:latin typeface="Arial"/>
                <a:ea typeface="+mn-ea"/>
                <a:cs typeface="+mn-cs"/>
              </a:rPr>
              <a:t>One site of work, one SWP, one PIC.  </a:t>
            </a:r>
          </a:p>
          <a:p>
            <a:pPr marL="0" marR="0" lvl="0" indent="0" algn="l" defTabSz="914400" rtl="0" eaLnBrk="1" fontAlgn="base" latinLnBrk="0" hangingPunct="1">
              <a:lnSpc>
                <a:spcPct val="100000"/>
              </a:lnSpc>
              <a:spcBef>
                <a:spcPct val="20000"/>
              </a:spcBef>
              <a:spcAft>
                <a:spcPct val="0"/>
              </a:spcAft>
              <a:buClr>
                <a:srgbClr val="A5CDDC"/>
              </a:buClr>
              <a:buSzPct val="50000"/>
              <a:buFont typeface="Arial" charset="0"/>
              <a:buNone/>
              <a:tabLst/>
              <a:defRPr/>
            </a:pPr>
            <a:endParaRPr kumimoji="0" lang="en-GB" sz="2400" b="0" i="0" u="none" strike="noStrike" kern="1200" cap="none" spc="0" normalizeH="0" baseline="0" noProof="0" dirty="0">
              <a:ln>
                <a:noFill/>
              </a:ln>
              <a:solidFill>
                <a:srgbClr val="054B6B"/>
              </a:solidFill>
              <a:effectLst/>
              <a:uLnTx/>
              <a:uFillTx/>
              <a:latin typeface="Arial"/>
              <a:ea typeface="+mn-ea"/>
              <a:cs typeface="+mn-cs"/>
            </a:endParaRPr>
          </a:p>
          <a:p>
            <a:pPr marL="285750" marR="0" lvl="0" indent="-285750" algn="l" defTabSz="914400" rtl="0" eaLnBrk="1" fontAlgn="base" latinLnBrk="0" hangingPunct="1">
              <a:lnSpc>
                <a:spcPct val="100000"/>
              </a:lnSpc>
              <a:spcBef>
                <a:spcPct val="20000"/>
              </a:spcBef>
              <a:spcAft>
                <a:spcPct val="0"/>
              </a:spcAft>
              <a:buClr>
                <a:srgbClr val="054B6B"/>
              </a:buClr>
              <a:buSzPct val="100000"/>
              <a:buFont typeface="Arial" panose="020B0604020202020204" pitchFamily="34" charset="0"/>
              <a:buChar char="•"/>
              <a:tabLst/>
              <a:defRPr/>
            </a:pPr>
            <a:endParaRPr kumimoji="0" lang="en-GB" sz="2400" b="0" i="0" u="none" strike="noStrike" kern="1200" cap="none" spc="0" normalizeH="0" baseline="0" noProof="0" dirty="0">
              <a:ln>
                <a:noFill/>
              </a:ln>
              <a:solidFill>
                <a:srgbClr val="054B6B"/>
              </a:solidFill>
              <a:effectLst/>
              <a:uLnTx/>
              <a:uFillTx/>
              <a:latin typeface="Arial"/>
              <a:ea typeface="+mn-ea"/>
              <a:cs typeface="+mn-cs"/>
            </a:endParaRPr>
          </a:p>
          <a:p>
            <a:pPr marL="285750" marR="0" lvl="0" indent="-285750" algn="l" defTabSz="914400" rtl="0" eaLnBrk="1" fontAlgn="base" latinLnBrk="0" hangingPunct="1">
              <a:lnSpc>
                <a:spcPct val="100000"/>
              </a:lnSpc>
              <a:spcBef>
                <a:spcPct val="20000"/>
              </a:spcBef>
              <a:spcAft>
                <a:spcPct val="0"/>
              </a:spcAft>
              <a:buClr>
                <a:srgbClr val="054B6B"/>
              </a:buClr>
              <a:buSzPct val="100000"/>
              <a:buFont typeface="Arial" panose="020B0604020202020204" pitchFamily="34" charset="0"/>
              <a:buChar char="•"/>
              <a:tabLst/>
              <a:defRPr/>
            </a:pPr>
            <a:endParaRPr kumimoji="0" lang="en-GB" sz="2400" b="0" i="0" u="none" strike="noStrike" kern="1200" cap="none" spc="0" normalizeH="0" baseline="0" noProof="0" dirty="0">
              <a:ln>
                <a:noFill/>
              </a:ln>
              <a:solidFill>
                <a:srgbClr val="054B6B"/>
              </a:solidFill>
              <a:effectLst/>
              <a:uLnTx/>
              <a:uFillTx/>
              <a:latin typeface="Arial"/>
              <a:ea typeface="+mn-ea"/>
              <a:cs typeface="+mn-cs"/>
            </a:endParaRPr>
          </a:p>
          <a:p>
            <a:pPr marL="285750" marR="0" lvl="0" indent="-285750" algn="l" defTabSz="914400" rtl="0" eaLnBrk="1" fontAlgn="base" latinLnBrk="0" hangingPunct="1">
              <a:lnSpc>
                <a:spcPct val="100000"/>
              </a:lnSpc>
              <a:spcBef>
                <a:spcPct val="20000"/>
              </a:spcBef>
              <a:spcAft>
                <a:spcPct val="0"/>
              </a:spcAft>
              <a:buClr>
                <a:srgbClr val="054B6B"/>
              </a:buClr>
              <a:buSzPct val="100000"/>
              <a:buFont typeface="Arial" panose="020B0604020202020204" pitchFamily="34" charset="0"/>
              <a:buChar char="•"/>
              <a:tabLst/>
              <a:defRPr/>
            </a:pPr>
            <a:r>
              <a:rPr kumimoji="0" lang="en-GB" sz="2400" b="0" i="0" u="none" strike="noStrike" kern="1200" cap="none" spc="0" normalizeH="0" baseline="0" noProof="0" dirty="0">
                <a:ln>
                  <a:noFill/>
                </a:ln>
                <a:solidFill>
                  <a:srgbClr val="054B6B"/>
                </a:solidFill>
                <a:effectLst/>
                <a:uLnTx/>
                <a:uFillTx/>
                <a:latin typeface="Arial"/>
                <a:ea typeface="+mn-ea"/>
                <a:cs typeface="+mn-cs"/>
              </a:rPr>
              <a:t>All PICs must be involved in the production of the SWP and the consideration of all task, site and operational risk</a:t>
            </a:r>
          </a:p>
          <a:p>
            <a:pPr marL="285750" marR="0" lvl="0" indent="-285750" algn="l" defTabSz="914400" rtl="0" eaLnBrk="1" fontAlgn="base" latinLnBrk="0" hangingPunct="1">
              <a:lnSpc>
                <a:spcPct val="100000"/>
              </a:lnSpc>
              <a:spcBef>
                <a:spcPct val="20000"/>
              </a:spcBef>
              <a:spcAft>
                <a:spcPct val="0"/>
              </a:spcAft>
              <a:buClr>
                <a:srgbClr val="054B6B"/>
              </a:buClr>
              <a:buSzPct val="100000"/>
              <a:buFont typeface="Arial" panose="020B0604020202020204" pitchFamily="34" charset="0"/>
              <a:buChar char="•"/>
              <a:tabLst/>
              <a:defRPr/>
            </a:pPr>
            <a:r>
              <a:rPr kumimoji="0" lang="en-GB" sz="2400" b="0" i="0" u="none" strike="noStrike" kern="1200" cap="none" spc="0" normalizeH="0" baseline="0" noProof="0" dirty="0">
                <a:ln>
                  <a:noFill/>
                </a:ln>
                <a:solidFill>
                  <a:srgbClr val="054B6B"/>
                </a:solidFill>
                <a:effectLst/>
                <a:uLnTx/>
                <a:uFillTx/>
                <a:latin typeface="Arial"/>
                <a:ea typeface="+mn-ea"/>
                <a:cs typeface="+mn-cs"/>
              </a:rPr>
              <a:t>A COSS cannot carry out work without acting as a PIC</a:t>
            </a:r>
          </a:p>
          <a:p>
            <a:pPr marL="0" marR="0" lvl="0" indent="0" algn="l" defTabSz="914400" rtl="0" eaLnBrk="1" fontAlgn="base" latinLnBrk="0" hangingPunct="1">
              <a:lnSpc>
                <a:spcPct val="100000"/>
              </a:lnSpc>
              <a:spcBef>
                <a:spcPct val="20000"/>
              </a:spcBef>
              <a:spcAft>
                <a:spcPct val="0"/>
              </a:spcAft>
              <a:buClr>
                <a:srgbClr val="A5CDDC"/>
              </a:buClr>
              <a:buSzPct val="50000"/>
              <a:buFont typeface="Arial" charset="0"/>
              <a:buNone/>
              <a:tabLst/>
              <a:defRPr/>
            </a:pPr>
            <a:endParaRPr kumimoji="0" lang="en-GB" sz="2400" b="0" i="0" u="none" strike="noStrike" kern="1200" cap="none" spc="0" normalizeH="0" baseline="0" noProof="0" dirty="0">
              <a:ln>
                <a:noFill/>
              </a:ln>
              <a:solidFill>
                <a:srgbClr val="292929"/>
              </a:solidFill>
              <a:effectLst/>
              <a:uLnTx/>
              <a:uFillTx/>
              <a:latin typeface="Arial"/>
              <a:ea typeface="+mn-ea"/>
              <a:cs typeface="+mn-cs"/>
            </a:endParaRPr>
          </a:p>
          <a:p>
            <a:pPr marL="0" marR="0" lvl="0" indent="0" algn="l" defTabSz="914400" rtl="0" eaLnBrk="1" fontAlgn="base" latinLnBrk="0" hangingPunct="1">
              <a:lnSpc>
                <a:spcPct val="100000"/>
              </a:lnSpc>
              <a:spcBef>
                <a:spcPct val="20000"/>
              </a:spcBef>
              <a:spcAft>
                <a:spcPct val="0"/>
              </a:spcAft>
              <a:buClr>
                <a:srgbClr val="A5CDDC"/>
              </a:buClr>
              <a:buSzPct val="50000"/>
              <a:buFont typeface="Arial" charset="0"/>
              <a:buNone/>
              <a:tabLst/>
              <a:defRPr/>
            </a:pPr>
            <a:endParaRPr kumimoji="0" lang="en-GB" sz="2400" b="0" i="0" u="none" strike="noStrike" kern="1200" cap="none" spc="0" normalizeH="0" baseline="0" noProof="0" dirty="0">
              <a:ln>
                <a:noFill/>
              </a:ln>
              <a:solidFill>
                <a:srgbClr val="292929"/>
              </a:solidFill>
              <a:effectLst/>
              <a:uLnTx/>
              <a:uFillTx/>
              <a:latin typeface="Arial"/>
              <a:ea typeface="+mn-ea"/>
              <a:cs typeface="+mn-cs"/>
            </a:endParaRPr>
          </a:p>
          <a:p>
            <a:pPr marL="0" marR="0" lvl="0" indent="0" algn="l" defTabSz="914400" rtl="0" eaLnBrk="1" fontAlgn="base" latinLnBrk="0" hangingPunct="1">
              <a:lnSpc>
                <a:spcPct val="100000"/>
              </a:lnSpc>
              <a:spcBef>
                <a:spcPct val="20000"/>
              </a:spcBef>
              <a:spcAft>
                <a:spcPct val="0"/>
              </a:spcAft>
              <a:buClr>
                <a:srgbClr val="A5CDDC"/>
              </a:buClr>
              <a:buSzPct val="50000"/>
              <a:buFont typeface="Arial" charset="0"/>
              <a:buNone/>
              <a:tabLst/>
              <a:defRPr/>
            </a:pPr>
            <a:endParaRPr kumimoji="0" lang="en-GB" sz="2400" b="0" i="0" u="none" strike="noStrike" kern="1200" cap="none" spc="0" normalizeH="0" baseline="0" noProof="0" dirty="0">
              <a:ln>
                <a:noFill/>
              </a:ln>
              <a:solidFill>
                <a:srgbClr val="292929"/>
              </a:solidFill>
              <a:effectLst/>
              <a:uLnTx/>
              <a:uFillTx/>
              <a:latin typeface="Arial"/>
              <a:ea typeface="+mn-ea"/>
              <a:cs typeface="+mn-cs"/>
            </a:endParaRPr>
          </a:p>
          <a:p>
            <a:pPr marL="0" marR="0" lvl="0" indent="0" algn="l" defTabSz="914400" rtl="0" eaLnBrk="1" fontAlgn="base" latinLnBrk="0" hangingPunct="1">
              <a:lnSpc>
                <a:spcPct val="100000"/>
              </a:lnSpc>
              <a:spcBef>
                <a:spcPct val="20000"/>
              </a:spcBef>
              <a:spcAft>
                <a:spcPct val="0"/>
              </a:spcAft>
              <a:buClr>
                <a:srgbClr val="A5CDDC"/>
              </a:buClr>
              <a:buSzPct val="50000"/>
              <a:buFont typeface="Arial" charset="0"/>
              <a:buNone/>
              <a:tabLst/>
              <a:defRPr/>
            </a:pPr>
            <a:endParaRPr kumimoji="0" lang="en-GB" sz="2400" b="0" i="0" u="none" strike="noStrike" kern="1200" cap="none" spc="0" normalizeH="0" baseline="0" noProof="0" dirty="0">
              <a:ln>
                <a:noFill/>
              </a:ln>
              <a:solidFill>
                <a:srgbClr val="292929"/>
              </a:solidFill>
              <a:effectLst/>
              <a:uLnTx/>
              <a:uFillTx/>
              <a:latin typeface="Arial"/>
              <a:ea typeface="+mn-ea"/>
              <a:cs typeface="+mn-cs"/>
            </a:endParaRPr>
          </a:p>
          <a:p>
            <a:pPr marL="0" marR="0" lvl="0" indent="0" algn="l" defTabSz="914400" rtl="0" eaLnBrk="1" fontAlgn="base" latinLnBrk="0" hangingPunct="1">
              <a:lnSpc>
                <a:spcPct val="100000"/>
              </a:lnSpc>
              <a:spcBef>
                <a:spcPct val="20000"/>
              </a:spcBef>
              <a:spcAft>
                <a:spcPct val="0"/>
              </a:spcAft>
              <a:buClr>
                <a:srgbClr val="A5CDDC"/>
              </a:buClr>
              <a:buSzPct val="50000"/>
              <a:buFont typeface="Arial" charset="0"/>
              <a:buNone/>
              <a:tabLst/>
              <a:defRPr/>
            </a:pPr>
            <a:endParaRPr kumimoji="0" lang="en-GB" sz="2400" b="0" i="0" u="none" strike="noStrike" kern="1200" cap="none" spc="0" normalizeH="0" baseline="0" noProof="0" dirty="0">
              <a:ln>
                <a:noFill/>
              </a:ln>
              <a:solidFill>
                <a:srgbClr val="292929"/>
              </a:solidFill>
              <a:effectLst/>
              <a:uLnTx/>
              <a:uFillTx/>
              <a:latin typeface="Arial"/>
              <a:ea typeface="+mn-ea"/>
              <a:cs typeface="+mn-cs"/>
            </a:endParaRPr>
          </a:p>
          <a:p>
            <a:pPr marL="0" marR="0" lvl="0" indent="0" algn="l" defTabSz="914400" rtl="0" eaLnBrk="1" fontAlgn="base" latinLnBrk="0" hangingPunct="1">
              <a:lnSpc>
                <a:spcPct val="100000"/>
              </a:lnSpc>
              <a:spcBef>
                <a:spcPct val="20000"/>
              </a:spcBef>
              <a:spcAft>
                <a:spcPct val="0"/>
              </a:spcAft>
              <a:buClr>
                <a:srgbClr val="A5CDDC"/>
              </a:buClr>
              <a:buSzPct val="50000"/>
              <a:buFont typeface="Arial" charset="0"/>
              <a:buNone/>
              <a:tabLst/>
              <a:defRPr/>
            </a:pPr>
            <a:endParaRPr kumimoji="0" lang="en-GB" sz="2400" b="0" i="0" u="none" strike="noStrike" kern="1200" cap="none" spc="0" normalizeH="0" baseline="0" noProof="0" dirty="0">
              <a:ln>
                <a:noFill/>
              </a:ln>
              <a:solidFill>
                <a:srgbClr val="292929"/>
              </a:solidFill>
              <a:effectLst/>
              <a:uLnTx/>
              <a:uFillTx/>
              <a:latin typeface="Arial"/>
              <a:ea typeface="+mn-ea"/>
              <a:cs typeface="+mn-cs"/>
            </a:endParaRPr>
          </a:p>
          <a:p>
            <a:pPr marL="0" marR="0" lvl="0" indent="0" algn="l" defTabSz="914400" rtl="0" eaLnBrk="1" fontAlgn="base" latinLnBrk="0" hangingPunct="1">
              <a:lnSpc>
                <a:spcPct val="100000"/>
              </a:lnSpc>
              <a:spcBef>
                <a:spcPct val="20000"/>
              </a:spcBef>
              <a:spcAft>
                <a:spcPct val="0"/>
              </a:spcAft>
              <a:buClr>
                <a:srgbClr val="A5CDDC"/>
              </a:buClr>
              <a:buSzPct val="50000"/>
              <a:buFont typeface="Arial" charset="0"/>
              <a:buNone/>
              <a:tabLst/>
              <a:defRPr/>
            </a:pPr>
            <a:endParaRPr kumimoji="0" lang="en-GB" sz="2400" b="0" i="0" u="none" strike="noStrike" kern="1200" cap="none" spc="0" normalizeH="0" baseline="0" noProof="0" dirty="0">
              <a:ln>
                <a:noFill/>
              </a:ln>
              <a:solidFill>
                <a:srgbClr val="292929"/>
              </a:solidFill>
              <a:effectLst/>
              <a:uLnTx/>
              <a:uFillTx/>
              <a:latin typeface="Arial"/>
              <a:ea typeface="+mn-ea"/>
              <a:cs typeface="+mn-cs"/>
            </a:endParaRPr>
          </a:p>
        </p:txBody>
      </p:sp>
      <p:grpSp>
        <p:nvGrpSpPr>
          <p:cNvPr id="23" name="Group 22">
            <a:extLst>
              <a:ext uri="{FF2B5EF4-FFF2-40B4-BE49-F238E27FC236}">
                <a16:creationId xmlns:a16="http://schemas.microsoft.com/office/drawing/2014/main" id="{0F0AEC1F-E64E-4ED9-8043-B4D254C97D79}"/>
              </a:ext>
            </a:extLst>
          </p:cNvPr>
          <p:cNvGrpSpPr/>
          <p:nvPr/>
        </p:nvGrpSpPr>
        <p:grpSpPr>
          <a:xfrm>
            <a:off x="911354" y="4407020"/>
            <a:ext cx="6870360" cy="571501"/>
            <a:chOff x="1136820" y="5368651"/>
            <a:chExt cx="6870360" cy="571501"/>
          </a:xfrm>
        </p:grpSpPr>
        <p:grpSp>
          <p:nvGrpSpPr>
            <p:cNvPr id="24" name="Group 23">
              <a:extLst>
                <a:ext uri="{FF2B5EF4-FFF2-40B4-BE49-F238E27FC236}">
                  <a16:creationId xmlns:a16="http://schemas.microsoft.com/office/drawing/2014/main" id="{801B7E77-BB04-434A-B6EF-28B44E97BC98}"/>
                </a:ext>
              </a:extLst>
            </p:cNvPr>
            <p:cNvGrpSpPr/>
            <p:nvPr/>
          </p:nvGrpSpPr>
          <p:grpSpPr>
            <a:xfrm>
              <a:off x="1136820" y="5368651"/>
              <a:ext cx="6870360" cy="571501"/>
              <a:chOff x="1346664" y="5368651"/>
              <a:chExt cx="6870360" cy="571501"/>
            </a:xfrm>
          </p:grpSpPr>
          <p:pic>
            <p:nvPicPr>
              <p:cNvPr id="27" name="Picture 2">
                <a:extLst>
                  <a:ext uri="{FF2B5EF4-FFF2-40B4-BE49-F238E27FC236}">
                    <a16:creationId xmlns:a16="http://schemas.microsoft.com/office/drawing/2014/main" id="{31D06458-9D20-4845-90DE-272C7EE7DAB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200000">
                <a:off x="6216774" y="3939902"/>
                <a:ext cx="571500" cy="3429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8" name="Picture 2">
                <a:extLst>
                  <a:ext uri="{FF2B5EF4-FFF2-40B4-BE49-F238E27FC236}">
                    <a16:creationId xmlns:a16="http://schemas.microsoft.com/office/drawing/2014/main" id="{0D523069-E1E7-486E-A42A-FA8A56DEEBE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200000">
                <a:off x="2775414" y="3939901"/>
                <a:ext cx="571500" cy="3429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5" name="Rounded Rectangle 7">
              <a:extLst>
                <a:ext uri="{FF2B5EF4-FFF2-40B4-BE49-F238E27FC236}">
                  <a16:creationId xmlns:a16="http://schemas.microsoft.com/office/drawing/2014/main" id="{C797B373-5E9C-4FA0-9EB2-4D42F1B3D272}"/>
                </a:ext>
              </a:extLst>
            </p:cNvPr>
            <p:cNvSpPr/>
            <p:nvPr/>
          </p:nvSpPr>
          <p:spPr bwMode="auto">
            <a:xfrm>
              <a:off x="1259632" y="5510384"/>
              <a:ext cx="1591688" cy="272415"/>
            </a:xfrm>
            <a:prstGeom prst="roundRect">
              <a:avLst/>
            </a:prstGeom>
            <a:solidFill>
              <a:schemeClr val="accent1"/>
            </a:solidFill>
            <a:ln>
              <a:noFill/>
            </a:ln>
            <a:effectLst/>
            <a:extLst/>
          </p:spPr>
          <p:txBody>
            <a:bodyPr vert="horz" wrap="square" lIns="0" tIns="0" rIns="0" bIns="0" numCol="1" rtlCol="0" anchor="t" anchorCtr="0" compatLnSpc="1">
              <a:prstTxWarp prst="textNoShape">
                <a:avLst/>
              </a:prstTxWarp>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GB" sz="1600" b="1" i="0" u="none" strike="noStrike" kern="1200" cap="none" spc="0" normalizeH="0" baseline="0" noProof="0" dirty="0">
                  <a:ln>
                    <a:noFill/>
                  </a:ln>
                  <a:solidFill>
                    <a:srgbClr val="FFFFFF"/>
                  </a:solidFill>
                  <a:effectLst/>
                  <a:uLnTx/>
                  <a:uFillTx/>
                  <a:latin typeface="Arial" panose="020B0604020202020204" pitchFamily="34" charset="0"/>
                  <a:ea typeface="+mn-ea"/>
                  <a:cs typeface="+mn-cs"/>
                </a:rPr>
                <a:t>SITE OF WORK</a:t>
              </a:r>
            </a:p>
          </p:txBody>
        </p:sp>
        <p:sp>
          <p:nvSpPr>
            <p:cNvPr id="26" name="Rounded Rectangle 8">
              <a:extLst>
                <a:ext uri="{FF2B5EF4-FFF2-40B4-BE49-F238E27FC236}">
                  <a16:creationId xmlns:a16="http://schemas.microsoft.com/office/drawing/2014/main" id="{703470B8-3B4A-4E0A-B500-BAAC53A4C1F7}"/>
                </a:ext>
              </a:extLst>
            </p:cNvPr>
            <p:cNvSpPr/>
            <p:nvPr/>
          </p:nvSpPr>
          <p:spPr bwMode="auto">
            <a:xfrm>
              <a:off x="6282347" y="5517232"/>
              <a:ext cx="1591688" cy="272415"/>
            </a:xfrm>
            <a:prstGeom prst="roundRect">
              <a:avLst/>
            </a:prstGeom>
            <a:solidFill>
              <a:schemeClr val="accent1"/>
            </a:solidFill>
            <a:ln>
              <a:noFill/>
            </a:ln>
            <a:effectLst/>
            <a:extLst/>
          </p:spPr>
          <p:txBody>
            <a:bodyPr vert="horz" wrap="square" lIns="0" tIns="0" rIns="0" bIns="0" numCol="1" rtlCol="0" anchor="t" anchorCtr="0" compatLnSpc="1">
              <a:prstTxWarp prst="textNoShape">
                <a:avLst/>
              </a:prstTxWarp>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GB" sz="1600" b="1" i="0" u="none" strike="noStrike" kern="1200" cap="none" spc="0" normalizeH="0" baseline="0" noProof="0" dirty="0">
                  <a:ln>
                    <a:noFill/>
                  </a:ln>
                  <a:solidFill>
                    <a:srgbClr val="FFFFFF"/>
                  </a:solidFill>
                  <a:effectLst/>
                  <a:uLnTx/>
                  <a:uFillTx/>
                  <a:latin typeface="Arial" panose="020B0604020202020204" pitchFamily="34" charset="0"/>
                  <a:ea typeface="+mn-ea"/>
                  <a:cs typeface="+mn-cs"/>
                </a:rPr>
                <a:t>SITE OF WORK</a:t>
              </a:r>
            </a:p>
          </p:txBody>
        </p:sp>
      </p:grpSp>
      <p:sp>
        <p:nvSpPr>
          <p:cNvPr id="30" name="Rounded Rectangle 12">
            <a:extLst>
              <a:ext uri="{FF2B5EF4-FFF2-40B4-BE49-F238E27FC236}">
                <a16:creationId xmlns:a16="http://schemas.microsoft.com/office/drawing/2014/main" id="{22B4EDD8-DA99-4B48-97D8-19E5A4B04AA0}"/>
              </a:ext>
            </a:extLst>
          </p:cNvPr>
          <p:cNvSpPr/>
          <p:nvPr/>
        </p:nvSpPr>
        <p:spPr bwMode="auto">
          <a:xfrm>
            <a:off x="815454" y="4044073"/>
            <a:ext cx="2028097" cy="272415"/>
          </a:xfrm>
          <a:prstGeom prst="roundRect">
            <a:avLst/>
          </a:prstGeom>
          <a:solidFill>
            <a:schemeClr val="accent1"/>
          </a:solidFill>
          <a:ln>
            <a:noFill/>
          </a:ln>
          <a:effectLst/>
          <a:extLst/>
        </p:spPr>
        <p:txBody>
          <a:bodyPr vert="horz" wrap="square" lIns="0" tIns="0" rIns="0" bIns="0" numCol="1" rtlCol="0" anchor="t" anchorCtr="0" compatLnSpc="1">
            <a:prstTxWarp prst="textNoShape">
              <a:avLst/>
            </a:prstTxWarp>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GB" sz="1600" b="1" i="0" u="none" strike="noStrike" kern="1200" cap="none" spc="0" normalizeH="0" baseline="0" noProof="0" dirty="0">
                <a:ln>
                  <a:noFill/>
                </a:ln>
                <a:solidFill>
                  <a:srgbClr val="FFFFFF"/>
                </a:solidFill>
                <a:effectLst/>
                <a:uLnTx/>
                <a:uFillTx/>
                <a:latin typeface="Arial" panose="020B0604020202020204" pitchFamily="34" charset="0"/>
                <a:ea typeface="+mn-ea"/>
                <a:cs typeface="+mn-cs"/>
              </a:rPr>
              <a:t>PIC</a:t>
            </a:r>
          </a:p>
        </p:txBody>
      </p:sp>
      <p:sp>
        <p:nvSpPr>
          <p:cNvPr id="31" name="Rounded Rectangle 14">
            <a:extLst>
              <a:ext uri="{FF2B5EF4-FFF2-40B4-BE49-F238E27FC236}">
                <a16:creationId xmlns:a16="http://schemas.microsoft.com/office/drawing/2014/main" id="{71F21C7D-B238-4B85-8166-5F45501BACE5}"/>
              </a:ext>
            </a:extLst>
          </p:cNvPr>
          <p:cNvSpPr/>
          <p:nvPr/>
        </p:nvSpPr>
        <p:spPr bwMode="auto">
          <a:xfrm>
            <a:off x="5830232" y="4028456"/>
            <a:ext cx="2028097" cy="272415"/>
          </a:xfrm>
          <a:prstGeom prst="roundRect">
            <a:avLst/>
          </a:prstGeom>
          <a:solidFill>
            <a:schemeClr val="accent1"/>
          </a:solidFill>
          <a:ln>
            <a:noFill/>
          </a:ln>
          <a:effectLst/>
          <a:extLst/>
        </p:spPr>
        <p:txBody>
          <a:bodyPr vert="horz" wrap="square" lIns="0" tIns="0" rIns="0" bIns="0" numCol="1" rtlCol="0" anchor="t" anchorCtr="0" compatLnSpc="1">
            <a:prstTxWarp prst="textNoShape">
              <a:avLst/>
            </a:prstTxWarp>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GB" sz="1600" b="1" i="0" u="none" strike="noStrike" kern="1200" cap="none" spc="0" normalizeH="0" baseline="0" noProof="0" dirty="0">
                <a:ln>
                  <a:noFill/>
                </a:ln>
                <a:solidFill>
                  <a:srgbClr val="FFFFFF"/>
                </a:solidFill>
                <a:effectLst/>
                <a:uLnTx/>
                <a:uFillTx/>
                <a:latin typeface="Arial" panose="020B0604020202020204" pitchFamily="34" charset="0"/>
                <a:ea typeface="+mn-ea"/>
                <a:cs typeface="+mn-cs"/>
              </a:rPr>
              <a:t>PIC</a:t>
            </a:r>
          </a:p>
        </p:txBody>
      </p:sp>
      <p:pic>
        <p:nvPicPr>
          <p:cNvPr id="14" name="Picture 13">
            <a:extLst>
              <a:ext uri="{FF2B5EF4-FFF2-40B4-BE49-F238E27FC236}">
                <a16:creationId xmlns:a16="http://schemas.microsoft.com/office/drawing/2014/main" id="{2B9B4BF7-FE00-4950-A4BE-8B171F4DB32E}"/>
              </a:ext>
            </a:extLst>
          </p:cNvPr>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0"/>
            <a:ext cx="1979712" cy="708794"/>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5587E487-B81D-495F-A12D-08E81B01A4D1}"/>
              </a:ext>
            </a:extLst>
          </p:cNvPr>
          <p:cNvSpPr/>
          <p:nvPr/>
        </p:nvSpPr>
        <p:spPr bwMode="auto">
          <a:xfrm>
            <a:off x="198831" y="3947382"/>
            <a:ext cx="8245979" cy="1209810"/>
          </a:xfrm>
          <a:prstGeom prst="rect">
            <a:avLst/>
          </a:prstGeom>
          <a:noFill/>
          <a:ln w="19050" cap="flat" cmpd="sng" algn="ctr">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0" lang="en-GB" sz="1100" b="0" i="0" u="none" strike="noStrike" kern="1200" cap="none" spc="0" normalizeH="0" baseline="0" noProof="0" dirty="0">
              <a:ln>
                <a:noFill/>
              </a:ln>
              <a:solidFill>
                <a:srgbClr val="054B6B"/>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600054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26C3B4-288C-4D35-A77C-60F4EEB1ED93}" type="slidenum">
              <a:rPr kumimoji="0" lang="en-GB" sz="1000" b="0" i="0" u="none" strike="noStrike" kern="1200" cap="none" spc="0" normalizeH="0" baseline="0" noProof="0" smtClean="0">
                <a:ln>
                  <a:noFill/>
                </a:ln>
                <a:solidFill>
                  <a:srgbClr val="005172"/>
                </a:solidFill>
                <a:effectLst/>
                <a:uLnTx/>
                <a:uFillTx/>
                <a:latin typeface="Arial"/>
                <a:ea typeface="+mn-ea"/>
                <a:cs typeface="Arial"/>
              </a:rPr>
              <a:pPr marL="0" marR="0" lvl="0" indent="0" algn="l" defTabSz="914400" rtl="0" eaLnBrk="1" fontAlgn="auto" latinLnBrk="0" hangingPunct="1">
                <a:lnSpc>
                  <a:spcPct val="100000"/>
                </a:lnSpc>
                <a:spcBef>
                  <a:spcPts val="0"/>
                </a:spcBef>
                <a:spcAft>
                  <a:spcPts val="0"/>
                </a:spcAft>
                <a:buClrTx/>
                <a:buSzTx/>
                <a:buFontTx/>
                <a:buNone/>
                <a:tabLst/>
                <a:defRPr/>
              </a:pPr>
              <a:t>12</a:t>
            </a:fld>
            <a:endParaRPr kumimoji="0" lang="en-GB" sz="1000" b="0" i="0" u="none" strike="noStrike" kern="1200" cap="none" spc="0" normalizeH="0" baseline="0" noProof="0" dirty="0">
              <a:ln>
                <a:noFill/>
              </a:ln>
              <a:solidFill>
                <a:srgbClr val="005172"/>
              </a:solidFill>
              <a:effectLst/>
              <a:uLnTx/>
              <a:uFillTx/>
              <a:latin typeface="Arial"/>
              <a:ea typeface="+mn-ea"/>
              <a:cs typeface="Arial"/>
            </a:endParaRPr>
          </a:p>
        </p:txBody>
      </p:sp>
      <p:sp>
        <p:nvSpPr>
          <p:cNvPr id="8" name="Title 1"/>
          <p:cNvSpPr>
            <a:spLocks noGrp="1"/>
          </p:cNvSpPr>
          <p:nvPr>
            <p:ph type="title"/>
          </p:nvPr>
        </p:nvSpPr>
        <p:spPr>
          <a:xfrm>
            <a:off x="2181128" y="130444"/>
            <a:ext cx="8458200" cy="641350"/>
          </a:xfrm>
        </p:spPr>
        <p:txBody>
          <a:bodyPr/>
          <a:lstStyle/>
          <a:p>
            <a:r>
              <a:rPr lang="en-GB" sz="2400" b="1" dirty="0"/>
              <a:t>Practicalities of the process </a:t>
            </a:r>
          </a:p>
        </p:txBody>
      </p:sp>
      <p:sp>
        <p:nvSpPr>
          <p:cNvPr id="12" name="Title 6">
            <a:extLst>
              <a:ext uri="{FF2B5EF4-FFF2-40B4-BE49-F238E27FC236}">
                <a16:creationId xmlns:a16="http://schemas.microsoft.com/office/drawing/2014/main" id="{C97433FF-E984-4253-9811-0D0FADF8750F}"/>
              </a:ext>
            </a:extLst>
          </p:cNvPr>
          <p:cNvSpPr txBox="1">
            <a:spLocks/>
          </p:cNvSpPr>
          <p:nvPr/>
        </p:nvSpPr>
        <p:spPr bwMode="auto">
          <a:xfrm>
            <a:off x="235166" y="2492896"/>
            <a:ext cx="3888432" cy="16601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ctr" anchorCtr="0" compatLnSpc="1">
            <a:prstTxWarp prst="textNoShape">
              <a:avLst/>
            </a:prstTxWarp>
          </a:bodyPr>
          <a:lstStyle>
            <a:lvl1pPr algn="l" rtl="0" eaLnBrk="1" fontAlgn="base" hangingPunct="1">
              <a:lnSpc>
                <a:spcPct val="85000"/>
              </a:lnSpc>
              <a:spcBef>
                <a:spcPct val="0"/>
              </a:spcBef>
              <a:spcAft>
                <a:spcPct val="0"/>
              </a:spcAft>
              <a:defRPr sz="2800" i="1">
                <a:solidFill>
                  <a:schemeClr val="tx1"/>
                </a:solidFill>
                <a:latin typeface="+mj-lt"/>
                <a:ea typeface="+mj-ea"/>
                <a:cs typeface="+mj-cs"/>
              </a:defRPr>
            </a:lvl1pPr>
            <a:lvl2pPr algn="l" rtl="0" eaLnBrk="1" fontAlgn="base" hangingPunct="1">
              <a:lnSpc>
                <a:spcPct val="85000"/>
              </a:lnSpc>
              <a:spcBef>
                <a:spcPct val="0"/>
              </a:spcBef>
              <a:spcAft>
                <a:spcPct val="0"/>
              </a:spcAft>
              <a:defRPr sz="2800" i="1">
                <a:solidFill>
                  <a:schemeClr val="tx1"/>
                </a:solidFill>
                <a:latin typeface="Arial" charset="0"/>
                <a:cs typeface="Arial" charset="0"/>
              </a:defRPr>
            </a:lvl2pPr>
            <a:lvl3pPr algn="l" rtl="0" eaLnBrk="1" fontAlgn="base" hangingPunct="1">
              <a:lnSpc>
                <a:spcPct val="85000"/>
              </a:lnSpc>
              <a:spcBef>
                <a:spcPct val="0"/>
              </a:spcBef>
              <a:spcAft>
                <a:spcPct val="0"/>
              </a:spcAft>
              <a:defRPr sz="2800" i="1">
                <a:solidFill>
                  <a:schemeClr val="tx1"/>
                </a:solidFill>
                <a:latin typeface="Arial" charset="0"/>
                <a:cs typeface="Arial" charset="0"/>
              </a:defRPr>
            </a:lvl3pPr>
            <a:lvl4pPr algn="l" rtl="0" eaLnBrk="1" fontAlgn="base" hangingPunct="1">
              <a:lnSpc>
                <a:spcPct val="85000"/>
              </a:lnSpc>
              <a:spcBef>
                <a:spcPct val="0"/>
              </a:spcBef>
              <a:spcAft>
                <a:spcPct val="0"/>
              </a:spcAft>
              <a:defRPr sz="2800" i="1">
                <a:solidFill>
                  <a:schemeClr val="tx1"/>
                </a:solidFill>
                <a:latin typeface="Arial" charset="0"/>
                <a:cs typeface="Arial" charset="0"/>
              </a:defRPr>
            </a:lvl4pPr>
            <a:lvl5pPr algn="l" rtl="0" eaLnBrk="1" fontAlgn="base" hangingPunct="1">
              <a:lnSpc>
                <a:spcPct val="85000"/>
              </a:lnSpc>
              <a:spcBef>
                <a:spcPct val="0"/>
              </a:spcBef>
              <a:spcAft>
                <a:spcPct val="0"/>
              </a:spcAft>
              <a:defRPr sz="2800" i="1">
                <a:solidFill>
                  <a:schemeClr val="tx1"/>
                </a:solidFill>
                <a:latin typeface="Arial" charset="0"/>
                <a:cs typeface="Arial" charset="0"/>
              </a:defRPr>
            </a:lvl5pPr>
            <a:lvl6pPr marL="457200" algn="l" rtl="0" eaLnBrk="1" fontAlgn="base" hangingPunct="1">
              <a:lnSpc>
                <a:spcPct val="85000"/>
              </a:lnSpc>
              <a:spcBef>
                <a:spcPct val="0"/>
              </a:spcBef>
              <a:spcAft>
                <a:spcPct val="0"/>
              </a:spcAft>
              <a:defRPr sz="2800" i="1">
                <a:solidFill>
                  <a:schemeClr val="tx1"/>
                </a:solidFill>
                <a:latin typeface="Arial" charset="0"/>
                <a:cs typeface="Arial" charset="0"/>
              </a:defRPr>
            </a:lvl6pPr>
            <a:lvl7pPr marL="914400" algn="l" rtl="0" eaLnBrk="1" fontAlgn="base" hangingPunct="1">
              <a:lnSpc>
                <a:spcPct val="85000"/>
              </a:lnSpc>
              <a:spcBef>
                <a:spcPct val="0"/>
              </a:spcBef>
              <a:spcAft>
                <a:spcPct val="0"/>
              </a:spcAft>
              <a:defRPr sz="2800" i="1">
                <a:solidFill>
                  <a:schemeClr val="tx1"/>
                </a:solidFill>
                <a:latin typeface="Arial" charset="0"/>
                <a:cs typeface="Arial" charset="0"/>
              </a:defRPr>
            </a:lvl7pPr>
            <a:lvl8pPr marL="1371600" algn="l" rtl="0" eaLnBrk="1" fontAlgn="base" hangingPunct="1">
              <a:lnSpc>
                <a:spcPct val="85000"/>
              </a:lnSpc>
              <a:spcBef>
                <a:spcPct val="0"/>
              </a:spcBef>
              <a:spcAft>
                <a:spcPct val="0"/>
              </a:spcAft>
              <a:defRPr sz="2800" i="1">
                <a:solidFill>
                  <a:schemeClr val="tx1"/>
                </a:solidFill>
                <a:latin typeface="Arial" charset="0"/>
                <a:cs typeface="Arial" charset="0"/>
              </a:defRPr>
            </a:lvl8pPr>
            <a:lvl9pPr marL="1828800" algn="l" rtl="0" eaLnBrk="1" fontAlgn="base" hangingPunct="1">
              <a:lnSpc>
                <a:spcPct val="85000"/>
              </a:lnSpc>
              <a:spcBef>
                <a:spcPct val="0"/>
              </a:spcBef>
              <a:spcAft>
                <a:spcPct val="0"/>
              </a:spcAft>
              <a:defRPr sz="2800" i="1">
                <a:solidFill>
                  <a:schemeClr val="tx1"/>
                </a:solidFill>
                <a:latin typeface="Arial" charset="0"/>
                <a:cs typeface="Arial" charset="0"/>
              </a:defRPr>
            </a:lvl9pPr>
          </a:lstStyle>
          <a:p>
            <a:pPr marL="0" marR="0" lvl="0" indent="0" algn="l" defTabSz="914400" rtl="0" eaLnBrk="1" fontAlgn="base" latinLnBrk="0" hangingPunct="1">
              <a:lnSpc>
                <a:spcPct val="85000"/>
              </a:lnSpc>
              <a:spcBef>
                <a:spcPct val="0"/>
              </a:spcBef>
              <a:spcAft>
                <a:spcPct val="0"/>
              </a:spcAft>
              <a:buClrTx/>
              <a:buSzTx/>
              <a:buFontTx/>
              <a:buNone/>
              <a:tabLst/>
              <a:defRPr/>
            </a:pPr>
            <a:r>
              <a:rPr kumimoji="0" lang="en-GB" sz="2400" b="1" i="0" u="none" strike="noStrike" kern="0" cap="none" spc="0" normalizeH="0" baseline="0" noProof="0" dirty="0">
                <a:ln>
                  <a:noFill/>
                </a:ln>
                <a:solidFill>
                  <a:schemeClr val="accent1"/>
                </a:solidFill>
                <a:effectLst/>
                <a:uLnTx/>
                <a:uFillTx/>
                <a:latin typeface="Arial"/>
                <a:ea typeface="+mj-ea"/>
                <a:cs typeface="+mj-cs"/>
              </a:rPr>
              <a:t>Option 1 – multiple packs created through SSoWP</a:t>
            </a:r>
          </a:p>
          <a:p>
            <a:pPr marL="0" marR="0" lvl="0" indent="0" algn="l" defTabSz="914400" rtl="0" eaLnBrk="1" fontAlgn="base" latinLnBrk="0" hangingPunct="1">
              <a:lnSpc>
                <a:spcPct val="85000"/>
              </a:lnSpc>
              <a:spcBef>
                <a:spcPct val="0"/>
              </a:spcBef>
              <a:spcAft>
                <a:spcPct val="0"/>
              </a:spcAft>
              <a:buClrTx/>
              <a:buSzTx/>
              <a:buFontTx/>
              <a:buNone/>
              <a:tabLst/>
              <a:defRPr/>
            </a:pPr>
            <a:endParaRPr kumimoji="0" lang="en-GB" sz="2400" b="0" i="0" u="none" strike="noStrike" kern="0" cap="none" spc="0" normalizeH="0" baseline="0" noProof="0" dirty="0">
              <a:ln>
                <a:noFill/>
              </a:ln>
              <a:solidFill>
                <a:schemeClr val="accent1"/>
              </a:solidFill>
              <a:effectLst/>
              <a:uLnTx/>
              <a:uFillTx/>
              <a:latin typeface="Arial"/>
              <a:ea typeface="+mj-ea"/>
              <a:cs typeface="+mj-cs"/>
            </a:endParaRPr>
          </a:p>
          <a:p>
            <a:pPr marL="0" marR="0" lvl="0" indent="0" algn="l" defTabSz="914400" rtl="0" eaLnBrk="1" fontAlgn="base" latinLnBrk="0" hangingPunct="1">
              <a:lnSpc>
                <a:spcPct val="85000"/>
              </a:lnSpc>
              <a:spcBef>
                <a:spcPct val="0"/>
              </a:spcBef>
              <a:spcAft>
                <a:spcPct val="0"/>
              </a:spcAft>
              <a:buClrTx/>
              <a:buSzTx/>
              <a:buFontTx/>
              <a:buNone/>
              <a:tabLst/>
              <a:defRPr/>
            </a:pPr>
            <a:r>
              <a:rPr kumimoji="0" lang="en-GB" sz="2400" b="0" i="0" u="none" strike="noStrike" kern="0" cap="none" spc="0" normalizeH="0" baseline="0" noProof="0" dirty="0">
                <a:ln>
                  <a:noFill/>
                </a:ln>
                <a:solidFill>
                  <a:schemeClr val="accent1"/>
                </a:solidFill>
                <a:effectLst/>
                <a:uLnTx/>
                <a:uFillTx/>
                <a:latin typeface="Arial"/>
                <a:ea typeface="+mj-ea"/>
                <a:cs typeface="+mj-cs"/>
              </a:rPr>
              <a:t>To comply to the Standard completely, each individual site of work ,within the Engineering</a:t>
            </a:r>
            <a:r>
              <a:rPr kumimoji="0" lang="en-GB" sz="2400" b="0" i="0" u="none" strike="noStrike" kern="0" cap="none" spc="0" normalizeH="0" noProof="0" dirty="0">
                <a:ln>
                  <a:noFill/>
                </a:ln>
                <a:solidFill>
                  <a:schemeClr val="accent1"/>
                </a:solidFill>
                <a:effectLst/>
                <a:uLnTx/>
                <a:uFillTx/>
                <a:latin typeface="Arial"/>
                <a:ea typeface="+mj-ea"/>
                <a:cs typeface="+mj-cs"/>
              </a:rPr>
              <a:t> Supervisors Worksite, </a:t>
            </a:r>
            <a:r>
              <a:rPr kumimoji="0" lang="en-GB" sz="2400" b="0" i="0" u="none" strike="noStrike" kern="0" cap="none" spc="0" normalizeH="0" baseline="0" noProof="0" dirty="0">
                <a:ln>
                  <a:noFill/>
                </a:ln>
                <a:solidFill>
                  <a:schemeClr val="accent1"/>
                </a:solidFill>
                <a:effectLst/>
                <a:uLnTx/>
                <a:uFillTx/>
                <a:latin typeface="Arial"/>
                <a:ea typeface="+mj-ea"/>
                <a:cs typeface="+mj-cs"/>
              </a:rPr>
              <a:t>requires a pack to be created </a:t>
            </a:r>
            <a:r>
              <a:rPr kumimoji="0" lang="en-GB" sz="2400" b="0" i="0" u="none" kern="0" cap="none" spc="0" normalizeH="0" baseline="0" noProof="0" dirty="0">
                <a:ln>
                  <a:noFill/>
                </a:ln>
                <a:solidFill>
                  <a:schemeClr val="accent1"/>
                </a:solidFill>
                <a:effectLst/>
                <a:uLnTx/>
                <a:uFillTx/>
                <a:latin typeface="Arial"/>
                <a:ea typeface="+mj-ea"/>
                <a:cs typeface="+mj-cs"/>
              </a:rPr>
              <a:t>involving the PIC in the planning. For Long worksites this would require all PICs involved in the work having individual packs and to have been involved in the planning of it.</a:t>
            </a:r>
          </a:p>
        </p:txBody>
      </p:sp>
      <p:pic>
        <p:nvPicPr>
          <p:cNvPr id="10" name="Picture 9">
            <a:extLst>
              <a:ext uri="{FF2B5EF4-FFF2-40B4-BE49-F238E27FC236}">
                <a16:creationId xmlns:a16="http://schemas.microsoft.com/office/drawing/2014/main" id="{42D979AC-AF86-4260-B0EB-900C56F409AC}"/>
              </a:ext>
            </a:extLst>
          </p:cNvPr>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0"/>
            <a:ext cx="1979712" cy="70879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a:extLst>
              <a:ext uri="{FF2B5EF4-FFF2-40B4-BE49-F238E27FC236}">
                <a16:creationId xmlns:a16="http://schemas.microsoft.com/office/drawing/2014/main" id="{96BB7014-31D3-41F9-ABB6-2A09F3A4B3BB}"/>
              </a:ext>
            </a:extLst>
          </p:cNvPr>
          <p:cNvPicPr>
            <a:picLocks noChangeAspect="1"/>
          </p:cNvPicPr>
          <p:nvPr/>
        </p:nvPicPr>
        <p:blipFill rotWithShape="1">
          <a:blip r:embed="rId4"/>
          <a:srcRect l="2948" r="4112"/>
          <a:stretch/>
        </p:blipFill>
        <p:spPr>
          <a:xfrm>
            <a:off x="4123598" y="1526829"/>
            <a:ext cx="4984674" cy="2838275"/>
          </a:xfrm>
          <a:prstGeom prst="rect">
            <a:avLst/>
          </a:prstGeom>
        </p:spPr>
      </p:pic>
    </p:spTree>
    <p:extLst>
      <p:ext uri="{BB962C8B-B14F-4D97-AF65-F5344CB8AC3E}">
        <p14:creationId xmlns:p14="http://schemas.microsoft.com/office/powerpoint/2010/main" val="2692859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0-#ppt_w/2"/>
                                          </p:val>
                                        </p:tav>
                                        <p:tav tm="100000">
                                          <p:val>
                                            <p:strVal val="#ppt_x"/>
                                          </p:val>
                                        </p:tav>
                                      </p:tavLst>
                                    </p:anim>
                                    <p:anim calcmode="lin" valueType="num">
                                      <p:cBhvr additive="base">
                                        <p:cTn id="8" dur="500" fill="hold"/>
                                        <p:tgtEl>
                                          <p:spTgt spid="12"/>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0-#ppt_w/2"/>
                                          </p:val>
                                        </p:tav>
                                        <p:tav tm="100000">
                                          <p:val>
                                            <p:strVal val="#ppt_x"/>
                                          </p:val>
                                        </p:tav>
                                      </p:tavLst>
                                    </p:anim>
                                    <p:anim calcmode="lin" valueType="num">
                                      <p:cBhvr additive="base">
                                        <p:cTn id="12"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26C3B4-288C-4D35-A77C-60F4EEB1ED93}" type="slidenum">
              <a:rPr kumimoji="0" lang="en-GB" sz="1000" b="0" i="0" u="none" strike="noStrike" kern="1200" cap="none" spc="0" normalizeH="0" baseline="0" noProof="0" smtClean="0">
                <a:ln>
                  <a:noFill/>
                </a:ln>
                <a:solidFill>
                  <a:srgbClr val="005172"/>
                </a:solidFill>
                <a:effectLst/>
                <a:uLnTx/>
                <a:uFillTx/>
                <a:latin typeface="Arial"/>
                <a:ea typeface="+mn-ea"/>
                <a:cs typeface="Arial"/>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GB" sz="1000" b="0" i="0" u="none" strike="noStrike" kern="1200" cap="none" spc="0" normalizeH="0" baseline="0" noProof="0" dirty="0">
              <a:ln>
                <a:noFill/>
              </a:ln>
              <a:solidFill>
                <a:srgbClr val="005172"/>
              </a:solidFill>
              <a:effectLst/>
              <a:uLnTx/>
              <a:uFillTx/>
              <a:latin typeface="Arial"/>
              <a:ea typeface="+mn-ea"/>
              <a:cs typeface="Arial"/>
            </a:endParaRPr>
          </a:p>
        </p:txBody>
      </p:sp>
      <p:sp>
        <p:nvSpPr>
          <p:cNvPr id="8" name="Title 1"/>
          <p:cNvSpPr>
            <a:spLocks noGrp="1"/>
          </p:cNvSpPr>
          <p:nvPr>
            <p:ph type="title"/>
          </p:nvPr>
        </p:nvSpPr>
        <p:spPr>
          <a:xfrm>
            <a:off x="2181128" y="130444"/>
            <a:ext cx="8458200" cy="641350"/>
          </a:xfrm>
        </p:spPr>
        <p:txBody>
          <a:bodyPr/>
          <a:lstStyle/>
          <a:p>
            <a:r>
              <a:rPr lang="en-GB" sz="2400" b="1" dirty="0"/>
              <a:t>Practicalities of the process </a:t>
            </a:r>
          </a:p>
        </p:txBody>
      </p:sp>
      <p:sp>
        <p:nvSpPr>
          <p:cNvPr id="21" name="Title 6">
            <a:extLst>
              <a:ext uri="{FF2B5EF4-FFF2-40B4-BE49-F238E27FC236}">
                <a16:creationId xmlns:a16="http://schemas.microsoft.com/office/drawing/2014/main" id="{877C34AE-7FB0-4DA8-BFC3-6004D6EE2A9A}"/>
              </a:ext>
            </a:extLst>
          </p:cNvPr>
          <p:cNvSpPr txBox="1">
            <a:spLocks/>
          </p:cNvSpPr>
          <p:nvPr/>
        </p:nvSpPr>
        <p:spPr bwMode="auto">
          <a:xfrm>
            <a:off x="4545649" y="2420888"/>
            <a:ext cx="4358508" cy="16601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ctr" anchorCtr="0" compatLnSpc="1">
            <a:prstTxWarp prst="textNoShape">
              <a:avLst/>
            </a:prstTxWarp>
          </a:bodyPr>
          <a:lstStyle>
            <a:lvl1pPr algn="l" rtl="0" eaLnBrk="1" fontAlgn="base" hangingPunct="1">
              <a:lnSpc>
                <a:spcPct val="85000"/>
              </a:lnSpc>
              <a:spcBef>
                <a:spcPct val="0"/>
              </a:spcBef>
              <a:spcAft>
                <a:spcPct val="0"/>
              </a:spcAft>
              <a:defRPr sz="2800" i="1">
                <a:solidFill>
                  <a:schemeClr val="tx1"/>
                </a:solidFill>
                <a:latin typeface="+mj-lt"/>
                <a:ea typeface="+mj-ea"/>
                <a:cs typeface="+mj-cs"/>
              </a:defRPr>
            </a:lvl1pPr>
            <a:lvl2pPr algn="l" rtl="0" eaLnBrk="1" fontAlgn="base" hangingPunct="1">
              <a:lnSpc>
                <a:spcPct val="85000"/>
              </a:lnSpc>
              <a:spcBef>
                <a:spcPct val="0"/>
              </a:spcBef>
              <a:spcAft>
                <a:spcPct val="0"/>
              </a:spcAft>
              <a:defRPr sz="2800" i="1">
                <a:solidFill>
                  <a:schemeClr val="tx1"/>
                </a:solidFill>
                <a:latin typeface="Arial" charset="0"/>
                <a:cs typeface="Arial" charset="0"/>
              </a:defRPr>
            </a:lvl2pPr>
            <a:lvl3pPr algn="l" rtl="0" eaLnBrk="1" fontAlgn="base" hangingPunct="1">
              <a:lnSpc>
                <a:spcPct val="85000"/>
              </a:lnSpc>
              <a:spcBef>
                <a:spcPct val="0"/>
              </a:spcBef>
              <a:spcAft>
                <a:spcPct val="0"/>
              </a:spcAft>
              <a:defRPr sz="2800" i="1">
                <a:solidFill>
                  <a:schemeClr val="tx1"/>
                </a:solidFill>
                <a:latin typeface="Arial" charset="0"/>
                <a:cs typeface="Arial" charset="0"/>
              </a:defRPr>
            </a:lvl3pPr>
            <a:lvl4pPr algn="l" rtl="0" eaLnBrk="1" fontAlgn="base" hangingPunct="1">
              <a:lnSpc>
                <a:spcPct val="85000"/>
              </a:lnSpc>
              <a:spcBef>
                <a:spcPct val="0"/>
              </a:spcBef>
              <a:spcAft>
                <a:spcPct val="0"/>
              </a:spcAft>
              <a:defRPr sz="2800" i="1">
                <a:solidFill>
                  <a:schemeClr val="tx1"/>
                </a:solidFill>
                <a:latin typeface="Arial" charset="0"/>
                <a:cs typeface="Arial" charset="0"/>
              </a:defRPr>
            </a:lvl4pPr>
            <a:lvl5pPr algn="l" rtl="0" eaLnBrk="1" fontAlgn="base" hangingPunct="1">
              <a:lnSpc>
                <a:spcPct val="85000"/>
              </a:lnSpc>
              <a:spcBef>
                <a:spcPct val="0"/>
              </a:spcBef>
              <a:spcAft>
                <a:spcPct val="0"/>
              </a:spcAft>
              <a:defRPr sz="2800" i="1">
                <a:solidFill>
                  <a:schemeClr val="tx1"/>
                </a:solidFill>
                <a:latin typeface="Arial" charset="0"/>
                <a:cs typeface="Arial" charset="0"/>
              </a:defRPr>
            </a:lvl5pPr>
            <a:lvl6pPr marL="457200" algn="l" rtl="0" eaLnBrk="1" fontAlgn="base" hangingPunct="1">
              <a:lnSpc>
                <a:spcPct val="85000"/>
              </a:lnSpc>
              <a:spcBef>
                <a:spcPct val="0"/>
              </a:spcBef>
              <a:spcAft>
                <a:spcPct val="0"/>
              </a:spcAft>
              <a:defRPr sz="2800" i="1">
                <a:solidFill>
                  <a:schemeClr val="tx1"/>
                </a:solidFill>
                <a:latin typeface="Arial" charset="0"/>
                <a:cs typeface="Arial" charset="0"/>
              </a:defRPr>
            </a:lvl6pPr>
            <a:lvl7pPr marL="914400" algn="l" rtl="0" eaLnBrk="1" fontAlgn="base" hangingPunct="1">
              <a:lnSpc>
                <a:spcPct val="85000"/>
              </a:lnSpc>
              <a:spcBef>
                <a:spcPct val="0"/>
              </a:spcBef>
              <a:spcAft>
                <a:spcPct val="0"/>
              </a:spcAft>
              <a:defRPr sz="2800" i="1">
                <a:solidFill>
                  <a:schemeClr val="tx1"/>
                </a:solidFill>
                <a:latin typeface="Arial" charset="0"/>
                <a:cs typeface="Arial" charset="0"/>
              </a:defRPr>
            </a:lvl7pPr>
            <a:lvl8pPr marL="1371600" algn="l" rtl="0" eaLnBrk="1" fontAlgn="base" hangingPunct="1">
              <a:lnSpc>
                <a:spcPct val="85000"/>
              </a:lnSpc>
              <a:spcBef>
                <a:spcPct val="0"/>
              </a:spcBef>
              <a:spcAft>
                <a:spcPct val="0"/>
              </a:spcAft>
              <a:defRPr sz="2800" i="1">
                <a:solidFill>
                  <a:schemeClr val="tx1"/>
                </a:solidFill>
                <a:latin typeface="Arial" charset="0"/>
                <a:cs typeface="Arial" charset="0"/>
              </a:defRPr>
            </a:lvl8pPr>
            <a:lvl9pPr marL="1828800" algn="l" rtl="0" eaLnBrk="1" fontAlgn="base" hangingPunct="1">
              <a:lnSpc>
                <a:spcPct val="85000"/>
              </a:lnSpc>
              <a:spcBef>
                <a:spcPct val="0"/>
              </a:spcBef>
              <a:spcAft>
                <a:spcPct val="0"/>
              </a:spcAft>
              <a:defRPr sz="2800" i="1">
                <a:solidFill>
                  <a:schemeClr val="tx1"/>
                </a:solidFill>
                <a:latin typeface="Arial" charset="0"/>
                <a:cs typeface="Arial" charset="0"/>
              </a:defRPr>
            </a:lvl9pPr>
          </a:lstStyle>
          <a:p>
            <a:pPr marL="0" marR="0" lvl="0" indent="0" algn="l" defTabSz="914400" rtl="0" eaLnBrk="1" fontAlgn="base" latinLnBrk="0" hangingPunct="1">
              <a:lnSpc>
                <a:spcPct val="85000"/>
              </a:lnSpc>
              <a:spcBef>
                <a:spcPct val="0"/>
              </a:spcBef>
              <a:spcAft>
                <a:spcPct val="0"/>
              </a:spcAft>
              <a:buClrTx/>
              <a:buSzTx/>
              <a:buFontTx/>
              <a:buNone/>
              <a:tabLst/>
              <a:defRPr/>
            </a:pPr>
            <a:r>
              <a:rPr kumimoji="0" lang="en-GB" sz="2400" b="1" i="0" u="none" strike="noStrike" kern="0" cap="none" spc="0" normalizeH="0" baseline="0" noProof="0" dirty="0">
                <a:ln>
                  <a:noFill/>
                </a:ln>
                <a:solidFill>
                  <a:schemeClr val="accent1"/>
                </a:solidFill>
                <a:effectLst/>
                <a:uLnTx/>
                <a:uFillTx/>
                <a:latin typeface="Arial"/>
              </a:rPr>
              <a:t>Option 2 – single pack created through SSoWP</a:t>
            </a:r>
          </a:p>
          <a:p>
            <a:pPr marL="0" marR="0" lvl="0" indent="0" algn="l" defTabSz="914400" rtl="0" eaLnBrk="1" fontAlgn="base" latinLnBrk="0" hangingPunct="1">
              <a:lnSpc>
                <a:spcPct val="85000"/>
              </a:lnSpc>
              <a:spcBef>
                <a:spcPct val="0"/>
              </a:spcBef>
              <a:spcAft>
                <a:spcPct val="0"/>
              </a:spcAft>
              <a:buClrTx/>
              <a:buSzTx/>
              <a:buFontTx/>
              <a:buNone/>
              <a:tabLst/>
              <a:defRPr/>
            </a:pPr>
            <a:endParaRPr kumimoji="0" lang="en-GB" sz="2400" b="0" i="0" u="none" strike="noStrike" kern="0" cap="none" spc="0" normalizeH="0" baseline="0" noProof="0" dirty="0">
              <a:ln>
                <a:noFill/>
              </a:ln>
              <a:solidFill>
                <a:schemeClr val="accent1"/>
              </a:solidFill>
              <a:effectLst/>
              <a:uLnTx/>
              <a:uFillTx/>
              <a:latin typeface="Arial"/>
            </a:endParaRPr>
          </a:p>
          <a:p>
            <a:pPr marL="0" marR="0" lvl="0" indent="0" algn="l" defTabSz="914400" rtl="0" eaLnBrk="1" fontAlgn="base" latinLnBrk="0" hangingPunct="1">
              <a:lnSpc>
                <a:spcPct val="85000"/>
              </a:lnSpc>
              <a:spcBef>
                <a:spcPct val="0"/>
              </a:spcBef>
              <a:spcAft>
                <a:spcPct val="0"/>
              </a:spcAft>
              <a:buClrTx/>
              <a:buSzTx/>
              <a:buFontTx/>
              <a:buNone/>
              <a:tabLst/>
              <a:defRPr/>
            </a:pPr>
            <a:r>
              <a:rPr kumimoji="0" lang="en-GB" sz="2400" b="0" i="0" u="none" strike="noStrike" kern="0" cap="none" spc="0" normalizeH="0" baseline="0" noProof="0" dirty="0">
                <a:ln>
                  <a:noFill/>
                </a:ln>
                <a:solidFill>
                  <a:schemeClr val="accent1"/>
                </a:solidFill>
                <a:effectLst/>
                <a:uLnTx/>
                <a:uFillTx/>
                <a:latin typeface="Arial"/>
              </a:rPr>
              <a:t>Alternatively</a:t>
            </a:r>
            <a:r>
              <a:rPr kumimoji="0" lang="en-GB" sz="2400" b="0" i="0" u="none" strike="sngStrike" kern="0" cap="none" spc="0" normalizeH="0" baseline="0" noProof="0" dirty="0">
                <a:ln>
                  <a:noFill/>
                </a:ln>
                <a:solidFill>
                  <a:schemeClr val="accent1"/>
                </a:solidFill>
                <a:effectLst/>
                <a:uLnTx/>
                <a:uFillTx/>
                <a:latin typeface="Arial"/>
              </a:rPr>
              <a:t> </a:t>
            </a:r>
            <a:r>
              <a:rPr lang="en-GB" sz="2400" i="0" kern="0" noProof="0" dirty="0">
                <a:solidFill>
                  <a:schemeClr val="accent1"/>
                </a:solidFill>
                <a:latin typeface="Arial"/>
              </a:rPr>
              <a:t>planners </a:t>
            </a:r>
            <a:r>
              <a:rPr kumimoji="0" lang="en-GB" sz="2400" b="0" i="0" u="none" strike="noStrike" kern="0" cap="none" spc="0" normalizeH="0" baseline="0" noProof="0" dirty="0">
                <a:ln>
                  <a:noFill/>
                </a:ln>
                <a:solidFill>
                  <a:schemeClr val="accent1"/>
                </a:solidFill>
                <a:effectLst/>
                <a:uLnTx/>
                <a:uFillTx/>
                <a:latin typeface="Arial"/>
              </a:rPr>
              <a:t>may create a single SWP for the common goal, covering all tasks</a:t>
            </a:r>
            <a:r>
              <a:rPr kumimoji="0" lang="en-GB" sz="2400" b="0" i="0" u="none" strike="noStrike" kern="0" cap="none" spc="0" normalizeH="0" noProof="0" dirty="0">
                <a:ln>
                  <a:noFill/>
                </a:ln>
                <a:solidFill>
                  <a:schemeClr val="accent1"/>
                </a:solidFill>
                <a:effectLst/>
                <a:uLnTx/>
                <a:uFillTx/>
                <a:latin typeface="Arial"/>
              </a:rPr>
              <a:t> at </a:t>
            </a:r>
            <a:r>
              <a:rPr kumimoji="0" lang="en-GB" sz="2400" b="0" i="0" u="none" strike="noStrike" kern="0" cap="none" spc="0" normalizeH="0" baseline="0" noProof="0" dirty="0">
                <a:ln>
                  <a:noFill/>
                </a:ln>
                <a:solidFill>
                  <a:schemeClr val="accent1"/>
                </a:solidFill>
                <a:effectLst/>
                <a:uLnTx/>
                <a:uFillTx/>
                <a:latin typeface="Arial"/>
              </a:rPr>
              <a:t>the sites of work and including all site and task risks associated with the activities to be undertaken. </a:t>
            </a:r>
            <a:endParaRPr kumimoji="0" lang="en-GB" sz="2400" b="0" i="0" u="none" kern="0" cap="none" spc="0" normalizeH="0" baseline="0" noProof="0" dirty="0">
              <a:ln>
                <a:noFill/>
              </a:ln>
              <a:solidFill>
                <a:schemeClr val="accent1"/>
              </a:solidFill>
              <a:effectLst/>
              <a:uLnTx/>
              <a:uFillTx/>
              <a:latin typeface="Arial"/>
            </a:endParaRPr>
          </a:p>
        </p:txBody>
      </p:sp>
      <p:pic>
        <p:nvPicPr>
          <p:cNvPr id="3" name="Picture 2">
            <a:extLst>
              <a:ext uri="{FF2B5EF4-FFF2-40B4-BE49-F238E27FC236}">
                <a16:creationId xmlns:a16="http://schemas.microsoft.com/office/drawing/2014/main" id="{B6988B0A-9A08-4EA5-ADEA-4764FAAFCA33}"/>
              </a:ext>
            </a:extLst>
          </p:cNvPr>
          <p:cNvPicPr>
            <a:picLocks noChangeAspect="1"/>
          </p:cNvPicPr>
          <p:nvPr/>
        </p:nvPicPr>
        <p:blipFill>
          <a:blip r:embed="rId3"/>
          <a:stretch>
            <a:fillRect/>
          </a:stretch>
        </p:blipFill>
        <p:spPr>
          <a:xfrm>
            <a:off x="26259" y="1988840"/>
            <a:ext cx="4247913" cy="2880320"/>
          </a:xfrm>
          <a:prstGeom prst="rect">
            <a:avLst/>
          </a:prstGeom>
        </p:spPr>
      </p:pic>
      <p:pic>
        <p:nvPicPr>
          <p:cNvPr id="10" name="Picture 9">
            <a:extLst>
              <a:ext uri="{FF2B5EF4-FFF2-40B4-BE49-F238E27FC236}">
                <a16:creationId xmlns:a16="http://schemas.microsoft.com/office/drawing/2014/main" id="{42D979AC-AF86-4260-B0EB-900C56F409AC}"/>
              </a:ext>
            </a:extLst>
          </p:cNvPr>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0"/>
            <a:ext cx="1979712" cy="7087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8644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21"/>
                                        </p:tgtEl>
                                        <p:attrNameLst>
                                          <p:attrName>style.visibility</p:attrName>
                                        </p:attrNameLst>
                                      </p:cBhvr>
                                      <p:to>
                                        <p:strVal val="visible"/>
                                      </p:to>
                                    </p:set>
                                    <p:anim calcmode="lin" valueType="num">
                                      <p:cBhvr additive="base">
                                        <p:cTn id="11" dur="500" fill="hold"/>
                                        <p:tgtEl>
                                          <p:spTgt spid="21"/>
                                        </p:tgtEl>
                                        <p:attrNameLst>
                                          <p:attrName>ppt_x</p:attrName>
                                        </p:attrNameLst>
                                      </p:cBhvr>
                                      <p:tavLst>
                                        <p:tav tm="0">
                                          <p:val>
                                            <p:strVal val="1+#ppt_w/2"/>
                                          </p:val>
                                        </p:tav>
                                        <p:tav tm="100000">
                                          <p:val>
                                            <p:strVal val="#ppt_x"/>
                                          </p:val>
                                        </p:tav>
                                      </p:tavLst>
                                    </p:anim>
                                    <p:anim calcmode="lin" valueType="num">
                                      <p:cBhvr additive="base">
                                        <p:cTn id="12" dur="500" fill="hold"/>
                                        <p:tgtEl>
                                          <p:spTgt spid="2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26C3B4-288C-4D35-A77C-60F4EEB1ED93}" type="slidenum">
              <a:rPr kumimoji="0" lang="en-GB" sz="1000" b="0" i="0" u="none" strike="noStrike" kern="1200" cap="none" spc="0" normalizeH="0" baseline="0" noProof="0" smtClean="0">
                <a:ln>
                  <a:noFill/>
                </a:ln>
                <a:solidFill>
                  <a:srgbClr val="005172"/>
                </a:solidFill>
                <a:effectLst/>
                <a:uLnTx/>
                <a:uFillTx/>
                <a:latin typeface="Arial"/>
                <a:ea typeface="+mn-ea"/>
                <a:cs typeface="Arial"/>
              </a:rPr>
              <a:pPr marL="0" marR="0" lvl="0" indent="0" algn="l" defTabSz="914400" rtl="0" eaLnBrk="1" fontAlgn="auto" latinLnBrk="0" hangingPunct="1">
                <a:lnSpc>
                  <a:spcPct val="100000"/>
                </a:lnSpc>
                <a:spcBef>
                  <a:spcPts val="0"/>
                </a:spcBef>
                <a:spcAft>
                  <a:spcPts val="0"/>
                </a:spcAft>
                <a:buClrTx/>
                <a:buSzTx/>
                <a:buFontTx/>
                <a:buNone/>
                <a:tabLst/>
                <a:defRPr/>
              </a:pPr>
              <a:t>14</a:t>
            </a:fld>
            <a:endParaRPr kumimoji="0" lang="en-GB" sz="1000" b="0" i="0" u="none" strike="noStrike" kern="1200" cap="none" spc="0" normalizeH="0" baseline="0" noProof="0" dirty="0">
              <a:ln>
                <a:noFill/>
              </a:ln>
              <a:solidFill>
                <a:srgbClr val="005172"/>
              </a:solidFill>
              <a:effectLst/>
              <a:uLnTx/>
              <a:uFillTx/>
              <a:latin typeface="Arial"/>
              <a:ea typeface="+mn-ea"/>
              <a:cs typeface="Arial"/>
            </a:endParaRPr>
          </a:p>
        </p:txBody>
      </p:sp>
      <p:sp>
        <p:nvSpPr>
          <p:cNvPr id="8" name="Title 1"/>
          <p:cNvSpPr>
            <a:spLocks noGrp="1"/>
          </p:cNvSpPr>
          <p:nvPr>
            <p:ph type="title"/>
          </p:nvPr>
        </p:nvSpPr>
        <p:spPr>
          <a:xfrm>
            <a:off x="2181128" y="130444"/>
            <a:ext cx="8458200" cy="641350"/>
          </a:xfrm>
        </p:spPr>
        <p:txBody>
          <a:bodyPr/>
          <a:lstStyle/>
          <a:p>
            <a:r>
              <a:rPr lang="en-GB" sz="2400" b="1" dirty="0"/>
              <a:t>Practicalities of the process </a:t>
            </a:r>
          </a:p>
        </p:txBody>
      </p:sp>
      <p:sp>
        <p:nvSpPr>
          <p:cNvPr id="22" name="Title 6">
            <a:extLst>
              <a:ext uri="{FF2B5EF4-FFF2-40B4-BE49-F238E27FC236}">
                <a16:creationId xmlns:a16="http://schemas.microsoft.com/office/drawing/2014/main" id="{D7D47DA7-F923-4DE5-A28D-F26F1EC8F4BA}"/>
              </a:ext>
            </a:extLst>
          </p:cNvPr>
          <p:cNvSpPr txBox="1">
            <a:spLocks/>
          </p:cNvSpPr>
          <p:nvPr/>
        </p:nvSpPr>
        <p:spPr bwMode="auto">
          <a:xfrm>
            <a:off x="256619" y="2598920"/>
            <a:ext cx="3975048" cy="16601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ctr" anchorCtr="0" compatLnSpc="1">
            <a:prstTxWarp prst="textNoShape">
              <a:avLst/>
            </a:prstTxWarp>
          </a:bodyPr>
          <a:lstStyle>
            <a:lvl1pPr algn="l" rtl="0" eaLnBrk="1" fontAlgn="base" hangingPunct="1">
              <a:lnSpc>
                <a:spcPct val="85000"/>
              </a:lnSpc>
              <a:spcBef>
                <a:spcPct val="0"/>
              </a:spcBef>
              <a:spcAft>
                <a:spcPct val="0"/>
              </a:spcAft>
              <a:defRPr sz="2800" i="1">
                <a:solidFill>
                  <a:schemeClr val="tx1"/>
                </a:solidFill>
                <a:latin typeface="+mj-lt"/>
                <a:ea typeface="+mj-ea"/>
                <a:cs typeface="+mj-cs"/>
              </a:defRPr>
            </a:lvl1pPr>
            <a:lvl2pPr algn="l" rtl="0" eaLnBrk="1" fontAlgn="base" hangingPunct="1">
              <a:lnSpc>
                <a:spcPct val="85000"/>
              </a:lnSpc>
              <a:spcBef>
                <a:spcPct val="0"/>
              </a:spcBef>
              <a:spcAft>
                <a:spcPct val="0"/>
              </a:spcAft>
              <a:defRPr sz="2800" i="1">
                <a:solidFill>
                  <a:schemeClr val="tx1"/>
                </a:solidFill>
                <a:latin typeface="Arial" charset="0"/>
                <a:cs typeface="Arial" charset="0"/>
              </a:defRPr>
            </a:lvl2pPr>
            <a:lvl3pPr algn="l" rtl="0" eaLnBrk="1" fontAlgn="base" hangingPunct="1">
              <a:lnSpc>
                <a:spcPct val="85000"/>
              </a:lnSpc>
              <a:spcBef>
                <a:spcPct val="0"/>
              </a:spcBef>
              <a:spcAft>
                <a:spcPct val="0"/>
              </a:spcAft>
              <a:defRPr sz="2800" i="1">
                <a:solidFill>
                  <a:schemeClr val="tx1"/>
                </a:solidFill>
                <a:latin typeface="Arial" charset="0"/>
                <a:cs typeface="Arial" charset="0"/>
              </a:defRPr>
            </a:lvl3pPr>
            <a:lvl4pPr algn="l" rtl="0" eaLnBrk="1" fontAlgn="base" hangingPunct="1">
              <a:lnSpc>
                <a:spcPct val="85000"/>
              </a:lnSpc>
              <a:spcBef>
                <a:spcPct val="0"/>
              </a:spcBef>
              <a:spcAft>
                <a:spcPct val="0"/>
              </a:spcAft>
              <a:defRPr sz="2800" i="1">
                <a:solidFill>
                  <a:schemeClr val="tx1"/>
                </a:solidFill>
                <a:latin typeface="Arial" charset="0"/>
                <a:cs typeface="Arial" charset="0"/>
              </a:defRPr>
            </a:lvl4pPr>
            <a:lvl5pPr algn="l" rtl="0" eaLnBrk="1" fontAlgn="base" hangingPunct="1">
              <a:lnSpc>
                <a:spcPct val="85000"/>
              </a:lnSpc>
              <a:spcBef>
                <a:spcPct val="0"/>
              </a:spcBef>
              <a:spcAft>
                <a:spcPct val="0"/>
              </a:spcAft>
              <a:defRPr sz="2800" i="1">
                <a:solidFill>
                  <a:schemeClr val="tx1"/>
                </a:solidFill>
                <a:latin typeface="Arial" charset="0"/>
                <a:cs typeface="Arial" charset="0"/>
              </a:defRPr>
            </a:lvl5pPr>
            <a:lvl6pPr marL="457200" algn="l" rtl="0" eaLnBrk="1" fontAlgn="base" hangingPunct="1">
              <a:lnSpc>
                <a:spcPct val="85000"/>
              </a:lnSpc>
              <a:spcBef>
                <a:spcPct val="0"/>
              </a:spcBef>
              <a:spcAft>
                <a:spcPct val="0"/>
              </a:spcAft>
              <a:defRPr sz="2800" i="1">
                <a:solidFill>
                  <a:schemeClr val="tx1"/>
                </a:solidFill>
                <a:latin typeface="Arial" charset="0"/>
                <a:cs typeface="Arial" charset="0"/>
              </a:defRPr>
            </a:lvl6pPr>
            <a:lvl7pPr marL="914400" algn="l" rtl="0" eaLnBrk="1" fontAlgn="base" hangingPunct="1">
              <a:lnSpc>
                <a:spcPct val="85000"/>
              </a:lnSpc>
              <a:spcBef>
                <a:spcPct val="0"/>
              </a:spcBef>
              <a:spcAft>
                <a:spcPct val="0"/>
              </a:spcAft>
              <a:defRPr sz="2800" i="1">
                <a:solidFill>
                  <a:schemeClr val="tx1"/>
                </a:solidFill>
                <a:latin typeface="Arial" charset="0"/>
                <a:cs typeface="Arial" charset="0"/>
              </a:defRPr>
            </a:lvl7pPr>
            <a:lvl8pPr marL="1371600" algn="l" rtl="0" eaLnBrk="1" fontAlgn="base" hangingPunct="1">
              <a:lnSpc>
                <a:spcPct val="85000"/>
              </a:lnSpc>
              <a:spcBef>
                <a:spcPct val="0"/>
              </a:spcBef>
              <a:spcAft>
                <a:spcPct val="0"/>
              </a:spcAft>
              <a:defRPr sz="2800" i="1">
                <a:solidFill>
                  <a:schemeClr val="tx1"/>
                </a:solidFill>
                <a:latin typeface="Arial" charset="0"/>
                <a:cs typeface="Arial" charset="0"/>
              </a:defRPr>
            </a:lvl8pPr>
            <a:lvl9pPr marL="1828800" algn="l" rtl="0" eaLnBrk="1" fontAlgn="base" hangingPunct="1">
              <a:lnSpc>
                <a:spcPct val="85000"/>
              </a:lnSpc>
              <a:spcBef>
                <a:spcPct val="0"/>
              </a:spcBef>
              <a:spcAft>
                <a:spcPct val="0"/>
              </a:spcAft>
              <a:defRPr sz="2800" i="1">
                <a:solidFill>
                  <a:schemeClr val="tx1"/>
                </a:solidFill>
                <a:latin typeface="Arial" charset="0"/>
                <a:cs typeface="Arial" charset="0"/>
              </a:defRPr>
            </a:lvl9pPr>
          </a:lstStyle>
          <a:p>
            <a:pPr marL="0" marR="0" lvl="0" indent="0" algn="l" defTabSz="914400" rtl="0" eaLnBrk="1" fontAlgn="base" latinLnBrk="0" hangingPunct="1">
              <a:lnSpc>
                <a:spcPct val="85000"/>
              </a:lnSpc>
              <a:spcBef>
                <a:spcPct val="0"/>
              </a:spcBef>
              <a:spcAft>
                <a:spcPct val="0"/>
              </a:spcAft>
              <a:buClrTx/>
              <a:buSzTx/>
              <a:buFontTx/>
              <a:buNone/>
              <a:tabLst/>
              <a:defRPr/>
            </a:pPr>
            <a:r>
              <a:rPr kumimoji="0" lang="en-GB" sz="2400" b="1" i="0" u="none" strike="noStrike" kern="0" cap="none" spc="0" normalizeH="0" baseline="0" noProof="0" dirty="0">
                <a:ln>
                  <a:noFill/>
                </a:ln>
                <a:solidFill>
                  <a:schemeClr val="accent1"/>
                </a:solidFill>
                <a:effectLst/>
                <a:uLnTx/>
                <a:uFillTx/>
                <a:latin typeface="Arial"/>
                <a:ea typeface="+mj-ea"/>
                <a:cs typeface="+mj-cs"/>
              </a:rPr>
              <a:t>Option 3 – multiple copies distributed through eSWPs</a:t>
            </a:r>
          </a:p>
          <a:p>
            <a:pPr marL="0" marR="0" lvl="0" indent="0" algn="l" defTabSz="914400" rtl="0" eaLnBrk="1" fontAlgn="base" latinLnBrk="0" hangingPunct="1">
              <a:lnSpc>
                <a:spcPct val="85000"/>
              </a:lnSpc>
              <a:spcBef>
                <a:spcPct val="0"/>
              </a:spcBef>
              <a:spcAft>
                <a:spcPct val="0"/>
              </a:spcAft>
              <a:buClrTx/>
              <a:buSzTx/>
              <a:buFontTx/>
              <a:buNone/>
              <a:tabLst/>
              <a:defRPr/>
            </a:pPr>
            <a:endParaRPr kumimoji="0" lang="en-GB" sz="2400" b="0" i="0" u="none" strike="noStrike" kern="0" cap="none" spc="0" normalizeH="0" baseline="0" noProof="0" dirty="0">
              <a:ln>
                <a:noFill/>
              </a:ln>
              <a:solidFill>
                <a:schemeClr val="accent1"/>
              </a:solidFill>
              <a:effectLst/>
              <a:uLnTx/>
              <a:uFillTx/>
              <a:latin typeface="Arial"/>
              <a:ea typeface="+mj-ea"/>
              <a:cs typeface="+mj-cs"/>
            </a:endParaRPr>
          </a:p>
          <a:p>
            <a:pPr marL="0" marR="0" lvl="0" indent="0" algn="l" defTabSz="914400" rtl="0" eaLnBrk="1" fontAlgn="base" latinLnBrk="0" hangingPunct="1">
              <a:lnSpc>
                <a:spcPct val="85000"/>
              </a:lnSpc>
              <a:spcBef>
                <a:spcPct val="0"/>
              </a:spcBef>
              <a:spcAft>
                <a:spcPct val="0"/>
              </a:spcAft>
              <a:buClrTx/>
              <a:buSzTx/>
              <a:buFontTx/>
              <a:buNone/>
              <a:tabLst/>
              <a:defRPr/>
            </a:pPr>
            <a:r>
              <a:rPr kumimoji="0" lang="en-GB" sz="2400" b="0" i="0" u="none" strike="noStrike" kern="0" cap="none" spc="0" normalizeH="0" baseline="0" noProof="0" dirty="0">
                <a:ln>
                  <a:noFill/>
                </a:ln>
                <a:solidFill>
                  <a:schemeClr val="accent1"/>
                </a:solidFill>
                <a:effectLst/>
                <a:uLnTx/>
                <a:uFillTx/>
                <a:latin typeface="Arial"/>
                <a:ea typeface="+mj-ea"/>
                <a:cs typeface="+mj-cs"/>
              </a:rPr>
              <a:t>The eSWP solution simplifies this process. Provided all PICs have been involved with the planning of the activities it’s a simple matter of including them when sending out the emailed packs</a:t>
            </a:r>
          </a:p>
          <a:p>
            <a:pPr marL="0" marR="0" lvl="0" indent="0" algn="l" defTabSz="914400" rtl="0" eaLnBrk="1" fontAlgn="base" latinLnBrk="0" hangingPunct="1">
              <a:lnSpc>
                <a:spcPct val="85000"/>
              </a:lnSpc>
              <a:spcBef>
                <a:spcPct val="0"/>
              </a:spcBef>
              <a:spcAft>
                <a:spcPct val="0"/>
              </a:spcAft>
              <a:buClrTx/>
              <a:buSzTx/>
              <a:buFontTx/>
              <a:buNone/>
              <a:tabLst/>
              <a:defRPr/>
            </a:pPr>
            <a:endParaRPr lang="en-GB" sz="2400" i="0" kern="0" dirty="0">
              <a:solidFill>
                <a:schemeClr val="accent1"/>
              </a:solidFill>
              <a:latin typeface="Arial"/>
            </a:endParaRPr>
          </a:p>
          <a:p>
            <a:pPr marL="0" marR="0" lvl="0" indent="0" algn="l" defTabSz="914400" rtl="0" eaLnBrk="1" fontAlgn="base" latinLnBrk="0" hangingPunct="1">
              <a:lnSpc>
                <a:spcPct val="85000"/>
              </a:lnSpc>
              <a:spcBef>
                <a:spcPct val="0"/>
              </a:spcBef>
              <a:spcAft>
                <a:spcPct val="0"/>
              </a:spcAft>
              <a:buClrTx/>
              <a:buSzTx/>
              <a:buFontTx/>
              <a:buNone/>
              <a:tabLst/>
              <a:defRPr/>
            </a:pPr>
            <a:r>
              <a:rPr lang="en-GB" sz="2400" i="0" kern="0" dirty="0">
                <a:solidFill>
                  <a:schemeClr val="accent1"/>
                </a:solidFill>
                <a:latin typeface="Arial"/>
              </a:rPr>
              <a:t>Verification and authorisation processes still apply. </a:t>
            </a:r>
          </a:p>
        </p:txBody>
      </p:sp>
      <p:pic>
        <p:nvPicPr>
          <p:cNvPr id="5" name="Picture 4">
            <a:extLst>
              <a:ext uri="{FF2B5EF4-FFF2-40B4-BE49-F238E27FC236}">
                <a16:creationId xmlns:a16="http://schemas.microsoft.com/office/drawing/2014/main" id="{B9F2C227-D7BD-4C2D-A8BA-C477316442AC}"/>
              </a:ext>
            </a:extLst>
          </p:cNvPr>
          <p:cNvPicPr>
            <a:picLocks noChangeAspect="1"/>
          </p:cNvPicPr>
          <p:nvPr/>
        </p:nvPicPr>
        <p:blipFill>
          <a:blip r:embed="rId3"/>
          <a:stretch>
            <a:fillRect/>
          </a:stretch>
        </p:blipFill>
        <p:spPr>
          <a:xfrm>
            <a:off x="4346116" y="1268760"/>
            <a:ext cx="4570228" cy="3096344"/>
          </a:xfrm>
          <a:prstGeom prst="rect">
            <a:avLst/>
          </a:prstGeom>
        </p:spPr>
      </p:pic>
      <p:pic>
        <p:nvPicPr>
          <p:cNvPr id="10" name="Picture 9">
            <a:extLst>
              <a:ext uri="{FF2B5EF4-FFF2-40B4-BE49-F238E27FC236}">
                <a16:creationId xmlns:a16="http://schemas.microsoft.com/office/drawing/2014/main" id="{42D979AC-AF86-4260-B0EB-900C56F409AC}"/>
              </a:ext>
            </a:extLst>
          </p:cNvPr>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0"/>
            <a:ext cx="1979712" cy="7087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8368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ppt_x"/>
                                          </p:val>
                                        </p:tav>
                                        <p:tav tm="100000">
                                          <p:val>
                                            <p:strVal val="#ppt_x"/>
                                          </p:val>
                                        </p:tav>
                                      </p:tavLst>
                                    </p:anim>
                                    <p:anim calcmode="lin" valueType="num">
                                      <p:cBhvr additive="base">
                                        <p:cTn id="8" dur="500" fill="hold"/>
                                        <p:tgtEl>
                                          <p:spTgt spid="2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DEF4F3-56DB-45DD-A519-0E4E751251D1}"/>
              </a:ext>
            </a:extLst>
          </p:cNvPr>
          <p:cNvSpPr>
            <a:spLocks noGrp="1"/>
          </p:cNvSpPr>
          <p:nvPr>
            <p:ph idx="1"/>
          </p:nvPr>
        </p:nvSpPr>
        <p:spPr>
          <a:xfrm>
            <a:off x="431016" y="1173848"/>
            <a:ext cx="7632000" cy="804990"/>
          </a:xfrm>
          <a:noFill/>
          <a:ln w="19050">
            <a:solidFill>
              <a:schemeClr val="accent2"/>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8000" tIns="0" rIns="0" bIns="0" numCol="1" anchor="t" anchorCtr="0" compatLnSpc="1">
            <a:prstTxWarp prst="textNoShape">
              <a:avLst/>
            </a:prstTxWarp>
          </a:bodyPr>
          <a:lstStyle/>
          <a:p>
            <a:r>
              <a:rPr lang="en-GB" sz="2400" i="1" dirty="0">
                <a:solidFill>
                  <a:schemeClr val="accent1"/>
                </a:solidFill>
                <a:latin typeface="Calibri" panose="020F0502020204030204" pitchFamily="34" charset="0"/>
              </a:rPr>
              <a:t>1. What do we want to make sure that has happened at the end of each day? </a:t>
            </a:r>
          </a:p>
          <a:p>
            <a:endParaRPr lang="en-GB" sz="2400" i="1" dirty="0">
              <a:solidFill>
                <a:schemeClr val="accent1"/>
              </a:solidFill>
              <a:latin typeface="Calibri" panose="020F0502020204030204" pitchFamily="34" charset="0"/>
            </a:endParaRPr>
          </a:p>
        </p:txBody>
      </p:sp>
      <p:sp>
        <p:nvSpPr>
          <p:cNvPr id="4" name="Title 1">
            <a:extLst>
              <a:ext uri="{FF2B5EF4-FFF2-40B4-BE49-F238E27FC236}">
                <a16:creationId xmlns:a16="http://schemas.microsoft.com/office/drawing/2014/main" id="{6C912922-EE78-4EBA-83C6-D2AAEA80AA17}"/>
              </a:ext>
            </a:extLst>
          </p:cNvPr>
          <p:cNvSpPr>
            <a:spLocks noGrp="1"/>
          </p:cNvSpPr>
          <p:nvPr>
            <p:ph type="title"/>
          </p:nvPr>
        </p:nvSpPr>
        <p:spPr>
          <a:xfrm>
            <a:off x="2195736" y="188640"/>
            <a:ext cx="3543000" cy="641350"/>
          </a:xfrm>
        </p:spPr>
        <p:txBody>
          <a:bodyPr/>
          <a:lstStyle/>
          <a:p>
            <a:r>
              <a:rPr lang="en-GB" sz="2400" dirty="0"/>
              <a:t>Safety Hour Questions</a:t>
            </a:r>
            <a:endParaRPr lang="en-GB" sz="2400" b="1" dirty="0"/>
          </a:p>
        </p:txBody>
      </p:sp>
      <p:pic>
        <p:nvPicPr>
          <p:cNvPr id="5" name="Picture 4">
            <a:extLst>
              <a:ext uri="{FF2B5EF4-FFF2-40B4-BE49-F238E27FC236}">
                <a16:creationId xmlns:a16="http://schemas.microsoft.com/office/drawing/2014/main" id="{C8719898-C037-436A-B942-D13174DB4CE8}"/>
              </a:ext>
            </a:extLst>
          </p:cNvPr>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0"/>
            <a:ext cx="1979712" cy="708794"/>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2">
            <a:extLst>
              <a:ext uri="{FF2B5EF4-FFF2-40B4-BE49-F238E27FC236}">
                <a16:creationId xmlns:a16="http://schemas.microsoft.com/office/drawing/2014/main" id="{BDA67EB0-58FB-48A5-B0D2-8F273E71F8F0}"/>
              </a:ext>
            </a:extLst>
          </p:cNvPr>
          <p:cNvSpPr txBox="1">
            <a:spLocks/>
          </p:cNvSpPr>
          <p:nvPr/>
        </p:nvSpPr>
        <p:spPr bwMode="auto">
          <a:xfrm>
            <a:off x="460542" y="2392643"/>
            <a:ext cx="7632000" cy="1116846"/>
          </a:xfrm>
          <a:prstGeom prst="rect">
            <a:avLst/>
          </a:prstGeom>
          <a:noFill/>
          <a:ln w="19050">
            <a:solidFill>
              <a:schemeClr val="accent2"/>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8000" tIns="0" rIns="0" bIns="0" numCol="1" anchor="t" anchorCtr="0" compatLnSpc="1">
            <a:prstTxWarp prst="textNoShape">
              <a:avLst/>
            </a:prstTxWarp>
          </a:bodyPr>
          <a:lstStyle>
            <a:lvl1pPr eaLnBrk="1" hangingPunct="1">
              <a:spcBef>
                <a:spcPct val="20000"/>
              </a:spcBef>
              <a:buClr>
                <a:schemeClr val="folHlink"/>
              </a:buClr>
              <a:buSzPct val="50000"/>
              <a:buFont typeface="Arial" charset="0"/>
              <a:defRPr sz="2400" i="1">
                <a:solidFill>
                  <a:schemeClr val="accent2"/>
                </a:solidFill>
                <a:latin typeface="Calibri" panose="020F0502020204030204" pitchFamily="34" charset="0"/>
              </a:defRPr>
            </a:lvl1pPr>
            <a:lvl2pPr marL="361950" indent="-180975" eaLnBrk="1" hangingPunct="1">
              <a:spcBef>
                <a:spcPct val="20000"/>
              </a:spcBef>
              <a:buClr>
                <a:schemeClr val="folHlink"/>
              </a:buClr>
              <a:buSzPct val="50000"/>
              <a:buFont typeface="Arial" charset="0"/>
              <a:buChar char="►"/>
              <a:defRPr>
                <a:solidFill>
                  <a:schemeClr val="tx1"/>
                </a:solidFill>
                <a:latin typeface="+mn-lt"/>
              </a:defRPr>
            </a:lvl2pPr>
            <a:lvl3pPr marL="808038" indent="-180975" eaLnBrk="1" hangingPunct="1">
              <a:spcBef>
                <a:spcPct val="20000"/>
              </a:spcBef>
              <a:buClr>
                <a:schemeClr val="folHlink"/>
              </a:buClr>
              <a:buChar char="•"/>
              <a:defRPr>
                <a:solidFill>
                  <a:schemeClr val="tx1"/>
                </a:solidFill>
                <a:latin typeface="+mn-lt"/>
              </a:defRPr>
            </a:lvl3pPr>
            <a:lvl4pPr marL="1255713" indent="-179388" eaLnBrk="1" hangingPunct="1">
              <a:spcBef>
                <a:spcPct val="20000"/>
              </a:spcBef>
              <a:buClr>
                <a:schemeClr val="folHlink"/>
              </a:buClr>
              <a:buFont typeface="Arial" charset="0"/>
              <a:buChar char="-"/>
              <a:defRPr>
                <a:solidFill>
                  <a:schemeClr val="tx1"/>
                </a:solidFill>
                <a:latin typeface="+mn-lt"/>
              </a:defRPr>
            </a:lvl4pPr>
            <a:lvl5pPr marL="1703388" indent="-179388" eaLnBrk="1" hangingPunct="1">
              <a:spcBef>
                <a:spcPct val="20000"/>
              </a:spcBef>
              <a:buClr>
                <a:schemeClr val="folHlink"/>
              </a:buClr>
              <a:defRPr>
                <a:solidFill>
                  <a:schemeClr val="tx1"/>
                </a:solidFill>
                <a:latin typeface="+mn-lt"/>
              </a:defRPr>
            </a:lvl5pPr>
            <a:lvl6pPr marL="2514600" indent="-228600">
              <a:lnSpc>
                <a:spcPct val="90000"/>
              </a:lnSpc>
              <a:spcBef>
                <a:spcPts val="500"/>
              </a:spcBef>
              <a:buFont typeface="Arial" panose="020B0604020202020204" pitchFamily="34" charset="0"/>
              <a:buChar char="•"/>
              <a:defRPr sz="1800">
                <a:solidFill>
                  <a:schemeClr val="tx1"/>
                </a:solidFill>
                <a:latin typeface="+mn-lt"/>
              </a:defRPr>
            </a:lvl6pPr>
            <a:lvl7pPr marL="2971800" indent="-228600">
              <a:lnSpc>
                <a:spcPct val="90000"/>
              </a:lnSpc>
              <a:spcBef>
                <a:spcPts val="500"/>
              </a:spcBef>
              <a:buFont typeface="Arial" panose="020B0604020202020204" pitchFamily="34" charset="0"/>
              <a:buChar char="•"/>
              <a:defRPr sz="1800">
                <a:solidFill>
                  <a:schemeClr val="tx1"/>
                </a:solidFill>
                <a:latin typeface="+mn-lt"/>
              </a:defRPr>
            </a:lvl7pPr>
            <a:lvl8pPr marL="3429000" indent="-228600">
              <a:lnSpc>
                <a:spcPct val="90000"/>
              </a:lnSpc>
              <a:spcBef>
                <a:spcPts val="500"/>
              </a:spcBef>
              <a:buFont typeface="Arial" panose="020B0604020202020204" pitchFamily="34" charset="0"/>
              <a:buChar char="•"/>
              <a:defRPr sz="1800">
                <a:solidFill>
                  <a:schemeClr val="tx1"/>
                </a:solidFill>
                <a:latin typeface="+mn-lt"/>
              </a:defRPr>
            </a:lvl8pPr>
            <a:lvl9pPr marL="3886200" indent="-228600">
              <a:lnSpc>
                <a:spcPct val="90000"/>
              </a:lnSpc>
              <a:spcBef>
                <a:spcPts val="500"/>
              </a:spcBef>
              <a:buFont typeface="Arial" panose="020B0604020202020204" pitchFamily="34" charset="0"/>
              <a:buChar char="•"/>
              <a:defRPr sz="1800">
                <a:solidFill>
                  <a:schemeClr val="tx1"/>
                </a:solidFill>
                <a:latin typeface="+mn-lt"/>
              </a:defRPr>
            </a:lvl9pPr>
          </a:lstStyle>
          <a:p>
            <a:r>
              <a:rPr lang="en-GB" dirty="0">
                <a:solidFill>
                  <a:schemeClr val="accent1"/>
                </a:solidFill>
              </a:rPr>
              <a:t>2. If the worst was to happen, what information do you require in the SWP to ensure the best possible response from the emergency services?</a:t>
            </a:r>
          </a:p>
          <a:p>
            <a:endParaRPr lang="en-GB" dirty="0">
              <a:solidFill>
                <a:schemeClr val="accent1"/>
              </a:solidFill>
            </a:endParaRPr>
          </a:p>
        </p:txBody>
      </p:sp>
      <p:sp>
        <p:nvSpPr>
          <p:cNvPr id="7" name="Content Placeholder 2">
            <a:extLst>
              <a:ext uri="{FF2B5EF4-FFF2-40B4-BE49-F238E27FC236}">
                <a16:creationId xmlns:a16="http://schemas.microsoft.com/office/drawing/2014/main" id="{655CA925-74AE-402A-A57F-D254A97BD792}"/>
              </a:ext>
            </a:extLst>
          </p:cNvPr>
          <p:cNvSpPr txBox="1">
            <a:spLocks/>
          </p:cNvSpPr>
          <p:nvPr/>
        </p:nvSpPr>
        <p:spPr bwMode="auto">
          <a:xfrm>
            <a:off x="467543" y="3923294"/>
            <a:ext cx="7632000" cy="832094"/>
          </a:xfrm>
          <a:prstGeom prst="rect">
            <a:avLst/>
          </a:prstGeom>
          <a:noFill/>
          <a:ln w="19050">
            <a:solidFill>
              <a:schemeClr val="accent2"/>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8000" tIns="0" rIns="0" bIns="0" numCol="1" anchor="t" anchorCtr="0" compatLnSpc="1">
            <a:prstTxWarp prst="textNoShape">
              <a:avLst/>
            </a:prstTxWarp>
          </a:bodyPr>
          <a:lstStyle>
            <a:defPPr>
              <a:defRPr lang="en-GB"/>
            </a:defPPr>
            <a:lvl1pPr eaLnBrk="1" hangingPunct="1">
              <a:spcBef>
                <a:spcPct val="20000"/>
              </a:spcBef>
              <a:buClr>
                <a:schemeClr val="folHlink"/>
              </a:buClr>
              <a:buSzPct val="50000"/>
              <a:buFont typeface="Arial" charset="0"/>
              <a:defRPr sz="2400" i="1">
                <a:solidFill>
                  <a:schemeClr val="accent2"/>
                </a:solidFill>
                <a:latin typeface="Calibri" panose="020F0502020204030204" pitchFamily="34" charset="0"/>
              </a:defRPr>
            </a:lvl1pPr>
            <a:lvl2pPr marL="361950" indent="-180975" eaLnBrk="1" hangingPunct="1">
              <a:spcBef>
                <a:spcPct val="20000"/>
              </a:spcBef>
              <a:buClr>
                <a:schemeClr val="folHlink"/>
              </a:buClr>
              <a:buSzPct val="50000"/>
              <a:buFont typeface="Arial" charset="0"/>
              <a:buChar char="►"/>
              <a:defRPr>
                <a:solidFill>
                  <a:schemeClr val="tx1"/>
                </a:solidFill>
                <a:latin typeface="+mn-lt"/>
              </a:defRPr>
            </a:lvl2pPr>
            <a:lvl3pPr marL="808038" indent="-180975" eaLnBrk="1" hangingPunct="1">
              <a:spcBef>
                <a:spcPct val="20000"/>
              </a:spcBef>
              <a:buClr>
                <a:schemeClr val="folHlink"/>
              </a:buClr>
              <a:buChar char="•"/>
              <a:defRPr>
                <a:solidFill>
                  <a:schemeClr val="tx1"/>
                </a:solidFill>
                <a:latin typeface="+mn-lt"/>
              </a:defRPr>
            </a:lvl3pPr>
            <a:lvl4pPr marL="1255713" indent="-179388" eaLnBrk="1" hangingPunct="1">
              <a:spcBef>
                <a:spcPct val="20000"/>
              </a:spcBef>
              <a:buClr>
                <a:schemeClr val="folHlink"/>
              </a:buClr>
              <a:buFont typeface="Arial" charset="0"/>
              <a:buChar char="-"/>
              <a:defRPr>
                <a:solidFill>
                  <a:schemeClr val="tx1"/>
                </a:solidFill>
                <a:latin typeface="+mn-lt"/>
              </a:defRPr>
            </a:lvl4pPr>
            <a:lvl5pPr marL="1703388" indent="-179388" eaLnBrk="1" hangingPunct="1">
              <a:spcBef>
                <a:spcPct val="20000"/>
              </a:spcBef>
              <a:buClr>
                <a:schemeClr val="folHlink"/>
              </a:buClr>
              <a:defRPr>
                <a:solidFill>
                  <a:schemeClr val="tx1"/>
                </a:solidFill>
                <a:latin typeface="+mn-lt"/>
              </a:defRPr>
            </a:lvl5pPr>
            <a:lvl6pPr marL="2514600" indent="-228600">
              <a:lnSpc>
                <a:spcPct val="90000"/>
              </a:lnSpc>
              <a:spcBef>
                <a:spcPts val="500"/>
              </a:spcBef>
              <a:buFont typeface="Arial" panose="020B0604020202020204" pitchFamily="34" charset="0"/>
              <a:buChar char="•"/>
              <a:defRPr sz="1800">
                <a:solidFill>
                  <a:schemeClr val="tx1"/>
                </a:solidFill>
                <a:latin typeface="+mn-lt"/>
              </a:defRPr>
            </a:lvl6pPr>
            <a:lvl7pPr marL="2971800" indent="-228600">
              <a:lnSpc>
                <a:spcPct val="90000"/>
              </a:lnSpc>
              <a:spcBef>
                <a:spcPts val="500"/>
              </a:spcBef>
              <a:buFont typeface="Arial" panose="020B0604020202020204" pitchFamily="34" charset="0"/>
              <a:buChar char="•"/>
              <a:defRPr sz="1800">
                <a:solidFill>
                  <a:schemeClr val="tx1"/>
                </a:solidFill>
                <a:latin typeface="+mn-lt"/>
              </a:defRPr>
            </a:lvl7pPr>
            <a:lvl8pPr marL="3429000" indent="-228600">
              <a:lnSpc>
                <a:spcPct val="90000"/>
              </a:lnSpc>
              <a:spcBef>
                <a:spcPts val="500"/>
              </a:spcBef>
              <a:buFont typeface="Arial" panose="020B0604020202020204" pitchFamily="34" charset="0"/>
              <a:buChar char="•"/>
              <a:defRPr sz="1800">
                <a:solidFill>
                  <a:schemeClr val="tx1"/>
                </a:solidFill>
                <a:latin typeface="+mn-lt"/>
              </a:defRPr>
            </a:lvl8pPr>
            <a:lvl9pPr marL="3886200" indent="-228600">
              <a:lnSpc>
                <a:spcPct val="90000"/>
              </a:lnSpc>
              <a:spcBef>
                <a:spcPts val="500"/>
              </a:spcBef>
              <a:buFont typeface="Arial" panose="020B0604020202020204" pitchFamily="34" charset="0"/>
              <a:buChar char="•"/>
              <a:defRPr sz="1800">
                <a:solidFill>
                  <a:schemeClr val="tx1"/>
                </a:solidFill>
                <a:latin typeface="+mn-lt"/>
              </a:defRPr>
            </a:lvl9pPr>
          </a:lstStyle>
          <a:p>
            <a:r>
              <a:rPr lang="en-GB" dirty="0">
                <a:solidFill>
                  <a:schemeClr val="accent1"/>
                </a:solidFill>
              </a:rPr>
              <a:t>3. What would happen if the line block was not granted for the work?</a:t>
            </a:r>
          </a:p>
          <a:p>
            <a:r>
              <a:rPr lang="en-GB" dirty="0">
                <a:solidFill>
                  <a:schemeClr val="accent1"/>
                </a:solidFill>
              </a:rPr>
              <a:t> </a:t>
            </a:r>
          </a:p>
          <a:p>
            <a:endParaRPr lang="en-GB" dirty="0">
              <a:solidFill>
                <a:schemeClr val="accent1"/>
              </a:solidFill>
            </a:endParaRPr>
          </a:p>
        </p:txBody>
      </p:sp>
      <p:sp>
        <p:nvSpPr>
          <p:cNvPr id="8" name="Content Placeholder 2">
            <a:extLst>
              <a:ext uri="{FF2B5EF4-FFF2-40B4-BE49-F238E27FC236}">
                <a16:creationId xmlns:a16="http://schemas.microsoft.com/office/drawing/2014/main" id="{76CC9713-1264-4D28-82B1-22EBF5CBCAAC}"/>
              </a:ext>
            </a:extLst>
          </p:cNvPr>
          <p:cNvSpPr txBox="1">
            <a:spLocks/>
          </p:cNvSpPr>
          <p:nvPr/>
        </p:nvSpPr>
        <p:spPr bwMode="auto">
          <a:xfrm>
            <a:off x="460543" y="5169192"/>
            <a:ext cx="7632000" cy="360040"/>
          </a:xfrm>
          <a:prstGeom prst="rect">
            <a:avLst/>
          </a:prstGeom>
          <a:noFill/>
          <a:ln w="19050">
            <a:solidFill>
              <a:schemeClr val="accent2"/>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8000" tIns="0" rIns="0" bIns="0" numCol="1" anchor="t" anchorCtr="0" compatLnSpc="1">
            <a:prstTxWarp prst="textNoShape">
              <a:avLst/>
            </a:prstTxWarp>
          </a:bodyPr>
          <a:lstStyle>
            <a:defPPr>
              <a:defRPr lang="en-GB"/>
            </a:defPPr>
            <a:lvl1pPr eaLnBrk="1" hangingPunct="1">
              <a:spcBef>
                <a:spcPct val="20000"/>
              </a:spcBef>
              <a:buClr>
                <a:schemeClr val="folHlink"/>
              </a:buClr>
              <a:buSzPct val="50000"/>
              <a:buFont typeface="Arial" charset="0"/>
              <a:defRPr sz="2400" i="1">
                <a:solidFill>
                  <a:schemeClr val="accent2"/>
                </a:solidFill>
                <a:latin typeface="Calibri" panose="020F0502020204030204" pitchFamily="34" charset="0"/>
              </a:defRPr>
            </a:lvl1pPr>
            <a:lvl2pPr marL="361950" indent="-180975" eaLnBrk="1" hangingPunct="1">
              <a:spcBef>
                <a:spcPct val="20000"/>
              </a:spcBef>
              <a:buClr>
                <a:schemeClr val="folHlink"/>
              </a:buClr>
              <a:buSzPct val="50000"/>
              <a:buFont typeface="Arial" charset="0"/>
              <a:buChar char="►"/>
              <a:defRPr>
                <a:solidFill>
                  <a:schemeClr val="tx1"/>
                </a:solidFill>
                <a:latin typeface="+mn-lt"/>
              </a:defRPr>
            </a:lvl2pPr>
            <a:lvl3pPr marL="808038" indent="-180975" eaLnBrk="1" hangingPunct="1">
              <a:spcBef>
                <a:spcPct val="20000"/>
              </a:spcBef>
              <a:buClr>
                <a:schemeClr val="folHlink"/>
              </a:buClr>
              <a:buChar char="•"/>
              <a:defRPr>
                <a:solidFill>
                  <a:schemeClr val="tx1"/>
                </a:solidFill>
                <a:latin typeface="+mn-lt"/>
              </a:defRPr>
            </a:lvl3pPr>
            <a:lvl4pPr marL="1255713" indent="-179388" eaLnBrk="1" hangingPunct="1">
              <a:spcBef>
                <a:spcPct val="20000"/>
              </a:spcBef>
              <a:buClr>
                <a:schemeClr val="folHlink"/>
              </a:buClr>
              <a:buFont typeface="Arial" charset="0"/>
              <a:buChar char="-"/>
              <a:defRPr>
                <a:solidFill>
                  <a:schemeClr val="tx1"/>
                </a:solidFill>
                <a:latin typeface="+mn-lt"/>
              </a:defRPr>
            </a:lvl4pPr>
            <a:lvl5pPr marL="1703388" indent="-179388" eaLnBrk="1" hangingPunct="1">
              <a:spcBef>
                <a:spcPct val="20000"/>
              </a:spcBef>
              <a:buClr>
                <a:schemeClr val="folHlink"/>
              </a:buClr>
              <a:defRPr>
                <a:solidFill>
                  <a:schemeClr val="tx1"/>
                </a:solidFill>
                <a:latin typeface="+mn-lt"/>
              </a:defRPr>
            </a:lvl5pPr>
            <a:lvl6pPr marL="2514600" indent="-228600">
              <a:lnSpc>
                <a:spcPct val="90000"/>
              </a:lnSpc>
              <a:spcBef>
                <a:spcPts val="500"/>
              </a:spcBef>
              <a:buFont typeface="Arial" panose="020B0604020202020204" pitchFamily="34" charset="0"/>
              <a:buChar char="•"/>
              <a:defRPr sz="1800">
                <a:solidFill>
                  <a:schemeClr val="tx1"/>
                </a:solidFill>
                <a:latin typeface="+mn-lt"/>
              </a:defRPr>
            </a:lvl6pPr>
            <a:lvl7pPr marL="2971800" indent="-228600">
              <a:lnSpc>
                <a:spcPct val="90000"/>
              </a:lnSpc>
              <a:spcBef>
                <a:spcPts val="500"/>
              </a:spcBef>
              <a:buFont typeface="Arial" panose="020B0604020202020204" pitchFamily="34" charset="0"/>
              <a:buChar char="•"/>
              <a:defRPr sz="1800">
                <a:solidFill>
                  <a:schemeClr val="tx1"/>
                </a:solidFill>
                <a:latin typeface="+mn-lt"/>
              </a:defRPr>
            </a:lvl7pPr>
            <a:lvl8pPr marL="3429000" indent="-228600">
              <a:lnSpc>
                <a:spcPct val="90000"/>
              </a:lnSpc>
              <a:spcBef>
                <a:spcPts val="500"/>
              </a:spcBef>
              <a:buFont typeface="Arial" panose="020B0604020202020204" pitchFamily="34" charset="0"/>
              <a:buChar char="•"/>
              <a:defRPr sz="1800">
                <a:solidFill>
                  <a:schemeClr val="tx1"/>
                </a:solidFill>
                <a:latin typeface="+mn-lt"/>
              </a:defRPr>
            </a:lvl8pPr>
            <a:lvl9pPr marL="3886200" indent="-228600">
              <a:lnSpc>
                <a:spcPct val="90000"/>
              </a:lnSpc>
              <a:spcBef>
                <a:spcPts val="500"/>
              </a:spcBef>
              <a:buFont typeface="Arial" panose="020B0604020202020204" pitchFamily="34" charset="0"/>
              <a:buChar char="•"/>
              <a:defRPr sz="1800">
                <a:solidFill>
                  <a:schemeClr val="tx1"/>
                </a:solidFill>
                <a:latin typeface="+mn-lt"/>
              </a:defRPr>
            </a:lvl9pPr>
          </a:lstStyle>
          <a:p>
            <a:r>
              <a:rPr lang="en-GB" dirty="0">
                <a:solidFill>
                  <a:schemeClr val="accent1"/>
                </a:solidFill>
              </a:rPr>
              <a:t>4. What would you do if the work content had to change?</a:t>
            </a:r>
          </a:p>
          <a:p>
            <a:endParaRPr lang="en-GB" dirty="0">
              <a:solidFill>
                <a:schemeClr val="accent1"/>
              </a:solidFill>
            </a:endParaRPr>
          </a:p>
        </p:txBody>
      </p:sp>
    </p:spTree>
    <p:extLst>
      <p:ext uri="{BB962C8B-B14F-4D97-AF65-F5344CB8AC3E}">
        <p14:creationId xmlns:p14="http://schemas.microsoft.com/office/powerpoint/2010/main" val="9885648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C912922-EE78-4EBA-83C6-D2AAEA80AA17}"/>
              </a:ext>
            </a:extLst>
          </p:cNvPr>
          <p:cNvSpPr>
            <a:spLocks noGrp="1"/>
          </p:cNvSpPr>
          <p:nvPr>
            <p:ph type="title"/>
          </p:nvPr>
        </p:nvSpPr>
        <p:spPr>
          <a:xfrm>
            <a:off x="2195736" y="188640"/>
            <a:ext cx="3543000" cy="641350"/>
          </a:xfrm>
        </p:spPr>
        <p:txBody>
          <a:bodyPr/>
          <a:lstStyle/>
          <a:p>
            <a:r>
              <a:rPr lang="en-GB" sz="2400" dirty="0"/>
              <a:t>Safety Hour Questions</a:t>
            </a:r>
            <a:endParaRPr lang="en-GB" sz="2400" b="1" dirty="0"/>
          </a:p>
        </p:txBody>
      </p:sp>
      <p:pic>
        <p:nvPicPr>
          <p:cNvPr id="5" name="Picture 4">
            <a:extLst>
              <a:ext uri="{FF2B5EF4-FFF2-40B4-BE49-F238E27FC236}">
                <a16:creationId xmlns:a16="http://schemas.microsoft.com/office/drawing/2014/main" id="{C8719898-C037-436A-B942-D13174DB4CE8}"/>
              </a:ext>
            </a:extLst>
          </p:cNvPr>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0"/>
            <a:ext cx="1979712" cy="708794"/>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2">
            <a:extLst>
              <a:ext uri="{FF2B5EF4-FFF2-40B4-BE49-F238E27FC236}">
                <a16:creationId xmlns:a16="http://schemas.microsoft.com/office/drawing/2014/main" id="{D52A3289-2182-4D23-BA4C-F4D61F74AA5D}"/>
              </a:ext>
            </a:extLst>
          </p:cNvPr>
          <p:cNvSpPr>
            <a:spLocks noGrp="1"/>
          </p:cNvSpPr>
          <p:nvPr>
            <p:ph idx="1"/>
          </p:nvPr>
        </p:nvSpPr>
        <p:spPr>
          <a:xfrm>
            <a:off x="460541" y="834798"/>
            <a:ext cx="7632000" cy="720000"/>
          </a:xfrm>
          <a:noFill/>
          <a:ln w="19050">
            <a:solidFill>
              <a:schemeClr val="accent2"/>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8000" tIns="0" rIns="0" bIns="0" numCol="1" anchor="t" anchorCtr="0" compatLnSpc="1">
            <a:prstTxWarp prst="textNoShape">
              <a:avLst/>
            </a:prstTxWarp>
          </a:bodyPr>
          <a:lstStyle/>
          <a:p>
            <a:r>
              <a:rPr lang="en-GB" sz="2400" i="1" dirty="0">
                <a:solidFill>
                  <a:schemeClr val="accent1"/>
                </a:solidFill>
                <a:latin typeface="Calibri" panose="020F0502020204030204" pitchFamily="34" charset="0"/>
              </a:rPr>
              <a:t>5. Risk: What risks does the safe work pack identify and what does the PIC do with these?</a:t>
            </a:r>
          </a:p>
        </p:txBody>
      </p:sp>
      <p:sp>
        <p:nvSpPr>
          <p:cNvPr id="7" name="Content Placeholder 2">
            <a:extLst>
              <a:ext uri="{FF2B5EF4-FFF2-40B4-BE49-F238E27FC236}">
                <a16:creationId xmlns:a16="http://schemas.microsoft.com/office/drawing/2014/main" id="{6DEFCB0B-8C49-4A5D-BC04-6A9AB41ADDCA}"/>
              </a:ext>
            </a:extLst>
          </p:cNvPr>
          <p:cNvSpPr txBox="1">
            <a:spLocks/>
          </p:cNvSpPr>
          <p:nvPr/>
        </p:nvSpPr>
        <p:spPr bwMode="auto">
          <a:xfrm>
            <a:off x="460543" y="1628849"/>
            <a:ext cx="7632000" cy="751330"/>
          </a:xfrm>
          <a:prstGeom prst="rect">
            <a:avLst/>
          </a:prstGeom>
          <a:noFill/>
          <a:ln w="19050">
            <a:solidFill>
              <a:schemeClr val="accent2"/>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8000" tIns="0" rIns="0" bIns="0" numCol="1" anchor="t" anchorCtr="0" compatLnSpc="1">
            <a:prstTxWarp prst="textNoShape">
              <a:avLst/>
            </a:prstTxWarp>
          </a:bodyPr>
          <a:lstStyle>
            <a:lvl1pPr eaLnBrk="1" hangingPunct="1">
              <a:spcBef>
                <a:spcPct val="20000"/>
              </a:spcBef>
              <a:buClr>
                <a:schemeClr val="folHlink"/>
              </a:buClr>
              <a:buSzPct val="50000"/>
              <a:buFont typeface="Arial" charset="0"/>
              <a:defRPr sz="2400" i="1">
                <a:solidFill>
                  <a:schemeClr val="accent2"/>
                </a:solidFill>
                <a:latin typeface="Calibri" panose="020F0502020204030204" pitchFamily="34" charset="0"/>
                <a:ea typeface="Times New Roman" panose="02020603050405020304" pitchFamily="18" charset="0"/>
                <a:cs typeface="Calibri" panose="020F0502020204030204" pitchFamily="34" charset="0"/>
              </a:defRPr>
            </a:lvl1pPr>
            <a:lvl2pPr marL="361950" indent="-180975" eaLnBrk="1" hangingPunct="1">
              <a:spcBef>
                <a:spcPct val="20000"/>
              </a:spcBef>
              <a:buClr>
                <a:schemeClr val="folHlink"/>
              </a:buClr>
              <a:buSzPct val="50000"/>
              <a:buFont typeface="Arial" charset="0"/>
              <a:buChar char="►"/>
              <a:defRPr>
                <a:solidFill>
                  <a:schemeClr val="tx1"/>
                </a:solidFill>
                <a:latin typeface="+mn-lt"/>
              </a:defRPr>
            </a:lvl2pPr>
            <a:lvl3pPr marL="808038" indent="-180975" eaLnBrk="1" hangingPunct="1">
              <a:spcBef>
                <a:spcPct val="20000"/>
              </a:spcBef>
              <a:buClr>
                <a:schemeClr val="folHlink"/>
              </a:buClr>
              <a:buChar char="•"/>
              <a:defRPr>
                <a:solidFill>
                  <a:schemeClr val="tx1"/>
                </a:solidFill>
                <a:latin typeface="+mn-lt"/>
              </a:defRPr>
            </a:lvl3pPr>
            <a:lvl4pPr marL="1255713" indent="-179388" eaLnBrk="1" hangingPunct="1">
              <a:spcBef>
                <a:spcPct val="20000"/>
              </a:spcBef>
              <a:buClr>
                <a:schemeClr val="folHlink"/>
              </a:buClr>
              <a:buFont typeface="Arial" charset="0"/>
              <a:buChar char="-"/>
              <a:defRPr>
                <a:solidFill>
                  <a:schemeClr val="tx1"/>
                </a:solidFill>
                <a:latin typeface="+mn-lt"/>
              </a:defRPr>
            </a:lvl4pPr>
            <a:lvl5pPr marL="1703388" indent="-179388" eaLnBrk="1" hangingPunct="1">
              <a:spcBef>
                <a:spcPct val="20000"/>
              </a:spcBef>
              <a:buClr>
                <a:schemeClr val="folHlink"/>
              </a:buClr>
              <a:defRPr>
                <a:solidFill>
                  <a:schemeClr val="tx1"/>
                </a:solidFill>
                <a:latin typeface="+mn-lt"/>
              </a:defRPr>
            </a:lvl5pPr>
            <a:lvl6pPr marL="2514600" indent="-228600">
              <a:lnSpc>
                <a:spcPct val="90000"/>
              </a:lnSpc>
              <a:spcBef>
                <a:spcPts val="500"/>
              </a:spcBef>
              <a:buFont typeface="Arial" panose="020B0604020202020204" pitchFamily="34" charset="0"/>
              <a:buChar char="•"/>
              <a:defRPr sz="1800">
                <a:solidFill>
                  <a:schemeClr val="tx1"/>
                </a:solidFill>
                <a:latin typeface="+mn-lt"/>
              </a:defRPr>
            </a:lvl6pPr>
            <a:lvl7pPr marL="2971800" indent="-228600">
              <a:lnSpc>
                <a:spcPct val="90000"/>
              </a:lnSpc>
              <a:spcBef>
                <a:spcPts val="500"/>
              </a:spcBef>
              <a:buFont typeface="Arial" panose="020B0604020202020204" pitchFamily="34" charset="0"/>
              <a:buChar char="•"/>
              <a:defRPr sz="1800">
                <a:solidFill>
                  <a:schemeClr val="tx1"/>
                </a:solidFill>
                <a:latin typeface="+mn-lt"/>
              </a:defRPr>
            </a:lvl7pPr>
            <a:lvl8pPr marL="3429000" indent="-228600">
              <a:lnSpc>
                <a:spcPct val="90000"/>
              </a:lnSpc>
              <a:spcBef>
                <a:spcPts val="500"/>
              </a:spcBef>
              <a:buFont typeface="Arial" panose="020B0604020202020204" pitchFamily="34" charset="0"/>
              <a:buChar char="•"/>
              <a:defRPr sz="1800">
                <a:solidFill>
                  <a:schemeClr val="tx1"/>
                </a:solidFill>
                <a:latin typeface="+mn-lt"/>
              </a:defRPr>
            </a:lvl8pPr>
            <a:lvl9pPr marL="3886200" indent="-228600">
              <a:lnSpc>
                <a:spcPct val="90000"/>
              </a:lnSpc>
              <a:spcBef>
                <a:spcPts val="500"/>
              </a:spcBef>
              <a:buFont typeface="Arial" panose="020B0604020202020204" pitchFamily="34" charset="0"/>
              <a:buChar char="•"/>
              <a:defRPr sz="1800">
                <a:solidFill>
                  <a:schemeClr val="tx1"/>
                </a:solidFill>
                <a:latin typeface="+mn-lt"/>
              </a:defRPr>
            </a:lvl9pPr>
          </a:lstStyle>
          <a:p>
            <a:r>
              <a:rPr lang="en-GB" dirty="0">
                <a:solidFill>
                  <a:schemeClr val="accent1"/>
                </a:solidFill>
              </a:rPr>
              <a:t>6. Risk: What is the difference between a hazard, risk and risk control and give some examples?</a:t>
            </a:r>
          </a:p>
          <a:p>
            <a:endParaRPr lang="en-GB" dirty="0">
              <a:solidFill>
                <a:schemeClr val="accent1"/>
              </a:solidFill>
            </a:endParaRPr>
          </a:p>
        </p:txBody>
      </p:sp>
      <p:sp>
        <p:nvSpPr>
          <p:cNvPr id="8" name="Content Placeholder 2">
            <a:extLst>
              <a:ext uri="{FF2B5EF4-FFF2-40B4-BE49-F238E27FC236}">
                <a16:creationId xmlns:a16="http://schemas.microsoft.com/office/drawing/2014/main" id="{E0B01DD2-CAAE-4275-BF33-41D28B965FBA}"/>
              </a:ext>
            </a:extLst>
          </p:cNvPr>
          <p:cNvSpPr txBox="1">
            <a:spLocks/>
          </p:cNvSpPr>
          <p:nvPr/>
        </p:nvSpPr>
        <p:spPr bwMode="auto">
          <a:xfrm>
            <a:off x="460543" y="2486005"/>
            <a:ext cx="7632000" cy="360040"/>
          </a:xfrm>
          <a:prstGeom prst="rect">
            <a:avLst/>
          </a:prstGeom>
          <a:noFill/>
          <a:ln w="19050">
            <a:solidFill>
              <a:schemeClr val="accent2"/>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8000" tIns="0" rIns="0" bIns="0" numCol="1" anchor="t" anchorCtr="0" compatLnSpc="1">
            <a:prstTxWarp prst="textNoShape">
              <a:avLst/>
            </a:prstTxWarp>
          </a:bodyPr>
          <a:lstStyle>
            <a:lvl1pPr eaLnBrk="1" hangingPunct="1">
              <a:spcBef>
                <a:spcPct val="20000"/>
              </a:spcBef>
              <a:buClr>
                <a:schemeClr val="folHlink"/>
              </a:buClr>
              <a:buSzPct val="50000"/>
              <a:buFont typeface="Arial" charset="0"/>
              <a:defRPr sz="2400" i="1">
                <a:solidFill>
                  <a:schemeClr val="accent2"/>
                </a:solidFill>
                <a:latin typeface="Calibri" panose="020F0502020204030204" pitchFamily="34" charset="0"/>
                <a:ea typeface="Times New Roman" panose="02020603050405020304" pitchFamily="18" charset="0"/>
                <a:cs typeface="Calibri" panose="020F0502020204030204" pitchFamily="34" charset="0"/>
              </a:defRPr>
            </a:lvl1pPr>
            <a:lvl2pPr marL="361950" indent="-180975" eaLnBrk="1" hangingPunct="1">
              <a:spcBef>
                <a:spcPct val="20000"/>
              </a:spcBef>
              <a:buClr>
                <a:schemeClr val="folHlink"/>
              </a:buClr>
              <a:buSzPct val="50000"/>
              <a:buFont typeface="Arial" charset="0"/>
              <a:buChar char="►"/>
              <a:defRPr>
                <a:solidFill>
                  <a:schemeClr val="tx1"/>
                </a:solidFill>
                <a:latin typeface="+mn-lt"/>
              </a:defRPr>
            </a:lvl2pPr>
            <a:lvl3pPr marL="808038" indent="-180975" eaLnBrk="1" hangingPunct="1">
              <a:spcBef>
                <a:spcPct val="20000"/>
              </a:spcBef>
              <a:buClr>
                <a:schemeClr val="folHlink"/>
              </a:buClr>
              <a:buChar char="•"/>
              <a:defRPr>
                <a:solidFill>
                  <a:schemeClr val="tx1"/>
                </a:solidFill>
                <a:latin typeface="+mn-lt"/>
              </a:defRPr>
            </a:lvl3pPr>
            <a:lvl4pPr marL="1255713" indent="-179388" eaLnBrk="1" hangingPunct="1">
              <a:spcBef>
                <a:spcPct val="20000"/>
              </a:spcBef>
              <a:buClr>
                <a:schemeClr val="folHlink"/>
              </a:buClr>
              <a:buFont typeface="Arial" charset="0"/>
              <a:buChar char="-"/>
              <a:defRPr>
                <a:solidFill>
                  <a:schemeClr val="tx1"/>
                </a:solidFill>
                <a:latin typeface="+mn-lt"/>
              </a:defRPr>
            </a:lvl4pPr>
            <a:lvl5pPr marL="1703388" indent="-179388" eaLnBrk="1" hangingPunct="1">
              <a:spcBef>
                <a:spcPct val="20000"/>
              </a:spcBef>
              <a:buClr>
                <a:schemeClr val="folHlink"/>
              </a:buClr>
              <a:defRPr>
                <a:solidFill>
                  <a:schemeClr val="tx1"/>
                </a:solidFill>
                <a:latin typeface="+mn-lt"/>
              </a:defRPr>
            </a:lvl5pPr>
            <a:lvl6pPr marL="2514600" indent="-228600">
              <a:lnSpc>
                <a:spcPct val="90000"/>
              </a:lnSpc>
              <a:spcBef>
                <a:spcPts val="500"/>
              </a:spcBef>
              <a:buFont typeface="Arial" panose="020B0604020202020204" pitchFamily="34" charset="0"/>
              <a:buChar char="•"/>
              <a:defRPr sz="1800">
                <a:solidFill>
                  <a:schemeClr val="tx1"/>
                </a:solidFill>
                <a:latin typeface="+mn-lt"/>
              </a:defRPr>
            </a:lvl6pPr>
            <a:lvl7pPr marL="2971800" indent="-228600">
              <a:lnSpc>
                <a:spcPct val="90000"/>
              </a:lnSpc>
              <a:spcBef>
                <a:spcPts val="500"/>
              </a:spcBef>
              <a:buFont typeface="Arial" panose="020B0604020202020204" pitchFamily="34" charset="0"/>
              <a:buChar char="•"/>
              <a:defRPr sz="1800">
                <a:solidFill>
                  <a:schemeClr val="tx1"/>
                </a:solidFill>
                <a:latin typeface="+mn-lt"/>
              </a:defRPr>
            </a:lvl7pPr>
            <a:lvl8pPr marL="3429000" indent="-228600">
              <a:lnSpc>
                <a:spcPct val="90000"/>
              </a:lnSpc>
              <a:spcBef>
                <a:spcPts val="500"/>
              </a:spcBef>
              <a:buFont typeface="Arial" panose="020B0604020202020204" pitchFamily="34" charset="0"/>
              <a:buChar char="•"/>
              <a:defRPr sz="1800">
                <a:solidFill>
                  <a:schemeClr val="tx1"/>
                </a:solidFill>
                <a:latin typeface="+mn-lt"/>
              </a:defRPr>
            </a:lvl8pPr>
            <a:lvl9pPr marL="3886200" indent="-228600">
              <a:lnSpc>
                <a:spcPct val="90000"/>
              </a:lnSpc>
              <a:spcBef>
                <a:spcPts val="500"/>
              </a:spcBef>
              <a:buFont typeface="Arial" panose="020B0604020202020204" pitchFamily="34" charset="0"/>
              <a:buChar char="•"/>
              <a:defRPr sz="1800">
                <a:solidFill>
                  <a:schemeClr val="tx1"/>
                </a:solidFill>
                <a:latin typeface="+mn-lt"/>
              </a:defRPr>
            </a:lvl9pPr>
          </a:lstStyle>
          <a:p>
            <a:r>
              <a:rPr lang="en-GB" dirty="0">
                <a:solidFill>
                  <a:schemeClr val="accent1"/>
                </a:solidFill>
              </a:rPr>
              <a:t>7. Risk: How is the sighting distance worked out on site? </a:t>
            </a:r>
          </a:p>
          <a:p>
            <a:endParaRPr lang="en-GB" dirty="0">
              <a:solidFill>
                <a:schemeClr val="accent1"/>
              </a:solidFill>
            </a:endParaRPr>
          </a:p>
        </p:txBody>
      </p:sp>
      <p:sp>
        <p:nvSpPr>
          <p:cNvPr id="9" name="Content Placeholder 2">
            <a:extLst>
              <a:ext uri="{FF2B5EF4-FFF2-40B4-BE49-F238E27FC236}">
                <a16:creationId xmlns:a16="http://schemas.microsoft.com/office/drawing/2014/main" id="{2EFDB438-1E10-4696-ABD0-824FE6E2D196}"/>
              </a:ext>
            </a:extLst>
          </p:cNvPr>
          <p:cNvSpPr txBox="1">
            <a:spLocks/>
          </p:cNvSpPr>
          <p:nvPr/>
        </p:nvSpPr>
        <p:spPr bwMode="auto">
          <a:xfrm>
            <a:off x="460542" y="2983761"/>
            <a:ext cx="7632000" cy="793500"/>
          </a:xfrm>
          <a:prstGeom prst="rect">
            <a:avLst/>
          </a:prstGeom>
          <a:noFill/>
          <a:ln w="19050">
            <a:solidFill>
              <a:schemeClr val="accent2"/>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8000" tIns="0" rIns="0" bIns="0" numCol="1" anchor="t" anchorCtr="0" compatLnSpc="1">
            <a:prstTxWarp prst="textNoShape">
              <a:avLst/>
            </a:prstTxWarp>
          </a:bodyPr>
          <a:lstStyle>
            <a:lvl1pPr eaLnBrk="1" hangingPunct="1">
              <a:spcBef>
                <a:spcPct val="20000"/>
              </a:spcBef>
              <a:buClr>
                <a:schemeClr val="folHlink"/>
              </a:buClr>
              <a:buSzPct val="50000"/>
              <a:buFont typeface="Arial" charset="0"/>
              <a:defRPr sz="2400" i="1">
                <a:solidFill>
                  <a:schemeClr val="accent2"/>
                </a:solidFill>
                <a:latin typeface="Calibri" panose="020F0502020204030204" pitchFamily="34" charset="0"/>
                <a:ea typeface="Times New Roman" panose="02020603050405020304" pitchFamily="18" charset="0"/>
                <a:cs typeface="Calibri" panose="020F0502020204030204" pitchFamily="34" charset="0"/>
              </a:defRPr>
            </a:lvl1pPr>
            <a:lvl2pPr marL="361950" indent="-180975" eaLnBrk="1" hangingPunct="1">
              <a:spcBef>
                <a:spcPct val="20000"/>
              </a:spcBef>
              <a:buClr>
                <a:schemeClr val="folHlink"/>
              </a:buClr>
              <a:buSzPct val="50000"/>
              <a:buFont typeface="Arial" charset="0"/>
              <a:buChar char="►"/>
              <a:defRPr>
                <a:solidFill>
                  <a:schemeClr val="tx1"/>
                </a:solidFill>
                <a:latin typeface="+mn-lt"/>
              </a:defRPr>
            </a:lvl2pPr>
            <a:lvl3pPr marL="808038" indent="-180975" eaLnBrk="1" hangingPunct="1">
              <a:spcBef>
                <a:spcPct val="20000"/>
              </a:spcBef>
              <a:buClr>
                <a:schemeClr val="folHlink"/>
              </a:buClr>
              <a:buChar char="•"/>
              <a:defRPr>
                <a:solidFill>
                  <a:schemeClr val="tx1"/>
                </a:solidFill>
                <a:latin typeface="+mn-lt"/>
              </a:defRPr>
            </a:lvl3pPr>
            <a:lvl4pPr marL="1255713" indent="-179388" eaLnBrk="1" hangingPunct="1">
              <a:spcBef>
                <a:spcPct val="20000"/>
              </a:spcBef>
              <a:buClr>
                <a:schemeClr val="folHlink"/>
              </a:buClr>
              <a:buFont typeface="Arial" charset="0"/>
              <a:buChar char="-"/>
              <a:defRPr>
                <a:solidFill>
                  <a:schemeClr val="tx1"/>
                </a:solidFill>
                <a:latin typeface="+mn-lt"/>
              </a:defRPr>
            </a:lvl4pPr>
            <a:lvl5pPr marL="1703388" indent="-179388" eaLnBrk="1" hangingPunct="1">
              <a:spcBef>
                <a:spcPct val="20000"/>
              </a:spcBef>
              <a:buClr>
                <a:schemeClr val="folHlink"/>
              </a:buClr>
              <a:defRPr>
                <a:solidFill>
                  <a:schemeClr val="tx1"/>
                </a:solidFill>
                <a:latin typeface="+mn-lt"/>
              </a:defRPr>
            </a:lvl5pPr>
            <a:lvl6pPr marL="2514600" indent="-228600">
              <a:lnSpc>
                <a:spcPct val="90000"/>
              </a:lnSpc>
              <a:spcBef>
                <a:spcPts val="500"/>
              </a:spcBef>
              <a:buFont typeface="Arial" panose="020B0604020202020204" pitchFamily="34" charset="0"/>
              <a:buChar char="•"/>
              <a:defRPr sz="1800">
                <a:solidFill>
                  <a:schemeClr val="tx1"/>
                </a:solidFill>
                <a:latin typeface="+mn-lt"/>
              </a:defRPr>
            </a:lvl6pPr>
            <a:lvl7pPr marL="2971800" indent="-228600">
              <a:lnSpc>
                <a:spcPct val="90000"/>
              </a:lnSpc>
              <a:spcBef>
                <a:spcPts val="500"/>
              </a:spcBef>
              <a:buFont typeface="Arial" panose="020B0604020202020204" pitchFamily="34" charset="0"/>
              <a:buChar char="•"/>
              <a:defRPr sz="1800">
                <a:solidFill>
                  <a:schemeClr val="tx1"/>
                </a:solidFill>
                <a:latin typeface="+mn-lt"/>
              </a:defRPr>
            </a:lvl7pPr>
            <a:lvl8pPr marL="3429000" indent="-228600">
              <a:lnSpc>
                <a:spcPct val="90000"/>
              </a:lnSpc>
              <a:spcBef>
                <a:spcPts val="500"/>
              </a:spcBef>
              <a:buFont typeface="Arial" panose="020B0604020202020204" pitchFamily="34" charset="0"/>
              <a:buChar char="•"/>
              <a:defRPr sz="1800">
                <a:solidFill>
                  <a:schemeClr val="tx1"/>
                </a:solidFill>
                <a:latin typeface="+mn-lt"/>
              </a:defRPr>
            </a:lvl8pPr>
            <a:lvl9pPr marL="3886200" indent="-228600">
              <a:lnSpc>
                <a:spcPct val="90000"/>
              </a:lnSpc>
              <a:spcBef>
                <a:spcPts val="500"/>
              </a:spcBef>
              <a:buFont typeface="Arial" panose="020B0604020202020204" pitchFamily="34" charset="0"/>
              <a:buChar char="•"/>
              <a:defRPr sz="1800">
                <a:solidFill>
                  <a:schemeClr val="tx1"/>
                </a:solidFill>
                <a:latin typeface="+mn-lt"/>
              </a:defRPr>
            </a:lvl9pPr>
          </a:lstStyle>
          <a:p>
            <a:r>
              <a:rPr lang="en-GB" dirty="0">
                <a:solidFill>
                  <a:schemeClr val="accent1"/>
                </a:solidFill>
              </a:rPr>
              <a:t>8. Risk: How do you make sure your operational risk controls are fit for purpose?</a:t>
            </a:r>
          </a:p>
          <a:p>
            <a:endParaRPr lang="en-GB" dirty="0">
              <a:solidFill>
                <a:schemeClr val="accent1"/>
              </a:solidFill>
            </a:endParaRPr>
          </a:p>
        </p:txBody>
      </p:sp>
      <p:sp>
        <p:nvSpPr>
          <p:cNvPr id="10" name="Content Placeholder 2">
            <a:extLst>
              <a:ext uri="{FF2B5EF4-FFF2-40B4-BE49-F238E27FC236}">
                <a16:creationId xmlns:a16="http://schemas.microsoft.com/office/drawing/2014/main" id="{36D04DFA-1BB1-43CC-9C73-813F1925087B}"/>
              </a:ext>
            </a:extLst>
          </p:cNvPr>
          <p:cNvSpPr txBox="1">
            <a:spLocks/>
          </p:cNvSpPr>
          <p:nvPr/>
        </p:nvSpPr>
        <p:spPr bwMode="auto">
          <a:xfrm>
            <a:off x="460543" y="3847596"/>
            <a:ext cx="7632000" cy="793500"/>
          </a:xfrm>
          <a:prstGeom prst="rect">
            <a:avLst/>
          </a:prstGeom>
          <a:noFill/>
          <a:ln w="19050">
            <a:solidFill>
              <a:schemeClr val="accent2"/>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8000" tIns="0" rIns="0" bIns="0" numCol="1" anchor="t" anchorCtr="0" compatLnSpc="1">
            <a:prstTxWarp prst="textNoShape">
              <a:avLst/>
            </a:prstTxWarp>
          </a:bodyPr>
          <a:lstStyle>
            <a:lvl1pPr eaLnBrk="1" hangingPunct="1">
              <a:spcBef>
                <a:spcPct val="20000"/>
              </a:spcBef>
              <a:buClr>
                <a:schemeClr val="folHlink"/>
              </a:buClr>
              <a:buSzPct val="50000"/>
              <a:buFont typeface="Arial" charset="0"/>
              <a:defRPr sz="2400" i="1">
                <a:solidFill>
                  <a:schemeClr val="accent2"/>
                </a:solidFill>
                <a:latin typeface="Calibri" panose="020F0502020204030204" pitchFamily="34" charset="0"/>
                <a:ea typeface="Times New Roman" panose="02020603050405020304" pitchFamily="18" charset="0"/>
                <a:cs typeface="Calibri" panose="020F0502020204030204" pitchFamily="34" charset="0"/>
              </a:defRPr>
            </a:lvl1pPr>
            <a:lvl2pPr marL="361950" indent="-180975" eaLnBrk="1" hangingPunct="1">
              <a:spcBef>
                <a:spcPct val="20000"/>
              </a:spcBef>
              <a:buClr>
                <a:schemeClr val="folHlink"/>
              </a:buClr>
              <a:buSzPct val="50000"/>
              <a:buFont typeface="Arial" charset="0"/>
              <a:buChar char="►"/>
              <a:defRPr>
                <a:solidFill>
                  <a:schemeClr val="tx1"/>
                </a:solidFill>
                <a:latin typeface="+mn-lt"/>
              </a:defRPr>
            </a:lvl2pPr>
            <a:lvl3pPr marL="808038" indent="-180975" eaLnBrk="1" hangingPunct="1">
              <a:spcBef>
                <a:spcPct val="20000"/>
              </a:spcBef>
              <a:buClr>
                <a:schemeClr val="folHlink"/>
              </a:buClr>
              <a:buChar char="•"/>
              <a:defRPr>
                <a:solidFill>
                  <a:schemeClr val="tx1"/>
                </a:solidFill>
                <a:latin typeface="+mn-lt"/>
              </a:defRPr>
            </a:lvl3pPr>
            <a:lvl4pPr marL="1255713" indent="-179388" eaLnBrk="1" hangingPunct="1">
              <a:spcBef>
                <a:spcPct val="20000"/>
              </a:spcBef>
              <a:buClr>
                <a:schemeClr val="folHlink"/>
              </a:buClr>
              <a:buFont typeface="Arial" charset="0"/>
              <a:buChar char="-"/>
              <a:defRPr>
                <a:solidFill>
                  <a:schemeClr val="tx1"/>
                </a:solidFill>
                <a:latin typeface="+mn-lt"/>
              </a:defRPr>
            </a:lvl4pPr>
            <a:lvl5pPr marL="1703388" indent="-179388" eaLnBrk="1" hangingPunct="1">
              <a:spcBef>
                <a:spcPct val="20000"/>
              </a:spcBef>
              <a:buClr>
                <a:schemeClr val="folHlink"/>
              </a:buClr>
              <a:defRPr>
                <a:solidFill>
                  <a:schemeClr val="tx1"/>
                </a:solidFill>
                <a:latin typeface="+mn-lt"/>
              </a:defRPr>
            </a:lvl5pPr>
            <a:lvl6pPr marL="2514600" indent="-228600">
              <a:lnSpc>
                <a:spcPct val="90000"/>
              </a:lnSpc>
              <a:spcBef>
                <a:spcPts val="500"/>
              </a:spcBef>
              <a:buFont typeface="Arial" panose="020B0604020202020204" pitchFamily="34" charset="0"/>
              <a:buChar char="•"/>
              <a:defRPr sz="1800">
                <a:solidFill>
                  <a:schemeClr val="tx1"/>
                </a:solidFill>
                <a:latin typeface="+mn-lt"/>
              </a:defRPr>
            </a:lvl6pPr>
            <a:lvl7pPr marL="2971800" indent="-228600">
              <a:lnSpc>
                <a:spcPct val="90000"/>
              </a:lnSpc>
              <a:spcBef>
                <a:spcPts val="500"/>
              </a:spcBef>
              <a:buFont typeface="Arial" panose="020B0604020202020204" pitchFamily="34" charset="0"/>
              <a:buChar char="•"/>
              <a:defRPr sz="1800">
                <a:solidFill>
                  <a:schemeClr val="tx1"/>
                </a:solidFill>
                <a:latin typeface="+mn-lt"/>
              </a:defRPr>
            </a:lvl7pPr>
            <a:lvl8pPr marL="3429000" indent="-228600">
              <a:lnSpc>
                <a:spcPct val="90000"/>
              </a:lnSpc>
              <a:spcBef>
                <a:spcPts val="500"/>
              </a:spcBef>
              <a:buFont typeface="Arial" panose="020B0604020202020204" pitchFamily="34" charset="0"/>
              <a:buChar char="•"/>
              <a:defRPr sz="1800">
                <a:solidFill>
                  <a:schemeClr val="tx1"/>
                </a:solidFill>
                <a:latin typeface="+mn-lt"/>
              </a:defRPr>
            </a:lvl8pPr>
            <a:lvl9pPr marL="3886200" indent="-228600">
              <a:lnSpc>
                <a:spcPct val="90000"/>
              </a:lnSpc>
              <a:spcBef>
                <a:spcPts val="500"/>
              </a:spcBef>
              <a:buFont typeface="Arial" panose="020B0604020202020204" pitchFamily="34" charset="0"/>
              <a:buChar char="•"/>
              <a:defRPr sz="1800">
                <a:solidFill>
                  <a:schemeClr val="tx1"/>
                </a:solidFill>
                <a:latin typeface="+mn-lt"/>
              </a:defRPr>
            </a:lvl9pPr>
          </a:lstStyle>
          <a:p>
            <a:r>
              <a:rPr lang="en-GB" dirty="0">
                <a:solidFill>
                  <a:schemeClr val="accent1"/>
                </a:solidFill>
              </a:rPr>
              <a:t>9. Risk: How do you gather task risks for a multi-discipline site of work? </a:t>
            </a:r>
          </a:p>
        </p:txBody>
      </p:sp>
      <p:sp>
        <p:nvSpPr>
          <p:cNvPr id="11" name="Content Placeholder 2">
            <a:extLst>
              <a:ext uri="{FF2B5EF4-FFF2-40B4-BE49-F238E27FC236}">
                <a16:creationId xmlns:a16="http://schemas.microsoft.com/office/drawing/2014/main" id="{579F9692-9A66-4E2C-B60A-D57A9F6198F0}"/>
              </a:ext>
            </a:extLst>
          </p:cNvPr>
          <p:cNvSpPr txBox="1">
            <a:spLocks/>
          </p:cNvSpPr>
          <p:nvPr/>
        </p:nvSpPr>
        <p:spPr bwMode="auto">
          <a:xfrm>
            <a:off x="460543" y="4721058"/>
            <a:ext cx="7632000" cy="793500"/>
          </a:xfrm>
          <a:prstGeom prst="rect">
            <a:avLst/>
          </a:prstGeom>
          <a:noFill/>
          <a:ln w="19050">
            <a:solidFill>
              <a:schemeClr val="accent2"/>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8000" tIns="0" rIns="0" bIns="0" numCol="1" anchor="t" anchorCtr="0" compatLnSpc="1">
            <a:prstTxWarp prst="textNoShape">
              <a:avLst/>
            </a:prstTxWarp>
          </a:bodyPr>
          <a:lstStyle>
            <a:lvl1pPr eaLnBrk="1" hangingPunct="1">
              <a:spcBef>
                <a:spcPct val="20000"/>
              </a:spcBef>
              <a:buClr>
                <a:schemeClr val="folHlink"/>
              </a:buClr>
              <a:buSzPct val="50000"/>
              <a:buFont typeface="Arial" charset="0"/>
              <a:defRPr sz="2400" i="1">
                <a:solidFill>
                  <a:schemeClr val="accent2"/>
                </a:solidFill>
                <a:latin typeface="Calibri" panose="020F0502020204030204" pitchFamily="34" charset="0"/>
                <a:ea typeface="Times New Roman" panose="02020603050405020304" pitchFamily="18" charset="0"/>
                <a:cs typeface="Calibri" panose="020F0502020204030204" pitchFamily="34" charset="0"/>
              </a:defRPr>
            </a:lvl1pPr>
            <a:lvl2pPr marL="361950" indent="-180975" eaLnBrk="1" hangingPunct="1">
              <a:spcBef>
                <a:spcPct val="20000"/>
              </a:spcBef>
              <a:buClr>
                <a:schemeClr val="folHlink"/>
              </a:buClr>
              <a:buSzPct val="50000"/>
              <a:buFont typeface="Arial" charset="0"/>
              <a:buChar char="►"/>
              <a:defRPr>
                <a:solidFill>
                  <a:schemeClr val="tx1"/>
                </a:solidFill>
                <a:latin typeface="+mn-lt"/>
              </a:defRPr>
            </a:lvl2pPr>
            <a:lvl3pPr marL="808038" indent="-180975" eaLnBrk="1" hangingPunct="1">
              <a:spcBef>
                <a:spcPct val="20000"/>
              </a:spcBef>
              <a:buClr>
                <a:schemeClr val="folHlink"/>
              </a:buClr>
              <a:buChar char="•"/>
              <a:defRPr>
                <a:solidFill>
                  <a:schemeClr val="tx1"/>
                </a:solidFill>
                <a:latin typeface="+mn-lt"/>
              </a:defRPr>
            </a:lvl3pPr>
            <a:lvl4pPr marL="1255713" indent="-179388" eaLnBrk="1" hangingPunct="1">
              <a:spcBef>
                <a:spcPct val="20000"/>
              </a:spcBef>
              <a:buClr>
                <a:schemeClr val="folHlink"/>
              </a:buClr>
              <a:buFont typeface="Arial" charset="0"/>
              <a:buChar char="-"/>
              <a:defRPr>
                <a:solidFill>
                  <a:schemeClr val="tx1"/>
                </a:solidFill>
                <a:latin typeface="+mn-lt"/>
              </a:defRPr>
            </a:lvl4pPr>
            <a:lvl5pPr marL="1703388" indent="-179388" eaLnBrk="1" hangingPunct="1">
              <a:spcBef>
                <a:spcPct val="20000"/>
              </a:spcBef>
              <a:buClr>
                <a:schemeClr val="folHlink"/>
              </a:buClr>
              <a:defRPr>
                <a:solidFill>
                  <a:schemeClr val="tx1"/>
                </a:solidFill>
                <a:latin typeface="+mn-lt"/>
              </a:defRPr>
            </a:lvl5pPr>
            <a:lvl6pPr marL="2514600" indent="-228600">
              <a:lnSpc>
                <a:spcPct val="90000"/>
              </a:lnSpc>
              <a:spcBef>
                <a:spcPts val="500"/>
              </a:spcBef>
              <a:buFont typeface="Arial" panose="020B0604020202020204" pitchFamily="34" charset="0"/>
              <a:buChar char="•"/>
              <a:defRPr sz="1800">
                <a:solidFill>
                  <a:schemeClr val="tx1"/>
                </a:solidFill>
                <a:latin typeface="+mn-lt"/>
              </a:defRPr>
            </a:lvl6pPr>
            <a:lvl7pPr marL="2971800" indent="-228600">
              <a:lnSpc>
                <a:spcPct val="90000"/>
              </a:lnSpc>
              <a:spcBef>
                <a:spcPts val="500"/>
              </a:spcBef>
              <a:buFont typeface="Arial" panose="020B0604020202020204" pitchFamily="34" charset="0"/>
              <a:buChar char="•"/>
              <a:defRPr sz="1800">
                <a:solidFill>
                  <a:schemeClr val="tx1"/>
                </a:solidFill>
                <a:latin typeface="+mn-lt"/>
              </a:defRPr>
            </a:lvl7pPr>
            <a:lvl8pPr marL="3429000" indent="-228600">
              <a:lnSpc>
                <a:spcPct val="90000"/>
              </a:lnSpc>
              <a:spcBef>
                <a:spcPts val="500"/>
              </a:spcBef>
              <a:buFont typeface="Arial" panose="020B0604020202020204" pitchFamily="34" charset="0"/>
              <a:buChar char="•"/>
              <a:defRPr sz="1800">
                <a:solidFill>
                  <a:schemeClr val="tx1"/>
                </a:solidFill>
                <a:latin typeface="+mn-lt"/>
              </a:defRPr>
            </a:lvl8pPr>
            <a:lvl9pPr marL="3886200" indent="-228600">
              <a:lnSpc>
                <a:spcPct val="90000"/>
              </a:lnSpc>
              <a:spcBef>
                <a:spcPts val="500"/>
              </a:spcBef>
              <a:buFont typeface="Arial" panose="020B0604020202020204" pitchFamily="34" charset="0"/>
              <a:buChar char="•"/>
              <a:defRPr sz="1800">
                <a:solidFill>
                  <a:schemeClr val="tx1"/>
                </a:solidFill>
                <a:latin typeface="+mn-lt"/>
              </a:defRPr>
            </a:lvl9pPr>
          </a:lstStyle>
          <a:p>
            <a:r>
              <a:rPr lang="en-GB" dirty="0">
                <a:solidFill>
                  <a:schemeClr val="accent1"/>
                </a:solidFill>
              </a:rPr>
              <a:t>10. Risk: Do your task risks have to be written in the form of task risk control sheet? </a:t>
            </a:r>
          </a:p>
        </p:txBody>
      </p:sp>
      <p:sp>
        <p:nvSpPr>
          <p:cNvPr id="12" name="Content Placeholder 2">
            <a:extLst>
              <a:ext uri="{FF2B5EF4-FFF2-40B4-BE49-F238E27FC236}">
                <a16:creationId xmlns:a16="http://schemas.microsoft.com/office/drawing/2014/main" id="{04F4B7D8-0B37-4ECE-A5E8-C4EEF4232AC6}"/>
              </a:ext>
            </a:extLst>
          </p:cNvPr>
          <p:cNvSpPr txBox="1">
            <a:spLocks/>
          </p:cNvSpPr>
          <p:nvPr/>
        </p:nvSpPr>
        <p:spPr bwMode="auto">
          <a:xfrm>
            <a:off x="460542" y="5584896"/>
            <a:ext cx="7632000" cy="793500"/>
          </a:xfrm>
          <a:prstGeom prst="rect">
            <a:avLst/>
          </a:prstGeom>
          <a:noFill/>
          <a:ln w="19050">
            <a:solidFill>
              <a:schemeClr val="accent2"/>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8000" tIns="0" rIns="0" bIns="0" numCol="1" anchor="t" anchorCtr="0" compatLnSpc="1">
            <a:prstTxWarp prst="textNoShape">
              <a:avLst/>
            </a:prstTxWarp>
          </a:bodyPr>
          <a:lstStyle>
            <a:lvl1pPr eaLnBrk="1" hangingPunct="1">
              <a:spcBef>
                <a:spcPct val="20000"/>
              </a:spcBef>
              <a:buClr>
                <a:schemeClr val="folHlink"/>
              </a:buClr>
              <a:buSzPct val="50000"/>
              <a:buFont typeface="Arial" charset="0"/>
              <a:defRPr sz="2400" i="1">
                <a:solidFill>
                  <a:schemeClr val="accent2"/>
                </a:solidFill>
                <a:latin typeface="Calibri" panose="020F0502020204030204" pitchFamily="34" charset="0"/>
                <a:ea typeface="Times New Roman" panose="02020603050405020304" pitchFamily="18" charset="0"/>
                <a:cs typeface="Calibri" panose="020F0502020204030204" pitchFamily="34" charset="0"/>
              </a:defRPr>
            </a:lvl1pPr>
            <a:lvl2pPr marL="361950" indent="-180975" eaLnBrk="1" hangingPunct="1">
              <a:spcBef>
                <a:spcPct val="20000"/>
              </a:spcBef>
              <a:buClr>
                <a:schemeClr val="folHlink"/>
              </a:buClr>
              <a:buSzPct val="50000"/>
              <a:buFont typeface="Arial" charset="0"/>
              <a:buChar char="►"/>
              <a:defRPr>
                <a:solidFill>
                  <a:schemeClr val="tx1"/>
                </a:solidFill>
                <a:latin typeface="+mn-lt"/>
              </a:defRPr>
            </a:lvl2pPr>
            <a:lvl3pPr marL="808038" indent="-180975" eaLnBrk="1" hangingPunct="1">
              <a:spcBef>
                <a:spcPct val="20000"/>
              </a:spcBef>
              <a:buClr>
                <a:schemeClr val="folHlink"/>
              </a:buClr>
              <a:buChar char="•"/>
              <a:defRPr>
                <a:solidFill>
                  <a:schemeClr val="tx1"/>
                </a:solidFill>
                <a:latin typeface="+mn-lt"/>
              </a:defRPr>
            </a:lvl3pPr>
            <a:lvl4pPr marL="1255713" indent="-179388" eaLnBrk="1" hangingPunct="1">
              <a:spcBef>
                <a:spcPct val="20000"/>
              </a:spcBef>
              <a:buClr>
                <a:schemeClr val="folHlink"/>
              </a:buClr>
              <a:buFont typeface="Arial" charset="0"/>
              <a:buChar char="-"/>
              <a:defRPr>
                <a:solidFill>
                  <a:schemeClr val="tx1"/>
                </a:solidFill>
                <a:latin typeface="+mn-lt"/>
              </a:defRPr>
            </a:lvl4pPr>
            <a:lvl5pPr marL="1703388" indent="-179388" eaLnBrk="1" hangingPunct="1">
              <a:spcBef>
                <a:spcPct val="20000"/>
              </a:spcBef>
              <a:buClr>
                <a:schemeClr val="folHlink"/>
              </a:buClr>
              <a:defRPr>
                <a:solidFill>
                  <a:schemeClr val="tx1"/>
                </a:solidFill>
                <a:latin typeface="+mn-lt"/>
              </a:defRPr>
            </a:lvl5pPr>
            <a:lvl6pPr marL="2514600" indent="-228600">
              <a:lnSpc>
                <a:spcPct val="90000"/>
              </a:lnSpc>
              <a:spcBef>
                <a:spcPts val="500"/>
              </a:spcBef>
              <a:buFont typeface="Arial" panose="020B0604020202020204" pitchFamily="34" charset="0"/>
              <a:buChar char="•"/>
              <a:defRPr sz="1800">
                <a:solidFill>
                  <a:schemeClr val="tx1"/>
                </a:solidFill>
                <a:latin typeface="+mn-lt"/>
              </a:defRPr>
            </a:lvl6pPr>
            <a:lvl7pPr marL="2971800" indent="-228600">
              <a:lnSpc>
                <a:spcPct val="90000"/>
              </a:lnSpc>
              <a:spcBef>
                <a:spcPts val="500"/>
              </a:spcBef>
              <a:buFont typeface="Arial" panose="020B0604020202020204" pitchFamily="34" charset="0"/>
              <a:buChar char="•"/>
              <a:defRPr sz="1800">
                <a:solidFill>
                  <a:schemeClr val="tx1"/>
                </a:solidFill>
                <a:latin typeface="+mn-lt"/>
              </a:defRPr>
            </a:lvl7pPr>
            <a:lvl8pPr marL="3429000" indent="-228600">
              <a:lnSpc>
                <a:spcPct val="90000"/>
              </a:lnSpc>
              <a:spcBef>
                <a:spcPts val="500"/>
              </a:spcBef>
              <a:buFont typeface="Arial" panose="020B0604020202020204" pitchFamily="34" charset="0"/>
              <a:buChar char="•"/>
              <a:defRPr sz="1800">
                <a:solidFill>
                  <a:schemeClr val="tx1"/>
                </a:solidFill>
                <a:latin typeface="+mn-lt"/>
              </a:defRPr>
            </a:lvl8pPr>
            <a:lvl9pPr marL="3886200" indent="-228600">
              <a:lnSpc>
                <a:spcPct val="90000"/>
              </a:lnSpc>
              <a:spcBef>
                <a:spcPts val="500"/>
              </a:spcBef>
              <a:buFont typeface="Arial" panose="020B0604020202020204" pitchFamily="34" charset="0"/>
              <a:buChar char="•"/>
              <a:defRPr sz="1800">
                <a:solidFill>
                  <a:schemeClr val="tx1"/>
                </a:solidFill>
                <a:latin typeface="+mn-lt"/>
              </a:defRPr>
            </a:lvl9pPr>
          </a:lstStyle>
          <a:p>
            <a:r>
              <a:rPr lang="en-GB" dirty="0">
                <a:solidFill>
                  <a:schemeClr val="accent1"/>
                </a:solidFill>
              </a:rPr>
              <a:t>11. Risk: When does a PIC delegate risk controls and give an example? </a:t>
            </a:r>
          </a:p>
        </p:txBody>
      </p:sp>
    </p:spTree>
    <p:extLst>
      <p:ext uri="{BB962C8B-B14F-4D97-AF65-F5344CB8AC3E}">
        <p14:creationId xmlns:p14="http://schemas.microsoft.com/office/powerpoint/2010/main" val="40642290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C912922-EE78-4EBA-83C6-D2AAEA80AA17}"/>
              </a:ext>
            </a:extLst>
          </p:cNvPr>
          <p:cNvSpPr>
            <a:spLocks noGrp="1"/>
          </p:cNvSpPr>
          <p:nvPr>
            <p:ph type="title"/>
          </p:nvPr>
        </p:nvSpPr>
        <p:spPr>
          <a:xfrm>
            <a:off x="2195736" y="188640"/>
            <a:ext cx="3543000" cy="641350"/>
          </a:xfrm>
        </p:spPr>
        <p:txBody>
          <a:bodyPr/>
          <a:lstStyle/>
          <a:p>
            <a:r>
              <a:rPr lang="en-GB" sz="2400" dirty="0"/>
              <a:t>Safety Hour Questions</a:t>
            </a:r>
            <a:endParaRPr lang="en-GB" sz="2400" b="1" dirty="0"/>
          </a:p>
        </p:txBody>
      </p:sp>
      <p:pic>
        <p:nvPicPr>
          <p:cNvPr id="5" name="Picture 4">
            <a:extLst>
              <a:ext uri="{FF2B5EF4-FFF2-40B4-BE49-F238E27FC236}">
                <a16:creationId xmlns:a16="http://schemas.microsoft.com/office/drawing/2014/main" id="{C8719898-C037-436A-B942-D13174DB4CE8}"/>
              </a:ext>
            </a:extLst>
          </p:cNvPr>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0"/>
            <a:ext cx="1979712" cy="708794"/>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2">
            <a:extLst>
              <a:ext uri="{FF2B5EF4-FFF2-40B4-BE49-F238E27FC236}">
                <a16:creationId xmlns:a16="http://schemas.microsoft.com/office/drawing/2014/main" id="{E625FC52-ACA4-4E0A-8DFB-3BB5FD6BCC44}"/>
              </a:ext>
            </a:extLst>
          </p:cNvPr>
          <p:cNvSpPr>
            <a:spLocks noGrp="1"/>
          </p:cNvSpPr>
          <p:nvPr>
            <p:ph idx="1"/>
          </p:nvPr>
        </p:nvSpPr>
        <p:spPr>
          <a:xfrm>
            <a:off x="467543" y="1052736"/>
            <a:ext cx="7632000" cy="360040"/>
          </a:xfrm>
          <a:noFill/>
          <a:ln w="19050">
            <a:solidFill>
              <a:schemeClr val="accent2"/>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8000" tIns="0" rIns="0" bIns="0" numCol="1" anchor="t" anchorCtr="0" compatLnSpc="1">
            <a:prstTxWarp prst="textNoShape">
              <a:avLst/>
            </a:prstTxWarp>
          </a:bodyPr>
          <a:lstStyle/>
          <a:p>
            <a:r>
              <a:rPr lang="en-GB" sz="2400" i="1" dirty="0">
                <a:solidFill>
                  <a:schemeClr val="accent1"/>
                </a:solidFill>
                <a:latin typeface="Calibri" panose="020F0502020204030204" pitchFamily="34" charset="0"/>
              </a:rPr>
              <a:t>12. </a:t>
            </a:r>
            <a:r>
              <a:rPr lang="en-GB" sz="2400" i="1" dirty="0">
                <a:solidFill>
                  <a:schemeClr val="accent1"/>
                </a:solidFill>
                <a:latin typeface="Calibri" panose="020F0502020204030204" pitchFamily="34" charset="0"/>
                <a:ea typeface="Times New Roman" panose="02020603050405020304" pitchFamily="18" charset="0"/>
                <a:cs typeface="Calibri" panose="020F0502020204030204" pitchFamily="34" charset="0"/>
              </a:rPr>
              <a:t>Controls: How are risk controls implemented?</a:t>
            </a:r>
            <a:endParaRPr lang="en-GB" sz="2400" i="1" dirty="0">
              <a:solidFill>
                <a:schemeClr val="accent1"/>
              </a:solidFill>
              <a:latin typeface="Calibri" panose="020F0502020204030204" pitchFamily="34" charset="0"/>
              <a:ea typeface="Calibri" panose="020F0502020204030204" pitchFamily="34" charset="0"/>
              <a:cs typeface="Calibri" panose="020F0502020204030204" pitchFamily="34" charset="0"/>
            </a:endParaRPr>
          </a:p>
          <a:p>
            <a:endParaRPr lang="en-GB" sz="2400" i="1" dirty="0">
              <a:solidFill>
                <a:schemeClr val="accent1"/>
              </a:solidFill>
              <a:latin typeface="Calibri" panose="020F0502020204030204" pitchFamily="34" charset="0"/>
            </a:endParaRPr>
          </a:p>
        </p:txBody>
      </p:sp>
      <p:sp>
        <p:nvSpPr>
          <p:cNvPr id="7" name="Content Placeholder 2">
            <a:extLst>
              <a:ext uri="{FF2B5EF4-FFF2-40B4-BE49-F238E27FC236}">
                <a16:creationId xmlns:a16="http://schemas.microsoft.com/office/drawing/2014/main" id="{98ECE015-F159-4735-82B6-D1CAE4D7501F}"/>
              </a:ext>
            </a:extLst>
          </p:cNvPr>
          <p:cNvSpPr txBox="1">
            <a:spLocks/>
          </p:cNvSpPr>
          <p:nvPr/>
        </p:nvSpPr>
        <p:spPr bwMode="auto">
          <a:xfrm>
            <a:off x="467543" y="1791305"/>
            <a:ext cx="7632000" cy="1133639"/>
          </a:xfrm>
          <a:prstGeom prst="rect">
            <a:avLst/>
          </a:prstGeom>
          <a:noFill/>
          <a:ln w="19050">
            <a:solidFill>
              <a:schemeClr val="accent2"/>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8000" tIns="0" rIns="0" bIns="0" numCol="1" anchor="t" anchorCtr="0" compatLnSpc="1">
            <a:prstTxWarp prst="textNoShape">
              <a:avLst/>
            </a:prstTxWarp>
          </a:bodyPr>
          <a:lstStyle>
            <a:lvl1pPr eaLnBrk="1" hangingPunct="1">
              <a:spcBef>
                <a:spcPct val="20000"/>
              </a:spcBef>
              <a:buClr>
                <a:schemeClr val="folHlink"/>
              </a:buClr>
              <a:buSzPct val="50000"/>
              <a:buFont typeface="Arial" charset="0"/>
              <a:defRPr sz="2400" i="1">
                <a:solidFill>
                  <a:schemeClr val="accent2"/>
                </a:solidFill>
                <a:latin typeface="Calibri" panose="020F0502020204030204" pitchFamily="34" charset="0"/>
              </a:defRPr>
            </a:lvl1pPr>
            <a:lvl2pPr marL="361950" indent="-180975" eaLnBrk="1" hangingPunct="1">
              <a:spcBef>
                <a:spcPct val="20000"/>
              </a:spcBef>
              <a:buClr>
                <a:schemeClr val="folHlink"/>
              </a:buClr>
              <a:buSzPct val="50000"/>
              <a:buFont typeface="Arial" charset="0"/>
              <a:buChar char="►"/>
              <a:defRPr>
                <a:solidFill>
                  <a:schemeClr val="tx1"/>
                </a:solidFill>
                <a:latin typeface="+mn-lt"/>
              </a:defRPr>
            </a:lvl2pPr>
            <a:lvl3pPr marL="808038" indent="-180975" eaLnBrk="1" hangingPunct="1">
              <a:spcBef>
                <a:spcPct val="20000"/>
              </a:spcBef>
              <a:buClr>
                <a:schemeClr val="folHlink"/>
              </a:buClr>
              <a:buChar char="•"/>
              <a:defRPr>
                <a:solidFill>
                  <a:schemeClr val="tx1"/>
                </a:solidFill>
                <a:latin typeface="+mn-lt"/>
              </a:defRPr>
            </a:lvl3pPr>
            <a:lvl4pPr marL="1255713" indent="-179388" eaLnBrk="1" hangingPunct="1">
              <a:spcBef>
                <a:spcPct val="20000"/>
              </a:spcBef>
              <a:buClr>
                <a:schemeClr val="folHlink"/>
              </a:buClr>
              <a:buFont typeface="Arial" charset="0"/>
              <a:buChar char="-"/>
              <a:defRPr>
                <a:solidFill>
                  <a:schemeClr val="tx1"/>
                </a:solidFill>
                <a:latin typeface="+mn-lt"/>
              </a:defRPr>
            </a:lvl4pPr>
            <a:lvl5pPr marL="1703388" indent="-179388" eaLnBrk="1" hangingPunct="1">
              <a:spcBef>
                <a:spcPct val="20000"/>
              </a:spcBef>
              <a:buClr>
                <a:schemeClr val="folHlink"/>
              </a:buClr>
              <a:defRPr>
                <a:solidFill>
                  <a:schemeClr val="tx1"/>
                </a:solidFill>
                <a:latin typeface="+mn-lt"/>
              </a:defRPr>
            </a:lvl5pPr>
            <a:lvl6pPr marL="2514600" indent="-228600">
              <a:lnSpc>
                <a:spcPct val="90000"/>
              </a:lnSpc>
              <a:spcBef>
                <a:spcPts val="500"/>
              </a:spcBef>
              <a:buFont typeface="Arial" panose="020B0604020202020204" pitchFamily="34" charset="0"/>
              <a:buChar char="•"/>
              <a:defRPr sz="1800">
                <a:solidFill>
                  <a:schemeClr val="tx1"/>
                </a:solidFill>
                <a:latin typeface="+mn-lt"/>
              </a:defRPr>
            </a:lvl6pPr>
            <a:lvl7pPr marL="2971800" indent="-228600">
              <a:lnSpc>
                <a:spcPct val="90000"/>
              </a:lnSpc>
              <a:spcBef>
                <a:spcPts val="500"/>
              </a:spcBef>
              <a:buFont typeface="Arial" panose="020B0604020202020204" pitchFamily="34" charset="0"/>
              <a:buChar char="•"/>
              <a:defRPr sz="1800">
                <a:solidFill>
                  <a:schemeClr val="tx1"/>
                </a:solidFill>
                <a:latin typeface="+mn-lt"/>
              </a:defRPr>
            </a:lvl7pPr>
            <a:lvl8pPr marL="3429000" indent="-228600">
              <a:lnSpc>
                <a:spcPct val="90000"/>
              </a:lnSpc>
              <a:spcBef>
                <a:spcPts val="500"/>
              </a:spcBef>
              <a:buFont typeface="Arial" panose="020B0604020202020204" pitchFamily="34" charset="0"/>
              <a:buChar char="•"/>
              <a:defRPr sz="1800">
                <a:solidFill>
                  <a:schemeClr val="tx1"/>
                </a:solidFill>
                <a:latin typeface="+mn-lt"/>
              </a:defRPr>
            </a:lvl8pPr>
            <a:lvl9pPr marL="3886200" indent="-228600">
              <a:lnSpc>
                <a:spcPct val="90000"/>
              </a:lnSpc>
              <a:spcBef>
                <a:spcPts val="500"/>
              </a:spcBef>
              <a:buFont typeface="Arial" panose="020B0604020202020204" pitchFamily="34" charset="0"/>
              <a:buChar char="•"/>
              <a:defRPr sz="1800">
                <a:solidFill>
                  <a:schemeClr val="tx1"/>
                </a:solidFill>
                <a:latin typeface="+mn-lt"/>
              </a:defRPr>
            </a:lvl9pPr>
          </a:lstStyle>
          <a:p>
            <a:r>
              <a:rPr lang="en-GB" dirty="0">
                <a:solidFill>
                  <a:schemeClr val="accent1"/>
                </a:solidFill>
              </a:rPr>
              <a:t>13. Controls: If you identify an additional control is required on the day the work is to take place what do you do?  </a:t>
            </a:r>
          </a:p>
        </p:txBody>
      </p:sp>
      <p:sp>
        <p:nvSpPr>
          <p:cNvPr id="8" name="Content Placeholder 2">
            <a:extLst>
              <a:ext uri="{FF2B5EF4-FFF2-40B4-BE49-F238E27FC236}">
                <a16:creationId xmlns:a16="http://schemas.microsoft.com/office/drawing/2014/main" id="{85D10031-1926-4E66-94E9-BEFDC6C1D10B}"/>
              </a:ext>
            </a:extLst>
          </p:cNvPr>
          <p:cNvSpPr txBox="1">
            <a:spLocks/>
          </p:cNvSpPr>
          <p:nvPr/>
        </p:nvSpPr>
        <p:spPr bwMode="auto">
          <a:xfrm>
            <a:off x="467543" y="3212976"/>
            <a:ext cx="7632000" cy="834380"/>
          </a:xfrm>
          <a:prstGeom prst="rect">
            <a:avLst/>
          </a:prstGeom>
          <a:noFill/>
          <a:ln w="19050">
            <a:solidFill>
              <a:schemeClr val="accent2"/>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8000" tIns="0" rIns="0" bIns="0" numCol="1" anchor="t" anchorCtr="0" compatLnSpc="1">
            <a:prstTxWarp prst="textNoShape">
              <a:avLst/>
            </a:prstTxWarp>
          </a:bodyPr>
          <a:lstStyle>
            <a:lvl1pPr eaLnBrk="1" hangingPunct="1">
              <a:spcBef>
                <a:spcPct val="20000"/>
              </a:spcBef>
              <a:buClr>
                <a:schemeClr val="folHlink"/>
              </a:buClr>
              <a:buSzPct val="50000"/>
              <a:buFont typeface="Arial" charset="0"/>
              <a:defRPr sz="2400" i="1">
                <a:solidFill>
                  <a:schemeClr val="accent2"/>
                </a:solidFill>
                <a:latin typeface="Calibri" panose="020F0502020204030204" pitchFamily="34" charset="0"/>
              </a:defRPr>
            </a:lvl1pPr>
            <a:lvl2pPr marL="361950" indent="-180975" eaLnBrk="1" hangingPunct="1">
              <a:spcBef>
                <a:spcPct val="20000"/>
              </a:spcBef>
              <a:buClr>
                <a:schemeClr val="folHlink"/>
              </a:buClr>
              <a:buSzPct val="50000"/>
              <a:buFont typeface="Arial" charset="0"/>
              <a:buChar char="►"/>
              <a:defRPr>
                <a:solidFill>
                  <a:schemeClr val="tx1"/>
                </a:solidFill>
                <a:latin typeface="+mn-lt"/>
              </a:defRPr>
            </a:lvl2pPr>
            <a:lvl3pPr marL="808038" indent="-180975" eaLnBrk="1" hangingPunct="1">
              <a:spcBef>
                <a:spcPct val="20000"/>
              </a:spcBef>
              <a:buClr>
                <a:schemeClr val="folHlink"/>
              </a:buClr>
              <a:buChar char="•"/>
              <a:defRPr>
                <a:solidFill>
                  <a:schemeClr val="tx1"/>
                </a:solidFill>
                <a:latin typeface="+mn-lt"/>
              </a:defRPr>
            </a:lvl3pPr>
            <a:lvl4pPr marL="1255713" indent="-179388" eaLnBrk="1" hangingPunct="1">
              <a:spcBef>
                <a:spcPct val="20000"/>
              </a:spcBef>
              <a:buClr>
                <a:schemeClr val="folHlink"/>
              </a:buClr>
              <a:buFont typeface="Arial" charset="0"/>
              <a:buChar char="-"/>
              <a:defRPr>
                <a:solidFill>
                  <a:schemeClr val="tx1"/>
                </a:solidFill>
                <a:latin typeface="+mn-lt"/>
              </a:defRPr>
            </a:lvl4pPr>
            <a:lvl5pPr marL="1703388" indent="-179388" eaLnBrk="1" hangingPunct="1">
              <a:spcBef>
                <a:spcPct val="20000"/>
              </a:spcBef>
              <a:buClr>
                <a:schemeClr val="folHlink"/>
              </a:buClr>
              <a:defRPr>
                <a:solidFill>
                  <a:schemeClr val="tx1"/>
                </a:solidFill>
                <a:latin typeface="+mn-lt"/>
              </a:defRPr>
            </a:lvl5pPr>
            <a:lvl6pPr marL="2514600" indent="-228600">
              <a:lnSpc>
                <a:spcPct val="90000"/>
              </a:lnSpc>
              <a:spcBef>
                <a:spcPts val="500"/>
              </a:spcBef>
              <a:buFont typeface="Arial" panose="020B0604020202020204" pitchFamily="34" charset="0"/>
              <a:buChar char="•"/>
              <a:defRPr sz="1800">
                <a:solidFill>
                  <a:schemeClr val="tx1"/>
                </a:solidFill>
                <a:latin typeface="+mn-lt"/>
              </a:defRPr>
            </a:lvl6pPr>
            <a:lvl7pPr marL="2971800" indent="-228600">
              <a:lnSpc>
                <a:spcPct val="90000"/>
              </a:lnSpc>
              <a:spcBef>
                <a:spcPts val="500"/>
              </a:spcBef>
              <a:buFont typeface="Arial" panose="020B0604020202020204" pitchFamily="34" charset="0"/>
              <a:buChar char="•"/>
              <a:defRPr sz="1800">
                <a:solidFill>
                  <a:schemeClr val="tx1"/>
                </a:solidFill>
                <a:latin typeface="+mn-lt"/>
              </a:defRPr>
            </a:lvl7pPr>
            <a:lvl8pPr marL="3429000" indent="-228600">
              <a:lnSpc>
                <a:spcPct val="90000"/>
              </a:lnSpc>
              <a:spcBef>
                <a:spcPts val="500"/>
              </a:spcBef>
              <a:buFont typeface="Arial" panose="020B0604020202020204" pitchFamily="34" charset="0"/>
              <a:buChar char="•"/>
              <a:defRPr sz="1800">
                <a:solidFill>
                  <a:schemeClr val="tx1"/>
                </a:solidFill>
                <a:latin typeface="+mn-lt"/>
              </a:defRPr>
            </a:lvl8pPr>
            <a:lvl9pPr marL="3886200" indent="-228600">
              <a:lnSpc>
                <a:spcPct val="90000"/>
              </a:lnSpc>
              <a:spcBef>
                <a:spcPts val="500"/>
              </a:spcBef>
              <a:buFont typeface="Arial" panose="020B0604020202020204" pitchFamily="34" charset="0"/>
              <a:buChar char="•"/>
              <a:defRPr sz="1800">
                <a:solidFill>
                  <a:schemeClr val="tx1"/>
                </a:solidFill>
                <a:latin typeface="+mn-lt"/>
              </a:defRPr>
            </a:lvl9pPr>
          </a:lstStyle>
          <a:p>
            <a:r>
              <a:rPr lang="en-GB" dirty="0">
                <a:solidFill>
                  <a:schemeClr val="accent1"/>
                </a:solidFill>
              </a:rPr>
              <a:t>14. Controls: What happens if a PIC cannot implement a control?</a:t>
            </a:r>
          </a:p>
        </p:txBody>
      </p:sp>
      <p:sp>
        <p:nvSpPr>
          <p:cNvPr id="9" name="Content Placeholder 2">
            <a:extLst>
              <a:ext uri="{FF2B5EF4-FFF2-40B4-BE49-F238E27FC236}">
                <a16:creationId xmlns:a16="http://schemas.microsoft.com/office/drawing/2014/main" id="{629ABB0D-E59B-4040-A0A7-96D5F16A7384}"/>
              </a:ext>
            </a:extLst>
          </p:cNvPr>
          <p:cNvSpPr txBox="1">
            <a:spLocks/>
          </p:cNvSpPr>
          <p:nvPr/>
        </p:nvSpPr>
        <p:spPr bwMode="auto">
          <a:xfrm>
            <a:off x="467543" y="4295940"/>
            <a:ext cx="7632000" cy="834380"/>
          </a:xfrm>
          <a:prstGeom prst="rect">
            <a:avLst/>
          </a:prstGeom>
          <a:noFill/>
          <a:ln w="19050">
            <a:solidFill>
              <a:schemeClr val="accent2"/>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8000" tIns="0" rIns="0" bIns="0" numCol="1" anchor="t" anchorCtr="0" compatLnSpc="1">
            <a:prstTxWarp prst="textNoShape">
              <a:avLst/>
            </a:prstTxWarp>
          </a:bodyPr>
          <a:lstStyle>
            <a:lvl1pPr eaLnBrk="1" hangingPunct="1">
              <a:spcBef>
                <a:spcPct val="20000"/>
              </a:spcBef>
              <a:buClr>
                <a:schemeClr val="folHlink"/>
              </a:buClr>
              <a:buSzPct val="50000"/>
              <a:buFont typeface="Arial" charset="0"/>
              <a:defRPr sz="2400" i="1">
                <a:solidFill>
                  <a:schemeClr val="accent2"/>
                </a:solidFill>
                <a:latin typeface="Calibri" panose="020F0502020204030204" pitchFamily="34" charset="0"/>
              </a:defRPr>
            </a:lvl1pPr>
            <a:lvl2pPr marL="361950" indent="-180975" eaLnBrk="1" hangingPunct="1">
              <a:spcBef>
                <a:spcPct val="20000"/>
              </a:spcBef>
              <a:buClr>
                <a:schemeClr val="folHlink"/>
              </a:buClr>
              <a:buSzPct val="50000"/>
              <a:buFont typeface="Arial" charset="0"/>
              <a:buChar char="►"/>
              <a:defRPr>
                <a:solidFill>
                  <a:schemeClr val="tx1"/>
                </a:solidFill>
                <a:latin typeface="+mn-lt"/>
              </a:defRPr>
            </a:lvl2pPr>
            <a:lvl3pPr marL="808038" indent="-180975" eaLnBrk="1" hangingPunct="1">
              <a:spcBef>
                <a:spcPct val="20000"/>
              </a:spcBef>
              <a:buClr>
                <a:schemeClr val="folHlink"/>
              </a:buClr>
              <a:buChar char="•"/>
              <a:defRPr>
                <a:solidFill>
                  <a:schemeClr val="tx1"/>
                </a:solidFill>
                <a:latin typeface="+mn-lt"/>
              </a:defRPr>
            </a:lvl3pPr>
            <a:lvl4pPr marL="1255713" indent="-179388" eaLnBrk="1" hangingPunct="1">
              <a:spcBef>
                <a:spcPct val="20000"/>
              </a:spcBef>
              <a:buClr>
                <a:schemeClr val="folHlink"/>
              </a:buClr>
              <a:buFont typeface="Arial" charset="0"/>
              <a:buChar char="-"/>
              <a:defRPr>
                <a:solidFill>
                  <a:schemeClr val="tx1"/>
                </a:solidFill>
                <a:latin typeface="+mn-lt"/>
              </a:defRPr>
            </a:lvl4pPr>
            <a:lvl5pPr marL="1703388" indent="-179388" eaLnBrk="1" hangingPunct="1">
              <a:spcBef>
                <a:spcPct val="20000"/>
              </a:spcBef>
              <a:buClr>
                <a:schemeClr val="folHlink"/>
              </a:buClr>
              <a:defRPr>
                <a:solidFill>
                  <a:schemeClr val="tx1"/>
                </a:solidFill>
                <a:latin typeface="+mn-lt"/>
              </a:defRPr>
            </a:lvl5pPr>
            <a:lvl6pPr marL="2514600" indent="-228600">
              <a:lnSpc>
                <a:spcPct val="90000"/>
              </a:lnSpc>
              <a:spcBef>
                <a:spcPts val="500"/>
              </a:spcBef>
              <a:buFont typeface="Arial" panose="020B0604020202020204" pitchFamily="34" charset="0"/>
              <a:buChar char="•"/>
              <a:defRPr sz="1800">
                <a:solidFill>
                  <a:schemeClr val="tx1"/>
                </a:solidFill>
                <a:latin typeface="+mn-lt"/>
              </a:defRPr>
            </a:lvl6pPr>
            <a:lvl7pPr marL="2971800" indent="-228600">
              <a:lnSpc>
                <a:spcPct val="90000"/>
              </a:lnSpc>
              <a:spcBef>
                <a:spcPts val="500"/>
              </a:spcBef>
              <a:buFont typeface="Arial" panose="020B0604020202020204" pitchFamily="34" charset="0"/>
              <a:buChar char="•"/>
              <a:defRPr sz="1800">
                <a:solidFill>
                  <a:schemeClr val="tx1"/>
                </a:solidFill>
                <a:latin typeface="+mn-lt"/>
              </a:defRPr>
            </a:lvl7pPr>
            <a:lvl8pPr marL="3429000" indent="-228600">
              <a:lnSpc>
                <a:spcPct val="90000"/>
              </a:lnSpc>
              <a:spcBef>
                <a:spcPts val="500"/>
              </a:spcBef>
              <a:buFont typeface="Arial" panose="020B0604020202020204" pitchFamily="34" charset="0"/>
              <a:buChar char="•"/>
              <a:defRPr sz="1800">
                <a:solidFill>
                  <a:schemeClr val="tx1"/>
                </a:solidFill>
                <a:latin typeface="+mn-lt"/>
              </a:defRPr>
            </a:lvl8pPr>
            <a:lvl9pPr marL="3886200" indent="-228600">
              <a:lnSpc>
                <a:spcPct val="90000"/>
              </a:lnSpc>
              <a:spcBef>
                <a:spcPts val="500"/>
              </a:spcBef>
              <a:buFont typeface="Arial" panose="020B0604020202020204" pitchFamily="34" charset="0"/>
              <a:buChar char="•"/>
              <a:defRPr sz="1800">
                <a:solidFill>
                  <a:schemeClr val="tx1"/>
                </a:solidFill>
                <a:latin typeface="+mn-lt"/>
              </a:defRPr>
            </a:lvl9pPr>
          </a:lstStyle>
          <a:p>
            <a:r>
              <a:rPr lang="en-GB" dirty="0">
                <a:solidFill>
                  <a:schemeClr val="accent1"/>
                </a:solidFill>
              </a:rPr>
              <a:t>15. Line Block: Do you require the use of PC if there is one team and a level crossing attendant in a line block? </a:t>
            </a:r>
          </a:p>
        </p:txBody>
      </p:sp>
      <p:sp>
        <p:nvSpPr>
          <p:cNvPr id="10" name="Content Placeholder 2">
            <a:extLst>
              <a:ext uri="{FF2B5EF4-FFF2-40B4-BE49-F238E27FC236}">
                <a16:creationId xmlns:a16="http://schemas.microsoft.com/office/drawing/2014/main" id="{AF1328BB-F87F-4DC9-915B-833DDC709F2D}"/>
              </a:ext>
            </a:extLst>
          </p:cNvPr>
          <p:cNvSpPr txBox="1">
            <a:spLocks/>
          </p:cNvSpPr>
          <p:nvPr/>
        </p:nvSpPr>
        <p:spPr bwMode="auto">
          <a:xfrm>
            <a:off x="467543" y="5508848"/>
            <a:ext cx="7632000" cy="728464"/>
          </a:xfrm>
          <a:prstGeom prst="rect">
            <a:avLst/>
          </a:prstGeom>
          <a:noFill/>
          <a:ln w="19050">
            <a:solidFill>
              <a:schemeClr val="accent2"/>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8000" tIns="0" rIns="0" bIns="0" numCol="1" anchor="t" anchorCtr="0" compatLnSpc="1">
            <a:prstTxWarp prst="textNoShape">
              <a:avLst/>
            </a:prstTxWarp>
          </a:bodyPr>
          <a:lstStyle>
            <a:lvl1pPr eaLnBrk="1" hangingPunct="1">
              <a:spcBef>
                <a:spcPct val="20000"/>
              </a:spcBef>
              <a:buClr>
                <a:schemeClr val="folHlink"/>
              </a:buClr>
              <a:buSzPct val="50000"/>
              <a:buFont typeface="Arial" charset="0"/>
              <a:defRPr sz="2400" i="1">
                <a:solidFill>
                  <a:schemeClr val="accent2"/>
                </a:solidFill>
                <a:latin typeface="Calibri" panose="020F0502020204030204" pitchFamily="34" charset="0"/>
              </a:defRPr>
            </a:lvl1pPr>
            <a:lvl2pPr marL="361950" indent="-180975" eaLnBrk="1" hangingPunct="1">
              <a:spcBef>
                <a:spcPct val="20000"/>
              </a:spcBef>
              <a:buClr>
                <a:schemeClr val="folHlink"/>
              </a:buClr>
              <a:buSzPct val="50000"/>
              <a:buFont typeface="Arial" charset="0"/>
              <a:buChar char="►"/>
              <a:defRPr>
                <a:solidFill>
                  <a:schemeClr val="tx1"/>
                </a:solidFill>
                <a:latin typeface="+mn-lt"/>
              </a:defRPr>
            </a:lvl2pPr>
            <a:lvl3pPr marL="808038" indent="-180975" eaLnBrk="1" hangingPunct="1">
              <a:spcBef>
                <a:spcPct val="20000"/>
              </a:spcBef>
              <a:buClr>
                <a:schemeClr val="folHlink"/>
              </a:buClr>
              <a:buChar char="•"/>
              <a:defRPr>
                <a:solidFill>
                  <a:schemeClr val="tx1"/>
                </a:solidFill>
                <a:latin typeface="+mn-lt"/>
              </a:defRPr>
            </a:lvl3pPr>
            <a:lvl4pPr marL="1255713" indent="-179388" eaLnBrk="1" hangingPunct="1">
              <a:spcBef>
                <a:spcPct val="20000"/>
              </a:spcBef>
              <a:buClr>
                <a:schemeClr val="folHlink"/>
              </a:buClr>
              <a:buFont typeface="Arial" charset="0"/>
              <a:buChar char="-"/>
              <a:defRPr>
                <a:solidFill>
                  <a:schemeClr val="tx1"/>
                </a:solidFill>
                <a:latin typeface="+mn-lt"/>
              </a:defRPr>
            </a:lvl4pPr>
            <a:lvl5pPr marL="1703388" indent="-179388" eaLnBrk="1" hangingPunct="1">
              <a:spcBef>
                <a:spcPct val="20000"/>
              </a:spcBef>
              <a:buClr>
                <a:schemeClr val="folHlink"/>
              </a:buClr>
              <a:defRPr>
                <a:solidFill>
                  <a:schemeClr val="tx1"/>
                </a:solidFill>
                <a:latin typeface="+mn-lt"/>
              </a:defRPr>
            </a:lvl5pPr>
            <a:lvl6pPr marL="2514600" indent="-228600">
              <a:lnSpc>
                <a:spcPct val="90000"/>
              </a:lnSpc>
              <a:spcBef>
                <a:spcPts val="500"/>
              </a:spcBef>
              <a:buFont typeface="Arial" panose="020B0604020202020204" pitchFamily="34" charset="0"/>
              <a:buChar char="•"/>
              <a:defRPr sz="1800">
                <a:solidFill>
                  <a:schemeClr val="tx1"/>
                </a:solidFill>
                <a:latin typeface="+mn-lt"/>
              </a:defRPr>
            </a:lvl6pPr>
            <a:lvl7pPr marL="2971800" indent="-228600">
              <a:lnSpc>
                <a:spcPct val="90000"/>
              </a:lnSpc>
              <a:spcBef>
                <a:spcPts val="500"/>
              </a:spcBef>
              <a:buFont typeface="Arial" panose="020B0604020202020204" pitchFamily="34" charset="0"/>
              <a:buChar char="•"/>
              <a:defRPr sz="1800">
                <a:solidFill>
                  <a:schemeClr val="tx1"/>
                </a:solidFill>
                <a:latin typeface="+mn-lt"/>
              </a:defRPr>
            </a:lvl7pPr>
            <a:lvl8pPr marL="3429000" indent="-228600">
              <a:lnSpc>
                <a:spcPct val="90000"/>
              </a:lnSpc>
              <a:spcBef>
                <a:spcPts val="500"/>
              </a:spcBef>
              <a:buFont typeface="Arial" panose="020B0604020202020204" pitchFamily="34" charset="0"/>
              <a:buChar char="•"/>
              <a:defRPr sz="1800">
                <a:solidFill>
                  <a:schemeClr val="tx1"/>
                </a:solidFill>
                <a:latin typeface="+mn-lt"/>
              </a:defRPr>
            </a:lvl8pPr>
            <a:lvl9pPr marL="3886200" indent="-228600">
              <a:lnSpc>
                <a:spcPct val="90000"/>
              </a:lnSpc>
              <a:spcBef>
                <a:spcPts val="500"/>
              </a:spcBef>
              <a:buFont typeface="Arial" panose="020B0604020202020204" pitchFamily="34" charset="0"/>
              <a:buChar char="•"/>
              <a:defRPr sz="1800">
                <a:solidFill>
                  <a:schemeClr val="tx1"/>
                </a:solidFill>
                <a:latin typeface="+mn-lt"/>
              </a:defRPr>
            </a:lvl9pPr>
          </a:lstStyle>
          <a:p>
            <a:r>
              <a:rPr lang="en-GB" dirty="0">
                <a:solidFill>
                  <a:schemeClr val="accent1"/>
                </a:solidFill>
              </a:rPr>
              <a:t>16. Line Block: When do you require additional protection for a line block? </a:t>
            </a:r>
          </a:p>
        </p:txBody>
      </p:sp>
    </p:spTree>
    <p:extLst>
      <p:ext uri="{BB962C8B-B14F-4D97-AF65-F5344CB8AC3E}">
        <p14:creationId xmlns:p14="http://schemas.microsoft.com/office/powerpoint/2010/main" val="22001664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C912922-EE78-4EBA-83C6-D2AAEA80AA17}"/>
              </a:ext>
            </a:extLst>
          </p:cNvPr>
          <p:cNvSpPr>
            <a:spLocks noGrp="1"/>
          </p:cNvSpPr>
          <p:nvPr>
            <p:ph type="title"/>
          </p:nvPr>
        </p:nvSpPr>
        <p:spPr>
          <a:xfrm>
            <a:off x="2195736" y="188640"/>
            <a:ext cx="3543000" cy="641350"/>
          </a:xfrm>
        </p:spPr>
        <p:txBody>
          <a:bodyPr/>
          <a:lstStyle/>
          <a:p>
            <a:r>
              <a:rPr lang="en-GB" sz="2400" dirty="0"/>
              <a:t>Safety Hour Questions</a:t>
            </a:r>
            <a:endParaRPr lang="en-GB" sz="2400" b="1" dirty="0"/>
          </a:p>
        </p:txBody>
      </p:sp>
      <p:pic>
        <p:nvPicPr>
          <p:cNvPr id="5" name="Picture 4">
            <a:extLst>
              <a:ext uri="{FF2B5EF4-FFF2-40B4-BE49-F238E27FC236}">
                <a16:creationId xmlns:a16="http://schemas.microsoft.com/office/drawing/2014/main" id="{C8719898-C037-436A-B942-D13174DB4CE8}"/>
              </a:ext>
            </a:extLst>
          </p:cNvPr>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0"/>
            <a:ext cx="1979712" cy="708794"/>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2">
            <a:extLst>
              <a:ext uri="{FF2B5EF4-FFF2-40B4-BE49-F238E27FC236}">
                <a16:creationId xmlns:a16="http://schemas.microsoft.com/office/drawing/2014/main" id="{0BFEAA02-A460-44B8-AE25-18F234114ECF}"/>
              </a:ext>
            </a:extLst>
          </p:cNvPr>
          <p:cNvSpPr>
            <a:spLocks noGrp="1"/>
          </p:cNvSpPr>
          <p:nvPr>
            <p:ph idx="1"/>
          </p:nvPr>
        </p:nvSpPr>
        <p:spPr>
          <a:xfrm>
            <a:off x="455317" y="685496"/>
            <a:ext cx="7632000" cy="1118131"/>
          </a:xfrm>
          <a:noFill/>
          <a:ln w="19050">
            <a:solidFill>
              <a:schemeClr val="accent2"/>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8000" tIns="0" rIns="0" bIns="0" numCol="1" anchor="t" anchorCtr="0" compatLnSpc="1">
            <a:prstTxWarp prst="textNoShape">
              <a:avLst/>
            </a:prstTxWarp>
          </a:bodyPr>
          <a:lstStyle/>
          <a:p>
            <a:r>
              <a:rPr lang="en-GB" sz="2400" i="1" dirty="0">
                <a:solidFill>
                  <a:schemeClr val="accent1"/>
                </a:solidFill>
                <a:latin typeface="Calibri" panose="020F0502020204030204" pitchFamily="34" charset="0"/>
              </a:rPr>
              <a:t>17. Responsibilities: Who is responsible for ensuring the line is safe for the passage of trains, after undertaking work (other than the Engineering Supervisor)?</a:t>
            </a:r>
          </a:p>
        </p:txBody>
      </p:sp>
      <p:sp>
        <p:nvSpPr>
          <p:cNvPr id="7" name="Content Placeholder 2">
            <a:extLst>
              <a:ext uri="{FF2B5EF4-FFF2-40B4-BE49-F238E27FC236}">
                <a16:creationId xmlns:a16="http://schemas.microsoft.com/office/drawing/2014/main" id="{2FB0F507-AD52-4241-BD6C-5DDF9BD48661}"/>
              </a:ext>
            </a:extLst>
          </p:cNvPr>
          <p:cNvSpPr txBox="1">
            <a:spLocks/>
          </p:cNvSpPr>
          <p:nvPr/>
        </p:nvSpPr>
        <p:spPr bwMode="auto">
          <a:xfrm>
            <a:off x="455318" y="1967238"/>
            <a:ext cx="7632000" cy="707639"/>
          </a:xfrm>
          <a:prstGeom prst="rect">
            <a:avLst/>
          </a:prstGeom>
          <a:noFill/>
          <a:ln w="19050">
            <a:solidFill>
              <a:schemeClr val="accent2"/>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8000" tIns="0" rIns="0" bIns="0" numCol="1" anchor="t" anchorCtr="0" compatLnSpc="1">
            <a:prstTxWarp prst="textNoShape">
              <a:avLst/>
            </a:prstTxWarp>
          </a:bodyPr>
          <a:lstStyle>
            <a:lvl1pPr eaLnBrk="1" hangingPunct="1">
              <a:spcBef>
                <a:spcPct val="20000"/>
              </a:spcBef>
              <a:buClr>
                <a:schemeClr val="folHlink"/>
              </a:buClr>
              <a:buSzPct val="50000"/>
              <a:buFont typeface="Arial" charset="0"/>
              <a:defRPr sz="2400" i="1">
                <a:solidFill>
                  <a:schemeClr val="accent2"/>
                </a:solidFill>
                <a:latin typeface="Calibri" panose="020F0502020204030204" pitchFamily="34" charset="0"/>
              </a:defRPr>
            </a:lvl1pPr>
            <a:lvl2pPr marL="361950" indent="-180975" eaLnBrk="1" hangingPunct="1">
              <a:spcBef>
                <a:spcPct val="20000"/>
              </a:spcBef>
              <a:buClr>
                <a:schemeClr val="folHlink"/>
              </a:buClr>
              <a:buSzPct val="50000"/>
              <a:buFont typeface="Arial" charset="0"/>
              <a:buChar char="►"/>
              <a:defRPr>
                <a:solidFill>
                  <a:schemeClr val="tx1"/>
                </a:solidFill>
                <a:latin typeface="+mn-lt"/>
              </a:defRPr>
            </a:lvl2pPr>
            <a:lvl3pPr marL="808038" indent="-180975" eaLnBrk="1" hangingPunct="1">
              <a:spcBef>
                <a:spcPct val="20000"/>
              </a:spcBef>
              <a:buClr>
                <a:schemeClr val="folHlink"/>
              </a:buClr>
              <a:buChar char="•"/>
              <a:defRPr>
                <a:solidFill>
                  <a:schemeClr val="tx1"/>
                </a:solidFill>
                <a:latin typeface="+mn-lt"/>
              </a:defRPr>
            </a:lvl3pPr>
            <a:lvl4pPr marL="1255713" indent="-179388" eaLnBrk="1" hangingPunct="1">
              <a:spcBef>
                <a:spcPct val="20000"/>
              </a:spcBef>
              <a:buClr>
                <a:schemeClr val="folHlink"/>
              </a:buClr>
              <a:buFont typeface="Arial" charset="0"/>
              <a:buChar char="-"/>
              <a:defRPr>
                <a:solidFill>
                  <a:schemeClr val="tx1"/>
                </a:solidFill>
                <a:latin typeface="+mn-lt"/>
              </a:defRPr>
            </a:lvl4pPr>
            <a:lvl5pPr marL="1703388" indent="-179388" eaLnBrk="1" hangingPunct="1">
              <a:spcBef>
                <a:spcPct val="20000"/>
              </a:spcBef>
              <a:buClr>
                <a:schemeClr val="folHlink"/>
              </a:buClr>
              <a:defRPr>
                <a:solidFill>
                  <a:schemeClr val="tx1"/>
                </a:solidFill>
                <a:latin typeface="+mn-lt"/>
              </a:defRPr>
            </a:lvl5pPr>
            <a:lvl6pPr marL="2514600" indent="-228600">
              <a:lnSpc>
                <a:spcPct val="90000"/>
              </a:lnSpc>
              <a:spcBef>
                <a:spcPts val="500"/>
              </a:spcBef>
              <a:buFont typeface="Arial" panose="020B0604020202020204" pitchFamily="34" charset="0"/>
              <a:buChar char="•"/>
              <a:defRPr sz="1800">
                <a:solidFill>
                  <a:schemeClr val="tx1"/>
                </a:solidFill>
                <a:latin typeface="+mn-lt"/>
              </a:defRPr>
            </a:lvl6pPr>
            <a:lvl7pPr marL="2971800" indent="-228600">
              <a:lnSpc>
                <a:spcPct val="90000"/>
              </a:lnSpc>
              <a:spcBef>
                <a:spcPts val="500"/>
              </a:spcBef>
              <a:buFont typeface="Arial" panose="020B0604020202020204" pitchFamily="34" charset="0"/>
              <a:buChar char="•"/>
              <a:defRPr sz="1800">
                <a:solidFill>
                  <a:schemeClr val="tx1"/>
                </a:solidFill>
                <a:latin typeface="+mn-lt"/>
              </a:defRPr>
            </a:lvl7pPr>
            <a:lvl8pPr marL="3429000" indent="-228600">
              <a:lnSpc>
                <a:spcPct val="90000"/>
              </a:lnSpc>
              <a:spcBef>
                <a:spcPts val="500"/>
              </a:spcBef>
              <a:buFont typeface="Arial" panose="020B0604020202020204" pitchFamily="34" charset="0"/>
              <a:buChar char="•"/>
              <a:defRPr sz="1800">
                <a:solidFill>
                  <a:schemeClr val="tx1"/>
                </a:solidFill>
                <a:latin typeface="+mn-lt"/>
              </a:defRPr>
            </a:lvl8pPr>
            <a:lvl9pPr marL="3886200" indent="-228600">
              <a:lnSpc>
                <a:spcPct val="90000"/>
              </a:lnSpc>
              <a:spcBef>
                <a:spcPts val="500"/>
              </a:spcBef>
              <a:buFont typeface="Arial" panose="020B0604020202020204" pitchFamily="34" charset="0"/>
              <a:buChar char="•"/>
              <a:defRPr sz="1800">
                <a:solidFill>
                  <a:schemeClr val="tx1"/>
                </a:solidFill>
                <a:latin typeface="+mn-lt"/>
              </a:defRPr>
            </a:lvl9pPr>
          </a:lstStyle>
          <a:p>
            <a:r>
              <a:rPr lang="en-GB" dirty="0">
                <a:solidFill>
                  <a:schemeClr val="accent1"/>
                </a:solidFill>
              </a:rPr>
              <a:t>18. Responsibilities: What paperwork should a level crossing attendant have? </a:t>
            </a:r>
          </a:p>
        </p:txBody>
      </p:sp>
      <p:sp>
        <p:nvSpPr>
          <p:cNvPr id="8" name="Content Placeholder 2">
            <a:extLst>
              <a:ext uri="{FF2B5EF4-FFF2-40B4-BE49-F238E27FC236}">
                <a16:creationId xmlns:a16="http://schemas.microsoft.com/office/drawing/2014/main" id="{E130BE1E-1687-4079-84AB-3769C9215908}"/>
              </a:ext>
            </a:extLst>
          </p:cNvPr>
          <p:cNvSpPr txBox="1">
            <a:spLocks/>
          </p:cNvSpPr>
          <p:nvPr/>
        </p:nvSpPr>
        <p:spPr bwMode="auto">
          <a:xfrm>
            <a:off x="455318" y="2881740"/>
            <a:ext cx="7632000" cy="707639"/>
          </a:xfrm>
          <a:prstGeom prst="rect">
            <a:avLst/>
          </a:prstGeom>
          <a:noFill/>
          <a:ln w="19050">
            <a:solidFill>
              <a:schemeClr val="accent2"/>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8000" tIns="0" rIns="0" bIns="0" numCol="1" anchor="t" anchorCtr="0" compatLnSpc="1">
            <a:prstTxWarp prst="textNoShape">
              <a:avLst/>
            </a:prstTxWarp>
          </a:bodyPr>
          <a:lstStyle>
            <a:lvl1pPr eaLnBrk="1" hangingPunct="1">
              <a:spcBef>
                <a:spcPct val="20000"/>
              </a:spcBef>
              <a:buClr>
                <a:schemeClr val="folHlink"/>
              </a:buClr>
              <a:buSzPct val="50000"/>
              <a:buFont typeface="Arial" charset="0"/>
              <a:defRPr sz="2400" i="1">
                <a:solidFill>
                  <a:schemeClr val="accent2"/>
                </a:solidFill>
                <a:latin typeface="Calibri" panose="020F0502020204030204" pitchFamily="34" charset="0"/>
              </a:defRPr>
            </a:lvl1pPr>
            <a:lvl2pPr marL="361950" indent="-180975" eaLnBrk="1" hangingPunct="1">
              <a:spcBef>
                <a:spcPct val="20000"/>
              </a:spcBef>
              <a:buClr>
                <a:schemeClr val="folHlink"/>
              </a:buClr>
              <a:buSzPct val="50000"/>
              <a:buFont typeface="Arial" charset="0"/>
              <a:buChar char="►"/>
              <a:defRPr>
                <a:solidFill>
                  <a:schemeClr val="tx1"/>
                </a:solidFill>
                <a:latin typeface="+mn-lt"/>
              </a:defRPr>
            </a:lvl2pPr>
            <a:lvl3pPr marL="808038" indent="-180975" eaLnBrk="1" hangingPunct="1">
              <a:spcBef>
                <a:spcPct val="20000"/>
              </a:spcBef>
              <a:buClr>
                <a:schemeClr val="folHlink"/>
              </a:buClr>
              <a:buChar char="•"/>
              <a:defRPr>
                <a:solidFill>
                  <a:schemeClr val="tx1"/>
                </a:solidFill>
                <a:latin typeface="+mn-lt"/>
              </a:defRPr>
            </a:lvl3pPr>
            <a:lvl4pPr marL="1255713" indent="-179388" eaLnBrk="1" hangingPunct="1">
              <a:spcBef>
                <a:spcPct val="20000"/>
              </a:spcBef>
              <a:buClr>
                <a:schemeClr val="folHlink"/>
              </a:buClr>
              <a:buFont typeface="Arial" charset="0"/>
              <a:buChar char="-"/>
              <a:defRPr>
                <a:solidFill>
                  <a:schemeClr val="tx1"/>
                </a:solidFill>
                <a:latin typeface="+mn-lt"/>
              </a:defRPr>
            </a:lvl4pPr>
            <a:lvl5pPr marL="1703388" indent="-179388" eaLnBrk="1" hangingPunct="1">
              <a:spcBef>
                <a:spcPct val="20000"/>
              </a:spcBef>
              <a:buClr>
                <a:schemeClr val="folHlink"/>
              </a:buClr>
              <a:defRPr>
                <a:solidFill>
                  <a:schemeClr val="tx1"/>
                </a:solidFill>
                <a:latin typeface="+mn-lt"/>
              </a:defRPr>
            </a:lvl5pPr>
            <a:lvl6pPr marL="2514600" indent="-228600">
              <a:lnSpc>
                <a:spcPct val="90000"/>
              </a:lnSpc>
              <a:spcBef>
                <a:spcPts val="500"/>
              </a:spcBef>
              <a:buFont typeface="Arial" panose="020B0604020202020204" pitchFamily="34" charset="0"/>
              <a:buChar char="•"/>
              <a:defRPr sz="1800">
                <a:solidFill>
                  <a:schemeClr val="tx1"/>
                </a:solidFill>
                <a:latin typeface="+mn-lt"/>
              </a:defRPr>
            </a:lvl6pPr>
            <a:lvl7pPr marL="2971800" indent="-228600">
              <a:lnSpc>
                <a:spcPct val="90000"/>
              </a:lnSpc>
              <a:spcBef>
                <a:spcPts val="500"/>
              </a:spcBef>
              <a:buFont typeface="Arial" panose="020B0604020202020204" pitchFamily="34" charset="0"/>
              <a:buChar char="•"/>
              <a:defRPr sz="1800">
                <a:solidFill>
                  <a:schemeClr val="tx1"/>
                </a:solidFill>
                <a:latin typeface="+mn-lt"/>
              </a:defRPr>
            </a:lvl7pPr>
            <a:lvl8pPr marL="3429000" indent="-228600">
              <a:lnSpc>
                <a:spcPct val="90000"/>
              </a:lnSpc>
              <a:spcBef>
                <a:spcPts val="500"/>
              </a:spcBef>
              <a:buFont typeface="Arial" panose="020B0604020202020204" pitchFamily="34" charset="0"/>
              <a:buChar char="•"/>
              <a:defRPr sz="1800">
                <a:solidFill>
                  <a:schemeClr val="tx1"/>
                </a:solidFill>
                <a:latin typeface="+mn-lt"/>
              </a:defRPr>
            </a:lvl8pPr>
            <a:lvl9pPr marL="3886200" indent="-228600">
              <a:lnSpc>
                <a:spcPct val="90000"/>
              </a:lnSpc>
              <a:spcBef>
                <a:spcPts val="500"/>
              </a:spcBef>
              <a:buFont typeface="Arial" panose="020B0604020202020204" pitchFamily="34" charset="0"/>
              <a:buChar char="•"/>
              <a:defRPr sz="1800">
                <a:solidFill>
                  <a:schemeClr val="tx1"/>
                </a:solidFill>
                <a:latin typeface="+mn-lt"/>
              </a:defRPr>
            </a:lvl9pPr>
          </a:lstStyle>
          <a:p>
            <a:r>
              <a:rPr lang="en-GB" dirty="0">
                <a:solidFill>
                  <a:schemeClr val="accent1"/>
                </a:solidFill>
              </a:rPr>
              <a:t>19. Responsibilities: What is your expectation as a PIC involved in the planning process? </a:t>
            </a:r>
          </a:p>
        </p:txBody>
      </p:sp>
      <p:sp>
        <p:nvSpPr>
          <p:cNvPr id="9" name="Content Placeholder 2">
            <a:extLst>
              <a:ext uri="{FF2B5EF4-FFF2-40B4-BE49-F238E27FC236}">
                <a16:creationId xmlns:a16="http://schemas.microsoft.com/office/drawing/2014/main" id="{954A1D5B-BFDB-4970-A667-D40E5139B948}"/>
              </a:ext>
            </a:extLst>
          </p:cNvPr>
          <p:cNvSpPr txBox="1">
            <a:spLocks/>
          </p:cNvSpPr>
          <p:nvPr/>
        </p:nvSpPr>
        <p:spPr bwMode="auto">
          <a:xfrm>
            <a:off x="455318" y="3796242"/>
            <a:ext cx="7632000" cy="1068394"/>
          </a:xfrm>
          <a:prstGeom prst="rect">
            <a:avLst/>
          </a:prstGeom>
          <a:noFill/>
          <a:ln w="19050">
            <a:solidFill>
              <a:schemeClr val="accent2"/>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8000" tIns="0" rIns="0" bIns="0" numCol="1" anchor="t" anchorCtr="0" compatLnSpc="1">
            <a:prstTxWarp prst="textNoShape">
              <a:avLst/>
            </a:prstTxWarp>
          </a:bodyPr>
          <a:lstStyle>
            <a:lvl1pPr eaLnBrk="1" hangingPunct="1">
              <a:spcBef>
                <a:spcPct val="20000"/>
              </a:spcBef>
              <a:buClr>
                <a:schemeClr val="folHlink"/>
              </a:buClr>
              <a:buSzPct val="50000"/>
              <a:buFont typeface="Arial" charset="0"/>
              <a:defRPr sz="2400" i="1">
                <a:solidFill>
                  <a:schemeClr val="accent2"/>
                </a:solidFill>
                <a:latin typeface="Calibri" panose="020F0502020204030204" pitchFamily="34" charset="0"/>
              </a:defRPr>
            </a:lvl1pPr>
            <a:lvl2pPr marL="361950" indent="-180975" eaLnBrk="1" hangingPunct="1">
              <a:spcBef>
                <a:spcPct val="20000"/>
              </a:spcBef>
              <a:buClr>
                <a:schemeClr val="folHlink"/>
              </a:buClr>
              <a:buSzPct val="50000"/>
              <a:buFont typeface="Arial" charset="0"/>
              <a:buChar char="►"/>
              <a:defRPr>
                <a:solidFill>
                  <a:schemeClr val="tx1"/>
                </a:solidFill>
                <a:latin typeface="+mn-lt"/>
              </a:defRPr>
            </a:lvl2pPr>
            <a:lvl3pPr marL="808038" indent="-180975" eaLnBrk="1" hangingPunct="1">
              <a:spcBef>
                <a:spcPct val="20000"/>
              </a:spcBef>
              <a:buClr>
                <a:schemeClr val="folHlink"/>
              </a:buClr>
              <a:buChar char="•"/>
              <a:defRPr>
                <a:solidFill>
                  <a:schemeClr val="tx1"/>
                </a:solidFill>
                <a:latin typeface="+mn-lt"/>
              </a:defRPr>
            </a:lvl3pPr>
            <a:lvl4pPr marL="1255713" indent="-179388" eaLnBrk="1" hangingPunct="1">
              <a:spcBef>
                <a:spcPct val="20000"/>
              </a:spcBef>
              <a:buClr>
                <a:schemeClr val="folHlink"/>
              </a:buClr>
              <a:buFont typeface="Arial" charset="0"/>
              <a:buChar char="-"/>
              <a:defRPr>
                <a:solidFill>
                  <a:schemeClr val="tx1"/>
                </a:solidFill>
                <a:latin typeface="+mn-lt"/>
              </a:defRPr>
            </a:lvl4pPr>
            <a:lvl5pPr marL="1703388" indent="-179388" eaLnBrk="1" hangingPunct="1">
              <a:spcBef>
                <a:spcPct val="20000"/>
              </a:spcBef>
              <a:buClr>
                <a:schemeClr val="folHlink"/>
              </a:buClr>
              <a:defRPr>
                <a:solidFill>
                  <a:schemeClr val="tx1"/>
                </a:solidFill>
                <a:latin typeface="+mn-lt"/>
              </a:defRPr>
            </a:lvl5pPr>
            <a:lvl6pPr marL="2514600" indent="-228600">
              <a:lnSpc>
                <a:spcPct val="90000"/>
              </a:lnSpc>
              <a:spcBef>
                <a:spcPts val="500"/>
              </a:spcBef>
              <a:buFont typeface="Arial" panose="020B0604020202020204" pitchFamily="34" charset="0"/>
              <a:buChar char="•"/>
              <a:defRPr sz="1800">
                <a:solidFill>
                  <a:schemeClr val="tx1"/>
                </a:solidFill>
                <a:latin typeface="+mn-lt"/>
              </a:defRPr>
            </a:lvl6pPr>
            <a:lvl7pPr marL="2971800" indent="-228600">
              <a:lnSpc>
                <a:spcPct val="90000"/>
              </a:lnSpc>
              <a:spcBef>
                <a:spcPts val="500"/>
              </a:spcBef>
              <a:buFont typeface="Arial" panose="020B0604020202020204" pitchFamily="34" charset="0"/>
              <a:buChar char="•"/>
              <a:defRPr sz="1800">
                <a:solidFill>
                  <a:schemeClr val="tx1"/>
                </a:solidFill>
                <a:latin typeface="+mn-lt"/>
              </a:defRPr>
            </a:lvl7pPr>
            <a:lvl8pPr marL="3429000" indent="-228600">
              <a:lnSpc>
                <a:spcPct val="90000"/>
              </a:lnSpc>
              <a:spcBef>
                <a:spcPts val="500"/>
              </a:spcBef>
              <a:buFont typeface="Arial" panose="020B0604020202020204" pitchFamily="34" charset="0"/>
              <a:buChar char="•"/>
              <a:defRPr sz="1800">
                <a:solidFill>
                  <a:schemeClr val="tx1"/>
                </a:solidFill>
                <a:latin typeface="+mn-lt"/>
              </a:defRPr>
            </a:lvl8pPr>
            <a:lvl9pPr marL="3886200" indent="-228600">
              <a:lnSpc>
                <a:spcPct val="90000"/>
              </a:lnSpc>
              <a:spcBef>
                <a:spcPts val="500"/>
              </a:spcBef>
              <a:buFont typeface="Arial" panose="020B0604020202020204" pitchFamily="34" charset="0"/>
              <a:buChar char="•"/>
              <a:defRPr sz="1800">
                <a:solidFill>
                  <a:schemeClr val="tx1"/>
                </a:solidFill>
                <a:latin typeface="+mn-lt"/>
              </a:defRPr>
            </a:lvl9pPr>
          </a:lstStyle>
          <a:p>
            <a:r>
              <a:rPr lang="en-GB" dirty="0">
                <a:solidFill>
                  <a:schemeClr val="accent1"/>
                </a:solidFill>
              </a:rPr>
              <a:t>20. Responsibilities: Who is responsible for the following; keeping the work group safe, the site safe, identified risks controlled, conflict between sites? </a:t>
            </a:r>
          </a:p>
        </p:txBody>
      </p:sp>
      <p:sp>
        <p:nvSpPr>
          <p:cNvPr id="10" name="Content Placeholder 2">
            <a:extLst>
              <a:ext uri="{FF2B5EF4-FFF2-40B4-BE49-F238E27FC236}">
                <a16:creationId xmlns:a16="http://schemas.microsoft.com/office/drawing/2014/main" id="{F156F092-7887-4CA4-A6E3-3A133CED33A9}"/>
              </a:ext>
            </a:extLst>
          </p:cNvPr>
          <p:cNvSpPr txBox="1">
            <a:spLocks/>
          </p:cNvSpPr>
          <p:nvPr/>
        </p:nvSpPr>
        <p:spPr bwMode="auto">
          <a:xfrm>
            <a:off x="455317" y="5017493"/>
            <a:ext cx="7632000" cy="346882"/>
          </a:xfrm>
          <a:prstGeom prst="rect">
            <a:avLst/>
          </a:prstGeom>
          <a:noFill/>
          <a:ln w="19050">
            <a:solidFill>
              <a:schemeClr val="accent2"/>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8000" tIns="0" rIns="0" bIns="0" numCol="1" anchor="t" anchorCtr="0" compatLnSpc="1">
            <a:prstTxWarp prst="textNoShape">
              <a:avLst/>
            </a:prstTxWarp>
          </a:bodyPr>
          <a:lstStyle>
            <a:lvl1pPr eaLnBrk="1" hangingPunct="1">
              <a:spcBef>
                <a:spcPct val="20000"/>
              </a:spcBef>
              <a:buClr>
                <a:schemeClr val="folHlink"/>
              </a:buClr>
              <a:buSzPct val="50000"/>
              <a:buFont typeface="Arial" charset="0"/>
              <a:defRPr sz="2400" i="1">
                <a:solidFill>
                  <a:schemeClr val="accent2"/>
                </a:solidFill>
                <a:latin typeface="Calibri" panose="020F0502020204030204" pitchFamily="34" charset="0"/>
              </a:defRPr>
            </a:lvl1pPr>
            <a:lvl2pPr marL="361950" indent="-180975" eaLnBrk="1" hangingPunct="1">
              <a:spcBef>
                <a:spcPct val="20000"/>
              </a:spcBef>
              <a:buClr>
                <a:schemeClr val="folHlink"/>
              </a:buClr>
              <a:buSzPct val="50000"/>
              <a:buFont typeface="Arial" charset="0"/>
              <a:buChar char="►"/>
              <a:defRPr>
                <a:solidFill>
                  <a:schemeClr val="tx1"/>
                </a:solidFill>
                <a:latin typeface="+mn-lt"/>
              </a:defRPr>
            </a:lvl2pPr>
            <a:lvl3pPr marL="808038" indent="-180975" eaLnBrk="1" hangingPunct="1">
              <a:spcBef>
                <a:spcPct val="20000"/>
              </a:spcBef>
              <a:buClr>
                <a:schemeClr val="folHlink"/>
              </a:buClr>
              <a:buChar char="•"/>
              <a:defRPr>
                <a:solidFill>
                  <a:schemeClr val="tx1"/>
                </a:solidFill>
                <a:latin typeface="+mn-lt"/>
              </a:defRPr>
            </a:lvl3pPr>
            <a:lvl4pPr marL="1255713" indent="-179388" eaLnBrk="1" hangingPunct="1">
              <a:spcBef>
                <a:spcPct val="20000"/>
              </a:spcBef>
              <a:buClr>
                <a:schemeClr val="folHlink"/>
              </a:buClr>
              <a:buFont typeface="Arial" charset="0"/>
              <a:buChar char="-"/>
              <a:defRPr>
                <a:solidFill>
                  <a:schemeClr val="tx1"/>
                </a:solidFill>
                <a:latin typeface="+mn-lt"/>
              </a:defRPr>
            </a:lvl4pPr>
            <a:lvl5pPr marL="1703388" indent="-179388" eaLnBrk="1" hangingPunct="1">
              <a:spcBef>
                <a:spcPct val="20000"/>
              </a:spcBef>
              <a:buClr>
                <a:schemeClr val="folHlink"/>
              </a:buClr>
              <a:defRPr>
                <a:solidFill>
                  <a:schemeClr val="tx1"/>
                </a:solidFill>
                <a:latin typeface="+mn-lt"/>
              </a:defRPr>
            </a:lvl5pPr>
            <a:lvl6pPr marL="2514600" indent="-228600">
              <a:lnSpc>
                <a:spcPct val="90000"/>
              </a:lnSpc>
              <a:spcBef>
                <a:spcPts val="500"/>
              </a:spcBef>
              <a:buFont typeface="Arial" panose="020B0604020202020204" pitchFamily="34" charset="0"/>
              <a:buChar char="•"/>
              <a:defRPr sz="1800">
                <a:solidFill>
                  <a:schemeClr val="tx1"/>
                </a:solidFill>
                <a:latin typeface="+mn-lt"/>
              </a:defRPr>
            </a:lvl6pPr>
            <a:lvl7pPr marL="2971800" indent="-228600">
              <a:lnSpc>
                <a:spcPct val="90000"/>
              </a:lnSpc>
              <a:spcBef>
                <a:spcPts val="500"/>
              </a:spcBef>
              <a:buFont typeface="Arial" panose="020B0604020202020204" pitchFamily="34" charset="0"/>
              <a:buChar char="•"/>
              <a:defRPr sz="1800">
                <a:solidFill>
                  <a:schemeClr val="tx1"/>
                </a:solidFill>
                <a:latin typeface="+mn-lt"/>
              </a:defRPr>
            </a:lvl7pPr>
            <a:lvl8pPr marL="3429000" indent="-228600">
              <a:lnSpc>
                <a:spcPct val="90000"/>
              </a:lnSpc>
              <a:spcBef>
                <a:spcPts val="500"/>
              </a:spcBef>
              <a:buFont typeface="Arial" panose="020B0604020202020204" pitchFamily="34" charset="0"/>
              <a:buChar char="•"/>
              <a:defRPr sz="1800">
                <a:solidFill>
                  <a:schemeClr val="tx1"/>
                </a:solidFill>
                <a:latin typeface="+mn-lt"/>
              </a:defRPr>
            </a:lvl8pPr>
            <a:lvl9pPr marL="3886200" indent="-228600">
              <a:lnSpc>
                <a:spcPct val="90000"/>
              </a:lnSpc>
              <a:spcBef>
                <a:spcPts val="500"/>
              </a:spcBef>
              <a:buFont typeface="Arial" panose="020B0604020202020204" pitchFamily="34" charset="0"/>
              <a:buChar char="•"/>
              <a:defRPr sz="1800">
                <a:solidFill>
                  <a:schemeClr val="tx1"/>
                </a:solidFill>
                <a:latin typeface="+mn-lt"/>
              </a:defRPr>
            </a:lvl9pPr>
          </a:lstStyle>
          <a:p>
            <a:r>
              <a:rPr lang="en-GB" dirty="0">
                <a:solidFill>
                  <a:schemeClr val="accent1"/>
                </a:solidFill>
              </a:rPr>
              <a:t>21. Responsibilities: Does the pilot man need a SWP? </a:t>
            </a:r>
          </a:p>
        </p:txBody>
      </p:sp>
      <p:sp>
        <p:nvSpPr>
          <p:cNvPr id="12" name="Content Placeholder 2">
            <a:extLst>
              <a:ext uri="{FF2B5EF4-FFF2-40B4-BE49-F238E27FC236}">
                <a16:creationId xmlns:a16="http://schemas.microsoft.com/office/drawing/2014/main" id="{90F6D995-2B26-4C51-A566-BB29A026EF31}"/>
              </a:ext>
            </a:extLst>
          </p:cNvPr>
          <p:cNvSpPr txBox="1">
            <a:spLocks/>
          </p:cNvSpPr>
          <p:nvPr/>
        </p:nvSpPr>
        <p:spPr bwMode="auto">
          <a:xfrm>
            <a:off x="455318" y="5517232"/>
            <a:ext cx="7632000" cy="843209"/>
          </a:xfrm>
          <a:prstGeom prst="rect">
            <a:avLst/>
          </a:prstGeom>
          <a:noFill/>
          <a:ln w="19050">
            <a:solidFill>
              <a:schemeClr val="accent2"/>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8000" tIns="0" rIns="0" bIns="0" numCol="1" anchor="t" anchorCtr="0" compatLnSpc="1">
            <a:prstTxWarp prst="textNoShape">
              <a:avLst/>
            </a:prstTxWarp>
          </a:bodyPr>
          <a:lstStyle>
            <a:lvl1pPr eaLnBrk="1" hangingPunct="1">
              <a:spcBef>
                <a:spcPct val="20000"/>
              </a:spcBef>
              <a:buClr>
                <a:schemeClr val="folHlink"/>
              </a:buClr>
              <a:buSzPct val="50000"/>
              <a:buFont typeface="Arial" charset="0"/>
              <a:defRPr sz="2400" i="1">
                <a:solidFill>
                  <a:schemeClr val="accent2"/>
                </a:solidFill>
                <a:latin typeface="Calibri" panose="020F0502020204030204" pitchFamily="34" charset="0"/>
              </a:defRPr>
            </a:lvl1pPr>
            <a:lvl2pPr marL="361950" indent="-180975" eaLnBrk="1" hangingPunct="1">
              <a:spcBef>
                <a:spcPct val="20000"/>
              </a:spcBef>
              <a:buClr>
                <a:schemeClr val="folHlink"/>
              </a:buClr>
              <a:buSzPct val="50000"/>
              <a:buFont typeface="Arial" charset="0"/>
              <a:buChar char="►"/>
              <a:defRPr>
                <a:solidFill>
                  <a:schemeClr val="tx1"/>
                </a:solidFill>
                <a:latin typeface="+mn-lt"/>
              </a:defRPr>
            </a:lvl2pPr>
            <a:lvl3pPr marL="808038" indent="-180975" eaLnBrk="1" hangingPunct="1">
              <a:spcBef>
                <a:spcPct val="20000"/>
              </a:spcBef>
              <a:buClr>
                <a:schemeClr val="folHlink"/>
              </a:buClr>
              <a:buChar char="•"/>
              <a:defRPr>
                <a:solidFill>
                  <a:schemeClr val="tx1"/>
                </a:solidFill>
                <a:latin typeface="+mn-lt"/>
              </a:defRPr>
            </a:lvl3pPr>
            <a:lvl4pPr marL="1255713" indent="-179388" eaLnBrk="1" hangingPunct="1">
              <a:spcBef>
                <a:spcPct val="20000"/>
              </a:spcBef>
              <a:buClr>
                <a:schemeClr val="folHlink"/>
              </a:buClr>
              <a:buFont typeface="Arial" charset="0"/>
              <a:buChar char="-"/>
              <a:defRPr>
                <a:solidFill>
                  <a:schemeClr val="tx1"/>
                </a:solidFill>
                <a:latin typeface="+mn-lt"/>
              </a:defRPr>
            </a:lvl4pPr>
            <a:lvl5pPr marL="1703388" indent="-179388" eaLnBrk="1" hangingPunct="1">
              <a:spcBef>
                <a:spcPct val="20000"/>
              </a:spcBef>
              <a:buClr>
                <a:schemeClr val="folHlink"/>
              </a:buClr>
              <a:defRPr>
                <a:solidFill>
                  <a:schemeClr val="tx1"/>
                </a:solidFill>
                <a:latin typeface="+mn-lt"/>
              </a:defRPr>
            </a:lvl5pPr>
            <a:lvl6pPr marL="2514600" indent="-228600">
              <a:lnSpc>
                <a:spcPct val="90000"/>
              </a:lnSpc>
              <a:spcBef>
                <a:spcPts val="500"/>
              </a:spcBef>
              <a:buFont typeface="Arial" panose="020B0604020202020204" pitchFamily="34" charset="0"/>
              <a:buChar char="•"/>
              <a:defRPr sz="1800">
                <a:solidFill>
                  <a:schemeClr val="tx1"/>
                </a:solidFill>
                <a:latin typeface="+mn-lt"/>
              </a:defRPr>
            </a:lvl6pPr>
            <a:lvl7pPr marL="2971800" indent="-228600">
              <a:lnSpc>
                <a:spcPct val="90000"/>
              </a:lnSpc>
              <a:spcBef>
                <a:spcPts val="500"/>
              </a:spcBef>
              <a:buFont typeface="Arial" panose="020B0604020202020204" pitchFamily="34" charset="0"/>
              <a:buChar char="•"/>
              <a:defRPr sz="1800">
                <a:solidFill>
                  <a:schemeClr val="tx1"/>
                </a:solidFill>
                <a:latin typeface="+mn-lt"/>
              </a:defRPr>
            </a:lvl7pPr>
            <a:lvl8pPr marL="3429000" indent="-228600">
              <a:lnSpc>
                <a:spcPct val="90000"/>
              </a:lnSpc>
              <a:spcBef>
                <a:spcPts val="500"/>
              </a:spcBef>
              <a:buFont typeface="Arial" panose="020B0604020202020204" pitchFamily="34" charset="0"/>
              <a:buChar char="•"/>
              <a:defRPr sz="1800">
                <a:solidFill>
                  <a:schemeClr val="tx1"/>
                </a:solidFill>
                <a:latin typeface="+mn-lt"/>
              </a:defRPr>
            </a:lvl8pPr>
            <a:lvl9pPr marL="3886200" indent="-228600">
              <a:lnSpc>
                <a:spcPct val="90000"/>
              </a:lnSpc>
              <a:spcBef>
                <a:spcPts val="500"/>
              </a:spcBef>
              <a:buFont typeface="Arial" panose="020B0604020202020204" pitchFamily="34" charset="0"/>
              <a:buChar char="•"/>
              <a:defRPr sz="1800">
                <a:solidFill>
                  <a:schemeClr val="tx1"/>
                </a:solidFill>
                <a:latin typeface="+mn-lt"/>
              </a:defRPr>
            </a:lvl9pPr>
          </a:lstStyle>
          <a:p>
            <a:r>
              <a:rPr lang="en-GB" dirty="0">
                <a:solidFill>
                  <a:schemeClr val="accent1"/>
                </a:solidFill>
              </a:rPr>
              <a:t>22. Responsibilities: If identified in planning stages that there is a conflict between work groups, what should happen? </a:t>
            </a:r>
          </a:p>
        </p:txBody>
      </p:sp>
    </p:spTree>
    <p:extLst>
      <p:ext uri="{BB962C8B-B14F-4D97-AF65-F5344CB8AC3E}">
        <p14:creationId xmlns:p14="http://schemas.microsoft.com/office/powerpoint/2010/main" val="11509251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C912922-EE78-4EBA-83C6-D2AAEA80AA17}"/>
              </a:ext>
            </a:extLst>
          </p:cNvPr>
          <p:cNvSpPr>
            <a:spLocks noGrp="1"/>
          </p:cNvSpPr>
          <p:nvPr>
            <p:ph type="title"/>
          </p:nvPr>
        </p:nvSpPr>
        <p:spPr>
          <a:xfrm>
            <a:off x="2195736" y="188640"/>
            <a:ext cx="3543000" cy="641350"/>
          </a:xfrm>
        </p:spPr>
        <p:txBody>
          <a:bodyPr/>
          <a:lstStyle/>
          <a:p>
            <a:r>
              <a:rPr lang="en-GB" sz="2400" dirty="0"/>
              <a:t>Safety Hour Questions</a:t>
            </a:r>
            <a:endParaRPr lang="en-GB" sz="2400" b="1" dirty="0"/>
          </a:p>
        </p:txBody>
      </p:sp>
      <p:pic>
        <p:nvPicPr>
          <p:cNvPr id="5" name="Picture 4">
            <a:extLst>
              <a:ext uri="{FF2B5EF4-FFF2-40B4-BE49-F238E27FC236}">
                <a16:creationId xmlns:a16="http://schemas.microsoft.com/office/drawing/2014/main" id="{C8719898-C037-436A-B942-D13174DB4CE8}"/>
              </a:ext>
            </a:extLst>
          </p:cNvPr>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0"/>
            <a:ext cx="1979712" cy="708794"/>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2">
            <a:extLst>
              <a:ext uri="{FF2B5EF4-FFF2-40B4-BE49-F238E27FC236}">
                <a16:creationId xmlns:a16="http://schemas.microsoft.com/office/drawing/2014/main" id="{0BFEAA02-A460-44B8-AE25-18F234114ECF}"/>
              </a:ext>
            </a:extLst>
          </p:cNvPr>
          <p:cNvSpPr>
            <a:spLocks noGrp="1"/>
          </p:cNvSpPr>
          <p:nvPr>
            <p:ph idx="1"/>
          </p:nvPr>
        </p:nvSpPr>
        <p:spPr>
          <a:xfrm>
            <a:off x="455318" y="1052736"/>
            <a:ext cx="7632000" cy="842366"/>
          </a:xfrm>
          <a:noFill/>
          <a:ln w="19050">
            <a:solidFill>
              <a:schemeClr val="accent2"/>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8000" tIns="0" rIns="0" bIns="0" numCol="1" anchor="t" anchorCtr="0" compatLnSpc="1">
            <a:prstTxWarp prst="textNoShape">
              <a:avLst/>
            </a:prstTxWarp>
          </a:bodyPr>
          <a:lstStyle/>
          <a:p>
            <a:r>
              <a:rPr lang="en-GB" sz="2400" i="1" dirty="0">
                <a:solidFill>
                  <a:schemeClr val="accent1"/>
                </a:solidFill>
                <a:latin typeface="Calibri" panose="020F0502020204030204" pitchFamily="34" charset="0"/>
              </a:rPr>
              <a:t>23. If you have a trolley on the track what checks will be undertaken?</a:t>
            </a:r>
          </a:p>
        </p:txBody>
      </p:sp>
      <p:sp>
        <p:nvSpPr>
          <p:cNvPr id="7" name="Content Placeholder 2">
            <a:extLst>
              <a:ext uri="{FF2B5EF4-FFF2-40B4-BE49-F238E27FC236}">
                <a16:creationId xmlns:a16="http://schemas.microsoft.com/office/drawing/2014/main" id="{2FB0F507-AD52-4241-BD6C-5DDF9BD48661}"/>
              </a:ext>
            </a:extLst>
          </p:cNvPr>
          <p:cNvSpPr txBox="1">
            <a:spLocks/>
          </p:cNvSpPr>
          <p:nvPr/>
        </p:nvSpPr>
        <p:spPr bwMode="auto">
          <a:xfrm>
            <a:off x="455318" y="2300291"/>
            <a:ext cx="7632000" cy="360040"/>
          </a:xfrm>
          <a:prstGeom prst="rect">
            <a:avLst/>
          </a:prstGeom>
          <a:noFill/>
          <a:ln w="19050">
            <a:solidFill>
              <a:schemeClr val="accent2"/>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8000" tIns="0" rIns="0" bIns="0" numCol="1" anchor="t" anchorCtr="0" compatLnSpc="1">
            <a:prstTxWarp prst="textNoShape">
              <a:avLst/>
            </a:prstTxWarp>
          </a:bodyPr>
          <a:lstStyle>
            <a:lvl1pPr eaLnBrk="1" hangingPunct="1">
              <a:spcBef>
                <a:spcPct val="20000"/>
              </a:spcBef>
              <a:buClr>
                <a:schemeClr val="folHlink"/>
              </a:buClr>
              <a:buSzPct val="50000"/>
              <a:buFont typeface="Arial" charset="0"/>
              <a:defRPr sz="2400" i="1">
                <a:solidFill>
                  <a:schemeClr val="accent2"/>
                </a:solidFill>
                <a:latin typeface="Calibri" panose="020F0502020204030204" pitchFamily="34" charset="0"/>
              </a:defRPr>
            </a:lvl1pPr>
            <a:lvl2pPr marL="361950" indent="-180975" eaLnBrk="1" hangingPunct="1">
              <a:spcBef>
                <a:spcPct val="20000"/>
              </a:spcBef>
              <a:buClr>
                <a:schemeClr val="folHlink"/>
              </a:buClr>
              <a:buSzPct val="50000"/>
              <a:buFont typeface="Arial" charset="0"/>
              <a:buChar char="►"/>
              <a:defRPr>
                <a:solidFill>
                  <a:schemeClr val="tx1"/>
                </a:solidFill>
                <a:latin typeface="+mn-lt"/>
              </a:defRPr>
            </a:lvl2pPr>
            <a:lvl3pPr marL="808038" indent="-180975" eaLnBrk="1" hangingPunct="1">
              <a:spcBef>
                <a:spcPct val="20000"/>
              </a:spcBef>
              <a:buClr>
                <a:schemeClr val="folHlink"/>
              </a:buClr>
              <a:buChar char="•"/>
              <a:defRPr>
                <a:solidFill>
                  <a:schemeClr val="tx1"/>
                </a:solidFill>
                <a:latin typeface="+mn-lt"/>
              </a:defRPr>
            </a:lvl3pPr>
            <a:lvl4pPr marL="1255713" indent="-179388" eaLnBrk="1" hangingPunct="1">
              <a:spcBef>
                <a:spcPct val="20000"/>
              </a:spcBef>
              <a:buClr>
                <a:schemeClr val="folHlink"/>
              </a:buClr>
              <a:buFont typeface="Arial" charset="0"/>
              <a:buChar char="-"/>
              <a:defRPr>
                <a:solidFill>
                  <a:schemeClr val="tx1"/>
                </a:solidFill>
                <a:latin typeface="+mn-lt"/>
              </a:defRPr>
            </a:lvl4pPr>
            <a:lvl5pPr marL="1703388" indent="-179388" eaLnBrk="1" hangingPunct="1">
              <a:spcBef>
                <a:spcPct val="20000"/>
              </a:spcBef>
              <a:buClr>
                <a:schemeClr val="folHlink"/>
              </a:buClr>
              <a:defRPr>
                <a:solidFill>
                  <a:schemeClr val="tx1"/>
                </a:solidFill>
                <a:latin typeface="+mn-lt"/>
              </a:defRPr>
            </a:lvl5pPr>
            <a:lvl6pPr marL="2514600" indent="-228600">
              <a:lnSpc>
                <a:spcPct val="90000"/>
              </a:lnSpc>
              <a:spcBef>
                <a:spcPts val="500"/>
              </a:spcBef>
              <a:buFont typeface="Arial" panose="020B0604020202020204" pitchFamily="34" charset="0"/>
              <a:buChar char="•"/>
              <a:defRPr sz="1800">
                <a:solidFill>
                  <a:schemeClr val="tx1"/>
                </a:solidFill>
                <a:latin typeface="+mn-lt"/>
              </a:defRPr>
            </a:lvl6pPr>
            <a:lvl7pPr marL="2971800" indent="-228600">
              <a:lnSpc>
                <a:spcPct val="90000"/>
              </a:lnSpc>
              <a:spcBef>
                <a:spcPts val="500"/>
              </a:spcBef>
              <a:buFont typeface="Arial" panose="020B0604020202020204" pitchFamily="34" charset="0"/>
              <a:buChar char="•"/>
              <a:defRPr sz="1800">
                <a:solidFill>
                  <a:schemeClr val="tx1"/>
                </a:solidFill>
                <a:latin typeface="+mn-lt"/>
              </a:defRPr>
            </a:lvl7pPr>
            <a:lvl8pPr marL="3429000" indent="-228600">
              <a:lnSpc>
                <a:spcPct val="90000"/>
              </a:lnSpc>
              <a:spcBef>
                <a:spcPts val="500"/>
              </a:spcBef>
              <a:buFont typeface="Arial" panose="020B0604020202020204" pitchFamily="34" charset="0"/>
              <a:buChar char="•"/>
              <a:defRPr sz="1800">
                <a:solidFill>
                  <a:schemeClr val="tx1"/>
                </a:solidFill>
                <a:latin typeface="+mn-lt"/>
              </a:defRPr>
            </a:lvl8pPr>
            <a:lvl9pPr marL="3886200" indent="-228600">
              <a:lnSpc>
                <a:spcPct val="90000"/>
              </a:lnSpc>
              <a:spcBef>
                <a:spcPts val="500"/>
              </a:spcBef>
              <a:buFont typeface="Arial" panose="020B0604020202020204" pitchFamily="34" charset="0"/>
              <a:buChar char="•"/>
              <a:defRPr sz="1800">
                <a:solidFill>
                  <a:schemeClr val="tx1"/>
                </a:solidFill>
                <a:latin typeface="+mn-lt"/>
              </a:defRPr>
            </a:lvl9pPr>
          </a:lstStyle>
          <a:p>
            <a:r>
              <a:rPr lang="en-GB" dirty="0">
                <a:solidFill>
                  <a:schemeClr val="accent1"/>
                </a:solidFill>
              </a:rPr>
              <a:t>24. When do you require an authority number? </a:t>
            </a:r>
          </a:p>
        </p:txBody>
      </p:sp>
      <p:sp>
        <p:nvSpPr>
          <p:cNvPr id="8" name="Content Placeholder 2">
            <a:extLst>
              <a:ext uri="{FF2B5EF4-FFF2-40B4-BE49-F238E27FC236}">
                <a16:creationId xmlns:a16="http://schemas.microsoft.com/office/drawing/2014/main" id="{E130BE1E-1687-4079-84AB-3769C9215908}"/>
              </a:ext>
            </a:extLst>
          </p:cNvPr>
          <p:cNvSpPr txBox="1">
            <a:spLocks/>
          </p:cNvSpPr>
          <p:nvPr/>
        </p:nvSpPr>
        <p:spPr bwMode="auto">
          <a:xfrm>
            <a:off x="456857" y="3212976"/>
            <a:ext cx="7632000" cy="541885"/>
          </a:xfrm>
          <a:prstGeom prst="rect">
            <a:avLst/>
          </a:prstGeom>
          <a:noFill/>
          <a:ln w="19050">
            <a:solidFill>
              <a:schemeClr val="accent2"/>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8000" tIns="0" rIns="0" bIns="0" numCol="1" anchor="t" anchorCtr="0" compatLnSpc="1">
            <a:prstTxWarp prst="textNoShape">
              <a:avLst/>
            </a:prstTxWarp>
          </a:bodyPr>
          <a:lstStyle>
            <a:lvl1pPr eaLnBrk="1" hangingPunct="1">
              <a:spcBef>
                <a:spcPct val="20000"/>
              </a:spcBef>
              <a:buClr>
                <a:schemeClr val="folHlink"/>
              </a:buClr>
              <a:buSzPct val="50000"/>
              <a:buFont typeface="Arial" charset="0"/>
              <a:defRPr sz="2400" i="1">
                <a:solidFill>
                  <a:schemeClr val="accent2"/>
                </a:solidFill>
                <a:latin typeface="Calibri" panose="020F0502020204030204" pitchFamily="34" charset="0"/>
              </a:defRPr>
            </a:lvl1pPr>
            <a:lvl2pPr marL="361950" indent="-180975" eaLnBrk="1" hangingPunct="1">
              <a:spcBef>
                <a:spcPct val="20000"/>
              </a:spcBef>
              <a:buClr>
                <a:schemeClr val="folHlink"/>
              </a:buClr>
              <a:buSzPct val="50000"/>
              <a:buFont typeface="Arial" charset="0"/>
              <a:buChar char="►"/>
              <a:defRPr>
                <a:solidFill>
                  <a:schemeClr val="tx1"/>
                </a:solidFill>
                <a:latin typeface="+mn-lt"/>
              </a:defRPr>
            </a:lvl2pPr>
            <a:lvl3pPr marL="808038" indent="-180975" eaLnBrk="1" hangingPunct="1">
              <a:spcBef>
                <a:spcPct val="20000"/>
              </a:spcBef>
              <a:buClr>
                <a:schemeClr val="folHlink"/>
              </a:buClr>
              <a:buChar char="•"/>
              <a:defRPr>
                <a:solidFill>
                  <a:schemeClr val="tx1"/>
                </a:solidFill>
                <a:latin typeface="+mn-lt"/>
              </a:defRPr>
            </a:lvl3pPr>
            <a:lvl4pPr marL="1255713" indent="-179388" eaLnBrk="1" hangingPunct="1">
              <a:spcBef>
                <a:spcPct val="20000"/>
              </a:spcBef>
              <a:buClr>
                <a:schemeClr val="folHlink"/>
              </a:buClr>
              <a:buFont typeface="Arial" charset="0"/>
              <a:buChar char="-"/>
              <a:defRPr>
                <a:solidFill>
                  <a:schemeClr val="tx1"/>
                </a:solidFill>
                <a:latin typeface="+mn-lt"/>
              </a:defRPr>
            </a:lvl4pPr>
            <a:lvl5pPr marL="1703388" indent="-179388" eaLnBrk="1" hangingPunct="1">
              <a:spcBef>
                <a:spcPct val="20000"/>
              </a:spcBef>
              <a:buClr>
                <a:schemeClr val="folHlink"/>
              </a:buClr>
              <a:defRPr>
                <a:solidFill>
                  <a:schemeClr val="tx1"/>
                </a:solidFill>
                <a:latin typeface="+mn-lt"/>
              </a:defRPr>
            </a:lvl5pPr>
            <a:lvl6pPr marL="2514600" indent="-228600">
              <a:lnSpc>
                <a:spcPct val="90000"/>
              </a:lnSpc>
              <a:spcBef>
                <a:spcPts val="500"/>
              </a:spcBef>
              <a:buFont typeface="Arial" panose="020B0604020202020204" pitchFamily="34" charset="0"/>
              <a:buChar char="•"/>
              <a:defRPr sz="1800">
                <a:solidFill>
                  <a:schemeClr val="tx1"/>
                </a:solidFill>
                <a:latin typeface="+mn-lt"/>
              </a:defRPr>
            </a:lvl6pPr>
            <a:lvl7pPr marL="2971800" indent="-228600">
              <a:lnSpc>
                <a:spcPct val="90000"/>
              </a:lnSpc>
              <a:spcBef>
                <a:spcPts val="500"/>
              </a:spcBef>
              <a:buFont typeface="Arial" panose="020B0604020202020204" pitchFamily="34" charset="0"/>
              <a:buChar char="•"/>
              <a:defRPr sz="1800">
                <a:solidFill>
                  <a:schemeClr val="tx1"/>
                </a:solidFill>
                <a:latin typeface="+mn-lt"/>
              </a:defRPr>
            </a:lvl7pPr>
            <a:lvl8pPr marL="3429000" indent="-228600">
              <a:lnSpc>
                <a:spcPct val="90000"/>
              </a:lnSpc>
              <a:spcBef>
                <a:spcPts val="500"/>
              </a:spcBef>
              <a:buFont typeface="Arial" panose="020B0604020202020204" pitchFamily="34" charset="0"/>
              <a:buChar char="•"/>
              <a:defRPr sz="1800">
                <a:solidFill>
                  <a:schemeClr val="tx1"/>
                </a:solidFill>
                <a:latin typeface="+mn-lt"/>
              </a:defRPr>
            </a:lvl8pPr>
            <a:lvl9pPr marL="3886200" indent="-228600">
              <a:lnSpc>
                <a:spcPct val="90000"/>
              </a:lnSpc>
              <a:spcBef>
                <a:spcPts val="500"/>
              </a:spcBef>
              <a:buFont typeface="Arial" panose="020B0604020202020204" pitchFamily="34" charset="0"/>
              <a:buChar char="•"/>
              <a:defRPr sz="1800">
                <a:solidFill>
                  <a:schemeClr val="tx1"/>
                </a:solidFill>
                <a:latin typeface="+mn-lt"/>
              </a:defRPr>
            </a:lvl9pPr>
          </a:lstStyle>
          <a:p>
            <a:r>
              <a:rPr lang="en-GB" dirty="0">
                <a:solidFill>
                  <a:schemeClr val="accent1"/>
                </a:solidFill>
              </a:rPr>
              <a:t>25. How long do we keep a SWP for?</a:t>
            </a:r>
          </a:p>
          <a:p>
            <a:r>
              <a:rPr lang="en-GB" dirty="0">
                <a:solidFill>
                  <a:schemeClr val="accent1"/>
                </a:solidFill>
              </a:rPr>
              <a:t> </a:t>
            </a:r>
          </a:p>
        </p:txBody>
      </p:sp>
    </p:spTree>
    <p:extLst>
      <p:ext uri="{BB962C8B-B14F-4D97-AF65-F5344CB8AC3E}">
        <p14:creationId xmlns:p14="http://schemas.microsoft.com/office/powerpoint/2010/main" val="3598350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A53BCAE3-3AA7-4062-A8FC-3BB9E3723C1E}"/>
              </a:ext>
            </a:extLst>
          </p:cNvPr>
          <p:cNvSpPr>
            <a:spLocks noGrp="1"/>
          </p:cNvSpPr>
          <p:nvPr>
            <p:ph type="title"/>
          </p:nvPr>
        </p:nvSpPr>
        <p:spPr>
          <a:xfrm>
            <a:off x="179390" y="174627"/>
            <a:ext cx="8458200" cy="641350"/>
          </a:xfrm>
        </p:spPr>
        <p:txBody>
          <a:bodyPr/>
          <a:lstStyle/>
          <a:p>
            <a:r>
              <a:rPr lang="en-GB" sz="2400" b="1" dirty="0"/>
              <a:t>                         </a:t>
            </a:r>
          </a:p>
        </p:txBody>
      </p:sp>
      <p:pic>
        <p:nvPicPr>
          <p:cNvPr id="10" name="Picture 9">
            <a:extLst>
              <a:ext uri="{FF2B5EF4-FFF2-40B4-BE49-F238E27FC236}">
                <a16:creationId xmlns:a16="http://schemas.microsoft.com/office/drawing/2014/main" id="{39FB2913-2964-4336-A962-EE1AC7036D21}"/>
              </a:ext>
            </a:extLst>
          </p:cNvPr>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0"/>
            <a:ext cx="1979712" cy="708794"/>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8F081E75-DED5-4143-8D65-3697FAAA1947}"/>
              </a:ext>
            </a:extLst>
          </p:cNvPr>
          <p:cNvSpPr txBox="1"/>
          <p:nvPr/>
        </p:nvSpPr>
        <p:spPr>
          <a:xfrm>
            <a:off x="539552" y="990604"/>
            <a:ext cx="7848872" cy="4524315"/>
          </a:xfrm>
          <a:prstGeom prst="rect">
            <a:avLst/>
          </a:prstGeom>
          <a:noFill/>
        </p:spPr>
        <p:txBody>
          <a:bodyPr wrap="square" rtlCol="0">
            <a:spAutoFit/>
          </a:bodyPr>
          <a:lstStyle/>
          <a:p>
            <a:pPr marL="342900" indent="-342900">
              <a:buFont typeface="Arial" panose="020B0604020202020204" pitchFamily="34" charset="0"/>
              <a:buChar char="•"/>
            </a:pPr>
            <a:r>
              <a:rPr lang="en-GB" sz="2400" dirty="0"/>
              <a:t>The following slide deck and Q&amp;A are to facilitate a debate/conversation on standard 019</a:t>
            </a:r>
          </a:p>
          <a:p>
            <a:pPr marL="342900" indent="-342900">
              <a:buFont typeface="Arial" panose="020B0604020202020204" pitchFamily="34" charset="0"/>
              <a:buChar char="•"/>
            </a:pPr>
            <a:r>
              <a:rPr lang="en-GB" sz="2400" dirty="0"/>
              <a:t>The purpose of this activity is to help raise awareness/clarify understanding on 019</a:t>
            </a:r>
          </a:p>
          <a:p>
            <a:pPr marL="342900" indent="-342900">
              <a:buFont typeface="Arial" panose="020B0604020202020204" pitchFamily="34" charset="0"/>
              <a:buChar char="•"/>
            </a:pPr>
            <a:r>
              <a:rPr lang="en-GB" sz="2400" dirty="0"/>
              <a:t>Once completed; record the sessions and capture feedback via Survey Monkey :</a:t>
            </a:r>
          </a:p>
          <a:p>
            <a:pPr marL="342900" indent="-342900">
              <a:buFont typeface="Arial" panose="020B0604020202020204" pitchFamily="34" charset="0"/>
              <a:buChar char="•"/>
            </a:pPr>
            <a:endParaRPr lang="en-GB" sz="2400" dirty="0"/>
          </a:p>
          <a:p>
            <a:pPr algn="ctr"/>
            <a:r>
              <a:rPr lang="en-GB" sz="2400" dirty="0">
                <a:solidFill>
                  <a:schemeClr val="accent2"/>
                </a:solidFill>
              </a:rPr>
              <a:t> </a:t>
            </a:r>
            <a:r>
              <a:rPr lang="en-GB" sz="2400" dirty="0">
                <a:solidFill>
                  <a:schemeClr val="accent2"/>
                </a:solidFill>
                <a:hlinkClick r:id="rId4"/>
              </a:rPr>
              <a:t>https://www.surveymonkey.co.uk/r/J87VBJR</a:t>
            </a:r>
            <a:endParaRPr lang="en-GB" sz="2400" dirty="0">
              <a:solidFill>
                <a:schemeClr val="accent2"/>
              </a:solidFill>
            </a:endParaRPr>
          </a:p>
          <a:p>
            <a:endParaRPr lang="en-GB" sz="2400" dirty="0"/>
          </a:p>
          <a:p>
            <a:pPr algn="ctr"/>
            <a:r>
              <a:rPr lang="en-GB" sz="2400" b="1" dirty="0"/>
              <a:t>This should be an interactive session rather than a Briefing and should promote debate with feedback captured from the issues that are raised.</a:t>
            </a:r>
          </a:p>
        </p:txBody>
      </p:sp>
    </p:spTree>
    <p:extLst>
      <p:ext uri="{BB962C8B-B14F-4D97-AF65-F5344CB8AC3E}">
        <p14:creationId xmlns:p14="http://schemas.microsoft.com/office/powerpoint/2010/main" val="3477200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92F5105-2D53-453F-AC74-FE365891F6D4}"/>
              </a:ext>
            </a:extLst>
          </p:cNvPr>
          <p:cNvSpPr txBox="1"/>
          <p:nvPr/>
        </p:nvSpPr>
        <p:spPr>
          <a:xfrm>
            <a:off x="395167" y="1257846"/>
            <a:ext cx="8353666" cy="4093428"/>
          </a:xfrm>
          <a:prstGeom prst="rect">
            <a:avLst/>
          </a:prstGeom>
          <a:noFill/>
          <a:ln w="19050">
            <a:solidFill>
              <a:schemeClr val="accent1"/>
            </a:solidFill>
          </a:ln>
        </p:spPr>
        <p:txBody>
          <a:bodyPr wrap="square" rtlCol="0">
            <a:spAutoFit/>
          </a:bodyPr>
          <a:lstStyle/>
          <a:p>
            <a:pPr marL="0" indent="0">
              <a:buNone/>
            </a:pPr>
            <a:r>
              <a:rPr lang="en-GB" sz="2400" b="1" i="1" dirty="0">
                <a:solidFill>
                  <a:srgbClr val="054B6B"/>
                </a:solidFill>
                <a:latin typeface="Calibri" panose="020F0502020204030204" pitchFamily="34" charset="0"/>
              </a:rPr>
              <a:t>A year on, what do we still need to do? </a:t>
            </a:r>
            <a:endParaRPr lang="en-GB" sz="2400" dirty="0">
              <a:latin typeface="Calibri" panose="020F0502020204030204" pitchFamily="34" charset="0"/>
            </a:endParaRPr>
          </a:p>
          <a:p>
            <a:pPr marL="342900" indent="-342900">
              <a:buFont typeface="Arial" panose="020B0604020202020204" pitchFamily="34" charset="0"/>
              <a:buChar char="•"/>
            </a:pPr>
            <a:r>
              <a:rPr lang="en-GB" sz="2400" dirty="0">
                <a:latin typeface="Calibri" panose="020F0502020204030204" pitchFamily="34" charset="0"/>
              </a:rPr>
              <a:t>Remind our people of the key changes and the purpose of the core roles: RM, Planner and PIC</a:t>
            </a:r>
          </a:p>
          <a:p>
            <a:pPr marL="342900" indent="-342900">
              <a:buFont typeface="Arial" panose="020B0604020202020204" pitchFamily="34" charset="0"/>
              <a:buChar char="•"/>
            </a:pPr>
            <a:r>
              <a:rPr lang="en-GB" sz="2400" dirty="0">
                <a:latin typeface="Calibri" panose="020F0502020204030204" pitchFamily="34" charset="0"/>
              </a:rPr>
              <a:t>Continue to drive 019 compliance</a:t>
            </a:r>
          </a:p>
          <a:p>
            <a:pPr marL="342900" indent="-342900">
              <a:buFont typeface="Arial" panose="020B0604020202020204" pitchFamily="34" charset="0"/>
              <a:buChar char="•"/>
            </a:pPr>
            <a:r>
              <a:rPr lang="en-GB" sz="2400" dirty="0">
                <a:latin typeface="Calibri" panose="020F0502020204030204" pitchFamily="34" charset="0"/>
              </a:rPr>
              <a:t>Help our people to understand “what’s in it for them” and the overall safety benefit for the Programme  </a:t>
            </a:r>
          </a:p>
          <a:p>
            <a:pPr marL="342900" indent="-342900">
              <a:buFont typeface="Arial" panose="020B0604020202020204" pitchFamily="34" charset="0"/>
              <a:buChar char="•"/>
            </a:pPr>
            <a:r>
              <a:rPr lang="en-GB" sz="2400" dirty="0">
                <a:solidFill>
                  <a:srgbClr val="005172"/>
                </a:solidFill>
                <a:latin typeface="Calibri" panose="020F0502020204030204" pitchFamily="34" charset="0"/>
                <a:cs typeface="Arial" panose="020B0604020202020204" pitchFamily="34" charset="0"/>
              </a:rPr>
              <a:t>Review of end to end planning process which was put in place for 019 implementation</a:t>
            </a:r>
          </a:p>
          <a:p>
            <a:pPr marL="171450" indent="-171450">
              <a:buFont typeface="Arial" charset="0"/>
              <a:buChar char="•"/>
            </a:pPr>
            <a:r>
              <a:rPr lang="en-GB" sz="2400" dirty="0">
                <a:latin typeface="Calibri" panose="020F0502020204030204" pitchFamily="34" charset="0"/>
                <a:cs typeface="Arial" panose="020B0604020202020204" pitchFamily="34" charset="0"/>
              </a:rPr>
              <a:t>Challenge the method of working during planning to drive Protection rather than Warning as the preferred method </a:t>
            </a:r>
          </a:p>
          <a:p>
            <a:endParaRPr lang="en-GB" sz="2000" dirty="0">
              <a:latin typeface="Calibri" panose="020F0502020204030204" pitchFamily="34" charset="0"/>
            </a:endParaRPr>
          </a:p>
        </p:txBody>
      </p:sp>
      <p:sp>
        <p:nvSpPr>
          <p:cNvPr id="2" name="Title 1"/>
          <p:cNvSpPr>
            <a:spLocks noGrp="1"/>
          </p:cNvSpPr>
          <p:nvPr>
            <p:ph type="title"/>
          </p:nvPr>
        </p:nvSpPr>
        <p:spPr>
          <a:xfrm>
            <a:off x="2201785" y="197061"/>
            <a:ext cx="2160240" cy="431800"/>
          </a:xfrm>
        </p:spPr>
        <p:txBody>
          <a:bodyPr/>
          <a:lstStyle/>
          <a:p>
            <a:r>
              <a:rPr lang="en-GB" sz="2400" dirty="0"/>
              <a:t>A year on…</a:t>
            </a:r>
            <a:endParaRPr lang="en-GB" sz="2000" dirty="0"/>
          </a:p>
        </p:txBody>
      </p:sp>
      <p:pic>
        <p:nvPicPr>
          <p:cNvPr id="6" name="Picture 5">
            <a:extLst>
              <a:ext uri="{FF2B5EF4-FFF2-40B4-BE49-F238E27FC236}">
                <a16:creationId xmlns:a16="http://schemas.microsoft.com/office/drawing/2014/main" id="{2B9B4BF7-FE00-4950-A4BE-8B171F4DB32E}"/>
              </a:ext>
            </a:extLst>
          </p:cNvPr>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0"/>
            <a:ext cx="1979712" cy="708794"/>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a:extLst>
              <a:ext uri="{FF2B5EF4-FFF2-40B4-BE49-F238E27FC236}">
                <a16:creationId xmlns:a16="http://schemas.microsoft.com/office/drawing/2014/main" id="{09E86C9B-DC28-4C4F-8918-150EA19BDA67}"/>
              </a:ext>
            </a:extLst>
          </p:cNvPr>
          <p:cNvSpPr txBox="1">
            <a:spLocks/>
          </p:cNvSpPr>
          <p:nvPr/>
        </p:nvSpPr>
        <p:spPr bwMode="auto">
          <a:xfrm>
            <a:off x="683568" y="628985"/>
            <a:ext cx="7776864"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rtl="0" eaLnBrk="1" fontAlgn="base" hangingPunct="1">
              <a:spcBef>
                <a:spcPct val="0"/>
              </a:spcBef>
              <a:spcAft>
                <a:spcPct val="0"/>
              </a:spcAft>
              <a:defRPr sz="2800" b="1" i="1" kern="1200">
                <a:solidFill>
                  <a:schemeClr val="tx2"/>
                </a:solidFill>
                <a:latin typeface="+mj-lt"/>
                <a:ea typeface="+mj-ea"/>
                <a:cs typeface="+mj-cs"/>
              </a:defRPr>
            </a:lvl1pPr>
            <a:lvl2pPr algn="l" rtl="0" eaLnBrk="1" fontAlgn="base" hangingPunct="1">
              <a:spcBef>
                <a:spcPct val="0"/>
              </a:spcBef>
              <a:spcAft>
                <a:spcPct val="0"/>
              </a:spcAft>
              <a:defRPr sz="2800" b="1" i="1">
                <a:solidFill>
                  <a:schemeClr val="tx2"/>
                </a:solidFill>
                <a:latin typeface="Arial" panose="020B0604020202020204" pitchFamily="34" charset="0"/>
              </a:defRPr>
            </a:lvl2pPr>
            <a:lvl3pPr algn="l" rtl="0" eaLnBrk="1" fontAlgn="base" hangingPunct="1">
              <a:spcBef>
                <a:spcPct val="0"/>
              </a:spcBef>
              <a:spcAft>
                <a:spcPct val="0"/>
              </a:spcAft>
              <a:defRPr sz="2800" b="1" i="1">
                <a:solidFill>
                  <a:schemeClr val="tx2"/>
                </a:solidFill>
                <a:latin typeface="Arial" panose="020B0604020202020204" pitchFamily="34" charset="0"/>
              </a:defRPr>
            </a:lvl3pPr>
            <a:lvl4pPr algn="l" rtl="0" eaLnBrk="1" fontAlgn="base" hangingPunct="1">
              <a:spcBef>
                <a:spcPct val="0"/>
              </a:spcBef>
              <a:spcAft>
                <a:spcPct val="0"/>
              </a:spcAft>
              <a:defRPr sz="2800" b="1" i="1">
                <a:solidFill>
                  <a:schemeClr val="tx2"/>
                </a:solidFill>
                <a:latin typeface="Arial" panose="020B0604020202020204" pitchFamily="34" charset="0"/>
              </a:defRPr>
            </a:lvl4pPr>
            <a:lvl5pPr algn="l" rtl="0" eaLnBrk="1" fontAlgn="base" hangingPunct="1">
              <a:spcBef>
                <a:spcPct val="0"/>
              </a:spcBef>
              <a:spcAft>
                <a:spcPct val="0"/>
              </a:spcAft>
              <a:defRPr sz="2800" b="1" i="1">
                <a:solidFill>
                  <a:schemeClr val="tx2"/>
                </a:solidFill>
                <a:latin typeface="Arial" panose="020B0604020202020204" pitchFamily="34" charset="0"/>
              </a:defRPr>
            </a:lvl5pPr>
            <a:lvl6pPr marL="457200" algn="l" rtl="0" eaLnBrk="1" fontAlgn="base" hangingPunct="1">
              <a:spcBef>
                <a:spcPct val="0"/>
              </a:spcBef>
              <a:spcAft>
                <a:spcPct val="0"/>
              </a:spcAft>
              <a:defRPr sz="2800" b="1" i="1">
                <a:solidFill>
                  <a:schemeClr val="tx2"/>
                </a:solidFill>
                <a:latin typeface="Arial" panose="020B0604020202020204" pitchFamily="34" charset="0"/>
              </a:defRPr>
            </a:lvl6pPr>
            <a:lvl7pPr marL="914400" algn="l" rtl="0" eaLnBrk="1" fontAlgn="base" hangingPunct="1">
              <a:spcBef>
                <a:spcPct val="0"/>
              </a:spcBef>
              <a:spcAft>
                <a:spcPct val="0"/>
              </a:spcAft>
              <a:defRPr sz="2800" b="1" i="1">
                <a:solidFill>
                  <a:schemeClr val="tx2"/>
                </a:solidFill>
                <a:latin typeface="Arial" panose="020B0604020202020204" pitchFamily="34" charset="0"/>
              </a:defRPr>
            </a:lvl7pPr>
            <a:lvl8pPr marL="1371600" algn="l" rtl="0" eaLnBrk="1" fontAlgn="base" hangingPunct="1">
              <a:spcBef>
                <a:spcPct val="0"/>
              </a:spcBef>
              <a:spcAft>
                <a:spcPct val="0"/>
              </a:spcAft>
              <a:defRPr sz="2800" b="1" i="1">
                <a:solidFill>
                  <a:schemeClr val="tx2"/>
                </a:solidFill>
                <a:latin typeface="Arial" panose="020B0604020202020204" pitchFamily="34" charset="0"/>
              </a:defRPr>
            </a:lvl8pPr>
            <a:lvl9pPr marL="1828800" algn="l" rtl="0" eaLnBrk="1" fontAlgn="base" hangingPunct="1">
              <a:spcBef>
                <a:spcPct val="0"/>
              </a:spcBef>
              <a:spcAft>
                <a:spcPct val="0"/>
              </a:spcAft>
              <a:defRPr sz="2800" b="1" i="1">
                <a:solidFill>
                  <a:schemeClr val="tx2"/>
                </a:solidFill>
                <a:latin typeface="Arial" panose="020B0604020202020204" pitchFamily="34" charset="0"/>
              </a:defRPr>
            </a:lvl9pPr>
          </a:lstStyle>
          <a:p>
            <a:r>
              <a:rPr lang="en-GB" dirty="0"/>
              <a:t>      …</a:t>
            </a:r>
            <a:r>
              <a:rPr lang="en-GB" sz="2400" dirty="0"/>
              <a:t>what have the 019 changes meant for you? </a:t>
            </a:r>
            <a:br>
              <a:rPr lang="en-GB" sz="2000" dirty="0"/>
            </a:br>
            <a:endParaRPr lang="en-GB" sz="2000" dirty="0"/>
          </a:p>
        </p:txBody>
      </p:sp>
    </p:spTree>
    <p:extLst>
      <p:ext uri="{BB962C8B-B14F-4D97-AF65-F5344CB8AC3E}">
        <p14:creationId xmlns:p14="http://schemas.microsoft.com/office/powerpoint/2010/main" val="12897899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C912922-EE78-4EBA-83C6-D2AAEA80AA17}"/>
              </a:ext>
            </a:extLst>
          </p:cNvPr>
          <p:cNvSpPr>
            <a:spLocks noGrp="1"/>
          </p:cNvSpPr>
          <p:nvPr>
            <p:ph type="title"/>
          </p:nvPr>
        </p:nvSpPr>
        <p:spPr>
          <a:xfrm>
            <a:off x="2195736" y="188640"/>
            <a:ext cx="3543000" cy="641350"/>
          </a:xfrm>
        </p:spPr>
        <p:txBody>
          <a:bodyPr/>
          <a:lstStyle/>
          <a:p>
            <a:r>
              <a:rPr lang="en-GB" sz="2400" dirty="0"/>
              <a:t>Contact</a:t>
            </a:r>
            <a:endParaRPr lang="en-GB" sz="2400" b="1" dirty="0"/>
          </a:p>
        </p:txBody>
      </p:sp>
      <p:pic>
        <p:nvPicPr>
          <p:cNvPr id="5" name="Picture 4">
            <a:extLst>
              <a:ext uri="{FF2B5EF4-FFF2-40B4-BE49-F238E27FC236}">
                <a16:creationId xmlns:a16="http://schemas.microsoft.com/office/drawing/2014/main" id="{C8719898-C037-436A-B942-D13174DB4CE8}"/>
              </a:ext>
            </a:extLst>
          </p:cNvPr>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0"/>
            <a:ext cx="1979712" cy="70879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D792F78B-E2D5-4C1D-A5EC-7D15D4C49E20}"/>
              </a:ext>
            </a:extLst>
          </p:cNvPr>
          <p:cNvSpPr>
            <a:spLocks noGrp="1"/>
          </p:cNvSpPr>
          <p:nvPr>
            <p:ph idx="1"/>
          </p:nvPr>
        </p:nvSpPr>
        <p:spPr>
          <a:xfrm>
            <a:off x="522929" y="708794"/>
            <a:ext cx="8081519" cy="4391025"/>
          </a:xfrm>
        </p:spPr>
        <p:txBody>
          <a:bodyPr/>
          <a:lstStyle/>
          <a:p>
            <a:r>
              <a:rPr lang="en-GB" sz="2400" b="1" dirty="0">
                <a:solidFill>
                  <a:schemeClr val="accent1"/>
                </a:solidFill>
                <a:latin typeface="Calibri" panose="020F0502020204030204" pitchFamily="34" charset="0"/>
              </a:rPr>
              <a:t>For more information please contact:</a:t>
            </a:r>
          </a:p>
          <a:p>
            <a:pPr>
              <a:spcBef>
                <a:spcPts val="0"/>
              </a:spcBef>
            </a:pPr>
            <a:r>
              <a:rPr lang="en-GB" sz="2400" b="1" dirty="0">
                <a:solidFill>
                  <a:schemeClr val="accent2"/>
                </a:solidFill>
                <a:latin typeface="Calibri" panose="020F0502020204030204" pitchFamily="34" charset="0"/>
              </a:rPr>
              <a:t>PDSW Programme team:</a:t>
            </a:r>
          </a:p>
          <a:p>
            <a:pPr>
              <a:spcBef>
                <a:spcPts val="0"/>
              </a:spcBef>
            </a:pPr>
            <a:r>
              <a:rPr lang="en-GB" sz="2400" dirty="0">
                <a:solidFill>
                  <a:schemeClr val="accent1"/>
                </a:solidFill>
                <a:latin typeface="Calibri" panose="020F0502020204030204" pitchFamily="34" charset="0"/>
              </a:rPr>
              <a:t>Dylan Edwards/Hannah Rennie/Toby Keates</a:t>
            </a:r>
          </a:p>
          <a:p>
            <a:endParaRPr lang="en-GB" sz="2400" dirty="0">
              <a:latin typeface="Calibri" panose="020F0502020204030204" pitchFamily="34" charset="0"/>
            </a:endParaRPr>
          </a:p>
          <a:p>
            <a:endParaRPr lang="en-GB" sz="2400" dirty="0">
              <a:latin typeface="Calibri" panose="020F0502020204030204" pitchFamily="34" charset="0"/>
            </a:endParaRPr>
          </a:p>
        </p:txBody>
      </p:sp>
      <p:pic>
        <p:nvPicPr>
          <p:cNvPr id="9" name="Picture 8">
            <a:hlinkClick r:id="rId4"/>
            <a:extLst>
              <a:ext uri="{FF2B5EF4-FFF2-40B4-BE49-F238E27FC236}">
                <a16:creationId xmlns:a16="http://schemas.microsoft.com/office/drawing/2014/main" id="{3542EF63-9BF4-4DD4-8BD8-CC02BD966587}"/>
              </a:ext>
            </a:extLst>
          </p:cNvPr>
          <p:cNvPicPr>
            <a:picLocks noChangeAspect="1"/>
          </p:cNvPicPr>
          <p:nvPr/>
        </p:nvPicPr>
        <p:blipFill>
          <a:blip r:embed="rId5"/>
          <a:stretch>
            <a:fillRect/>
          </a:stretch>
        </p:blipFill>
        <p:spPr>
          <a:xfrm>
            <a:off x="539552" y="1887539"/>
            <a:ext cx="5276850" cy="981075"/>
          </a:xfrm>
          <a:prstGeom prst="rect">
            <a:avLst/>
          </a:prstGeom>
        </p:spPr>
      </p:pic>
      <p:graphicFrame>
        <p:nvGraphicFramePr>
          <p:cNvPr id="2" name="Table 1">
            <a:extLst>
              <a:ext uri="{FF2B5EF4-FFF2-40B4-BE49-F238E27FC236}">
                <a16:creationId xmlns:a16="http://schemas.microsoft.com/office/drawing/2014/main" id="{1C2BA225-11FB-4D12-8F63-81EE2B2762A3}"/>
              </a:ext>
            </a:extLst>
          </p:cNvPr>
          <p:cNvGraphicFramePr>
            <a:graphicFrameLocks noGrp="1"/>
          </p:cNvGraphicFramePr>
          <p:nvPr>
            <p:extLst>
              <p:ext uri="{D42A27DB-BD31-4B8C-83A1-F6EECF244321}">
                <p14:modId xmlns:p14="http://schemas.microsoft.com/office/powerpoint/2010/main" val="2363500369"/>
              </p:ext>
            </p:extLst>
          </p:nvPr>
        </p:nvGraphicFramePr>
        <p:xfrm>
          <a:off x="539552" y="2996952"/>
          <a:ext cx="6552728" cy="3337560"/>
        </p:xfrm>
        <a:graphic>
          <a:graphicData uri="http://schemas.openxmlformats.org/drawingml/2006/table">
            <a:tbl>
              <a:tblPr firstRow="1" bandRow="1">
                <a:tableStyleId>{5C22544A-7EE6-4342-B048-85BDC9FD1C3A}</a:tableStyleId>
              </a:tblPr>
              <a:tblGrid>
                <a:gridCol w="2304256">
                  <a:extLst>
                    <a:ext uri="{9D8B030D-6E8A-4147-A177-3AD203B41FA5}">
                      <a16:colId xmlns:a16="http://schemas.microsoft.com/office/drawing/2014/main" val="4054283090"/>
                    </a:ext>
                  </a:extLst>
                </a:gridCol>
                <a:gridCol w="4248472">
                  <a:extLst>
                    <a:ext uri="{9D8B030D-6E8A-4147-A177-3AD203B41FA5}">
                      <a16:colId xmlns:a16="http://schemas.microsoft.com/office/drawing/2014/main" val="312302277"/>
                    </a:ext>
                  </a:extLst>
                </a:gridCol>
              </a:tblGrid>
              <a:tr h="370840">
                <a:tc>
                  <a:txBody>
                    <a:bodyPr/>
                    <a:lstStyle/>
                    <a:p>
                      <a:r>
                        <a:rPr lang="en-GB" dirty="0"/>
                        <a:t>Route</a:t>
                      </a:r>
                    </a:p>
                  </a:txBody>
                  <a:tcPr/>
                </a:tc>
                <a:tc>
                  <a:txBody>
                    <a:bodyPr/>
                    <a:lstStyle/>
                    <a:p>
                      <a:r>
                        <a:rPr lang="en-GB" dirty="0"/>
                        <a:t>Change Lead</a:t>
                      </a:r>
                    </a:p>
                  </a:txBody>
                  <a:tcPr/>
                </a:tc>
                <a:extLst>
                  <a:ext uri="{0D108BD9-81ED-4DB2-BD59-A6C34878D82A}">
                    <a16:rowId xmlns:a16="http://schemas.microsoft.com/office/drawing/2014/main" val="1471859109"/>
                  </a:ext>
                </a:extLst>
              </a:tr>
              <a:tr h="370840">
                <a:tc>
                  <a:txBody>
                    <a:bodyPr/>
                    <a:lstStyle/>
                    <a:p>
                      <a:r>
                        <a:rPr lang="en-GB" dirty="0">
                          <a:solidFill>
                            <a:schemeClr val="accent1"/>
                          </a:solidFill>
                          <a:latin typeface="Calibri" panose="020F0502020204030204" pitchFamily="34" charset="0"/>
                        </a:rPr>
                        <a:t>Anglia</a:t>
                      </a:r>
                    </a:p>
                  </a:txBody>
                  <a:tcPr/>
                </a:tc>
                <a:tc>
                  <a:txBody>
                    <a:bodyPr/>
                    <a:lstStyle/>
                    <a:p>
                      <a:r>
                        <a:rPr lang="en-GB" dirty="0">
                          <a:solidFill>
                            <a:schemeClr val="accent1"/>
                          </a:solidFill>
                          <a:latin typeface="Calibri" panose="020F0502020204030204" pitchFamily="34" charset="0"/>
                        </a:rPr>
                        <a:t>Paul Ollivant</a:t>
                      </a:r>
                    </a:p>
                  </a:txBody>
                  <a:tcPr/>
                </a:tc>
                <a:extLst>
                  <a:ext uri="{0D108BD9-81ED-4DB2-BD59-A6C34878D82A}">
                    <a16:rowId xmlns:a16="http://schemas.microsoft.com/office/drawing/2014/main" val="3276861190"/>
                  </a:ext>
                </a:extLst>
              </a:tr>
              <a:tr h="370840">
                <a:tc>
                  <a:txBody>
                    <a:bodyPr/>
                    <a:lstStyle/>
                    <a:p>
                      <a:r>
                        <a:rPr lang="en-GB" dirty="0">
                          <a:solidFill>
                            <a:schemeClr val="accent1"/>
                          </a:solidFill>
                          <a:latin typeface="Calibri" panose="020F0502020204030204" pitchFamily="34" charset="0"/>
                        </a:rPr>
                        <a:t>LNE</a:t>
                      </a:r>
                    </a:p>
                  </a:txBody>
                  <a:tcPr/>
                </a:tc>
                <a:tc>
                  <a:txBody>
                    <a:bodyPr/>
                    <a:lstStyle/>
                    <a:p>
                      <a:r>
                        <a:rPr lang="en-GB" dirty="0">
                          <a:solidFill>
                            <a:schemeClr val="accent1"/>
                          </a:solidFill>
                          <a:latin typeface="Calibri" panose="020F0502020204030204" pitchFamily="34" charset="0"/>
                        </a:rPr>
                        <a:t>Joe Rowberry/ Moses Olivier</a:t>
                      </a:r>
                    </a:p>
                  </a:txBody>
                  <a:tcPr/>
                </a:tc>
                <a:extLst>
                  <a:ext uri="{0D108BD9-81ED-4DB2-BD59-A6C34878D82A}">
                    <a16:rowId xmlns:a16="http://schemas.microsoft.com/office/drawing/2014/main" val="387487165"/>
                  </a:ext>
                </a:extLst>
              </a:tr>
              <a:tr h="370840">
                <a:tc>
                  <a:txBody>
                    <a:bodyPr/>
                    <a:lstStyle/>
                    <a:p>
                      <a:r>
                        <a:rPr lang="en-GB" dirty="0">
                          <a:solidFill>
                            <a:schemeClr val="accent1"/>
                          </a:solidFill>
                          <a:latin typeface="Calibri" panose="020F0502020204030204" pitchFamily="34" charset="0"/>
                        </a:rPr>
                        <a:t>LNW</a:t>
                      </a:r>
                    </a:p>
                  </a:txBody>
                  <a:tcPr/>
                </a:tc>
                <a:tc>
                  <a:txBody>
                    <a:bodyPr/>
                    <a:lstStyle/>
                    <a:p>
                      <a:r>
                        <a:rPr lang="en-GB" dirty="0">
                          <a:solidFill>
                            <a:schemeClr val="accent1"/>
                          </a:solidFill>
                          <a:latin typeface="Calibri" panose="020F0502020204030204" pitchFamily="34" charset="0"/>
                        </a:rPr>
                        <a:t>Rick Clark/Toby Keates</a:t>
                      </a:r>
                    </a:p>
                  </a:txBody>
                  <a:tcPr/>
                </a:tc>
                <a:extLst>
                  <a:ext uri="{0D108BD9-81ED-4DB2-BD59-A6C34878D82A}">
                    <a16:rowId xmlns:a16="http://schemas.microsoft.com/office/drawing/2014/main" val="3059694632"/>
                  </a:ext>
                </a:extLst>
              </a:tr>
              <a:tr h="370840">
                <a:tc>
                  <a:txBody>
                    <a:bodyPr/>
                    <a:lstStyle/>
                    <a:p>
                      <a:r>
                        <a:rPr lang="en-GB" dirty="0">
                          <a:solidFill>
                            <a:schemeClr val="accent1"/>
                          </a:solidFill>
                          <a:latin typeface="Calibri" panose="020F0502020204030204" pitchFamily="34" charset="0"/>
                        </a:rPr>
                        <a:t>Western</a:t>
                      </a:r>
                    </a:p>
                  </a:txBody>
                  <a:tcPr/>
                </a:tc>
                <a:tc>
                  <a:txBody>
                    <a:bodyPr/>
                    <a:lstStyle/>
                    <a:p>
                      <a:r>
                        <a:rPr lang="en-GB" dirty="0">
                          <a:solidFill>
                            <a:schemeClr val="accent1"/>
                          </a:solidFill>
                          <a:latin typeface="Calibri" panose="020F0502020204030204" pitchFamily="34" charset="0"/>
                        </a:rPr>
                        <a:t>Caroline Matcham/Matthew Courtliff</a:t>
                      </a:r>
                    </a:p>
                  </a:txBody>
                  <a:tcPr/>
                </a:tc>
                <a:extLst>
                  <a:ext uri="{0D108BD9-81ED-4DB2-BD59-A6C34878D82A}">
                    <a16:rowId xmlns:a16="http://schemas.microsoft.com/office/drawing/2014/main" val="2407672569"/>
                  </a:ext>
                </a:extLst>
              </a:tr>
              <a:tr h="370840">
                <a:tc>
                  <a:txBody>
                    <a:bodyPr/>
                    <a:lstStyle/>
                    <a:p>
                      <a:r>
                        <a:rPr lang="en-GB" dirty="0">
                          <a:solidFill>
                            <a:schemeClr val="accent1"/>
                          </a:solidFill>
                          <a:latin typeface="Calibri" panose="020F0502020204030204" pitchFamily="34" charset="0"/>
                        </a:rPr>
                        <a:t>Wessex</a:t>
                      </a:r>
                    </a:p>
                  </a:txBody>
                  <a:tcPr/>
                </a:tc>
                <a:tc>
                  <a:txBody>
                    <a:bodyPr/>
                    <a:lstStyle/>
                    <a:p>
                      <a:r>
                        <a:rPr lang="en-GB" dirty="0">
                          <a:solidFill>
                            <a:schemeClr val="accent1"/>
                          </a:solidFill>
                          <a:latin typeface="Calibri" panose="020F0502020204030204" pitchFamily="34" charset="0"/>
                        </a:rPr>
                        <a:t>Jill Nirmal</a:t>
                      </a:r>
                    </a:p>
                  </a:txBody>
                  <a:tcPr/>
                </a:tc>
                <a:extLst>
                  <a:ext uri="{0D108BD9-81ED-4DB2-BD59-A6C34878D82A}">
                    <a16:rowId xmlns:a16="http://schemas.microsoft.com/office/drawing/2014/main" val="2612976127"/>
                  </a:ext>
                </a:extLst>
              </a:tr>
              <a:tr h="370840">
                <a:tc>
                  <a:txBody>
                    <a:bodyPr/>
                    <a:lstStyle/>
                    <a:p>
                      <a:r>
                        <a:rPr lang="en-GB" dirty="0">
                          <a:solidFill>
                            <a:schemeClr val="accent1"/>
                          </a:solidFill>
                          <a:latin typeface="Calibri" panose="020F0502020204030204" pitchFamily="34" charset="0"/>
                        </a:rPr>
                        <a:t>Wales</a:t>
                      </a:r>
                    </a:p>
                  </a:txBody>
                  <a:tcPr/>
                </a:tc>
                <a:tc>
                  <a:txBody>
                    <a:bodyPr/>
                    <a:lstStyle/>
                    <a:p>
                      <a:r>
                        <a:rPr lang="en-GB" dirty="0">
                          <a:solidFill>
                            <a:schemeClr val="accent1"/>
                          </a:solidFill>
                          <a:latin typeface="Calibri" panose="020F0502020204030204" pitchFamily="34" charset="0"/>
                        </a:rPr>
                        <a:t>Steve Hood/Alex Roden</a:t>
                      </a:r>
                    </a:p>
                  </a:txBody>
                  <a:tcPr/>
                </a:tc>
                <a:extLst>
                  <a:ext uri="{0D108BD9-81ED-4DB2-BD59-A6C34878D82A}">
                    <a16:rowId xmlns:a16="http://schemas.microsoft.com/office/drawing/2014/main" val="3467181283"/>
                  </a:ext>
                </a:extLst>
              </a:tr>
              <a:tr h="370840">
                <a:tc>
                  <a:txBody>
                    <a:bodyPr/>
                    <a:lstStyle/>
                    <a:p>
                      <a:r>
                        <a:rPr lang="en-GB" dirty="0">
                          <a:solidFill>
                            <a:schemeClr val="accent1"/>
                          </a:solidFill>
                          <a:latin typeface="Calibri" panose="020F0502020204030204" pitchFamily="34" charset="0"/>
                        </a:rPr>
                        <a:t>Scotland</a:t>
                      </a:r>
                    </a:p>
                  </a:txBody>
                  <a:tcPr/>
                </a:tc>
                <a:tc>
                  <a:txBody>
                    <a:bodyPr/>
                    <a:lstStyle/>
                    <a:p>
                      <a:r>
                        <a:rPr lang="en-GB" dirty="0">
                          <a:solidFill>
                            <a:schemeClr val="accent1"/>
                          </a:solidFill>
                          <a:latin typeface="Calibri" panose="020F0502020204030204" pitchFamily="34" charset="0"/>
                        </a:rPr>
                        <a:t>Brendan McBrearty</a:t>
                      </a:r>
                    </a:p>
                  </a:txBody>
                  <a:tcPr/>
                </a:tc>
                <a:extLst>
                  <a:ext uri="{0D108BD9-81ED-4DB2-BD59-A6C34878D82A}">
                    <a16:rowId xmlns:a16="http://schemas.microsoft.com/office/drawing/2014/main" val="2175228003"/>
                  </a:ext>
                </a:extLst>
              </a:tr>
              <a:tr h="370840">
                <a:tc>
                  <a:txBody>
                    <a:bodyPr/>
                    <a:lstStyle/>
                    <a:p>
                      <a:r>
                        <a:rPr lang="en-GB" dirty="0">
                          <a:solidFill>
                            <a:schemeClr val="accent1"/>
                          </a:solidFill>
                          <a:latin typeface="Calibri" panose="020F0502020204030204" pitchFamily="34" charset="0"/>
                        </a:rPr>
                        <a:t>South East</a:t>
                      </a:r>
                    </a:p>
                  </a:txBody>
                  <a:tcPr/>
                </a:tc>
                <a:tc>
                  <a:txBody>
                    <a:bodyPr/>
                    <a:lstStyle/>
                    <a:p>
                      <a:r>
                        <a:rPr lang="en-GB" dirty="0">
                          <a:solidFill>
                            <a:schemeClr val="accent1"/>
                          </a:solidFill>
                          <a:latin typeface="Calibri" panose="020F0502020204030204" pitchFamily="34" charset="0"/>
                        </a:rPr>
                        <a:t>David Peters</a:t>
                      </a:r>
                    </a:p>
                  </a:txBody>
                  <a:tcPr/>
                </a:tc>
                <a:extLst>
                  <a:ext uri="{0D108BD9-81ED-4DB2-BD59-A6C34878D82A}">
                    <a16:rowId xmlns:a16="http://schemas.microsoft.com/office/drawing/2014/main" val="2655961397"/>
                  </a:ext>
                </a:extLst>
              </a:tr>
            </a:tbl>
          </a:graphicData>
        </a:graphic>
      </p:graphicFrame>
    </p:spTree>
    <p:extLst>
      <p:ext uri="{BB962C8B-B14F-4D97-AF65-F5344CB8AC3E}">
        <p14:creationId xmlns:p14="http://schemas.microsoft.com/office/powerpoint/2010/main" val="3286067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a:extLst>
              <a:ext uri="{FF2B5EF4-FFF2-40B4-BE49-F238E27FC236}">
                <a16:creationId xmlns:a16="http://schemas.microsoft.com/office/drawing/2014/main" id="{31E98473-C56D-4D54-8CE9-B70EE840080B}"/>
              </a:ext>
            </a:extLst>
          </p:cNvPr>
          <p:cNvSpPr>
            <a:spLocks noChangeArrowheads="1"/>
          </p:cNvSpPr>
          <p:nvPr/>
        </p:nvSpPr>
        <p:spPr bwMode="gray">
          <a:xfrm>
            <a:off x="611560" y="1093385"/>
            <a:ext cx="7747284" cy="1568330"/>
          </a:xfrm>
          <a:prstGeom prst="rect">
            <a:avLst/>
          </a:prstGeom>
          <a:solidFill>
            <a:schemeClr val="accent2"/>
          </a:solidFill>
          <a:ln>
            <a:noFill/>
          </a:ln>
          <a:effectLst/>
          <a:extLst/>
        </p:spPr>
        <p:txBody>
          <a:bodyPr wrap="square" lIns="455880" tIns="227941" rIns="91176" bIns="227941" anchor="ctr">
            <a:spAutoFit/>
          </a:bodyPr>
          <a:lstStyle>
            <a:lvl1pPr eaLnBrk="0" hangingPunct="0">
              <a:spcBef>
                <a:spcPct val="20000"/>
              </a:spcBef>
              <a:buClr>
                <a:schemeClr val="folHlink"/>
              </a:buClr>
              <a:buSzPct val="50000"/>
              <a:buFont typeface="Arial" charset="0"/>
              <a:defRPr>
                <a:solidFill>
                  <a:schemeClr val="tx1"/>
                </a:solidFill>
                <a:latin typeface="Arial" charset="0"/>
              </a:defRPr>
            </a:lvl1pPr>
            <a:lvl2pPr marL="285750" indent="-171450" eaLnBrk="0" hangingPunct="0">
              <a:spcBef>
                <a:spcPct val="20000"/>
              </a:spcBef>
              <a:buClr>
                <a:schemeClr val="folHlink"/>
              </a:buClr>
              <a:buSzPct val="50000"/>
              <a:buFont typeface="Arial" charset="0"/>
              <a:buChar char="►"/>
              <a:defRPr>
                <a:solidFill>
                  <a:schemeClr val="tx1"/>
                </a:solidFill>
                <a:latin typeface="Arial" charset="0"/>
              </a:defRPr>
            </a:lvl2pPr>
            <a:lvl3pPr marL="806450" indent="-180975" eaLnBrk="0" hangingPunct="0">
              <a:spcBef>
                <a:spcPct val="20000"/>
              </a:spcBef>
              <a:buClr>
                <a:schemeClr val="folHlink"/>
              </a:buClr>
              <a:buChar char="•"/>
              <a:defRPr>
                <a:solidFill>
                  <a:schemeClr val="tx1"/>
                </a:solidFill>
                <a:latin typeface="Arial" charset="0"/>
              </a:defRPr>
            </a:lvl3pPr>
            <a:lvl4pPr marL="1257300" indent="-184150" eaLnBrk="0" hangingPunct="0">
              <a:spcBef>
                <a:spcPct val="20000"/>
              </a:spcBef>
              <a:buClr>
                <a:schemeClr val="folHlink"/>
              </a:buClr>
              <a:buFont typeface="Arial" charset="0"/>
              <a:buChar char="-"/>
              <a:defRPr>
                <a:solidFill>
                  <a:schemeClr val="tx1"/>
                </a:solidFill>
                <a:latin typeface="Arial" charset="0"/>
              </a:defRPr>
            </a:lvl4pPr>
            <a:lvl5pPr marL="1703388" indent="-179388" eaLnBrk="0" hangingPunct="0">
              <a:spcBef>
                <a:spcPct val="20000"/>
              </a:spcBef>
              <a:buClr>
                <a:schemeClr val="folHlink"/>
              </a:buClr>
              <a:defRPr>
                <a:solidFill>
                  <a:schemeClr val="tx1"/>
                </a:solidFill>
                <a:latin typeface="Arial" charset="0"/>
              </a:defRPr>
            </a:lvl5pPr>
            <a:lvl6pPr marL="2160588" indent="-179388" eaLnBrk="0" fontAlgn="base" hangingPunct="0">
              <a:spcBef>
                <a:spcPct val="20000"/>
              </a:spcBef>
              <a:spcAft>
                <a:spcPct val="0"/>
              </a:spcAft>
              <a:buClr>
                <a:schemeClr val="folHlink"/>
              </a:buClr>
              <a:defRPr>
                <a:solidFill>
                  <a:schemeClr val="tx1"/>
                </a:solidFill>
                <a:latin typeface="Arial" charset="0"/>
              </a:defRPr>
            </a:lvl6pPr>
            <a:lvl7pPr marL="2617788" indent="-179388" eaLnBrk="0" fontAlgn="base" hangingPunct="0">
              <a:spcBef>
                <a:spcPct val="20000"/>
              </a:spcBef>
              <a:spcAft>
                <a:spcPct val="0"/>
              </a:spcAft>
              <a:buClr>
                <a:schemeClr val="folHlink"/>
              </a:buClr>
              <a:defRPr>
                <a:solidFill>
                  <a:schemeClr val="tx1"/>
                </a:solidFill>
                <a:latin typeface="Arial" charset="0"/>
              </a:defRPr>
            </a:lvl7pPr>
            <a:lvl8pPr marL="3074988" indent="-179388" eaLnBrk="0" fontAlgn="base" hangingPunct="0">
              <a:spcBef>
                <a:spcPct val="20000"/>
              </a:spcBef>
              <a:spcAft>
                <a:spcPct val="0"/>
              </a:spcAft>
              <a:buClr>
                <a:schemeClr val="folHlink"/>
              </a:buClr>
              <a:defRPr>
                <a:solidFill>
                  <a:schemeClr val="tx1"/>
                </a:solidFill>
                <a:latin typeface="Arial" charset="0"/>
              </a:defRPr>
            </a:lvl8pPr>
            <a:lvl9pPr marL="3532188" indent="-179388" eaLnBrk="0" fontAlgn="base" hangingPunct="0">
              <a:spcBef>
                <a:spcPct val="20000"/>
              </a:spcBef>
              <a:spcAft>
                <a:spcPct val="0"/>
              </a:spcAft>
              <a:buClr>
                <a:schemeClr val="folHlink"/>
              </a:buClr>
              <a:defRPr>
                <a:solidFill>
                  <a:schemeClr val="tx1"/>
                </a:solidFill>
                <a:latin typeface="Arial" charset="0"/>
              </a:defRPr>
            </a:lvl9pPr>
          </a:lstStyle>
          <a:p>
            <a:pPr marL="0" marR="0" lvl="0" indent="0" algn="ctr" defTabSz="914400" eaLnBrk="1" fontAlgn="auto" latinLnBrk="0" hangingPunct="1">
              <a:lnSpc>
                <a:spcPct val="100000"/>
              </a:lnSpc>
              <a:spcBef>
                <a:spcPct val="20000"/>
              </a:spcBef>
              <a:spcAft>
                <a:spcPts val="0"/>
              </a:spcAft>
              <a:buClrTx/>
              <a:buSzTx/>
              <a:buFont typeface="Arial" charset="0"/>
              <a:buNone/>
              <a:tabLst/>
              <a:defRPr/>
            </a:pPr>
            <a:r>
              <a:rPr kumimoji="0" lang="en-GB" altLang="en-US" sz="2400" b="1" i="0" u="none" strike="noStrike" kern="0" cap="none" spc="0" normalizeH="0" baseline="0" noProof="0" dirty="0">
                <a:ln>
                  <a:noFill/>
                </a:ln>
                <a:solidFill>
                  <a:srgbClr val="FFFFFF"/>
                </a:solidFill>
                <a:effectLst/>
                <a:uLnTx/>
                <a:uFillTx/>
                <a:latin typeface="Calibri" panose="020F0502020204030204" pitchFamily="34" charset="0"/>
                <a:cs typeface="Arial" charset="0"/>
              </a:rPr>
              <a:t>There will be a person in charge accountable for managing task and operational safety risk. That person will have been involved in the planning of the </a:t>
            </a:r>
            <a:r>
              <a:rPr lang="en-GB" altLang="en-US" sz="2400" b="1" kern="0" dirty="0">
                <a:solidFill>
                  <a:srgbClr val="FFFFFF"/>
                </a:solidFill>
                <a:latin typeface="Calibri" panose="020F0502020204030204" pitchFamily="34" charset="0"/>
                <a:cs typeface="Arial" charset="0"/>
              </a:rPr>
              <a:t>work</a:t>
            </a:r>
            <a:r>
              <a:rPr kumimoji="0" lang="en-GB" altLang="en-US" sz="2400" b="1" i="0" u="none" strike="noStrike" kern="0" cap="none" spc="0" normalizeH="0" baseline="0" noProof="0" dirty="0">
                <a:ln>
                  <a:noFill/>
                </a:ln>
                <a:solidFill>
                  <a:srgbClr val="FFFFFF"/>
                </a:solidFill>
                <a:effectLst/>
                <a:uLnTx/>
                <a:uFillTx/>
                <a:latin typeface="Calibri" panose="020F0502020204030204" pitchFamily="34" charset="0"/>
                <a:cs typeface="Arial" charset="0"/>
              </a:rPr>
              <a:t>.  </a:t>
            </a:r>
          </a:p>
        </p:txBody>
      </p:sp>
      <p:sp>
        <p:nvSpPr>
          <p:cNvPr id="8" name="TextBox 7">
            <a:extLst>
              <a:ext uri="{FF2B5EF4-FFF2-40B4-BE49-F238E27FC236}">
                <a16:creationId xmlns:a16="http://schemas.microsoft.com/office/drawing/2014/main" id="{E2CA504E-CC61-49A3-BF70-E337AD2C02B7}"/>
              </a:ext>
            </a:extLst>
          </p:cNvPr>
          <p:cNvSpPr txBox="1"/>
          <p:nvPr/>
        </p:nvSpPr>
        <p:spPr>
          <a:xfrm>
            <a:off x="611560" y="3212976"/>
            <a:ext cx="7747284" cy="1200329"/>
          </a:xfrm>
          <a:prstGeom prst="rect">
            <a:avLst/>
          </a:prstGeom>
          <a:noFill/>
        </p:spPr>
        <p:txBody>
          <a:bodyPr wrap="square" rtlCol="0">
            <a:spAutoFit/>
          </a:bodyPr>
          <a:lstStyle/>
          <a:p>
            <a:pPr algn="ctr"/>
            <a:r>
              <a:rPr lang="en-GB" sz="2400" b="1" u="sng" dirty="0"/>
              <a:t>The</a:t>
            </a:r>
            <a:r>
              <a:rPr lang="en-GB" sz="2400" b="1" dirty="0"/>
              <a:t> PIC will be involved in the planning and delivery of the work being undertaken. </a:t>
            </a:r>
          </a:p>
          <a:p>
            <a:pPr algn="ctr"/>
            <a:endParaRPr lang="en-GB" sz="2400" b="1" dirty="0"/>
          </a:p>
        </p:txBody>
      </p:sp>
      <p:sp>
        <p:nvSpPr>
          <p:cNvPr id="9" name="Title 1">
            <a:extLst>
              <a:ext uri="{FF2B5EF4-FFF2-40B4-BE49-F238E27FC236}">
                <a16:creationId xmlns:a16="http://schemas.microsoft.com/office/drawing/2014/main" id="{A53BCAE3-3AA7-4062-A8FC-3BB9E3723C1E}"/>
              </a:ext>
            </a:extLst>
          </p:cNvPr>
          <p:cNvSpPr>
            <a:spLocks noGrp="1"/>
          </p:cNvSpPr>
          <p:nvPr>
            <p:ph type="title"/>
          </p:nvPr>
        </p:nvSpPr>
        <p:spPr>
          <a:xfrm>
            <a:off x="179390" y="174627"/>
            <a:ext cx="8458200" cy="641350"/>
          </a:xfrm>
        </p:spPr>
        <p:txBody>
          <a:bodyPr/>
          <a:lstStyle/>
          <a:p>
            <a:r>
              <a:rPr lang="en-GB" sz="2400" b="1" dirty="0"/>
              <a:t>                         PDSW Vision</a:t>
            </a:r>
          </a:p>
        </p:txBody>
      </p:sp>
      <p:pic>
        <p:nvPicPr>
          <p:cNvPr id="10" name="Picture 9">
            <a:extLst>
              <a:ext uri="{FF2B5EF4-FFF2-40B4-BE49-F238E27FC236}">
                <a16:creationId xmlns:a16="http://schemas.microsoft.com/office/drawing/2014/main" id="{39FB2913-2964-4336-A962-EE1AC7036D21}"/>
              </a:ext>
            </a:extLst>
          </p:cNvPr>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0"/>
            <a:ext cx="1979712" cy="7087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4554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A3DC021-0F11-4B2B-8F92-1F2EB798BE76}"/>
              </a:ext>
            </a:extLst>
          </p:cNvPr>
          <p:cNvSpPr txBox="1"/>
          <p:nvPr/>
        </p:nvSpPr>
        <p:spPr>
          <a:xfrm>
            <a:off x="323528" y="937020"/>
            <a:ext cx="7704856" cy="3785652"/>
          </a:xfrm>
          <a:prstGeom prst="rect">
            <a:avLst/>
          </a:prstGeom>
          <a:noFill/>
          <a:ln w="19050">
            <a:solidFill>
              <a:schemeClr val="accent1"/>
            </a:solidFill>
          </a:ln>
        </p:spPr>
        <p:txBody>
          <a:bodyPr wrap="square" rtlCol="0">
            <a:spAutoFit/>
          </a:bodyPr>
          <a:lstStyle/>
          <a:p>
            <a:r>
              <a:rPr lang="en-GB" sz="2400" b="1" u="sng" dirty="0">
                <a:latin typeface="Calibri" panose="020F0502020204030204" pitchFamily="34" charset="0"/>
              </a:rPr>
              <a:t>Embedment Issues:</a:t>
            </a:r>
          </a:p>
          <a:p>
            <a:endParaRPr lang="en-GB" sz="2400" i="1" dirty="0">
              <a:solidFill>
                <a:srgbClr val="FF0000"/>
              </a:solidFill>
              <a:latin typeface="Calibri" panose="020F0502020204030204" pitchFamily="34" charset="0"/>
            </a:endParaRPr>
          </a:p>
          <a:p>
            <a:r>
              <a:rPr lang="en-GB" sz="2400" dirty="0">
                <a:latin typeface="Calibri" panose="020F0502020204030204" pitchFamily="34" charset="0"/>
              </a:rPr>
              <a:t>Feedback has shown that the key themes for non-compliance towards to the standard include;</a:t>
            </a:r>
          </a:p>
          <a:p>
            <a:endParaRPr lang="en-GB" sz="2400" dirty="0">
              <a:latin typeface="Calibri" panose="020F0502020204030204" pitchFamily="34" charset="0"/>
            </a:endParaRPr>
          </a:p>
          <a:p>
            <a:pPr marL="171450" indent="-171450">
              <a:buFontTx/>
              <a:buChar char="-"/>
            </a:pPr>
            <a:r>
              <a:rPr lang="en-GB" sz="2400" dirty="0">
                <a:latin typeface="Calibri" panose="020F0502020204030204" pitchFamily="34" charset="0"/>
              </a:rPr>
              <a:t>Lack of understanding of the new process</a:t>
            </a:r>
          </a:p>
          <a:p>
            <a:pPr marL="171450" indent="-171450">
              <a:buFontTx/>
              <a:buChar char="-"/>
            </a:pPr>
            <a:r>
              <a:rPr lang="en-GB" sz="2400" dirty="0">
                <a:latin typeface="Calibri" panose="020F0502020204030204" pitchFamily="34" charset="0"/>
              </a:rPr>
              <a:t>Lack of understanding of the PIC role and responsibility</a:t>
            </a:r>
          </a:p>
          <a:p>
            <a:pPr marL="171450" indent="-171450">
              <a:buFontTx/>
              <a:buChar char="-"/>
            </a:pPr>
            <a:r>
              <a:rPr lang="en-GB" sz="2400" dirty="0">
                <a:latin typeface="Calibri" panose="020F0502020204030204" pitchFamily="34" charset="0"/>
              </a:rPr>
              <a:t>Operational challenges making it difficult to always involve the PIC in planning</a:t>
            </a:r>
          </a:p>
          <a:p>
            <a:pPr marL="171450" indent="-171450">
              <a:buFontTx/>
              <a:buChar char="-"/>
            </a:pPr>
            <a:r>
              <a:rPr lang="en-GB" sz="2400" dirty="0">
                <a:latin typeface="Calibri" panose="020F0502020204030204" pitchFamily="34" charset="0"/>
              </a:rPr>
              <a:t>Planner capability and capacity</a:t>
            </a:r>
          </a:p>
        </p:txBody>
      </p:sp>
      <p:sp>
        <p:nvSpPr>
          <p:cNvPr id="8" name="Title 1"/>
          <p:cNvSpPr>
            <a:spLocks noGrp="1"/>
          </p:cNvSpPr>
          <p:nvPr>
            <p:ph type="title"/>
          </p:nvPr>
        </p:nvSpPr>
        <p:spPr>
          <a:xfrm>
            <a:off x="179390" y="174627"/>
            <a:ext cx="8458200" cy="641350"/>
          </a:xfrm>
        </p:spPr>
        <p:txBody>
          <a:bodyPr/>
          <a:lstStyle/>
          <a:p>
            <a:r>
              <a:rPr lang="en-GB" sz="2400" b="1" dirty="0"/>
              <a:t>                         Introduction</a:t>
            </a:r>
          </a:p>
        </p:txBody>
      </p:sp>
      <p:pic>
        <p:nvPicPr>
          <p:cNvPr id="5" name="Picture 4">
            <a:extLst>
              <a:ext uri="{FF2B5EF4-FFF2-40B4-BE49-F238E27FC236}">
                <a16:creationId xmlns:a16="http://schemas.microsoft.com/office/drawing/2014/main" id="{2B9B4BF7-FE00-4950-A4BE-8B171F4DB32E}"/>
              </a:ext>
            </a:extLst>
          </p:cNvPr>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0"/>
            <a:ext cx="1979712" cy="7087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6073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5625" y="815974"/>
            <a:ext cx="7705725" cy="3333105"/>
          </a:xfrm>
          <a:ln w="19050">
            <a:solidFill>
              <a:schemeClr val="accent1"/>
            </a:solidFill>
          </a:ln>
        </p:spPr>
        <p:txBody>
          <a:bodyPr/>
          <a:lstStyle/>
          <a:p>
            <a:pPr marL="285750" lvl="0" indent="-285750">
              <a:spcBef>
                <a:spcPct val="20000"/>
              </a:spcBef>
              <a:spcAft>
                <a:spcPct val="0"/>
              </a:spcAft>
              <a:buClr>
                <a:srgbClr val="054B6B"/>
              </a:buClr>
              <a:buSzPct val="100000"/>
              <a:buFont typeface="Arial" panose="020B0604020202020204" pitchFamily="34" charset="0"/>
              <a:buChar char="•"/>
            </a:pPr>
            <a:r>
              <a:rPr lang="en-GB" sz="2400" kern="1200" dirty="0">
                <a:solidFill>
                  <a:srgbClr val="054B6B"/>
                </a:solidFill>
                <a:latin typeface="Calibri" panose="020F0502020204030204" pitchFamily="34" charset="0"/>
              </a:rPr>
              <a:t>The initial introduction left many aspects of the Standard unclear</a:t>
            </a:r>
          </a:p>
          <a:p>
            <a:pPr marL="285750" lvl="0" indent="-285750">
              <a:spcBef>
                <a:spcPct val="20000"/>
              </a:spcBef>
              <a:spcAft>
                <a:spcPct val="0"/>
              </a:spcAft>
              <a:buClr>
                <a:srgbClr val="054B6B"/>
              </a:buClr>
              <a:buSzPct val="100000"/>
              <a:buFont typeface="Arial" panose="020B0604020202020204" pitchFamily="34" charset="0"/>
              <a:buChar char="•"/>
            </a:pPr>
            <a:r>
              <a:rPr lang="en-GB" sz="2400" kern="1200" dirty="0">
                <a:solidFill>
                  <a:srgbClr val="054B6B"/>
                </a:solidFill>
                <a:latin typeface="Calibri" panose="020F0502020204030204" pitchFamily="34" charset="0"/>
              </a:rPr>
              <a:t>Different approaches are being taken by teams across the rail network</a:t>
            </a:r>
          </a:p>
          <a:p>
            <a:pPr marL="285750" lvl="0" indent="-285750">
              <a:spcBef>
                <a:spcPct val="20000"/>
              </a:spcBef>
              <a:spcAft>
                <a:spcPct val="0"/>
              </a:spcAft>
              <a:buClr>
                <a:srgbClr val="054B6B"/>
              </a:buClr>
              <a:buSzPct val="100000"/>
              <a:buFont typeface="Arial" panose="020B0604020202020204" pitchFamily="34" charset="0"/>
              <a:buChar char="•"/>
            </a:pPr>
            <a:r>
              <a:rPr lang="en-GB" sz="2400" kern="1200" dirty="0">
                <a:solidFill>
                  <a:srgbClr val="054B6B"/>
                </a:solidFill>
                <a:latin typeface="Calibri" panose="020F0502020204030204" pitchFamily="34" charset="0"/>
              </a:rPr>
              <a:t>Currently there </a:t>
            </a:r>
            <a:r>
              <a:rPr lang="en-GB" sz="2400" dirty="0">
                <a:solidFill>
                  <a:srgbClr val="054B6B"/>
                </a:solidFill>
                <a:latin typeface="Calibri" panose="020F0502020204030204" pitchFamily="34" charset="0"/>
              </a:rPr>
              <a:t>are</a:t>
            </a:r>
            <a:r>
              <a:rPr lang="en-GB" sz="2400" kern="1200" dirty="0">
                <a:solidFill>
                  <a:srgbClr val="054B6B"/>
                </a:solidFill>
                <a:latin typeface="Calibri" panose="020F0502020204030204" pitchFamily="34" charset="0"/>
              </a:rPr>
              <a:t> different ways that the Routes, Infrastructure Projects and third parties work to Standard 019</a:t>
            </a:r>
          </a:p>
          <a:p>
            <a:pPr lvl="0" algn="ctr">
              <a:spcBef>
                <a:spcPct val="20000"/>
              </a:spcBef>
              <a:spcAft>
                <a:spcPct val="0"/>
              </a:spcAft>
              <a:buClr>
                <a:srgbClr val="054B6B"/>
              </a:buClr>
              <a:buSzPct val="100000"/>
            </a:pPr>
            <a:r>
              <a:rPr lang="en-GB" sz="2400" u="sng" kern="1200" dirty="0">
                <a:solidFill>
                  <a:schemeClr val="accent2"/>
                </a:solidFill>
                <a:latin typeface="Calibri" panose="020F0502020204030204" pitchFamily="34" charset="0"/>
              </a:rPr>
              <a:t>This brings an increased level of risk </a:t>
            </a:r>
          </a:p>
          <a:p>
            <a:pPr marL="0" lvl="0" indent="0" algn="ctr">
              <a:spcBef>
                <a:spcPct val="20000"/>
              </a:spcBef>
              <a:spcAft>
                <a:spcPct val="0"/>
              </a:spcAft>
              <a:buClr>
                <a:srgbClr val="054B6B"/>
              </a:buClr>
              <a:buSzPct val="100000"/>
              <a:buNone/>
            </a:pPr>
            <a:endParaRPr lang="en-GB" sz="2400" b="1" kern="1200" dirty="0">
              <a:solidFill>
                <a:srgbClr val="054B6B"/>
              </a:solidFill>
              <a:latin typeface="Calibri" panose="020F0502020204030204" pitchFamily="34" charset="0"/>
            </a:endParaRPr>
          </a:p>
          <a:p>
            <a:pPr marL="0" lvl="0" indent="0" algn="ctr">
              <a:spcBef>
                <a:spcPct val="20000"/>
              </a:spcBef>
              <a:spcAft>
                <a:spcPct val="0"/>
              </a:spcAft>
              <a:buClr>
                <a:srgbClr val="054B6B"/>
              </a:buClr>
              <a:buSzPct val="100000"/>
              <a:buNone/>
            </a:pPr>
            <a:r>
              <a:rPr lang="en-GB" sz="2400" b="1" kern="1200" dirty="0">
                <a:solidFill>
                  <a:srgbClr val="054B6B"/>
                </a:solidFill>
                <a:latin typeface="Calibri" panose="020F0502020204030204" pitchFamily="34" charset="0"/>
              </a:rPr>
              <a:t>The Safety Hour Question set and the discussions that you have will help you to understand what you have to do to be compliant to the Standard.  </a:t>
            </a:r>
          </a:p>
          <a:p>
            <a:pPr marL="0" lvl="0" indent="0">
              <a:spcBef>
                <a:spcPct val="20000"/>
              </a:spcBef>
              <a:spcAft>
                <a:spcPct val="0"/>
              </a:spcAft>
              <a:buClr>
                <a:srgbClr val="054B6B"/>
              </a:buClr>
              <a:buSzPct val="100000"/>
              <a:buNone/>
            </a:pPr>
            <a:endParaRPr lang="en-GB" sz="2400" kern="1200" dirty="0">
              <a:solidFill>
                <a:srgbClr val="054B6B"/>
              </a:solidFill>
              <a:latin typeface="Calibri" panose="020F0502020204030204" pitchFamily="34" charset="0"/>
            </a:endParaRPr>
          </a:p>
          <a:p>
            <a:pPr marL="0" lvl="0" indent="0">
              <a:spcBef>
                <a:spcPct val="20000"/>
              </a:spcBef>
              <a:spcAft>
                <a:spcPct val="0"/>
              </a:spcAft>
              <a:buClr>
                <a:srgbClr val="054B6B"/>
              </a:buClr>
              <a:buSzPct val="100000"/>
              <a:buNone/>
            </a:pPr>
            <a:endParaRPr lang="en-GB" sz="2400" kern="1200" dirty="0">
              <a:solidFill>
                <a:srgbClr val="054B6B"/>
              </a:solidFill>
              <a:latin typeface="Calibri" panose="020F0502020204030204" pitchFamily="34" charset="0"/>
            </a:endParaRPr>
          </a:p>
          <a:p>
            <a:endParaRPr lang="en-GB" sz="3600" b="1" dirty="0">
              <a:latin typeface="Calibri" panose="020F0502020204030204" pitchFamily="34" charset="0"/>
            </a:endParaRPr>
          </a:p>
        </p:txBody>
      </p:sp>
      <p:sp>
        <p:nvSpPr>
          <p:cNvPr id="8" name="Title 1"/>
          <p:cNvSpPr>
            <a:spLocks noGrp="1"/>
          </p:cNvSpPr>
          <p:nvPr>
            <p:ph type="title"/>
          </p:nvPr>
        </p:nvSpPr>
        <p:spPr>
          <a:xfrm>
            <a:off x="179390" y="174627"/>
            <a:ext cx="8458200" cy="641350"/>
          </a:xfrm>
        </p:spPr>
        <p:txBody>
          <a:bodyPr/>
          <a:lstStyle/>
          <a:p>
            <a:r>
              <a:rPr lang="en-GB" sz="2400" b="1" dirty="0"/>
              <a:t>                         Introduction</a:t>
            </a:r>
          </a:p>
        </p:txBody>
      </p:sp>
      <p:pic>
        <p:nvPicPr>
          <p:cNvPr id="5" name="Picture 4">
            <a:extLst>
              <a:ext uri="{FF2B5EF4-FFF2-40B4-BE49-F238E27FC236}">
                <a16:creationId xmlns:a16="http://schemas.microsoft.com/office/drawing/2014/main" id="{2B9B4BF7-FE00-4950-A4BE-8B171F4DB32E}"/>
              </a:ext>
            </a:extLst>
          </p:cNvPr>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0"/>
            <a:ext cx="1979712" cy="7087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0378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58F70-5776-462B-A0AD-73641C18E7D2}"/>
              </a:ext>
            </a:extLst>
          </p:cNvPr>
          <p:cNvSpPr>
            <a:spLocks noGrp="1"/>
          </p:cNvSpPr>
          <p:nvPr>
            <p:ph type="title"/>
          </p:nvPr>
        </p:nvSpPr>
        <p:spPr/>
        <p:txBody>
          <a:bodyPr/>
          <a:lstStyle/>
          <a:p>
            <a:r>
              <a:rPr lang="en-GB" dirty="0"/>
              <a:t>Appendix</a:t>
            </a:r>
          </a:p>
        </p:txBody>
      </p:sp>
      <p:sp>
        <p:nvSpPr>
          <p:cNvPr id="3" name="Content Placeholder 2">
            <a:extLst>
              <a:ext uri="{FF2B5EF4-FFF2-40B4-BE49-F238E27FC236}">
                <a16:creationId xmlns:a16="http://schemas.microsoft.com/office/drawing/2014/main" id="{BB1605DF-F1A5-4E81-8936-49B3AF5DD74C}"/>
              </a:ext>
            </a:extLst>
          </p:cNvPr>
          <p:cNvSpPr>
            <a:spLocks noGrp="1"/>
          </p:cNvSpPr>
          <p:nvPr>
            <p:ph idx="1"/>
          </p:nvPr>
        </p:nvSpPr>
        <p:spPr>
          <a:xfrm>
            <a:off x="539750" y="1841500"/>
            <a:ext cx="7269163" cy="1947539"/>
          </a:xfrm>
          <a:ln w="19050">
            <a:solidFill>
              <a:schemeClr val="accent1"/>
            </a:solidFill>
          </a:ln>
        </p:spPr>
        <p:txBody>
          <a:bodyPr/>
          <a:lstStyle/>
          <a:p>
            <a:pPr lvl="1">
              <a:buClr>
                <a:schemeClr val="accent1"/>
              </a:buClr>
              <a:buSzPct val="100000"/>
              <a:buFont typeface="Wingdings" panose="05000000000000000000" pitchFamily="2" charset="2"/>
              <a:buChar char="§"/>
            </a:pPr>
            <a:r>
              <a:rPr lang="en-GB" sz="2400" dirty="0">
                <a:solidFill>
                  <a:srgbClr val="054B6B"/>
                </a:solidFill>
              </a:rPr>
              <a:t>Key Roles</a:t>
            </a:r>
          </a:p>
          <a:p>
            <a:pPr lvl="1">
              <a:buClr>
                <a:schemeClr val="accent1"/>
              </a:buClr>
              <a:buSzPct val="100000"/>
              <a:buFont typeface="Wingdings" panose="05000000000000000000" pitchFamily="2" charset="2"/>
              <a:buChar char="§"/>
            </a:pPr>
            <a:r>
              <a:rPr lang="en-GB" sz="2400" dirty="0">
                <a:solidFill>
                  <a:srgbClr val="054B6B"/>
                </a:solidFill>
              </a:rPr>
              <a:t>Variations from planned work</a:t>
            </a:r>
          </a:p>
          <a:p>
            <a:pPr lvl="1">
              <a:buClr>
                <a:schemeClr val="accent1"/>
              </a:buClr>
              <a:buSzPct val="100000"/>
              <a:buFont typeface="Wingdings" panose="05000000000000000000" pitchFamily="2" charset="2"/>
              <a:buChar char="§"/>
            </a:pPr>
            <a:r>
              <a:rPr lang="en-GB" sz="2400" dirty="0">
                <a:solidFill>
                  <a:srgbClr val="054B6B"/>
                </a:solidFill>
              </a:rPr>
              <a:t>Linear worksites</a:t>
            </a:r>
          </a:p>
          <a:p>
            <a:pPr lvl="1">
              <a:buClr>
                <a:schemeClr val="accent1"/>
              </a:buClr>
              <a:buSzPct val="100000"/>
              <a:buFont typeface="Wingdings" panose="05000000000000000000" pitchFamily="2" charset="2"/>
              <a:buChar char="§"/>
            </a:pPr>
            <a:r>
              <a:rPr lang="en-GB" sz="2400" dirty="0">
                <a:solidFill>
                  <a:srgbClr val="054B6B"/>
                </a:solidFill>
              </a:rPr>
              <a:t>‘The Process’</a:t>
            </a:r>
          </a:p>
          <a:p>
            <a:pPr lvl="1">
              <a:buClr>
                <a:schemeClr val="accent1"/>
              </a:buClr>
              <a:buSzPct val="100000"/>
              <a:buFont typeface="Wingdings" panose="05000000000000000000" pitchFamily="2" charset="2"/>
              <a:buChar char="§"/>
            </a:pPr>
            <a:endParaRPr lang="en-GB" sz="2400" dirty="0">
              <a:solidFill>
                <a:schemeClr val="accent2"/>
              </a:solidFill>
            </a:endParaRPr>
          </a:p>
          <a:p>
            <a:pPr marL="180975" lvl="1" indent="0">
              <a:buClr>
                <a:schemeClr val="accent1"/>
              </a:buClr>
              <a:buSzPct val="100000"/>
              <a:buNone/>
            </a:pPr>
            <a:r>
              <a:rPr lang="en-GB" sz="2400" dirty="0">
                <a:solidFill>
                  <a:schemeClr val="accent2"/>
                </a:solidFill>
              </a:rPr>
              <a:t>Safety Hour Questions</a:t>
            </a:r>
          </a:p>
          <a:p>
            <a:pPr marL="285750" indent="-285750">
              <a:buFontTx/>
              <a:buChar char="-"/>
            </a:pPr>
            <a:endParaRPr lang="en-GB" sz="2400" dirty="0"/>
          </a:p>
        </p:txBody>
      </p:sp>
      <p:sp>
        <p:nvSpPr>
          <p:cNvPr id="5" name="Content Placeholder 2">
            <a:extLst>
              <a:ext uri="{FF2B5EF4-FFF2-40B4-BE49-F238E27FC236}">
                <a16:creationId xmlns:a16="http://schemas.microsoft.com/office/drawing/2014/main" id="{43A05C3C-3C5B-4B69-8280-E4CA98222362}"/>
              </a:ext>
            </a:extLst>
          </p:cNvPr>
          <p:cNvSpPr txBox="1">
            <a:spLocks/>
          </p:cNvSpPr>
          <p:nvPr/>
        </p:nvSpPr>
        <p:spPr bwMode="auto">
          <a:xfrm>
            <a:off x="539750" y="3860801"/>
            <a:ext cx="7269163" cy="864096"/>
          </a:xfrm>
          <a:prstGeom prst="rect">
            <a:avLst/>
          </a:prstGeom>
          <a:noFill/>
          <a:ln w="19050">
            <a:solidFill>
              <a:schemeClr val="accent2"/>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rtl="0" eaLnBrk="1" fontAlgn="base" hangingPunct="1">
              <a:spcBef>
                <a:spcPct val="20000"/>
              </a:spcBef>
              <a:spcAft>
                <a:spcPct val="0"/>
              </a:spcAft>
              <a:buClr>
                <a:schemeClr val="folHlink"/>
              </a:buClr>
              <a:buSzPct val="50000"/>
              <a:buFont typeface="Arial" charset="0"/>
              <a:defRPr kern="1200">
                <a:solidFill>
                  <a:schemeClr val="tx1"/>
                </a:solidFill>
                <a:latin typeface="+mn-lt"/>
                <a:ea typeface="+mn-ea"/>
                <a:cs typeface="+mn-cs"/>
              </a:defRPr>
            </a:lvl1pPr>
            <a:lvl2pPr marL="361950" indent="-180975" algn="l" rtl="0" eaLnBrk="1" fontAlgn="base" hangingPunct="1">
              <a:spcBef>
                <a:spcPct val="20000"/>
              </a:spcBef>
              <a:spcAft>
                <a:spcPct val="0"/>
              </a:spcAft>
              <a:buClr>
                <a:schemeClr val="folHlink"/>
              </a:buClr>
              <a:buSzPct val="50000"/>
              <a:buFont typeface="Arial" charset="0"/>
              <a:buChar char="►"/>
              <a:defRPr kern="1200">
                <a:solidFill>
                  <a:schemeClr val="tx1"/>
                </a:solidFill>
                <a:latin typeface="+mn-lt"/>
                <a:ea typeface="+mn-ea"/>
                <a:cs typeface="+mn-cs"/>
              </a:defRPr>
            </a:lvl2pPr>
            <a:lvl3pPr marL="808038" indent="-180975" algn="l" rtl="0" eaLnBrk="1" fontAlgn="base" hangingPunct="1">
              <a:spcBef>
                <a:spcPct val="20000"/>
              </a:spcBef>
              <a:spcAft>
                <a:spcPct val="0"/>
              </a:spcAft>
              <a:buClr>
                <a:schemeClr val="folHlink"/>
              </a:buClr>
              <a:buChar char="•"/>
              <a:defRPr kern="1200">
                <a:solidFill>
                  <a:schemeClr val="tx1"/>
                </a:solidFill>
                <a:latin typeface="+mn-lt"/>
                <a:ea typeface="+mn-ea"/>
                <a:cs typeface="+mn-cs"/>
              </a:defRPr>
            </a:lvl3pPr>
            <a:lvl4pPr marL="1255713" indent="-179388" algn="l" rtl="0" eaLnBrk="1" fontAlgn="base" hangingPunct="1">
              <a:spcBef>
                <a:spcPct val="20000"/>
              </a:spcBef>
              <a:spcAft>
                <a:spcPct val="0"/>
              </a:spcAft>
              <a:buClr>
                <a:schemeClr val="folHlink"/>
              </a:buClr>
              <a:buFont typeface="Arial" charset="0"/>
              <a:buChar char="-"/>
              <a:defRPr kern="1200">
                <a:solidFill>
                  <a:schemeClr val="tx1"/>
                </a:solidFill>
                <a:latin typeface="+mn-lt"/>
                <a:ea typeface="+mn-ea"/>
                <a:cs typeface="+mn-cs"/>
              </a:defRPr>
            </a:lvl4pPr>
            <a:lvl5pPr marL="1703388" indent="-179388" algn="l" rtl="0" eaLnBrk="1" fontAlgn="base" hangingPunct="1">
              <a:spcBef>
                <a:spcPct val="20000"/>
              </a:spcBef>
              <a:spcAft>
                <a:spcPct val="0"/>
              </a:spcAft>
              <a:buClr>
                <a:schemeClr val="folHlink"/>
              </a:buCl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FontTx/>
              <a:buChar char="-"/>
            </a:pPr>
            <a:endParaRPr lang="en-GB" sz="2400" dirty="0"/>
          </a:p>
        </p:txBody>
      </p:sp>
      <p:pic>
        <p:nvPicPr>
          <p:cNvPr id="6" name="Picture 5">
            <a:extLst>
              <a:ext uri="{FF2B5EF4-FFF2-40B4-BE49-F238E27FC236}">
                <a16:creationId xmlns:a16="http://schemas.microsoft.com/office/drawing/2014/main" id="{D77AFE79-E19A-4C14-A2BC-51ABB8F67CD7}"/>
              </a:ext>
            </a:extLst>
          </p:cNvPr>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0"/>
            <a:ext cx="1979712" cy="7087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4392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836712"/>
            <a:ext cx="6336704" cy="4206325"/>
          </a:xfrm>
        </p:spPr>
        <p:txBody>
          <a:bodyPr/>
          <a:lstStyle/>
          <a:p>
            <a:pPr marL="0" lvl="0" indent="0" eaLnBrk="0" hangingPunct="0">
              <a:spcAft>
                <a:spcPct val="0"/>
              </a:spcAft>
              <a:buClrTx/>
              <a:buNone/>
            </a:pPr>
            <a:r>
              <a:rPr lang="en-GB" altLang="en-US" sz="2000" b="1" kern="1200" dirty="0">
                <a:solidFill>
                  <a:srgbClr val="054B6B"/>
                </a:solidFill>
                <a:latin typeface="Arial" charset="0"/>
              </a:rPr>
              <a:t>Person In Charge (PIC)</a:t>
            </a:r>
          </a:p>
          <a:p>
            <a:pPr marL="285750" lvl="0" indent="-285750" eaLnBrk="0" hangingPunct="0">
              <a:spcAft>
                <a:spcPct val="0"/>
              </a:spcAft>
              <a:buClr>
                <a:srgbClr val="054B6B"/>
              </a:buClr>
              <a:buSzPct val="100000"/>
              <a:buFont typeface="Wingdings" panose="05000000000000000000" pitchFamily="2" charset="2"/>
              <a:buChar char="Ø"/>
            </a:pPr>
            <a:r>
              <a:rPr lang="en-GB" altLang="en-US" sz="2000" kern="1200" dirty="0">
                <a:solidFill>
                  <a:srgbClr val="054B6B"/>
                </a:solidFill>
                <a:latin typeface="Arial" charset="0"/>
              </a:rPr>
              <a:t>Collaborating with the Planner to produce a SWP</a:t>
            </a:r>
          </a:p>
          <a:p>
            <a:pPr marL="285750" lvl="0" indent="-285750" eaLnBrk="0" hangingPunct="0">
              <a:spcAft>
                <a:spcPct val="0"/>
              </a:spcAft>
              <a:buClr>
                <a:srgbClr val="054B6B"/>
              </a:buClr>
              <a:buSzPct val="100000"/>
              <a:buFont typeface="Wingdings" panose="05000000000000000000" pitchFamily="2" charset="2"/>
              <a:buChar char="Ø"/>
            </a:pPr>
            <a:r>
              <a:rPr lang="en-GB" altLang="en-US" sz="2000" kern="1200" dirty="0">
                <a:solidFill>
                  <a:srgbClr val="054B6B"/>
                </a:solidFill>
                <a:latin typeface="Arial" charset="0"/>
              </a:rPr>
              <a:t>Co-ordinating and delivering the briefings on site </a:t>
            </a:r>
          </a:p>
          <a:p>
            <a:pPr marL="285750" lvl="0" indent="-285750" eaLnBrk="0" hangingPunct="0">
              <a:spcAft>
                <a:spcPct val="0"/>
              </a:spcAft>
              <a:buClr>
                <a:srgbClr val="054B6B"/>
              </a:buClr>
              <a:buSzPct val="100000"/>
              <a:buFont typeface="Wingdings" panose="05000000000000000000" pitchFamily="2" charset="2"/>
              <a:buChar char="Ø"/>
            </a:pPr>
            <a:r>
              <a:rPr lang="en-GB" altLang="en-US" sz="2000" kern="1200" dirty="0">
                <a:solidFill>
                  <a:srgbClr val="054B6B"/>
                </a:solidFill>
                <a:latin typeface="Arial" charset="0"/>
              </a:rPr>
              <a:t>Accountable for the site, task and operational risks</a:t>
            </a:r>
          </a:p>
          <a:p>
            <a:pPr marL="285750" lvl="0" indent="-285750" eaLnBrk="0" hangingPunct="0">
              <a:spcAft>
                <a:spcPct val="0"/>
              </a:spcAft>
              <a:buClr>
                <a:srgbClr val="054B6B"/>
              </a:buClr>
              <a:buSzPct val="100000"/>
              <a:buFont typeface="Wingdings" panose="05000000000000000000" pitchFamily="2" charset="2"/>
              <a:buChar char="Ø"/>
            </a:pPr>
            <a:r>
              <a:rPr lang="en-GB" altLang="en-US" sz="2000" kern="1200" dirty="0">
                <a:solidFill>
                  <a:srgbClr val="054B6B"/>
                </a:solidFill>
                <a:latin typeface="Arial" charset="0"/>
              </a:rPr>
              <a:t>Manage and Co-ordinate activities on site</a:t>
            </a:r>
          </a:p>
          <a:p>
            <a:pPr marL="285750" lvl="0" indent="-285750" eaLnBrk="0" hangingPunct="0">
              <a:spcAft>
                <a:spcPct val="0"/>
              </a:spcAft>
              <a:buClr>
                <a:srgbClr val="054B6B"/>
              </a:buClr>
              <a:buSzPct val="100000"/>
              <a:buFont typeface="Wingdings" panose="05000000000000000000" pitchFamily="2" charset="2"/>
              <a:buChar char="Ø"/>
            </a:pPr>
            <a:r>
              <a:rPr lang="en-GB" altLang="en-US" sz="2000" kern="1200" dirty="0">
                <a:solidFill>
                  <a:srgbClr val="054B6B"/>
                </a:solidFill>
                <a:latin typeface="Arial" charset="0"/>
              </a:rPr>
              <a:t>Responsible for escalating issues (over runs, accidents, incidents)</a:t>
            </a:r>
          </a:p>
          <a:p>
            <a:pPr marL="285750" lvl="0" indent="-285750" eaLnBrk="0" hangingPunct="0">
              <a:spcAft>
                <a:spcPct val="0"/>
              </a:spcAft>
              <a:buClr>
                <a:srgbClr val="054B6B"/>
              </a:buClr>
              <a:buSzPct val="100000"/>
              <a:buFont typeface="Wingdings" panose="05000000000000000000" pitchFamily="2" charset="2"/>
              <a:buChar char="Ø"/>
            </a:pPr>
            <a:r>
              <a:rPr lang="en-GB" altLang="en-US" sz="2000" kern="1200" dirty="0">
                <a:solidFill>
                  <a:schemeClr val="accent1"/>
                </a:solidFill>
                <a:latin typeface="Arial" charset="0"/>
              </a:rPr>
              <a:t>The COSS ensures the line is clear and safe for the passage of trains</a:t>
            </a:r>
          </a:p>
          <a:p>
            <a:endParaRPr lang="en-GB" sz="2000" b="1" dirty="0"/>
          </a:p>
        </p:txBody>
      </p:sp>
      <p:sp>
        <p:nvSpPr>
          <p:cNvPr id="8" name="Title 1"/>
          <p:cNvSpPr>
            <a:spLocks noGrp="1"/>
          </p:cNvSpPr>
          <p:nvPr>
            <p:ph type="title"/>
          </p:nvPr>
        </p:nvSpPr>
        <p:spPr>
          <a:xfrm>
            <a:off x="2411760" y="131366"/>
            <a:ext cx="2160240" cy="446061"/>
          </a:xfrm>
        </p:spPr>
        <p:txBody>
          <a:bodyPr/>
          <a:lstStyle/>
          <a:p>
            <a:r>
              <a:rPr lang="en-GB" sz="2400" b="1" dirty="0"/>
              <a:t> Key Roles</a:t>
            </a:r>
          </a:p>
        </p:txBody>
      </p:sp>
      <p:pic>
        <p:nvPicPr>
          <p:cNvPr id="5" name="Picture 4">
            <a:extLst>
              <a:ext uri="{FF2B5EF4-FFF2-40B4-BE49-F238E27FC236}">
                <a16:creationId xmlns:a16="http://schemas.microsoft.com/office/drawing/2014/main" id="{2B9B4BF7-FE00-4950-A4BE-8B171F4DB32E}"/>
              </a:ext>
            </a:extLst>
          </p:cNvPr>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0"/>
            <a:ext cx="1979712" cy="708794"/>
          </a:xfrm>
          <a:prstGeom prst="rect">
            <a:avLst/>
          </a:prstGeom>
          <a:noFill/>
          <a:extLst>
            <a:ext uri="{909E8E84-426E-40DD-AFC4-6F175D3DCCD1}">
              <a14:hiddenFill xmlns:a14="http://schemas.microsoft.com/office/drawing/2010/main">
                <a:solidFill>
                  <a:srgbClr val="FFFFFF"/>
                </a:solidFill>
              </a14:hiddenFill>
            </a:ext>
          </a:extLst>
        </p:spPr>
      </p:pic>
      <p:grpSp>
        <p:nvGrpSpPr>
          <p:cNvPr id="19" name="Group 18">
            <a:extLst>
              <a:ext uri="{FF2B5EF4-FFF2-40B4-BE49-F238E27FC236}">
                <a16:creationId xmlns:a16="http://schemas.microsoft.com/office/drawing/2014/main" id="{264E58EC-2CC9-4B7E-827D-3E21ABDB4393}"/>
              </a:ext>
            </a:extLst>
          </p:cNvPr>
          <p:cNvGrpSpPr/>
          <p:nvPr/>
        </p:nvGrpSpPr>
        <p:grpSpPr>
          <a:xfrm>
            <a:off x="6624488" y="836712"/>
            <a:ext cx="2340000" cy="3600598"/>
            <a:chOff x="5076069" y="1988800"/>
            <a:chExt cx="2340000" cy="3600598"/>
          </a:xfrm>
        </p:grpSpPr>
        <p:sp>
          <p:nvSpPr>
            <p:cNvPr id="20" name="TextBox 19">
              <a:extLst>
                <a:ext uri="{FF2B5EF4-FFF2-40B4-BE49-F238E27FC236}">
                  <a16:creationId xmlns:a16="http://schemas.microsoft.com/office/drawing/2014/main" id="{23B48150-CCDB-49AE-A964-DF1A4269DB96}"/>
                </a:ext>
              </a:extLst>
            </p:cNvPr>
            <p:cNvSpPr txBox="1"/>
            <p:nvPr/>
          </p:nvSpPr>
          <p:spPr>
            <a:xfrm>
              <a:off x="5430973" y="4389069"/>
              <a:ext cx="1630191"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005172"/>
                  </a:solidFill>
                  <a:effectLst/>
                  <a:uLnTx/>
                  <a:uFillTx/>
                  <a:latin typeface="Arial"/>
                  <a:ea typeface="ヒラギノ角ゴ Pro W3"/>
                  <a:cs typeface="Arial"/>
                </a:rPr>
                <a:t>Person In Charge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005172"/>
                  </a:solidFill>
                  <a:effectLst/>
                  <a:uLnTx/>
                  <a:uFillTx/>
                  <a:latin typeface="Arial"/>
                  <a:ea typeface="ヒラギノ角ゴ Pro W3"/>
                  <a:cs typeface="Arial"/>
                </a:rPr>
                <a:t>(PIC)</a:t>
              </a:r>
              <a:endParaRPr kumimoji="0" lang="en-GB" sz="1600" b="0" i="0" u="none" strike="noStrike" kern="1200" cap="none" spc="0" normalizeH="0" baseline="0" noProof="0" dirty="0">
                <a:ln>
                  <a:noFill/>
                </a:ln>
                <a:solidFill>
                  <a:srgbClr val="005172"/>
                </a:solidFill>
                <a:effectLst/>
                <a:uLnTx/>
                <a:uFillTx/>
                <a:latin typeface="Arial"/>
                <a:ea typeface="ヒラギノ角ゴ Pro W3"/>
                <a:cs typeface="Arial"/>
              </a:endParaRPr>
            </a:p>
          </p:txBody>
        </p:sp>
        <p:pic>
          <p:nvPicPr>
            <p:cNvPr id="21" name="Picture 5">
              <a:extLst>
                <a:ext uri="{FF2B5EF4-FFF2-40B4-BE49-F238E27FC236}">
                  <a16:creationId xmlns:a16="http://schemas.microsoft.com/office/drawing/2014/main" id="{A35EE79F-0BA5-48C1-85E3-0755974A5C11}"/>
                </a:ext>
              </a:extLst>
            </p:cNvPr>
            <p:cNvPicPr>
              <a:picLocks noChangeAspect="1" noChangeArrowheads="1"/>
            </p:cNvPicPr>
            <p:nvPr/>
          </p:nvPicPr>
          <p:blipFill>
            <a:blip r:embed="rId4" cstate="screen">
              <a:extLst>
                <a:ext uri="{28A0092B-C50C-407E-A947-70E740481C1C}">
                  <a14:useLocalDpi xmlns:a14="http://schemas.microsoft.com/office/drawing/2010/main"/>
                </a:ext>
              </a:extLst>
            </a:blip>
            <a:stretch>
              <a:fillRect/>
            </a:stretch>
          </p:blipFill>
          <p:spPr bwMode="auto">
            <a:xfrm>
              <a:off x="5076069" y="1988800"/>
              <a:ext cx="2340000" cy="23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223489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par>
                          <p:cTn id="19" fill="hold">
                            <p:stCondLst>
                              <p:cond delay="0"/>
                            </p:stCondLst>
                            <p:childTnLst>
                              <p:par>
                                <p:cTn id="20" presetID="10" presetClass="entr" presetSubtype="0" fill="hold" nodeType="afterEffect">
                                  <p:stCondLst>
                                    <p:cond delay="100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2411760" y="131366"/>
            <a:ext cx="2160240" cy="446061"/>
          </a:xfrm>
        </p:spPr>
        <p:txBody>
          <a:bodyPr/>
          <a:lstStyle/>
          <a:p>
            <a:r>
              <a:rPr lang="en-GB" sz="2400" b="1" dirty="0"/>
              <a:t> Key Roles</a:t>
            </a:r>
          </a:p>
        </p:txBody>
      </p:sp>
      <p:pic>
        <p:nvPicPr>
          <p:cNvPr id="5" name="Picture 4">
            <a:extLst>
              <a:ext uri="{FF2B5EF4-FFF2-40B4-BE49-F238E27FC236}">
                <a16:creationId xmlns:a16="http://schemas.microsoft.com/office/drawing/2014/main" id="{2B9B4BF7-FE00-4950-A4BE-8B171F4DB32E}"/>
              </a:ext>
            </a:extLst>
          </p:cNvPr>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0"/>
            <a:ext cx="1979712" cy="708794"/>
          </a:xfrm>
          <a:prstGeom prst="rect">
            <a:avLst/>
          </a:prstGeom>
          <a:noFill/>
          <a:extLst>
            <a:ext uri="{909E8E84-426E-40DD-AFC4-6F175D3DCCD1}">
              <a14:hiddenFill xmlns:a14="http://schemas.microsoft.com/office/drawing/2010/main">
                <a:solidFill>
                  <a:srgbClr val="FFFFFF"/>
                </a:solidFill>
              </a14:hiddenFill>
            </a:ext>
          </a:extLst>
        </p:spPr>
      </p:pic>
      <p:sp>
        <p:nvSpPr>
          <p:cNvPr id="17" name="Content Placeholder 2">
            <a:extLst>
              <a:ext uri="{FF2B5EF4-FFF2-40B4-BE49-F238E27FC236}">
                <a16:creationId xmlns:a16="http://schemas.microsoft.com/office/drawing/2014/main" id="{32A55997-C207-44D8-8450-3E310E211748}"/>
              </a:ext>
            </a:extLst>
          </p:cNvPr>
          <p:cNvSpPr txBox="1">
            <a:spLocks/>
          </p:cNvSpPr>
          <p:nvPr/>
        </p:nvSpPr>
        <p:spPr bwMode="auto">
          <a:xfrm>
            <a:off x="323528" y="1238899"/>
            <a:ext cx="5800593" cy="4206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rtl="0" eaLnBrk="1" fontAlgn="base" hangingPunct="1">
              <a:spcBef>
                <a:spcPct val="20000"/>
              </a:spcBef>
              <a:spcAft>
                <a:spcPct val="0"/>
              </a:spcAft>
              <a:buClr>
                <a:schemeClr val="folHlink"/>
              </a:buClr>
              <a:buSzPct val="50000"/>
              <a:buFont typeface="Arial" charset="0"/>
              <a:defRPr kern="1200">
                <a:solidFill>
                  <a:schemeClr val="tx1"/>
                </a:solidFill>
                <a:latin typeface="+mn-lt"/>
                <a:ea typeface="+mn-ea"/>
                <a:cs typeface="+mn-cs"/>
              </a:defRPr>
            </a:lvl1pPr>
            <a:lvl2pPr marL="361950" indent="-180975" algn="l" rtl="0" eaLnBrk="1" fontAlgn="base" hangingPunct="1">
              <a:spcBef>
                <a:spcPct val="20000"/>
              </a:spcBef>
              <a:spcAft>
                <a:spcPct val="0"/>
              </a:spcAft>
              <a:buClr>
                <a:schemeClr val="folHlink"/>
              </a:buClr>
              <a:buSzPct val="50000"/>
              <a:buFont typeface="Arial" charset="0"/>
              <a:buChar char="►"/>
              <a:defRPr kern="1200">
                <a:solidFill>
                  <a:schemeClr val="tx1"/>
                </a:solidFill>
                <a:latin typeface="+mn-lt"/>
                <a:ea typeface="+mn-ea"/>
                <a:cs typeface="+mn-cs"/>
              </a:defRPr>
            </a:lvl2pPr>
            <a:lvl3pPr marL="808038" indent="-180975" algn="l" rtl="0" eaLnBrk="1" fontAlgn="base" hangingPunct="1">
              <a:spcBef>
                <a:spcPct val="20000"/>
              </a:spcBef>
              <a:spcAft>
                <a:spcPct val="0"/>
              </a:spcAft>
              <a:buClr>
                <a:schemeClr val="folHlink"/>
              </a:buClr>
              <a:buChar char="•"/>
              <a:defRPr kern="1200">
                <a:solidFill>
                  <a:schemeClr val="tx1"/>
                </a:solidFill>
                <a:latin typeface="+mn-lt"/>
                <a:ea typeface="+mn-ea"/>
                <a:cs typeface="+mn-cs"/>
              </a:defRPr>
            </a:lvl3pPr>
            <a:lvl4pPr marL="1255713" indent="-179388" algn="l" rtl="0" eaLnBrk="1" fontAlgn="base" hangingPunct="1">
              <a:spcBef>
                <a:spcPct val="20000"/>
              </a:spcBef>
              <a:spcAft>
                <a:spcPct val="0"/>
              </a:spcAft>
              <a:buClr>
                <a:schemeClr val="folHlink"/>
              </a:buClr>
              <a:buFont typeface="Arial" charset="0"/>
              <a:buChar char="-"/>
              <a:defRPr kern="1200">
                <a:solidFill>
                  <a:schemeClr val="tx1"/>
                </a:solidFill>
                <a:latin typeface="+mn-lt"/>
                <a:ea typeface="+mn-ea"/>
                <a:cs typeface="+mn-cs"/>
              </a:defRPr>
            </a:lvl4pPr>
            <a:lvl5pPr marL="1703388" indent="-179388" algn="l" rtl="0" eaLnBrk="1" fontAlgn="base" hangingPunct="1">
              <a:spcBef>
                <a:spcPct val="20000"/>
              </a:spcBef>
              <a:spcAft>
                <a:spcPct val="0"/>
              </a:spcAft>
              <a:buClr>
                <a:schemeClr val="folHlink"/>
              </a:buCl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0" hangingPunct="0">
              <a:buClrTx/>
            </a:pPr>
            <a:r>
              <a:rPr lang="en-GB" altLang="en-US" sz="2400" b="1" dirty="0">
                <a:solidFill>
                  <a:srgbClr val="054B6B"/>
                </a:solidFill>
                <a:latin typeface="Arial" charset="0"/>
              </a:rPr>
              <a:t>Planner</a:t>
            </a:r>
          </a:p>
          <a:p>
            <a:pPr eaLnBrk="0" hangingPunct="0">
              <a:buClrTx/>
            </a:pPr>
            <a:endParaRPr lang="en-GB" altLang="en-US" sz="2400" b="1" dirty="0">
              <a:solidFill>
                <a:srgbClr val="054B6B"/>
              </a:solidFill>
              <a:latin typeface="Arial" charset="0"/>
            </a:endParaRPr>
          </a:p>
          <a:p>
            <a:pPr marL="285750" indent="-285750" eaLnBrk="0" hangingPunct="0">
              <a:buClr>
                <a:srgbClr val="054B6B"/>
              </a:buClr>
              <a:buSzPct val="100000"/>
              <a:buFont typeface="Wingdings" panose="05000000000000000000" pitchFamily="2" charset="2"/>
              <a:buChar char="Ø"/>
            </a:pPr>
            <a:r>
              <a:rPr lang="en-GB" altLang="en-US" sz="2400" dirty="0">
                <a:solidFill>
                  <a:schemeClr val="accent1"/>
                </a:solidFill>
                <a:latin typeface="Arial" charset="0"/>
              </a:rPr>
              <a:t>Creating &amp; Facilitating </a:t>
            </a:r>
            <a:r>
              <a:rPr lang="en-GB" altLang="en-US" sz="2400" dirty="0">
                <a:solidFill>
                  <a:srgbClr val="054B6B"/>
                </a:solidFill>
                <a:latin typeface="Arial" charset="0"/>
              </a:rPr>
              <a:t>the production of the Safe Work Pack, in collaboration with all PICs, as directed by the Responsible Manager</a:t>
            </a:r>
          </a:p>
          <a:p>
            <a:pPr marL="285750" indent="-285750" eaLnBrk="0" hangingPunct="0">
              <a:buClr>
                <a:srgbClr val="054B6B"/>
              </a:buClr>
              <a:buSzPct val="100000"/>
              <a:buFont typeface="Wingdings" panose="05000000000000000000" pitchFamily="2" charset="2"/>
              <a:buChar char="Ø"/>
            </a:pPr>
            <a:endParaRPr lang="en-GB" altLang="en-US" sz="2400" dirty="0">
              <a:solidFill>
                <a:srgbClr val="054B6B"/>
              </a:solidFill>
              <a:latin typeface="Arial" charset="0"/>
            </a:endParaRPr>
          </a:p>
          <a:p>
            <a:endParaRPr lang="en-GB" sz="2400" b="1" dirty="0"/>
          </a:p>
        </p:txBody>
      </p:sp>
      <p:grpSp>
        <p:nvGrpSpPr>
          <p:cNvPr id="9" name="Group 8">
            <a:extLst>
              <a:ext uri="{FF2B5EF4-FFF2-40B4-BE49-F238E27FC236}">
                <a16:creationId xmlns:a16="http://schemas.microsoft.com/office/drawing/2014/main" id="{37050692-9D3A-44DF-A61B-49ED2FB6FB01}"/>
              </a:ext>
            </a:extLst>
          </p:cNvPr>
          <p:cNvGrpSpPr/>
          <p:nvPr/>
        </p:nvGrpSpPr>
        <p:grpSpPr>
          <a:xfrm>
            <a:off x="6228184" y="1207588"/>
            <a:ext cx="2340000" cy="2867684"/>
            <a:chOff x="1655920" y="2049564"/>
            <a:chExt cx="2340000" cy="2867684"/>
          </a:xfrm>
        </p:grpSpPr>
        <p:pic>
          <p:nvPicPr>
            <p:cNvPr id="10" name="Picture 3" descr="C:\Users\LJackso9\Desktop\019 Roles - Clipart\Bust - Business Casual.png">
              <a:extLst>
                <a:ext uri="{FF2B5EF4-FFF2-40B4-BE49-F238E27FC236}">
                  <a16:creationId xmlns:a16="http://schemas.microsoft.com/office/drawing/2014/main" id="{17FB958B-B9B6-48B6-9DCF-42092E4ADAB3}"/>
                </a:ext>
              </a:extLst>
            </p:cNvP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1655920" y="2049564"/>
              <a:ext cx="2340000" cy="2340000"/>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BF8A3F48-295E-4C73-B3EB-0C8702E5F5E8}"/>
                </a:ext>
              </a:extLst>
            </p:cNvPr>
            <p:cNvSpPr txBox="1"/>
            <p:nvPr/>
          </p:nvSpPr>
          <p:spPr>
            <a:xfrm>
              <a:off x="1969999" y="4455583"/>
              <a:ext cx="1711842"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005172"/>
                  </a:solidFill>
                  <a:effectLst/>
                  <a:uLnTx/>
                  <a:uFillTx/>
                  <a:latin typeface="Arial"/>
                  <a:ea typeface="ヒラギノ角ゴ Pro W3"/>
                  <a:cs typeface="Arial"/>
                </a:rPr>
                <a:t>Planner</a:t>
              </a:r>
            </a:p>
          </p:txBody>
        </p:sp>
      </p:grpSp>
    </p:spTree>
    <p:extLst>
      <p:ext uri="{BB962C8B-B14F-4D97-AF65-F5344CB8AC3E}">
        <p14:creationId xmlns:p14="http://schemas.microsoft.com/office/powerpoint/2010/main" val="2287429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xEl>
                                              <p:pRg st="2" end="2"/>
                                            </p:txEl>
                                          </p:spTgt>
                                        </p:tgtEl>
                                        <p:attrNameLst>
                                          <p:attrName>style.visibility</p:attrName>
                                        </p:attrNameLst>
                                      </p:cBhvr>
                                      <p:to>
                                        <p:strVal val="visible"/>
                                      </p:to>
                                    </p:set>
                                  </p:childTnLst>
                                </p:cTn>
                              </p:par>
                            </p:childTnLst>
                          </p:cTn>
                        </p:par>
                        <p:par>
                          <p:cTn id="9" fill="hold">
                            <p:stCondLst>
                              <p:cond delay="0"/>
                            </p:stCondLst>
                            <p:childTnLst>
                              <p:par>
                                <p:cTn id="10" presetID="10" presetClass="entr" presetSubtype="0" fill="hold" nodeType="afterEffect">
                                  <p:stCondLst>
                                    <p:cond delay="100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2411760" y="131366"/>
            <a:ext cx="2160240" cy="446061"/>
          </a:xfrm>
        </p:spPr>
        <p:txBody>
          <a:bodyPr/>
          <a:lstStyle/>
          <a:p>
            <a:r>
              <a:rPr lang="en-GB" sz="2400" b="1" dirty="0"/>
              <a:t> Key Roles</a:t>
            </a:r>
          </a:p>
        </p:txBody>
      </p:sp>
      <p:pic>
        <p:nvPicPr>
          <p:cNvPr id="5" name="Picture 4">
            <a:extLst>
              <a:ext uri="{FF2B5EF4-FFF2-40B4-BE49-F238E27FC236}">
                <a16:creationId xmlns:a16="http://schemas.microsoft.com/office/drawing/2014/main" id="{2B9B4BF7-FE00-4950-A4BE-8B171F4DB32E}"/>
              </a:ext>
            </a:extLst>
          </p:cNvPr>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0"/>
            <a:ext cx="1979712" cy="708794"/>
          </a:xfrm>
          <a:prstGeom prst="rect">
            <a:avLst/>
          </a:prstGeom>
          <a:noFill/>
          <a:extLst>
            <a:ext uri="{909E8E84-426E-40DD-AFC4-6F175D3DCCD1}">
              <a14:hiddenFill xmlns:a14="http://schemas.microsoft.com/office/drawing/2010/main">
                <a:solidFill>
                  <a:srgbClr val="FFFFFF"/>
                </a:solidFill>
              </a14:hiddenFill>
            </a:ext>
          </a:extLst>
        </p:spPr>
      </p:pic>
      <p:sp>
        <p:nvSpPr>
          <p:cNvPr id="18" name="Content Placeholder 2">
            <a:extLst>
              <a:ext uri="{FF2B5EF4-FFF2-40B4-BE49-F238E27FC236}">
                <a16:creationId xmlns:a16="http://schemas.microsoft.com/office/drawing/2014/main" id="{82BBC227-E4F4-449E-B5DD-E4E96D028536}"/>
              </a:ext>
            </a:extLst>
          </p:cNvPr>
          <p:cNvSpPr txBox="1">
            <a:spLocks/>
          </p:cNvSpPr>
          <p:nvPr/>
        </p:nvSpPr>
        <p:spPr bwMode="auto">
          <a:xfrm>
            <a:off x="251520" y="908720"/>
            <a:ext cx="5256584" cy="4206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rtl="0" eaLnBrk="1" fontAlgn="base" hangingPunct="1">
              <a:spcBef>
                <a:spcPct val="20000"/>
              </a:spcBef>
              <a:spcAft>
                <a:spcPct val="0"/>
              </a:spcAft>
              <a:buClr>
                <a:schemeClr val="folHlink"/>
              </a:buClr>
              <a:buSzPct val="50000"/>
              <a:buFont typeface="Arial" charset="0"/>
              <a:defRPr kern="1200">
                <a:solidFill>
                  <a:schemeClr val="tx1"/>
                </a:solidFill>
                <a:latin typeface="+mn-lt"/>
                <a:ea typeface="+mn-ea"/>
                <a:cs typeface="+mn-cs"/>
              </a:defRPr>
            </a:lvl1pPr>
            <a:lvl2pPr marL="361950" indent="-180975" algn="l" rtl="0" eaLnBrk="1" fontAlgn="base" hangingPunct="1">
              <a:spcBef>
                <a:spcPct val="20000"/>
              </a:spcBef>
              <a:spcAft>
                <a:spcPct val="0"/>
              </a:spcAft>
              <a:buClr>
                <a:schemeClr val="folHlink"/>
              </a:buClr>
              <a:buSzPct val="50000"/>
              <a:buFont typeface="Arial" charset="0"/>
              <a:buChar char="►"/>
              <a:defRPr kern="1200">
                <a:solidFill>
                  <a:schemeClr val="tx1"/>
                </a:solidFill>
                <a:latin typeface="+mn-lt"/>
                <a:ea typeface="+mn-ea"/>
                <a:cs typeface="+mn-cs"/>
              </a:defRPr>
            </a:lvl2pPr>
            <a:lvl3pPr marL="808038" indent="-180975" algn="l" rtl="0" eaLnBrk="1" fontAlgn="base" hangingPunct="1">
              <a:spcBef>
                <a:spcPct val="20000"/>
              </a:spcBef>
              <a:spcAft>
                <a:spcPct val="0"/>
              </a:spcAft>
              <a:buClr>
                <a:schemeClr val="folHlink"/>
              </a:buClr>
              <a:buChar char="•"/>
              <a:defRPr kern="1200">
                <a:solidFill>
                  <a:schemeClr val="tx1"/>
                </a:solidFill>
                <a:latin typeface="+mn-lt"/>
                <a:ea typeface="+mn-ea"/>
                <a:cs typeface="+mn-cs"/>
              </a:defRPr>
            </a:lvl3pPr>
            <a:lvl4pPr marL="1255713" indent="-179388" algn="l" rtl="0" eaLnBrk="1" fontAlgn="base" hangingPunct="1">
              <a:spcBef>
                <a:spcPct val="20000"/>
              </a:spcBef>
              <a:spcAft>
                <a:spcPct val="0"/>
              </a:spcAft>
              <a:buClr>
                <a:schemeClr val="folHlink"/>
              </a:buClr>
              <a:buFont typeface="Arial" charset="0"/>
              <a:buChar char="-"/>
              <a:defRPr kern="1200">
                <a:solidFill>
                  <a:schemeClr val="tx1"/>
                </a:solidFill>
                <a:latin typeface="+mn-lt"/>
                <a:ea typeface="+mn-ea"/>
                <a:cs typeface="+mn-cs"/>
              </a:defRPr>
            </a:lvl4pPr>
            <a:lvl5pPr marL="1703388" indent="-179388" algn="l" rtl="0" eaLnBrk="1" fontAlgn="base" hangingPunct="1">
              <a:spcBef>
                <a:spcPct val="20000"/>
              </a:spcBef>
              <a:spcAft>
                <a:spcPct val="0"/>
              </a:spcAft>
              <a:buClr>
                <a:schemeClr val="folHlink"/>
              </a:buCl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0" hangingPunct="0">
              <a:buClrTx/>
            </a:pPr>
            <a:r>
              <a:rPr lang="en-GB" altLang="en-US" sz="2400" b="1" dirty="0">
                <a:solidFill>
                  <a:srgbClr val="054B6B"/>
                </a:solidFill>
                <a:latin typeface="Arial" charset="0"/>
              </a:rPr>
              <a:t>Responsible Manager</a:t>
            </a:r>
          </a:p>
          <a:p>
            <a:pPr eaLnBrk="0" hangingPunct="0">
              <a:buClrTx/>
            </a:pPr>
            <a:endParaRPr lang="en-GB" altLang="en-US" sz="2400" b="1" dirty="0">
              <a:solidFill>
                <a:srgbClr val="054B6B"/>
              </a:solidFill>
              <a:latin typeface="Arial" charset="0"/>
            </a:endParaRPr>
          </a:p>
          <a:p>
            <a:pPr marL="285750" indent="-285750" eaLnBrk="0" hangingPunct="0">
              <a:buClr>
                <a:srgbClr val="054B6B"/>
              </a:buClr>
              <a:buSzPct val="100000"/>
              <a:buFont typeface="Wingdings" panose="05000000000000000000" pitchFamily="2" charset="2"/>
              <a:buChar char="Ø"/>
            </a:pPr>
            <a:r>
              <a:rPr lang="en-GB" altLang="en-US" sz="2400" dirty="0">
                <a:solidFill>
                  <a:srgbClr val="054B6B"/>
                </a:solidFill>
                <a:latin typeface="Arial" charset="0"/>
              </a:rPr>
              <a:t>Delegating the work activity to the appropriate Planner(s) and PIC(s)</a:t>
            </a:r>
          </a:p>
          <a:p>
            <a:pPr marL="285750" indent="-285750" eaLnBrk="0" hangingPunct="0">
              <a:buClr>
                <a:srgbClr val="054B6B"/>
              </a:buClr>
              <a:buSzPct val="100000"/>
              <a:buFont typeface="Wingdings" panose="05000000000000000000" pitchFamily="2" charset="2"/>
              <a:buChar char="Ø"/>
            </a:pPr>
            <a:r>
              <a:rPr lang="en-GB" altLang="en-US" sz="2400" dirty="0">
                <a:solidFill>
                  <a:srgbClr val="054B6B"/>
                </a:solidFill>
                <a:latin typeface="Arial" charset="0"/>
              </a:rPr>
              <a:t>Authorising that the Safe Work Pack is fit for purpose</a:t>
            </a:r>
          </a:p>
          <a:p>
            <a:pPr marL="285750" indent="-285750" eaLnBrk="0" hangingPunct="0">
              <a:buClr>
                <a:srgbClr val="054B6B"/>
              </a:buClr>
              <a:buSzPct val="100000"/>
              <a:buFont typeface="Wingdings" panose="05000000000000000000" pitchFamily="2" charset="2"/>
              <a:buChar char="Ø"/>
            </a:pPr>
            <a:r>
              <a:rPr lang="en-GB" altLang="en-US" sz="2400" dirty="0">
                <a:solidFill>
                  <a:srgbClr val="054B6B"/>
                </a:solidFill>
                <a:latin typeface="Arial" charset="0"/>
              </a:rPr>
              <a:t>Accountable for the safe planning and delivery of the works</a:t>
            </a:r>
          </a:p>
          <a:p>
            <a:endParaRPr lang="en-GB" sz="2400" b="1" dirty="0"/>
          </a:p>
        </p:txBody>
      </p:sp>
      <p:grpSp>
        <p:nvGrpSpPr>
          <p:cNvPr id="10" name="Group 9">
            <a:extLst>
              <a:ext uri="{FF2B5EF4-FFF2-40B4-BE49-F238E27FC236}">
                <a16:creationId xmlns:a16="http://schemas.microsoft.com/office/drawing/2014/main" id="{0E237BDD-5C62-4C49-BEE9-72EBE4DFE5C7}"/>
              </a:ext>
            </a:extLst>
          </p:cNvPr>
          <p:cNvGrpSpPr/>
          <p:nvPr/>
        </p:nvGrpSpPr>
        <p:grpSpPr>
          <a:xfrm>
            <a:off x="6104587" y="1052736"/>
            <a:ext cx="2340000" cy="3207261"/>
            <a:chOff x="-310" y="2049564"/>
            <a:chExt cx="2340000" cy="3207261"/>
          </a:xfrm>
        </p:grpSpPr>
        <p:pic>
          <p:nvPicPr>
            <p:cNvPr id="11" name="Picture 2" descr="C:\Users\LJackso9\Desktop\019 Roles - Clipart\Bust - Suit Female.png">
              <a:extLst>
                <a:ext uri="{FF2B5EF4-FFF2-40B4-BE49-F238E27FC236}">
                  <a16:creationId xmlns:a16="http://schemas.microsoft.com/office/drawing/2014/main" id="{55D8F3D6-FF74-4285-828F-495F7AA34627}"/>
                </a:ext>
              </a:extLst>
            </p:cNvP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310" y="2049564"/>
              <a:ext cx="2340000" cy="234000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A03FE874-60BC-4899-8F22-BE458FC0569D}"/>
                </a:ext>
              </a:extLst>
            </p:cNvPr>
            <p:cNvSpPr txBox="1"/>
            <p:nvPr/>
          </p:nvSpPr>
          <p:spPr>
            <a:xfrm>
              <a:off x="234719" y="4425828"/>
              <a:ext cx="1869942"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005172"/>
                  </a:solidFill>
                  <a:effectLst/>
                  <a:uLnTx/>
                  <a:uFillTx/>
                  <a:latin typeface="Arial"/>
                  <a:ea typeface="ヒラギノ角ゴ Pro W3"/>
                  <a:cs typeface="Arial"/>
                </a:rPr>
                <a:t>Responsible Manager</a:t>
              </a:r>
            </a:p>
          </p:txBody>
        </p:sp>
      </p:grpSp>
    </p:spTree>
    <p:extLst>
      <p:ext uri="{BB962C8B-B14F-4D97-AF65-F5344CB8AC3E}">
        <p14:creationId xmlns:p14="http://schemas.microsoft.com/office/powerpoint/2010/main" val="3650660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8">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8">
                                            <p:txEl>
                                              <p:pRg st="4" end="4"/>
                                            </p:txEl>
                                          </p:spTgt>
                                        </p:tgtEl>
                                        <p:attrNameLst>
                                          <p:attrName>style.visibility</p:attrName>
                                        </p:attrNameLst>
                                      </p:cBhvr>
                                      <p:to>
                                        <p:strVal val="visible"/>
                                      </p:to>
                                    </p:set>
                                  </p:childTnLst>
                                </p:cTn>
                              </p:par>
                            </p:childTnLst>
                          </p:cTn>
                        </p:par>
                        <p:par>
                          <p:cTn id="13" fill="hold">
                            <p:stCondLst>
                              <p:cond delay="0"/>
                            </p:stCondLst>
                            <p:childTnLst>
                              <p:par>
                                <p:cTn id="14" presetID="10" presetClass="entr" presetSubtype="0" fill="hold" nodeType="afterEffect">
                                  <p:stCondLst>
                                    <p:cond delay="50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lank">
  <a:themeElements>
    <a:clrScheme name="Default 14">
      <a:dk1>
        <a:srgbClr val="292929"/>
      </a:dk1>
      <a:lt1>
        <a:srgbClr val="FFFFFF"/>
      </a:lt1>
      <a:dk2>
        <a:srgbClr val="054B6B"/>
      </a:dk2>
      <a:lt2>
        <a:srgbClr val="292929"/>
      </a:lt2>
      <a:accent1>
        <a:srgbClr val="054B6B"/>
      </a:accent1>
      <a:accent2>
        <a:srgbClr val="EE731F"/>
      </a:accent2>
      <a:accent3>
        <a:srgbClr val="FFFFFF"/>
      </a:accent3>
      <a:accent4>
        <a:srgbClr val="212121"/>
      </a:accent4>
      <a:accent5>
        <a:srgbClr val="AAB1BA"/>
      </a:accent5>
      <a:accent6>
        <a:srgbClr val="D8681B"/>
      </a:accent6>
      <a:hlink>
        <a:srgbClr val="9DB126"/>
      </a:hlink>
      <a:folHlink>
        <a:srgbClr val="A5CDDC"/>
      </a:folHlink>
    </a:clrScheme>
    <a:fontScheme name="Defaul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altLang="en-US" sz="1100" b="0" i="0" u="none" strike="noStrike" cap="none" normalizeH="0" baseline="0" smtClean="0">
            <a:ln>
              <a:noFill/>
            </a:ln>
            <a:solidFill>
              <a:schemeClr val="tx2"/>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altLang="en-US" sz="1100" b="0" i="0" u="none" strike="noStrike" cap="none" normalizeH="0" baseline="0" smtClean="0">
            <a:ln>
              <a:noFill/>
            </a:ln>
            <a:solidFill>
              <a:schemeClr val="tx2"/>
            </a:solidFill>
            <a:effectLst/>
            <a:latin typeface="Arial" panose="020B0604020202020204" pitchFamily="34" charset="0"/>
          </a:defRPr>
        </a:defPPr>
      </a:lstStyle>
    </a:lnDef>
  </a:objectDefaults>
  <a:extraClrSchemeLst>
    <a:extraClrScheme>
      <a:clrScheme name="Defaul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13">
        <a:dk1>
          <a:srgbClr val="4C4C4C"/>
        </a:dk1>
        <a:lt1>
          <a:srgbClr val="FFFFFF"/>
        </a:lt1>
        <a:dk2>
          <a:srgbClr val="054B6B"/>
        </a:dk2>
        <a:lt2>
          <a:srgbClr val="4C4C4C"/>
        </a:lt2>
        <a:accent1>
          <a:srgbClr val="054B6B"/>
        </a:accent1>
        <a:accent2>
          <a:srgbClr val="EE731F"/>
        </a:accent2>
        <a:accent3>
          <a:srgbClr val="FFFFFF"/>
        </a:accent3>
        <a:accent4>
          <a:srgbClr val="404040"/>
        </a:accent4>
        <a:accent5>
          <a:srgbClr val="AAB1BA"/>
        </a:accent5>
        <a:accent6>
          <a:srgbClr val="D8681B"/>
        </a:accent6>
        <a:hlink>
          <a:srgbClr val="9DB126"/>
        </a:hlink>
        <a:folHlink>
          <a:srgbClr val="A5CDDC"/>
        </a:folHlink>
      </a:clrScheme>
      <a:clrMap bg1="lt1" tx1="dk1" bg2="lt2" tx2="dk2" accent1="accent1" accent2="accent2" accent3="accent3" accent4="accent4" accent5="accent5" accent6="accent6" hlink="hlink" folHlink="folHlink"/>
    </a:extraClrScheme>
    <a:extraClrScheme>
      <a:clrScheme name="Default 14">
        <a:dk1>
          <a:srgbClr val="292929"/>
        </a:dk1>
        <a:lt1>
          <a:srgbClr val="FFFFFF"/>
        </a:lt1>
        <a:dk2>
          <a:srgbClr val="054B6B"/>
        </a:dk2>
        <a:lt2>
          <a:srgbClr val="292929"/>
        </a:lt2>
        <a:accent1>
          <a:srgbClr val="054B6B"/>
        </a:accent1>
        <a:accent2>
          <a:srgbClr val="EE731F"/>
        </a:accent2>
        <a:accent3>
          <a:srgbClr val="FFFFFF"/>
        </a:accent3>
        <a:accent4>
          <a:srgbClr val="212121"/>
        </a:accent4>
        <a:accent5>
          <a:srgbClr val="AAB1BA"/>
        </a:accent5>
        <a:accent6>
          <a:srgbClr val="D8681B"/>
        </a:accent6>
        <a:hlink>
          <a:srgbClr val="9DB126"/>
        </a:hlink>
        <a:folHlink>
          <a:srgbClr val="A5CDD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ingle Column">
  <a:themeElements>
    <a:clrScheme name="Single Column 15">
      <a:dk1>
        <a:srgbClr val="292929"/>
      </a:dk1>
      <a:lt1>
        <a:srgbClr val="FFFFFF"/>
      </a:lt1>
      <a:dk2>
        <a:srgbClr val="054B6B"/>
      </a:dk2>
      <a:lt2>
        <a:srgbClr val="292929"/>
      </a:lt2>
      <a:accent1>
        <a:srgbClr val="054B6B"/>
      </a:accent1>
      <a:accent2>
        <a:srgbClr val="EE731F"/>
      </a:accent2>
      <a:accent3>
        <a:srgbClr val="FFFFFF"/>
      </a:accent3>
      <a:accent4>
        <a:srgbClr val="212121"/>
      </a:accent4>
      <a:accent5>
        <a:srgbClr val="AAB1BA"/>
      </a:accent5>
      <a:accent6>
        <a:srgbClr val="D8681B"/>
      </a:accent6>
      <a:hlink>
        <a:srgbClr val="9DB126"/>
      </a:hlink>
      <a:folHlink>
        <a:srgbClr val="A5CDDC"/>
      </a:folHlink>
    </a:clrScheme>
    <a:fontScheme name="Single Colum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altLang="en-US" sz="1100" b="0" i="0" u="none" strike="noStrike" cap="none" normalizeH="0" baseline="0" smtClean="0">
            <a:ln>
              <a:noFill/>
            </a:ln>
            <a:solidFill>
              <a:schemeClr val="tx2"/>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altLang="en-US" sz="1100" b="0" i="0" u="none" strike="noStrike" cap="none" normalizeH="0" baseline="0" smtClean="0">
            <a:ln>
              <a:noFill/>
            </a:ln>
            <a:solidFill>
              <a:schemeClr val="tx2"/>
            </a:solidFill>
            <a:effectLst/>
            <a:latin typeface="Arial" panose="020B0604020202020204" pitchFamily="34" charset="0"/>
          </a:defRPr>
        </a:defPPr>
      </a:lstStyle>
    </a:lnDef>
  </a:objectDefaults>
  <a:extraClrSchemeLst>
    <a:extraClrScheme>
      <a:clrScheme name="Single Colum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ingle Colum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ingle Colum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ingle Colum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ingle Colum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ingle Colum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ingle Colum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ingle Colum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ingle Colum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ingle Colum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ingle Colum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ingle Colum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ingle Column 13">
        <a:dk1>
          <a:srgbClr val="545454"/>
        </a:dk1>
        <a:lt1>
          <a:srgbClr val="FFFFFF"/>
        </a:lt1>
        <a:dk2>
          <a:srgbClr val="006083"/>
        </a:dk2>
        <a:lt2>
          <a:srgbClr val="545454"/>
        </a:lt2>
        <a:accent1>
          <a:srgbClr val="006083"/>
        </a:accent1>
        <a:accent2>
          <a:srgbClr val="F38921"/>
        </a:accent2>
        <a:accent3>
          <a:srgbClr val="FFFFFF"/>
        </a:accent3>
        <a:accent4>
          <a:srgbClr val="464646"/>
        </a:accent4>
        <a:accent5>
          <a:srgbClr val="AAB6C1"/>
        </a:accent5>
        <a:accent6>
          <a:srgbClr val="DC7C1D"/>
        </a:accent6>
        <a:hlink>
          <a:srgbClr val="B6B927"/>
        </a:hlink>
        <a:folHlink>
          <a:srgbClr val="B2D1DB"/>
        </a:folHlink>
      </a:clrScheme>
      <a:clrMap bg1="lt1" tx1="dk1" bg2="lt2" tx2="dk2" accent1="accent1" accent2="accent2" accent3="accent3" accent4="accent4" accent5="accent5" accent6="accent6" hlink="hlink" folHlink="folHlink"/>
    </a:extraClrScheme>
    <a:extraClrScheme>
      <a:clrScheme name="Single Column 14">
        <a:dk1>
          <a:srgbClr val="4C4C4C"/>
        </a:dk1>
        <a:lt1>
          <a:srgbClr val="FFFFFF"/>
        </a:lt1>
        <a:dk2>
          <a:srgbClr val="054B6B"/>
        </a:dk2>
        <a:lt2>
          <a:srgbClr val="4C4C4C"/>
        </a:lt2>
        <a:accent1>
          <a:srgbClr val="054B6B"/>
        </a:accent1>
        <a:accent2>
          <a:srgbClr val="EE731F"/>
        </a:accent2>
        <a:accent3>
          <a:srgbClr val="FFFFFF"/>
        </a:accent3>
        <a:accent4>
          <a:srgbClr val="404040"/>
        </a:accent4>
        <a:accent5>
          <a:srgbClr val="AAB1BA"/>
        </a:accent5>
        <a:accent6>
          <a:srgbClr val="D8681B"/>
        </a:accent6>
        <a:hlink>
          <a:srgbClr val="9DB126"/>
        </a:hlink>
        <a:folHlink>
          <a:srgbClr val="A5CDDC"/>
        </a:folHlink>
      </a:clrScheme>
      <a:clrMap bg1="lt1" tx1="dk1" bg2="lt2" tx2="dk2" accent1="accent1" accent2="accent2" accent3="accent3" accent4="accent4" accent5="accent5" accent6="accent6" hlink="hlink" folHlink="folHlink"/>
    </a:extraClrScheme>
    <a:extraClrScheme>
      <a:clrScheme name="Single Column 15">
        <a:dk1>
          <a:srgbClr val="292929"/>
        </a:dk1>
        <a:lt1>
          <a:srgbClr val="FFFFFF"/>
        </a:lt1>
        <a:dk2>
          <a:srgbClr val="054B6B"/>
        </a:dk2>
        <a:lt2>
          <a:srgbClr val="292929"/>
        </a:lt2>
        <a:accent1>
          <a:srgbClr val="054B6B"/>
        </a:accent1>
        <a:accent2>
          <a:srgbClr val="EE731F"/>
        </a:accent2>
        <a:accent3>
          <a:srgbClr val="FFFFFF"/>
        </a:accent3>
        <a:accent4>
          <a:srgbClr val="212121"/>
        </a:accent4>
        <a:accent5>
          <a:srgbClr val="AAB1BA"/>
        </a:accent5>
        <a:accent6>
          <a:srgbClr val="D8681B"/>
        </a:accent6>
        <a:hlink>
          <a:srgbClr val="9DB126"/>
        </a:hlink>
        <a:folHlink>
          <a:srgbClr val="A5CDD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Partner Logo">
  <a:themeElements>
    <a:clrScheme name="Partner Logo 15">
      <a:dk1>
        <a:srgbClr val="292929"/>
      </a:dk1>
      <a:lt1>
        <a:srgbClr val="FFFFFF"/>
      </a:lt1>
      <a:dk2>
        <a:srgbClr val="054B6B"/>
      </a:dk2>
      <a:lt2>
        <a:srgbClr val="292929"/>
      </a:lt2>
      <a:accent1>
        <a:srgbClr val="054B6B"/>
      </a:accent1>
      <a:accent2>
        <a:srgbClr val="EE731F"/>
      </a:accent2>
      <a:accent3>
        <a:srgbClr val="FFFFFF"/>
      </a:accent3>
      <a:accent4>
        <a:srgbClr val="212121"/>
      </a:accent4>
      <a:accent5>
        <a:srgbClr val="AAB1BA"/>
      </a:accent5>
      <a:accent6>
        <a:srgbClr val="D8681B"/>
      </a:accent6>
      <a:hlink>
        <a:srgbClr val="9DB126"/>
      </a:hlink>
      <a:folHlink>
        <a:srgbClr val="A5CDDC"/>
      </a:folHlink>
    </a:clrScheme>
    <a:fontScheme name="Partner Log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altLang="en-US" sz="1100" b="0" i="0" u="none" strike="noStrike" cap="none" normalizeH="0" baseline="0" smtClean="0">
            <a:ln>
              <a:noFill/>
            </a:ln>
            <a:solidFill>
              <a:schemeClr val="tx2"/>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altLang="en-US" sz="1100" b="0" i="0" u="none" strike="noStrike" cap="none" normalizeH="0" baseline="0" smtClean="0">
            <a:ln>
              <a:noFill/>
            </a:ln>
            <a:solidFill>
              <a:schemeClr val="tx2"/>
            </a:solidFill>
            <a:effectLst/>
            <a:latin typeface="Arial" panose="020B0604020202020204" pitchFamily="34" charset="0"/>
          </a:defRPr>
        </a:defPPr>
      </a:lstStyle>
    </a:lnDef>
  </a:objectDefaults>
  <a:extraClrSchemeLst>
    <a:extraClrScheme>
      <a:clrScheme name="Partner Log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 Log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 Log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 Log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 Log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 Log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 Log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 Log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 Log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 Log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 Log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 Log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Partner Logo 13">
        <a:dk1>
          <a:srgbClr val="545454"/>
        </a:dk1>
        <a:lt1>
          <a:srgbClr val="FFFFFF"/>
        </a:lt1>
        <a:dk2>
          <a:srgbClr val="006083"/>
        </a:dk2>
        <a:lt2>
          <a:srgbClr val="545454"/>
        </a:lt2>
        <a:accent1>
          <a:srgbClr val="006083"/>
        </a:accent1>
        <a:accent2>
          <a:srgbClr val="F38921"/>
        </a:accent2>
        <a:accent3>
          <a:srgbClr val="FFFFFF"/>
        </a:accent3>
        <a:accent4>
          <a:srgbClr val="464646"/>
        </a:accent4>
        <a:accent5>
          <a:srgbClr val="AAB6C1"/>
        </a:accent5>
        <a:accent6>
          <a:srgbClr val="DC7C1D"/>
        </a:accent6>
        <a:hlink>
          <a:srgbClr val="B6B927"/>
        </a:hlink>
        <a:folHlink>
          <a:srgbClr val="B2D1DB"/>
        </a:folHlink>
      </a:clrScheme>
      <a:clrMap bg1="lt1" tx1="dk1" bg2="lt2" tx2="dk2" accent1="accent1" accent2="accent2" accent3="accent3" accent4="accent4" accent5="accent5" accent6="accent6" hlink="hlink" folHlink="folHlink"/>
    </a:extraClrScheme>
    <a:extraClrScheme>
      <a:clrScheme name="Partner Logo 14">
        <a:dk1>
          <a:srgbClr val="4C4C4C"/>
        </a:dk1>
        <a:lt1>
          <a:srgbClr val="FFFFFF"/>
        </a:lt1>
        <a:dk2>
          <a:srgbClr val="054B6B"/>
        </a:dk2>
        <a:lt2>
          <a:srgbClr val="4C4C4C"/>
        </a:lt2>
        <a:accent1>
          <a:srgbClr val="054B6B"/>
        </a:accent1>
        <a:accent2>
          <a:srgbClr val="EE731F"/>
        </a:accent2>
        <a:accent3>
          <a:srgbClr val="FFFFFF"/>
        </a:accent3>
        <a:accent4>
          <a:srgbClr val="404040"/>
        </a:accent4>
        <a:accent5>
          <a:srgbClr val="AAB1BA"/>
        </a:accent5>
        <a:accent6>
          <a:srgbClr val="D8681B"/>
        </a:accent6>
        <a:hlink>
          <a:srgbClr val="9DB126"/>
        </a:hlink>
        <a:folHlink>
          <a:srgbClr val="A5CDDC"/>
        </a:folHlink>
      </a:clrScheme>
      <a:clrMap bg1="lt1" tx1="dk1" bg2="lt2" tx2="dk2" accent1="accent1" accent2="accent2" accent3="accent3" accent4="accent4" accent5="accent5" accent6="accent6" hlink="hlink" folHlink="folHlink"/>
    </a:extraClrScheme>
    <a:extraClrScheme>
      <a:clrScheme name="Partner Logo 15">
        <a:dk1>
          <a:srgbClr val="292929"/>
        </a:dk1>
        <a:lt1>
          <a:srgbClr val="FFFFFF"/>
        </a:lt1>
        <a:dk2>
          <a:srgbClr val="054B6B"/>
        </a:dk2>
        <a:lt2>
          <a:srgbClr val="292929"/>
        </a:lt2>
        <a:accent1>
          <a:srgbClr val="054B6B"/>
        </a:accent1>
        <a:accent2>
          <a:srgbClr val="EE731F"/>
        </a:accent2>
        <a:accent3>
          <a:srgbClr val="FFFFFF"/>
        </a:accent3>
        <a:accent4>
          <a:srgbClr val="212121"/>
        </a:accent4>
        <a:accent5>
          <a:srgbClr val="AAB1BA"/>
        </a:accent5>
        <a:accent6>
          <a:srgbClr val="D8681B"/>
        </a:accent6>
        <a:hlink>
          <a:srgbClr val="9DB126"/>
        </a:hlink>
        <a:folHlink>
          <a:srgbClr val="A5CDD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hart Layout">
  <a:themeElements>
    <a:clrScheme name="Chart Layout 15">
      <a:dk1>
        <a:srgbClr val="292929"/>
      </a:dk1>
      <a:lt1>
        <a:srgbClr val="FFFFFF"/>
      </a:lt1>
      <a:dk2>
        <a:srgbClr val="054B6B"/>
      </a:dk2>
      <a:lt2>
        <a:srgbClr val="292929"/>
      </a:lt2>
      <a:accent1>
        <a:srgbClr val="054B6B"/>
      </a:accent1>
      <a:accent2>
        <a:srgbClr val="EE731F"/>
      </a:accent2>
      <a:accent3>
        <a:srgbClr val="FFFFFF"/>
      </a:accent3>
      <a:accent4>
        <a:srgbClr val="212121"/>
      </a:accent4>
      <a:accent5>
        <a:srgbClr val="AAB1BA"/>
      </a:accent5>
      <a:accent6>
        <a:srgbClr val="D8681B"/>
      </a:accent6>
      <a:hlink>
        <a:srgbClr val="9DB126"/>
      </a:hlink>
      <a:folHlink>
        <a:srgbClr val="A5CDDC"/>
      </a:folHlink>
    </a:clrScheme>
    <a:fontScheme name="Chart Lay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altLang="en-US" sz="1100" b="0" i="0" u="none" strike="noStrike" cap="none" normalizeH="0" baseline="0" smtClean="0">
            <a:ln>
              <a:noFill/>
            </a:ln>
            <a:solidFill>
              <a:schemeClr val="tx2"/>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altLang="en-US" sz="1100" b="0" i="0" u="none" strike="noStrike" cap="none" normalizeH="0" baseline="0" smtClean="0">
            <a:ln>
              <a:noFill/>
            </a:ln>
            <a:solidFill>
              <a:schemeClr val="tx2"/>
            </a:solidFill>
            <a:effectLst/>
            <a:latin typeface="Arial" panose="020B0604020202020204" pitchFamily="34" charset="0"/>
          </a:defRPr>
        </a:defPPr>
      </a:lstStyle>
    </a:lnDef>
  </a:objectDefaults>
  <a:extraClrSchemeLst>
    <a:extraClrScheme>
      <a:clrScheme name="Chart Layo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hart Layo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hart Layo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hart Layo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hart Layo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hart Layo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hart Layo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hart Layo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hart Layo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hart Layo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hart Layo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hart Layo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hart Layout 13">
        <a:dk1>
          <a:srgbClr val="545454"/>
        </a:dk1>
        <a:lt1>
          <a:srgbClr val="FFFFFF"/>
        </a:lt1>
        <a:dk2>
          <a:srgbClr val="006083"/>
        </a:dk2>
        <a:lt2>
          <a:srgbClr val="545454"/>
        </a:lt2>
        <a:accent1>
          <a:srgbClr val="006083"/>
        </a:accent1>
        <a:accent2>
          <a:srgbClr val="F38921"/>
        </a:accent2>
        <a:accent3>
          <a:srgbClr val="FFFFFF"/>
        </a:accent3>
        <a:accent4>
          <a:srgbClr val="464646"/>
        </a:accent4>
        <a:accent5>
          <a:srgbClr val="AAB6C1"/>
        </a:accent5>
        <a:accent6>
          <a:srgbClr val="DC7C1D"/>
        </a:accent6>
        <a:hlink>
          <a:srgbClr val="B6B927"/>
        </a:hlink>
        <a:folHlink>
          <a:srgbClr val="B2D1DB"/>
        </a:folHlink>
      </a:clrScheme>
      <a:clrMap bg1="lt1" tx1="dk1" bg2="lt2" tx2="dk2" accent1="accent1" accent2="accent2" accent3="accent3" accent4="accent4" accent5="accent5" accent6="accent6" hlink="hlink" folHlink="folHlink"/>
    </a:extraClrScheme>
    <a:extraClrScheme>
      <a:clrScheme name="Chart Layout 14">
        <a:dk1>
          <a:srgbClr val="4C4C4C"/>
        </a:dk1>
        <a:lt1>
          <a:srgbClr val="FFFFFF"/>
        </a:lt1>
        <a:dk2>
          <a:srgbClr val="054B6B"/>
        </a:dk2>
        <a:lt2>
          <a:srgbClr val="4C4C4C"/>
        </a:lt2>
        <a:accent1>
          <a:srgbClr val="054B6B"/>
        </a:accent1>
        <a:accent2>
          <a:srgbClr val="EE731F"/>
        </a:accent2>
        <a:accent3>
          <a:srgbClr val="FFFFFF"/>
        </a:accent3>
        <a:accent4>
          <a:srgbClr val="404040"/>
        </a:accent4>
        <a:accent5>
          <a:srgbClr val="AAB1BA"/>
        </a:accent5>
        <a:accent6>
          <a:srgbClr val="D8681B"/>
        </a:accent6>
        <a:hlink>
          <a:srgbClr val="9DB126"/>
        </a:hlink>
        <a:folHlink>
          <a:srgbClr val="A5CDDC"/>
        </a:folHlink>
      </a:clrScheme>
      <a:clrMap bg1="lt1" tx1="dk1" bg2="lt2" tx2="dk2" accent1="accent1" accent2="accent2" accent3="accent3" accent4="accent4" accent5="accent5" accent6="accent6" hlink="hlink" folHlink="folHlink"/>
    </a:extraClrScheme>
    <a:extraClrScheme>
      <a:clrScheme name="Chart Layout 15">
        <a:dk1>
          <a:srgbClr val="292929"/>
        </a:dk1>
        <a:lt1>
          <a:srgbClr val="FFFFFF"/>
        </a:lt1>
        <a:dk2>
          <a:srgbClr val="054B6B"/>
        </a:dk2>
        <a:lt2>
          <a:srgbClr val="292929"/>
        </a:lt2>
        <a:accent1>
          <a:srgbClr val="054B6B"/>
        </a:accent1>
        <a:accent2>
          <a:srgbClr val="EE731F"/>
        </a:accent2>
        <a:accent3>
          <a:srgbClr val="FFFFFF"/>
        </a:accent3>
        <a:accent4>
          <a:srgbClr val="212121"/>
        </a:accent4>
        <a:accent5>
          <a:srgbClr val="AAB1BA"/>
        </a:accent5>
        <a:accent6>
          <a:srgbClr val="D8681B"/>
        </a:accent6>
        <a:hlink>
          <a:srgbClr val="9DB126"/>
        </a:hlink>
        <a:folHlink>
          <a:srgbClr val="A5CDD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Divider Slide">
  <a:themeElements>
    <a:clrScheme name="Divider Slide 15">
      <a:dk1>
        <a:srgbClr val="292929"/>
      </a:dk1>
      <a:lt1>
        <a:srgbClr val="FFFFFF"/>
      </a:lt1>
      <a:dk2>
        <a:srgbClr val="054B6B"/>
      </a:dk2>
      <a:lt2>
        <a:srgbClr val="292929"/>
      </a:lt2>
      <a:accent1>
        <a:srgbClr val="054B6B"/>
      </a:accent1>
      <a:accent2>
        <a:srgbClr val="EE731F"/>
      </a:accent2>
      <a:accent3>
        <a:srgbClr val="FFFFFF"/>
      </a:accent3>
      <a:accent4>
        <a:srgbClr val="212121"/>
      </a:accent4>
      <a:accent5>
        <a:srgbClr val="AAB1BA"/>
      </a:accent5>
      <a:accent6>
        <a:srgbClr val="D8681B"/>
      </a:accent6>
      <a:hlink>
        <a:srgbClr val="9DB126"/>
      </a:hlink>
      <a:folHlink>
        <a:srgbClr val="A5CDDC"/>
      </a:folHlink>
    </a:clrScheme>
    <a:fontScheme name="Divider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altLang="en-US" sz="1100" b="0" i="0" u="none" strike="noStrike" cap="none" normalizeH="0" baseline="0" smtClean="0">
            <a:ln>
              <a:noFill/>
            </a:ln>
            <a:solidFill>
              <a:schemeClr val="tx2"/>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altLang="en-US" sz="1100" b="0" i="0" u="none" strike="noStrike" cap="none" normalizeH="0" baseline="0" smtClean="0">
            <a:ln>
              <a:noFill/>
            </a:ln>
            <a:solidFill>
              <a:schemeClr val="tx2"/>
            </a:solidFill>
            <a:effectLst/>
            <a:latin typeface="Arial" panose="020B0604020202020204" pitchFamily="34" charset="0"/>
          </a:defRPr>
        </a:defPPr>
      </a:lstStyle>
    </a:lnDef>
  </a:objectDefaults>
  <a:extraClrSchemeLst>
    <a:extraClrScheme>
      <a:clrScheme name="Divider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vider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vider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vider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vider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vider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vider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vider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vider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vider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vider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vider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ivider Slide 13">
        <a:dk1>
          <a:srgbClr val="545454"/>
        </a:dk1>
        <a:lt1>
          <a:srgbClr val="FFFFFF"/>
        </a:lt1>
        <a:dk2>
          <a:srgbClr val="006083"/>
        </a:dk2>
        <a:lt2>
          <a:srgbClr val="545454"/>
        </a:lt2>
        <a:accent1>
          <a:srgbClr val="006083"/>
        </a:accent1>
        <a:accent2>
          <a:srgbClr val="F38921"/>
        </a:accent2>
        <a:accent3>
          <a:srgbClr val="FFFFFF"/>
        </a:accent3>
        <a:accent4>
          <a:srgbClr val="464646"/>
        </a:accent4>
        <a:accent5>
          <a:srgbClr val="AAB6C1"/>
        </a:accent5>
        <a:accent6>
          <a:srgbClr val="DC7C1D"/>
        </a:accent6>
        <a:hlink>
          <a:srgbClr val="B6B927"/>
        </a:hlink>
        <a:folHlink>
          <a:srgbClr val="B2D1DB"/>
        </a:folHlink>
      </a:clrScheme>
      <a:clrMap bg1="lt1" tx1="dk1" bg2="lt2" tx2="dk2" accent1="accent1" accent2="accent2" accent3="accent3" accent4="accent4" accent5="accent5" accent6="accent6" hlink="hlink" folHlink="folHlink"/>
    </a:extraClrScheme>
    <a:extraClrScheme>
      <a:clrScheme name="Divider Slide 14">
        <a:dk1>
          <a:srgbClr val="4C4C4C"/>
        </a:dk1>
        <a:lt1>
          <a:srgbClr val="FFFFFF"/>
        </a:lt1>
        <a:dk2>
          <a:srgbClr val="054B6B"/>
        </a:dk2>
        <a:lt2>
          <a:srgbClr val="4C4C4C"/>
        </a:lt2>
        <a:accent1>
          <a:srgbClr val="054B6B"/>
        </a:accent1>
        <a:accent2>
          <a:srgbClr val="EE731F"/>
        </a:accent2>
        <a:accent3>
          <a:srgbClr val="FFFFFF"/>
        </a:accent3>
        <a:accent4>
          <a:srgbClr val="404040"/>
        </a:accent4>
        <a:accent5>
          <a:srgbClr val="AAB1BA"/>
        </a:accent5>
        <a:accent6>
          <a:srgbClr val="D8681B"/>
        </a:accent6>
        <a:hlink>
          <a:srgbClr val="9DB126"/>
        </a:hlink>
        <a:folHlink>
          <a:srgbClr val="A5CDDC"/>
        </a:folHlink>
      </a:clrScheme>
      <a:clrMap bg1="lt1" tx1="dk1" bg2="lt2" tx2="dk2" accent1="accent1" accent2="accent2" accent3="accent3" accent4="accent4" accent5="accent5" accent6="accent6" hlink="hlink" folHlink="folHlink"/>
    </a:extraClrScheme>
    <a:extraClrScheme>
      <a:clrScheme name="Divider Slide 15">
        <a:dk1>
          <a:srgbClr val="292929"/>
        </a:dk1>
        <a:lt1>
          <a:srgbClr val="FFFFFF"/>
        </a:lt1>
        <a:dk2>
          <a:srgbClr val="054B6B"/>
        </a:dk2>
        <a:lt2>
          <a:srgbClr val="292929"/>
        </a:lt2>
        <a:accent1>
          <a:srgbClr val="054B6B"/>
        </a:accent1>
        <a:accent2>
          <a:srgbClr val="EE731F"/>
        </a:accent2>
        <a:accent3>
          <a:srgbClr val="FFFFFF"/>
        </a:accent3>
        <a:accent4>
          <a:srgbClr val="212121"/>
        </a:accent4>
        <a:accent5>
          <a:srgbClr val="AAB1BA"/>
        </a:accent5>
        <a:accent6>
          <a:srgbClr val="D8681B"/>
        </a:accent6>
        <a:hlink>
          <a:srgbClr val="9DB126"/>
        </a:hlink>
        <a:folHlink>
          <a:srgbClr val="A5CDD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Closing Slide">
  <a:themeElements>
    <a:clrScheme name="Closing Slide 15">
      <a:dk1>
        <a:srgbClr val="292929"/>
      </a:dk1>
      <a:lt1>
        <a:srgbClr val="FFFFFF"/>
      </a:lt1>
      <a:dk2>
        <a:srgbClr val="054B6B"/>
      </a:dk2>
      <a:lt2>
        <a:srgbClr val="292929"/>
      </a:lt2>
      <a:accent1>
        <a:srgbClr val="054B6B"/>
      </a:accent1>
      <a:accent2>
        <a:srgbClr val="EE731F"/>
      </a:accent2>
      <a:accent3>
        <a:srgbClr val="FFFFFF"/>
      </a:accent3>
      <a:accent4>
        <a:srgbClr val="212121"/>
      </a:accent4>
      <a:accent5>
        <a:srgbClr val="AAB1BA"/>
      </a:accent5>
      <a:accent6>
        <a:srgbClr val="D8681B"/>
      </a:accent6>
      <a:hlink>
        <a:srgbClr val="9DB126"/>
      </a:hlink>
      <a:folHlink>
        <a:srgbClr val="A5CDDC"/>
      </a:folHlink>
    </a:clrScheme>
    <a:fontScheme name="Closing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altLang="en-US" sz="1100" b="0" i="0" u="none" strike="noStrike" cap="none" normalizeH="0" baseline="0" smtClean="0">
            <a:ln>
              <a:noFill/>
            </a:ln>
            <a:solidFill>
              <a:schemeClr val="tx2"/>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altLang="en-US" sz="1100" b="0" i="0" u="none" strike="noStrike" cap="none" normalizeH="0" baseline="0" smtClean="0">
            <a:ln>
              <a:noFill/>
            </a:ln>
            <a:solidFill>
              <a:schemeClr val="tx2"/>
            </a:solidFill>
            <a:effectLst/>
            <a:latin typeface="Arial" panose="020B0604020202020204" pitchFamily="34" charset="0"/>
          </a:defRPr>
        </a:defPPr>
      </a:lstStyle>
    </a:lnDef>
  </a:objectDefaults>
  <a:extraClrSchemeLst>
    <a:extraClrScheme>
      <a:clrScheme name="Closing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losing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losing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losing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losing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losing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losing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losing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losing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losing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losing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losing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losing Slide 13">
        <a:dk1>
          <a:srgbClr val="545454"/>
        </a:dk1>
        <a:lt1>
          <a:srgbClr val="FFFFFF"/>
        </a:lt1>
        <a:dk2>
          <a:srgbClr val="006083"/>
        </a:dk2>
        <a:lt2>
          <a:srgbClr val="545454"/>
        </a:lt2>
        <a:accent1>
          <a:srgbClr val="006083"/>
        </a:accent1>
        <a:accent2>
          <a:srgbClr val="F38921"/>
        </a:accent2>
        <a:accent3>
          <a:srgbClr val="FFFFFF"/>
        </a:accent3>
        <a:accent4>
          <a:srgbClr val="464646"/>
        </a:accent4>
        <a:accent5>
          <a:srgbClr val="AAB6C1"/>
        </a:accent5>
        <a:accent6>
          <a:srgbClr val="DC7C1D"/>
        </a:accent6>
        <a:hlink>
          <a:srgbClr val="B6B927"/>
        </a:hlink>
        <a:folHlink>
          <a:srgbClr val="B2D1DB"/>
        </a:folHlink>
      </a:clrScheme>
      <a:clrMap bg1="lt1" tx1="dk1" bg2="lt2" tx2="dk2" accent1="accent1" accent2="accent2" accent3="accent3" accent4="accent4" accent5="accent5" accent6="accent6" hlink="hlink" folHlink="folHlink"/>
    </a:extraClrScheme>
    <a:extraClrScheme>
      <a:clrScheme name="Closing Slide 14">
        <a:dk1>
          <a:srgbClr val="4C4C4C"/>
        </a:dk1>
        <a:lt1>
          <a:srgbClr val="FFFFFF"/>
        </a:lt1>
        <a:dk2>
          <a:srgbClr val="054B6B"/>
        </a:dk2>
        <a:lt2>
          <a:srgbClr val="4C4C4C"/>
        </a:lt2>
        <a:accent1>
          <a:srgbClr val="054B6B"/>
        </a:accent1>
        <a:accent2>
          <a:srgbClr val="EE731F"/>
        </a:accent2>
        <a:accent3>
          <a:srgbClr val="FFFFFF"/>
        </a:accent3>
        <a:accent4>
          <a:srgbClr val="404040"/>
        </a:accent4>
        <a:accent5>
          <a:srgbClr val="AAB1BA"/>
        </a:accent5>
        <a:accent6>
          <a:srgbClr val="D8681B"/>
        </a:accent6>
        <a:hlink>
          <a:srgbClr val="9DB126"/>
        </a:hlink>
        <a:folHlink>
          <a:srgbClr val="A5CDDC"/>
        </a:folHlink>
      </a:clrScheme>
      <a:clrMap bg1="lt1" tx1="dk1" bg2="lt2" tx2="dk2" accent1="accent1" accent2="accent2" accent3="accent3" accent4="accent4" accent5="accent5" accent6="accent6" hlink="hlink" folHlink="folHlink"/>
    </a:extraClrScheme>
    <a:extraClrScheme>
      <a:clrScheme name="Closing Slide 15">
        <a:dk1>
          <a:srgbClr val="292929"/>
        </a:dk1>
        <a:lt1>
          <a:srgbClr val="FFFFFF"/>
        </a:lt1>
        <a:dk2>
          <a:srgbClr val="054B6B"/>
        </a:dk2>
        <a:lt2>
          <a:srgbClr val="292929"/>
        </a:lt2>
        <a:accent1>
          <a:srgbClr val="054B6B"/>
        </a:accent1>
        <a:accent2>
          <a:srgbClr val="EE731F"/>
        </a:accent2>
        <a:accent3>
          <a:srgbClr val="FFFFFF"/>
        </a:accent3>
        <a:accent4>
          <a:srgbClr val="212121"/>
        </a:accent4>
        <a:accent5>
          <a:srgbClr val="AAB1BA"/>
        </a:accent5>
        <a:accent6>
          <a:srgbClr val="D8681B"/>
        </a:accent6>
        <a:hlink>
          <a:srgbClr val="9DB126"/>
        </a:hlink>
        <a:folHlink>
          <a:srgbClr val="A5CDD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Image Slide">
  <a:themeElements>
    <a:clrScheme name="Image Slide 15">
      <a:dk1>
        <a:srgbClr val="292929"/>
      </a:dk1>
      <a:lt1>
        <a:srgbClr val="FFFFFF"/>
      </a:lt1>
      <a:dk2>
        <a:srgbClr val="054B6B"/>
      </a:dk2>
      <a:lt2>
        <a:srgbClr val="292929"/>
      </a:lt2>
      <a:accent1>
        <a:srgbClr val="054B6B"/>
      </a:accent1>
      <a:accent2>
        <a:srgbClr val="EE731F"/>
      </a:accent2>
      <a:accent3>
        <a:srgbClr val="FFFFFF"/>
      </a:accent3>
      <a:accent4>
        <a:srgbClr val="212121"/>
      </a:accent4>
      <a:accent5>
        <a:srgbClr val="AAB1BA"/>
      </a:accent5>
      <a:accent6>
        <a:srgbClr val="D8681B"/>
      </a:accent6>
      <a:hlink>
        <a:srgbClr val="9DB126"/>
      </a:hlink>
      <a:folHlink>
        <a:srgbClr val="A5CDDC"/>
      </a:folHlink>
    </a:clrScheme>
    <a:fontScheme name="Imag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altLang="en-US" sz="1100" b="0" i="0" u="none" strike="noStrike" cap="none" normalizeH="0" baseline="0" smtClean="0">
            <a:ln>
              <a:noFill/>
            </a:ln>
            <a:solidFill>
              <a:schemeClr val="tx2"/>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altLang="en-US" sz="1100" b="0" i="0" u="none" strike="noStrike" cap="none" normalizeH="0" baseline="0" smtClean="0">
            <a:ln>
              <a:noFill/>
            </a:ln>
            <a:solidFill>
              <a:schemeClr val="tx2"/>
            </a:solidFill>
            <a:effectLst/>
            <a:latin typeface="Arial" panose="020B0604020202020204" pitchFamily="34" charset="0"/>
          </a:defRPr>
        </a:defPPr>
      </a:lstStyle>
    </a:lnDef>
  </a:objectDefaults>
  <a:extraClrSchemeLst>
    <a:extraClrScheme>
      <a:clrScheme name="Imag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mag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mag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mag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mag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mag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mag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mag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mag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mag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mag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mag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Image Slide 13">
        <a:dk1>
          <a:srgbClr val="545454"/>
        </a:dk1>
        <a:lt1>
          <a:srgbClr val="FFFFFF"/>
        </a:lt1>
        <a:dk2>
          <a:srgbClr val="006083"/>
        </a:dk2>
        <a:lt2>
          <a:srgbClr val="545454"/>
        </a:lt2>
        <a:accent1>
          <a:srgbClr val="006083"/>
        </a:accent1>
        <a:accent2>
          <a:srgbClr val="F38921"/>
        </a:accent2>
        <a:accent3>
          <a:srgbClr val="FFFFFF"/>
        </a:accent3>
        <a:accent4>
          <a:srgbClr val="464646"/>
        </a:accent4>
        <a:accent5>
          <a:srgbClr val="AAB6C1"/>
        </a:accent5>
        <a:accent6>
          <a:srgbClr val="DC7C1D"/>
        </a:accent6>
        <a:hlink>
          <a:srgbClr val="B6B927"/>
        </a:hlink>
        <a:folHlink>
          <a:srgbClr val="B2D1DB"/>
        </a:folHlink>
      </a:clrScheme>
      <a:clrMap bg1="lt1" tx1="dk1" bg2="lt2" tx2="dk2" accent1="accent1" accent2="accent2" accent3="accent3" accent4="accent4" accent5="accent5" accent6="accent6" hlink="hlink" folHlink="folHlink"/>
    </a:extraClrScheme>
    <a:extraClrScheme>
      <a:clrScheme name="Image Slide 14">
        <a:dk1>
          <a:srgbClr val="4C4C4C"/>
        </a:dk1>
        <a:lt1>
          <a:srgbClr val="FFFFFF"/>
        </a:lt1>
        <a:dk2>
          <a:srgbClr val="054B6B"/>
        </a:dk2>
        <a:lt2>
          <a:srgbClr val="4C4C4C"/>
        </a:lt2>
        <a:accent1>
          <a:srgbClr val="054B6B"/>
        </a:accent1>
        <a:accent2>
          <a:srgbClr val="EE731F"/>
        </a:accent2>
        <a:accent3>
          <a:srgbClr val="FFFFFF"/>
        </a:accent3>
        <a:accent4>
          <a:srgbClr val="404040"/>
        </a:accent4>
        <a:accent5>
          <a:srgbClr val="AAB1BA"/>
        </a:accent5>
        <a:accent6>
          <a:srgbClr val="D8681B"/>
        </a:accent6>
        <a:hlink>
          <a:srgbClr val="9DB126"/>
        </a:hlink>
        <a:folHlink>
          <a:srgbClr val="A5CDDC"/>
        </a:folHlink>
      </a:clrScheme>
      <a:clrMap bg1="lt1" tx1="dk1" bg2="lt2" tx2="dk2" accent1="accent1" accent2="accent2" accent3="accent3" accent4="accent4" accent5="accent5" accent6="accent6" hlink="hlink" folHlink="folHlink"/>
    </a:extraClrScheme>
    <a:extraClrScheme>
      <a:clrScheme name="Image Slide 15">
        <a:dk1>
          <a:srgbClr val="292929"/>
        </a:dk1>
        <a:lt1>
          <a:srgbClr val="FFFFFF"/>
        </a:lt1>
        <a:dk2>
          <a:srgbClr val="054B6B"/>
        </a:dk2>
        <a:lt2>
          <a:srgbClr val="292929"/>
        </a:lt2>
        <a:accent1>
          <a:srgbClr val="054B6B"/>
        </a:accent1>
        <a:accent2>
          <a:srgbClr val="EE731F"/>
        </a:accent2>
        <a:accent3>
          <a:srgbClr val="FFFFFF"/>
        </a:accent3>
        <a:accent4>
          <a:srgbClr val="212121"/>
        </a:accent4>
        <a:accent5>
          <a:srgbClr val="AAB1BA"/>
        </a:accent5>
        <a:accent6>
          <a:srgbClr val="D8681B"/>
        </a:accent6>
        <a:hlink>
          <a:srgbClr val="9DB126"/>
        </a:hlink>
        <a:folHlink>
          <a:srgbClr val="A5CDD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13ACEC1686F7D442A6BDA9011E0993E4" ma:contentTypeVersion="0" ma:contentTypeDescription="Create a new document." ma:contentTypeScope="" ma:versionID="53d9fb0a465225da5685d908747562a1">
  <xsd:schema xmlns:xsd="http://www.w3.org/2001/XMLSchema" xmlns:xs="http://www.w3.org/2001/XMLSchema" xmlns:p="http://schemas.microsoft.com/office/2006/metadata/properties" xmlns:ns2="9a197575-2b6f-4350-adc0-0d9dc47effab" targetNamespace="http://schemas.microsoft.com/office/2006/metadata/properties" ma:root="true" ma:fieldsID="b58db97026fa617d273c95e74929a409" ns2:_="">
    <xsd:import namespace="9a197575-2b6f-4350-adc0-0d9dc47effab"/>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197575-2b6f-4350-adc0-0d9dc47effa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dlc_DocId xmlns="9a197575-2b6f-4350-adc0-0d9dc47effab">V6XVHTQYNTCM-1790999242-84</_dlc_DocId>
    <_dlc_DocIdUrl xmlns="9a197575-2b6f-4350-adc0-0d9dc47effab">
      <Url>https://routetrans.hub.networkrail.co.uk/_layouts/15/DocIdRedir.aspx?ID=V6XVHTQYNTCM-1790999242-84</Url>
      <Description>V6XVHTQYNTCM-1790999242-84</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AEB98BF-6B61-4B8E-A7DA-1A0854C55F6A}">
  <ds:schemaRefs>
    <ds:schemaRef ds:uri="http://schemas.microsoft.com/sharepoint/events"/>
  </ds:schemaRefs>
</ds:datastoreItem>
</file>

<file path=customXml/itemProps2.xml><?xml version="1.0" encoding="utf-8"?>
<ds:datastoreItem xmlns:ds="http://schemas.openxmlformats.org/officeDocument/2006/customXml" ds:itemID="{DB14F7DC-7C12-4896-96EF-713E6AADD6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a197575-2b6f-4350-adc0-0d9dc47effa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FC6D73E-5196-4B2F-A3D8-9073F825A7F9}">
  <ds:schemaRefs>
    <ds:schemaRef ds:uri="http://purl.org/dc/terms/"/>
    <ds:schemaRef ds:uri="http://schemas.microsoft.com/office/2006/metadata/properties"/>
    <ds:schemaRef ds:uri="9a197575-2b6f-4350-adc0-0d9dc47effab"/>
    <ds:schemaRef ds:uri="http://schemas.microsoft.com/office/2006/documentManagement/types"/>
    <ds:schemaRef ds:uri="http://schemas.microsoft.com/office/infopath/2007/PartnerControls"/>
    <ds:schemaRef ds:uri="http://purl.org/dc/elements/1.1/"/>
    <ds:schemaRef ds:uri="http://purl.org/dc/dcmitype/"/>
    <ds:schemaRef ds:uri="http://www.w3.org/XML/1998/namespace"/>
    <ds:schemaRef ds:uri="http://schemas.openxmlformats.org/package/2006/metadata/core-properties"/>
  </ds:schemaRefs>
</ds:datastoreItem>
</file>

<file path=customXml/itemProps4.xml><?xml version="1.0" encoding="utf-8"?>
<ds:datastoreItem xmlns:ds="http://schemas.openxmlformats.org/officeDocument/2006/customXml" ds:itemID="{E0EE9158-E9E5-4CA7-B4E2-791FA928071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5144</TotalTime>
  <Words>1563</Words>
  <Application>Microsoft Office PowerPoint</Application>
  <PresentationFormat>On-screen Show (4:3)</PresentationFormat>
  <Paragraphs>175</Paragraphs>
  <Slides>21</Slides>
  <Notes>21</Notes>
  <HiddenSlides>0</HiddenSlides>
  <MMClips>0</MMClips>
  <ScaleCrop>false</ScaleCrop>
  <HeadingPairs>
    <vt:vector size="6" baseType="variant">
      <vt:variant>
        <vt:lpstr>Fonts Used</vt:lpstr>
      </vt:variant>
      <vt:variant>
        <vt:i4>5</vt:i4>
      </vt:variant>
      <vt:variant>
        <vt:lpstr>Theme</vt:lpstr>
      </vt:variant>
      <vt:variant>
        <vt:i4>7</vt:i4>
      </vt:variant>
      <vt:variant>
        <vt:lpstr>Slide Titles</vt:lpstr>
      </vt:variant>
      <vt:variant>
        <vt:i4>21</vt:i4>
      </vt:variant>
    </vt:vector>
  </HeadingPairs>
  <TitlesOfParts>
    <vt:vector size="33" baseType="lpstr">
      <vt:lpstr>Arial</vt:lpstr>
      <vt:lpstr>Calibri</vt:lpstr>
      <vt:lpstr>Times New Roman</vt:lpstr>
      <vt:lpstr>Wingdings</vt:lpstr>
      <vt:lpstr>ヒラギノ角ゴ Pro W3</vt:lpstr>
      <vt:lpstr>Blank</vt:lpstr>
      <vt:lpstr>Single Column</vt:lpstr>
      <vt:lpstr>Partner Logo</vt:lpstr>
      <vt:lpstr>Chart Layout</vt:lpstr>
      <vt:lpstr>Divider Slide</vt:lpstr>
      <vt:lpstr>Closing Slide</vt:lpstr>
      <vt:lpstr>Image Slide</vt:lpstr>
      <vt:lpstr>Standard  019 PDSW  “One Year On”   </vt:lpstr>
      <vt:lpstr>                         </vt:lpstr>
      <vt:lpstr>                         PDSW Vision</vt:lpstr>
      <vt:lpstr>                         Introduction</vt:lpstr>
      <vt:lpstr>                         Introduction</vt:lpstr>
      <vt:lpstr>Appendix</vt:lpstr>
      <vt:lpstr> Key Roles</vt:lpstr>
      <vt:lpstr> Key Roles</vt:lpstr>
      <vt:lpstr> Key Roles</vt:lpstr>
      <vt:lpstr>Variations from planned work</vt:lpstr>
      <vt:lpstr>PowerPoint Presentation</vt:lpstr>
      <vt:lpstr>Practicalities of the process </vt:lpstr>
      <vt:lpstr>Practicalities of the process </vt:lpstr>
      <vt:lpstr>Practicalities of the process </vt:lpstr>
      <vt:lpstr>Safety Hour Questions</vt:lpstr>
      <vt:lpstr>Safety Hour Questions</vt:lpstr>
      <vt:lpstr>Safety Hour Questions</vt:lpstr>
      <vt:lpstr>Safety Hour Questions</vt:lpstr>
      <vt:lpstr>Safety Hour Questions</vt:lpstr>
      <vt:lpstr>A year on…</vt:lpstr>
      <vt:lpstr>Contact</vt:lpstr>
    </vt:vector>
  </TitlesOfParts>
  <Company>Network Rail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  019 PDSW One year on Census.</dc:title>
  <dc:creator>Keats Richard</dc:creator>
  <dc:description>built by www.mediasterling.com</dc:description>
  <cp:lastModifiedBy>Rennie Hannah</cp:lastModifiedBy>
  <cp:revision>49</cp:revision>
  <dcterms:created xsi:type="dcterms:W3CDTF">2018-10-02T10:12:26Z</dcterms:created>
  <dcterms:modified xsi:type="dcterms:W3CDTF">2018-10-29T11:43:54Z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_Version">
    <vt:lpwstr>1.0.1</vt:lpwstr>
  </property>
  <property fmtid="{D5CDD505-2E9C-101B-9397-08002B2CF9AE}" pid="3" name="ContentTypeId">
    <vt:lpwstr>0x01010013ACEC1686F7D442A6BDA9011E0993E4</vt:lpwstr>
  </property>
  <property fmtid="{D5CDD505-2E9C-101B-9397-08002B2CF9AE}" pid="4" name="_dlc_DocIdItemGuid">
    <vt:lpwstr>cc9e2803-fed7-4ad0-a4ba-bd9ab278ff4b</vt:lpwstr>
  </property>
</Properties>
</file>