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CAB10-90E1-A128-08DE-94699BED2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A07EB-7E88-8DAD-F413-69E456EED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CB259-EDEA-B175-54CB-751D9412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575F0-C171-A165-1218-137DCF0E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89DC4-A1C6-015E-AF88-890EE02E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35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A53E-26C4-0269-30DC-72D5BD02A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856F7-0BB4-045B-F766-10A0B7A92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1028D-FC3D-B762-8891-F04D61BA2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343A1-9570-0B63-F407-62E66538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55014-47B7-AAA9-2440-AEFD52856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91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E13B87-5235-62B6-C6FE-F3280DB08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2640A-771E-4C47-F5C2-A59C1A7A1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1BE91-CCDB-3EBD-D244-32EEA1460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22430-9ABA-BD5C-4FE7-F7149E8D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F23B8-6FF5-8A48-53B5-338DEC07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6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9639-E10B-11AD-0B03-4C1E7F3C8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85D6F-A1D2-E7A2-4A3B-A558C822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94797-5F2A-9AAF-12A5-39147474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61592-0AD4-BF3B-9FD7-624465B7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72A33-0CA1-2E76-54D2-AAEE578A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5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8F6C-6CC1-6A3E-5DEA-2463A444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BD52F-15C3-4232-3BFC-530AE5374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0D3FB-E380-10BA-573F-CCD0A6F1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41B34-8A56-390F-937E-7923A935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9C2D3-D3F6-42B2-0334-794A48D4F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3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93A3-CA46-0E82-F7F5-1089FFBEE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87D45-1641-7722-E1BD-AB8345990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371B4-2EBB-AE73-5797-C47A8E551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25228-0FCE-93BC-64D1-00D427AD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0D82D-E4F5-3938-02B6-786AC51B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FB537-D042-783C-D041-A97216C0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0B70-AF76-FA6C-10BE-BBDF9D896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83019-121D-C1CB-98C1-021ABEC5D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13FCD-2047-1DFE-6320-FCB38C850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62773F-4CF9-496A-D747-FAF3E7226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374723-078D-F4C8-C2DD-EE1DB587E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D64EF6-3275-28E3-CEA4-C2FA9E02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7D9BE7-A009-5B42-9DA5-14782905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A4285-C5B5-7AE5-FB9C-27324895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5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82E5-98EF-6B0B-9B81-E682A7AD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A14217-6CFD-DF37-FB72-6D2921032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36C98-8D89-E570-ACB7-79763244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7C603-612F-E279-8011-52D3069E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4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3A579F-26D1-9D5C-64F4-59777D8D9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BCB27A-3961-AE72-7C53-40966056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A067A-6BF6-0B1B-2C34-05212321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7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6B95-84AF-2C17-15EB-FE990139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B7DF-20BE-1F2C-3566-CAF13EC5C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C46E3-6907-E577-8A76-3C50398A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81DA4-6DCA-98E2-3C79-319F78C1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07E4D-8169-A031-AA3B-9CC1E50C3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5345D-F3D5-1F90-6AC4-9322DE09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60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1EC1-2837-9762-D4B8-3FE02E58A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2DC539-BBB8-8478-5722-274711B63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94E3C-CDC0-BC11-9728-1434D5E84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C9F6F-2D57-0AC0-82ED-67EF1EBD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D0B60-D70A-7671-6355-6D2F1BEA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6D6E3-B0F6-E8FF-19A9-CC82F8139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41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2CADDF-44D7-0F8E-EB7A-6764CB7B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24C14-E5F5-402F-19D6-9B6220E24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C2A45-DBCD-7B6E-334D-2610A3047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1CB05-0CF8-4994-AC29-3A544B56B2E8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E9A46-1941-022E-4840-9320FE2FC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229C7-1571-BB37-29B4-BB5370047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EA2F-A5BB-4F8F-ABAA-6382BC6E540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F5CC3C-25C3-3B46-9D92-A62FE55B994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98766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player.vimeo.com/video/860828053?h=8f9ef2c275&amp;amp;app_id=12296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6F998-74BB-CA97-0BD4-E00545DBA4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F03BC8-B260-106E-FC9A-39774BE484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3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PodFlo PICOP Pack Noise Screen Video">
            <a:hlinkClick r:id="" action="ppaction://media"/>
            <a:extLst>
              <a:ext uri="{FF2B5EF4-FFF2-40B4-BE49-F238E27FC236}">
                <a16:creationId xmlns:a16="http://schemas.microsoft.com/office/drawing/2014/main" id="{8435A320-4E63-C8D3-F396-219F51F4C05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90900" y="1905000"/>
            <a:ext cx="5410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8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Mayhead</dc:creator>
  <cp:lastModifiedBy>Stephen Mayhead</cp:lastModifiedBy>
  <cp:revision>1</cp:revision>
  <dcterms:created xsi:type="dcterms:W3CDTF">2023-09-18T10:40:10Z</dcterms:created>
  <dcterms:modified xsi:type="dcterms:W3CDTF">2023-09-18T10:52:15Z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577031b-11bc-4db9-b655-7d79027ad570_Enabled">
    <vt:lpwstr>true</vt:lpwstr>
  </property>
  <property fmtid="{D5CDD505-2E9C-101B-9397-08002B2CF9AE}" pid="3" name="MSIP_Label_8577031b-11bc-4db9-b655-7d79027ad570_SetDate">
    <vt:lpwstr>2023-09-18T10:43:54Z</vt:lpwstr>
  </property>
  <property fmtid="{D5CDD505-2E9C-101B-9397-08002B2CF9AE}" pid="4" name="MSIP_Label_8577031b-11bc-4db9-b655-7d79027ad570_Method">
    <vt:lpwstr>Standard</vt:lpwstr>
  </property>
  <property fmtid="{D5CDD505-2E9C-101B-9397-08002B2CF9AE}" pid="5" name="MSIP_Label_8577031b-11bc-4db9-b655-7d79027ad570_Name">
    <vt:lpwstr>8577031b-11bc-4db9-b655-7d79027ad570</vt:lpwstr>
  </property>
  <property fmtid="{D5CDD505-2E9C-101B-9397-08002B2CF9AE}" pid="6" name="MSIP_Label_8577031b-11bc-4db9-b655-7d79027ad570_SiteId">
    <vt:lpwstr>c22cc3e1-5d7f-4f4d-be03-d5a158cc9409</vt:lpwstr>
  </property>
  <property fmtid="{D5CDD505-2E9C-101B-9397-08002B2CF9AE}" pid="7" name="MSIP_Label_8577031b-11bc-4db9-b655-7d79027ad570_ActionId">
    <vt:lpwstr>6def87cc-dd0d-4287-9a22-74c4ab310802</vt:lpwstr>
  </property>
  <property fmtid="{D5CDD505-2E9C-101B-9397-08002B2CF9AE}" pid="8" name="MSIP_Label_8577031b-11bc-4db9-b655-7d79027ad57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</Properties>
</file>