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5" r:id="rId5"/>
  </p:sldMasterIdLst>
  <p:sldIdLst>
    <p:sldId id="260" r:id="rId6"/>
    <p:sldId id="271" r:id="rId7"/>
    <p:sldId id="272" r:id="rId8"/>
    <p:sldId id="318" r:id="rId9"/>
    <p:sldId id="302" r:id="rId10"/>
    <p:sldId id="316" r:id="rId11"/>
    <p:sldId id="303" r:id="rId12"/>
    <p:sldId id="273" r:id="rId13"/>
    <p:sldId id="304" r:id="rId14"/>
    <p:sldId id="281" r:id="rId15"/>
    <p:sldId id="305" r:id="rId16"/>
    <p:sldId id="257" r:id="rId17"/>
    <p:sldId id="306" r:id="rId18"/>
    <p:sldId id="284" r:id="rId19"/>
    <p:sldId id="307" r:id="rId20"/>
    <p:sldId id="276" r:id="rId21"/>
    <p:sldId id="308" r:id="rId22"/>
    <p:sldId id="275" r:id="rId23"/>
    <p:sldId id="309" r:id="rId24"/>
    <p:sldId id="280" r:id="rId25"/>
    <p:sldId id="310" r:id="rId26"/>
    <p:sldId id="279" r:id="rId27"/>
    <p:sldId id="311" r:id="rId28"/>
    <p:sldId id="282" r:id="rId29"/>
    <p:sldId id="312" r:id="rId30"/>
    <p:sldId id="278" r:id="rId31"/>
    <p:sldId id="313" r:id="rId32"/>
    <p:sldId id="283" r:id="rId33"/>
    <p:sldId id="314" r:id="rId34"/>
    <p:sldId id="286" r:id="rId35"/>
    <p:sldId id="315" r:id="rId36"/>
    <p:sldId id="274" r:id="rId37"/>
    <p:sldId id="30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2B7F5B-3227-49F1-9668-4D74DB410299}" v="2" dt="2021-12-07T12:48:54.519"/>
    <p1510:client id="{1EE0676D-E8D6-4B9B-95EE-AEF982B278B9}" v="786" dt="2021-12-08T10:11:13.789"/>
    <p1510:client id="{41F43FF9-7C0C-4417-9532-A99FD1C3D094}" vWet="2" dt="2021-12-07T16:33:27.262"/>
    <p1510:client id="{752CA2BF-7254-4484-909F-3D2B5DB2045C}" v="548" dt="2021-12-07T17:32:32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7" d="100"/>
          <a:sy n="47" d="100"/>
        </p:scale>
        <p:origin x="3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882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55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40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9FC9E9-965C-6F4E-8A37-F29A99FB54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37C1A6-2813-8041-BB08-5BEF4585B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2" y="5408843"/>
            <a:ext cx="3103332" cy="1417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BB4C64-7E46-9346-BB7A-83264375FD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80" y="12700"/>
            <a:ext cx="1985319" cy="9114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486A01-54B7-5D4D-83FF-FBBE39D0CD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2800" y="2632412"/>
            <a:ext cx="7108273" cy="52425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Subhead copy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0404577-72A4-2E4B-AE55-38E99419B5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1167265"/>
            <a:ext cx="7108273" cy="1378709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5000" b="1">
                <a:solidFill>
                  <a:schemeClr val="tx2"/>
                </a:solidFill>
                <a:latin typeface="+mj-lt"/>
              </a:defRPr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en-GB"/>
              <a:t>Report cover</a:t>
            </a:r>
            <a:br>
              <a:rPr lang="en-GB"/>
            </a:br>
            <a:r>
              <a:rPr lang="en-GB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893174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7EA77DEE-B389-C04B-A88D-DCFF7798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20"/>
          <a:stretch/>
        </p:blipFill>
        <p:spPr>
          <a:xfrm>
            <a:off x="0" y="5597524"/>
            <a:ext cx="12192000" cy="1260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484B52-FA04-C64E-9CCD-07B26F90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2" y="4997967"/>
            <a:ext cx="3103332" cy="1417766"/>
          </a:xfrm>
          <a:prstGeom prst="rect">
            <a:avLst/>
          </a:prstGeom>
        </p:spPr>
      </p:pic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BEEDFE87-1805-A845-B58D-71412E52E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01" y="1903599"/>
            <a:ext cx="11779250" cy="30181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INSERT PICTURE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BF2AE8-AB4F-0C45-A187-384606F9F37A}"/>
              </a:ext>
            </a:extLst>
          </p:cNvPr>
          <p:cNvSpPr/>
          <p:nvPr/>
        </p:nvSpPr>
        <p:spPr>
          <a:xfrm>
            <a:off x="203201" y="409575"/>
            <a:ext cx="11779250" cy="1494024"/>
          </a:xfrm>
          <a:prstGeom prst="rect">
            <a:avLst/>
          </a:prstGeom>
          <a:solidFill>
            <a:srgbClr val="4E9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4664680-44B2-3C41-9420-486455B3A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285" y="199933"/>
            <a:ext cx="1724317" cy="6541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2F01E2A-6945-E241-B8EC-8BFC80AFA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566338"/>
            <a:ext cx="8922639" cy="120073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Cover or divider slide</a:t>
            </a:r>
            <a:br>
              <a:rPr lang="en-GB"/>
            </a:br>
            <a:r>
              <a:rPr lang="en-GB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27090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7EA77DEE-B389-C04B-A88D-DCFF7798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20"/>
          <a:stretch/>
        </p:blipFill>
        <p:spPr>
          <a:xfrm>
            <a:off x="0" y="5597524"/>
            <a:ext cx="12192000" cy="1260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484B52-FA04-C64E-9CCD-07B26F90F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2" y="4997967"/>
            <a:ext cx="3103332" cy="1417766"/>
          </a:xfrm>
          <a:prstGeom prst="rect">
            <a:avLst/>
          </a:prstGeom>
        </p:spPr>
      </p:pic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BEEDFE87-1805-A845-B58D-71412E52E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3201" y="1903599"/>
            <a:ext cx="11779250" cy="30181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INSERT PICTURE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BF2AE8-AB4F-0C45-A187-384606F9F37A}"/>
              </a:ext>
            </a:extLst>
          </p:cNvPr>
          <p:cNvSpPr/>
          <p:nvPr/>
        </p:nvSpPr>
        <p:spPr>
          <a:xfrm>
            <a:off x="203201" y="409575"/>
            <a:ext cx="11779250" cy="1494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4664680-44B2-3C41-9420-486455B3A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285" y="199933"/>
            <a:ext cx="1724317" cy="6541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2F01E2A-6945-E241-B8EC-8BFC80AFA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565200"/>
            <a:ext cx="8922639" cy="1200737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Cover or divider slide</a:t>
            </a:r>
            <a:br>
              <a:rPr lang="en-GB"/>
            </a:br>
            <a:r>
              <a:rPr lang="en-GB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92682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7EA77DEE-B389-C04B-A88D-DCFF7798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20"/>
          <a:stretch/>
        </p:blipFill>
        <p:spPr>
          <a:xfrm>
            <a:off x="0" y="5597524"/>
            <a:ext cx="12192000" cy="1260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018931-E395-7642-8C45-C8095DB3E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2" y="4997967"/>
            <a:ext cx="3103332" cy="1417766"/>
          </a:xfrm>
          <a:prstGeom prst="rect">
            <a:avLst/>
          </a:prstGeom>
        </p:spPr>
      </p:pic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BEEDFE87-1805-A845-B58D-71412E52E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32400" y="409576"/>
            <a:ext cx="6750050" cy="45121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INSERT PICTURE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F01E2A-6945-E241-B8EC-8BFC80AFA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5433"/>
            <a:ext cx="4501292" cy="1584393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tx2"/>
                </a:solidFill>
              </a:defRPr>
            </a:lvl1pPr>
          </a:lstStyle>
          <a:p>
            <a:r>
              <a:rPr lang="en-GB"/>
              <a:t>Cover or divider</a:t>
            </a:r>
            <a:br>
              <a:rPr lang="en-GB"/>
            </a:br>
            <a:r>
              <a:rPr lang="en-GB"/>
              <a:t>headline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9FC29E-4CB6-FD44-9F3A-35C92F43F2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2149593"/>
            <a:ext cx="4471851" cy="2772174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204612" indent="0">
              <a:buNone/>
              <a:defRPr sz="895" b="1"/>
            </a:lvl2pPr>
            <a:lvl3pPr marL="409224" indent="0">
              <a:buNone/>
              <a:defRPr sz="806" b="1"/>
            </a:lvl3pPr>
            <a:lvl4pPr marL="613836" indent="0">
              <a:buNone/>
              <a:defRPr sz="716" b="1"/>
            </a:lvl4pPr>
            <a:lvl5pPr marL="818449" indent="0">
              <a:buNone/>
              <a:defRPr sz="716" b="1"/>
            </a:lvl5pPr>
            <a:lvl6pPr marL="1023060" indent="0">
              <a:buNone/>
              <a:defRPr sz="716" b="1"/>
            </a:lvl6pPr>
            <a:lvl7pPr marL="1227673" indent="0">
              <a:buNone/>
              <a:defRPr sz="716" b="1"/>
            </a:lvl7pPr>
            <a:lvl8pPr marL="1432285" indent="0">
              <a:buNone/>
              <a:defRPr sz="716" b="1"/>
            </a:lvl8pPr>
            <a:lvl9pPr marL="1636897" indent="0">
              <a:buNone/>
              <a:defRPr sz="716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15D317E-08FF-5847-9A4D-9569B259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285" y="199933"/>
            <a:ext cx="1724317" cy="6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78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7EA77DEE-B389-C04B-A88D-DCFF77988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20"/>
          <a:stretch/>
        </p:blipFill>
        <p:spPr>
          <a:xfrm>
            <a:off x="0" y="5597524"/>
            <a:ext cx="12192000" cy="1260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018931-E395-7642-8C45-C8095DB3E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42" y="4997967"/>
            <a:ext cx="3103332" cy="1417766"/>
          </a:xfrm>
          <a:prstGeom prst="rect">
            <a:avLst/>
          </a:prstGeom>
        </p:spPr>
      </p:pic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BEEDFE87-1805-A845-B58D-71412E52E3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32400" y="409576"/>
            <a:ext cx="6750050" cy="45121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INSERT PICTURE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F01E2A-6945-E241-B8EC-8BFC80AFA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5433"/>
            <a:ext cx="4501292" cy="1584393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Cover or divider</a:t>
            </a:r>
            <a:br>
              <a:rPr lang="en-GB"/>
            </a:br>
            <a:r>
              <a:rPr lang="en-GB"/>
              <a:t>headline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9FC29E-4CB6-FD44-9F3A-35C92F43F2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2149593"/>
            <a:ext cx="4471851" cy="2772174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2000" b="1">
                <a:solidFill>
                  <a:schemeClr val="tx1"/>
                </a:solidFill>
              </a:defRPr>
            </a:lvl1pPr>
            <a:lvl2pPr marL="204612" indent="0">
              <a:buNone/>
              <a:defRPr sz="895" b="1"/>
            </a:lvl2pPr>
            <a:lvl3pPr marL="409224" indent="0">
              <a:buNone/>
              <a:defRPr sz="806" b="1"/>
            </a:lvl3pPr>
            <a:lvl4pPr marL="613836" indent="0">
              <a:buNone/>
              <a:defRPr sz="716" b="1"/>
            </a:lvl4pPr>
            <a:lvl5pPr marL="818449" indent="0">
              <a:buNone/>
              <a:defRPr sz="716" b="1"/>
            </a:lvl5pPr>
            <a:lvl6pPr marL="1023060" indent="0">
              <a:buNone/>
              <a:defRPr sz="716" b="1"/>
            </a:lvl6pPr>
            <a:lvl7pPr marL="1227673" indent="0">
              <a:buNone/>
              <a:defRPr sz="716" b="1"/>
            </a:lvl7pPr>
            <a:lvl8pPr marL="1432285" indent="0">
              <a:buNone/>
              <a:defRPr sz="716" b="1"/>
            </a:lvl8pPr>
            <a:lvl9pPr marL="1636897" indent="0">
              <a:buNone/>
              <a:defRPr sz="716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15D317E-08FF-5847-9A4D-9569B259A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285" y="199933"/>
            <a:ext cx="1724317" cy="65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0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AB25A-09CC-194D-B520-387CBF0C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B7A06-AC7C-2B4D-A7B6-0EBBA137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9" y="5619695"/>
            <a:ext cx="2535428" cy="99606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6022D6-4245-7C4C-9C18-CC997A746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201" y="193975"/>
            <a:ext cx="1633700" cy="61362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3B835A-1772-4B47-B93A-D70B61BA80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2740143"/>
            <a:ext cx="5462400" cy="1965672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204612" indent="0">
              <a:buNone/>
              <a:defRPr sz="895" b="1"/>
            </a:lvl2pPr>
            <a:lvl3pPr marL="409224" indent="0">
              <a:buNone/>
              <a:defRPr sz="806" b="1"/>
            </a:lvl3pPr>
            <a:lvl4pPr marL="613836" indent="0">
              <a:buNone/>
              <a:defRPr sz="716" b="1"/>
            </a:lvl4pPr>
            <a:lvl5pPr marL="818449" indent="0">
              <a:buNone/>
              <a:defRPr sz="716" b="1"/>
            </a:lvl5pPr>
            <a:lvl6pPr marL="1023060" indent="0">
              <a:buNone/>
              <a:defRPr sz="716" b="1"/>
            </a:lvl6pPr>
            <a:lvl7pPr marL="1227673" indent="0">
              <a:buNone/>
              <a:defRPr sz="716" b="1"/>
            </a:lvl7pPr>
            <a:lvl8pPr marL="1432285" indent="0">
              <a:buNone/>
              <a:defRPr sz="716" b="1"/>
            </a:lvl8pPr>
            <a:lvl9pPr marL="1636897" indent="0">
              <a:buNone/>
              <a:defRPr sz="716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C1E204-207D-FE48-92F8-37065A5F5D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1152939"/>
            <a:ext cx="9013080" cy="147982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4105993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79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9CCBC-543B-F341-9D6B-C2AB97944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CCECB-A929-A141-A2E3-7403BC19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9" y="5619695"/>
            <a:ext cx="2535428" cy="996061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BD3A6C-D8F3-BF43-A49B-35CBCBC89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201" y="193975"/>
            <a:ext cx="1633700" cy="61362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E5CF287-343F-C948-B879-55BCF90FD6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2800" y="2740143"/>
            <a:ext cx="5462400" cy="1965672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204612" indent="0">
              <a:buNone/>
              <a:defRPr sz="895" b="1"/>
            </a:lvl2pPr>
            <a:lvl3pPr marL="409224" indent="0">
              <a:buNone/>
              <a:defRPr sz="806" b="1"/>
            </a:lvl3pPr>
            <a:lvl4pPr marL="613836" indent="0">
              <a:buNone/>
              <a:defRPr sz="716" b="1"/>
            </a:lvl4pPr>
            <a:lvl5pPr marL="818449" indent="0">
              <a:buNone/>
              <a:defRPr sz="716" b="1"/>
            </a:lvl5pPr>
            <a:lvl6pPr marL="1023060" indent="0">
              <a:buNone/>
              <a:defRPr sz="716" b="1"/>
            </a:lvl6pPr>
            <a:lvl7pPr marL="1227673" indent="0">
              <a:buNone/>
              <a:defRPr sz="716" b="1"/>
            </a:lvl7pPr>
            <a:lvl8pPr marL="1432285" indent="0">
              <a:buNone/>
              <a:defRPr sz="716" b="1"/>
            </a:lvl8pPr>
            <a:lvl9pPr marL="1636897" indent="0">
              <a:buNone/>
              <a:defRPr sz="716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1AFC9F-44DC-2D4F-8CC5-68857F189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1152939"/>
            <a:ext cx="9013080" cy="147982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521967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79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haped image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D4AD15-9414-2947-AD2A-904F4DF71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9" y="5619695"/>
            <a:ext cx="2535428" cy="99606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C0145A-15B7-3445-B911-B9E52CF2C4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5069" y="203108"/>
            <a:ext cx="1618655" cy="625567"/>
          </a:xfrm>
          <a:prstGeom prst="rect">
            <a:avLst/>
          </a:prstGeom>
        </p:spPr>
      </p:pic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23538D5B-716F-3044-AB2B-D914CB6524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6428" y="409574"/>
            <a:ext cx="8246021" cy="6038851"/>
          </a:xfrm>
          <a:custGeom>
            <a:avLst/>
            <a:gdLst>
              <a:gd name="connsiteX0" fmla="*/ 0 w 6409339"/>
              <a:gd name="connsiteY0" fmla="*/ 0 h 6038851"/>
              <a:gd name="connsiteX1" fmla="*/ 6409339 w 6409339"/>
              <a:gd name="connsiteY1" fmla="*/ 0 h 6038851"/>
              <a:gd name="connsiteX2" fmla="*/ 6409339 w 6409339"/>
              <a:gd name="connsiteY2" fmla="*/ 6038851 h 6038851"/>
              <a:gd name="connsiteX3" fmla="*/ 0 w 6409339"/>
              <a:gd name="connsiteY3" fmla="*/ 6038851 h 6038851"/>
              <a:gd name="connsiteX4" fmla="*/ 0 w 6409339"/>
              <a:gd name="connsiteY4" fmla="*/ 0 h 6038851"/>
              <a:gd name="connsiteX0" fmla="*/ 7882 w 6417221"/>
              <a:gd name="connsiteY0" fmla="*/ 0 h 6038851"/>
              <a:gd name="connsiteX1" fmla="*/ 6417221 w 6417221"/>
              <a:gd name="connsiteY1" fmla="*/ 0 h 6038851"/>
              <a:gd name="connsiteX2" fmla="*/ 6417221 w 6417221"/>
              <a:gd name="connsiteY2" fmla="*/ 6038851 h 6038851"/>
              <a:gd name="connsiteX3" fmla="*/ 7882 w 6417221"/>
              <a:gd name="connsiteY3" fmla="*/ 6038851 h 6038851"/>
              <a:gd name="connsiteX4" fmla="*/ 0 w 6417221"/>
              <a:gd name="connsiteY4" fmla="*/ 1474405 h 6038851"/>
              <a:gd name="connsiteX5" fmla="*/ 7882 w 6417221"/>
              <a:gd name="connsiteY5" fmla="*/ 0 h 6038851"/>
              <a:gd name="connsiteX0" fmla="*/ 1836684 w 8246023"/>
              <a:gd name="connsiteY0" fmla="*/ 0 h 6038851"/>
              <a:gd name="connsiteX1" fmla="*/ 8246023 w 8246023"/>
              <a:gd name="connsiteY1" fmla="*/ 0 h 6038851"/>
              <a:gd name="connsiteX2" fmla="*/ 8246023 w 8246023"/>
              <a:gd name="connsiteY2" fmla="*/ 6038851 h 6038851"/>
              <a:gd name="connsiteX3" fmla="*/ 2 w 8246023"/>
              <a:gd name="connsiteY3" fmla="*/ 6038851 h 6038851"/>
              <a:gd name="connsiteX4" fmla="*/ 1828802 w 8246023"/>
              <a:gd name="connsiteY4" fmla="*/ 1474405 h 6038851"/>
              <a:gd name="connsiteX5" fmla="*/ 1836684 w 8246023"/>
              <a:gd name="connsiteY5" fmla="*/ 0 h 6038851"/>
              <a:gd name="connsiteX0" fmla="*/ 2027586 w 8436925"/>
              <a:gd name="connsiteY0" fmla="*/ 0 h 6382237"/>
              <a:gd name="connsiteX1" fmla="*/ 8436925 w 8436925"/>
              <a:gd name="connsiteY1" fmla="*/ 0 h 6382237"/>
              <a:gd name="connsiteX2" fmla="*/ 8436925 w 8436925"/>
              <a:gd name="connsiteY2" fmla="*/ 6038851 h 6382237"/>
              <a:gd name="connsiteX3" fmla="*/ 190904 w 8436925"/>
              <a:gd name="connsiteY3" fmla="*/ 6038851 h 6382237"/>
              <a:gd name="connsiteX4" fmla="*/ 2019704 w 8436925"/>
              <a:gd name="connsiteY4" fmla="*/ 1474405 h 6382237"/>
              <a:gd name="connsiteX5" fmla="*/ 2027586 w 8436925"/>
              <a:gd name="connsiteY5" fmla="*/ 0 h 6382237"/>
              <a:gd name="connsiteX0" fmla="*/ 1968670 w 8378009"/>
              <a:gd name="connsiteY0" fmla="*/ 0 h 6648499"/>
              <a:gd name="connsiteX1" fmla="*/ 8378009 w 8378009"/>
              <a:gd name="connsiteY1" fmla="*/ 0 h 6648499"/>
              <a:gd name="connsiteX2" fmla="*/ 8378009 w 8378009"/>
              <a:gd name="connsiteY2" fmla="*/ 6038851 h 6648499"/>
              <a:gd name="connsiteX3" fmla="*/ 131988 w 8378009"/>
              <a:gd name="connsiteY3" fmla="*/ 6038851 h 6648499"/>
              <a:gd name="connsiteX4" fmla="*/ 1960788 w 8378009"/>
              <a:gd name="connsiteY4" fmla="*/ 1474405 h 6648499"/>
              <a:gd name="connsiteX5" fmla="*/ 1968670 w 8378009"/>
              <a:gd name="connsiteY5" fmla="*/ 0 h 6648499"/>
              <a:gd name="connsiteX0" fmla="*/ 1836682 w 8246021"/>
              <a:gd name="connsiteY0" fmla="*/ 0 h 6038851"/>
              <a:gd name="connsiteX1" fmla="*/ 8246021 w 8246021"/>
              <a:gd name="connsiteY1" fmla="*/ 0 h 6038851"/>
              <a:gd name="connsiteX2" fmla="*/ 8246021 w 8246021"/>
              <a:gd name="connsiteY2" fmla="*/ 6038851 h 6038851"/>
              <a:gd name="connsiteX3" fmla="*/ 0 w 8246021"/>
              <a:gd name="connsiteY3" fmla="*/ 6038851 h 6038851"/>
              <a:gd name="connsiteX4" fmla="*/ 1828800 w 8246021"/>
              <a:gd name="connsiteY4" fmla="*/ 1474405 h 6038851"/>
              <a:gd name="connsiteX5" fmla="*/ 1836682 w 8246021"/>
              <a:gd name="connsiteY5" fmla="*/ 0 h 6038851"/>
              <a:gd name="connsiteX0" fmla="*/ 1836682 w 8246021"/>
              <a:gd name="connsiteY0" fmla="*/ 0 h 6038851"/>
              <a:gd name="connsiteX1" fmla="*/ 6579147 w 8246021"/>
              <a:gd name="connsiteY1" fmla="*/ 1 h 6038851"/>
              <a:gd name="connsiteX2" fmla="*/ 8246021 w 8246021"/>
              <a:gd name="connsiteY2" fmla="*/ 0 h 6038851"/>
              <a:gd name="connsiteX3" fmla="*/ 8246021 w 8246021"/>
              <a:gd name="connsiteY3" fmla="*/ 6038851 h 6038851"/>
              <a:gd name="connsiteX4" fmla="*/ 0 w 8246021"/>
              <a:gd name="connsiteY4" fmla="*/ 6038851 h 6038851"/>
              <a:gd name="connsiteX5" fmla="*/ 1828800 w 8246021"/>
              <a:gd name="connsiteY5" fmla="*/ 1474405 h 6038851"/>
              <a:gd name="connsiteX6" fmla="*/ 1836682 w 8246021"/>
              <a:gd name="connsiteY6" fmla="*/ 0 h 6038851"/>
              <a:gd name="connsiteX0" fmla="*/ 1836682 w 8246021"/>
              <a:gd name="connsiteY0" fmla="*/ 0 h 6038851"/>
              <a:gd name="connsiteX1" fmla="*/ 6579147 w 8246021"/>
              <a:gd name="connsiteY1" fmla="*/ 1 h 6038851"/>
              <a:gd name="connsiteX2" fmla="*/ 8246021 w 8246021"/>
              <a:gd name="connsiteY2" fmla="*/ 0 h 6038851"/>
              <a:gd name="connsiteX3" fmla="*/ 8242847 w 8246021"/>
              <a:gd name="connsiteY3" fmla="*/ 447676 h 6038851"/>
              <a:gd name="connsiteX4" fmla="*/ 8246021 w 8246021"/>
              <a:gd name="connsiteY4" fmla="*/ 6038851 h 6038851"/>
              <a:gd name="connsiteX5" fmla="*/ 0 w 8246021"/>
              <a:gd name="connsiteY5" fmla="*/ 6038851 h 6038851"/>
              <a:gd name="connsiteX6" fmla="*/ 1828800 w 8246021"/>
              <a:gd name="connsiteY6" fmla="*/ 1474405 h 6038851"/>
              <a:gd name="connsiteX7" fmla="*/ 1836682 w 8246021"/>
              <a:gd name="connsiteY7" fmla="*/ 0 h 6038851"/>
              <a:gd name="connsiteX0" fmla="*/ 1836682 w 8246021"/>
              <a:gd name="connsiteY0" fmla="*/ 0 h 6038851"/>
              <a:gd name="connsiteX1" fmla="*/ 6579147 w 8246021"/>
              <a:gd name="connsiteY1" fmla="*/ 1 h 6038851"/>
              <a:gd name="connsiteX2" fmla="*/ 8242847 w 8246021"/>
              <a:gd name="connsiteY2" fmla="*/ 447676 h 6038851"/>
              <a:gd name="connsiteX3" fmla="*/ 8246021 w 8246021"/>
              <a:gd name="connsiteY3" fmla="*/ 6038851 h 6038851"/>
              <a:gd name="connsiteX4" fmla="*/ 0 w 8246021"/>
              <a:gd name="connsiteY4" fmla="*/ 6038851 h 6038851"/>
              <a:gd name="connsiteX5" fmla="*/ 1828800 w 8246021"/>
              <a:gd name="connsiteY5" fmla="*/ 1474405 h 6038851"/>
              <a:gd name="connsiteX6" fmla="*/ 1836682 w 8246021"/>
              <a:gd name="connsiteY6" fmla="*/ 0 h 603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6021" h="6038851">
                <a:moveTo>
                  <a:pt x="1836682" y="0"/>
                </a:moveTo>
                <a:lnTo>
                  <a:pt x="6579147" y="1"/>
                </a:lnTo>
                <a:lnTo>
                  <a:pt x="8242847" y="447676"/>
                </a:lnTo>
                <a:lnTo>
                  <a:pt x="8246021" y="6038851"/>
                </a:lnTo>
                <a:lnTo>
                  <a:pt x="0" y="6038851"/>
                </a:lnTo>
                <a:cubicBezTo>
                  <a:pt x="1148256" y="4667142"/>
                  <a:pt x="1831427" y="2995887"/>
                  <a:pt x="1828800" y="1474405"/>
                </a:cubicBezTo>
                <a:cubicBezTo>
                  <a:pt x="1831427" y="982937"/>
                  <a:pt x="1834055" y="491468"/>
                  <a:pt x="1836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INSERT PICTURE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B306FD-410C-2246-BD8C-014802983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1152939"/>
            <a:ext cx="4841649" cy="147982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headline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495A8B-73D3-084A-9C64-38BE43C816B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2800" y="2740143"/>
            <a:ext cx="4841649" cy="688857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204612" indent="0">
              <a:buNone/>
              <a:defRPr sz="895" b="1"/>
            </a:lvl2pPr>
            <a:lvl3pPr marL="409224" indent="0">
              <a:buNone/>
              <a:defRPr sz="806" b="1"/>
            </a:lvl3pPr>
            <a:lvl4pPr marL="613836" indent="0">
              <a:buNone/>
              <a:defRPr sz="716" b="1"/>
            </a:lvl4pPr>
            <a:lvl5pPr marL="818449" indent="0">
              <a:buNone/>
              <a:defRPr sz="716" b="1"/>
            </a:lvl5pPr>
            <a:lvl6pPr marL="1023060" indent="0">
              <a:buNone/>
              <a:defRPr sz="716" b="1"/>
            </a:lvl6pPr>
            <a:lvl7pPr marL="1227673" indent="0">
              <a:buNone/>
              <a:defRPr sz="716" b="1"/>
            </a:lvl7pPr>
            <a:lvl8pPr marL="1432285" indent="0">
              <a:buNone/>
              <a:defRPr sz="716" b="1"/>
            </a:lvl8pPr>
            <a:lvl9pPr marL="1636897" indent="0">
              <a:buNone/>
              <a:defRPr sz="716" b="1"/>
            </a:lvl9pPr>
          </a:lstStyle>
          <a:p>
            <a:pPr lvl="0"/>
            <a:r>
              <a:rPr lang="en-GB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404078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350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haped imag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7D4AD15-9414-2947-AD2A-904F4DF71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9" y="5619695"/>
            <a:ext cx="2535428" cy="996061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344358-D496-5A47-A9C2-450164E72B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5069" y="203108"/>
            <a:ext cx="1618655" cy="625567"/>
          </a:xfrm>
          <a:prstGeom prst="rect">
            <a:avLst/>
          </a:prstGeom>
        </p:spPr>
      </p:pic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2D9D44D2-DE12-7E40-BF6E-FE672C92F2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6428" y="409574"/>
            <a:ext cx="8246021" cy="6038851"/>
          </a:xfrm>
          <a:custGeom>
            <a:avLst/>
            <a:gdLst>
              <a:gd name="connsiteX0" fmla="*/ 0 w 6409339"/>
              <a:gd name="connsiteY0" fmla="*/ 0 h 6038851"/>
              <a:gd name="connsiteX1" fmla="*/ 6409339 w 6409339"/>
              <a:gd name="connsiteY1" fmla="*/ 0 h 6038851"/>
              <a:gd name="connsiteX2" fmla="*/ 6409339 w 6409339"/>
              <a:gd name="connsiteY2" fmla="*/ 6038851 h 6038851"/>
              <a:gd name="connsiteX3" fmla="*/ 0 w 6409339"/>
              <a:gd name="connsiteY3" fmla="*/ 6038851 h 6038851"/>
              <a:gd name="connsiteX4" fmla="*/ 0 w 6409339"/>
              <a:gd name="connsiteY4" fmla="*/ 0 h 6038851"/>
              <a:gd name="connsiteX0" fmla="*/ 7882 w 6417221"/>
              <a:gd name="connsiteY0" fmla="*/ 0 h 6038851"/>
              <a:gd name="connsiteX1" fmla="*/ 6417221 w 6417221"/>
              <a:gd name="connsiteY1" fmla="*/ 0 h 6038851"/>
              <a:gd name="connsiteX2" fmla="*/ 6417221 w 6417221"/>
              <a:gd name="connsiteY2" fmla="*/ 6038851 h 6038851"/>
              <a:gd name="connsiteX3" fmla="*/ 7882 w 6417221"/>
              <a:gd name="connsiteY3" fmla="*/ 6038851 h 6038851"/>
              <a:gd name="connsiteX4" fmla="*/ 0 w 6417221"/>
              <a:gd name="connsiteY4" fmla="*/ 1474405 h 6038851"/>
              <a:gd name="connsiteX5" fmla="*/ 7882 w 6417221"/>
              <a:gd name="connsiteY5" fmla="*/ 0 h 6038851"/>
              <a:gd name="connsiteX0" fmla="*/ 1836684 w 8246023"/>
              <a:gd name="connsiteY0" fmla="*/ 0 h 6038851"/>
              <a:gd name="connsiteX1" fmla="*/ 8246023 w 8246023"/>
              <a:gd name="connsiteY1" fmla="*/ 0 h 6038851"/>
              <a:gd name="connsiteX2" fmla="*/ 8246023 w 8246023"/>
              <a:gd name="connsiteY2" fmla="*/ 6038851 h 6038851"/>
              <a:gd name="connsiteX3" fmla="*/ 2 w 8246023"/>
              <a:gd name="connsiteY3" fmla="*/ 6038851 h 6038851"/>
              <a:gd name="connsiteX4" fmla="*/ 1828802 w 8246023"/>
              <a:gd name="connsiteY4" fmla="*/ 1474405 h 6038851"/>
              <a:gd name="connsiteX5" fmla="*/ 1836684 w 8246023"/>
              <a:gd name="connsiteY5" fmla="*/ 0 h 6038851"/>
              <a:gd name="connsiteX0" fmla="*/ 2027586 w 8436925"/>
              <a:gd name="connsiteY0" fmla="*/ 0 h 6382237"/>
              <a:gd name="connsiteX1" fmla="*/ 8436925 w 8436925"/>
              <a:gd name="connsiteY1" fmla="*/ 0 h 6382237"/>
              <a:gd name="connsiteX2" fmla="*/ 8436925 w 8436925"/>
              <a:gd name="connsiteY2" fmla="*/ 6038851 h 6382237"/>
              <a:gd name="connsiteX3" fmla="*/ 190904 w 8436925"/>
              <a:gd name="connsiteY3" fmla="*/ 6038851 h 6382237"/>
              <a:gd name="connsiteX4" fmla="*/ 2019704 w 8436925"/>
              <a:gd name="connsiteY4" fmla="*/ 1474405 h 6382237"/>
              <a:gd name="connsiteX5" fmla="*/ 2027586 w 8436925"/>
              <a:gd name="connsiteY5" fmla="*/ 0 h 6382237"/>
              <a:gd name="connsiteX0" fmla="*/ 1968670 w 8378009"/>
              <a:gd name="connsiteY0" fmla="*/ 0 h 6648499"/>
              <a:gd name="connsiteX1" fmla="*/ 8378009 w 8378009"/>
              <a:gd name="connsiteY1" fmla="*/ 0 h 6648499"/>
              <a:gd name="connsiteX2" fmla="*/ 8378009 w 8378009"/>
              <a:gd name="connsiteY2" fmla="*/ 6038851 h 6648499"/>
              <a:gd name="connsiteX3" fmla="*/ 131988 w 8378009"/>
              <a:gd name="connsiteY3" fmla="*/ 6038851 h 6648499"/>
              <a:gd name="connsiteX4" fmla="*/ 1960788 w 8378009"/>
              <a:gd name="connsiteY4" fmla="*/ 1474405 h 6648499"/>
              <a:gd name="connsiteX5" fmla="*/ 1968670 w 8378009"/>
              <a:gd name="connsiteY5" fmla="*/ 0 h 6648499"/>
              <a:gd name="connsiteX0" fmla="*/ 1836682 w 8246021"/>
              <a:gd name="connsiteY0" fmla="*/ 0 h 6038851"/>
              <a:gd name="connsiteX1" fmla="*/ 8246021 w 8246021"/>
              <a:gd name="connsiteY1" fmla="*/ 0 h 6038851"/>
              <a:gd name="connsiteX2" fmla="*/ 8246021 w 8246021"/>
              <a:gd name="connsiteY2" fmla="*/ 6038851 h 6038851"/>
              <a:gd name="connsiteX3" fmla="*/ 0 w 8246021"/>
              <a:gd name="connsiteY3" fmla="*/ 6038851 h 6038851"/>
              <a:gd name="connsiteX4" fmla="*/ 1828800 w 8246021"/>
              <a:gd name="connsiteY4" fmla="*/ 1474405 h 6038851"/>
              <a:gd name="connsiteX5" fmla="*/ 1836682 w 8246021"/>
              <a:gd name="connsiteY5" fmla="*/ 0 h 6038851"/>
              <a:gd name="connsiteX0" fmla="*/ 1836682 w 8246021"/>
              <a:gd name="connsiteY0" fmla="*/ 0 h 6038851"/>
              <a:gd name="connsiteX1" fmla="*/ 6579147 w 8246021"/>
              <a:gd name="connsiteY1" fmla="*/ 1 h 6038851"/>
              <a:gd name="connsiteX2" fmla="*/ 8246021 w 8246021"/>
              <a:gd name="connsiteY2" fmla="*/ 0 h 6038851"/>
              <a:gd name="connsiteX3" fmla="*/ 8246021 w 8246021"/>
              <a:gd name="connsiteY3" fmla="*/ 6038851 h 6038851"/>
              <a:gd name="connsiteX4" fmla="*/ 0 w 8246021"/>
              <a:gd name="connsiteY4" fmla="*/ 6038851 h 6038851"/>
              <a:gd name="connsiteX5" fmla="*/ 1828800 w 8246021"/>
              <a:gd name="connsiteY5" fmla="*/ 1474405 h 6038851"/>
              <a:gd name="connsiteX6" fmla="*/ 1836682 w 8246021"/>
              <a:gd name="connsiteY6" fmla="*/ 0 h 6038851"/>
              <a:gd name="connsiteX0" fmla="*/ 1836682 w 8246021"/>
              <a:gd name="connsiteY0" fmla="*/ 0 h 6038851"/>
              <a:gd name="connsiteX1" fmla="*/ 6579147 w 8246021"/>
              <a:gd name="connsiteY1" fmla="*/ 1 h 6038851"/>
              <a:gd name="connsiteX2" fmla="*/ 8246021 w 8246021"/>
              <a:gd name="connsiteY2" fmla="*/ 0 h 6038851"/>
              <a:gd name="connsiteX3" fmla="*/ 8242847 w 8246021"/>
              <a:gd name="connsiteY3" fmla="*/ 447676 h 6038851"/>
              <a:gd name="connsiteX4" fmla="*/ 8246021 w 8246021"/>
              <a:gd name="connsiteY4" fmla="*/ 6038851 h 6038851"/>
              <a:gd name="connsiteX5" fmla="*/ 0 w 8246021"/>
              <a:gd name="connsiteY5" fmla="*/ 6038851 h 6038851"/>
              <a:gd name="connsiteX6" fmla="*/ 1828800 w 8246021"/>
              <a:gd name="connsiteY6" fmla="*/ 1474405 h 6038851"/>
              <a:gd name="connsiteX7" fmla="*/ 1836682 w 8246021"/>
              <a:gd name="connsiteY7" fmla="*/ 0 h 6038851"/>
              <a:gd name="connsiteX0" fmla="*/ 1836682 w 8246021"/>
              <a:gd name="connsiteY0" fmla="*/ 0 h 6038851"/>
              <a:gd name="connsiteX1" fmla="*/ 6579147 w 8246021"/>
              <a:gd name="connsiteY1" fmla="*/ 1 h 6038851"/>
              <a:gd name="connsiteX2" fmla="*/ 8242847 w 8246021"/>
              <a:gd name="connsiteY2" fmla="*/ 447676 h 6038851"/>
              <a:gd name="connsiteX3" fmla="*/ 8246021 w 8246021"/>
              <a:gd name="connsiteY3" fmla="*/ 6038851 h 6038851"/>
              <a:gd name="connsiteX4" fmla="*/ 0 w 8246021"/>
              <a:gd name="connsiteY4" fmla="*/ 6038851 h 6038851"/>
              <a:gd name="connsiteX5" fmla="*/ 1828800 w 8246021"/>
              <a:gd name="connsiteY5" fmla="*/ 1474405 h 6038851"/>
              <a:gd name="connsiteX6" fmla="*/ 1836682 w 8246021"/>
              <a:gd name="connsiteY6" fmla="*/ 0 h 603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6021" h="6038851">
                <a:moveTo>
                  <a:pt x="1836682" y="0"/>
                </a:moveTo>
                <a:lnTo>
                  <a:pt x="6579147" y="1"/>
                </a:lnTo>
                <a:lnTo>
                  <a:pt x="8242847" y="447676"/>
                </a:lnTo>
                <a:lnTo>
                  <a:pt x="8246021" y="6038851"/>
                </a:lnTo>
                <a:lnTo>
                  <a:pt x="0" y="6038851"/>
                </a:lnTo>
                <a:cubicBezTo>
                  <a:pt x="1148256" y="4667142"/>
                  <a:pt x="1831427" y="2995887"/>
                  <a:pt x="1828800" y="1474405"/>
                </a:cubicBezTo>
                <a:cubicBezTo>
                  <a:pt x="1831427" y="982937"/>
                  <a:pt x="1834055" y="491468"/>
                  <a:pt x="183668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INSERT PICTURE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495A8B-73D3-084A-9C64-38BE43C816B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2800" y="2740143"/>
            <a:ext cx="4841649" cy="688857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204612" indent="0">
              <a:buNone/>
              <a:defRPr sz="895" b="1"/>
            </a:lvl2pPr>
            <a:lvl3pPr marL="409224" indent="0">
              <a:buNone/>
              <a:defRPr sz="806" b="1"/>
            </a:lvl3pPr>
            <a:lvl4pPr marL="613836" indent="0">
              <a:buNone/>
              <a:defRPr sz="716" b="1"/>
            </a:lvl4pPr>
            <a:lvl5pPr marL="818449" indent="0">
              <a:buNone/>
              <a:defRPr sz="716" b="1"/>
            </a:lvl5pPr>
            <a:lvl6pPr marL="1023060" indent="0">
              <a:buNone/>
              <a:defRPr sz="716" b="1"/>
            </a:lvl6pPr>
            <a:lvl7pPr marL="1227673" indent="0">
              <a:buNone/>
              <a:defRPr sz="716" b="1"/>
            </a:lvl7pPr>
            <a:lvl8pPr marL="1432285" indent="0">
              <a:buNone/>
              <a:defRPr sz="716" b="1"/>
            </a:lvl8pPr>
            <a:lvl9pPr marL="1636897" indent="0">
              <a:buNone/>
              <a:defRPr sz="716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4CEDC-D9D9-8D4A-9A91-A5592CCC4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800" y="1152939"/>
            <a:ext cx="4841649" cy="147982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Divider slide</a:t>
            </a:r>
            <a:br>
              <a:rPr lang="en-GB"/>
            </a:br>
            <a:r>
              <a:rPr lang="en-GB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2402665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3001176F-0E10-744A-92C2-0BFEDD07E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20"/>
          <a:stretch/>
        </p:blipFill>
        <p:spPr>
          <a:xfrm>
            <a:off x="0" y="5597524"/>
            <a:ext cx="12192000" cy="1260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8A2EEC-904D-864A-81C0-69224F7527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80" y="12700"/>
            <a:ext cx="1985319" cy="911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69A915-2943-FD45-908E-DA4FF3608A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519" y="5200359"/>
            <a:ext cx="2501900" cy="114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01B86-9237-1A4E-8C9D-B426DA08A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785" y="828000"/>
            <a:ext cx="5095586" cy="633881"/>
          </a:xfrm>
        </p:spPr>
        <p:txBody>
          <a:bodyPr lIns="0" tIns="0" rIns="0" bIns="0" anchor="t">
            <a:noAutofit/>
          </a:bodyPr>
          <a:lstStyle>
            <a:lvl1pPr>
              <a:defRPr sz="4000" b="1"/>
            </a:lvl1pPr>
          </a:lstStyle>
          <a:p>
            <a:r>
              <a:rPr lang="en-GB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777ED-9D28-854C-BF7B-8230A9A7DA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785" y="1820656"/>
            <a:ext cx="4313670" cy="306244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960000" algn="l"/>
              </a:tabLst>
              <a:defRPr sz="20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Main Heading	00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415DD0-5C5E-AE44-A6FB-A38D1B96FD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56527" y="2194978"/>
            <a:ext cx="4084928" cy="707776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729038" algn="l"/>
              </a:tabLst>
              <a:defRPr sz="16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Subheading	00</a:t>
            </a:r>
          </a:p>
          <a:p>
            <a:pPr lvl="0"/>
            <a:r>
              <a:rPr lang="en-GB"/>
              <a:t>Subheading	00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E17EDC0-0DC5-7C46-9810-71A5C63ED16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7785" y="2993675"/>
            <a:ext cx="4313670" cy="306244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960000" algn="l"/>
              </a:tabLst>
              <a:defRPr sz="20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Main Heading	00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CF2FCB-9FCD-2849-85C2-5388E658A7D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56527" y="3367997"/>
            <a:ext cx="4084928" cy="707776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729038" algn="l"/>
              </a:tabLst>
              <a:defRPr sz="16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Subheading	00</a:t>
            </a:r>
          </a:p>
          <a:p>
            <a:pPr lvl="0"/>
            <a:r>
              <a:rPr lang="en-GB"/>
              <a:t>Subheading	00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686F69-1DE1-404D-8FC9-AA6AFFF5784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02610" y="1820656"/>
            <a:ext cx="4313670" cy="306244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960000" algn="l"/>
              </a:tabLst>
              <a:defRPr sz="20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Main Heading	00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955CD5-D02C-494D-92E6-B7B9B62A06F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331352" y="2194978"/>
            <a:ext cx="4084928" cy="707776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729038" algn="l"/>
              </a:tabLst>
              <a:defRPr sz="16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Subheading	00</a:t>
            </a:r>
          </a:p>
          <a:p>
            <a:pPr lvl="0"/>
            <a:r>
              <a:rPr lang="en-GB"/>
              <a:t>Subheading	00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2EA084-0849-BD4A-B992-E971F714DF6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02610" y="2993675"/>
            <a:ext cx="4313670" cy="306244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960000" algn="l"/>
              </a:tabLst>
              <a:defRPr sz="20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Main Heading	00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5A1F55-5EB0-924E-83AA-2EC6600750E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331352" y="3367997"/>
            <a:ext cx="4084928" cy="707776"/>
          </a:xfrm>
        </p:spPr>
        <p:txBody>
          <a:bodyPr lIns="0" tIns="0" rIns="0" bIns="0">
            <a:noAutofit/>
          </a:bodyPr>
          <a:lstStyle>
            <a:lvl1pPr marL="0" indent="0" defTabSz="360000">
              <a:spcBef>
                <a:spcPts val="0"/>
              </a:spcBef>
              <a:spcAft>
                <a:spcPts val="200"/>
              </a:spcAft>
              <a:buNone/>
              <a:tabLst>
                <a:tab pos="3729038" algn="l"/>
              </a:tabLst>
              <a:defRPr sz="1600">
                <a:solidFill>
                  <a:schemeClr val="tx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/>
              <a:t>Subheading	00</a:t>
            </a:r>
          </a:p>
          <a:p>
            <a:pPr lvl="0"/>
            <a:r>
              <a:rPr lang="en-GB"/>
              <a:t>Subheading	00</a:t>
            </a:r>
          </a:p>
        </p:txBody>
      </p:sp>
    </p:spTree>
    <p:extLst>
      <p:ext uri="{BB962C8B-B14F-4D97-AF65-F5344CB8AC3E}">
        <p14:creationId xmlns:p14="http://schemas.microsoft.com/office/powerpoint/2010/main" val="2707231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F1A826-9F4F-9B46-8126-925DB0D199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80" y="12700"/>
            <a:ext cx="1985319" cy="91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94175-88DD-9346-9CF9-77A85DAE88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19" y="5608937"/>
            <a:ext cx="2501900" cy="1143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01B86-9237-1A4E-8C9D-B426DA08A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828000"/>
            <a:ext cx="8533230" cy="643370"/>
          </a:xfrm>
        </p:spPr>
        <p:txBody>
          <a:bodyPr lIns="0" tIns="0" rIns="0" bIns="0" anchor="t">
            <a:noAutofit/>
          </a:bodyPr>
          <a:lstStyle>
            <a:lvl1pPr>
              <a:defRPr sz="4000" b="1"/>
            </a:lvl1pPr>
          </a:lstStyle>
          <a:p>
            <a:r>
              <a:rPr lang="en-GB"/>
              <a:t>Page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777ED-9D28-854C-BF7B-8230A9A7DA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600" y="1627200"/>
            <a:ext cx="10932925" cy="3860481"/>
          </a:xfrm>
        </p:spPr>
        <p:txBody>
          <a:bodyPr lIns="0" tIns="0" rIns="0" bIns="0">
            <a:noAutofit/>
          </a:bodyPr>
          <a:lstStyle>
            <a:lvl1pPr marL="180000" indent="-180000"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>
              <a:defRPr sz="1600"/>
            </a:lvl5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87038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C5CC9D99-7488-1F40-A764-B49262B7F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20"/>
          <a:stretch/>
        </p:blipFill>
        <p:spPr>
          <a:xfrm>
            <a:off x="0" y="5597524"/>
            <a:ext cx="12192000" cy="1260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F1A826-9F4F-9B46-8126-925DB0D199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80" y="12700"/>
            <a:ext cx="1985319" cy="911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01B86-9237-1A4E-8C9D-B426DA08A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828000"/>
            <a:ext cx="8533230" cy="643370"/>
          </a:xfrm>
        </p:spPr>
        <p:txBody>
          <a:bodyPr lIns="0" tIns="0" rIns="0" bIns="0" anchor="t">
            <a:noAutofit/>
          </a:bodyPr>
          <a:lstStyle>
            <a:lvl1pPr>
              <a:defRPr sz="4000" b="1"/>
            </a:lvl1pPr>
          </a:lstStyle>
          <a:p>
            <a:r>
              <a:rPr lang="en-GB"/>
              <a:t>Page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777ED-9D28-854C-BF7B-8230A9A7DA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600" y="1627200"/>
            <a:ext cx="10932925" cy="4112588"/>
          </a:xfrm>
        </p:spPr>
        <p:txBody>
          <a:bodyPr lIns="0" tIns="0" rIns="0" bIns="0">
            <a:noAutofit/>
          </a:bodyPr>
          <a:lstStyle>
            <a:lvl1pPr marL="180000" indent="-180000"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>
              <a:defRPr sz="1600"/>
            </a:lvl5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0041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630DB7-6C2F-624C-B557-9D3C9ECD9A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19" y="5608937"/>
            <a:ext cx="250190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0C82B9-9225-FB46-B072-713917853C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80" y="12700"/>
            <a:ext cx="1985319" cy="911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86375-CB82-C541-8833-0FD525286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828000"/>
            <a:ext cx="8441740" cy="508433"/>
          </a:xfrm>
        </p:spPr>
        <p:txBody>
          <a:bodyPr lIns="0" tIns="0" rIns="0" bIns="0" anchor="t"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Page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EBFA6-A2B3-1740-A859-F929F24AC9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600" y="1627200"/>
            <a:ext cx="5157787" cy="366036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DD9EB-E5F4-E54C-B5D0-8D5C43495A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" y="2004791"/>
            <a:ext cx="5157787" cy="3481609"/>
          </a:xfrm>
        </p:spPr>
        <p:txBody>
          <a:bodyPr lIns="0" tIns="0" rIns="0" bIns="0">
            <a:noAutofit/>
          </a:bodyPr>
          <a:lstStyle>
            <a:lvl1pPr marL="180000" indent="-180000"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1B87E-0263-8C4B-8942-3BA4442C87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627200"/>
            <a:ext cx="5462400" cy="366036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111F8-2D16-6F43-A5D5-79806BB3774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2004791"/>
            <a:ext cx="5462400" cy="3481609"/>
          </a:xfrm>
        </p:spPr>
        <p:txBody>
          <a:bodyPr lIns="0" tIns="0" rIns="0" bIns="0">
            <a:noAutofit/>
          </a:bodyPr>
          <a:lstStyle>
            <a:lvl1pPr marL="180000" indent="-180000"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3329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0C82B9-9225-FB46-B072-713917853C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80" y="12700"/>
            <a:ext cx="1985319" cy="911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86375-CB82-C541-8833-0FD525286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828000"/>
            <a:ext cx="8441740" cy="508433"/>
          </a:xfrm>
        </p:spPr>
        <p:txBody>
          <a:bodyPr lIns="0" tIns="0" rIns="0" bIns="0" anchor="t"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Page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EBFA6-A2B3-1740-A859-F929F24AC9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600" y="1627200"/>
            <a:ext cx="5157787" cy="366036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DD9EB-E5F4-E54C-B5D0-8D5C43495A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" y="2004791"/>
            <a:ext cx="5157787" cy="3481609"/>
          </a:xfrm>
        </p:spPr>
        <p:txBody>
          <a:bodyPr lIns="0" tIns="0" rIns="0" bIns="0">
            <a:noAutofit/>
          </a:bodyPr>
          <a:lstStyle>
            <a:lvl1pPr marL="180000" indent="-180000"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1B87E-0263-8C4B-8942-3BA4442C87C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627200"/>
            <a:ext cx="5462400" cy="366036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111F8-2D16-6F43-A5D5-79806BB3774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96000" y="2004791"/>
            <a:ext cx="5462400" cy="3481609"/>
          </a:xfrm>
        </p:spPr>
        <p:txBody>
          <a:bodyPr lIns="0" tIns="0" rIns="0" bIns="0">
            <a:noAutofit/>
          </a:bodyPr>
          <a:lstStyle>
            <a:lvl1pPr marL="180000" indent="-180000">
              <a:defRPr sz="2000"/>
            </a:lvl1pPr>
            <a:lvl2pPr marL="360000" indent="-180000">
              <a:defRPr sz="2000"/>
            </a:lvl2pPr>
            <a:lvl3pPr marL="540000" indent="-180000">
              <a:defRPr sz="2000"/>
            </a:lvl3pPr>
            <a:lvl4pPr marL="720000" indent="-180000"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body copy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 descr="A picture containing sitting, computer, table, computer&#10;&#10;Description automatically generated">
            <a:extLst>
              <a:ext uri="{FF2B5EF4-FFF2-40B4-BE49-F238E27FC236}">
                <a16:creationId xmlns:a16="http://schemas.microsoft.com/office/drawing/2014/main" id="{7FF9AF5D-A80A-4C8F-8AD4-8B788BCA0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1620"/>
          <a:stretch/>
        </p:blipFill>
        <p:spPr>
          <a:xfrm>
            <a:off x="0" y="5597524"/>
            <a:ext cx="12192000" cy="12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62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826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23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49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15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27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49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69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5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A8DD3-1558-489E-891E-42F43215070A}" type="datetimeFigureOut">
              <a:rPr lang="en-GB" smtClean="0"/>
              <a:t>10/12/2021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305C4-B1AC-48E7-919A-FE659E67D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9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5F402-B27A-B94A-BA5C-20757AB3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49" y="365125"/>
            <a:ext cx="109505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D9F65-AD38-0343-88C5-58AB07696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5949" y="1825625"/>
            <a:ext cx="109505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36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8">
          <p15:clr>
            <a:srgbClr val="F26B43"/>
          </p15:clr>
        </p15:guide>
        <p15:guide id="4" orient="horz" pos="791">
          <p15:clr>
            <a:srgbClr val="F26B43"/>
          </p15:clr>
        </p15:guide>
        <p15:guide id="5" pos="7286">
          <p15:clr>
            <a:srgbClr val="F26B43"/>
          </p15:clr>
        </p15:guide>
        <p15:guide id="6" orient="horz" pos="3456">
          <p15:clr>
            <a:srgbClr val="F26B43"/>
          </p15:clr>
        </p15:guide>
        <p15:guide id="8" pos="7420">
          <p15:clr>
            <a:srgbClr val="F26B43"/>
          </p15:clr>
        </p15:guide>
        <p15:guide id="9" pos="7548">
          <p15:clr>
            <a:srgbClr val="F26B43"/>
          </p15:clr>
        </p15:guide>
        <p15:guide id="10" orient="horz" pos="258">
          <p15:clr>
            <a:srgbClr val="F26B43"/>
          </p15:clr>
        </p15:guide>
        <p15:guide id="11" orient="horz" pos="4062">
          <p15:clr>
            <a:srgbClr val="F26B43"/>
          </p15:clr>
        </p15:guide>
        <p15:guide id="12" pos="258">
          <p15:clr>
            <a:srgbClr val="F26B43"/>
          </p15:clr>
        </p15:guide>
        <p15:guide id="13" pos="128">
          <p15:clr>
            <a:srgbClr val="F26B43"/>
          </p15:clr>
        </p15:guide>
        <p15:guide id="14" pos="888">
          <p15:clr>
            <a:srgbClr val="F26B43"/>
          </p15:clr>
        </p15:guide>
        <p15:guide id="15" orient="horz" pos="38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c5205068-a8f6-4d46-99b4-134d626cfae3?autoplay=false&amp;showinfo=true&amp;app=powerpoint&amp;appPlatform=win32&amp;hostCorrelationId=51cc2a04-5725-4c17-b18f-152b2c64e3b6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eb.microsoftstream.com/embed/video/53600102-bf46-45d7-8f6f-30bba940831b?autoplay=false&amp;showinfo=true&amp;app=powerpoint&amp;appPlatform=win32&amp;hostCorrelationId=35aa9f4c-f426-4609-a85e-97a05f98235b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f5b791f8-07ef-4e27-96d1-0705ad13e02a?autoplay=false&amp;showinfo=true&amp;app=powerpoint&amp;appPlatform=win32&amp;hostCorrelationId=a03e9bd0-a643-4bcb-9a2f-88264058432c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7e656719-b6c8-4f63-9357-4a6ea9519f9d?autoplay=false&amp;showinfo=true&amp;app=powerpoint&amp;appPlatform=win32&amp;hostCorrelationId=16dc95ab-c62f-4baf-8ae2-ecb72ef7cb5d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8c064778-7bf0-4e2e-b1c0-07897fda2a6e?autoplay=false&amp;showinfo=true&amp;app=powerpoint&amp;appPlatform=win32&amp;hostCorrelationId=84f8293e-ca56-4e1d-bbb4-e076cf5bc96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b2732afb-c049-4e6b-a191-5e1584136947?autoplay=false&amp;showinfo=true&amp;app=powerpoint&amp;appPlatform=win32&amp;hostCorrelationId=a410b60e-97e0-479b-ba0e-607a15ecfd50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416aeed7-829b-4c92-ac52-57b7fc9bed59?autoplay=false&amp;showinfo=true&amp;app=powerpoint&amp;appPlatform=win32&amp;hostCorrelationId=3900fc55-87d8-4c7f-8076-1a79017b458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ba9520a7-f101-4212-81e9-ce3254df0e6d?autoplay=false&amp;showinfo=true&amp;app=powerpoint&amp;appPlatform=win32&amp;hostCorrelationId=d35a6abc-0304-4344-9198-67e13d95f989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9056c8b7-5450-48b8-ace5-574e6a4a84a7?autoplay=false&amp;showinfo=true&amp;app=powerpoint&amp;appPlatform=win32&amp;hostCorrelationId=fa083516-691b-4dad-a0e6-e1996d405d1d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246786d7-abc1-4b14-98f9-d7c68715b176?autoplay=false&amp;showinfo=true&amp;app=powerpoint&amp;appPlatform=win32&amp;hostCorrelationId=39ce696f-ad27-4c4f-b924-4ca2d444d0b3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aaab77f0-6776-4bcd-ba08-b9cdf7e50cb1?autoplay=false&amp;showinfo=true&amp;app=powerpoint&amp;appPlatform=win32&amp;hostCorrelationId=89b5b982-3d47-4374-98e1-3d1c30feb42a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62185549-8e7b-4329-9839-5f2f7d2dc12a?autoplay=false&amp;showinfo=true&amp;app=powerpoint&amp;appPlatform=win32&amp;hostCorrelationId=248a00e0-5abd-4ccd-be6d-538d51a4038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microsoft.com/office/2007/relationships/hdphoto" Target="../media/hdphoto1.wdp"/><Relationship Id="rId7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7.jpeg"/><Relationship Id="rId5" Type="http://schemas.microsoft.com/office/2007/relationships/hdphoto" Target="../media/hdphoto2.wdp"/><Relationship Id="rId10" Type="http://schemas.openxmlformats.org/officeDocument/2006/relationships/hyperlink" Target="https://forms.office.com/r/D05aPK4qmS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6.xml"/><Relationship Id="rId18" Type="http://schemas.openxmlformats.org/officeDocument/2006/relationships/slide" Target="slide22.xml"/><Relationship Id="rId3" Type="http://schemas.microsoft.com/office/2007/relationships/hdphoto" Target="../media/hdphoto1.wdp"/><Relationship Id="rId21" Type="http://schemas.openxmlformats.org/officeDocument/2006/relationships/slide" Target="slide10.xml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17" Type="http://schemas.openxmlformats.org/officeDocument/2006/relationships/slide" Target="slide24.xml"/><Relationship Id="rId2" Type="http://schemas.openxmlformats.org/officeDocument/2006/relationships/image" Target="../media/image16.pn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24" Type="http://schemas.openxmlformats.org/officeDocument/2006/relationships/slide" Target="slide30.xml"/><Relationship Id="rId5" Type="http://schemas.microsoft.com/office/2007/relationships/hdphoto" Target="../media/hdphoto2.wdp"/><Relationship Id="rId15" Type="http://schemas.openxmlformats.org/officeDocument/2006/relationships/slide" Target="slide16.xml"/><Relationship Id="rId23" Type="http://schemas.openxmlformats.org/officeDocument/2006/relationships/slide" Target="slide32.xml"/><Relationship Id="rId10" Type="http://schemas.openxmlformats.org/officeDocument/2006/relationships/image" Target="../media/image21.png"/><Relationship Id="rId19" Type="http://schemas.openxmlformats.org/officeDocument/2006/relationships/slide" Target="slide20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12.xml"/><Relationship Id="rId22" Type="http://schemas.openxmlformats.org/officeDocument/2006/relationships/slide" Target="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eb.microsoftstream.com/embed/video/667e3d41-7818-4ab4-a70d-9753d5dde15b?autoplay=false&amp;showinfo=true&amp;app=powerpoint&amp;appPlatform=win32&amp;hostCorrelationId=302c6948-07d0-4870-aa2b-c228abadd7e7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eb.microsoftstream.com/embed/video/f9ac591c-e9f3-46b2-94f8-ffda6e46b82e?autoplay=false&amp;showinfo=true&amp;app=powerpoint&amp;appPlatform=win32&amp;hostCorrelationId=af6c6f1f-e435-44c4-af32-ae838c49a7b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18" Type="http://schemas.openxmlformats.org/officeDocument/2006/relationships/slide" Target="slide24.xml"/><Relationship Id="rId3" Type="http://schemas.microsoft.com/office/2007/relationships/hdphoto" Target="../media/hdphoto1.wdp"/><Relationship Id="rId21" Type="http://schemas.openxmlformats.org/officeDocument/2006/relationships/slide" Target="slide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17" Type="http://schemas.openxmlformats.org/officeDocument/2006/relationships/slide" Target="slide14.xml"/><Relationship Id="rId2" Type="http://schemas.openxmlformats.org/officeDocument/2006/relationships/image" Target="../media/image16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32.xml"/><Relationship Id="rId5" Type="http://schemas.microsoft.com/office/2007/relationships/hdphoto" Target="../media/hdphoto2.wdp"/><Relationship Id="rId15" Type="http://schemas.openxmlformats.org/officeDocument/2006/relationships/slide" Target="slide12.xml"/><Relationship Id="rId23" Type="http://schemas.openxmlformats.org/officeDocument/2006/relationships/slide" Target="slide28.xml"/><Relationship Id="rId10" Type="http://schemas.openxmlformats.org/officeDocument/2006/relationships/slide" Target="slide30.xml"/><Relationship Id="rId19" Type="http://schemas.openxmlformats.org/officeDocument/2006/relationships/slide" Target="slide22.xml"/><Relationship Id="rId4" Type="http://schemas.openxmlformats.org/officeDocument/2006/relationships/image" Target="../media/image17.png"/><Relationship Id="rId9" Type="http://schemas.openxmlformats.org/officeDocument/2006/relationships/slide" Target="slide6.xml"/><Relationship Id="rId14" Type="http://schemas.openxmlformats.org/officeDocument/2006/relationships/slide" Target="slide26.xml"/><Relationship Id="rId22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noFill/>
            </a:endParaRPr>
          </a:p>
        </p:txBody>
      </p:sp>
      <p:sp>
        <p:nvSpPr>
          <p:cNvPr id="34" name="Rectangle: Rounded Corners 33">
            <a:hlinkClick r:id="rId3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49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26F0DB5B-E7E8-4733-B41A-9DF52F06CC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0"/>
            <a:ext cx="1219200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80" advClick="0" advTm="75000"/>
    </mc:Choice>
    <mc:Fallback xmlns="">
      <p:transition spd="slow" advClick="0" advTm="7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89A9C181-8661-4213-ABB8-C0AABFD85CE6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05288C-015A-4BB3-AA66-AA989DB99228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8A0CFD79-A599-4EEC-B8AC-14B9423E597E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CED565AC-DDA2-41D5-BDC0-DBEC210CB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C8A92F89-3469-4035-BD30-CC83CD565C3C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CD9E8042-E138-4EA2-9B52-50A98787FBCC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DB46311F-5CCB-4129-888E-3D3C20A1E284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72F79A75-A8C6-4C48-9A93-AE9D99C80CB6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A5429769-AE65-437E-94BF-82549820F214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D5D5674C-2C85-43F5-85D5-685368B9991C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EF966348-BC52-400E-833D-4AF714A43A08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2642EF18-3DF0-499D-9D61-34ADEC92BE94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8F312DF8-9A2A-464C-A168-3ABB1F018376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937246B1-8D40-4B10-AD80-B1A2BB20CD4C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F4B7B0D6-24D3-4088-A7D7-E1A4320D34EF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3B3B80D0-0A0D-497B-BC1C-E40668A1744C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85D856CB-67AA-42C3-B7DA-32B44649A29A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086D34D6-9819-48F5-984D-2EB946E4FDE7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20793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579B03A9-8511-442E-B1A3-634571A07F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7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550" advClick="0" advTm="62000">
        <p15:prstTrans prst="peelOff"/>
      </p:transition>
    </mc:Choice>
    <mc:Fallback xmlns="">
      <p:transition spd="med" advClick="0"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FB5D5D34-A008-4672-90F8-00986EC44EB2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7EDD09-10B8-408D-8D28-EA1512A5B604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2C07D5E9-40DE-44A0-823B-81D9A6923C5F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E7F8F858-3337-4E92-BBE8-CEC0D5E4B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43E087FC-B9B6-4CFB-92AD-2BAFFDB44871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806019BB-F5EF-4FC0-81AB-BFD4BD5BE0E3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E1D4D7E5-804D-4B52-A248-E843FEBBCEDF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43548251-556A-414A-AF25-87A5013F463F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B4782568-7282-46B4-87F7-11D845606E66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5F760F19-7AF0-4FFF-B397-78F0E20F39BF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4F5327DE-8375-43D4-AC3C-630940754B99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1C1F7FB7-0D7A-44C8-8422-BA786563261D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7915A26C-25BF-4BBD-8B9D-5668B4882687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1E0B0FCA-7138-4ADA-AC60-F9D37E071EFC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4CC16485-30B8-42D1-8998-A18C118A98F6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411167EB-8F57-4A9A-9599-A9E004251F5D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4A92F626-15AE-4017-92E3-E9F7CF141F9A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77171A7C-7CDF-448F-909A-2B241AE86BE3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925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7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35FA3522-4EBF-45F4-9E0C-D348474C9C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0"/>
            <a:ext cx="1219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40" advTm="98000">
        <p15:prstTrans prst="peelOff"/>
      </p:transition>
    </mc:Choice>
    <mc:Fallback xmlns="">
      <p:transition spd="slow" advTm="9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CFBDF8C4-0E8F-47E0-A0F6-7253BE22F018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4A2258-F5E1-480B-9AE4-42B021F68DB0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3CADA02C-D9D2-418D-8A81-4F7133C25D3A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6B82A4AA-8A03-497D-9AD6-0028AAC0F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5D83DC66-E649-442F-9305-339A9FDC829F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C81DB755-D9FB-44E0-B297-11BA0784F881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0F73CA78-A9E7-4B8D-8792-89D02B2AD5A0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D48979E7-2899-49B7-861E-792B6067B51A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EE178D5E-8494-474A-884B-9D60B88148EC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C929DF8C-4C1A-47B6-890E-3C37D841747B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A8822174-076D-447D-973E-0AEABCACA0EE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EA151054-A18E-4197-B369-7BF304738606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4E74561A-FBD4-481C-8DE5-258B3274168E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32C0268D-1355-41C6-8F66-AB7B1CA191FE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90A30449-C92C-4E58-B18E-6318230E0FE1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7587BACF-AE75-4A39-8531-581444589870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AB72C3F3-BB84-481D-941B-0125871ED023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8604F494-1575-471B-B823-9CE0449D92A7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5096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D6DDC3EC-9120-4423-9C5C-F57DC8A53B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70" advClick="0" advTm="122000">
        <p15:prstTrans prst="peelOff"/>
      </p:transition>
    </mc:Choice>
    <mc:Fallback xmlns="">
      <p:transition spd="slow" advClick="0" advTm="1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3075668F-A2A4-486B-9ABE-D41252EBA845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B32EBA-DAF8-4054-997E-20F5D65EB559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9290E816-5E15-4C15-9970-52259E738CB3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5E93A0AC-8359-49E0-9470-A881BC4B5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1E81AFAF-6DF8-422A-9BBC-D70C77A83A33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C558C582-6BBD-4477-B039-0027358B82E7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1631D02D-27CD-4CDD-A15A-C92F313E43B6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82501DBE-D20F-416D-B65B-AA0D1E216105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10E53D88-0BBA-4B28-BC72-A53A8D8EB0C4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24BE6B26-4A1B-441B-90B0-2EDBB7FC642F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F97A067C-0DCF-45D2-A3C6-E28085CDB928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91EA431C-4776-4824-83BB-154B48E9B50E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29886BC5-8EDD-46BE-B0FB-CE1E94837039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45CB0022-9B31-4072-ABF6-573FFED669C6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C2C23D0E-7359-4E99-8D6A-F52520D0B8DE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1C862CFB-F83F-4B94-A553-6BA8D0C7859D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238461B0-45A6-4C31-865F-9B6499B1F0A3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075B1C0F-15D2-4844-A2FD-6A2119AF4323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6266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5B0C1454-F495-4048-8184-4CBA86AD5D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0"/>
            <a:ext cx="1219200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11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550" advTm="62000">
        <p15:prstTrans prst="peelOff"/>
      </p:transition>
    </mc:Choice>
    <mc:Fallback xmlns="">
      <p:transition spd="med"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0F74E94C-25B0-4C95-8791-650A43C6B58B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6A5A63-F832-48B1-9BE3-9F2652EC2ACC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CA2D00CC-278D-4E29-82B8-F65AC9EB56C5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7E58AD71-7EF1-410A-8CEC-4C6372E05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E1C420EE-5D3B-4E5A-B602-7DE93935BCA8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CCDA0113-FC49-42DB-B6A3-ACC523D621EF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686D369C-3F89-4C9D-B79F-562DD29670C6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CF5F479C-A9F8-4816-89B1-ABAE72D454C1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D3C0DE2E-6FBD-483B-9292-F155C1400246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55FEC6F4-2F2E-4893-A201-A73C5F3647CF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671F8AE2-B8EB-4CF9-88C1-95BA9BD01810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40261102-B268-43F2-8504-855691CA3463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70A24475-92DC-4167-B2AA-155FD7C0495E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6E050CF1-BC30-493C-81D8-F7C351E32333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94053A02-876E-4999-BEBF-AFAEEFED8A18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ACDDA569-E8CB-41F6-B7E5-8C03803C6612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382F83DB-D7B2-4DE0-9592-344A74243D2B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00FD8879-D2D6-4FCB-A0D6-C68BAA8B6F25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2741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630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B7CB4A2F-5854-4876-A418-E1598B3A66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2"/>
            <a:ext cx="1219200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90" advClick="0" advTm="98000">
        <p15:prstTrans prst="peelOff"/>
      </p:transition>
    </mc:Choice>
    <mc:Fallback xmlns="">
      <p:transition spd="slow" advClick="0" advTm="9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C9F244CB-ABF2-4DF0-8017-72289B81F622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003A92-4BD9-421D-A16C-E6FEE27075B0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11A1BF17-7708-4016-96A8-76E0AA292CFB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9E1DC16A-ED85-4F45-8B92-ED0689DAE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BA760480-B618-4CB9-85F2-6073CA0519DC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F493BE00-0938-4EFF-A744-A6FD9F458279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50CC7E95-6F63-4B08-A934-C3A128A1F9B9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DFED928D-E121-44A2-BAB2-89F6416B9C05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9A825413-D4B6-409B-9F10-EC8B99D822E1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C4F1F8BA-4779-41F8-8A0F-62072DA190EC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48815E50-1879-42B2-B446-BBC453477E05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B598807C-85F2-431E-B25D-5BC5F5C57757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4F913863-A39C-4002-BA73-5643B7E7E561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82DC13A0-5CC9-4C95-97A5-5D2B80981C73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029B2416-8C4D-4FEC-97C9-8C2DC3CFF8A3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731AA575-1BED-4C47-8A34-AE09574C3F3D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6B5069D3-476E-43D7-A9F5-5357C2FF89C2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20F28C46-7B0C-4AC0-8087-1D48349ED758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5859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C27A0E74-EB45-48E7-BB25-49264A5B95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4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320" advClick="0" advTm="97000">
        <p15:prstTrans prst="peelOff"/>
      </p:transition>
    </mc:Choice>
    <mc:Fallback xmlns="">
      <p:transition spd="slow" advClick="0" advTm="9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2160C1F5-B3C2-4284-8ED0-D62230A1A03E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149EB58-761D-434B-8D79-D1CC7CDC1998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8" name="Rectangle: Rounded Corners 37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64B18EFC-434F-4721-B0B2-4AF7BDBD90FA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6" descr="See the source image">
              <a:extLst>
                <a:ext uri="{FF2B5EF4-FFF2-40B4-BE49-F238E27FC236}">
                  <a16:creationId xmlns:a16="http://schemas.microsoft.com/office/drawing/2014/main" id="{7951D922-7ED7-4D8D-B8AC-BC3F77D44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: Rounded Corners 39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34EEFE8A-F06D-44D3-83E0-6D4A7DC57BF1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E1D12EA5-ABEA-495D-BA2E-0D4D3EA46B10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A2530CA1-7A2A-44C2-AD0A-11F2969CC13E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BC6EE518-FF8F-432E-B371-F08CABFCF486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: Rounded Corners 43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CE6AA054-4169-4DA5-83EA-FD9B72186674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9F4E3E67-2A9C-4A3C-A801-567A032F807B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53AB7789-6D1C-4C3A-A0D8-39EA35058DDA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: Rounded Corners 46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476DB62D-4CF1-422B-8DD2-433DB7050AC3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: Rounded Corners 47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77588986-7CCB-4120-B809-3CA0537773AD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: Rounded Corners 48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B67F1DDC-9421-4992-BC18-A8857628178F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: Rounded Corners 49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8B41FC32-4AD7-4A9E-BF88-15A99AAD3568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: Rounded Corners 50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B3028F92-E83A-4D43-8073-1E58B417F8ED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7E216A84-3671-4CB8-8607-4F76885B3F96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BC04A201-9E63-44CF-AADD-3DF9E2FD42D5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23995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D7043A92-318B-40F6-B712-3A248A913B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5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70" advClick="0" advTm="124000">
        <p15:prstTrans prst="peelOff"/>
      </p:transition>
    </mc:Choice>
    <mc:Fallback xmlns="">
      <p:transition spd="slow" advClick="0" advTm="1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647A3796-76C6-46FD-8514-B992AE51834A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C5F96A-7135-4566-9E8E-8EAD2566F366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B9E9ED1D-FC53-4798-BC42-7A7C8835C6D3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8C6626BB-9297-453A-9A14-B4CB16195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4E26863A-565B-499B-9F1B-1368611C854C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21E8B0B1-1A95-4290-85A2-FA15545E2D8F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2902B827-C2C1-4D2B-AB37-EC2AF7F08108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98F80363-F49A-41FF-A6CA-70B6A95C1B8F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69FC720D-43FD-4751-B873-FF2DF5D91077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3295B3B8-AA3F-4FD7-83D6-49866F9FAB7D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F2AE49E8-D953-4087-927C-DCF12660CA11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E350FD77-CFDA-4679-9619-BEB1AD8EF327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F0C4BF56-C8DA-4FC7-8680-C5B7D046B085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2621C201-2563-4015-8B3A-D680AB7BE42E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B5B5F3AD-B1AB-452F-A364-9C27EF847D0A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86598B5F-8666-457D-9794-C29F590B7D61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F09102DF-8E42-4A7E-822D-EAFB0A3425E8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F21743D3-130B-4581-B5C2-FF774041D219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33512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113BDAC-E02D-4CB8-9664-7FA933530B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73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90" advClick="0" advTm="93000">
        <p15:prstTrans prst="peelOff"/>
      </p:transition>
    </mc:Choice>
    <mc:Fallback xmlns="">
      <p:transition spd="slow" advClick="0" advTm="9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775E5AEB-666D-47C2-ABA4-AADF830988F0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2AE747-569B-47EE-82A8-6D05E68B79B9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FAEE394F-9DC8-4961-AEDD-660DDA0099EB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555946EF-B881-4907-B1F5-E3A463EAFD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8BEFD6B5-2CF1-4913-BA18-471A4A7540AF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B947AE52-8C1C-4139-AF93-53DC1ACFE57C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88D3133F-BA62-4F24-A323-E0976DE700B1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72D7196C-D3B5-4B3F-83F9-BF07A3179768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E83F90BE-A5DF-4B5C-933E-62ECB2A889E5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94248BA7-88B9-45BD-95D5-4612DBC4BFE0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C0CC9492-1906-4097-9D3C-BC61B3F23A4F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B82CD76B-389B-4517-B264-DCC81F52B2D3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7DED8D27-51F7-4279-83D2-E58CA69A47A0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DC34E8F1-9F17-4C8D-BE1B-72F90C70D48E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841325AC-2EB8-4670-A62C-1669199A5173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8EA58E0C-2B77-48B6-83E4-AEE12D9BAB10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88E2F94C-6A00-4582-8C00-A1E6CA0B3DC1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4C44B588-8114-4EE8-AE2A-DC5F380A2A1E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96436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BF9DDDA1-E385-477F-8587-43BF6E7304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6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000"/>
    </mc:Choice>
    <mc:Fallback xmlns="">
      <p:transition spd="slow" advClick="0" advTm="1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8C488DAF-9A04-40F4-A659-522ABF316332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9495C2-8CD5-42C9-84E7-BD0F311AA82A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37B746F8-EA46-48D8-B673-6686B9198586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6D95F9D8-D621-4F5B-A354-FBBEB0663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E485BD96-7BF2-4015-A182-27962219DDC9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469FD986-01A7-436A-BCEF-6486475E5833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81B668DB-8BDF-4990-91DC-D3F89D2DFB5D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B9D079B4-E89A-493D-BDEC-A1AFA214185D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2EE268BD-3265-4EBA-83E3-BB86580ABF3C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FA52EB5B-890F-495E-B182-492B2571EA75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6596270A-D9C8-4AF8-B3A9-5BAACB8969DF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CEE15AC9-967A-4AB2-99E2-46F43FA6DDAE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018CB714-40AB-4F3B-AF16-CD320B8ABB34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32BC807B-C028-48F8-BBC7-1C361887C0CA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AAAB4258-9631-4D02-B7A2-BA53821446C5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96B0D79E-67E1-4195-AF81-1E8748C798F5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51486ADB-2C38-4B1D-A635-263BC6627E86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E05D7D0E-68BF-4AC5-9E12-24515C3BFC34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0369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283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AACA2F4B-2B3B-4775-BBFF-3D2E1B4FB0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99155" y="0"/>
            <a:ext cx="12291155" cy="691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5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30" advClick="0" advTm="121000">
        <p15:prstTrans prst="peelOff"/>
      </p:transition>
    </mc:Choice>
    <mc:Fallback xmlns="">
      <p:transition spd="slow" advClick="0" advTm="1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B95B8E24-0EA9-4DC0-A267-60F345C60926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3563F5-6EF0-42E5-A819-4F7A4719FC1C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AD59B6AA-235D-4115-A018-6ACE1688AB80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5FC4FD6D-29C4-4A7A-A0E1-09D0BC91A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F9B2C416-AAD5-4A5A-AF92-F527553D7949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F475F099-3EBE-41AE-AC06-9C22A139B90E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4F981BB8-903B-4D34-B56E-75C3E9D11F81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0A121829-AD10-4816-B673-04D0BCE0C162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9A32D373-C6FD-4F25-9044-AA1B1DE7FCE0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B06D0016-8850-4195-BB5B-0D0C57A1A425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59F638CE-FF1E-4F1B-941C-A71556AE2371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035C936C-4DC4-4A2B-ACA5-853F2A63CE4D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58A17904-2EFE-4B17-8378-6D298FF3A0BD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61B30B19-3E1E-4437-91C3-1C2006701578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6C41047F-8D6D-41A1-8A7C-DB16A64E5610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6EC87887-89EF-45E4-A537-C77AA84CF63C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6BB2F4BD-D00F-4302-B9A4-5DBCEB0F12A8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BB784DF9-CD1C-4C22-BB29-EE2636B4D62B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64830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DD3A7E7-26C6-4454-998F-819DD52D26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0"/>
            <a:ext cx="1219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1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20" advClick="0" advTm="20000">
        <p15:prstTrans prst="peelOff"/>
      </p:transition>
    </mc:Choice>
    <mc:Fallback xmlns="">
      <p:transition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9846">
            <a:off x="-11983402" y="-5993816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2935110" y="141390"/>
            <a:ext cx="7876081" cy="3211135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</a:rPr>
              <a:t>Please give your feedback – we really appreciate it</a:t>
            </a:r>
            <a:endParaRPr kumimoji="0" lang="en-US" sz="6600" b="1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5524938" y="1824974"/>
            <a:ext cx="7625378" cy="5355812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8722408" y="6168313"/>
            <a:ext cx="3425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prstClr val="black"/>
                </a:solidFill>
                <a:latin typeface="Ink Free" panose="03080402000500000000" pitchFamily="66" charset="0"/>
              </a:rPr>
              <a:t>Or Scan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</a:rPr>
              <a:t> with your mobile</a:t>
            </a:r>
          </a:p>
        </p:txBody>
      </p:sp>
      <p:sp>
        <p:nvSpPr>
          <p:cNvPr id="34" name="Rectangle: Rounded Corners 33">
            <a:hlinkClick r:id="rId7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8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2229E3C3-CAF0-4C57-AEB8-8F8C95A401C1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5B823-BE0D-4B63-B838-541957A9AA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978" y="170614"/>
            <a:ext cx="2754132" cy="4332266"/>
          </a:xfrm>
          <a:prstGeom prst="rect">
            <a:avLst/>
          </a:prstGeom>
        </p:spPr>
      </p:pic>
      <p:pic>
        <p:nvPicPr>
          <p:cNvPr id="1028" name="Picture 4" descr="See the source image">
            <a:hlinkClick r:id="rId10" tooltip="Feedback Christmas Card"/>
            <a:extLst>
              <a:ext uri="{FF2B5EF4-FFF2-40B4-BE49-F238E27FC236}">
                <a16:creationId xmlns:a16="http://schemas.microsoft.com/office/drawing/2014/main" id="{ED147DA8-2A50-47A9-855D-55433576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278">
            <a:off x="3146006" y="3851273"/>
            <a:ext cx="2834117" cy="188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6E67C06-5BF0-4AF5-A7DB-D6B63071BF5F}"/>
              </a:ext>
            </a:extLst>
          </p:cNvPr>
          <p:cNvSpPr txBox="1"/>
          <p:nvPr/>
        </p:nvSpPr>
        <p:spPr>
          <a:xfrm rot="20906685">
            <a:off x="3921303" y="5783558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</a:rPr>
              <a:t>Click on Card </a:t>
            </a:r>
          </a:p>
        </p:txBody>
      </p:sp>
    </p:spTree>
    <p:extLst>
      <p:ext uri="{BB962C8B-B14F-4D97-AF65-F5344CB8AC3E}">
        <p14:creationId xmlns:p14="http://schemas.microsoft.com/office/powerpoint/2010/main" val="405081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Snowman Ornament">
                <a:extLst>
                  <a:ext uri="{FF2B5EF4-FFF2-40B4-BE49-F238E27FC236}">
                    <a16:creationId xmlns:a16="http://schemas.microsoft.com/office/drawing/2014/main" id="{03B18B58-81A3-453D-B09A-1D415806E1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3645352"/>
                  </p:ext>
                </p:extLst>
              </p:nvPr>
            </p:nvGraphicFramePr>
            <p:xfrm>
              <a:off x="3970075" y="4842372"/>
              <a:ext cx="1201054" cy="189707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201054" cy="1897073"/>
                    </a:xfrm>
                    <a:prstGeom prst="rect">
                      <a:avLst/>
                    </a:prstGeom>
                  </am3d:spPr>
                  <am3d:camera>
                    <am3d:pos x="0" y="0" z="580112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72787" d="1000000"/>
                    <am3d:preTrans dx="-1" dy="-18000000" dz="-4872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414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Snowman Ornament">
                <a:extLst>
                  <a:ext uri="{FF2B5EF4-FFF2-40B4-BE49-F238E27FC236}">
                    <a16:creationId xmlns:a16="http://schemas.microsoft.com/office/drawing/2014/main" id="{03B18B58-81A3-453D-B09A-1D415806E1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0075" y="4842372"/>
                <a:ext cx="1201054" cy="18970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64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27526" y="3113689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50A841B-EC23-405C-9611-64F9F0ACE7E8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4" name="Rectangle: Rounded Corners 3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C31F2FB5-37E3-4692-BB25-5B40CD4B0234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 descr="See the source image">
              <a:extLst>
                <a:ext uri="{FF2B5EF4-FFF2-40B4-BE49-F238E27FC236}">
                  <a16:creationId xmlns:a16="http://schemas.microsoft.com/office/drawing/2014/main" id="{46286882-5595-4932-B48D-73B393511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hlinkClick r:id="rId12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64CED68A-7761-48CA-930D-A08DC6D48E34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hlinkClick r:id="rId13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F103D8DD-1AED-4ED8-BE71-0FA2091E3741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hlinkClick r:id="rId14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1F958915-5B7A-4AAC-8A5D-254F0EAF3087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hlinkClick r:id="rId15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EB60E20A-FA96-493F-931A-0C2C575EFE75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hlinkClick r:id="rId16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9A2BD89F-E281-4E04-A4EE-8C6FB8C9B379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hlinkClick r:id="rId17" action="ppaction://hlinksldjump" tooltip="Please Click here for Fatigue"/>
              <a:extLst>
                <a:ext uri="{FF2B5EF4-FFF2-40B4-BE49-F238E27FC236}">
                  <a16:creationId xmlns:a16="http://schemas.microsoft.com/office/drawing/2014/main" id="{4B7397C4-6C6F-4D92-8AC2-8E734C4DABDB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hlinkClick r:id="rId18" action="ppaction://hlinksldjump" tooltip="Please Click here for Handover"/>
              <a:extLst>
                <a:ext uri="{FF2B5EF4-FFF2-40B4-BE49-F238E27FC236}">
                  <a16:creationId xmlns:a16="http://schemas.microsoft.com/office/drawing/2014/main" id="{061BA2E8-F32C-4363-855C-F15BA40BE0BA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hlinkClick r:id="rId19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6B04CCE0-313A-4364-A185-AE47E9ACE31C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hlinkClick r:id="rId20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EF9EE270-B60C-4333-91A4-DBDDA14B380B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: Rounded Corners 31">
              <a:hlinkClick r:id="rId21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C4764423-ED8C-496C-BCB4-AA64A6F95079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hlinkClick r:id="rId22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C3FF9B5A-AFC8-4E04-90F8-1B8A1674F79D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23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FF1B3236-20D3-4247-94AC-F6A569ED4A35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E0E468E0-5A1A-401E-8258-8F2A249949A9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hlinkClick r:id="rId24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9F6EE256-C35A-4DF8-937D-872B6B86CFBC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C0C2F6C-FC28-4C82-BCB0-9FD0FE7C3D5F}"/>
              </a:ext>
            </a:extLst>
          </p:cNvPr>
          <p:cNvSpPr/>
          <p:nvPr/>
        </p:nvSpPr>
        <p:spPr>
          <a:xfrm>
            <a:off x="3606331" y="311169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algn="ctr"/>
            <a:r>
              <a:rPr lang="en-US" sz="66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12 days of Christmas</a:t>
            </a:r>
          </a:p>
        </p:txBody>
      </p:sp>
    </p:spTree>
    <p:extLst>
      <p:ext uri="{BB962C8B-B14F-4D97-AF65-F5344CB8AC3E}">
        <p14:creationId xmlns:p14="http://schemas.microsoft.com/office/powerpoint/2010/main" val="186390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27697FE7-0D69-4A9C-A30F-8392079FE4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0"/>
            <a:ext cx="1219200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 Plant &amp; Vehicles"/>
            <a:extLst>
              <a:ext uri="{FF2B5EF4-FFF2-40B4-BE49-F238E27FC236}">
                <a16:creationId xmlns:a16="http://schemas.microsoft.com/office/drawing/2014/main" id="{8A46A5B4-640C-403D-8E49-860EABE56D93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BA6C5A9-D41B-488B-9D31-D2A7E671CC01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D20FF5DC-8DF4-4111-8375-B44EE539C039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2B5786A0-0DC0-4585-8875-FA67C88BE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EF2CD9A3-AB19-4644-BC60-98C33A84FB0A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050FC1FB-D295-42DC-8A01-49E14C7B7FB8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8544444F-5476-43C3-9B4C-3E5AE127A2EB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8DF48EA0-D592-4051-ABBB-B3A7E5EA1FBF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293C2853-E3C5-47DB-A0F7-2A5D33EA5396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EA04A052-1622-401B-8458-97E3B3392388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884E13CF-EFD4-49AE-9AAA-745BA0426BC4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C04943B2-1AF6-4203-B7BC-3D4CCA650A31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1EC258E7-EF23-4B8E-8EF6-0E45C665EF22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781F3056-2850-4222-9B5A-5E302B558D77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3B58B089-1229-4546-B31D-D0D8A2A52616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1CCB532D-2DA3-46B0-9FD6-23A50D49735D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8603FE12-E497-4560-9591-6EC258C45BBE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AED9BF2F-A029-4D68-BC26-4A98EC049C8D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760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D6DCF123-B891-49BD-AF2A-95F9A72A16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" y="0"/>
            <a:ext cx="1219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7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9000">
        <p15:prstTrans prst="peelOff"/>
      </p:transition>
    </mc:Choice>
    <mc:Fallback xmlns="">
      <p:transition spd="slow" advClick="0" advTm="8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0000"/>
            </a:gs>
            <a:gs pos="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8ABEBD0-8767-4F22-8B7F-CFE9721E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8032" y="-7408334"/>
            <a:ext cx="14449778" cy="2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0EDC1F-9BA2-4A14-AB49-BFA8ABB6E89F}"/>
              </a:ext>
            </a:extLst>
          </p:cNvPr>
          <p:cNvSpPr/>
          <p:nvPr/>
        </p:nvSpPr>
        <p:spPr>
          <a:xfrm>
            <a:off x="4703770" y="652027"/>
            <a:ext cx="5945457" cy="2195473"/>
          </a:xfrm>
          <a:prstGeom prst="rect">
            <a:avLst/>
          </a:prstGeom>
          <a:noFill/>
        </p:spPr>
        <p:txBody>
          <a:bodyPr wrap="square" lIns="162560" tIns="81280" rIns="162560" bIns="8128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days of Christmas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906EDF-7E7D-437B-8746-FB94B28E75CC}"/>
              </a:ext>
            </a:extLst>
          </p:cNvPr>
          <p:cNvSpPr/>
          <p:nvPr/>
        </p:nvSpPr>
        <p:spPr>
          <a:xfrm>
            <a:off x="5333110" y="-4157132"/>
            <a:ext cx="1540041" cy="2367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775C5B-92A7-4E35-A765-B67456F13C59}"/>
              </a:ext>
            </a:extLst>
          </p:cNvPr>
          <p:cNvGrpSpPr/>
          <p:nvPr/>
        </p:nvGrpSpPr>
        <p:grpSpPr>
          <a:xfrm>
            <a:off x="7478432" y="3429000"/>
            <a:ext cx="4965817" cy="3744311"/>
            <a:chOff x="9373984" y="3679341"/>
            <a:chExt cx="2928374" cy="2508625"/>
          </a:xfrm>
        </p:grpSpPr>
        <p:pic>
          <p:nvPicPr>
            <p:cNvPr id="6" name="Picture 2" descr="See the source image">
              <a:extLst>
                <a:ext uri="{FF2B5EF4-FFF2-40B4-BE49-F238E27FC236}">
                  <a16:creationId xmlns:a16="http://schemas.microsoft.com/office/drawing/2014/main" id="{0B3CD3BD-6AE6-4E2A-9A27-24D189A88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1167" y1="42887" x2="51167" y2="42887"/>
                          <a14:foregroundMark x1="48500" y1="38351" x2="65333" y2="55052"/>
                          <a14:foregroundMark x1="80283" y1="66804" x2="81333" y2="67629"/>
                          <a14:foregroundMark x1="65333" y1="55052" x2="79581" y2="66252"/>
                          <a14:foregroundMark x1="55714" y1="25060" x2="59833" y2="23093"/>
                          <a14:foregroundMark x1="59833" y1="23093" x2="68333" y2="24299"/>
                          <a14:foregroundMark x1="73292" y1="30645" x2="75000" y2="33814"/>
                          <a14:foregroundMark x1="71556" y1="27423" x2="73106" y2="30299"/>
                          <a14:foregroundMark x1="71444" y1="27216" x2="71556" y2="27423"/>
                          <a14:foregroundMark x1="71276" y1="26904" x2="71444" y2="27216"/>
                          <a14:foregroundMark x1="75000" y1="34227" x2="75000" y2="35052"/>
                          <a14:foregroundMark x1="75000" y1="33814" x2="75000" y2="34227"/>
                          <a14:foregroundMark x1="43500" y1="37113" x2="41396" y2="73181"/>
                          <a14:foregroundMark x1="42105" y1="77647" x2="49500" y2="81856"/>
                          <a14:foregroundMark x1="49500" y1="81856" x2="81333" y2="81856"/>
                          <a14:foregroundMark x1="81333" y1="81856" x2="82866" y2="66804"/>
                          <a14:foregroundMark x1="82996" y1="47442" x2="82667" y2="44742"/>
                          <a14:foregroundMark x1="82667" y1="44742" x2="76833" y2="35876"/>
                          <a14:foregroundMark x1="50699" y1="32990" x2="48833" y2="32784"/>
                          <a14:foregroundMark x1="52964" y1="33240" x2="50699" y2="32990"/>
                          <a14:foregroundMark x1="54812" y1="33444" x2="54503" y2="33410"/>
                          <a14:foregroundMark x1="60036" y1="34021" x2="57120" y2="33699"/>
                          <a14:foregroundMark x1="61901" y1="34227" x2="60036" y2="34021"/>
                          <a14:foregroundMark x1="63766" y1="34433" x2="61901" y2="34227"/>
                          <a14:foregroundMark x1="76833" y1="35876" x2="63766" y2="34433"/>
                          <a14:foregroundMark x1="27500" y1="63711" x2="55667" y2="55670"/>
                          <a14:foregroundMark x1="46667" y1="29072" x2="46667" y2="29072"/>
                          <a14:foregroundMark x1="72667" y1="27629" x2="72667" y2="27629"/>
                          <a14:foregroundMark x1="74000" y1="26392" x2="74000" y2="26392"/>
                          <a14:foregroundMark x1="45840" y1="34227" x2="45833" y2="34433"/>
                          <a14:foregroundMark x1="44691" y1="32990" x2="44667" y2="33402"/>
                          <a14:foregroundMark x1="51667" y1="27835" x2="51667" y2="27835"/>
                          <a14:foregroundMark x1="50167" y1="26804" x2="50167" y2="26804"/>
                          <a14:foregroundMark x1="49167" y1="24948" x2="49167" y2="24948"/>
                          <a14:foregroundMark x1="49333" y1="24536" x2="49333" y2="24536"/>
                          <a14:foregroundMark x1="46333" y1="29897" x2="46333" y2="29897"/>
                          <a14:foregroundMark x1="46167" y1="29485" x2="46167" y2="29485"/>
                          <a14:foregroundMark x1="72000" y1="22062" x2="72000" y2="22062"/>
                          <a14:foregroundMark x1="74000" y1="25155" x2="74000" y2="25155"/>
                          <a14:foregroundMark x1="71333" y1="25361" x2="71333" y2="25361"/>
                          <a14:backgroundMark x1="83667" y1="47423" x2="84000" y2="64948"/>
                          <a14:backgroundMark x1="83833" y1="64330" x2="83833" y2="66804"/>
                          <a14:backgroundMark x1="36833" y1="77732" x2="42167" y2="77526"/>
                          <a14:backgroundMark x1="51000" y1="24536" x2="51000" y2="24536"/>
                          <a14:backgroundMark x1="54333" y1="32784" x2="54333" y2="32784"/>
                          <a14:backgroundMark x1="54500" y1="33608" x2="54500" y2="33608"/>
                          <a14:backgroundMark x1="54500" y1="33608" x2="54500" y2="33608"/>
                          <a14:backgroundMark x1="53000" y1="33196" x2="54000" y2="34021"/>
                          <a14:backgroundMark x1="55333" y1="34021" x2="55333" y2="34021"/>
                          <a14:backgroundMark x1="55333" y1="34021" x2="55333" y2="34021"/>
                          <a14:backgroundMark x1="55833" y1="33402" x2="55833" y2="33402"/>
                          <a14:backgroundMark x1="52833" y1="32784" x2="52833" y2="32784"/>
                          <a14:backgroundMark x1="54000" y1="32990" x2="54000" y2="32990"/>
                          <a14:backgroundMark x1="56167" y1="33196" x2="56167" y2="33196"/>
                          <a14:backgroundMark x1="57000" y1="33608" x2="57167" y2="33608"/>
                          <a14:backgroundMark x1="55000" y1="34433" x2="56667" y2="34433"/>
                          <a14:backgroundMark x1="46059" y1="29072" x2="46167" y2="28247"/>
                          <a14:backgroundMark x1="46018" y1="29389" x2="46059" y2="29072"/>
                          <a14:backgroundMark x1="45333" y1="34639" x2="45363" y2="34409"/>
                          <a14:backgroundMark x1="67333" y1="33608" x2="67333" y2="33608"/>
                          <a14:backgroundMark x1="67333" y1="33608" x2="67333" y2="33608"/>
                          <a14:backgroundMark x1="67500" y1="34433" x2="67500" y2="34433"/>
                          <a14:backgroundMark x1="54833" y1="33402" x2="56667" y2="33402"/>
                          <a14:backgroundMark x1="72242" y1="26392" x2="72000" y2="27216"/>
                          <a14:backgroundMark x1="72545" y1="25361" x2="72242" y2="26392"/>
                          <a14:backgroundMark x1="72606" y1="25155" x2="72545" y2="25361"/>
                          <a14:backgroundMark x1="72667" y1="24948" x2="72606" y2="25155"/>
                          <a14:backgroundMark x1="76167" y1="27629" x2="73500" y2="27629"/>
                          <a14:backgroundMark x1="35833" y1="45979" x2="35833" y2="45979"/>
                          <a14:backgroundMark x1="33833" y1="47835" x2="33833" y2="47835"/>
                          <a14:backgroundMark x1="22000" y1="55670" x2="22000" y2="55670"/>
                          <a14:backgroundMark x1="37333" y1="44330" x2="37333" y2="44330"/>
                          <a14:backgroundMark x1="35833" y1="43093" x2="35833" y2="43093"/>
                          <a14:backgroundMark x1="24000" y1="51340" x2="24000" y2="50928"/>
                          <a14:backgroundMark x1="48667" y1="27216" x2="48667" y2="27216"/>
                          <a14:backgroundMark x1="48750" y1="26804" x2="48833" y2="27216"/>
                          <a14:backgroundMark x1="48500" y1="25567" x2="48750" y2="26804"/>
                          <a14:backgroundMark x1="48375" y1="24948" x2="48500" y2="25567"/>
                          <a14:backgroundMark x1="48292" y1="24536" x2="48375" y2="24948"/>
                          <a14:backgroundMark x1="48167" y1="23918" x2="48292" y2="24536"/>
                          <a14:backgroundMark x1="52667" y1="30515" x2="52667" y2="30515"/>
                          <a14:backgroundMark x1="51667" y1="26804" x2="51667" y2="26804"/>
                          <a14:backgroundMark x1="51667" y1="27216" x2="51667" y2="27216"/>
                          <a14:backgroundMark x1="51667" y1="27216" x2="51667" y2="27216"/>
                          <a14:backgroundMark x1="51667" y1="27216" x2="51667" y2="27216"/>
                          <a14:backgroundMark x1="51500" y1="26804" x2="51500" y2="26804"/>
                          <a14:backgroundMark x1="54000" y1="25361" x2="54000" y2="25361"/>
                          <a14:backgroundMark x1="53667" y1="25361" x2="53667" y2="25361"/>
                          <a14:backgroundMark x1="51667" y1="26804" x2="51833" y2="27216"/>
                          <a14:backgroundMark x1="73167" y1="24330" x2="73167" y2="24330"/>
                          <a14:backgroundMark x1="71667" y1="27216" x2="71667" y2="27216"/>
                          <a14:backgroundMark x1="71333" y1="27423" x2="71333" y2="27423"/>
                          <a14:backgroundMark x1="77167" y1="34227" x2="77167" y2="34227"/>
                          <a14:backgroundMark x1="56667" y1="34227" x2="56667" y2="34227"/>
                          <a14:backgroundMark x1="52667" y1="33402" x2="52667" y2="33402"/>
                          <a14:backgroundMark x1="44667" y1="30722" x2="44667" y2="30722"/>
                          <a14:backgroundMark x1="44667" y1="30722" x2="44667" y2="32990"/>
                          <a14:backgroundMark x1="44546" y1="29897" x2="44333" y2="31340"/>
                          <a14:backgroundMark x1="44606" y1="29485" x2="44546" y2="29897"/>
                          <a14:backgroundMark x1="44667" y1="29072" x2="44606" y2="29485"/>
                          <a14:backgroundMark x1="44667" y1="33608" x2="44667" y2="34227"/>
                          <a14:backgroundMark x1="46167" y1="33402" x2="46167" y2="33402"/>
                          <a14:backgroundMark x1="46167" y1="32990" x2="46167" y2="32990"/>
                          <a14:backgroundMark x1="46167" y1="32784" x2="46500" y2="33814"/>
                          <a14:backgroundMark x1="56833" y1="34021" x2="56833" y2="34021"/>
                          <a14:backgroundMark x1="57167" y1="34433" x2="57167" y2="34433"/>
                          <a14:backgroundMark x1="57333" y1="34227" x2="57333" y2="34227"/>
                          <a14:backgroundMark x1="74000" y1="27423" x2="75000" y2="25361"/>
                          <a14:backgroundMark x1="50333" y1="21031" x2="54000" y2="21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3984" y="3679341"/>
              <a:ext cx="2928374" cy="250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601AAC-36F4-4D81-A742-E47BFE43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51461" y="4613446"/>
              <a:ext cx="952985" cy="95812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DAF7C8-9B47-44B3-AB4B-6E14EABE785C}"/>
              </a:ext>
            </a:extLst>
          </p:cNvPr>
          <p:cNvSpPr txBox="1"/>
          <p:nvPr/>
        </p:nvSpPr>
        <p:spPr>
          <a:xfrm>
            <a:off x="9910435" y="6196982"/>
            <a:ext cx="1477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 Form</a:t>
            </a:r>
          </a:p>
        </p:txBody>
      </p:sp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BEBE8777-50C7-483F-979D-3D1595C6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53" y="3427935"/>
            <a:ext cx="2938324" cy="2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F81C8-0FC7-4080-811F-09436C413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949" y="4823222"/>
            <a:ext cx="1690874" cy="1382751"/>
          </a:xfrm>
          <a:prstGeom prst="rect">
            <a:avLst/>
          </a:prstGeom>
        </p:spPr>
      </p:pic>
      <p:sp>
        <p:nvSpPr>
          <p:cNvPr id="34" name="Rectangle: Rounded Corners 33">
            <a:hlinkClick r:id="rId9" action="ppaction://hlinksldjump" tooltip="Please Click here for Introduction"/>
            <a:extLst>
              <a:ext uri="{FF2B5EF4-FFF2-40B4-BE49-F238E27FC236}">
                <a16:creationId xmlns:a16="http://schemas.microsoft.com/office/drawing/2014/main" id="{C31F2FB5-37E3-4692-BB25-5B40CD4B0234}"/>
              </a:ext>
            </a:extLst>
          </p:cNvPr>
          <p:cNvSpPr/>
          <p:nvPr/>
        </p:nvSpPr>
        <p:spPr>
          <a:xfrm>
            <a:off x="2218530" y="164268"/>
            <a:ext cx="1022817" cy="9538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hlinkClick r:id="rId10" action="ppaction://hlinksldjump" tooltip="Please Click here forPlant &amp; Vehicles"/>
            <a:extLst>
              <a:ext uri="{FF2B5EF4-FFF2-40B4-BE49-F238E27FC236}">
                <a16:creationId xmlns:a16="http://schemas.microsoft.com/office/drawing/2014/main" id="{C0A5AB03-5588-4442-AD5A-EB6212FADBAB}"/>
              </a:ext>
            </a:extLst>
          </p:cNvPr>
          <p:cNvSpPr/>
          <p:nvPr/>
        </p:nvSpPr>
        <p:spPr>
          <a:xfrm>
            <a:off x="3118051" y="5009253"/>
            <a:ext cx="618018" cy="929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9779D8-06CD-427C-A0BB-3BA90A4666BB}"/>
              </a:ext>
            </a:extLst>
          </p:cNvPr>
          <p:cNvGrpSpPr/>
          <p:nvPr/>
        </p:nvGrpSpPr>
        <p:grpSpPr>
          <a:xfrm>
            <a:off x="216134" y="0"/>
            <a:ext cx="4965817" cy="7815137"/>
            <a:chOff x="216134" y="0"/>
            <a:chExt cx="4965817" cy="7815137"/>
          </a:xfrm>
        </p:grpSpPr>
        <p:sp>
          <p:nvSpPr>
            <p:cNvPr id="31" name="Rectangle: Rounded Corners 30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0831819D-26A6-4F9C-8EE8-6B15C8801F5B}"/>
                </a:ext>
              </a:extLst>
            </p:cNvPr>
            <p:cNvSpPr/>
            <p:nvPr/>
          </p:nvSpPr>
          <p:spPr>
            <a:xfrm>
              <a:off x="2074744" y="164268"/>
              <a:ext cx="1022817" cy="953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Picture 6" descr="See the source image">
              <a:extLst>
                <a:ext uri="{FF2B5EF4-FFF2-40B4-BE49-F238E27FC236}">
                  <a16:creationId xmlns:a16="http://schemas.microsoft.com/office/drawing/2014/main" id="{F0168D2C-BAB1-4328-8225-83DB01772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846" b="91385" l="10000" r="90000">
                          <a14:foregroundMark x1="49231" y1="9128" x2="49231" y2="9128"/>
                          <a14:foregroundMark x1="49231" y1="9026" x2="49231" y2="9026"/>
                          <a14:foregroundMark x1="49692" y1="5436" x2="49692" y2="5436"/>
                          <a14:foregroundMark x1="39692" y1="33641" x2="39692" y2="33641"/>
                          <a14:foregroundMark x1="39692" y1="33538" x2="39692" y2="33538"/>
                          <a14:foregroundMark x1="60154" y1="33538" x2="60154" y2="33538"/>
                          <a14:foregroundMark x1="60154" y1="33538" x2="60154" y2="33538"/>
                          <a14:foregroundMark x1="40462" y1="28410" x2="40462" y2="28410"/>
                          <a14:foregroundMark x1="58000" y1="28205" x2="58000" y2="28205"/>
                          <a14:foregroundMark x1="36923" y1="47795" x2="36923" y2="47795"/>
                          <a14:foregroundMark x1="36154" y1="41128" x2="36154" y2="41128"/>
                          <a14:foregroundMark x1="48923" y1="42359" x2="48923" y2="42359"/>
                          <a14:foregroundMark x1="48462" y1="40718" x2="48462" y2="40718"/>
                          <a14:foregroundMark x1="45231" y1="40923" x2="45231" y2="40923"/>
                          <a14:foregroundMark x1="35231" y1="44308" x2="35231" y2="44308"/>
                          <a14:foregroundMark x1="64000" y1="44103" x2="64000" y2="44103"/>
                          <a14:foregroundMark x1="62769" y1="40513" x2="62769" y2="40513"/>
                          <a14:foregroundMark x1="60308" y1="41128" x2="60308" y2="41128"/>
                          <a14:foregroundMark x1="44923" y1="41231" x2="44923" y2="41231"/>
                          <a14:foregroundMark x1="44462" y1="41026" x2="44462" y2="41026"/>
                          <a14:foregroundMark x1="26615" y1="57231" x2="26615" y2="57231"/>
                          <a14:foregroundMark x1="24308" y1="53026" x2="24308" y2="53026"/>
                          <a14:foregroundMark x1="41231" y1="53128" x2="41231" y2="53128"/>
                          <a14:foregroundMark x1="56000" y1="53538" x2="56000" y2="53538"/>
                          <a14:foregroundMark x1="70462" y1="53436" x2="70462" y2="53436"/>
                          <a14:foregroundMark x1="18308" y1="69128" x2="19231" y2="67795"/>
                          <a14:foregroundMark x1="19077" y1="65231" x2="19077" y2="65231"/>
                          <a14:foregroundMark x1="34308" y1="65436" x2="34308" y2="65436"/>
                          <a14:foregroundMark x1="19385" y1="65538" x2="19385" y2="65538"/>
                          <a14:foregroundMark x1="20615" y1="68513" x2="20615" y2="68513"/>
                          <a14:foregroundMark x1="48769" y1="65333" x2="48769" y2="65333"/>
                          <a14:foregroundMark x1="64000" y1="65538" x2="64000" y2="65538"/>
                          <a14:foregroundMark x1="79077" y1="65641" x2="79077" y2="65641"/>
                          <a14:foregroundMark x1="47846" y1="77538" x2="47846" y2="77538"/>
                          <a14:foregroundMark x1="48308" y1="65231" x2="48308" y2="65231"/>
                          <a14:foregroundMark x1="48000" y1="64821" x2="48000" y2="64821"/>
                          <a14:foregroundMark x1="40923" y1="53231" x2="40923" y2="53231"/>
                          <a14:foregroundMark x1="51231" y1="78051" x2="51231" y2="78051"/>
                          <a14:foregroundMark x1="28154" y1="53026" x2="28154" y2="53026"/>
                          <a14:foregroundMark x1="42308" y1="52923" x2="42308" y2="52923"/>
                          <a14:foregroundMark x1="36615" y1="53641" x2="36615" y2="53641"/>
                          <a14:foregroundMark x1="32154" y1="40513" x2="32154" y2="40513"/>
                          <a14:foregroundMark x1="32154" y1="40513" x2="32154" y2="40513"/>
                          <a14:foregroundMark x1="42615" y1="28615" x2="42615" y2="28615"/>
                          <a14:foregroundMark x1="34308" y1="40923" x2="34308" y2="40923"/>
                          <a14:foregroundMark x1="49077" y1="16000" x2="49077" y2="16000"/>
                          <a14:foregroundMark x1="51231" y1="8308" x2="51231" y2="8308"/>
                          <a14:foregroundMark x1="50000" y1="1846" x2="50000" y2="1846"/>
                          <a14:foregroundMark x1="79231" y1="70462" x2="79231" y2="70462"/>
                          <a14:backgroundMark x1="20154" y1="90359" x2="32615" y2="915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34" y="0"/>
              <a:ext cx="4965817" cy="78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hlinkClick r:id="rId13" action="ppaction://hlinksldjump" tooltip="Please Click here for Using the right tools"/>
              <a:extLst>
                <a:ext uri="{FF2B5EF4-FFF2-40B4-BE49-F238E27FC236}">
                  <a16:creationId xmlns:a16="http://schemas.microsoft.com/office/drawing/2014/main" id="{328A40A1-7440-4337-A5D2-E8AEA1622218}"/>
                </a:ext>
              </a:extLst>
            </p:cNvPr>
            <p:cNvSpPr/>
            <p:nvPr/>
          </p:nvSpPr>
          <p:spPr>
            <a:xfrm>
              <a:off x="2403354" y="115104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hlinkClick r:id="rId14" action="ppaction://hlinksldjump" tooltip="Please Click here for What's Your Part"/>
              <a:extLst>
                <a:ext uri="{FF2B5EF4-FFF2-40B4-BE49-F238E27FC236}">
                  <a16:creationId xmlns:a16="http://schemas.microsoft.com/office/drawing/2014/main" id="{F39C5763-2434-43C5-B6E9-43C73AD7362C}"/>
                </a:ext>
              </a:extLst>
            </p:cNvPr>
            <p:cNvSpPr/>
            <p:nvPr/>
          </p:nvSpPr>
          <p:spPr>
            <a:xfrm>
              <a:off x="3487862" y="40226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hlinkClick r:id="rId15" action="ppaction://hlinksldjump" tooltip="Please Click here for Plans Change"/>
              <a:extLst>
                <a:ext uri="{FF2B5EF4-FFF2-40B4-BE49-F238E27FC236}">
                  <a16:creationId xmlns:a16="http://schemas.microsoft.com/office/drawing/2014/main" id="{6988FE30-438E-493D-8731-BB589BAA67A2}"/>
                </a:ext>
              </a:extLst>
            </p:cNvPr>
            <p:cNvSpPr/>
            <p:nvPr/>
          </p:nvSpPr>
          <p:spPr>
            <a:xfrm>
              <a:off x="2744402" y="211338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hlinkClick r:id="rId16" action="ppaction://hlinksldjump" tooltip="Please Click here for OLE Intervention"/>
              <a:extLst>
                <a:ext uri="{FF2B5EF4-FFF2-40B4-BE49-F238E27FC236}">
                  <a16:creationId xmlns:a16="http://schemas.microsoft.com/office/drawing/2014/main" id="{68380808-30B7-4C20-AEEB-F125AA0D6F06}"/>
                </a:ext>
              </a:extLst>
            </p:cNvPr>
            <p:cNvSpPr/>
            <p:nvPr/>
          </p:nvSpPr>
          <p:spPr>
            <a:xfrm>
              <a:off x="2473558" y="306686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hlinkClick r:id="rId17" action="ppaction://hlinksldjump" tooltip="Please Click here for Reminder of Live Equipment"/>
              <a:extLst>
                <a:ext uri="{FF2B5EF4-FFF2-40B4-BE49-F238E27FC236}">
                  <a16:creationId xmlns:a16="http://schemas.microsoft.com/office/drawing/2014/main" id="{28C299FA-9380-48DF-9702-3F4C0B21E829}"/>
                </a:ext>
              </a:extLst>
            </p:cNvPr>
            <p:cNvSpPr/>
            <p:nvPr/>
          </p:nvSpPr>
          <p:spPr>
            <a:xfrm>
              <a:off x="1689439" y="3093805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hlinkClick r:id="rId18" action="ppaction://hlinksldjump" tooltip="Please Click here for Fatigue"/>
              <a:extLst>
                <a:ext uri="{FF2B5EF4-FFF2-40B4-BE49-F238E27FC236}">
                  <a16:creationId xmlns:a16="http://schemas.microsoft.com/office/drawing/2014/main" id="{F09A9E91-DEA6-417B-ACF3-1C49C37E4908}"/>
                </a:ext>
              </a:extLst>
            </p:cNvPr>
            <p:cNvSpPr/>
            <p:nvPr/>
          </p:nvSpPr>
          <p:spPr>
            <a:xfrm>
              <a:off x="2760451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hlinkClick r:id="rId19" action="ppaction://hlinksldjump" tooltip="Please Click here for Handover"/>
              <a:extLst>
                <a:ext uri="{FF2B5EF4-FFF2-40B4-BE49-F238E27FC236}">
                  <a16:creationId xmlns:a16="http://schemas.microsoft.com/office/drawing/2014/main" id="{0C970A85-5264-4F0A-BA05-FB027D540C4A}"/>
                </a:ext>
              </a:extLst>
            </p:cNvPr>
            <p:cNvSpPr/>
            <p:nvPr/>
          </p:nvSpPr>
          <p:spPr>
            <a:xfrm>
              <a:off x="2015470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: Rounded Corners 58">
              <a:hlinkClick r:id="rId20" action="ppaction://hlinksldjump" tooltip="Please Click here for Sustainable Christmas"/>
              <a:extLst>
                <a:ext uri="{FF2B5EF4-FFF2-40B4-BE49-F238E27FC236}">
                  <a16:creationId xmlns:a16="http://schemas.microsoft.com/office/drawing/2014/main" id="{2D8E85D3-A87B-4887-989C-C29445BD7CF2}"/>
                </a:ext>
              </a:extLst>
            </p:cNvPr>
            <p:cNvSpPr/>
            <p:nvPr/>
          </p:nvSpPr>
          <p:spPr>
            <a:xfrm>
              <a:off x="1270489" y="4038060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: Rounded Corners 59">
              <a:hlinkClick r:id="rId21" action="ppaction://hlinksldjump" tooltip="Please Click here for Emergency Arrangements"/>
              <a:extLst>
                <a:ext uri="{FF2B5EF4-FFF2-40B4-BE49-F238E27FC236}">
                  <a16:creationId xmlns:a16="http://schemas.microsoft.com/office/drawing/2014/main" id="{74D7AE25-CB8A-4340-8FEA-D069E23F7863}"/>
                </a:ext>
              </a:extLst>
            </p:cNvPr>
            <p:cNvSpPr/>
            <p:nvPr/>
          </p:nvSpPr>
          <p:spPr>
            <a:xfrm>
              <a:off x="3178853" y="3059947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hlinkClick r:id="rId22" action="ppaction://hlinksldjump" tooltip="Please Click here for Taking Shortcuts"/>
              <a:extLst>
                <a:ext uri="{FF2B5EF4-FFF2-40B4-BE49-F238E27FC236}">
                  <a16:creationId xmlns:a16="http://schemas.microsoft.com/office/drawing/2014/main" id="{CD2FF278-A16A-4393-8C05-B5730D3010EB}"/>
                </a:ext>
              </a:extLst>
            </p:cNvPr>
            <p:cNvSpPr/>
            <p:nvPr/>
          </p:nvSpPr>
          <p:spPr>
            <a:xfrm>
              <a:off x="2011634" y="2119731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hlinkClick r:id="rId23" action="ppaction://hlinksldjump" tooltip="Please Click here for Working at Height"/>
              <a:extLst>
                <a:ext uri="{FF2B5EF4-FFF2-40B4-BE49-F238E27FC236}">
                  <a16:creationId xmlns:a16="http://schemas.microsoft.com/office/drawing/2014/main" id="{649FCA88-17CC-4FA1-9ECD-D32807B8CCE4}"/>
                </a:ext>
              </a:extLst>
            </p:cNvPr>
            <p:cNvSpPr/>
            <p:nvPr/>
          </p:nvSpPr>
          <p:spPr>
            <a:xfrm>
              <a:off x="1655580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hlinkClick r:id="rId24" action="ppaction://hlinksldjump" tooltip="Please Click here for End Message"/>
              <a:extLst>
                <a:ext uri="{FF2B5EF4-FFF2-40B4-BE49-F238E27FC236}">
                  <a16:creationId xmlns:a16="http://schemas.microsoft.com/office/drawing/2014/main" id="{9279A9C6-9EFC-4F05-A477-CABDF24B3FB1}"/>
                </a:ext>
              </a:extLst>
            </p:cNvPr>
            <p:cNvSpPr/>
            <p:nvPr/>
          </p:nvSpPr>
          <p:spPr>
            <a:xfrm>
              <a:off x="2403354" y="5926598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hlinkClick r:id="rId9" action="ppaction://hlinksldjump" tooltip="Please click here for Introduction"/>
              <a:extLst>
                <a:ext uri="{FF2B5EF4-FFF2-40B4-BE49-F238E27FC236}">
                  <a16:creationId xmlns:a16="http://schemas.microsoft.com/office/drawing/2014/main" id="{25797DDA-2053-4646-9DA3-856A15A61F94}"/>
                </a:ext>
              </a:extLst>
            </p:cNvPr>
            <p:cNvSpPr/>
            <p:nvPr/>
          </p:nvSpPr>
          <p:spPr>
            <a:xfrm>
              <a:off x="1888507" y="175024"/>
              <a:ext cx="1489963" cy="9698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: Rounded Corners 64">
              <a:hlinkClick r:id="rId10" action="ppaction://hlinksldjump" tooltip="Please Click here forPlant &amp; Vehicles"/>
              <a:extLst>
                <a:ext uri="{FF2B5EF4-FFF2-40B4-BE49-F238E27FC236}">
                  <a16:creationId xmlns:a16="http://schemas.microsoft.com/office/drawing/2014/main" id="{D695B9F4-634F-4F7E-B617-BD0F54678DFA}"/>
                </a:ext>
              </a:extLst>
            </p:cNvPr>
            <p:cNvSpPr/>
            <p:nvPr/>
          </p:nvSpPr>
          <p:spPr>
            <a:xfrm>
              <a:off x="2974265" y="5009253"/>
              <a:ext cx="618018" cy="9296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18992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T W+W L N">
  <a:themeElements>
    <a:clrScheme name="NET W+W">
      <a:dk1>
        <a:srgbClr val="005171"/>
      </a:dk1>
      <a:lt1>
        <a:srgbClr val="FFFFFF"/>
      </a:lt1>
      <a:dk2>
        <a:srgbClr val="4E9643"/>
      </a:dk2>
      <a:lt2>
        <a:srgbClr val="FFFFFF"/>
      </a:lt2>
      <a:accent1>
        <a:srgbClr val="E35100"/>
      </a:accent1>
      <a:accent2>
        <a:srgbClr val="8DC055"/>
      </a:accent2>
      <a:accent3>
        <a:srgbClr val="C94578"/>
      </a:accent3>
      <a:accent4>
        <a:srgbClr val="005171"/>
      </a:accent4>
      <a:accent5>
        <a:srgbClr val="E35100"/>
      </a:accent5>
      <a:accent6>
        <a:srgbClr val="41287F"/>
      </a:accent6>
      <a:hlink>
        <a:srgbClr val="0669A3"/>
      </a:hlink>
      <a:folHlink>
        <a:srgbClr val="AE174D"/>
      </a:folHlink>
    </a:clrScheme>
    <a:fontScheme name="Network">
      <a:majorFont>
        <a:latin typeface="Network Rai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Network Rai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1203D84A-9757-7C4B-8CF1-2F48893F7C65}" vid="{DB89F2B1-CDBB-E040-BAEA-BBCF75F3031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B436FEDA7BA49A0987D564270CEA3" ma:contentTypeVersion="4" ma:contentTypeDescription="Create a new document." ma:contentTypeScope="" ma:versionID="804f9863f926b016c54a2f952682d723">
  <xsd:schema xmlns:xsd="http://www.w3.org/2001/XMLSchema" xmlns:xs="http://www.w3.org/2001/XMLSchema" xmlns:p="http://schemas.microsoft.com/office/2006/metadata/properties" xmlns:ns2="40cc009c-f57c-4b90-aa6a-f130fef37da9" xmlns:ns3="a5a70db7-efa1-4dcd-9dcd-2d1681803d34" targetNamespace="http://schemas.microsoft.com/office/2006/metadata/properties" ma:root="true" ma:fieldsID="000fbf66579e9b62caa44637839ac2e0" ns2:_="" ns3:_="">
    <xsd:import namespace="40cc009c-f57c-4b90-aa6a-f130fef37da9"/>
    <xsd:import namespace="a5a70db7-efa1-4dcd-9dcd-2d1681803d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c009c-f57c-4b90-aa6a-f130fef37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70db7-efa1-4dcd-9dcd-2d1681803d3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5a70db7-efa1-4dcd-9dcd-2d1681803d3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2653528-A3A9-4B62-9AAD-07EA14663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6E241C-0A94-4D49-B56D-9F2BE85F2A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cc009c-f57c-4b90-aa6a-f130fef37da9"/>
    <ds:schemaRef ds:uri="a5a70db7-efa1-4dcd-9dcd-2d1681803d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C4415E-2075-4E48-A287-961F2657F871}">
  <ds:schemaRefs>
    <ds:schemaRef ds:uri="http://schemas.microsoft.com/office/2006/documentManagement/types"/>
    <ds:schemaRef ds:uri="http://schemas.microsoft.com/office/infopath/2007/PartnerControls"/>
    <ds:schemaRef ds:uri="1020c45d-2c52-427b-bd2c-ec6de3558e3e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b397895-8dd4-4d9e-a097-619a01dbc187"/>
    <ds:schemaRef ds:uri="http://www.w3.org/XML/1998/namespace"/>
    <ds:schemaRef ds:uri="http://purl.org/dc/dcmitype/"/>
    <ds:schemaRef ds:uri="a5a70db7-efa1-4dcd-9dcd-2d1681803d3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101</Words>
  <Application>Microsoft Office PowerPoint</Application>
  <PresentationFormat>Widescreen</PresentationFormat>
  <Paragraphs>31</Paragraphs>
  <Slides>33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NET W+W L 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Lesley Nidd</dc:creator>
  <cp:lastModifiedBy>Lesley Nidd</cp:lastModifiedBy>
  <cp:revision>2</cp:revision>
  <dcterms:created xsi:type="dcterms:W3CDTF">2021-12-01T12:28:50Z</dcterms:created>
  <dcterms:modified xsi:type="dcterms:W3CDTF">2021-12-10T13:29:49Z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577031b-11bc-4db9-b655-7d79027ad570_Enabled">
    <vt:lpwstr>true</vt:lpwstr>
  </property>
  <property fmtid="{D5CDD505-2E9C-101B-9397-08002B2CF9AE}" pid="3" name="MSIP_Label_8577031b-11bc-4db9-b655-7d79027ad570_SetDate">
    <vt:lpwstr>2021-12-01T18:02:45Z</vt:lpwstr>
  </property>
  <property fmtid="{D5CDD505-2E9C-101B-9397-08002B2CF9AE}" pid="4" name="MSIP_Label_8577031b-11bc-4db9-b655-7d79027ad570_Method">
    <vt:lpwstr>Standard</vt:lpwstr>
  </property>
  <property fmtid="{D5CDD505-2E9C-101B-9397-08002B2CF9AE}" pid="5" name="MSIP_Label_8577031b-11bc-4db9-b655-7d79027ad570_Name">
    <vt:lpwstr>8577031b-11bc-4db9-b655-7d79027ad570</vt:lpwstr>
  </property>
  <property fmtid="{D5CDD505-2E9C-101B-9397-08002B2CF9AE}" pid="6" name="MSIP_Label_8577031b-11bc-4db9-b655-7d79027ad570_SiteId">
    <vt:lpwstr>c22cc3e1-5d7f-4f4d-be03-d5a158cc9409</vt:lpwstr>
  </property>
  <property fmtid="{D5CDD505-2E9C-101B-9397-08002B2CF9AE}" pid="7" name="MSIP_Label_8577031b-11bc-4db9-b655-7d79027ad570_ActionId">
    <vt:lpwstr>eb67d0bd-b473-412a-9e96-3d8be5d65ca9</vt:lpwstr>
  </property>
  <property fmtid="{D5CDD505-2E9C-101B-9397-08002B2CF9AE}" pid="8" name="MSIP_Label_8577031b-11bc-4db9-b655-7d79027ad570_ContentBits">
    <vt:lpwstr>1</vt:lpwstr>
  </property>
  <property fmtid="{D5CDD505-2E9C-101B-9397-08002B2CF9AE}" pid="9" name="ContentTypeId">
    <vt:lpwstr>0x010100E9CB436FEDA7BA49A0987D564270CEA3</vt:lpwstr>
  </property>
  <property fmtid="{D5CDD505-2E9C-101B-9397-08002B2CF9AE}" pid="10" name="Order">
    <vt:lpwstr>6300.00000000000</vt:lpwstr>
  </property>
  <property fmtid="{D5CDD505-2E9C-101B-9397-08002B2CF9AE}" pid="11" name="xd_ProgID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xd_Signature">
    <vt:lpwstr/>
  </property>
</Properties>
</file>