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7" r:id="rId2"/>
    <p:sldMasterId id="2147483729" r:id="rId3"/>
    <p:sldMasterId id="2147483741" r:id="rId4"/>
    <p:sldMasterId id="2147483753" r:id="rId5"/>
    <p:sldMasterId id="2147483766" r:id="rId6"/>
  </p:sldMasterIdLst>
  <p:notesMasterIdLst>
    <p:notesMasterId r:id="rId19"/>
  </p:notesMasterIdLst>
  <p:handoutMasterIdLst>
    <p:handoutMasterId r:id="rId20"/>
  </p:handoutMasterIdLst>
  <p:sldIdLst>
    <p:sldId id="274" r:id="rId7"/>
    <p:sldId id="260" r:id="rId8"/>
    <p:sldId id="1196" r:id="rId9"/>
    <p:sldId id="286" r:id="rId10"/>
    <p:sldId id="292" r:id="rId11"/>
    <p:sldId id="257" r:id="rId12"/>
    <p:sldId id="1199" r:id="rId13"/>
    <p:sldId id="1200" r:id="rId14"/>
    <p:sldId id="270" r:id="rId15"/>
    <p:sldId id="1197" r:id="rId16"/>
    <p:sldId id="1198"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274"/>
            <p14:sldId id="260"/>
            <p14:sldId id="1196"/>
            <p14:sldId id="286"/>
            <p14:sldId id="292"/>
            <p14:sldId id="257"/>
            <p14:sldId id="1199"/>
            <p14:sldId id="1200"/>
            <p14:sldId id="270"/>
            <p14:sldId id="1197"/>
            <p14:sldId id="1198"/>
            <p14:sldId id="287"/>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guide id="3" pos="39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ddy Christopher" initials="RC" lastIdx="1" clrIdx="0">
    <p:extLst>
      <p:ext uri="{19B8F6BF-5375-455C-9EA6-DF929625EA0E}">
        <p15:presenceInfo xmlns:p15="http://schemas.microsoft.com/office/powerpoint/2012/main" userId="S::CRuddy@networkrail.co.uk::134fa01f-161d-4bd2-a6c8-bcfef467ed7d" providerId="AD"/>
      </p:ext>
    </p:extLst>
  </p:cmAuthor>
  <p:cmAuthor id="2" name="Jonathon Branton" initials="JB" lastIdx="4" clrIdx="1">
    <p:extLst>
      <p:ext uri="{19B8F6BF-5375-455C-9EA6-DF929625EA0E}">
        <p15:presenceInfo xmlns:p15="http://schemas.microsoft.com/office/powerpoint/2012/main" userId="S::jbranton@networkrail.co.uk::3fd482f3-7eaf-42ae-a4da-f6646febf1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951B81"/>
    <a:srgbClr val="482683"/>
    <a:srgbClr val="007981"/>
    <a:srgbClr val="51ACB8"/>
    <a:srgbClr val="004D6F"/>
    <a:srgbClr val="70B397"/>
    <a:srgbClr val="8B60A0"/>
    <a:srgbClr val="8DC055"/>
    <a:srgbClr val="005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E75DC6-F548-4932-BC2B-859AFAAA8157}" v="111" dt="2021-07-01T11:03:26.3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474" y="108"/>
      </p:cViewPr>
      <p:guideLst>
        <p:guide pos="3840"/>
        <p:guide orient="horz" pos="2160"/>
        <p:guide pos="39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on Branton" userId="S::jbranton@networkrail.co.uk::3fd482f3-7eaf-42ae-a4da-f6646febf1b1" providerId="AD" clId="Web-{988F8D24-4ACF-41F3-8BB9-C2E5848AD7BC}"/>
    <pc:docChg chg="modSld">
      <pc:chgData name="Jonathon Branton" userId="S::jbranton@networkrail.co.uk::3fd482f3-7eaf-42ae-a4da-f6646febf1b1" providerId="AD" clId="Web-{988F8D24-4ACF-41F3-8BB9-C2E5848AD7BC}" dt="2021-06-25T08:40:55.409" v="0" actId="20577"/>
      <pc:docMkLst>
        <pc:docMk/>
      </pc:docMkLst>
      <pc:sldChg chg="modSp">
        <pc:chgData name="Jonathon Branton" userId="S::jbranton@networkrail.co.uk::3fd482f3-7eaf-42ae-a4da-f6646febf1b1" providerId="AD" clId="Web-{988F8D24-4ACF-41F3-8BB9-C2E5848AD7BC}" dt="2021-06-25T08:40:55.409" v="0" actId="20577"/>
        <pc:sldMkLst>
          <pc:docMk/>
          <pc:sldMk cId="1794625687" sldId="1200"/>
        </pc:sldMkLst>
        <pc:spChg chg="mod">
          <ac:chgData name="Jonathon Branton" userId="S::jbranton@networkrail.co.uk::3fd482f3-7eaf-42ae-a4da-f6646febf1b1" providerId="AD" clId="Web-{988F8D24-4ACF-41F3-8BB9-C2E5848AD7BC}" dt="2021-06-25T08:40:55.409" v="0" actId="20577"/>
          <ac:spMkLst>
            <pc:docMk/>
            <pc:sldMk cId="1794625687" sldId="1200"/>
            <ac:spMk id="2" creationId="{45980803-CF47-4705-8AC9-1CE96706D5F2}"/>
          </ac:spMkLst>
        </pc:spChg>
      </pc:sldChg>
    </pc:docChg>
  </pc:docChgLst>
  <pc:docChgLst>
    <pc:chgData name="Christopher Ruddy" userId="S::cruddy@networkrail.co.uk::134fa01f-161d-4bd2-a6c8-bcfef467ed7d" providerId="AD" clId="Web-{7102E1CD-5EFC-8284-2948-5B162B2CD900}"/>
    <pc:docChg chg="modSld">
      <pc:chgData name="Christopher Ruddy" userId="S::cruddy@networkrail.co.uk::134fa01f-161d-4bd2-a6c8-bcfef467ed7d" providerId="AD" clId="Web-{7102E1CD-5EFC-8284-2948-5B162B2CD900}" dt="2021-06-18T13:51:38.281" v="153"/>
      <pc:docMkLst>
        <pc:docMk/>
      </pc:docMkLst>
      <pc:sldChg chg="modSp">
        <pc:chgData name="Christopher Ruddy" userId="S::cruddy@networkrail.co.uk::134fa01f-161d-4bd2-a6c8-bcfef467ed7d" providerId="AD" clId="Web-{7102E1CD-5EFC-8284-2948-5B162B2CD900}" dt="2021-06-18T13:09:50.129" v="21" actId="20577"/>
        <pc:sldMkLst>
          <pc:docMk/>
          <pc:sldMk cId="0" sldId="257"/>
        </pc:sldMkLst>
        <pc:spChg chg="mod">
          <ac:chgData name="Christopher Ruddy" userId="S::cruddy@networkrail.co.uk::134fa01f-161d-4bd2-a6c8-bcfef467ed7d" providerId="AD" clId="Web-{7102E1CD-5EFC-8284-2948-5B162B2CD900}" dt="2021-06-18T13:09:50.129" v="21" actId="20577"/>
          <ac:spMkLst>
            <pc:docMk/>
            <pc:sldMk cId="0" sldId="257"/>
            <ac:spMk id="6" creationId="{61E8F866-29A3-40E9-B7F0-A882D90342BD}"/>
          </ac:spMkLst>
        </pc:spChg>
      </pc:sldChg>
      <pc:sldChg chg="modSp">
        <pc:chgData name="Christopher Ruddy" userId="S::cruddy@networkrail.co.uk::134fa01f-161d-4bd2-a6c8-bcfef467ed7d" providerId="AD" clId="Web-{7102E1CD-5EFC-8284-2948-5B162B2CD900}" dt="2021-06-18T13:40:09.859" v="124" actId="20577"/>
        <pc:sldMkLst>
          <pc:docMk/>
          <pc:sldMk cId="1889087444" sldId="270"/>
        </pc:sldMkLst>
        <pc:spChg chg="mod">
          <ac:chgData name="Christopher Ruddy" userId="S::cruddy@networkrail.co.uk::134fa01f-161d-4bd2-a6c8-bcfef467ed7d" providerId="AD" clId="Web-{7102E1CD-5EFC-8284-2948-5B162B2CD900}" dt="2021-06-18T13:40:09.859" v="124" actId="20577"/>
          <ac:spMkLst>
            <pc:docMk/>
            <pc:sldMk cId="1889087444" sldId="270"/>
            <ac:spMk id="3" creationId="{B27D6C0C-E61F-4B79-966F-E6E47770434C}"/>
          </ac:spMkLst>
        </pc:spChg>
      </pc:sldChg>
      <pc:sldChg chg="modSp">
        <pc:chgData name="Christopher Ruddy" userId="S::cruddy@networkrail.co.uk::134fa01f-161d-4bd2-a6c8-bcfef467ed7d" providerId="AD" clId="Web-{7102E1CD-5EFC-8284-2948-5B162B2CD900}" dt="2021-06-18T13:17:32.749" v="32" actId="20577"/>
        <pc:sldMkLst>
          <pc:docMk/>
          <pc:sldMk cId="3986909774" sldId="271"/>
        </pc:sldMkLst>
        <pc:spChg chg="mod">
          <ac:chgData name="Christopher Ruddy" userId="S::cruddy@networkrail.co.uk::134fa01f-161d-4bd2-a6c8-bcfef467ed7d" providerId="AD" clId="Web-{7102E1CD-5EFC-8284-2948-5B162B2CD900}" dt="2021-06-18T13:17:32.749" v="32" actId="20577"/>
          <ac:spMkLst>
            <pc:docMk/>
            <pc:sldMk cId="3986909774" sldId="271"/>
            <ac:spMk id="6" creationId="{DCBE93E1-F8DD-40EF-B334-6E901DE460F5}"/>
          </ac:spMkLst>
        </pc:spChg>
      </pc:sldChg>
      <pc:sldChg chg="modSp delCm">
        <pc:chgData name="Christopher Ruddy" userId="S::cruddy@networkrail.co.uk::134fa01f-161d-4bd2-a6c8-bcfef467ed7d" providerId="AD" clId="Web-{7102E1CD-5EFC-8284-2948-5B162B2CD900}" dt="2021-06-18T13:51:38.281" v="153"/>
        <pc:sldMkLst>
          <pc:docMk/>
          <pc:sldMk cId="1247694553" sldId="286"/>
        </pc:sldMkLst>
        <pc:spChg chg="mod">
          <ac:chgData name="Christopher Ruddy" userId="S::cruddy@networkrail.co.uk::134fa01f-161d-4bd2-a6c8-bcfef467ed7d" providerId="AD" clId="Web-{7102E1CD-5EFC-8284-2948-5B162B2CD900}" dt="2021-06-18T13:51:09.796" v="152" actId="20577"/>
          <ac:spMkLst>
            <pc:docMk/>
            <pc:sldMk cId="1247694553" sldId="286"/>
            <ac:spMk id="5" creationId="{D9703BD6-9A9B-4F64-9ECC-A935B24274DA}"/>
          </ac:spMkLst>
        </pc:spChg>
        <pc:spChg chg="mod">
          <ac:chgData name="Christopher Ruddy" userId="S::cruddy@networkrail.co.uk::134fa01f-161d-4bd2-a6c8-bcfef467ed7d" providerId="AD" clId="Web-{7102E1CD-5EFC-8284-2948-5B162B2CD900}" dt="2021-06-18T13:50:23.467" v="150" actId="1076"/>
          <ac:spMkLst>
            <pc:docMk/>
            <pc:sldMk cId="1247694553" sldId="286"/>
            <ac:spMk id="6" creationId="{3533BEEE-5F40-4EF7-9A54-DB73E92E58D7}"/>
          </ac:spMkLst>
        </pc:spChg>
      </pc:sldChg>
      <pc:sldChg chg="modSp">
        <pc:chgData name="Christopher Ruddy" userId="S::cruddy@networkrail.co.uk::134fa01f-161d-4bd2-a6c8-bcfef467ed7d" providerId="AD" clId="Web-{7102E1CD-5EFC-8284-2948-5B162B2CD900}" dt="2021-06-18T13:29:30.844" v="119" actId="1076"/>
        <pc:sldMkLst>
          <pc:docMk/>
          <pc:sldMk cId="3308624938" sldId="293"/>
        </pc:sldMkLst>
        <pc:picChg chg="mod">
          <ac:chgData name="Christopher Ruddy" userId="S::cruddy@networkrail.co.uk::134fa01f-161d-4bd2-a6c8-bcfef467ed7d" providerId="AD" clId="Web-{7102E1CD-5EFC-8284-2948-5B162B2CD900}" dt="2021-06-18T13:29:30.844" v="119" actId="1076"/>
          <ac:picMkLst>
            <pc:docMk/>
            <pc:sldMk cId="3308624938" sldId="293"/>
            <ac:picMk id="13" creationId="{CE9B73D7-8684-4990-B317-2BD33C7EE33A}"/>
          </ac:picMkLst>
        </pc:picChg>
      </pc:sldChg>
      <pc:sldChg chg="modSp">
        <pc:chgData name="Christopher Ruddy" userId="S::cruddy@networkrail.co.uk::134fa01f-161d-4bd2-a6c8-bcfef467ed7d" providerId="AD" clId="Web-{7102E1CD-5EFC-8284-2948-5B162B2CD900}" dt="2021-06-18T13:40:54.204" v="125" actId="1076"/>
        <pc:sldMkLst>
          <pc:docMk/>
          <pc:sldMk cId="2376745119" sldId="1197"/>
        </pc:sldMkLst>
        <pc:picChg chg="mod">
          <ac:chgData name="Christopher Ruddy" userId="S::cruddy@networkrail.co.uk::134fa01f-161d-4bd2-a6c8-bcfef467ed7d" providerId="AD" clId="Web-{7102E1CD-5EFC-8284-2948-5B162B2CD900}" dt="2021-06-18T13:40:54.204" v="125" actId="1076"/>
          <ac:picMkLst>
            <pc:docMk/>
            <pc:sldMk cId="2376745119" sldId="1197"/>
            <ac:picMk id="8" creationId="{CB68B6C2-B45B-4944-B4AA-6FC0C333EBBC}"/>
          </ac:picMkLst>
        </pc:picChg>
      </pc:sldChg>
      <pc:sldChg chg="modSp">
        <pc:chgData name="Christopher Ruddy" userId="S::cruddy@networkrail.co.uk::134fa01f-161d-4bd2-a6c8-bcfef467ed7d" providerId="AD" clId="Web-{7102E1CD-5EFC-8284-2948-5B162B2CD900}" dt="2021-06-18T13:28:47.327" v="118" actId="20577"/>
        <pc:sldMkLst>
          <pc:docMk/>
          <pc:sldMk cId="3904008210" sldId="1199"/>
        </pc:sldMkLst>
        <pc:spChg chg="mod">
          <ac:chgData name="Christopher Ruddy" userId="S::cruddy@networkrail.co.uk::134fa01f-161d-4bd2-a6c8-bcfef467ed7d" providerId="AD" clId="Web-{7102E1CD-5EFC-8284-2948-5B162B2CD900}" dt="2021-06-18T13:28:47.327" v="118" actId="20577"/>
          <ac:spMkLst>
            <pc:docMk/>
            <pc:sldMk cId="3904008210" sldId="1199"/>
            <ac:spMk id="3" creationId="{B27D6C0C-E61F-4B79-966F-E6E47770434C}"/>
          </ac:spMkLst>
        </pc:spChg>
      </pc:sldChg>
    </pc:docChg>
  </pc:docChgLst>
  <pc:docChgLst>
    <pc:chgData name="Christopher Ruddy" userId="134fa01f-161d-4bd2-a6c8-bcfef467ed7d" providerId="ADAL" clId="{78E75DC6-F548-4932-BC2B-859AFAAA8157}"/>
    <pc:docChg chg="undo redo custSel addSld delSld modSld sldOrd modSection">
      <pc:chgData name="Christopher Ruddy" userId="134fa01f-161d-4bd2-a6c8-bcfef467ed7d" providerId="ADAL" clId="{78E75DC6-F548-4932-BC2B-859AFAAA8157}" dt="2021-07-01T11:05:58.273" v="4725" actId="20577"/>
      <pc:docMkLst>
        <pc:docMk/>
      </pc:docMkLst>
      <pc:sldChg chg="addSp modSp mod">
        <pc:chgData name="Christopher Ruddy" userId="134fa01f-161d-4bd2-a6c8-bcfef467ed7d" providerId="ADAL" clId="{78E75DC6-F548-4932-BC2B-859AFAAA8157}" dt="2021-06-10T12:47:54.979" v="3856" actId="6549"/>
        <pc:sldMkLst>
          <pc:docMk/>
          <pc:sldMk cId="0" sldId="257"/>
        </pc:sldMkLst>
        <pc:spChg chg="mod">
          <ac:chgData name="Christopher Ruddy" userId="134fa01f-161d-4bd2-a6c8-bcfef467ed7d" providerId="ADAL" clId="{78E75DC6-F548-4932-BC2B-859AFAAA8157}" dt="2021-06-10T12:47:54.979" v="3856" actId="6549"/>
          <ac:spMkLst>
            <pc:docMk/>
            <pc:sldMk cId="0" sldId="257"/>
            <ac:spMk id="6" creationId="{61E8F866-29A3-40E9-B7F0-A882D90342BD}"/>
          </ac:spMkLst>
        </pc:spChg>
        <pc:spChg chg="mod">
          <ac:chgData name="Christopher Ruddy" userId="134fa01f-161d-4bd2-a6c8-bcfef467ed7d" providerId="ADAL" clId="{78E75DC6-F548-4932-BC2B-859AFAAA8157}" dt="2021-06-04T09:43:50.145" v="2982" actId="14100"/>
          <ac:spMkLst>
            <pc:docMk/>
            <pc:sldMk cId="0" sldId="257"/>
            <ac:spMk id="12294" creationId="{00000000-0000-0000-0000-000000000000}"/>
          </ac:spMkLst>
        </pc:spChg>
        <pc:picChg chg="add mod modCrop">
          <ac:chgData name="Christopher Ruddy" userId="134fa01f-161d-4bd2-a6c8-bcfef467ed7d" providerId="ADAL" clId="{78E75DC6-F548-4932-BC2B-859AFAAA8157}" dt="2021-06-02T09:40:05.293" v="2596" actId="14100"/>
          <ac:picMkLst>
            <pc:docMk/>
            <pc:sldMk cId="0" sldId="257"/>
            <ac:picMk id="7" creationId="{FA7ED384-9F39-4450-9278-A41F5C5E18DF}"/>
          </ac:picMkLst>
        </pc:picChg>
      </pc:sldChg>
      <pc:sldChg chg="del">
        <pc:chgData name="Christopher Ruddy" userId="134fa01f-161d-4bd2-a6c8-bcfef467ed7d" providerId="ADAL" clId="{78E75DC6-F548-4932-BC2B-859AFAAA8157}" dt="2021-05-19T08:20:14.381" v="131" actId="47"/>
        <pc:sldMkLst>
          <pc:docMk/>
          <pc:sldMk cId="1760754621" sldId="266"/>
        </pc:sldMkLst>
      </pc:sldChg>
      <pc:sldChg chg="addSp delSp modSp mod">
        <pc:chgData name="Christopher Ruddy" userId="134fa01f-161d-4bd2-a6c8-bcfef467ed7d" providerId="ADAL" clId="{78E75DC6-F548-4932-BC2B-859AFAAA8157}" dt="2021-07-01T11:04:30.195" v="4720" actId="20577"/>
        <pc:sldMkLst>
          <pc:docMk/>
          <pc:sldMk cId="1889087444" sldId="270"/>
        </pc:sldMkLst>
        <pc:spChg chg="mod">
          <ac:chgData name="Christopher Ruddy" userId="134fa01f-161d-4bd2-a6c8-bcfef467ed7d" providerId="ADAL" clId="{78E75DC6-F548-4932-BC2B-859AFAAA8157}" dt="2021-06-10T12:34:11.446" v="3801" actId="6549"/>
          <ac:spMkLst>
            <pc:docMk/>
            <pc:sldMk cId="1889087444" sldId="270"/>
            <ac:spMk id="3" creationId="{B27D6C0C-E61F-4B79-966F-E6E47770434C}"/>
          </ac:spMkLst>
        </pc:spChg>
        <pc:spChg chg="mod">
          <ac:chgData name="Christopher Ruddy" userId="134fa01f-161d-4bd2-a6c8-bcfef467ed7d" providerId="ADAL" clId="{78E75DC6-F548-4932-BC2B-859AFAAA8157}" dt="2021-05-19T09:02:11.127" v="390"/>
          <ac:spMkLst>
            <pc:docMk/>
            <pc:sldMk cId="1889087444" sldId="270"/>
            <ac:spMk id="14341" creationId="{00000000-0000-0000-0000-000000000000}"/>
          </ac:spMkLst>
        </pc:spChg>
        <pc:spChg chg="mod">
          <ac:chgData name="Christopher Ruddy" userId="134fa01f-161d-4bd2-a6c8-bcfef467ed7d" providerId="ADAL" clId="{78E75DC6-F548-4932-BC2B-859AFAAA8157}" dt="2021-07-01T11:04:30.195" v="4720" actId="20577"/>
          <ac:spMkLst>
            <pc:docMk/>
            <pc:sldMk cId="1889087444" sldId="270"/>
            <ac:spMk id="14342" creationId="{00000000-0000-0000-0000-000000000000}"/>
          </ac:spMkLst>
        </pc:spChg>
        <pc:picChg chg="del">
          <ac:chgData name="Christopher Ruddy" userId="134fa01f-161d-4bd2-a6c8-bcfef467ed7d" providerId="ADAL" clId="{78E75DC6-F548-4932-BC2B-859AFAAA8157}" dt="2021-05-19T08:29:52.039" v="206" actId="478"/>
          <ac:picMkLst>
            <pc:docMk/>
            <pc:sldMk cId="1889087444" sldId="270"/>
            <ac:picMk id="2" creationId="{4A0E591C-CB6E-43D7-B7AA-EEA1B0AD3733}"/>
          </ac:picMkLst>
        </pc:picChg>
        <pc:picChg chg="add mod">
          <ac:chgData name="Christopher Ruddy" userId="134fa01f-161d-4bd2-a6c8-bcfef467ed7d" providerId="ADAL" clId="{78E75DC6-F548-4932-BC2B-859AFAAA8157}" dt="2021-06-01T13:56:43.435" v="2371" actId="14100"/>
          <ac:picMkLst>
            <pc:docMk/>
            <pc:sldMk cId="1889087444" sldId="270"/>
            <ac:picMk id="1026" creationId="{3260A849-DC18-4296-9680-8D6E4DA7AC34}"/>
          </ac:picMkLst>
        </pc:picChg>
      </pc:sldChg>
      <pc:sldChg chg="modSp del mod">
        <pc:chgData name="Christopher Ruddy" userId="134fa01f-161d-4bd2-a6c8-bcfef467ed7d" providerId="ADAL" clId="{78E75DC6-F548-4932-BC2B-859AFAAA8157}" dt="2021-06-25T11:15:18.005" v="4591" actId="2696"/>
        <pc:sldMkLst>
          <pc:docMk/>
          <pc:sldMk cId="3986909774" sldId="271"/>
        </pc:sldMkLst>
        <pc:spChg chg="mod">
          <ac:chgData name="Christopher Ruddy" userId="134fa01f-161d-4bd2-a6c8-bcfef467ed7d" providerId="ADAL" clId="{78E75DC6-F548-4932-BC2B-859AFAAA8157}" dt="2021-06-11T09:49:38.317" v="4034" actId="313"/>
          <ac:spMkLst>
            <pc:docMk/>
            <pc:sldMk cId="3986909774" sldId="271"/>
            <ac:spMk id="2" creationId="{45980803-CF47-4705-8AC9-1CE96706D5F2}"/>
          </ac:spMkLst>
        </pc:spChg>
        <pc:spChg chg="mod">
          <ac:chgData name="Christopher Ruddy" userId="134fa01f-161d-4bd2-a6c8-bcfef467ed7d" providerId="ADAL" clId="{78E75DC6-F548-4932-BC2B-859AFAAA8157}" dt="2021-06-01T13:41:36.661" v="1806" actId="20577"/>
          <ac:spMkLst>
            <pc:docMk/>
            <pc:sldMk cId="3986909774" sldId="271"/>
            <ac:spMk id="14342" creationId="{00000000-0000-0000-0000-000000000000}"/>
          </ac:spMkLst>
        </pc:spChg>
        <pc:picChg chg="mod">
          <ac:chgData name="Christopher Ruddy" userId="134fa01f-161d-4bd2-a6c8-bcfef467ed7d" providerId="ADAL" clId="{78E75DC6-F548-4932-BC2B-859AFAAA8157}" dt="2021-05-20T10:39:29.507" v="1340" actId="1076"/>
          <ac:picMkLst>
            <pc:docMk/>
            <pc:sldMk cId="3986909774" sldId="271"/>
            <ac:picMk id="3" creationId="{CA989138-4706-4202-9932-477F696E5ABD}"/>
          </ac:picMkLst>
        </pc:picChg>
        <pc:picChg chg="mod">
          <ac:chgData name="Christopher Ruddy" userId="134fa01f-161d-4bd2-a6c8-bcfef467ed7d" providerId="ADAL" clId="{78E75DC6-F548-4932-BC2B-859AFAAA8157}" dt="2021-05-20T10:39:36.520" v="1342" actId="1076"/>
          <ac:picMkLst>
            <pc:docMk/>
            <pc:sldMk cId="3986909774" sldId="271"/>
            <ac:picMk id="8" creationId="{E077D440-BB9D-4857-8150-BE6CAE2EAA15}"/>
          </ac:picMkLst>
        </pc:picChg>
        <pc:picChg chg="mod">
          <ac:chgData name="Christopher Ruddy" userId="134fa01f-161d-4bd2-a6c8-bcfef467ed7d" providerId="ADAL" clId="{78E75DC6-F548-4932-BC2B-859AFAAA8157}" dt="2021-05-20T10:39:32.318" v="1341" actId="1076"/>
          <ac:picMkLst>
            <pc:docMk/>
            <pc:sldMk cId="3986909774" sldId="271"/>
            <ac:picMk id="9" creationId="{7E4EB0DF-EC80-4DE2-90C9-44D2CA902AD6}"/>
          </ac:picMkLst>
        </pc:picChg>
      </pc:sldChg>
      <pc:sldChg chg="delSp modSp del mod">
        <pc:chgData name="Christopher Ruddy" userId="134fa01f-161d-4bd2-a6c8-bcfef467ed7d" providerId="ADAL" clId="{78E75DC6-F548-4932-BC2B-859AFAAA8157}" dt="2021-05-20T09:45:47.213" v="1262" actId="47"/>
        <pc:sldMkLst>
          <pc:docMk/>
          <pc:sldMk cId="3298067743" sldId="285"/>
        </pc:sldMkLst>
        <pc:spChg chg="mod">
          <ac:chgData name="Christopher Ruddy" userId="134fa01f-161d-4bd2-a6c8-bcfef467ed7d" providerId="ADAL" clId="{78E75DC6-F548-4932-BC2B-859AFAAA8157}" dt="2021-05-19T08:18:03.171" v="79" actId="20577"/>
          <ac:spMkLst>
            <pc:docMk/>
            <pc:sldMk cId="3298067743" sldId="285"/>
            <ac:spMk id="3" creationId="{C5093254-4C65-4BE9-B492-04281DAABA9B}"/>
          </ac:spMkLst>
        </pc:spChg>
        <pc:spChg chg="mod">
          <ac:chgData name="Christopher Ruddy" userId="134fa01f-161d-4bd2-a6c8-bcfef467ed7d" providerId="ADAL" clId="{78E75DC6-F548-4932-BC2B-859AFAAA8157}" dt="2021-05-19T08:19:44.226" v="128" actId="207"/>
          <ac:spMkLst>
            <pc:docMk/>
            <pc:sldMk cId="3298067743" sldId="285"/>
            <ac:spMk id="4" creationId="{7BC94A49-558D-46EC-8322-D11BF2244872}"/>
          </ac:spMkLst>
        </pc:spChg>
        <pc:spChg chg="mod">
          <ac:chgData name="Christopher Ruddy" userId="134fa01f-161d-4bd2-a6c8-bcfef467ed7d" providerId="ADAL" clId="{78E75DC6-F548-4932-BC2B-859AFAAA8157}" dt="2021-05-19T08:19:51.016" v="129" actId="207"/>
          <ac:spMkLst>
            <pc:docMk/>
            <pc:sldMk cId="3298067743" sldId="285"/>
            <ac:spMk id="6" creationId="{EE70E4BC-1AF8-4FF9-B2A2-0408B544B87B}"/>
          </ac:spMkLst>
        </pc:spChg>
        <pc:picChg chg="del">
          <ac:chgData name="Christopher Ruddy" userId="134fa01f-161d-4bd2-a6c8-bcfef467ed7d" providerId="ADAL" clId="{78E75DC6-F548-4932-BC2B-859AFAAA8157}" dt="2021-05-20T09:44:38.856" v="1261" actId="478"/>
          <ac:picMkLst>
            <pc:docMk/>
            <pc:sldMk cId="3298067743" sldId="285"/>
            <ac:picMk id="5" creationId="{1D8B11BD-E987-44C4-A192-FCA491789867}"/>
          </ac:picMkLst>
        </pc:picChg>
      </pc:sldChg>
      <pc:sldChg chg="modSp mod">
        <pc:chgData name="Christopher Ruddy" userId="134fa01f-161d-4bd2-a6c8-bcfef467ed7d" providerId="ADAL" clId="{78E75DC6-F548-4932-BC2B-859AFAAA8157}" dt="2021-07-01T10:58:36.278" v="4662" actId="20577"/>
        <pc:sldMkLst>
          <pc:docMk/>
          <pc:sldMk cId="1247694553" sldId="286"/>
        </pc:sldMkLst>
        <pc:spChg chg="mod">
          <ac:chgData name="Christopher Ruddy" userId="134fa01f-161d-4bd2-a6c8-bcfef467ed7d" providerId="ADAL" clId="{78E75DC6-F548-4932-BC2B-859AFAAA8157}" dt="2021-05-19T08:18:25.306" v="93" actId="20577"/>
          <ac:spMkLst>
            <pc:docMk/>
            <pc:sldMk cId="1247694553" sldId="286"/>
            <ac:spMk id="3" creationId="{734F01D5-8C28-472A-BDF6-2D33B5625B18}"/>
          </ac:spMkLst>
        </pc:spChg>
        <pc:spChg chg="mod">
          <ac:chgData name="Christopher Ruddy" userId="134fa01f-161d-4bd2-a6c8-bcfef467ed7d" providerId="ADAL" clId="{78E75DC6-F548-4932-BC2B-859AFAAA8157}" dt="2021-07-01T10:58:36.278" v="4662" actId="20577"/>
          <ac:spMkLst>
            <pc:docMk/>
            <pc:sldMk cId="1247694553" sldId="286"/>
            <ac:spMk id="5" creationId="{D9703BD6-9A9B-4F64-9ECC-A935B24274DA}"/>
          </ac:spMkLst>
        </pc:spChg>
        <pc:spChg chg="mod">
          <ac:chgData name="Christopher Ruddy" userId="134fa01f-161d-4bd2-a6c8-bcfef467ed7d" providerId="ADAL" clId="{78E75DC6-F548-4932-BC2B-859AFAAA8157}" dt="2021-06-10T12:46:27.021" v="3849" actId="20577"/>
          <ac:spMkLst>
            <pc:docMk/>
            <pc:sldMk cId="1247694553" sldId="286"/>
            <ac:spMk id="6" creationId="{3533BEEE-5F40-4EF7-9A54-DB73E92E58D7}"/>
          </ac:spMkLst>
        </pc:spChg>
      </pc:sldChg>
      <pc:sldChg chg="del">
        <pc:chgData name="Christopher Ruddy" userId="134fa01f-161d-4bd2-a6c8-bcfef467ed7d" providerId="ADAL" clId="{78E75DC6-F548-4932-BC2B-859AFAAA8157}" dt="2021-05-19T08:20:15.514" v="132" actId="47"/>
        <pc:sldMkLst>
          <pc:docMk/>
          <pc:sldMk cId="3186030807" sldId="290"/>
        </pc:sldMkLst>
      </pc:sldChg>
      <pc:sldChg chg="del">
        <pc:chgData name="Christopher Ruddy" userId="134fa01f-161d-4bd2-a6c8-bcfef467ed7d" providerId="ADAL" clId="{78E75DC6-F548-4932-BC2B-859AFAAA8157}" dt="2021-05-19T08:20:07.772" v="130" actId="47"/>
        <pc:sldMkLst>
          <pc:docMk/>
          <pc:sldMk cId="2215108144" sldId="291"/>
        </pc:sldMkLst>
      </pc:sldChg>
      <pc:sldChg chg="addSp delSp modSp mod">
        <pc:chgData name="Christopher Ruddy" userId="134fa01f-161d-4bd2-a6c8-bcfef467ed7d" providerId="ADAL" clId="{78E75DC6-F548-4932-BC2B-859AFAAA8157}" dt="2021-07-01T11:00:02.417" v="4667" actId="20577"/>
        <pc:sldMkLst>
          <pc:docMk/>
          <pc:sldMk cId="3390618054" sldId="292"/>
        </pc:sldMkLst>
        <pc:spChg chg="mod">
          <ac:chgData name="Christopher Ruddy" userId="134fa01f-161d-4bd2-a6c8-bcfef467ed7d" providerId="ADAL" clId="{78E75DC6-F548-4932-BC2B-859AFAAA8157}" dt="2021-07-01T11:00:02.417" v="4667" actId="20577"/>
          <ac:spMkLst>
            <pc:docMk/>
            <pc:sldMk cId="3390618054" sldId="292"/>
            <ac:spMk id="4" creationId="{7BC94A49-558D-46EC-8322-D11BF2244872}"/>
          </ac:spMkLst>
        </pc:spChg>
        <pc:spChg chg="mod">
          <ac:chgData name="Christopher Ruddy" userId="134fa01f-161d-4bd2-a6c8-bcfef467ed7d" providerId="ADAL" clId="{78E75DC6-F548-4932-BC2B-859AFAAA8157}" dt="2021-06-10T12:24:59.049" v="3745" actId="20577"/>
          <ac:spMkLst>
            <pc:docMk/>
            <pc:sldMk cId="3390618054" sldId="292"/>
            <ac:spMk id="6" creationId="{EE70E4BC-1AF8-4FF9-B2A2-0408B544B87B}"/>
          </ac:spMkLst>
        </pc:spChg>
        <pc:picChg chg="add del">
          <ac:chgData name="Christopher Ruddy" userId="134fa01f-161d-4bd2-a6c8-bcfef467ed7d" providerId="ADAL" clId="{78E75DC6-F548-4932-BC2B-859AFAAA8157}" dt="2021-06-10T12:37:52.798" v="3811"/>
          <ac:picMkLst>
            <pc:docMk/>
            <pc:sldMk cId="3390618054" sldId="292"/>
            <ac:picMk id="5" creationId="{4FA956DD-6C77-4B58-99C0-0BB98E46E42D}"/>
          </ac:picMkLst>
        </pc:picChg>
        <pc:picChg chg="add mod modCrop">
          <ac:chgData name="Christopher Ruddy" userId="134fa01f-161d-4bd2-a6c8-bcfef467ed7d" providerId="ADAL" clId="{78E75DC6-F548-4932-BC2B-859AFAAA8157}" dt="2021-06-10T12:41:02.025" v="3819" actId="14100"/>
          <ac:picMkLst>
            <pc:docMk/>
            <pc:sldMk cId="3390618054" sldId="292"/>
            <ac:picMk id="8" creationId="{B0431E51-AF9A-41F8-B1C8-9B15A857C4A9}"/>
          </ac:picMkLst>
        </pc:picChg>
      </pc:sldChg>
      <pc:sldChg chg="addSp delSp modSp del mod">
        <pc:chgData name="Christopher Ruddy" userId="134fa01f-161d-4bd2-a6c8-bcfef467ed7d" providerId="ADAL" clId="{78E75DC6-F548-4932-BC2B-859AFAAA8157}" dt="2021-06-21T08:14:33.144" v="4049" actId="2696"/>
        <pc:sldMkLst>
          <pc:docMk/>
          <pc:sldMk cId="3308624938" sldId="293"/>
        </pc:sldMkLst>
        <pc:spChg chg="mod">
          <ac:chgData name="Christopher Ruddy" userId="134fa01f-161d-4bd2-a6c8-bcfef467ed7d" providerId="ADAL" clId="{78E75DC6-F548-4932-BC2B-859AFAAA8157}" dt="2021-06-07T09:56:15.145" v="3734" actId="6549"/>
          <ac:spMkLst>
            <pc:docMk/>
            <pc:sldMk cId="3308624938" sldId="293"/>
            <ac:spMk id="2" creationId="{45980803-CF47-4705-8AC9-1CE96706D5F2}"/>
          </ac:spMkLst>
        </pc:spChg>
        <pc:spChg chg="mod">
          <ac:chgData name="Christopher Ruddy" userId="134fa01f-161d-4bd2-a6c8-bcfef467ed7d" providerId="ADAL" clId="{78E75DC6-F548-4932-BC2B-859AFAAA8157}" dt="2021-05-19T08:26:49.040" v="179" actId="6549"/>
          <ac:spMkLst>
            <pc:docMk/>
            <pc:sldMk cId="3308624938" sldId="293"/>
            <ac:spMk id="14341" creationId="{00000000-0000-0000-0000-000000000000}"/>
          </ac:spMkLst>
        </pc:spChg>
        <pc:spChg chg="mod">
          <ac:chgData name="Christopher Ruddy" userId="134fa01f-161d-4bd2-a6c8-bcfef467ed7d" providerId="ADAL" clId="{78E75DC6-F548-4932-BC2B-859AFAAA8157}" dt="2021-06-10T12:48:50.049" v="3857" actId="14100"/>
          <ac:spMkLst>
            <pc:docMk/>
            <pc:sldMk cId="3308624938" sldId="293"/>
            <ac:spMk id="14342" creationId="{00000000-0000-0000-0000-000000000000}"/>
          </ac:spMkLst>
        </pc:spChg>
        <pc:picChg chg="del">
          <ac:chgData name="Christopher Ruddy" userId="134fa01f-161d-4bd2-a6c8-bcfef467ed7d" providerId="ADAL" clId="{78E75DC6-F548-4932-BC2B-859AFAAA8157}" dt="2021-05-19T08:26:51.933" v="180" actId="478"/>
          <ac:picMkLst>
            <pc:docMk/>
            <pc:sldMk cId="3308624938" sldId="293"/>
            <ac:picMk id="10" creationId="{21FFE360-80FD-4722-8632-FFE4E9D985A6}"/>
          </ac:picMkLst>
        </pc:picChg>
        <pc:picChg chg="del">
          <ac:chgData name="Christopher Ruddy" userId="134fa01f-161d-4bd2-a6c8-bcfef467ed7d" providerId="ADAL" clId="{78E75DC6-F548-4932-BC2B-859AFAAA8157}" dt="2021-05-19T08:26:52.751" v="181" actId="478"/>
          <ac:picMkLst>
            <pc:docMk/>
            <pc:sldMk cId="3308624938" sldId="293"/>
            <ac:picMk id="11" creationId="{144436DE-75E4-4604-9193-7622E786CC6D}"/>
          </ac:picMkLst>
        </pc:picChg>
        <pc:picChg chg="del">
          <ac:chgData name="Christopher Ruddy" userId="134fa01f-161d-4bd2-a6c8-bcfef467ed7d" providerId="ADAL" clId="{78E75DC6-F548-4932-BC2B-859AFAAA8157}" dt="2021-05-19T08:26:53.773" v="182" actId="478"/>
          <ac:picMkLst>
            <pc:docMk/>
            <pc:sldMk cId="3308624938" sldId="293"/>
            <ac:picMk id="12" creationId="{EE17A405-F5F0-4A18-B321-198A5089706A}"/>
          </ac:picMkLst>
        </pc:picChg>
        <pc:picChg chg="add mod">
          <ac:chgData name="Christopher Ruddy" userId="134fa01f-161d-4bd2-a6c8-bcfef467ed7d" providerId="ADAL" clId="{78E75DC6-F548-4932-BC2B-859AFAAA8157}" dt="2021-05-20T10:41:45.438" v="1378" actId="1076"/>
          <ac:picMkLst>
            <pc:docMk/>
            <pc:sldMk cId="3308624938" sldId="293"/>
            <ac:picMk id="13" creationId="{CE9B73D7-8684-4990-B317-2BD33C7EE33A}"/>
          </ac:picMkLst>
        </pc:picChg>
      </pc:sldChg>
      <pc:sldChg chg="modSp mod">
        <pc:chgData name="Christopher Ruddy" userId="134fa01f-161d-4bd2-a6c8-bcfef467ed7d" providerId="ADAL" clId="{78E75DC6-F548-4932-BC2B-859AFAAA8157}" dt="2021-06-11T08:20:10.213" v="3882" actId="20577"/>
        <pc:sldMkLst>
          <pc:docMk/>
          <pc:sldMk cId="1180994768" sldId="1196"/>
        </pc:sldMkLst>
        <pc:spChg chg="mod">
          <ac:chgData name="Christopher Ruddy" userId="134fa01f-161d-4bd2-a6c8-bcfef467ed7d" providerId="ADAL" clId="{78E75DC6-F548-4932-BC2B-859AFAAA8157}" dt="2021-06-11T08:20:10.213" v="3882" actId="20577"/>
          <ac:spMkLst>
            <pc:docMk/>
            <pc:sldMk cId="1180994768" sldId="1196"/>
            <ac:spMk id="2" creationId="{5B0153A4-D82A-4CA2-AAFE-DAA735BF0382}"/>
          </ac:spMkLst>
        </pc:spChg>
      </pc:sldChg>
      <pc:sldChg chg="addSp modSp add mod ord">
        <pc:chgData name="Christopher Ruddy" userId="134fa01f-161d-4bd2-a6c8-bcfef467ed7d" providerId="ADAL" clId="{78E75DC6-F548-4932-BC2B-859AFAAA8157}" dt="2021-06-10T12:42:39.798" v="3820" actId="1076"/>
        <pc:sldMkLst>
          <pc:docMk/>
          <pc:sldMk cId="2376745119" sldId="1197"/>
        </pc:sldMkLst>
        <pc:spChg chg="mod">
          <ac:chgData name="Christopher Ruddy" userId="134fa01f-161d-4bd2-a6c8-bcfef467ed7d" providerId="ADAL" clId="{78E75DC6-F548-4932-BC2B-859AFAAA8157}" dt="2021-06-01T13:59:16.153" v="2399" actId="1076"/>
          <ac:spMkLst>
            <pc:docMk/>
            <pc:sldMk cId="2376745119" sldId="1197"/>
            <ac:spMk id="2" creationId="{45980803-CF47-4705-8AC9-1CE96706D5F2}"/>
          </ac:spMkLst>
        </pc:spChg>
        <pc:spChg chg="mod">
          <ac:chgData name="Christopher Ruddy" userId="134fa01f-161d-4bd2-a6c8-bcfef467ed7d" providerId="ADAL" clId="{78E75DC6-F548-4932-BC2B-859AFAAA8157}" dt="2021-05-19T08:30:54.123" v="227" actId="20577"/>
          <ac:spMkLst>
            <pc:docMk/>
            <pc:sldMk cId="2376745119" sldId="1197"/>
            <ac:spMk id="14341" creationId="{00000000-0000-0000-0000-000000000000}"/>
          </ac:spMkLst>
        </pc:spChg>
        <pc:spChg chg="mod">
          <ac:chgData name="Christopher Ruddy" userId="134fa01f-161d-4bd2-a6c8-bcfef467ed7d" providerId="ADAL" clId="{78E75DC6-F548-4932-BC2B-859AFAAA8157}" dt="2021-06-01T13:58:54.678" v="2393" actId="14100"/>
          <ac:spMkLst>
            <pc:docMk/>
            <pc:sldMk cId="2376745119" sldId="1197"/>
            <ac:spMk id="14342" creationId="{00000000-0000-0000-0000-000000000000}"/>
          </ac:spMkLst>
        </pc:spChg>
        <pc:picChg chg="add mod">
          <ac:chgData name="Christopher Ruddy" userId="134fa01f-161d-4bd2-a6c8-bcfef467ed7d" providerId="ADAL" clId="{78E75DC6-F548-4932-BC2B-859AFAAA8157}" dt="2021-06-10T12:42:39.798" v="3820" actId="1076"/>
          <ac:picMkLst>
            <pc:docMk/>
            <pc:sldMk cId="2376745119" sldId="1197"/>
            <ac:picMk id="7" creationId="{5DC996AD-DC89-48D7-B1A2-EB694592D37D}"/>
          </ac:picMkLst>
        </pc:picChg>
        <pc:picChg chg="add mod">
          <ac:chgData name="Christopher Ruddy" userId="134fa01f-161d-4bd2-a6c8-bcfef467ed7d" providerId="ADAL" clId="{78E75DC6-F548-4932-BC2B-859AFAAA8157}" dt="2021-06-01T13:59:03.147" v="2396" actId="14100"/>
          <ac:picMkLst>
            <pc:docMk/>
            <pc:sldMk cId="2376745119" sldId="1197"/>
            <ac:picMk id="8" creationId="{CB68B6C2-B45B-4944-B4AA-6FC0C333EBBC}"/>
          </ac:picMkLst>
        </pc:picChg>
      </pc:sldChg>
      <pc:sldChg chg="addSp modSp add mod ord">
        <pc:chgData name="Christopher Ruddy" userId="134fa01f-161d-4bd2-a6c8-bcfef467ed7d" providerId="ADAL" clId="{78E75DC6-F548-4932-BC2B-859AFAAA8157}" dt="2021-07-01T11:05:58.273" v="4725" actId="20577"/>
        <pc:sldMkLst>
          <pc:docMk/>
          <pc:sldMk cId="2217163553" sldId="1198"/>
        </pc:sldMkLst>
        <pc:spChg chg="mod">
          <ac:chgData name="Christopher Ruddy" userId="134fa01f-161d-4bd2-a6c8-bcfef467ed7d" providerId="ADAL" clId="{78E75DC6-F548-4932-BC2B-859AFAAA8157}" dt="2021-07-01T11:05:58.273" v="4725" actId="20577"/>
          <ac:spMkLst>
            <pc:docMk/>
            <pc:sldMk cId="2217163553" sldId="1198"/>
            <ac:spMk id="3" creationId="{B27D6C0C-E61F-4B79-966F-E6E47770434C}"/>
          </ac:spMkLst>
        </pc:spChg>
        <pc:spChg chg="mod">
          <ac:chgData name="Christopher Ruddy" userId="134fa01f-161d-4bd2-a6c8-bcfef467ed7d" providerId="ADAL" clId="{78E75DC6-F548-4932-BC2B-859AFAAA8157}" dt="2021-06-10T12:43:02.766" v="3821"/>
          <ac:spMkLst>
            <pc:docMk/>
            <pc:sldMk cId="2217163553" sldId="1198"/>
            <ac:spMk id="14340" creationId="{00000000-0000-0000-0000-000000000000}"/>
          </ac:spMkLst>
        </pc:spChg>
        <pc:spChg chg="mod">
          <ac:chgData name="Christopher Ruddy" userId="134fa01f-161d-4bd2-a6c8-bcfef467ed7d" providerId="ADAL" clId="{78E75DC6-F548-4932-BC2B-859AFAAA8157}" dt="2021-06-10T12:43:36.316" v="3825" actId="1076"/>
          <ac:spMkLst>
            <pc:docMk/>
            <pc:sldMk cId="2217163553" sldId="1198"/>
            <ac:spMk id="14341" creationId="{00000000-0000-0000-0000-000000000000}"/>
          </ac:spMkLst>
        </pc:spChg>
        <pc:spChg chg="mod">
          <ac:chgData name="Christopher Ruddy" userId="134fa01f-161d-4bd2-a6c8-bcfef467ed7d" providerId="ADAL" clId="{78E75DC6-F548-4932-BC2B-859AFAAA8157}" dt="2021-06-21T09:13:31.235" v="4061" actId="20577"/>
          <ac:spMkLst>
            <pc:docMk/>
            <pc:sldMk cId="2217163553" sldId="1198"/>
            <ac:spMk id="14342" creationId="{00000000-0000-0000-0000-000000000000}"/>
          </ac:spMkLst>
        </pc:spChg>
        <pc:picChg chg="add mod">
          <ac:chgData name="Christopher Ruddy" userId="134fa01f-161d-4bd2-a6c8-bcfef467ed7d" providerId="ADAL" clId="{78E75DC6-F548-4932-BC2B-859AFAAA8157}" dt="2021-06-10T12:43:18.650" v="3824" actId="1076"/>
          <ac:picMkLst>
            <pc:docMk/>
            <pc:sldMk cId="2217163553" sldId="1198"/>
            <ac:picMk id="1026" creationId="{A4287AD8-ADA9-452B-8E1E-EA2F99769851}"/>
          </ac:picMkLst>
        </pc:picChg>
      </pc:sldChg>
      <pc:sldChg chg="addSp delSp modSp add mod ord">
        <pc:chgData name="Christopher Ruddy" userId="134fa01f-161d-4bd2-a6c8-bcfef467ed7d" providerId="ADAL" clId="{78E75DC6-F548-4932-BC2B-859AFAAA8157}" dt="2021-07-01T11:01:47.964" v="4686" actId="20577"/>
        <pc:sldMkLst>
          <pc:docMk/>
          <pc:sldMk cId="3904008210" sldId="1199"/>
        </pc:sldMkLst>
        <pc:spChg chg="add del mod">
          <ac:chgData name="Christopher Ruddy" userId="134fa01f-161d-4bd2-a6c8-bcfef467ed7d" providerId="ADAL" clId="{78E75DC6-F548-4932-BC2B-859AFAAA8157}" dt="2021-06-07T08:59:52.072" v="3419"/>
          <ac:spMkLst>
            <pc:docMk/>
            <pc:sldMk cId="3904008210" sldId="1199"/>
            <ac:spMk id="2" creationId="{77C525AF-BBDE-45D4-A008-0F43D0F45719}"/>
          </ac:spMkLst>
        </pc:spChg>
        <pc:spChg chg="mod">
          <ac:chgData name="Christopher Ruddy" userId="134fa01f-161d-4bd2-a6c8-bcfef467ed7d" providerId="ADAL" clId="{78E75DC6-F548-4932-BC2B-859AFAAA8157}" dt="2021-07-01T11:01:47.964" v="4686" actId="20577"/>
          <ac:spMkLst>
            <pc:docMk/>
            <pc:sldMk cId="3904008210" sldId="1199"/>
            <ac:spMk id="3" creationId="{B27D6C0C-E61F-4B79-966F-E6E47770434C}"/>
          </ac:spMkLst>
        </pc:spChg>
        <pc:spChg chg="add del mod modCrop">
          <ac:chgData name="Christopher Ruddy" userId="134fa01f-161d-4bd2-a6c8-bcfef467ed7d" providerId="ADAL" clId="{78E75DC6-F548-4932-BC2B-859AFAAA8157}" dt="2021-06-07T09:03:24.206" v="3435" actId="21"/>
          <ac:spMkLst>
            <pc:docMk/>
            <pc:sldMk cId="3904008210" sldId="1199"/>
            <ac:spMk id="8" creationId="{5F8C2F92-6E7B-475C-8EE2-741240984A18}"/>
          </ac:spMkLst>
        </pc:spChg>
        <pc:spChg chg="mod">
          <ac:chgData name="Christopher Ruddy" userId="134fa01f-161d-4bd2-a6c8-bcfef467ed7d" providerId="ADAL" clId="{78E75DC6-F548-4932-BC2B-859AFAAA8157}" dt="2021-05-19T13:26:03.690" v="1232" actId="313"/>
          <ac:spMkLst>
            <pc:docMk/>
            <pc:sldMk cId="3904008210" sldId="1199"/>
            <ac:spMk id="14341" creationId="{00000000-0000-0000-0000-000000000000}"/>
          </ac:spMkLst>
        </pc:spChg>
        <pc:spChg chg="mod">
          <ac:chgData name="Christopher Ruddy" userId="134fa01f-161d-4bd2-a6c8-bcfef467ed7d" providerId="ADAL" clId="{78E75DC6-F548-4932-BC2B-859AFAAA8157}" dt="2021-06-21T09:15:53.800" v="4068" actId="20577"/>
          <ac:spMkLst>
            <pc:docMk/>
            <pc:sldMk cId="3904008210" sldId="1199"/>
            <ac:spMk id="14342" creationId="{00000000-0000-0000-0000-000000000000}"/>
          </ac:spMkLst>
        </pc:spChg>
        <pc:picChg chg="add mod">
          <ac:chgData name="Christopher Ruddy" userId="134fa01f-161d-4bd2-a6c8-bcfef467ed7d" providerId="ADAL" clId="{78E75DC6-F548-4932-BC2B-859AFAAA8157}" dt="2021-06-07T09:05:56.004" v="3438" actId="14100"/>
          <ac:picMkLst>
            <pc:docMk/>
            <pc:sldMk cId="3904008210" sldId="1199"/>
            <ac:picMk id="4" creationId="{94F06DD0-24E4-4C96-810B-3872ED7E0750}"/>
          </ac:picMkLst>
        </pc:picChg>
      </pc:sldChg>
      <pc:sldChg chg="addSp delSp modSp add mod ord">
        <pc:chgData name="Christopher Ruddy" userId="134fa01f-161d-4bd2-a6c8-bcfef467ed7d" providerId="ADAL" clId="{78E75DC6-F548-4932-BC2B-859AFAAA8157}" dt="2021-07-01T11:03:41.637" v="4712" actId="20577"/>
        <pc:sldMkLst>
          <pc:docMk/>
          <pc:sldMk cId="1794625687" sldId="1200"/>
        </pc:sldMkLst>
        <pc:spChg chg="mod">
          <ac:chgData name="Christopher Ruddy" userId="134fa01f-161d-4bd2-a6c8-bcfef467ed7d" providerId="ADAL" clId="{78E75DC6-F548-4932-BC2B-859AFAAA8157}" dt="2021-07-01T11:03:41.637" v="4712" actId="20577"/>
          <ac:spMkLst>
            <pc:docMk/>
            <pc:sldMk cId="1794625687" sldId="1200"/>
            <ac:spMk id="2" creationId="{45980803-CF47-4705-8AC9-1CE96706D5F2}"/>
          </ac:spMkLst>
        </pc:spChg>
        <pc:spChg chg="mod">
          <ac:chgData name="Christopher Ruddy" userId="134fa01f-161d-4bd2-a6c8-bcfef467ed7d" providerId="ADAL" clId="{78E75DC6-F548-4932-BC2B-859AFAAA8157}" dt="2021-06-23T09:40:49.829" v="4160" actId="20577"/>
          <ac:spMkLst>
            <pc:docMk/>
            <pc:sldMk cId="1794625687" sldId="1200"/>
            <ac:spMk id="14341" creationId="{00000000-0000-0000-0000-000000000000}"/>
          </ac:spMkLst>
        </pc:spChg>
        <pc:spChg chg="mod">
          <ac:chgData name="Christopher Ruddy" userId="134fa01f-161d-4bd2-a6c8-bcfef467ed7d" providerId="ADAL" clId="{78E75DC6-F548-4932-BC2B-859AFAAA8157}" dt="2021-07-01T11:02:54.950" v="4700" actId="20577"/>
          <ac:spMkLst>
            <pc:docMk/>
            <pc:sldMk cId="1794625687" sldId="1200"/>
            <ac:spMk id="14342" creationId="{00000000-0000-0000-0000-000000000000}"/>
          </ac:spMkLst>
        </pc:spChg>
        <pc:picChg chg="del">
          <ac:chgData name="Christopher Ruddy" userId="134fa01f-161d-4bd2-a6c8-bcfef467ed7d" providerId="ADAL" clId="{78E75DC6-F548-4932-BC2B-859AFAAA8157}" dt="2021-06-23T09:43:05.365" v="4203" actId="478"/>
          <ac:picMkLst>
            <pc:docMk/>
            <pc:sldMk cId="1794625687" sldId="1200"/>
            <ac:picMk id="3" creationId="{CA989138-4706-4202-9932-477F696E5ABD}"/>
          </ac:picMkLst>
        </pc:picChg>
        <pc:picChg chg="add mod modCrop">
          <ac:chgData name="Christopher Ruddy" userId="134fa01f-161d-4bd2-a6c8-bcfef467ed7d" providerId="ADAL" clId="{78E75DC6-F548-4932-BC2B-859AFAAA8157}" dt="2021-06-28T14:16:45.299" v="4638" actId="1076"/>
          <ac:picMkLst>
            <pc:docMk/>
            <pc:sldMk cId="1794625687" sldId="1200"/>
            <ac:picMk id="4" creationId="{F69B0A4B-FA20-4067-8D98-8E71E92E29CF}"/>
          </ac:picMkLst>
        </pc:picChg>
        <pc:picChg chg="add mod modCrop">
          <ac:chgData name="Christopher Ruddy" userId="134fa01f-161d-4bd2-a6c8-bcfef467ed7d" providerId="ADAL" clId="{78E75DC6-F548-4932-BC2B-859AFAAA8157}" dt="2021-06-28T14:17:14.749" v="4643" actId="1076"/>
          <ac:picMkLst>
            <pc:docMk/>
            <pc:sldMk cId="1794625687" sldId="1200"/>
            <ac:picMk id="5" creationId="{6A56D68B-5232-4AAF-AC55-4D6095F89752}"/>
          </ac:picMkLst>
        </pc:picChg>
        <pc:picChg chg="del">
          <ac:chgData name="Christopher Ruddy" userId="134fa01f-161d-4bd2-a6c8-bcfef467ed7d" providerId="ADAL" clId="{78E75DC6-F548-4932-BC2B-859AFAAA8157}" dt="2021-06-23T09:43:04.049" v="4201" actId="478"/>
          <ac:picMkLst>
            <pc:docMk/>
            <pc:sldMk cId="1794625687" sldId="1200"/>
            <ac:picMk id="8" creationId="{E077D440-BB9D-4857-8150-BE6CAE2EAA15}"/>
          </ac:picMkLst>
        </pc:picChg>
        <pc:picChg chg="del">
          <ac:chgData name="Christopher Ruddy" userId="134fa01f-161d-4bd2-a6c8-bcfef467ed7d" providerId="ADAL" clId="{78E75DC6-F548-4932-BC2B-859AFAAA8157}" dt="2021-06-23T09:43:04.749" v="4202" actId="478"/>
          <ac:picMkLst>
            <pc:docMk/>
            <pc:sldMk cId="1794625687" sldId="1200"/>
            <ac:picMk id="9" creationId="{7E4EB0DF-EC80-4DE2-90C9-44D2CA902AD6}"/>
          </ac:picMkLst>
        </pc:picChg>
      </pc:sldChg>
      <pc:sldChg chg="addSp delSp modSp add del mod">
        <pc:chgData name="Christopher Ruddy" userId="134fa01f-161d-4bd2-a6c8-bcfef467ed7d" providerId="ADAL" clId="{78E75DC6-F548-4932-BC2B-859AFAAA8157}" dt="2021-06-21T08:15:04.748" v="4050" actId="2696"/>
        <pc:sldMkLst>
          <pc:docMk/>
          <pc:sldMk cId="3367600048" sldId="1200"/>
        </pc:sldMkLst>
        <pc:spChg chg="mod">
          <ac:chgData name="Christopher Ruddy" userId="134fa01f-161d-4bd2-a6c8-bcfef467ed7d" providerId="ADAL" clId="{78E75DC6-F548-4932-BC2B-859AFAAA8157}" dt="2021-06-07T09:55:27.073" v="3732" actId="14100"/>
          <ac:spMkLst>
            <pc:docMk/>
            <pc:sldMk cId="3367600048" sldId="1200"/>
            <ac:spMk id="2" creationId="{45980803-CF47-4705-8AC9-1CE96706D5F2}"/>
          </ac:spMkLst>
        </pc:spChg>
        <pc:spChg chg="mod">
          <ac:chgData name="Christopher Ruddy" userId="134fa01f-161d-4bd2-a6c8-bcfef467ed7d" providerId="ADAL" clId="{78E75DC6-F548-4932-BC2B-859AFAAA8157}" dt="2021-05-19T13:26:14.709" v="1235" actId="20577"/>
          <ac:spMkLst>
            <pc:docMk/>
            <pc:sldMk cId="3367600048" sldId="1200"/>
            <ac:spMk id="14341" creationId="{00000000-0000-0000-0000-000000000000}"/>
          </ac:spMkLst>
        </pc:spChg>
        <pc:spChg chg="mod">
          <ac:chgData name="Christopher Ruddy" userId="134fa01f-161d-4bd2-a6c8-bcfef467ed7d" providerId="ADAL" clId="{78E75DC6-F548-4932-BC2B-859AFAAA8157}" dt="2021-06-04T09:47:40.780" v="3017" actId="20577"/>
          <ac:spMkLst>
            <pc:docMk/>
            <pc:sldMk cId="3367600048" sldId="1200"/>
            <ac:spMk id="14342" creationId="{00000000-0000-0000-0000-000000000000}"/>
          </ac:spMkLst>
        </pc:spChg>
        <pc:picChg chg="add mod">
          <ac:chgData name="Christopher Ruddy" userId="134fa01f-161d-4bd2-a6c8-bcfef467ed7d" providerId="ADAL" clId="{78E75DC6-F548-4932-BC2B-859AFAAA8157}" dt="2021-06-07T09:55:22.270" v="3731" actId="14100"/>
          <ac:picMkLst>
            <pc:docMk/>
            <pc:sldMk cId="3367600048" sldId="1200"/>
            <ac:picMk id="3" creationId="{B7867157-2B5B-4C30-AA4A-01877F0BBE9B}"/>
          </ac:picMkLst>
        </pc:picChg>
        <pc:picChg chg="del">
          <ac:chgData name="Christopher Ruddy" userId="134fa01f-161d-4bd2-a6c8-bcfef467ed7d" providerId="ADAL" clId="{78E75DC6-F548-4932-BC2B-859AFAAA8157}" dt="2021-05-19T13:26:57.080" v="1246" actId="478"/>
          <ac:picMkLst>
            <pc:docMk/>
            <pc:sldMk cId="3367600048" sldId="1200"/>
            <ac:picMk id="13" creationId="{CE9B73D7-8684-4990-B317-2BD33C7EE33A}"/>
          </ac:picMkLst>
        </pc:picChg>
      </pc:sldChg>
    </pc:docChg>
  </pc:docChgLst>
  <pc:docChgLst>
    <pc:chgData name="Jonathon Branton" userId="S::jbranton@networkrail.co.uk::3fd482f3-7eaf-42ae-a4da-f6646febf1b1" providerId="AD" clId="Web-{B576078F-2995-8CD8-2AE3-1F3871C2151E}"/>
    <pc:docChg chg="modSld">
      <pc:chgData name="Jonathon Branton" userId="S::jbranton@networkrail.co.uk::3fd482f3-7eaf-42ae-a4da-f6646febf1b1" providerId="AD" clId="Web-{B576078F-2995-8CD8-2AE3-1F3871C2151E}" dt="2021-06-18T12:14:09.098" v="8" actId="20577"/>
      <pc:docMkLst>
        <pc:docMk/>
      </pc:docMkLst>
      <pc:sldChg chg="modSp">
        <pc:chgData name="Jonathon Branton" userId="S::jbranton@networkrail.co.uk::3fd482f3-7eaf-42ae-a4da-f6646febf1b1" providerId="AD" clId="Web-{B576078F-2995-8CD8-2AE3-1F3871C2151E}" dt="2021-06-18T12:14:09.098" v="8" actId="20577"/>
        <pc:sldMkLst>
          <pc:docMk/>
          <pc:sldMk cId="1247694553" sldId="286"/>
        </pc:sldMkLst>
        <pc:spChg chg="mod">
          <ac:chgData name="Jonathon Branton" userId="S::jbranton@networkrail.co.uk::3fd482f3-7eaf-42ae-a4da-f6646febf1b1" providerId="AD" clId="Web-{B576078F-2995-8CD8-2AE3-1F3871C2151E}" dt="2021-06-18T12:14:09.098" v="8" actId="20577"/>
          <ac:spMkLst>
            <pc:docMk/>
            <pc:sldMk cId="1247694553" sldId="286"/>
            <ac:spMk id="5" creationId="{D9703BD6-9A9B-4F64-9ECC-A935B24274DA}"/>
          </ac:spMkLst>
        </pc:spChg>
      </pc:sldChg>
      <pc:sldChg chg="modSp addCm">
        <pc:chgData name="Jonathon Branton" userId="S::jbranton@networkrail.co.uk::3fd482f3-7eaf-42ae-a4da-f6646febf1b1" providerId="AD" clId="Web-{B576078F-2995-8CD8-2AE3-1F3871C2151E}" dt="2021-06-18T12:11:23.353" v="5"/>
        <pc:sldMkLst>
          <pc:docMk/>
          <pc:sldMk cId="1180994768" sldId="1196"/>
        </pc:sldMkLst>
        <pc:spChg chg="mod">
          <ac:chgData name="Jonathon Branton" userId="S::jbranton@networkrail.co.uk::3fd482f3-7eaf-42ae-a4da-f6646febf1b1" providerId="AD" clId="Web-{B576078F-2995-8CD8-2AE3-1F3871C2151E}" dt="2021-06-18T12:10:20.789" v="4" actId="20577"/>
          <ac:spMkLst>
            <pc:docMk/>
            <pc:sldMk cId="1180994768" sldId="1196"/>
            <ac:spMk id="14342" creationId="{00000000-0000-0000-0000-000000000000}"/>
          </ac:spMkLst>
        </pc:spChg>
      </pc:sldChg>
    </pc:docChg>
  </pc:docChgLst>
  <pc:docChgLst>
    <pc:chgData name="Jonathon Branton" userId="S::jbranton@networkrail.co.uk::3fd482f3-7eaf-42ae-a4da-f6646febf1b1" providerId="AD" clId="Web-{0C135D7B-9F3E-87D6-F7D4-BEA6695D14F7}"/>
    <pc:docChg chg="modSld">
      <pc:chgData name="Jonathon Branton" userId="S::jbranton@networkrail.co.uk::3fd482f3-7eaf-42ae-a4da-f6646febf1b1" providerId="AD" clId="Web-{0C135D7B-9F3E-87D6-F7D4-BEA6695D14F7}" dt="2021-06-18T13:52:05.704" v="51"/>
      <pc:docMkLst>
        <pc:docMk/>
      </pc:docMkLst>
      <pc:sldChg chg="modSp">
        <pc:chgData name="Jonathon Branton" userId="S::jbranton@networkrail.co.uk::3fd482f3-7eaf-42ae-a4da-f6646febf1b1" providerId="AD" clId="Web-{0C135D7B-9F3E-87D6-F7D4-BEA6695D14F7}" dt="2021-06-18T13:10:26.823" v="45" actId="20577"/>
        <pc:sldMkLst>
          <pc:docMk/>
          <pc:sldMk cId="0" sldId="257"/>
        </pc:sldMkLst>
        <pc:spChg chg="mod">
          <ac:chgData name="Jonathon Branton" userId="S::jbranton@networkrail.co.uk::3fd482f3-7eaf-42ae-a4da-f6646febf1b1" providerId="AD" clId="Web-{0C135D7B-9F3E-87D6-F7D4-BEA6695D14F7}" dt="2021-06-18T13:10:26.823" v="45" actId="20577"/>
          <ac:spMkLst>
            <pc:docMk/>
            <pc:sldMk cId="0" sldId="257"/>
            <ac:spMk id="6" creationId="{61E8F866-29A3-40E9-B7F0-A882D90342BD}"/>
          </ac:spMkLst>
        </pc:spChg>
      </pc:sldChg>
      <pc:sldChg chg="modSp">
        <pc:chgData name="Jonathon Branton" userId="S::jbranton@networkrail.co.uk::3fd482f3-7eaf-42ae-a4da-f6646febf1b1" providerId="AD" clId="Web-{0C135D7B-9F3E-87D6-F7D4-BEA6695D14F7}" dt="2021-06-18T13:40:18.502" v="47" actId="20577"/>
        <pc:sldMkLst>
          <pc:docMk/>
          <pc:sldMk cId="1889087444" sldId="270"/>
        </pc:sldMkLst>
        <pc:spChg chg="mod">
          <ac:chgData name="Jonathon Branton" userId="S::jbranton@networkrail.co.uk::3fd482f3-7eaf-42ae-a4da-f6646febf1b1" providerId="AD" clId="Web-{0C135D7B-9F3E-87D6-F7D4-BEA6695D14F7}" dt="2021-06-18T13:40:18.502" v="47" actId="20577"/>
          <ac:spMkLst>
            <pc:docMk/>
            <pc:sldMk cId="1889087444" sldId="270"/>
            <ac:spMk id="3" creationId="{B27D6C0C-E61F-4B79-966F-E6E47770434C}"/>
          </ac:spMkLst>
        </pc:spChg>
      </pc:sldChg>
      <pc:sldChg chg="modSp">
        <pc:chgData name="Jonathon Branton" userId="S::jbranton@networkrail.co.uk::3fd482f3-7eaf-42ae-a4da-f6646febf1b1" providerId="AD" clId="Web-{0C135D7B-9F3E-87D6-F7D4-BEA6695D14F7}" dt="2021-06-18T12:22:56.309" v="19" actId="20577"/>
        <pc:sldMkLst>
          <pc:docMk/>
          <pc:sldMk cId="3986909774" sldId="271"/>
        </pc:sldMkLst>
        <pc:spChg chg="mod">
          <ac:chgData name="Jonathon Branton" userId="S::jbranton@networkrail.co.uk::3fd482f3-7eaf-42ae-a4da-f6646febf1b1" providerId="AD" clId="Web-{0C135D7B-9F3E-87D6-F7D4-BEA6695D14F7}" dt="2021-06-18T12:22:56.309" v="19" actId="20577"/>
          <ac:spMkLst>
            <pc:docMk/>
            <pc:sldMk cId="3986909774" sldId="271"/>
            <ac:spMk id="2" creationId="{45980803-CF47-4705-8AC9-1CE96706D5F2}"/>
          </ac:spMkLst>
        </pc:spChg>
      </pc:sldChg>
      <pc:sldChg chg="modSp addCm">
        <pc:chgData name="Jonathon Branton" userId="S::jbranton@networkrail.co.uk::3fd482f3-7eaf-42ae-a4da-f6646febf1b1" providerId="AD" clId="Web-{0C135D7B-9F3E-87D6-F7D4-BEA6695D14F7}" dt="2021-06-18T13:51:50.876" v="49" actId="20577"/>
        <pc:sldMkLst>
          <pc:docMk/>
          <pc:sldMk cId="1247694553" sldId="286"/>
        </pc:sldMkLst>
        <pc:spChg chg="mod">
          <ac:chgData name="Jonathon Branton" userId="S::jbranton@networkrail.co.uk::3fd482f3-7eaf-42ae-a4da-f6646febf1b1" providerId="AD" clId="Web-{0C135D7B-9F3E-87D6-F7D4-BEA6695D14F7}" dt="2021-06-18T13:51:50.876" v="49" actId="20577"/>
          <ac:spMkLst>
            <pc:docMk/>
            <pc:sldMk cId="1247694553" sldId="286"/>
            <ac:spMk id="5" creationId="{D9703BD6-9A9B-4F64-9ECC-A935B24274DA}"/>
          </ac:spMkLst>
        </pc:spChg>
      </pc:sldChg>
      <pc:sldChg chg="modSp addCm delCm">
        <pc:chgData name="Jonathon Branton" userId="S::jbranton@networkrail.co.uk::3fd482f3-7eaf-42ae-a4da-f6646febf1b1" providerId="AD" clId="Web-{0C135D7B-9F3E-87D6-F7D4-BEA6695D14F7}" dt="2021-06-18T13:52:05.704" v="51"/>
        <pc:sldMkLst>
          <pc:docMk/>
          <pc:sldMk cId="3308624938" sldId="293"/>
        </pc:sldMkLst>
        <pc:spChg chg="mod">
          <ac:chgData name="Jonathon Branton" userId="S::jbranton@networkrail.co.uk::3fd482f3-7eaf-42ae-a4da-f6646febf1b1" providerId="AD" clId="Web-{0C135D7B-9F3E-87D6-F7D4-BEA6695D14F7}" dt="2021-06-18T12:26:48.096" v="23" actId="20577"/>
          <ac:spMkLst>
            <pc:docMk/>
            <pc:sldMk cId="3308624938" sldId="293"/>
            <ac:spMk id="2" creationId="{45980803-CF47-4705-8AC9-1CE96706D5F2}"/>
          </ac:spMkLst>
        </pc:spChg>
      </pc:sldChg>
      <pc:sldChg chg="modSp delCm">
        <pc:chgData name="Jonathon Branton" userId="S::jbranton@networkrail.co.uk::3fd482f3-7eaf-42ae-a4da-f6646febf1b1" providerId="AD" clId="Web-{0C135D7B-9F3E-87D6-F7D4-BEA6695D14F7}" dt="2021-06-18T12:46:44.277" v="40" actId="20577"/>
        <pc:sldMkLst>
          <pc:docMk/>
          <pc:sldMk cId="1180994768" sldId="1196"/>
        </pc:sldMkLst>
        <pc:spChg chg="mod">
          <ac:chgData name="Jonathon Branton" userId="S::jbranton@networkrail.co.uk::3fd482f3-7eaf-42ae-a4da-f6646febf1b1" providerId="AD" clId="Web-{0C135D7B-9F3E-87D6-F7D4-BEA6695D14F7}" dt="2021-06-18T12:46:44.277" v="40" actId="20577"/>
          <ac:spMkLst>
            <pc:docMk/>
            <pc:sldMk cId="1180994768" sldId="1196"/>
            <ac:spMk id="14342" creationId="{00000000-0000-0000-0000-000000000000}"/>
          </ac:spMkLst>
        </pc:spChg>
      </pc:sldChg>
      <pc:sldChg chg="modSp addCm delCm">
        <pc:chgData name="Jonathon Branton" userId="S::jbranton@networkrail.co.uk::3fd482f3-7eaf-42ae-a4da-f6646febf1b1" providerId="AD" clId="Web-{0C135D7B-9F3E-87D6-F7D4-BEA6695D14F7}" dt="2021-06-18T13:51:55.735" v="50"/>
        <pc:sldMkLst>
          <pc:docMk/>
          <pc:sldMk cId="3904008210" sldId="1199"/>
        </pc:sldMkLst>
        <pc:spChg chg="mod">
          <ac:chgData name="Jonathon Branton" userId="S::jbranton@networkrail.co.uk::3fd482f3-7eaf-42ae-a4da-f6646febf1b1" providerId="AD" clId="Web-{0C135D7B-9F3E-87D6-F7D4-BEA6695D14F7}" dt="2021-06-18T13:28:06.174" v="46" actId="20577"/>
          <ac:spMkLst>
            <pc:docMk/>
            <pc:sldMk cId="3904008210" sldId="1199"/>
            <ac:spMk id="3" creationId="{B27D6C0C-E61F-4B79-966F-E6E47770434C}"/>
          </ac:spMkLst>
        </pc:spChg>
      </pc:sldChg>
      <pc:sldChg chg="modSp">
        <pc:chgData name="Jonathon Branton" userId="S::jbranton@networkrail.co.uk::3fd482f3-7eaf-42ae-a4da-f6646febf1b1" providerId="AD" clId="Web-{0C135D7B-9F3E-87D6-F7D4-BEA6695D14F7}" dt="2021-06-18T12:29:47.896" v="33" actId="20577"/>
        <pc:sldMkLst>
          <pc:docMk/>
          <pc:sldMk cId="3367600048" sldId="1200"/>
        </pc:sldMkLst>
        <pc:spChg chg="mod">
          <ac:chgData name="Jonathon Branton" userId="S::jbranton@networkrail.co.uk::3fd482f3-7eaf-42ae-a4da-f6646febf1b1" providerId="AD" clId="Web-{0C135D7B-9F3E-87D6-F7D4-BEA6695D14F7}" dt="2021-06-18T12:29:47.896" v="33" actId="20577"/>
          <ac:spMkLst>
            <pc:docMk/>
            <pc:sldMk cId="3367600048" sldId="1200"/>
            <ac:spMk id="14342" creationId="{00000000-0000-0000-0000-000000000000}"/>
          </ac:spMkLst>
        </pc:spChg>
      </pc:sldChg>
    </pc:docChg>
  </pc:docChgLst>
  <pc:docChgLst>
    <pc:chgData name="Christopher Ruddy" userId="134fa01f-161d-4bd2-a6c8-bcfef467ed7d" providerId="ADAL" clId="{DD685647-BE6F-41F4-9B2F-4EFF6A450682}"/>
    <pc:docChg chg="undo custSel delSld modSld sldOrd modSection">
      <pc:chgData name="Christopher Ruddy" userId="134fa01f-161d-4bd2-a6c8-bcfef467ed7d" providerId="ADAL" clId="{DD685647-BE6F-41F4-9B2F-4EFF6A450682}" dt="2021-03-01T14:01:44.770" v="798" actId="6549"/>
      <pc:docMkLst>
        <pc:docMk/>
      </pc:docMkLst>
      <pc:sldChg chg="delSp modSp">
        <pc:chgData name="Christopher Ruddy" userId="134fa01f-161d-4bd2-a6c8-bcfef467ed7d" providerId="ADAL" clId="{DD685647-BE6F-41F4-9B2F-4EFF6A450682}" dt="2021-03-01T11:56:28.105" v="636" actId="478"/>
        <pc:sldMkLst>
          <pc:docMk/>
          <pc:sldMk cId="0" sldId="257"/>
        </pc:sldMkLst>
        <pc:spChg chg="mod">
          <ac:chgData name="Christopher Ruddy" userId="134fa01f-161d-4bd2-a6c8-bcfef467ed7d" providerId="ADAL" clId="{DD685647-BE6F-41F4-9B2F-4EFF6A450682}" dt="2021-03-01T11:56:26.057" v="635" actId="6549"/>
          <ac:spMkLst>
            <pc:docMk/>
            <pc:sldMk cId="0" sldId="257"/>
            <ac:spMk id="6" creationId="{61E8F866-29A3-40E9-B7F0-A882D90342BD}"/>
          </ac:spMkLst>
        </pc:spChg>
        <pc:spChg chg="mod">
          <ac:chgData name="Christopher Ruddy" userId="134fa01f-161d-4bd2-a6c8-bcfef467ed7d" providerId="ADAL" clId="{DD685647-BE6F-41F4-9B2F-4EFF6A450682}" dt="2021-03-01T11:52:19.371" v="591" actId="20577"/>
          <ac:spMkLst>
            <pc:docMk/>
            <pc:sldMk cId="0" sldId="257"/>
            <ac:spMk id="12293" creationId="{00000000-0000-0000-0000-000000000000}"/>
          </ac:spMkLst>
        </pc:spChg>
        <pc:spChg chg="mod">
          <ac:chgData name="Christopher Ruddy" userId="134fa01f-161d-4bd2-a6c8-bcfef467ed7d" providerId="ADAL" clId="{DD685647-BE6F-41F4-9B2F-4EFF6A450682}" dt="2021-03-01T11:53:36.254" v="609" actId="20577"/>
          <ac:spMkLst>
            <pc:docMk/>
            <pc:sldMk cId="0" sldId="257"/>
            <ac:spMk id="12294" creationId="{00000000-0000-0000-0000-000000000000}"/>
          </ac:spMkLst>
        </pc:spChg>
        <pc:picChg chg="del">
          <ac:chgData name="Christopher Ruddy" userId="134fa01f-161d-4bd2-a6c8-bcfef467ed7d" providerId="ADAL" clId="{DD685647-BE6F-41F4-9B2F-4EFF6A450682}" dt="2021-03-01T11:56:28.105" v="636" actId="478"/>
          <ac:picMkLst>
            <pc:docMk/>
            <pc:sldMk cId="0" sldId="257"/>
            <ac:picMk id="7" creationId="{0E2CB804-55AB-4B80-959E-47EF280D583A}"/>
          </ac:picMkLst>
        </pc:picChg>
      </pc:sldChg>
      <pc:sldChg chg="modSp">
        <pc:chgData name="Christopher Ruddy" userId="134fa01f-161d-4bd2-a6c8-bcfef467ed7d" providerId="ADAL" clId="{DD685647-BE6F-41F4-9B2F-4EFF6A450682}" dt="2021-03-01T10:46:07.610" v="19" actId="20577"/>
        <pc:sldMkLst>
          <pc:docMk/>
          <pc:sldMk cId="0" sldId="260"/>
        </pc:sldMkLst>
        <pc:spChg chg="mod">
          <ac:chgData name="Christopher Ruddy" userId="134fa01f-161d-4bd2-a6c8-bcfef467ed7d" providerId="ADAL" clId="{DD685647-BE6F-41F4-9B2F-4EFF6A450682}" dt="2021-03-01T10:46:07.610" v="19" actId="20577"/>
          <ac:spMkLst>
            <pc:docMk/>
            <pc:sldMk cId="0" sldId="260"/>
            <ac:spMk id="2" creationId="{EF45677A-2DCC-4522-84AD-21CB2B2177F4}"/>
          </ac:spMkLst>
        </pc:spChg>
      </pc:sldChg>
      <pc:sldChg chg="addSp delSp modSp">
        <pc:chgData name="Christopher Ruddy" userId="134fa01f-161d-4bd2-a6c8-bcfef467ed7d" providerId="ADAL" clId="{DD685647-BE6F-41F4-9B2F-4EFF6A450682}" dt="2021-03-01T14:01:44.770" v="798" actId="6549"/>
        <pc:sldMkLst>
          <pc:docMk/>
          <pc:sldMk cId="3986909774" sldId="271"/>
        </pc:sldMkLst>
        <pc:spChg chg="mod">
          <ac:chgData name="Christopher Ruddy" userId="134fa01f-161d-4bd2-a6c8-bcfef467ed7d" providerId="ADAL" clId="{DD685647-BE6F-41F4-9B2F-4EFF6A450682}" dt="2021-03-01T14:01:44.770" v="798" actId="6549"/>
          <ac:spMkLst>
            <pc:docMk/>
            <pc:sldMk cId="3986909774" sldId="271"/>
            <ac:spMk id="2" creationId="{45980803-CF47-4705-8AC9-1CE96706D5F2}"/>
          </ac:spMkLst>
        </pc:spChg>
        <pc:spChg chg="add del">
          <ac:chgData name="Christopher Ruddy" userId="134fa01f-161d-4bd2-a6c8-bcfef467ed7d" providerId="ADAL" clId="{DD685647-BE6F-41F4-9B2F-4EFF6A450682}" dt="2021-03-01T13:59:20.968" v="706"/>
          <ac:spMkLst>
            <pc:docMk/>
            <pc:sldMk cId="3986909774" sldId="271"/>
            <ac:spMk id="5" creationId="{829DC7ED-C638-4A95-BCE7-A10F5D115ADF}"/>
          </ac:spMkLst>
        </pc:spChg>
        <pc:spChg chg="add mod">
          <ac:chgData name="Christopher Ruddy" userId="134fa01f-161d-4bd2-a6c8-bcfef467ed7d" providerId="ADAL" clId="{DD685647-BE6F-41F4-9B2F-4EFF6A450682}" dt="2021-03-01T13:59:30.229" v="707"/>
          <ac:spMkLst>
            <pc:docMk/>
            <pc:sldMk cId="3986909774" sldId="271"/>
            <ac:spMk id="6" creationId="{DCBE93E1-F8DD-40EF-B334-6E901DE460F5}"/>
          </ac:spMkLst>
        </pc:spChg>
        <pc:spChg chg="mod">
          <ac:chgData name="Christopher Ruddy" userId="134fa01f-161d-4bd2-a6c8-bcfef467ed7d" providerId="ADAL" clId="{DD685647-BE6F-41F4-9B2F-4EFF6A450682}" dt="2021-03-01T13:50:19.868" v="640" actId="20577"/>
          <ac:spMkLst>
            <pc:docMk/>
            <pc:sldMk cId="3986909774" sldId="271"/>
            <ac:spMk id="14341" creationId="{00000000-0000-0000-0000-000000000000}"/>
          </ac:spMkLst>
        </pc:spChg>
        <pc:spChg chg="mod">
          <ac:chgData name="Christopher Ruddy" userId="134fa01f-161d-4bd2-a6c8-bcfef467ed7d" providerId="ADAL" clId="{DD685647-BE6F-41F4-9B2F-4EFF6A450682}" dt="2021-03-01T14:01:16.345" v="796" actId="20577"/>
          <ac:spMkLst>
            <pc:docMk/>
            <pc:sldMk cId="3986909774" sldId="271"/>
            <ac:spMk id="14342" creationId="{00000000-0000-0000-0000-000000000000}"/>
          </ac:spMkLst>
        </pc:spChg>
        <pc:picChg chg="add mod">
          <ac:chgData name="Christopher Ruddy" userId="134fa01f-161d-4bd2-a6c8-bcfef467ed7d" providerId="ADAL" clId="{DD685647-BE6F-41F4-9B2F-4EFF6A450682}" dt="2021-03-01T13:56:00.419" v="685" actId="1076"/>
          <ac:picMkLst>
            <pc:docMk/>
            <pc:sldMk cId="3986909774" sldId="271"/>
            <ac:picMk id="3" creationId="{CA989138-4706-4202-9932-477F696E5ABD}"/>
          </ac:picMkLst>
        </pc:picChg>
        <pc:picChg chg="del">
          <ac:chgData name="Christopher Ruddy" userId="134fa01f-161d-4bd2-a6c8-bcfef467ed7d" providerId="ADAL" clId="{DD685647-BE6F-41F4-9B2F-4EFF6A450682}" dt="2021-03-01T13:53:04.073" v="641" actId="478"/>
          <ac:picMkLst>
            <pc:docMk/>
            <pc:sldMk cId="3986909774" sldId="271"/>
            <ac:picMk id="4" creationId="{F396ACFB-0B7C-4579-9116-6BF4C83A1480}"/>
          </ac:picMkLst>
        </pc:picChg>
        <pc:picChg chg="add mod">
          <ac:chgData name="Christopher Ruddy" userId="134fa01f-161d-4bd2-a6c8-bcfef467ed7d" providerId="ADAL" clId="{DD685647-BE6F-41F4-9B2F-4EFF6A450682}" dt="2021-03-01T13:56:02.020" v="687" actId="1076"/>
          <ac:picMkLst>
            <pc:docMk/>
            <pc:sldMk cId="3986909774" sldId="271"/>
            <ac:picMk id="8" creationId="{E077D440-BB9D-4857-8150-BE6CAE2EAA15}"/>
          </ac:picMkLst>
        </pc:picChg>
        <pc:picChg chg="add mod">
          <ac:chgData name="Christopher Ruddy" userId="134fa01f-161d-4bd2-a6c8-bcfef467ed7d" providerId="ADAL" clId="{DD685647-BE6F-41F4-9B2F-4EFF6A450682}" dt="2021-03-01T13:56:01.176" v="686" actId="1076"/>
          <ac:picMkLst>
            <pc:docMk/>
            <pc:sldMk cId="3986909774" sldId="271"/>
            <ac:picMk id="9" creationId="{7E4EB0DF-EC80-4DE2-90C9-44D2CA902AD6}"/>
          </ac:picMkLst>
        </pc:picChg>
      </pc:sldChg>
      <pc:sldChg chg="addSp delSp modSp">
        <pc:chgData name="Christopher Ruddy" userId="134fa01f-161d-4bd2-a6c8-bcfef467ed7d" providerId="ADAL" clId="{DD685647-BE6F-41F4-9B2F-4EFF6A450682}" dt="2021-03-01T11:26:01.979" v="392" actId="1076"/>
        <pc:sldMkLst>
          <pc:docMk/>
          <pc:sldMk cId="3298067743" sldId="285"/>
        </pc:sldMkLst>
        <pc:spChg chg="mod">
          <ac:chgData name="Christopher Ruddy" userId="134fa01f-161d-4bd2-a6c8-bcfef467ed7d" providerId="ADAL" clId="{DD685647-BE6F-41F4-9B2F-4EFF6A450682}" dt="2021-03-01T10:56:51.261" v="180" actId="20577"/>
          <ac:spMkLst>
            <pc:docMk/>
            <pc:sldMk cId="3298067743" sldId="285"/>
            <ac:spMk id="3" creationId="{C5093254-4C65-4BE9-B492-04281DAABA9B}"/>
          </ac:spMkLst>
        </pc:spChg>
        <pc:spChg chg="mod">
          <ac:chgData name="Christopher Ruddy" userId="134fa01f-161d-4bd2-a6c8-bcfef467ed7d" providerId="ADAL" clId="{DD685647-BE6F-41F4-9B2F-4EFF6A450682}" dt="2021-03-01T10:59:30.548" v="304" actId="6549"/>
          <ac:spMkLst>
            <pc:docMk/>
            <pc:sldMk cId="3298067743" sldId="285"/>
            <ac:spMk id="4" creationId="{7BC94A49-558D-46EC-8322-D11BF2244872}"/>
          </ac:spMkLst>
        </pc:spChg>
        <pc:spChg chg="mod">
          <ac:chgData name="Christopher Ruddy" userId="134fa01f-161d-4bd2-a6c8-bcfef467ed7d" providerId="ADAL" clId="{DD685647-BE6F-41F4-9B2F-4EFF6A450682}" dt="2021-03-01T11:03:07.721" v="373" actId="6549"/>
          <ac:spMkLst>
            <pc:docMk/>
            <pc:sldMk cId="3298067743" sldId="285"/>
            <ac:spMk id="6" creationId="{EE70E4BC-1AF8-4FF9-B2A2-0408B544B87B}"/>
          </ac:spMkLst>
        </pc:spChg>
        <pc:picChg chg="add mod modCrop">
          <ac:chgData name="Christopher Ruddy" userId="134fa01f-161d-4bd2-a6c8-bcfef467ed7d" providerId="ADAL" clId="{DD685647-BE6F-41F4-9B2F-4EFF6A450682}" dt="2021-03-01T11:26:01.979" v="392" actId="1076"/>
          <ac:picMkLst>
            <pc:docMk/>
            <pc:sldMk cId="3298067743" sldId="285"/>
            <ac:picMk id="5" creationId="{1D8B11BD-E987-44C4-A192-FCA491789867}"/>
          </ac:picMkLst>
        </pc:picChg>
        <pc:picChg chg="del">
          <ac:chgData name="Christopher Ruddy" userId="134fa01f-161d-4bd2-a6c8-bcfef467ed7d" providerId="ADAL" clId="{DD685647-BE6F-41F4-9B2F-4EFF6A450682}" dt="2021-03-01T11:04:24.070" v="375" actId="478"/>
          <ac:picMkLst>
            <pc:docMk/>
            <pc:sldMk cId="3298067743" sldId="285"/>
            <ac:picMk id="8" creationId="{C3DF1EB6-3713-406F-AFD6-0CAA1BEE440D}"/>
          </ac:picMkLst>
        </pc:picChg>
        <pc:picChg chg="add del">
          <ac:chgData name="Christopher Ruddy" userId="134fa01f-161d-4bd2-a6c8-bcfef467ed7d" providerId="ADAL" clId="{DD685647-BE6F-41F4-9B2F-4EFF6A450682}" dt="2021-03-01T11:04:24.070" v="375" actId="478"/>
          <ac:picMkLst>
            <pc:docMk/>
            <pc:sldMk cId="3298067743" sldId="285"/>
            <ac:picMk id="2050" creationId="{491A02C9-0643-4BE0-B69B-7B8D6DFD579E}"/>
          </ac:picMkLst>
        </pc:picChg>
        <pc:picChg chg="add del mod">
          <ac:chgData name="Christopher Ruddy" userId="134fa01f-161d-4bd2-a6c8-bcfef467ed7d" providerId="ADAL" clId="{DD685647-BE6F-41F4-9B2F-4EFF6A450682}" dt="2021-03-01T11:25:33.971" v="387" actId="478"/>
          <ac:picMkLst>
            <pc:docMk/>
            <pc:sldMk cId="3298067743" sldId="285"/>
            <ac:picMk id="2052" creationId="{2877F69A-0BA1-4E62-96F3-7300EC368320}"/>
          </ac:picMkLst>
        </pc:picChg>
      </pc:sldChg>
      <pc:sldChg chg="addSp delSp modSp">
        <pc:chgData name="Christopher Ruddy" userId="134fa01f-161d-4bd2-a6c8-bcfef467ed7d" providerId="ADAL" clId="{DD685647-BE6F-41F4-9B2F-4EFF6A450682}" dt="2021-03-01T10:55:45.869" v="113" actId="20577"/>
        <pc:sldMkLst>
          <pc:docMk/>
          <pc:sldMk cId="1247694553" sldId="286"/>
        </pc:sldMkLst>
        <pc:spChg chg="mod">
          <ac:chgData name="Christopher Ruddy" userId="134fa01f-161d-4bd2-a6c8-bcfef467ed7d" providerId="ADAL" clId="{DD685647-BE6F-41F4-9B2F-4EFF6A450682}" dt="2021-03-01T10:47:24.959" v="39" actId="20577"/>
          <ac:spMkLst>
            <pc:docMk/>
            <pc:sldMk cId="1247694553" sldId="286"/>
            <ac:spMk id="3" creationId="{734F01D5-8C28-472A-BDF6-2D33B5625B18}"/>
          </ac:spMkLst>
        </pc:spChg>
        <pc:spChg chg="mod">
          <ac:chgData name="Christopher Ruddy" userId="134fa01f-161d-4bd2-a6c8-bcfef467ed7d" providerId="ADAL" clId="{DD685647-BE6F-41F4-9B2F-4EFF6A450682}" dt="2021-03-01T10:55:45.869" v="113" actId="20577"/>
          <ac:spMkLst>
            <pc:docMk/>
            <pc:sldMk cId="1247694553" sldId="286"/>
            <ac:spMk id="5" creationId="{D9703BD6-9A9B-4F64-9ECC-A935B24274DA}"/>
          </ac:spMkLst>
        </pc:spChg>
        <pc:spChg chg="mod">
          <ac:chgData name="Christopher Ruddy" userId="134fa01f-161d-4bd2-a6c8-bcfef467ed7d" providerId="ADAL" clId="{DD685647-BE6F-41F4-9B2F-4EFF6A450682}" dt="2021-03-01T10:55:36.934" v="112"/>
          <ac:spMkLst>
            <pc:docMk/>
            <pc:sldMk cId="1247694553" sldId="286"/>
            <ac:spMk id="6" creationId="{3533BEEE-5F40-4EF7-9A54-DB73E92E58D7}"/>
          </ac:spMkLst>
        </pc:spChg>
        <pc:picChg chg="del">
          <ac:chgData name="Christopher Ruddy" userId="134fa01f-161d-4bd2-a6c8-bcfef467ed7d" providerId="ADAL" clId="{DD685647-BE6F-41F4-9B2F-4EFF6A450682}" dt="2021-03-01T10:50:45.264" v="41" actId="478"/>
          <ac:picMkLst>
            <pc:docMk/>
            <pc:sldMk cId="1247694553" sldId="286"/>
            <ac:picMk id="8" creationId="{F36FED7D-2F47-4CE8-BE78-1EF9A89A036C}"/>
          </ac:picMkLst>
        </pc:picChg>
        <pc:picChg chg="add del">
          <ac:chgData name="Christopher Ruddy" userId="134fa01f-161d-4bd2-a6c8-bcfef467ed7d" providerId="ADAL" clId="{DD685647-BE6F-41F4-9B2F-4EFF6A450682}" dt="2021-03-01T10:50:45.264" v="41" actId="478"/>
          <ac:picMkLst>
            <pc:docMk/>
            <pc:sldMk cId="1247694553" sldId="286"/>
            <ac:picMk id="1026" creationId="{0675D65F-5D36-46E5-9A3B-022515694EF6}"/>
          </ac:picMkLst>
        </pc:picChg>
        <pc:picChg chg="add mod">
          <ac:chgData name="Christopher Ruddy" userId="134fa01f-161d-4bd2-a6c8-bcfef467ed7d" providerId="ADAL" clId="{DD685647-BE6F-41F4-9B2F-4EFF6A450682}" dt="2021-03-01T10:50:55.825" v="43" actId="1076"/>
          <ac:picMkLst>
            <pc:docMk/>
            <pc:sldMk cId="1247694553" sldId="286"/>
            <ac:picMk id="1028" creationId="{FB194578-A95F-4E0E-ABFD-2F6923037F85}"/>
          </ac:picMkLst>
        </pc:picChg>
      </pc:sldChg>
      <pc:sldChg chg="delSp modSp">
        <pc:chgData name="Christopher Ruddy" userId="134fa01f-161d-4bd2-a6c8-bcfef467ed7d" providerId="ADAL" clId="{DD685647-BE6F-41F4-9B2F-4EFF6A450682}" dt="2021-03-01T11:56:31.677" v="637" actId="478"/>
        <pc:sldMkLst>
          <pc:docMk/>
          <pc:sldMk cId="3390618054" sldId="292"/>
        </pc:sldMkLst>
        <pc:spChg chg="mod">
          <ac:chgData name="Christopher Ruddy" userId="134fa01f-161d-4bd2-a6c8-bcfef467ed7d" providerId="ADAL" clId="{DD685647-BE6F-41F4-9B2F-4EFF6A450682}" dt="2021-03-01T11:27:35.917" v="427" actId="20577"/>
          <ac:spMkLst>
            <pc:docMk/>
            <pc:sldMk cId="3390618054" sldId="292"/>
            <ac:spMk id="3" creationId="{C5093254-4C65-4BE9-B492-04281DAABA9B}"/>
          </ac:spMkLst>
        </pc:spChg>
        <pc:spChg chg="mod">
          <ac:chgData name="Christopher Ruddy" userId="134fa01f-161d-4bd2-a6c8-bcfef467ed7d" providerId="ADAL" clId="{DD685647-BE6F-41F4-9B2F-4EFF6A450682}" dt="2021-03-01T11:48:58.791" v="585" actId="14100"/>
          <ac:spMkLst>
            <pc:docMk/>
            <pc:sldMk cId="3390618054" sldId="292"/>
            <ac:spMk id="4" creationId="{7BC94A49-558D-46EC-8322-D11BF2244872}"/>
          </ac:spMkLst>
        </pc:spChg>
        <pc:spChg chg="mod">
          <ac:chgData name="Christopher Ruddy" userId="134fa01f-161d-4bd2-a6c8-bcfef467ed7d" providerId="ADAL" clId="{DD685647-BE6F-41F4-9B2F-4EFF6A450682}" dt="2021-03-01T11:49:20.060" v="588"/>
          <ac:spMkLst>
            <pc:docMk/>
            <pc:sldMk cId="3390618054" sldId="292"/>
            <ac:spMk id="6" creationId="{EE70E4BC-1AF8-4FF9-B2A2-0408B544B87B}"/>
          </ac:spMkLst>
        </pc:spChg>
        <pc:picChg chg="del">
          <ac:chgData name="Christopher Ruddy" userId="134fa01f-161d-4bd2-a6c8-bcfef467ed7d" providerId="ADAL" clId="{DD685647-BE6F-41F4-9B2F-4EFF6A450682}" dt="2021-03-01T11:56:31.677" v="637" actId="478"/>
          <ac:picMkLst>
            <pc:docMk/>
            <pc:sldMk cId="3390618054" sldId="292"/>
            <ac:picMk id="1026" creationId="{84D0A04E-ED3C-44DC-AEF0-C757783FB69D}"/>
          </ac:picMkLst>
        </pc:picChg>
      </pc:sldChg>
      <pc:sldChg chg="del">
        <pc:chgData name="Christopher Ruddy" userId="134fa01f-161d-4bd2-a6c8-bcfef467ed7d" providerId="ADAL" clId="{DD685647-BE6F-41F4-9B2F-4EFF6A450682}" dt="2021-03-01T10:46:34.002" v="20" actId="2696"/>
        <pc:sldMkLst>
          <pc:docMk/>
          <pc:sldMk cId="0" sldId="1193"/>
        </pc:sldMkLst>
      </pc:sldChg>
      <pc:sldChg chg="del">
        <pc:chgData name="Christopher Ruddy" userId="134fa01f-161d-4bd2-a6c8-bcfef467ed7d" providerId="ADAL" clId="{DD685647-BE6F-41F4-9B2F-4EFF6A450682}" dt="2021-03-01T10:46:34.181" v="21" actId="2696"/>
        <pc:sldMkLst>
          <pc:docMk/>
          <pc:sldMk cId="1662538602" sldId="1195"/>
        </pc:sldMkLst>
      </pc:sldChg>
      <pc:sldChg chg="ord">
        <pc:chgData name="Christopher Ruddy" userId="134fa01f-161d-4bd2-a6c8-bcfef467ed7d" providerId="ADAL" clId="{DD685647-BE6F-41F4-9B2F-4EFF6A450682}" dt="2021-03-01T10:45:42.534" v="0"/>
        <pc:sldMkLst>
          <pc:docMk/>
          <pc:sldMk cId="1180994768" sldId="1196"/>
        </pc:sldMkLst>
      </pc:sldChg>
    </pc:docChg>
  </pc:docChgLst>
  <pc:docChgLst>
    <pc:chgData name="Jonathon Branton" userId="S::jbranton@networkrail.co.uk::3fd482f3-7eaf-42ae-a4da-f6646febf1b1" providerId="AD" clId="Web-{E39B7CC0-4D0E-DC90-7BCC-00EB10DDEE88}"/>
    <pc:docChg chg="modSld">
      <pc:chgData name="Jonathon Branton" userId="S::jbranton@networkrail.co.uk::3fd482f3-7eaf-42ae-a4da-f6646febf1b1" providerId="AD" clId="Web-{E39B7CC0-4D0E-DC90-7BCC-00EB10DDEE88}" dt="2021-06-18T12:08:05.402" v="6" actId="20577"/>
      <pc:docMkLst>
        <pc:docMk/>
      </pc:docMkLst>
      <pc:sldChg chg="modSp">
        <pc:chgData name="Jonathon Branton" userId="S::jbranton@networkrail.co.uk::3fd482f3-7eaf-42ae-a4da-f6646febf1b1" providerId="AD" clId="Web-{E39B7CC0-4D0E-DC90-7BCC-00EB10DDEE88}" dt="2021-06-18T12:08:05.402" v="6" actId="20577"/>
        <pc:sldMkLst>
          <pc:docMk/>
          <pc:sldMk cId="1180994768" sldId="1196"/>
        </pc:sldMkLst>
        <pc:spChg chg="mod">
          <ac:chgData name="Jonathon Branton" userId="S::jbranton@networkrail.co.uk::3fd482f3-7eaf-42ae-a4da-f6646febf1b1" providerId="AD" clId="Web-{E39B7CC0-4D0E-DC90-7BCC-00EB10DDEE88}" dt="2021-06-18T12:08:05.402" v="6" actId="20577"/>
          <ac:spMkLst>
            <pc:docMk/>
            <pc:sldMk cId="1180994768" sldId="1196"/>
            <ac:spMk id="1434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47234-F741-423B-B336-1B8A9B2BAFB1}" type="datetimeFigureOut">
              <a:rPr lang="en-GB" smtClean="0"/>
              <a:t>01/07/2021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03AEB3-B81B-4ED9-B214-8605DB9A6A2D}" type="slidenum">
              <a:rPr lang="en-GB" smtClean="0"/>
              <a:t>‹#›</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5424F-E449-4824-921F-55F0BB15E53D}" type="datetimeFigureOut">
              <a:rPr lang="en-GB" smtClean="0"/>
              <a:t>01/07/2021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05F73-A141-4BC2-903A-E12D05ECF9E0}" type="slidenum">
              <a:rPr lang="en-GB" smtClean="0"/>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0283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74546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66720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21785" y="4318001"/>
            <a:ext cx="4743449"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8434" y="4318001"/>
            <a:ext cx="474556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pPr>
                <a:defRPr/>
              </a:pPr>
              <a:t>1-Jul-21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365776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pPr>
                <a:defRPr/>
              </a:pPr>
              <a:t>1-Jul-21</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807770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pPr>
                <a:defRPr/>
              </a:pPr>
              <a:t>1-Jul-21</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3655227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pPr>
                <a:defRPr/>
              </a:pPr>
              <a:t>1-Jul-21</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717707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pPr>
                <a:defRPr/>
              </a:pPr>
              <a:t>1-Jul-21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3359553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pPr>
                <a:defRPr/>
              </a:pPr>
              <a:t>1-Jul-21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321003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pPr>
                <a:defRPr/>
              </a:pPr>
              <a:t>1-Jul-21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4052946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8" y="2997201"/>
            <a:ext cx="2423583"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2997201"/>
            <a:ext cx="7067551"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pPr>
                <a:defRPr/>
              </a:pPr>
              <a:t>1-Jul-21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783134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8194" name="Rectangle 2"/>
          <p:cNvSpPr>
            <a:spLocks noGrp="1" noChangeArrowheads="1"/>
          </p:cNvSpPr>
          <p:nvPr>
            <p:ph type="ctrTitle"/>
          </p:nvPr>
        </p:nvSpPr>
        <p:spPr>
          <a:xfrm>
            <a:off x="719668"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68"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pPr>
                <a:defRPr/>
              </a:pPr>
              <a:t>1-Jul-21</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1838853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pPr>
                <a:defRPr/>
              </a:pPr>
              <a:t>1-Jul-21</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367686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93994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pPr>
                <a:defRPr/>
              </a:pPr>
              <a:t>1-Jul-21</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2251917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pPr>
                <a:defRPr/>
              </a:pPr>
              <a:t>1-Jul-21</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4011368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pPr>
                <a:defRPr/>
              </a:pPr>
              <a:t>1-Jul-21</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2110263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pPr>
                <a:defRPr/>
              </a:pPr>
              <a:t>1-Jul-21</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277721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pPr>
                <a:defRPr/>
              </a:pPr>
              <a:t>1-Jul-21</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3100610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pPr>
                <a:defRPr/>
              </a:pPr>
              <a:t>1-Jul-21</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3334524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pPr>
                <a:defRPr/>
              </a:pPr>
              <a:t>1-Jul-21</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3950785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pPr>
                <a:defRPr/>
              </a:pPr>
              <a:t>1-Jul-21</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1510204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pPr>
                <a:defRPr/>
              </a:pPr>
              <a:t>1-Jul-21</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179936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36CC5C2-711D-4584-8283-4D9512C406FC}" type="datetime5">
              <a:rPr lang="en-GB" altLang="en-US"/>
              <a:pPr>
                <a:defRPr/>
              </a:pPr>
              <a:t>1-Jul-21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81F161E1-5481-40C7-BC98-0F62A5EE9484}" type="slidenum">
              <a:rPr lang="en-GB" altLang="en-US"/>
              <a:pPr>
                <a:defRPr/>
              </a:pPr>
              <a:t>‹#›</a:t>
            </a:fld>
            <a:endParaRPr lang="en-GB" altLang="en-US"/>
          </a:p>
        </p:txBody>
      </p:sp>
    </p:spTree>
    <p:extLst>
      <p:ext uri="{BB962C8B-B14F-4D97-AF65-F5344CB8AC3E}">
        <p14:creationId xmlns:p14="http://schemas.microsoft.com/office/powerpoint/2010/main" val="3736131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4084106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2A2E51F-A3A1-495A-9F32-93FD65C4E171}" type="datetime5">
              <a:rPr lang="en-GB" altLang="en-US"/>
              <a:pPr>
                <a:defRPr/>
              </a:pPr>
              <a:t>1-Jul-21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021B38-16D4-401D-A844-7AEEF02E13A3}" type="slidenum">
              <a:rPr lang="en-GB" altLang="en-US"/>
              <a:pPr>
                <a:defRPr/>
              </a:pPr>
              <a:t>‹#›</a:t>
            </a:fld>
            <a:endParaRPr lang="en-GB" altLang="en-US"/>
          </a:p>
        </p:txBody>
      </p:sp>
    </p:spTree>
    <p:extLst>
      <p:ext uri="{BB962C8B-B14F-4D97-AF65-F5344CB8AC3E}">
        <p14:creationId xmlns:p14="http://schemas.microsoft.com/office/powerpoint/2010/main" val="1821376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6D247-3BC3-4F51-BE2B-1AF33513C62F}" type="datetime5">
              <a:rPr lang="en-GB" altLang="en-US"/>
              <a:pPr>
                <a:defRPr/>
              </a:pPr>
              <a:t>1-Jul-21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3653B90-0B96-42B8-AA58-6EFA474C1A0B}" type="slidenum">
              <a:rPr lang="en-GB" altLang="en-US"/>
              <a:pPr>
                <a:defRPr/>
              </a:pPr>
              <a:t>‹#›</a:t>
            </a:fld>
            <a:endParaRPr lang="en-GB" altLang="en-US"/>
          </a:p>
        </p:txBody>
      </p:sp>
    </p:spTree>
    <p:extLst>
      <p:ext uri="{BB962C8B-B14F-4D97-AF65-F5344CB8AC3E}">
        <p14:creationId xmlns:p14="http://schemas.microsoft.com/office/powerpoint/2010/main" val="2657389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2D7E9D4-7E9B-44B3-970E-1ACA7898BB17}" type="datetime5">
              <a:rPr lang="en-GB" altLang="en-US"/>
              <a:pPr>
                <a:defRPr/>
              </a:pPr>
              <a:t>1-Jul-21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E9283652-46E1-4FDA-8E4E-735E6A0FC7B1}" type="slidenum">
              <a:rPr lang="en-GB" altLang="en-US"/>
              <a:pPr>
                <a:defRPr/>
              </a:pPr>
              <a:t>‹#›</a:t>
            </a:fld>
            <a:endParaRPr lang="en-GB" altLang="en-US"/>
          </a:p>
        </p:txBody>
      </p:sp>
    </p:spTree>
    <p:extLst>
      <p:ext uri="{BB962C8B-B14F-4D97-AF65-F5344CB8AC3E}">
        <p14:creationId xmlns:p14="http://schemas.microsoft.com/office/powerpoint/2010/main" val="2864149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558862C-69BC-4178-85A7-FDAA73F1F0CE}" type="datetime5">
              <a:rPr lang="en-GB" altLang="en-US"/>
              <a:pPr>
                <a:defRPr/>
              </a:pPr>
              <a:t>1-Jul-21</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D9AAE7DF-5AA6-4285-A7BA-E2DD1093DC2F}" type="slidenum">
              <a:rPr lang="en-GB" altLang="en-US"/>
              <a:pPr>
                <a:defRPr/>
              </a:pPr>
              <a:t>‹#›</a:t>
            </a:fld>
            <a:endParaRPr lang="en-GB" altLang="en-US"/>
          </a:p>
        </p:txBody>
      </p:sp>
    </p:spTree>
    <p:extLst>
      <p:ext uri="{BB962C8B-B14F-4D97-AF65-F5344CB8AC3E}">
        <p14:creationId xmlns:p14="http://schemas.microsoft.com/office/powerpoint/2010/main" val="3745373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8835FF5D-36B8-49AF-B3E7-4C341A040ECD}" type="datetime5">
              <a:rPr lang="en-GB" altLang="en-US"/>
              <a:pPr>
                <a:defRPr/>
              </a:pPr>
              <a:t>1-Jul-21</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A4160757-191A-40DB-958B-EE193E66FCC1}" type="slidenum">
              <a:rPr lang="en-GB" altLang="en-US"/>
              <a:pPr>
                <a:defRPr/>
              </a:pPr>
              <a:t>‹#›</a:t>
            </a:fld>
            <a:endParaRPr lang="en-GB" altLang="en-US"/>
          </a:p>
        </p:txBody>
      </p:sp>
    </p:spTree>
    <p:extLst>
      <p:ext uri="{BB962C8B-B14F-4D97-AF65-F5344CB8AC3E}">
        <p14:creationId xmlns:p14="http://schemas.microsoft.com/office/powerpoint/2010/main" val="2853099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16E7110-AA74-44DA-B186-B6742BE782FF}" type="datetime5">
              <a:rPr lang="en-GB" altLang="en-US"/>
              <a:pPr>
                <a:defRPr/>
              </a:pPr>
              <a:t>1-Jul-21</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487355C8-947F-4542-A26D-82D1483339D9}" type="slidenum">
              <a:rPr lang="en-GB" altLang="en-US"/>
              <a:pPr>
                <a:defRPr/>
              </a:pPr>
              <a:t>‹#›</a:t>
            </a:fld>
            <a:endParaRPr lang="en-GB" altLang="en-US"/>
          </a:p>
        </p:txBody>
      </p:sp>
    </p:spTree>
    <p:extLst>
      <p:ext uri="{BB962C8B-B14F-4D97-AF65-F5344CB8AC3E}">
        <p14:creationId xmlns:p14="http://schemas.microsoft.com/office/powerpoint/2010/main" val="442839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9C2235-8347-4560-98AA-3A5D6D9CECCB}" type="datetime5">
              <a:rPr lang="en-GB" altLang="en-US"/>
              <a:pPr>
                <a:defRPr/>
              </a:pPr>
              <a:t>1-Jul-21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238CC7BC-24AB-4D7C-96D0-A77883225069}" type="slidenum">
              <a:rPr lang="en-GB" altLang="en-US"/>
              <a:pPr>
                <a:defRPr/>
              </a:pPr>
              <a:t>‹#›</a:t>
            </a:fld>
            <a:endParaRPr lang="en-GB" altLang="en-US"/>
          </a:p>
        </p:txBody>
      </p:sp>
    </p:spTree>
    <p:extLst>
      <p:ext uri="{BB962C8B-B14F-4D97-AF65-F5344CB8AC3E}">
        <p14:creationId xmlns:p14="http://schemas.microsoft.com/office/powerpoint/2010/main" val="3468254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17AEB0BB-394D-45BC-B175-BEDFB693F1CC}" type="datetime5">
              <a:rPr lang="en-GB" altLang="en-US"/>
              <a:pPr>
                <a:defRPr/>
              </a:pPr>
              <a:t>1-Jul-21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F3413DF-07FD-41E5-91DD-58163E0D2B70}" type="slidenum">
              <a:rPr lang="en-GB" altLang="en-US"/>
              <a:pPr>
                <a:defRPr/>
              </a:pPr>
              <a:t>‹#›</a:t>
            </a:fld>
            <a:endParaRPr lang="en-GB" altLang="en-US"/>
          </a:p>
        </p:txBody>
      </p:sp>
    </p:spTree>
    <p:extLst>
      <p:ext uri="{BB962C8B-B14F-4D97-AF65-F5344CB8AC3E}">
        <p14:creationId xmlns:p14="http://schemas.microsoft.com/office/powerpoint/2010/main" val="997917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2BC1239-647F-47D9-8F9F-D8B057BD9E74}" type="datetime5">
              <a:rPr lang="en-GB" altLang="en-US"/>
              <a:pPr>
                <a:defRPr/>
              </a:pPr>
              <a:t>1-Jul-21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7991AC-C46B-4D69-B679-B8F8DF608475}" type="slidenum">
              <a:rPr lang="en-GB" altLang="en-US"/>
              <a:pPr>
                <a:defRPr/>
              </a:pPr>
              <a:t>‹#›</a:t>
            </a:fld>
            <a:endParaRPr lang="en-GB" altLang="en-US"/>
          </a:p>
        </p:txBody>
      </p:sp>
    </p:spTree>
    <p:extLst>
      <p:ext uri="{BB962C8B-B14F-4D97-AF65-F5344CB8AC3E}">
        <p14:creationId xmlns:p14="http://schemas.microsoft.com/office/powerpoint/2010/main" val="4828696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0A8EA97-EC81-4C78-90BD-5FAF69C7D9D6}" type="datetime5">
              <a:rPr lang="en-GB" altLang="en-US"/>
              <a:pPr>
                <a:defRPr/>
              </a:pPr>
              <a:t>1-Jul-21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70CB5D6-900C-467D-9494-2C6EF2DB116B}" type="slidenum">
              <a:rPr lang="en-GB" altLang="en-US"/>
              <a:pPr>
                <a:defRPr/>
              </a:pPr>
              <a:t>‹#›</a:t>
            </a:fld>
            <a:endParaRPr lang="en-GB" altLang="en-US"/>
          </a:p>
        </p:txBody>
      </p:sp>
    </p:spTree>
    <p:extLst>
      <p:ext uri="{BB962C8B-B14F-4D97-AF65-F5344CB8AC3E}">
        <p14:creationId xmlns:p14="http://schemas.microsoft.com/office/powerpoint/2010/main" val="411823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136088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1F62C65-39E1-4B27-BACA-4E439B28D2AC}" type="datetime5">
              <a:rPr lang="en-GB" altLang="en-US"/>
              <a:pPr>
                <a:defRPr/>
              </a:pPr>
              <a:t>1-Jul-21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2670149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44CE64D-B130-4269-8E89-1642E10BD61E}" type="datetime5">
              <a:rPr lang="en-GB" altLang="en-US"/>
              <a:pPr>
                <a:defRPr/>
              </a:pPr>
              <a:t>1-Jul-21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2538704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7E611864-3D1F-4ACF-B341-E926F5DCCABE}" type="datetime5">
              <a:rPr lang="en-GB" altLang="en-US"/>
              <a:pPr>
                <a:defRPr/>
              </a:pPr>
              <a:t>1-Jul-21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18973496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8" y="1841501"/>
            <a:ext cx="527261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841501"/>
            <a:ext cx="5272616"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854ECB8A-B64D-405F-BD9E-54DFCDC0A62F}" type="datetime5">
              <a:rPr lang="en-GB" altLang="en-US"/>
              <a:pPr>
                <a:defRPr/>
              </a:pPr>
              <a:t>1-Jul-21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94935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519B21C7-90D4-4109-9D59-34CE8B53061D}" type="datetime5">
              <a:rPr lang="en-GB" altLang="en-US"/>
              <a:pPr>
                <a:defRPr/>
              </a:pPr>
              <a:t>1-Jul-21</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11087527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2507D62-2E0F-4659-9223-078400D8DB24}" type="datetime5">
              <a:rPr lang="en-GB" altLang="en-US"/>
              <a:pPr>
                <a:defRPr/>
              </a:pPr>
              <a:t>1-Jul-21</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28217817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16ACBF07-76A7-42DD-B419-0B89F19E17C6}" type="datetime5">
              <a:rPr lang="en-GB" altLang="en-US"/>
              <a:pPr>
                <a:defRPr/>
              </a:pPr>
              <a:t>1-Jul-21</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1837753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45722E38-8FAC-4D14-961C-4C066D372BA9}" type="datetime5">
              <a:rPr lang="en-GB" altLang="en-US"/>
              <a:pPr>
                <a:defRPr/>
              </a:pPr>
              <a:t>1-Jul-21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38780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69A62C-6728-4026-BF62-C3CF0E69D8F8}" type="datetime5">
              <a:rPr lang="en-GB" altLang="en-US"/>
              <a:pPr>
                <a:defRPr/>
              </a:pPr>
              <a:t>1-Jul-21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769152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623C61F-2824-4F4D-BDD4-86F82BFFC9EA}" type="datetime5">
              <a:rPr lang="en-GB" altLang="en-US"/>
              <a:pPr>
                <a:defRPr/>
              </a:pPr>
              <a:t>1-Jul-21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92011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662690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2052" y="827089"/>
            <a:ext cx="2686049"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859184"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C383FD9-BE42-4524-BC44-43BA0B21D95C}" type="datetime5">
              <a:rPr lang="en-GB" altLang="en-US"/>
              <a:pPr>
                <a:defRPr/>
              </a:pPr>
              <a:t>1-Jul-21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1610950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68" y="827088"/>
            <a:ext cx="9692217"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719668" y="1841501"/>
            <a:ext cx="527261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841501"/>
            <a:ext cx="5272616"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pPr>
                <a:defRPr/>
              </a:pPr>
              <a:t>1-Jul-21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479970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26BB37D1-B526-4A12-B522-9ACF850D66D3}" type="datetime5">
              <a:rPr lang="en-GB" altLang="en-US"/>
              <a:pPr>
                <a:defRPr/>
              </a:pPr>
              <a:t>1-Jul-21</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1347672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BF94E182-0736-4C90-B644-72F50D7AD7EA}" type="datetime5">
              <a:rPr lang="en-GB" altLang="en-US"/>
              <a:pPr>
                <a:defRPr/>
              </a:pPr>
              <a:t>1-Jul-21</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29858080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97E5E44-892B-4624-9162-AA4ABE1B5D45}" type="datetime5">
              <a:rPr lang="en-GB" altLang="en-US"/>
              <a:pPr>
                <a:defRPr/>
              </a:pPr>
              <a:t>1-Jul-21</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254841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4318001"/>
            <a:ext cx="4743451"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4318001"/>
            <a:ext cx="474556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14DED269-531F-46EF-ADF5-668B538D50ED}" type="datetime5">
              <a:rPr lang="en-GB" altLang="en-US"/>
              <a:pPr>
                <a:defRPr/>
              </a:pPr>
              <a:t>1-Jul-21</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42618049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239B6EC9-FFB2-4844-B405-8661D25A9B02}" type="datetime5">
              <a:rPr lang="en-GB" altLang="en-US"/>
              <a:pPr>
                <a:defRPr/>
              </a:pPr>
              <a:t>1-Jul-21</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466148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C412CDD2-7795-41F7-BED0-896539BC2D16}" type="datetime5">
              <a:rPr lang="en-GB" altLang="en-US"/>
              <a:pPr>
                <a:defRPr/>
              </a:pPr>
              <a:t>1-Jul-21</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40963355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85049B07-8CE6-4BB9-A676-AE2DFF8DFEB5}" type="datetime5">
              <a:rPr lang="en-GB" altLang="en-US"/>
              <a:pPr>
                <a:defRPr/>
              </a:pPr>
              <a:t>1-Jul-21</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7636297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DF0A53BC-E0BB-4024-B340-836D966FBE42}" type="datetime5">
              <a:rPr lang="en-GB" altLang="en-US"/>
              <a:pPr>
                <a:defRPr/>
              </a:pPr>
              <a:t>1-Jul-21</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1991814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7096466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3C52A133-B09F-47AC-ABA3-320928569CEE}" type="datetime5">
              <a:rPr lang="en-GB" altLang="en-US"/>
              <a:pPr>
                <a:defRPr/>
              </a:pPr>
              <a:t>1-Jul-21</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7013083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A3D9A31-1E3F-42E0-8958-0635136613F4}" type="datetime5">
              <a:rPr lang="en-GB" altLang="en-US"/>
              <a:pPr>
                <a:defRPr/>
              </a:pPr>
              <a:t>1-Jul-21</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8931922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2997201"/>
            <a:ext cx="242146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2997201"/>
            <a:ext cx="7067551"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0AD457B-D2F6-47D7-8146-3EBDE15E78A9}" type="datetime5">
              <a:rPr lang="en-GB" altLang="en-US"/>
              <a:pPr>
                <a:defRPr/>
              </a:pPr>
              <a:t>1-Jul-21</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312333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pPr>
                <a:defRPr/>
              </a:pPr>
              <a:t>1-Jul-21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2581766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pPr>
                <a:defRPr/>
              </a:pPr>
              <a:t>1-Jul-21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188096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pPr>
                <a:defRPr/>
              </a:pPr>
              <a:t>1-Jul-21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269442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4.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4E364F3C-9566-4DFE-9A30-1F3C65AB46A3}"/>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719668" y="2997200"/>
            <a:ext cx="969221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721784" y="4318001"/>
            <a:ext cx="9692216"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pPr>
                <a:defRPr/>
              </a:pPr>
              <a:t>1-Jul-21</a:t>
            </a:fld>
            <a:endParaRPr lang="en-GB" altLang="en-US"/>
          </a:p>
        </p:txBody>
      </p:sp>
      <p:sp>
        <p:nvSpPr>
          <p:cNvPr id="147465" name="Rectangle 9"/>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8D5789EF-E7FD-46F3-B561-E0303F0F5FEE}"/>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16195383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pPr>
                <a:defRPr/>
              </a:pPr>
              <a:t>1-Jul-21</a:t>
            </a:fld>
            <a:endParaRPr lang="en-GB" altLang="en-US"/>
          </a:p>
        </p:txBody>
      </p:sp>
      <p:sp>
        <p:nvSpPr>
          <p:cNvPr id="102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233198C7-C3D9-4B65-9C75-9FC2C089F331}"/>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89542394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272" name="Rectangle 8"/>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D0AC29F-DC23-40A4-90C3-B79A2E2E468C}" type="datetime5">
              <a:rPr lang="en-GB" altLang="en-US"/>
              <a:pPr>
                <a:defRPr/>
              </a:pPr>
              <a:t>1-Jul-21</a:t>
            </a:fld>
            <a:endParaRPr lang="en-GB" altLang="en-US"/>
          </a:p>
        </p:txBody>
      </p:sp>
      <p:sp>
        <p:nvSpPr>
          <p:cNvPr id="11273" name="Rectangle 9"/>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A52176FC-3097-4065-ABE4-7E9C5A3F3358}" type="slidenum">
              <a:rPr lang="en-GB" altLang="en-US"/>
              <a:pPr>
                <a:defRPr/>
              </a:pPr>
              <a:t>‹#›</a:t>
            </a:fld>
            <a:endParaRPr lang="en-GB" altLang="en-US"/>
          </a:p>
        </p:txBody>
      </p:sp>
      <p:sp>
        <p:nvSpPr>
          <p:cNvPr id="2055" name="Text Box 10"/>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77397F12-7BCC-4320-B53D-F19909BB0252}"/>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40308982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719668" y="1841501"/>
            <a:ext cx="1074843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4453"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AAFAC7BC-B357-488D-B8E0-02023C08D04B}" type="datetime5">
              <a:rPr lang="en-GB" altLang="en-US"/>
              <a:pPr>
                <a:defRPr/>
              </a:pPr>
              <a:t>1-Jul-21</a:t>
            </a:fld>
            <a:endParaRPr lang="en-GB" altLang="en-US"/>
          </a:p>
        </p:txBody>
      </p:sp>
      <p:sp>
        <p:nvSpPr>
          <p:cNvPr id="104457" name="Rectangle 9"/>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586F977D-A3DF-4917-A74B-682FDBEC3D33}"/>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69726508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719668" y="2997200"/>
            <a:ext cx="969221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61797"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6148" name="Rectangle 8"/>
          <p:cNvSpPr>
            <a:spLocks noGrp="1" noChangeArrowheads="1"/>
          </p:cNvSpPr>
          <p:nvPr>
            <p:ph type="body" idx="1"/>
          </p:nvPr>
        </p:nvSpPr>
        <p:spPr bwMode="auto">
          <a:xfrm>
            <a:off x="719668" y="4318001"/>
            <a:ext cx="9692217"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61801" name="Rectangle 9"/>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60C7A9B-FC7E-45EF-A686-1CFE27CFC76E}" type="datetime5">
              <a:rPr lang="en-GB" altLang="en-US"/>
              <a:pPr>
                <a:defRPr/>
              </a:pPr>
              <a:t>1-Jul-21</a:t>
            </a:fld>
            <a:endParaRPr lang="en-GB" altLang="en-US"/>
          </a:p>
        </p:txBody>
      </p:sp>
      <p:sp>
        <p:nvSpPr>
          <p:cNvPr id="161802" name="Rectangle 10"/>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DCD6CBA6-F92A-4E00-BFA3-50CDC98AC74D}"/>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0967868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networkrailstandards/ViewDocument.aspx?type=standard&amp;id=33061&amp;docid=1&amp;refno=NB+19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140F2B-CF17-494F-BA14-0FCC6E9E0F73}"/>
              </a:ext>
            </a:extLst>
          </p:cNvPr>
          <p:cNvSpPr>
            <a:spLocks noGrp="1"/>
          </p:cNvSpPr>
          <p:nvPr>
            <p:ph type="sldNum" sz="quarter" idx="15"/>
          </p:nvPr>
        </p:nvSpPr>
        <p:spPr/>
        <p:txBody>
          <a:bodyPr/>
          <a:lstStyle/>
          <a:p>
            <a:fld id="{229EAAAC-928A-40C1-AC39-D34FD1799CA9}" type="slidenum">
              <a:rPr lang="en-GB" smtClean="0"/>
              <a:pPr/>
              <a:t>1</a:t>
            </a:fld>
            <a:endParaRPr lang="en-GB"/>
          </a:p>
        </p:txBody>
      </p:sp>
      <p:sp>
        <p:nvSpPr>
          <p:cNvPr id="3" name="Text Placeholder 2">
            <a:extLst>
              <a:ext uri="{FF2B5EF4-FFF2-40B4-BE49-F238E27FC236}">
                <a16:creationId xmlns:a16="http://schemas.microsoft.com/office/drawing/2014/main" id="{A5C4C2BE-9C68-41C1-A5DE-5A69F529213E}"/>
              </a:ext>
            </a:extLst>
          </p:cNvPr>
          <p:cNvSpPr>
            <a:spLocks noGrp="1"/>
          </p:cNvSpPr>
          <p:nvPr>
            <p:ph type="body" sz="quarter" idx="10"/>
          </p:nvPr>
        </p:nvSpPr>
        <p:spPr/>
        <p:txBody>
          <a:bodyPr/>
          <a:lstStyle/>
          <a:p>
            <a:endParaRPr lang="en-GB" sz="3600" b="1" i="1">
              <a:solidFill>
                <a:srgbClr val="054B6B"/>
              </a:solidFill>
              <a:latin typeface="Arial"/>
              <a:ea typeface="+mj-ea"/>
              <a:cs typeface="+mj-cs"/>
            </a:endParaRPr>
          </a:p>
          <a:p>
            <a:r>
              <a:rPr lang="en-GB" sz="3600" b="1" i="1">
                <a:solidFill>
                  <a:srgbClr val="054B6B"/>
                </a:solidFill>
                <a:latin typeface="Arial"/>
                <a:ea typeface="+mj-ea"/>
                <a:cs typeface="+mj-cs"/>
              </a:rPr>
              <a:t>Signalling Shared Learning 21/01</a:t>
            </a:r>
          </a:p>
          <a:p>
            <a:pPr lvl="0" fontAlgn="base">
              <a:lnSpc>
                <a:spcPct val="100000"/>
              </a:lnSpc>
              <a:spcBef>
                <a:spcPct val="20000"/>
              </a:spcBef>
              <a:spcAft>
                <a:spcPct val="0"/>
              </a:spcAft>
              <a:buClr>
                <a:srgbClr val="A5CDDC"/>
              </a:buClr>
              <a:buSzPct val="50000"/>
            </a:pPr>
            <a:r>
              <a:rPr lang="en-GB" sz="3600">
                <a:solidFill>
                  <a:srgbClr val="054B6B"/>
                </a:solidFill>
                <a:latin typeface="Arial"/>
                <a:cs typeface="+mn-cs"/>
              </a:rPr>
              <a:t>Jan 2021 </a:t>
            </a:r>
          </a:p>
          <a:p>
            <a:pPr lvl="0" fontAlgn="base">
              <a:lnSpc>
                <a:spcPct val="100000"/>
              </a:lnSpc>
              <a:spcBef>
                <a:spcPct val="20000"/>
              </a:spcBef>
              <a:spcAft>
                <a:spcPct val="0"/>
              </a:spcAft>
              <a:buClr>
                <a:srgbClr val="A5CDDC"/>
              </a:buClr>
              <a:buSzPct val="50000"/>
            </a:pPr>
            <a:r>
              <a:rPr lang="en-GB" sz="3600">
                <a:solidFill>
                  <a:srgbClr val="054B6B"/>
                </a:solidFill>
                <a:latin typeface="Arial"/>
                <a:cs typeface="+mn-cs"/>
              </a:rPr>
              <a:t>– June 2021</a:t>
            </a:r>
          </a:p>
          <a:p>
            <a:endParaRPr lang="en-GB"/>
          </a:p>
        </p:txBody>
      </p:sp>
    </p:spTree>
    <p:extLst>
      <p:ext uri="{BB962C8B-B14F-4D97-AF65-F5344CB8AC3E}">
        <p14:creationId xmlns:p14="http://schemas.microsoft.com/office/powerpoint/2010/main" val="1480427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6"/>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1FC098CA-AC0E-4059-B4F8-AFA4EFDD5A09}" type="slidenum">
              <a:rPr lang="en-GB" altLang="en-US" sz="800">
                <a:solidFill>
                  <a:srgbClr val="054B6B"/>
                </a:solidFill>
              </a:rPr>
              <a:pPr fontAlgn="base">
                <a:spcBef>
                  <a:spcPct val="0"/>
                </a:spcBef>
                <a:spcAft>
                  <a:spcPct val="0"/>
                </a:spcAft>
              </a:pPr>
              <a:t>10</a:t>
            </a:fld>
            <a:endParaRPr lang="en-GB" altLang="en-US" sz="800">
              <a:solidFill>
                <a:srgbClr val="054B6B"/>
              </a:solidFill>
            </a:endParaRPr>
          </a:p>
        </p:txBody>
      </p:sp>
      <p:sp>
        <p:nvSpPr>
          <p:cNvPr id="14339" name="Date Placeholder 5"/>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795EF7E9-4AD1-4BFE-9FE1-B4BA3411A7EA}" type="datetime5">
              <a:rPr lang="en-GB" altLang="en-US" sz="800">
                <a:solidFill>
                  <a:srgbClr val="054B6B"/>
                </a:solidFill>
              </a:rPr>
              <a:pPr fontAlgn="base">
                <a:spcAft>
                  <a:spcPct val="0"/>
                </a:spcAft>
              </a:pPr>
              <a:t>1-Jul-21</a:t>
            </a:fld>
            <a:endParaRPr lang="en-GB" altLang="en-US" sz="800">
              <a:solidFill>
                <a:srgbClr val="054B6B"/>
              </a:solidFill>
            </a:endParaRPr>
          </a:p>
        </p:txBody>
      </p:sp>
      <p:sp>
        <p:nvSpPr>
          <p:cNvPr id="14341" name="Rectangle 2"/>
          <p:cNvSpPr>
            <a:spLocks noGrp="1" noChangeArrowheads="1"/>
          </p:cNvSpPr>
          <p:nvPr>
            <p:ph type="title" idx="4294967295"/>
          </p:nvPr>
        </p:nvSpPr>
        <p:spPr>
          <a:xfrm>
            <a:off x="338138" y="626124"/>
            <a:ext cx="9693275" cy="431800"/>
          </a:xfrm>
          <a:prstGeom prst="rect">
            <a:avLst/>
          </a:prstGeom>
        </p:spPr>
        <p:txBody>
          <a:bodyPr/>
          <a:lstStyle/>
          <a:p>
            <a:r>
              <a:rPr lang="en-GB" altLang="en-US" sz="2800" b="1" i="1">
                <a:solidFill>
                  <a:srgbClr val="054B6B"/>
                </a:solidFill>
              </a:rPr>
              <a:t>Electric lock face</a:t>
            </a:r>
            <a:endParaRPr lang="en-GB" altLang="en-US" sz="2800" b="1" i="1">
              <a:solidFill>
                <a:srgbClr val="054B6B"/>
              </a:solidFill>
              <a:latin typeface="Arial"/>
            </a:endParaRPr>
          </a:p>
        </p:txBody>
      </p:sp>
      <p:sp>
        <p:nvSpPr>
          <p:cNvPr id="14342" name="Rectangle 3"/>
          <p:cNvSpPr>
            <a:spLocks noGrp="1" noChangeArrowheads="1"/>
          </p:cNvSpPr>
          <p:nvPr>
            <p:ph type="body" sz="half" idx="4294967295"/>
          </p:nvPr>
        </p:nvSpPr>
        <p:spPr>
          <a:xfrm>
            <a:off x="402730" y="1281143"/>
            <a:ext cx="4064996" cy="1614456"/>
          </a:xfrm>
          <a:prstGeom prst="rect">
            <a:avLst/>
          </a:prstGeom>
        </p:spPr>
        <p:txBody>
          <a:bodyPr/>
          <a:lstStyle/>
          <a:p>
            <a:pPr marL="0" indent="0" eaLnBrk="1" hangingPunct="1">
              <a:buNone/>
            </a:pPr>
            <a:r>
              <a:rPr lang="en-GB" altLang="en-US" sz="1200" b="1">
                <a:solidFill>
                  <a:schemeClr val="tx2"/>
                </a:solidFill>
                <a:latin typeface="+mj-lt"/>
                <a:ea typeface="+mj-ea"/>
                <a:cs typeface="+mj-cs"/>
              </a:rPr>
              <a:t>Background</a:t>
            </a:r>
          </a:p>
          <a:p>
            <a:pPr marL="0" indent="0">
              <a:buNone/>
            </a:pPr>
            <a:r>
              <a:rPr lang="en-GB" altLang="en-US" sz="1200">
                <a:solidFill>
                  <a:schemeClr val="tx2"/>
                </a:solidFill>
                <a:latin typeface="+mj-lt"/>
                <a:ea typeface="+mj-ea"/>
                <a:cs typeface="+mj-cs"/>
              </a:rPr>
              <a:t>After commissioning of a new </a:t>
            </a:r>
            <a:r>
              <a:rPr lang="en-GB" altLang="en-US" sz="1200" err="1">
                <a:solidFill>
                  <a:schemeClr val="tx2"/>
                </a:solidFill>
                <a:latin typeface="+mj-lt"/>
                <a:ea typeface="+mj-ea"/>
                <a:cs typeface="+mj-cs"/>
              </a:rPr>
              <a:t>tokenless</a:t>
            </a:r>
            <a:r>
              <a:rPr lang="en-GB" altLang="en-US" sz="1200">
                <a:solidFill>
                  <a:schemeClr val="tx2"/>
                </a:solidFill>
                <a:latin typeface="+mj-lt"/>
                <a:ea typeface="+mj-ea"/>
                <a:cs typeface="+mj-cs"/>
              </a:rPr>
              <a:t> block system, the lead tester discovered that a signal lever could be put straight back into the frame without being held in the “check” position. The cause was a worn lock blade, allowing it to force the gravity held lock dog up and clear of the lock face. The same issue was then found with a second signal the following night.</a:t>
            </a:r>
          </a:p>
          <a:p>
            <a:pPr eaLnBrk="1" hangingPunct="1"/>
            <a:endParaRPr lang="en-GB" altLang="en-US" sz="1200">
              <a:solidFill>
                <a:schemeClr val="tx2"/>
              </a:solidFill>
              <a:latin typeface="+mj-lt"/>
              <a:ea typeface="+mj-ea"/>
              <a:cs typeface="+mj-cs"/>
            </a:endParaRPr>
          </a:p>
        </p:txBody>
      </p:sp>
      <p:sp>
        <p:nvSpPr>
          <p:cNvPr id="2" name="Rectangle 1">
            <a:extLst>
              <a:ext uri="{FF2B5EF4-FFF2-40B4-BE49-F238E27FC236}">
                <a16:creationId xmlns:a16="http://schemas.microsoft.com/office/drawing/2014/main" id="{45980803-CF47-4705-8AC9-1CE96706D5F2}"/>
              </a:ext>
            </a:extLst>
          </p:cNvPr>
          <p:cNvSpPr/>
          <p:nvPr/>
        </p:nvSpPr>
        <p:spPr>
          <a:xfrm>
            <a:off x="6253351" y="1281143"/>
            <a:ext cx="4103616" cy="1107996"/>
          </a:xfrm>
          <a:prstGeom prst="rect">
            <a:avLst/>
          </a:prstGeom>
        </p:spPr>
        <p:txBody>
          <a:bodyPr wrap="square">
            <a:spAutoFit/>
          </a:bodyPr>
          <a:lstStyle/>
          <a:p>
            <a:pPr fontAlgn="base">
              <a:lnSpc>
                <a:spcPct val="150000"/>
              </a:lnSpc>
              <a:spcBef>
                <a:spcPct val="0"/>
              </a:spcBef>
              <a:spcAft>
                <a:spcPct val="0"/>
              </a:spcAft>
            </a:pPr>
            <a:r>
              <a:rPr lang="en-GB" altLang="en-US" sz="1200" b="1">
                <a:solidFill>
                  <a:srgbClr val="054B6B"/>
                </a:solidFill>
                <a:latin typeface="Arial" charset="0"/>
              </a:rPr>
              <a:t>Key Learning</a:t>
            </a:r>
          </a:p>
          <a:p>
            <a:pPr fontAlgn="base">
              <a:spcBef>
                <a:spcPct val="0"/>
              </a:spcBef>
              <a:spcAft>
                <a:spcPct val="0"/>
              </a:spcAft>
            </a:pPr>
            <a:r>
              <a:rPr lang="en-GB" altLang="en-US" sz="1200">
                <a:solidFill>
                  <a:schemeClr val="tx2"/>
                </a:solidFill>
                <a:latin typeface="+mj-lt"/>
                <a:ea typeface="+mj-ea"/>
                <a:cs typeface="+mj-cs"/>
              </a:rPr>
              <a:t>The testing process should follow the maintenance procedure which should highlight any issues.</a:t>
            </a:r>
          </a:p>
          <a:p>
            <a:pPr fontAlgn="base">
              <a:spcBef>
                <a:spcPct val="0"/>
              </a:spcBef>
              <a:spcAft>
                <a:spcPct val="0"/>
              </a:spcAft>
            </a:pPr>
            <a:r>
              <a:rPr lang="en-GB" altLang="en-US" sz="1200">
                <a:solidFill>
                  <a:schemeClr val="tx2"/>
                </a:solidFill>
                <a:latin typeface="+mj-lt"/>
                <a:ea typeface="+mj-ea"/>
                <a:cs typeface="+mj-cs"/>
              </a:rPr>
              <a:t>Guidance given in SMS/LV21 service B should reveal any issues.</a:t>
            </a:r>
          </a:p>
        </p:txBody>
      </p:sp>
      <p:pic>
        <p:nvPicPr>
          <p:cNvPr id="7" name="Picture 6" descr="A picture containing outdoor&#10;&#10;Description automatically generated">
            <a:extLst>
              <a:ext uri="{FF2B5EF4-FFF2-40B4-BE49-F238E27FC236}">
                <a16:creationId xmlns:a16="http://schemas.microsoft.com/office/drawing/2014/main" id="{5DC996AD-DC89-48D7-B1A2-EB694592D3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715" t="6531" b="2205"/>
          <a:stretch/>
        </p:blipFill>
        <p:spPr>
          <a:xfrm>
            <a:off x="463011" y="3043290"/>
            <a:ext cx="3944433" cy="3203333"/>
          </a:xfrm>
          <a:prstGeom prst="rect">
            <a:avLst/>
          </a:prstGeom>
        </p:spPr>
      </p:pic>
      <p:pic>
        <p:nvPicPr>
          <p:cNvPr id="8" name="Picture 7" descr="A picture containing ground, orange, tool&#10;&#10;Description automatically generated">
            <a:extLst>
              <a:ext uri="{FF2B5EF4-FFF2-40B4-BE49-F238E27FC236}">
                <a16:creationId xmlns:a16="http://schemas.microsoft.com/office/drawing/2014/main" id="{CB68B6C2-B45B-4944-B4AA-6FC0C333EB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26" t="23900" r="17761" b="14860"/>
          <a:stretch/>
        </p:blipFill>
        <p:spPr>
          <a:xfrm>
            <a:off x="6347531" y="3043290"/>
            <a:ext cx="4103616" cy="3188586"/>
          </a:xfrm>
          <a:prstGeom prst="rect">
            <a:avLst/>
          </a:prstGeom>
        </p:spPr>
      </p:pic>
    </p:spTree>
    <p:extLst>
      <p:ext uri="{BB962C8B-B14F-4D97-AF65-F5344CB8AC3E}">
        <p14:creationId xmlns:p14="http://schemas.microsoft.com/office/powerpoint/2010/main" val="2376745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6"/>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1FC098CA-AC0E-4059-B4F8-AFA4EFDD5A09}" type="slidenum">
              <a:rPr lang="en-GB" altLang="en-US" sz="800">
                <a:solidFill>
                  <a:srgbClr val="054B6B"/>
                </a:solidFill>
              </a:rPr>
              <a:pPr fontAlgn="base">
                <a:spcBef>
                  <a:spcPct val="0"/>
                </a:spcBef>
                <a:spcAft>
                  <a:spcPct val="0"/>
                </a:spcAft>
              </a:pPr>
              <a:t>11</a:t>
            </a:fld>
            <a:endParaRPr lang="en-GB" altLang="en-US" sz="800">
              <a:solidFill>
                <a:srgbClr val="054B6B"/>
              </a:solidFill>
            </a:endParaRPr>
          </a:p>
        </p:txBody>
      </p:sp>
      <p:sp>
        <p:nvSpPr>
          <p:cNvPr id="14339" name="Date Placeholder 5"/>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795EF7E9-4AD1-4BFE-9FE1-B4BA3411A7EA}" type="datetime5">
              <a:rPr lang="en-GB" altLang="en-US" sz="800">
                <a:solidFill>
                  <a:srgbClr val="054B6B"/>
                </a:solidFill>
              </a:rPr>
              <a:pPr fontAlgn="base">
                <a:spcAft>
                  <a:spcPct val="0"/>
                </a:spcAft>
              </a:pPr>
              <a:t>1-Jul-21</a:t>
            </a:fld>
            <a:endParaRPr lang="en-GB" altLang="en-US" sz="800">
              <a:solidFill>
                <a:srgbClr val="054B6B"/>
              </a:solidFill>
            </a:endParaRPr>
          </a:p>
        </p:txBody>
      </p:sp>
      <p:sp>
        <p:nvSpPr>
          <p:cNvPr id="14341" name="Rectangle 2"/>
          <p:cNvSpPr>
            <a:spLocks noGrp="1" noChangeArrowheads="1"/>
          </p:cNvSpPr>
          <p:nvPr>
            <p:ph type="title" idx="4294967295"/>
          </p:nvPr>
        </p:nvSpPr>
        <p:spPr>
          <a:xfrm>
            <a:off x="569495" y="594895"/>
            <a:ext cx="9693275" cy="431800"/>
          </a:xfrm>
          <a:prstGeom prst="rect">
            <a:avLst/>
          </a:prstGeom>
        </p:spPr>
        <p:txBody>
          <a:bodyPr/>
          <a:lstStyle/>
          <a:p>
            <a:r>
              <a:rPr lang="en-GB" altLang="en-US" sz="2800" b="1" i="1">
                <a:solidFill>
                  <a:srgbClr val="054B6B"/>
                </a:solidFill>
              </a:rPr>
              <a:t>Signal blank aspect</a:t>
            </a:r>
            <a:endParaRPr lang="en-GB" altLang="en-US" sz="2800" b="1" i="1">
              <a:solidFill>
                <a:srgbClr val="054B6B"/>
              </a:solidFill>
              <a:latin typeface="Arial"/>
            </a:endParaRPr>
          </a:p>
        </p:txBody>
      </p:sp>
      <p:sp>
        <p:nvSpPr>
          <p:cNvPr id="14342" name="Rectangle 3"/>
          <p:cNvSpPr>
            <a:spLocks noGrp="1" noChangeArrowheads="1"/>
          </p:cNvSpPr>
          <p:nvPr>
            <p:ph type="body" sz="half" idx="4294967295"/>
          </p:nvPr>
        </p:nvSpPr>
        <p:spPr>
          <a:xfrm>
            <a:off x="641684" y="1544387"/>
            <a:ext cx="10450759" cy="1238250"/>
          </a:xfrm>
          <a:prstGeom prst="rect">
            <a:avLst/>
          </a:prstGeom>
        </p:spPr>
        <p:txBody>
          <a:bodyPr/>
          <a:lstStyle/>
          <a:p>
            <a:pPr marL="0" indent="0" eaLnBrk="1" hangingPunct="1">
              <a:buNone/>
            </a:pPr>
            <a:r>
              <a:rPr lang="en-GB" altLang="en-US" sz="1200" b="1" dirty="0">
                <a:solidFill>
                  <a:schemeClr val="tx2"/>
                </a:solidFill>
              </a:rPr>
              <a:t>Background</a:t>
            </a:r>
          </a:p>
          <a:p>
            <a:pPr marL="0" indent="0">
              <a:buNone/>
            </a:pPr>
            <a:r>
              <a:rPr lang="en-GB" altLang="en-US" sz="1200" dirty="0">
                <a:solidFill>
                  <a:schemeClr val="tx2"/>
                </a:solidFill>
              </a:rPr>
              <a:t>During work to install new relays, terminals and fuses in a location case, a signal blanked out. This is believed to have been due to contact between the Location case terminals and the installer’s non-insulated tape measure.</a:t>
            </a:r>
          </a:p>
        </p:txBody>
      </p:sp>
      <p:sp>
        <p:nvSpPr>
          <p:cNvPr id="3" name="Rectangle 2">
            <a:extLst>
              <a:ext uri="{FF2B5EF4-FFF2-40B4-BE49-F238E27FC236}">
                <a16:creationId xmlns:a16="http://schemas.microsoft.com/office/drawing/2014/main" id="{B27D6C0C-E61F-4B79-966F-E6E47770434C}"/>
              </a:ext>
            </a:extLst>
          </p:cNvPr>
          <p:cNvSpPr/>
          <p:nvPr/>
        </p:nvSpPr>
        <p:spPr>
          <a:xfrm>
            <a:off x="641684" y="3048219"/>
            <a:ext cx="5125809" cy="2267287"/>
          </a:xfrm>
          <a:prstGeom prst="rect">
            <a:avLst/>
          </a:prstGeom>
        </p:spPr>
        <p:txBody>
          <a:bodyPr wrap="square">
            <a:spAutoFit/>
          </a:bodyPr>
          <a:lstStyle/>
          <a:p>
            <a:pPr lvl="0">
              <a:lnSpc>
                <a:spcPct val="90000"/>
              </a:lnSpc>
              <a:spcBef>
                <a:spcPts val="1000"/>
              </a:spcBef>
            </a:pPr>
            <a:r>
              <a:rPr lang="en-GB" altLang="en-US" sz="1200" b="1" dirty="0">
                <a:solidFill>
                  <a:srgbClr val="005172"/>
                </a:solidFill>
              </a:rPr>
              <a:t>Key Learning</a:t>
            </a:r>
          </a:p>
          <a:p>
            <a:pPr lvl="0">
              <a:lnSpc>
                <a:spcPct val="90000"/>
              </a:lnSpc>
              <a:spcBef>
                <a:spcPts val="1000"/>
              </a:spcBef>
            </a:pPr>
            <a:r>
              <a:rPr lang="en-GB" altLang="en-US" sz="1200" dirty="0">
                <a:solidFill>
                  <a:schemeClr val="tx2"/>
                </a:solidFill>
              </a:rPr>
              <a:t>Staff are reminded to follow NR’s Life Saving Rules, and have the correct tools for job. </a:t>
            </a:r>
          </a:p>
          <a:p>
            <a:pPr lvl="0">
              <a:lnSpc>
                <a:spcPct val="90000"/>
              </a:lnSpc>
              <a:spcBef>
                <a:spcPts val="1000"/>
              </a:spcBef>
            </a:pPr>
            <a:r>
              <a:rPr lang="en-GB" altLang="en-US" sz="1200" dirty="0">
                <a:solidFill>
                  <a:schemeClr val="tx2"/>
                </a:solidFill>
              </a:rPr>
              <a:t>Staff should be only be issued with insulated tape measures.</a:t>
            </a:r>
          </a:p>
          <a:p>
            <a:pPr lvl="0">
              <a:lnSpc>
                <a:spcPct val="90000"/>
              </a:lnSpc>
              <a:spcBef>
                <a:spcPts val="1000"/>
              </a:spcBef>
            </a:pPr>
            <a:r>
              <a:rPr lang="en-GB" altLang="en-US" sz="1200" dirty="0">
                <a:solidFill>
                  <a:schemeClr val="tx2"/>
                </a:solidFill>
              </a:rPr>
              <a:t>Projects should also consider a review of installer training, and carry out an increased risk assessment of works in operational equipment housings.</a:t>
            </a:r>
          </a:p>
          <a:p>
            <a:pPr lvl="0">
              <a:lnSpc>
                <a:spcPct val="90000"/>
              </a:lnSpc>
              <a:spcBef>
                <a:spcPts val="1000"/>
              </a:spcBef>
            </a:pPr>
            <a:r>
              <a:rPr lang="en-GB" altLang="en-US" sz="1200" dirty="0">
                <a:solidFill>
                  <a:schemeClr val="tx2"/>
                </a:solidFill>
              </a:rPr>
              <a:t>The use of non-insulated tapes and other tools can have much bigger consequences than causing short circuits, and can lead to significant electric shocks.</a:t>
            </a:r>
          </a:p>
        </p:txBody>
      </p:sp>
      <p:pic>
        <p:nvPicPr>
          <p:cNvPr id="1026" name="Picture 2">
            <a:extLst>
              <a:ext uri="{FF2B5EF4-FFF2-40B4-BE49-F238E27FC236}">
                <a16:creationId xmlns:a16="http://schemas.microsoft.com/office/drawing/2014/main" id="{A4287AD8-ADA9-452B-8E1E-EA2F997698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010"/>
          <a:stretch/>
        </p:blipFill>
        <p:spPr bwMode="auto">
          <a:xfrm>
            <a:off x="6568212" y="2957938"/>
            <a:ext cx="4524231" cy="1730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16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DA54ED-3032-49CB-BD1C-30DF5AE8BA3B}"/>
              </a:ext>
            </a:extLst>
          </p:cNvPr>
          <p:cNvSpPr>
            <a:spLocks noGrp="1"/>
          </p:cNvSpPr>
          <p:nvPr>
            <p:ph type="sldNum" sz="quarter" idx="15"/>
          </p:nvPr>
        </p:nvSpPr>
        <p:spPr/>
        <p:txBody>
          <a:bodyPr/>
          <a:lstStyle/>
          <a:p>
            <a:fld id="{229EAAAC-928A-40C1-AC39-D34FD1799CA9}" type="slidenum">
              <a:rPr lang="en-GB" smtClean="0"/>
              <a:pPr/>
              <a:t>12</a:t>
            </a:fld>
            <a:endParaRPr lang="en-GB"/>
          </a:p>
        </p:txBody>
      </p:sp>
      <p:sp>
        <p:nvSpPr>
          <p:cNvPr id="3" name="Rectangle 2">
            <a:extLst>
              <a:ext uri="{FF2B5EF4-FFF2-40B4-BE49-F238E27FC236}">
                <a16:creationId xmlns:a16="http://schemas.microsoft.com/office/drawing/2014/main" id="{9F848C69-03E3-46EF-BB27-0CA347729C24}"/>
              </a:ext>
            </a:extLst>
          </p:cNvPr>
          <p:cNvSpPr txBox="1">
            <a:spLocks noChangeArrowheads="1"/>
          </p:cNvSpPr>
          <p:nvPr/>
        </p:nvSpPr>
        <p:spPr bwMode="auto">
          <a:xfrm>
            <a:off x="1925054" y="1206768"/>
            <a:ext cx="852421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600" b="1" i="1" u="none" strike="noStrike" kern="1200" cap="none" spc="0" normalizeH="0" baseline="0" noProof="0">
                <a:ln>
                  <a:noFill/>
                </a:ln>
                <a:solidFill>
                  <a:srgbClr val="054B6B"/>
                </a:solidFill>
                <a:effectLst/>
                <a:uLnTx/>
                <a:uFillTx/>
                <a:latin typeface="Arial"/>
                <a:ea typeface="+mj-ea"/>
                <a:cs typeface="+mj-cs"/>
              </a:rPr>
              <a:t>Further Information</a:t>
            </a:r>
            <a:br>
              <a:rPr kumimoji="0" lang="en-GB" altLang="en-US" sz="3600" b="1" i="0" u="none" strike="noStrike" kern="1200" cap="none" spc="0" normalizeH="0" baseline="0" noProof="0">
                <a:ln>
                  <a:noFill/>
                </a:ln>
                <a:solidFill>
                  <a:srgbClr val="054B6B"/>
                </a:solidFill>
                <a:effectLst/>
                <a:uLnTx/>
                <a:uFillTx/>
                <a:latin typeface="Arial"/>
                <a:ea typeface="+mj-ea"/>
                <a:cs typeface="+mj-cs"/>
              </a:rPr>
            </a:br>
            <a:br>
              <a:rPr kumimoji="0" lang="en-GB" altLang="en-US" sz="3600" b="1" i="0" u="none" strike="noStrike" kern="1200" cap="none" spc="0" normalizeH="0" baseline="0" noProof="0">
                <a:ln>
                  <a:noFill/>
                </a:ln>
                <a:solidFill>
                  <a:srgbClr val="054B6B"/>
                </a:solidFill>
                <a:effectLst/>
                <a:uLnTx/>
                <a:uFillTx/>
                <a:latin typeface="Arial"/>
                <a:ea typeface="+mj-ea"/>
                <a:cs typeface="+mj-cs"/>
              </a:rPr>
            </a:br>
            <a:br>
              <a:rPr kumimoji="0" lang="en-GB" sz="3600" b="0" i="0" u="none" strike="noStrike" kern="1200" cap="none" spc="0" normalizeH="0" baseline="0" noProof="0">
                <a:ln>
                  <a:noFill/>
                </a:ln>
                <a:solidFill>
                  <a:srgbClr val="054B6B"/>
                </a:solidFill>
                <a:effectLst/>
                <a:uLnTx/>
                <a:uFillTx/>
                <a:latin typeface="Arial"/>
                <a:ea typeface="+mj-ea"/>
                <a:cs typeface="+mj-cs"/>
              </a:rPr>
            </a:br>
            <a:r>
              <a:rPr kumimoji="0" lang="en-GB" sz="1800" b="0" i="0" u="none" strike="noStrike" kern="1200" cap="none" spc="0" normalizeH="0" baseline="0" noProof="0">
                <a:ln>
                  <a:noFill/>
                </a:ln>
                <a:solidFill>
                  <a:srgbClr val="054B6B"/>
                </a:solidFill>
                <a:effectLst/>
                <a:uLnTx/>
                <a:uFillTx/>
                <a:latin typeface="Arial"/>
                <a:ea typeface="+mj-ea"/>
                <a:cs typeface="+mj-cs"/>
              </a:rPr>
              <a:t>For any further details or information please contact:</a:t>
            </a:r>
            <a:br>
              <a:rPr kumimoji="0" lang="en-GB" sz="1800" b="0" i="0" u="none" strike="noStrike" kern="1200" cap="none" spc="0" normalizeH="0" baseline="0" noProof="0">
                <a:ln>
                  <a:noFill/>
                </a:ln>
                <a:solidFill>
                  <a:srgbClr val="054B6B"/>
                </a:solidFill>
                <a:effectLst/>
                <a:uLnTx/>
                <a:uFillTx/>
                <a:latin typeface="Arial"/>
                <a:ea typeface="+mj-ea"/>
                <a:cs typeface="+mj-cs"/>
              </a:rPr>
            </a:br>
            <a:r>
              <a:rPr kumimoji="0" lang="en-GB" sz="1800" b="0" i="0" u="none" strike="noStrike" kern="1200" cap="none" spc="0" normalizeH="0" baseline="0" noProof="0">
                <a:ln>
                  <a:noFill/>
                </a:ln>
                <a:solidFill>
                  <a:srgbClr val="054B6B"/>
                </a:solidFill>
                <a:effectLst/>
                <a:uLnTx/>
                <a:uFillTx/>
                <a:latin typeface="Arial"/>
                <a:ea typeface="+mj-ea"/>
                <a:cs typeface="+mj-cs"/>
              </a:rPr>
              <a:t> </a:t>
            </a:r>
            <a:br>
              <a:rPr kumimoji="0" lang="en-GB" sz="1800" b="0" i="0" u="none" strike="noStrike" kern="1200" cap="none" spc="0" normalizeH="0" baseline="0" noProof="0">
                <a:ln>
                  <a:noFill/>
                </a:ln>
                <a:solidFill>
                  <a:srgbClr val="054B6B"/>
                </a:solidFill>
                <a:effectLst/>
                <a:uLnTx/>
                <a:uFillTx/>
                <a:latin typeface="Arial"/>
                <a:ea typeface="+mj-ea"/>
                <a:cs typeface="+mj-cs"/>
              </a:rPr>
            </a:br>
            <a:r>
              <a:rPr kumimoji="0" lang="en-GB" sz="1800" b="0" i="0" u="none" strike="noStrike" kern="1200" cap="none" spc="0" normalizeH="0" baseline="0" noProof="0">
                <a:ln>
                  <a:noFill/>
                </a:ln>
                <a:solidFill>
                  <a:srgbClr val="054B6B"/>
                </a:solidFill>
                <a:effectLst/>
                <a:uLnTx/>
                <a:uFillTx/>
                <a:latin typeface="Arial"/>
                <a:ea typeface="+mj-ea"/>
                <a:cs typeface="+mj-cs"/>
              </a:rPr>
              <a:t>Chris Ruddy: 	Senior Project Engineer, Route Services – Engineering Services</a:t>
            </a:r>
            <a:br>
              <a:rPr kumimoji="0" lang="en-GB" sz="1800" b="0" i="0" u="none" strike="noStrike" kern="1200" cap="none" spc="0" normalizeH="0" baseline="0" noProof="0">
                <a:ln>
                  <a:noFill/>
                </a:ln>
                <a:solidFill>
                  <a:srgbClr val="054B6B"/>
                </a:solidFill>
                <a:effectLst/>
                <a:uLnTx/>
                <a:uFillTx/>
                <a:latin typeface="Arial"/>
                <a:ea typeface="+mj-ea"/>
                <a:cs typeface="+mj-cs"/>
              </a:rPr>
            </a:br>
            <a:r>
              <a:rPr kumimoji="0" lang="en-GB" sz="1800" b="0" i="0" u="none" strike="noStrike" kern="1200" cap="none" spc="0" normalizeH="0" baseline="0" noProof="0">
                <a:ln>
                  <a:noFill/>
                </a:ln>
                <a:solidFill>
                  <a:srgbClr val="054B6B"/>
                </a:solidFill>
                <a:effectLst/>
                <a:uLnTx/>
                <a:uFillTx/>
                <a:latin typeface="Arial"/>
                <a:ea typeface="+mj-ea"/>
                <a:cs typeface="+mj-cs"/>
              </a:rPr>
              <a:t>Tel: 		07799 336772 </a:t>
            </a:r>
            <a:br>
              <a:rPr kumimoji="0" lang="en-GB" sz="1800" b="0" i="0" u="none" strike="noStrike" kern="1200" cap="none" spc="0" normalizeH="0" baseline="0" noProof="0">
                <a:ln>
                  <a:noFill/>
                </a:ln>
                <a:solidFill>
                  <a:srgbClr val="054B6B"/>
                </a:solidFill>
                <a:effectLst/>
                <a:uLnTx/>
                <a:uFillTx/>
                <a:latin typeface="Arial"/>
                <a:ea typeface="+mj-ea"/>
                <a:cs typeface="+mj-cs"/>
              </a:rPr>
            </a:br>
            <a:r>
              <a:rPr lang="en-GB" sz="1800" b="0" i="0">
                <a:solidFill>
                  <a:srgbClr val="054B6B"/>
                </a:solidFill>
                <a:latin typeface="Arial"/>
              </a:rPr>
              <a:t>e</a:t>
            </a:r>
            <a:r>
              <a:rPr kumimoji="0" lang="en-GB" sz="1800" b="0" i="0" u="none" strike="noStrike" kern="1200" cap="none" spc="0" normalizeH="0" baseline="0" noProof="0">
                <a:ln>
                  <a:noFill/>
                </a:ln>
                <a:solidFill>
                  <a:srgbClr val="054B6B"/>
                </a:solidFill>
                <a:effectLst/>
                <a:uLnTx/>
                <a:uFillTx/>
                <a:latin typeface="Arial"/>
                <a:ea typeface="+mj-ea"/>
                <a:cs typeface="+mj-cs"/>
              </a:rPr>
              <a:t>mail: 		christopher.ruddy@networkrail.co.uk </a:t>
            </a:r>
            <a:endParaRPr kumimoji="0" lang="en-GB" altLang="en-US" sz="1800" b="1" i="0" u="none" strike="noStrike" kern="1200" cap="none" spc="0" normalizeH="0" baseline="0" noProof="0">
              <a:ln>
                <a:noFill/>
              </a:ln>
              <a:solidFill>
                <a:srgbClr val="054B6B"/>
              </a:solidFill>
              <a:effectLst/>
              <a:uLnTx/>
              <a:uFillTx/>
              <a:latin typeface="Arial"/>
              <a:ea typeface="+mj-ea"/>
              <a:cs typeface="+mj-cs"/>
            </a:endParaRPr>
          </a:p>
        </p:txBody>
      </p:sp>
    </p:spTree>
    <p:extLst>
      <p:ext uri="{BB962C8B-B14F-4D97-AF65-F5344CB8AC3E}">
        <p14:creationId xmlns:p14="http://schemas.microsoft.com/office/powerpoint/2010/main" val="3874039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5"/>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D4A4D62D-8754-4839-A298-1BE668B8ED85}" type="slidenum">
              <a:rPr lang="en-GB" altLang="en-US" sz="800" smtClean="0">
                <a:solidFill>
                  <a:srgbClr val="054B6B"/>
                </a:solidFill>
              </a:rPr>
              <a:pPr fontAlgn="base">
                <a:spcBef>
                  <a:spcPct val="0"/>
                </a:spcBef>
                <a:spcAft>
                  <a:spcPct val="0"/>
                </a:spcAft>
              </a:pPr>
              <a:t>2</a:t>
            </a:fld>
            <a:endParaRPr lang="en-GB" altLang="en-US" sz="800">
              <a:solidFill>
                <a:srgbClr val="054B6B"/>
              </a:solidFill>
            </a:endParaRPr>
          </a:p>
        </p:txBody>
      </p:sp>
      <p:sp>
        <p:nvSpPr>
          <p:cNvPr id="10243" name="Date Placeholder 4"/>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6BDB5B5B-223A-46BE-A6F1-4D43CFDEA1F9}" type="datetime5">
              <a:rPr lang="en-GB" altLang="en-US" sz="800">
                <a:solidFill>
                  <a:srgbClr val="054B6B"/>
                </a:solidFill>
              </a:rPr>
              <a:pPr fontAlgn="base">
                <a:spcAft>
                  <a:spcPct val="0"/>
                </a:spcAft>
              </a:pPr>
              <a:t>1-Jul-21</a:t>
            </a:fld>
            <a:endParaRPr lang="en-GB" altLang="en-US" sz="800">
              <a:solidFill>
                <a:srgbClr val="054B6B"/>
              </a:solidFill>
            </a:endParaRPr>
          </a:p>
        </p:txBody>
      </p:sp>
      <p:sp>
        <p:nvSpPr>
          <p:cNvPr id="10245" name="Rectangle 2"/>
          <p:cNvSpPr>
            <a:spLocks noGrp="1" noChangeArrowheads="1"/>
          </p:cNvSpPr>
          <p:nvPr>
            <p:ph type="title" idx="4294967295"/>
          </p:nvPr>
        </p:nvSpPr>
        <p:spPr>
          <a:xfrm>
            <a:off x="2078037" y="889781"/>
            <a:ext cx="7269163" cy="1079500"/>
          </a:xfrm>
          <a:prstGeom prst="rect">
            <a:avLst/>
          </a:prstGeom>
        </p:spPr>
        <p:txBody>
          <a:bodyPr/>
          <a:lstStyle/>
          <a:p>
            <a:pPr eaLnBrk="1" hangingPunct="1"/>
            <a:r>
              <a:rPr lang="en-GB" altLang="en-US" sz="3600" b="1" i="1">
                <a:solidFill>
                  <a:srgbClr val="054B6B"/>
                </a:solidFill>
                <a:latin typeface="Arial"/>
              </a:rPr>
              <a:t>Introduction</a:t>
            </a:r>
          </a:p>
        </p:txBody>
      </p:sp>
      <p:sp>
        <p:nvSpPr>
          <p:cNvPr id="2" name="Rectangle 1">
            <a:extLst>
              <a:ext uri="{FF2B5EF4-FFF2-40B4-BE49-F238E27FC236}">
                <a16:creationId xmlns:a16="http://schemas.microsoft.com/office/drawing/2014/main" id="{EF45677A-2DCC-4522-84AD-21CB2B2177F4}"/>
              </a:ext>
            </a:extLst>
          </p:cNvPr>
          <p:cNvSpPr/>
          <p:nvPr/>
        </p:nvSpPr>
        <p:spPr>
          <a:xfrm>
            <a:off x="1995690" y="1844825"/>
            <a:ext cx="8373860" cy="4216539"/>
          </a:xfrm>
          <a:prstGeom prst="rect">
            <a:avLst/>
          </a:prstGeom>
        </p:spPr>
        <p:txBody>
          <a:bodyPr wrap="square">
            <a:spAutoFit/>
          </a:bodyPr>
          <a:lstStyle/>
          <a:p>
            <a:pPr eaLnBrk="0" fontAlgn="base" hangingPunct="0">
              <a:spcBef>
                <a:spcPct val="0"/>
              </a:spcBef>
              <a:spcAft>
                <a:spcPct val="0"/>
              </a:spcAft>
            </a:pPr>
            <a:endParaRPr lang="en-GB" sz="800">
              <a:solidFill>
                <a:srgbClr val="000000"/>
              </a:solidFill>
              <a:latin typeface="Arial" panose="020B0604020202020204" pitchFamily="34" charset="0"/>
            </a:endParaRPr>
          </a:p>
          <a:p>
            <a:pPr eaLnBrk="0" fontAlgn="base" hangingPunct="0">
              <a:spcBef>
                <a:spcPct val="0"/>
              </a:spcBef>
              <a:spcAft>
                <a:spcPct val="0"/>
              </a:spcAft>
            </a:pPr>
            <a:r>
              <a:rPr lang="en-GB" sz="2600">
                <a:solidFill>
                  <a:srgbClr val="044A6B"/>
                </a:solidFill>
                <a:latin typeface="Arial" panose="020B0604020202020204" pitchFamily="34" charset="0"/>
              </a:rPr>
              <a:t>This Shared Learning document details key issues and incidents that have occurred on Signalling Projects between January 2021 and June 2021 and provides the key learning points associated with them. </a:t>
            </a:r>
          </a:p>
          <a:p>
            <a:pPr eaLnBrk="0" fontAlgn="base" hangingPunct="0">
              <a:spcBef>
                <a:spcPct val="0"/>
              </a:spcBef>
              <a:spcAft>
                <a:spcPct val="0"/>
              </a:spcAft>
            </a:pPr>
            <a:endParaRPr lang="en-GB" sz="2600">
              <a:solidFill>
                <a:srgbClr val="044A6B"/>
              </a:solidFill>
              <a:latin typeface="Arial" panose="020B0604020202020204" pitchFamily="34" charset="0"/>
            </a:endParaRPr>
          </a:p>
          <a:p>
            <a:pPr eaLnBrk="0" fontAlgn="base" hangingPunct="0">
              <a:spcBef>
                <a:spcPct val="0"/>
              </a:spcBef>
              <a:spcAft>
                <a:spcPct val="0"/>
              </a:spcAft>
            </a:pPr>
            <a:r>
              <a:rPr lang="en-GB" sz="2600">
                <a:solidFill>
                  <a:srgbClr val="044A6B"/>
                </a:solidFill>
                <a:latin typeface="Arial" panose="020B0604020202020204" pitchFamily="34" charset="0"/>
              </a:rPr>
              <a:t>It is intended for distribution within the Network Rail Signalling community and the Supply Chain in order to raise awareness of the learning points within, and to enable best practice to be applied throughout all of our signalling activities. </a:t>
            </a:r>
            <a:endParaRPr lang="en-GB" sz="2600">
              <a:solidFill>
                <a:srgbClr val="054B6B"/>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6"/>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FC098CA-AC0E-4059-B4F8-AFA4EFDD5A09}" type="slidenum">
              <a:rPr kumimoji="0" lang="en-GB" altLang="en-US" sz="800" b="0" i="0" u="none" strike="noStrike" kern="1200" cap="none" spc="0" normalizeH="0" baseline="0" noProof="0">
                <a:ln>
                  <a:noFill/>
                </a:ln>
                <a:solidFill>
                  <a:srgbClr val="054B6B"/>
                </a:solidFill>
                <a:effectLst/>
                <a:uLnTx/>
                <a:uFillTx/>
                <a:latin typeface="Arial"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Arial" panose="020B0604020202020204" pitchFamily="34" charset="0"/>
            </a:endParaRPr>
          </a:p>
        </p:txBody>
      </p:sp>
      <p:sp>
        <p:nvSpPr>
          <p:cNvPr id="14339" name="Date Placeholder 5"/>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fld id="{795EF7E9-4AD1-4BFE-9FE1-B4BA3411A7EA}" type="datetime5">
              <a:rPr kumimoji="0" lang="en-GB" altLang="en-US" sz="800" b="0" i="0" u="none" strike="noStrike" kern="1200" cap="none" spc="0" normalizeH="0" baseline="0" noProof="0">
                <a:ln>
                  <a:noFill/>
                </a:ln>
                <a:solidFill>
                  <a:srgbClr val="054B6B"/>
                </a:solidFill>
                <a:effectLst/>
                <a:uLnTx/>
                <a:uFillTx/>
                <a:latin typeface="Arial" charset="0"/>
                <a:ea typeface="+mn-ea"/>
                <a:cs typeface="+mn-cs"/>
              </a:rPr>
              <a:pPr marL="0" marR="0" lvl="0" indent="0" algn="l" defTabSz="914400" rtl="0" eaLnBrk="1" fontAlgn="base" latinLnBrk="0" hangingPunct="1">
                <a:lnSpc>
                  <a:spcPct val="100000"/>
                </a:lnSpc>
                <a:spcBef>
                  <a:spcPts val="0"/>
                </a:spcBef>
                <a:spcAft>
                  <a:spcPct val="0"/>
                </a:spcAft>
                <a:buClrTx/>
                <a:buSzTx/>
                <a:buFontTx/>
                <a:buNone/>
                <a:tabLst/>
                <a:defRPr/>
              </a:pPr>
              <a:t>1-Jul-21</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14341" name="Rectangle 2"/>
          <p:cNvSpPr>
            <a:spLocks noGrp="1" noChangeArrowheads="1"/>
          </p:cNvSpPr>
          <p:nvPr>
            <p:ph type="title" idx="4294967295"/>
          </p:nvPr>
        </p:nvSpPr>
        <p:spPr>
          <a:xfrm>
            <a:off x="689675" y="746714"/>
            <a:ext cx="4881966" cy="431800"/>
          </a:xfrm>
          <a:prstGeom prst="rect">
            <a:avLst/>
          </a:prstGeom>
        </p:spPr>
        <p:txBody>
          <a:bodyPr/>
          <a:lstStyle/>
          <a:p>
            <a:pPr eaLnBrk="1" hangingPunct="1"/>
            <a:r>
              <a:rPr lang="en-GB" altLang="en-US" sz="2800" b="1" i="1">
                <a:solidFill>
                  <a:srgbClr val="054B6B"/>
                </a:solidFill>
                <a:latin typeface="Arial"/>
              </a:rPr>
              <a:t>Digital signatures</a:t>
            </a:r>
          </a:p>
        </p:txBody>
      </p:sp>
      <p:sp>
        <p:nvSpPr>
          <p:cNvPr id="14342" name="Rectangle 3"/>
          <p:cNvSpPr>
            <a:spLocks noGrp="1" noChangeArrowheads="1"/>
          </p:cNvSpPr>
          <p:nvPr>
            <p:ph type="body" sz="half" idx="4294967295"/>
          </p:nvPr>
        </p:nvSpPr>
        <p:spPr>
          <a:xfrm>
            <a:off x="5027199" y="1606120"/>
            <a:ext cx="5742401" cy="2925776"/>
          </a:xfrm>
          <a:prstGeom prst="rect">
            <a:avLst/>
          </a:prstGeom>
        </p:spPr>
        <p:txBody>
          <a:bodyPr lIns="91440" tIns="45720" rIns="91440" bIns="45720" anchor="t"/>
          <a:lstStyle/>
          <a:p>
            <a:pPr marL="0" indent="0" eaLnBrk="1" hangingPunct="1">
              <a:buNone/>
            </a:pPr>
            <a:r>
              <a:rPr lang="en-GB" altLang="en-US" sz="1200" b="1">
                <a:solidFill>
                  <a:schemeClr val="tx2"/>
                </a:solidFill>
              </a:rPr>
              <a:t>Background</a:t>
            </a:r>
          </a:p>
          <a:p>
            <a:pPr marL="0" indent="0">
              <a:buNone/>
            </a:pPr>
            <a:r>
              <a:rPr lang="en-GB" altLang="en-US" sz="1200">
                <a:solidFill>
                  <a:schemeClr val="tx2"/>
                </a:solidFill>
                <a:ea typeface="+mj-ea"/>
                <a:cs typeface="+mj-cs"/>
              </a:rPr>
              <a:t>On a recent project, design was produced as a digitally signed soft copy and issued to the DPE for acceptance. A hard copy was also printed from the digitally signed master and sent to a Principal Engineer for independent review. </a:t>
            </a:r>
            <a:endParaRPr lang="en-GB" altLang="en-US" sz="1200">
              <a:solidFill>
                <a:schemeClr val="tx2"/>
              </a:solidFill>
              <a:ea typeface="+mj-ea"/>
              <a:cs typeface="Arial"/>
            </a:endParaRPr>
          </a:p>
          <a:p>
            <a:pPr marL="0" indent="0">
              <a:buNone/>
            </a:pPr>
            <a:r>
              <a:rPr lang="en-GB" altLang="en-US" sz="1200">
                <a:solidFill>
                  <a:schemeClr val="tx2"/>
                </a:solidFill>
                <a:ea typeface="+mj-ea"/>
                <a:cs typeface="+mj-cs"/>
              </a:rPr>
              <a:t>During the review it was noted that the hard copy control table depicting the majority of the works was signed, produced and checked but no red work was shown. This was present on the DPE’s soft copy, but they had noticed that the highlighting could be moved or deleted. It was further noted that the AIR sheet did not list the NR acceptance copy, and was not signed ‘prepared for issue’. This would normally signify that a check had been completed to ensure all drawings listed are present and were an accurate copy of the signed master with regards to colour balance, etc.</a:t>
            </a:r>
            <a:endParaRPr lang="en-GB" altLang="en-US" sz="1200">
              <a:solidFill>
                <a:schemeClr val="tx2"/>
              </a:solidFill>
              <a:ea typeface="+mj-ea"/>
              <a:cs typeface="Arial"/>
            </a:endParaRPr>
          </a:p>
          <a:p>
            <a:pPr marL="0" indent="0">
              <a:buNone/>
            </a:pPr>
            <a:r>
              <a:rPr lang="en-GB" altLang="en-US" sz="1200">
                <a:solidFill>
                  <a:schemeClr val="tx2"/>
                </a:solidFill>
                <a:ea typeface="+mj-ea"/>
                <a:cs typeface="+mj-cs"/>
              </a:rPr>
              <a:t>A Close Call was raised and it subsequently became apparent that the supplier was not following their own work instructions relating to digital signatures.</a:t>
            </a:r>
            <a:endParaRPr lang="en-GB" altLang="en-US" sz="1200">
              <a:solidFill>
                <a:schemeClr val="tx2"/>
              </a:solidFill>
              <a:ea typeface="+mj-ea"/>
              <a:cs typeface="Arial"/>
            </a:endParaRPr>
          </a:p>
          <a:p>
            <a:pPr eaLnBrk="1" hangingPunct="1"/>
            <a:endParaRPr lang="en-GB" altLang="en-US" sz="1200" b="1">
              <a:solidFill>
                <a:schemeClr val="tx2"/>
              </a:solidFill>
            </a:endParaRPr>
          </a:p>
          <a:p>
            <a:pPr eaLnBrk="1" hangingPunct="1"/>
            <a:endParaRPr lang="en-GB" altLang="en-US" sz="1200" b="1">
              <a:solidFill>
                <a:schemeClr val="tx2"/>
              </a:solidFill>
            </a:endParaRPr>
          </a:p>
          <a:p>
            <a:pPr eaLnBrk="1" hangingPunct="1"/>
            <a:endParaRPr lang="en-GB" altLang="en-US" sz="1200" b="1">
              <a:solidFill>
                <a:schemeClr val="tx2"/>
              </a:solidFill>
            </a:endParaRPr>
          </a:p>
          <a:p>
            <a:pPr eaLnBrk="1" hangingPunct="1"/>
            <a:endParaRPr lang="en-GB" altLang="en-US" sz="1200">
              <a:solidFill>
                <a:schemeClr val="tx2"/>
              </a:solidFill>
              <a:latin typeface="+mj-lt"/>
              <a:ea typeface="+mj-ea"/>
              <a:cs typeface="+mj-cs"/>
            </a:endParaRPr>
          </a:p>
        </p:txBody>
      </p:sp>
      <p:sp>
        <p:nvSpPr>
          <p:cNvPr id="2" name="Rectangle 1">
            <a:extLst>
              <a:ext uri="{FF2B5EF4-FFF2-40B4-BE49-F238E27FC236}">
                <a16:creationId xmlns:a16="http://schemas.microsoft.com/office/drawing/2014/main" id="{5B0153A4-D82A-4CA2-AAFE-DAA735BF0382}"/>
              </a:ext>
            </a:extLst>
          </p:cNvPr>
          <p:cNvSpPr/>
          <p:nvPr/>
        </p:nvSpPr>
        <p:spPr>
          <a:xfrm>
            <a:off x="5027198" y="4655015"/>
            <a:ext cx="5742401" cy="147425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altLang="en-US" sz="1200" b="1" i="0" u="none" strike="noStrike" kern="1200" cap="none" spc="0" normalizeH="0" baseline="0" noProof="0">
                <a:ln>
                  <a:noFill/>
                </a:ln>
                <a:solidFill>
                  <a:srgbClr val="005172"/>
                </a:solidFill>
                <a:effectLst/>
                <a:uLnTx/>
                <a:uFillTx/>
                <a:latin typeface="Arial" panose="020B0604020202020204"/>
                <a:ea typeface="+mn-ea"/>
                <a:cs typeface="+mn-cs"/>
              </a:rPr>
              <a:t>Key Learning</a:t>
            </a:r>
          </a:p>
          <a:p>
            <a:pPr lvl="0">
              <a:lnSpc>
                <a:spcPct val="90000"/>
              </a:lnSpc>
              <a:spcBef>
                <a:spcPts val="1000"/>
              </a:spcBef>
              <a:defRPr/>
            </a:pPr>
            <a:r>
              <a:rPr lang="en-GB" sz="1200">
                <a:solidFill>
                  <a:schemeClr val="tx2"/>
                </a:solidFill>
                <a:ea typeface="+mj-ea"/>
                <a:cs typeface="+mj-cs"/>
              </a:rPr>
              <a:t>There have been a number of instances where the design has been able to be altered inadvertently or the coloured work is missing or changed. This leads to the potential for incorrect design being used on site. </a:t>
            </a:r>
          </a:p>
          <a:p>
            <a:pPr lvl="0">
              <a:lnSpc>
                <a:spcPct val="90000"/>
              </a:lnSpc>
              <a:spcBef>
                <a:spcPts val="1000"/>
              </a:spcBef>
              <a:defRPr/>
            </a:pPr>
            <a:r>
              <a:rPr lang="en-GB" sz="1200">
                <a:solidFill>
                  <a:schemeClr val="tx2"/>
                </a:solidFill>
                <a:ea typeface="+mj-ea"/>
                <a:cs typeface="+mj-cs"/>
              </a:rPr>
              <a:t>It is important that designs are locked before being issued.</a:t>
            </a:r>
          </a:p>
          <a:p>
            <a:pPr lvl="0">
              <a:lnSpc>
                <a:spcPct val="90000"/>
              </a:lnSpc>
              <a:spcBef>
                <a:spcPts val="1000"/>
              </a:spcBef>
              <a:defRPr/>
            </a:pPr>
            <a:r>
              <a:rPr lang="en-GB" altLang="en-US" sz="1200">
                <a:solidFill>
                  <a:schemeClr val="tx2"/>
                </a:solidFill>
                <a:ea typeface="+mj-ea"/>
                <a:cs typeface="+mj-cs"/>
              </a:rPr>
              <a:t>Further information can be found in NR/L2/INF/02237 Electronic Signatures</a:t>
            </a:r>
            <a:endParaRPr lang="en-GB" sz="1200">
              <a:solidFill>
                <a:schemeClr val="tx2"/>
              </a:solidFill>
              <a:ea typeface="+mj-ea"/>
              <a:cs typeface="+mj-cs"/>
            </a:endParaRPr>
          </a:p>
        </p:txBody>
      </p:sp>
      <p:pic>
        <p:nvPicPr>
          <p:cNvPr id="8" name="Picture 7">
            <a:extLst>
              <a:ext uri="{FF2B5EF4-FFF2-40B4-BE49-F238E27FC236}">
                <a16:creationId xmlns:a16="http://schemas.microsoft.com/office/drawing/2014/main" id="{03C8D6F0-A2BE-4ABD-880F-34ACF884FEFC}"/>
              </a:ext>
            </a:extLst>
          </p:cNvPr>
          <p:cNvPicPr>
            <a:picLocks noChangeAspect="1"/>
          </p:cNvPicPr>
          <p:nvPr/>
        </p:nvPicPr>
        <p:blipFill>
          <a:blip r:embed="rId2"/>
          <a:stretch>
            <a:fillRect/>
          </a:stretch>
        </p:blipFill>
        <p:spPr>
          <a:xfrm>
            <a:off x="749118" y="1606119"/>
            <a:ext cx="3461935" cy="2288321"/>
          </a:xfrm>
          <a:prstGeom prst="rect">
            <a:avLst/>
          </a:prstGeom>
        </p:spPr>
      </p:pic>
      <p:pic>
        <p:nvPicPr>
          <p:cNvPr id="9" name="Picture 8">
            <a:extLst>
              <a:ext uri="{FF2B5EF4-FFF2-40B4-BE49-F238E27FC236}">
                <a16:creationId xmlns:a16="http://schemas.microsoft.com/office/drawing/2014/main" id="{25924CB2-7B57-4ED8-8BF5-C634114B4153}"/>
              </a:ext>
            </a:extLst>
          </p:cNvPr>
          <p:cNvPicPr>
            <a:picLocks noChangeAspect="1"/>
          </p:cNvPicPr>
          <p:nvPr/>
        </p:nvPicPr>
        <p:blipFill>
          <a:blip r:embed="rId3"/>
          <a:stretch>
            <a:fillRect/>
          </a:stretch>
        </p:blipFill>
        <p:spPr>
          <a:xfrm>
            <a:off x="749118" y="4210279"/>
            <a:ext cx="3461935" cy="2273443"/>
          </a:xfrm>
          <a:prstGeom prst="rect">
            <a:avLst/>
          </a:prstGeom>
        </p:spPr>
      </p:pic>
    </p:spTree>
    <p:extLst>
      <p:ext uri="{BB962C8B-B14F-4D97-AF65-F5344CB8AC3E}">
        <p14:creationId xmlns:p14="http://schemas.microsoft.com/office/powerpoint/2010/main" val="1180994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F56C3B-3AD3-4FED-ADED-3CCC2BEB11D0}"/>
              </a:ext>
            </a:extLst>
          </p:cNvPr>
          <p:cNvSpPr>
            <a:spLocks noGrp="1"/>
          </p:cNvSpPr>
          <p:nvPr>
            <p:ph type="sldNum" sz="quarter" idx="15"/>
          </p:nvPr>
        </p:nvSpPr>
        <p:spPr/>
        <p:txBody>
          <a:bodyPr/>
          <a:lstStyle/>
          <a:p>
            <a:fld id="{229EAAAC-928A-40C1-AC39-D34FD1799CA9}" type="slidenum">
              <a:rPr lang="en-GB" smtClean="0"/>
              <a:pPr/>
              <a:t>4</a:t>
            </a:fld>
            <a:endParaRPr lang="en-GB"/>
          </a:p>
        </p:txBody>
      </p:sp>
      <p:sp>
        <p:nvSpPr>
          <p:cNvPr id="3" name="Rectangle 2">
            <a:extLst>
              <a:ext uri="{FF2B5EF4-FFF2-40B4-BE49-F238E27FC236}">
                <a16:creationId xmlns:a16="http://schemas.microsoft.com/office/drawing/2014/main" id="{734F01D5-8C28-472A-BDF6-2D33B5625B18}"/>
              </a:ext>
            </a:extLst>
          </p:cNvPr>
          <p:cNvSpPr txBox="1">
            <a:spLocks noChangeArrowheads="1"/>
          </p:cNvSpPr>
          <p:nvPr/>
        </p:nvSpPr>
        <p:spPr bwMode="auto">
          <a:xfrm>
            <a:off x="759790" y="470807"/>
            <a:ext cx="813555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a:solidFill>
                  <a:srgbClr val="054B6B"/>
                </a:solidFill>
                <a:latin typeface="Arial"/>
              </a:rPr>
              <a:t>IRJ recovery</a:t>
            </a:r>
            <a:endParaRPr kumimoji="0" lang="en-GB" altLang="en-US" sz="2800" b="1" i="1" u="none" strike="noStrike" kern="1200" cap="none" spc="0" normalizeH="0" baseline="0" noProof="0">
              <a:ln>
                <a:noFill/>
              </a:ln>
              <a:solidFill>
                <a:srgbClr val="054B6B"/>
              </a:solidFill>
              <a:effectLst/>
              <a:uLnTx/>
              <a:uFillTx/>
              <a:latin typeface="Arial"/>
              <a:ea typeface="+mj-ea"/>
              <a:cs typeface="+mj-cs"/>
            </a:endParaRPr>
          </a:p>
        </p:txBody>
      </p:sp>
      <p:sp>
        <p:nvSpPr>
          <p:cNvPr id="5" name="Rectangle 3">
            <a:extLst>
              <a:ext uri="{FF2B5EF4-FFF2-40B4-BE49-F238E27FC236}">
                <a16:creationId xmlns:a16="http://schemas.microsoft.com/office/drawing/2014/main" id="{D9703BD6-9A9B-4F64-9ECC-A935B24274DA}"/>
              </a:ext>
            </a:extLst>
          </p:cNvPr>
          <p:cNvSpPr txBox="1">
            <a:spLocks noChangeArrowheads="1"/>
          </p:cNvSpPr>
          <p:nvPr/>
        </p:nvSpPr>
        <p:spPr bwMode="auto">
          <a:xfrm>
            <a:off x="5719011" y="1186892"/>
            <a:ext cx="5517458" cy="211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altLang="en-US" sz="1200" b="1" i="0" u="none" strike="noStrike" kern="1200" cap="none" spc="0" normalizeH="0" baseline="0" noProof="0" dirty="0">
                <a:ln>
                  <a:noFill/>
                </a:ln>
                <a:solidFill>
                  <a:srgbClr val="054B6B"/>
                </a:solidFill>
                <a:effectLst/>
                <a:uLnTx/>
                <a:uFillTx/>
                <a:latin typeface="Arial"/>
                <a:ea typeface="+mn-ea"/>
                <a:cs typeface="+mn-cs"/>
              </a:rPr>
              <a:t>Background</a:t>
            </a:r>
          </a:p>
          <a:p>
            <a:pPr eaLnBrk="1" hangingPunct="1">
              <a:buClr>
                <a:srgbClr val="A5CDDC"/>
              </a:buClr>
              <a:defRPr/>
            </a:pPr>
            <a:r>
              <a:rPr lang="en-GB" altLang="en-US" sz="1200" kern="0" dirty="0">
                <a:solidFill>
                  <a:srgbClr val="054B6B"/>
                </a:solidFill>
              </a:rPr>
              <a:t>A contractor was to undertake the recovery of a redundant IRJ associated with the berth and overlap track circuits for a repositioned signal’s former location.</a:t>
            </a:r>
            <a:endParaRPr lang="en-GB" altLang="en-US" sz="1200" kern="0" dirty="0">
              <a:solidFill>
                <a:srgbClr val="054B6B"/>
              </a:solidFill>
              <a:cs typeface="Arial"/>
            </a:endParaRPr>
          </a:p>
          <a:p>
            <a:pPr eaLnBrk="1" hangingPunct="1">
              <a:buClr>
                <a:srgbClr val="A5CDDC"/>
              </a:buClr>
              <a:defRPr/>
            </a:pPr>
            <a:r>
              <a:rPr lang="en-GB" altLang="en-US" sz="1200" kern="0" dirty="0">
                <a:solidFill>
                  <a:srgbClr val="054B6B"/>
                </a:solidFill>
              </a:rPr>
              <a:t>The signal had been replaced with a new structure previously, and the redundant IRJ bonded out. An earlier walkout had taken place to survey the IRJ to be recovered, using </a:t>
            </a:r>
            <a:r>
              <a:rPr lang="en-GB" altLang="en-US" sz="1200" kern="0" dirty="0" err="1">
                <a:solidFill>
                  <a:srgbClr val="054B6B"/>
                </a:solidFill>
              </a:rPr>
              <a:t>PWay</a:t>
            </a:r>
            <a:r>
              <a:rPr lang="en-GB" altLang="en-US" sz="1200" kern="0" dirty="0">
                <a:solidFill>
                  <a:srgbClr val="054B6B"/>
                </a:solidFill>
              </a:rPr>
              <a:t> design which had the signal’s former position marked on it and the joint “greened up” to be recovered. On the night of the works the new signal was used as a reference point and the IRJ there was removed, failing two track circuits.</a:t>
            </a:r>
            <a:endParaRPr lang="en-GB" sz="1200" kern="0" dirty="0">
              <a:solidFill>
                <a:srgbClr val="000000"/>
              </a:solidFill>
            </a:endParaRPr>
          </a:p>
          <a:p>
            <a:pPr>
              <a:defRPr/>
            </a:pPr>
            <a:r>
              <a:rPr lang="en-GB" sz="1200" kern="0" dirty="0">
                <a:solidFill>
                  <a:srgbClr val="054B6B"/>
                </a:solidFill>
              </a:rPr>
              <a:t>An investigation found signalling staff were under pressure from the </a:t>
            </a:r>
            <a:r>
              <a:rPr lang="en-GB" sz="1200" kern="0" dirty="0" err="1">
                <a:solidFill>
                  <a:srgbClr val="054B6B"/>
                </a:solidFill>
              </a:rPr>
              <a:t>PWay</a:t>
            </a:r>
            <a:r>
              <a:rPr lang="en-GB" sz="1200" kern="0" dirty="0">
                <a:solidFill>
                  <a:srgbClr val="054B6B"/>
                </a:solidFill>
              </a:rPr>
              <a:t> team, and did not take time to fully understand the details of the work.</a:t>
            </a:r>
            <a:endParaRPr lang="en-GB" sz="1200" kern="0" dirty="0">
              <a:ea typeface="+mn-lt"/>
              <a:cs typeface="+mn-lt"/>
            </a:endParaRPr>
          </a:p>
          <a:p>
            <a:pPr>
              <a:defRPr/>
            </a:pPr>
            <a:endParaRPr lang="en-GB" altLang="en-US" sz="1200" kern="0" dirty="0">
              <a:solidFill>
                <a:srgbClr val="054B6B"/>
              </a:solidFill>
              <a:cs typeface="Arial"/>
            </a:endParaRPr>
          </a:p>
          <a:p>
            <a:pPr lvl="0" eaLnBrk="1" hangingPunct="1">
              <a:buClr>
                <a:srgbClr val="A5CDDC"/>
              </a:buClr>
              <a:defRPr/>
            </a:pPr>
            <a:endParaRPr lang="en-GB" altLang="en-US" sz="1200" kern="0" dirty="0">
              <a:solidFill>
                <a:srgbClr val="054B6B"/>
              </a:solidFill>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3533BEEE-5F40-4EF7-9A54-DB73E92E58D7}"/>
              </a:ext>
            </a:extLst>
          </p:cNvPr>
          <p:cNvSpPr/>
          <p:nvPr/>
        </p:nvSpPr>
        <p:spPr>
          <a:xfrm>
            <a:off x="5638801" y="3587225"/>
            <a:ext cx="5606739" cy="1569660"/>
          </a:xfrm>
          <a:prstGeom prst="rect">
            <a:avLst/>
          </a:prstGeom>
        </p:spPr>
        <p:txBody>
          <a:bodyPr wrap="square" lIns="91440" tIns="45720" rIns="91440" bIns="45720" anchor="t">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a:ln>
                  <a:noFill/>
                </a:ln>
                <a:solidFill>
                  <a:srgbClr val="054B6B"/>
                </a:solidFill>
                <a:effectLst/>
                <a:uLnTx/>
                <a:uFillTx/>
              </a:rPr>
              <a:t>Key Learning</a:t>
            </a:r>
          </a:p>
          <a:p>
            <a:pPr eaLnBrk="0" fontAlgn="base" hangingPunct="0">
              <a:spcBef>
                <a:spcPct val="0"/>
              </a:spcBef>
              <a:spcAft>
                <a:spcPct val="0"/>
              </a:spcAft>
              <a:defRPr/>
            </a:pPr>
            <a:r>
              <a:rPr lang="en-GB" sz="1200" kern="0">
                <a:solidFill>
                  <a:srgbClr val="054B6B"/>
                </a:solidFill>
              </a:rPr>
              <a:t>Complacency had crept into the wider team with regards to lack of paperwork and suitable representation on the initial walkouts.</a:t>
            </a:r>
          </a:p>
          <a:p>
            <a:pPr lvl="0" eaLnBrk="0" fontAlgn="base" hangingPunct="0">
              <a:spcBef>
                <a:spcPct val="0"/>
              </a:spcBef>
              <a:spcAft>
                <a:spcPct val="0"/>
              </a:spcAft>
              <a:defRPr/>
            </a:pPr>
            <a:endParaRPr lang="en-GB" sz="1200" kern="0">
              <a:solidFill>
                <a:srgbClr val="054B6B"/>
              </a:solidFill>
            </a:endParaRPr>
          </a:p>
          <a:p>
            <a:pPr eaLnBrk="0" fontAlgn="base" hangingPunct="0">
              <a:spcBef>
                <a:spcPct val="0"/>
              </a:spcBef>
              <a:spcAft>
                <a:spcPct val="0"/>
              </a:spcAft>
              <a:defRPr/>
            </a:pPr>
            <a:r>
              <a:rPr lang="en-GB" sz="1200" kern="0">
                <a:solidFill>
                  <a:srgbClr val="054B6B"/>
                </a:solidFill>
              </a:rPr>
              <a:t>Project staff must be sure they fully appraise themselves of the work situation they are in, and not bow to the pressures of others when carrying out their duties.</a:t>
            </a:r>
          </a:p>
          <a:p>
            <a:pPr lvl="0" eaLnBrk="0" fontAlgn="base" hangingPunct="0">
              <a:spcBef>
                <a:spcPct val="0"/>
              </a:spcBef>
              <a:spcAft>
                <a:spcPct val="0"/>
              </a:spcAft>
              <a:defRPr/>
            </a:pPr>
            <a:endParaRPr kumimoji="0" lang="en-GB" sz="1200" b="0" i="0" u="none" strike="noStrike" kern="0" cap="none" spc="0" normalizeH="0" baseline="0" noProof="0">
              <a:ln>
                <a:noFill/>
              </a:ln>
              <a:solidFill>
                <a:srgbClr val="054B6B"/>
              </a:solidFill>
              <a:effectLst/>
              <a:uLnTx/>
              <a:uFillTx/>
            </a:endParaRPr>
          </a:p>
        </p:txBody>
      </p:sp>
      <p:pic>
        <p:nvPicPr>
          <p:cNvPr id="1028" name="Picture 4" descr="Six killed in French train crash | Rail.co.uk">
            <a:extLst>
              <a:ext uri="{FF2B5EF4-FFF2-40B4-BE49-F238E27FC236}">
                <a16:creationId xmlns:a16="http://schemas.microsoft.com/office/drawing/2014/main" id="{FB194578-A95F-4E0E-ABFD-2F6923037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19" y="1186892"/>
            <a:ext cx="4857750"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69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813F03-2057-4A3D-8E66-BFD7F0CB3F00}"/>
              </a:ext>
            </a:extLst>
          </p:cNvPr>
          <p:cNvSpPr>
            <a:spLocks noGrp="1"/>
          </p:cNvSpPr>
          <p:nvPr>
            <p:ph type="sldNum" sz="quarter" idx="15"/>
          </p:nvPr>
        </p:nvSpPr>
        <p:spPr/>
        <p:txBody>
          <a:bodyPr/>
          <a:lstStyle/>
          <a:p>
            <a:fld id="{229EAAAC-928A-40C1-AC39-D34FD1799CA9}" type="slidenum">
              <a:rPr lang="en-GB" smtClean="0"/>
              <a:pPr/>
              <a:t>5</a:t>
            </a:fld>
            <a:endParaRPr lang="en-GB"/>
          </a:p>
        </p:txBody>
      </p:sp>
      <p:sp>
        <p:nvSpPr>
          <p:cNvPr id="3" name="Rectangle 2">
            <a:extLst>
              <a:ext uri="{FF2B5EF4-FFF2-40B4-BE49-F238E27FC236}">
                <a16:creationId xmlns:a16="http://schemas.microsoft.com/office/drawing/2014/main" id="{C5093254-4C65-4BE9-B492-04281DAABA9B}"/>
              </a:ext>
            </a:extLst>
          </p:cNvPr>
          <p:cNvSpPr txBox="1">
            <a:spLocks noChangeArrowheads="1"/>
          </p:cNvSpPr>
          <p:nvPr/>
        </p:nvSpPr>
        <p:spPr bwMode="auto">
          <a:xfrm>
            <a:off x="539750" y="725171"/>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a:lstStyle>
          <a:p>
            <a:pPr lvl="0" eaLnBrk="1" hangingPunct="1">
              <a:defRPr/>
            </a:pPr>
            <a:r>
              <a:rPr lang="en-GB"/>
              <a:t>Loss of points detection after TORR</a:t>
            </a:r>
            <a:endParaRPr kumimoji="0" lang="en-GB" altLang="en-US" sz="2800" b="1" i="1" u="none" strike="noStrike" kern="1200" cap="none" spc="0" normalizeH="0" baseline="0" noProof="0">
              <a:ln>
                <a:noFill/>
              </a:ln>
              <a:solidFill>
                <a:srgbClr val="054B6B"/>
              </a:solidFill>
              <a:effectLst/>
              <a:uLnTx/>
              <a:uFillTx/>
              <a:latin typeface="Arial"/>
              <a:ea typeface="+mj-ea"/>
              <a:cs typeface="+mj-cs"/>
            </a:endParaRPr>
          </a:p>
        </p:txBody>
      </p:sp>
      <p:sp>
        <p:nvSpPr>
          <p:cNvPr id="4" name="Rectangle 3">
            <a:extLst>
              <a:ext uri="{FF2B5EF4-FFF2-40B4-BE49-F238E27FC236}">
                <a16:creationId xmlns:a16="http://schemas.microsoft.com/office/drawing/2014/main" id="{7BC94A49-558D-46EC-8322-D11BF2244872}"/>
              </a:ext>
            </a:extLst>
          </p:cNvPr>
          <p:cNvSpPr txBox="1">
            <a:spLocks noChangeArrowheads="1"/>
          </p:cNvSpPr>
          <p:nvPr/>
        </p:nvSpPr>
        <p:spPr bwMode="auto">
          <a:xfrm>
            <a:off x="487328" y="1309155"/>
            <a:ext cx="5608671" cy="2853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altLang="en-US" sz="1200" b="1" i="0" u="none" strike="noStrike" kern="1200" cap="none" spc="0" normalizeH="0" baseline="0" noProof="0" dirty="0">
                <a:ln>
                  <a:noFill/>
                </a:ln>
                <a:solidFill>
                  <a:srgbClr val="054B6B"/>
                </a:solidFill>
                <a:effectLst/>
                <a:uLnTx/>
                <a:uFillTx/>
                <a:latin typeface="Arial"/>
                <a:ea typeface="+mn-ea"/>
                <a:cs typeface="+mn-cs"/>
              </a:rPr>
              <a:t>Background</a:t>
            </a:r>
          </a:p>
          <a:p>
            <a:pPr lvl="0" eaLnBrk="1" hangingPunct="1">
              <a:buClr>
                <a:srgbClr val="A5CDDC"/>
              </a:buClr>
              <a:defRPr/>
            </a:pPr>
            <a:r>
              <a:rPr lang="en-GB" altLang="en-US" sz="1200" kern="0" dirty="0">
                <a:solidFill>
                  <a:srgbClr val="054B6B"/>
                </a:solidFill>
              </a:rPr>
              <a:t>Whilst replacing an FDM remote control with a TDM at a Geographical interlocking, control and supervision was transferred from a local panel to a remote workstation. The interlocking controls a passing loop on a section of single line. </a:t>
            </a:r>
          </a:p>
          <a:p>
            <a:pPr lvl="0" eaLnBrk="1" hangingPunct="1">
              <a:buClr>
                <a:srgbClr val="A5CDDC"/>
              </a:buClr>
              <a:defRPr/>
            </a:pPr>
            <a:r>
              <a:rPr lang="en-GB" altLang="en-US" sz="1200" kern="0" dirty="0">
                <a:solidFill>
                  <a:srgbClr val="054B6B"/>
                </a:solidFill>
              </a:rPr>
              <a:t>Shortly after, the signaller reported a loss of detection on a trailing set of points after a train movement had initiated TORR. The points had been keyed normal during the incident due to an unrelated issue. Investigation and testing revealed that route cancellation, either by TORR or manual intervention, caused loss of detection to be indicated on the points. It was observed that a latched NWR relay was being de-latched during route cancellation. Removing the feed to the latched relay caused it to de-latch. The changes made required creation of a repeat of the initiation level DN X UNR relay. A front contact of the repeat relay was used in the subsequent completion and proving levels.</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EE70E4BC-1AF8-4FF9-B2A2-0408B544B87B}"/>
              </a:ext>
            </a:extLst>
          </p:cNvPr>
          <p:cNvSpPr/>
          <p:nvPr/>
        </p:nvSpPr>
        <p:spPr>
          <a:xfrm>
            <a:off x="419434" y="4349584"/>
            <a:ext cx="5676565" cy="1754326"/>
          </a:xfrm>
          <a:prstGeom prst="rect">
            <a:avLst/>
          </a:prstGeom>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a:ln>
                  <a:noFill/>
                </a:ln>
                <a:solidFill>
                  <a:srgbClr val="054B6B"/>
                </a:solidFill>
                <a:effectLst/>
                <a:uLnTx/>
                <a:uFillTx/>
              </a:rPr>
              <a:t>Key Learning</a:t>
            </a:r>
          </a:p>
          <a:p>
            <a:pPr lvl="0" eaLnBrk="0" fontAlgn="base" hangingPunct="0">
              <a:spcBef>
                <a:spcPct val="0"/>
              </a:spcBef>
              <a:spcAft>
                <a:spcPct val="0"/>
              </a:spcAft>
              <a:defRPr/>
            </a:pPr>
            <a:r>
              <a:rPr lang="en-GB" sz="1200" kern="0">
                <a:solidFill>
                  <a:srgbClr val="054B6B"/>
                </a:solidFill>
              </a:rPr>
              <a:t>After accessing data logs, further investigation revealed that the use of the repeat relay caused the Completion level to release milliseconds after the Initiation Level, with the effect of momentarily energising the point’s RWUR relay.</a:t>
            </a:r>
          </a:p>
          <a:p>
            <a:pPr lvl="0" eaLnBrk="0" fontAlgn="base" hangingPunct="0">
              <a:spcBef>
                <a:spcPct val="0"/>
              </a:spcBef>
              <a:spcAft>
                <a:spcPct val="0"/>
              </a:spcAft>
              <a:defRPr/>
            </a:pPr>
            <a:r>
              <a:rPr lang="en-GB" sz="1200" kern="0">
                <a:solidFill>
                  <a:srgbClr val="054B6B"/>
                </a:solidFill>
              </a:rPr>
              <a:t>Due to a phenomenon whereby BR935 relays can be unlatched by a circulating back EMF, the momentary removal of the positive feed on the latched NWR caused a de-latch of that same relay. The failure mode was rectified by cutting a contact of the primary relay DN X UNR back into both the Initiation Level and Proving Level. </a:t>
            </a:r>
          </a:p>
        </p:txBody>
      </p:sp>
      <p:pic>
        <p:nvPicPr>
          <p:cNvPr id="8" name="Picture 7" descr="A picture containing text, indoor, vending machine, shelf&#10;&#10;Description automatically generated">
            <a:extLst>
              <a:ext uri="{FF2B5EF4-FFF2-40B4-BE49-F238E27FC236}">
                <a16:creationId xmlns:a16="http://schemas.microsoft.com/office/drawing/2014/main" id="{B0431E51-AF9A-41F8-B1C8-9B15A857C4A9}"/>
              </a:ext>
            </a:extLst>
          </p:cNvPr>
          <p:cNvPicPr>
            <a:picLocks noChangeAspect="1"/>
          </p:cNvPicPr>
          <p:nvPr/>
        </p:nvPicPr>
        <p:blipFill rotWithShape="1">
          <a:blip r:embed="rId2">
            <a:extLst>
              <a:ext uri="{28A0092B-C50C-407E-A947-70E740481C1C}">
                <a14:useLocalDpi xmlns:a14="http://schemas.microsoft.com/office/drawing/2010/main" val="0"/>
              </a:ext>
            </a:extLst>
          </a:blip>
          <a:srcRect r="36443"/>
          <a:stretch/>
        </p:blipFill>
        <p:spPr>
          <a:xfrm>
            <a:off x="6925659" y="1309155"/>
            <a:ext cx="4063184" cy="4794755"/>
          </a:xfrm>
          <a:prstGeom prst="rect">
            <a:avLst/>
          </a:prstGeom>
        </p:spPr>
      </p:pic>
    </p:spTree>
    <p:extLst>
      <p:ext uri="{BB962C8B-B14F-4D97-AF65-F5344CB8AC3E}">
        <p14:creationId xmlns:p14="http://schemas.microsoft.com/office/powerpoint/2010/main" val="3390618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6"/>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9E2CE5FF-AE89-43D5-98B1-25BB1973ACB7}" type="slidenum">
              <a:rPr lang="en-GB" altLang="en-US" sz="800">
                <a:solidFill>
                  <a:srgbClr val="054B6B"/>
                </a:solidFill>
              </a:rPr>
              <a:pPr fontAlgn="base">
                <a:spcBef>
                  <a:spcPct val="0"/>
                </a:spcBef>
                <a:spcAft>
                  <a:spcPct val="0"/>
                </a:spcAft>
              </a:pPr>
              <a:t>6</a:t>
            </a:fld>
            <a:endParaRPr lang="en-GB" altLang="en-US" sz="800">
              <a:solidFill>
                <a:srgbClr val="054B6B"/>
              </a:solidFill>
            </a:endParaRPr>
          </a:p>
        </p:txBody>
      </p:sp>
      <p:sp>
        <p:nvSpPr>
          <p:cNvPr id="12291" name="Date Placeholder 5"/>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0FD87943-3824-4DF1-B8AD-9A54803D0CFF}" type="datetime5">
              <a:rPr lang="en-GB" altLang="en-US" sz="800">
                <a:solidFill>
                  <a:srgbClr val="054B6B"/>
                </a:solidFill>
              </a:rPr>
              <a:pPr fontAlgn="base">
                <a:spcAft>
                  <a:spcPct val="0"/>
                </a:spcAft>
              </a:pPr>
              <a:t>1-Jul-21</a:t>
            </a:fld>
            <a:endParaRPr lang="en-GB" altLang="en-US" sz="800">
              <a:solidFill>
                <a:srgbClr val="054B6B"/>
              </a:solidFill>
            </a:endParaRPr>
          </a:p>
        </p:txBody>
      </p:sp>
      <p:sp>
        <p:nvSpPr>
          <p:cNvPr id="12293" name="Rectangle 2"/>
          <p:cNvSpPr>
            <a:spLocks noGrp="1" noChangeArrowheads="1"/>
          </p:cNvSpPr>
          <p:nvPr>
            <p:ph type="title" idx="4294967295"/>
          </p:nvPr>
        </p:nvSpPr>
        <p:spPr>
          <a:xfrm>
            <a:off x="1170122" y="599270"/>
            <a:ext cx="7269163" cy="431800"/>
          </a:xfrm>
          <a:prstGeom prst="rect">
            <a:avLst/>
          </a:prstGeom>
        </p:spPr>
        <p:txBody>
          <a:bodyPr/>
          <a:lstStyle/>
          <a:p>
            <a:r>
              <a:rPr lang="en-GB" altLang="en-US" sz="2800" b="1" i="1">
                <a:solidFill>
                  <a:srgbClr val="054B6B"/>
                </a:solidFill>
              </a:rPr>
              <a:t>Lightweight Signal Post Operations</a:t>
            </a:r>
            <a:endParaRPr lang="en-GB" altLang="en-US" sz="2800" b="1" i="1">
              <a:solidFill>
                <a:srgbClr val="054B6B"/>
              </a:solidFill>
              <a:latin typeface="Arial"/>
            </a:endParaRPr>
          </a:p>
        </p:txBody>
      </p:sp>
      <p:sp>
        <p:nvSpPr>
          <p:cNvPr id="12294" name="Rectangle 6"/>
          <p:cNvSpPr>
            <a:spLocks noGrp="1" noChangeArrowheads="1"/>
          </p:cNvSpPr>
          <p:nvPr>
            <p:ph type="body" sz="half" idx="4294967295"/>
          </p:nvPr>
        </p:nvSpPr>
        <p:spPr>
          <a:xfrm>
            <a:off x="1170122" y="1648620"/>
            <a:ext cx="5141904" cy="1866710"/>
          </a:xfrm>
          <a:prstGeom prst="rect">
            <a:avLst/>
          </a:prstGeom>
        </p:spPr>
        <p:txBody>
          <a:bodyPr/>
          <a:lstStyle/>
          <a:p>
            <a:pPr marL="0" indent="0" eaLnBrk="1" hangingPunct="1">
              <a:buNone/>
            </a:pPr>
            <a:r>
              <a:rPr lang="en-GB" altLang="en-US" sz="1200" b="1" dirty="0">
                <a:solidFill>
                  <a:srgbClr val="054B6B"/>
                </a:solidFill>
                <a:latin typeface="Arial" charset="0"/>
              </a:rPr>
              <a:t>Background</a:t>
            </a:r>
          </a:p>
          <a:p>
            <a:pPr marL="0" indent="0">
              <a:buNone/>
            </a:pPr>
            <a:r>
              <a:rPr lang="en-GB" altLang="en-US" sz="1200" dirty="0">
                <a:solidFill>
                  <a:srgbClr val="054B6B"/>
                </a:solidFill>
                <a:latin typeface="Arial" charset="0"/>
              </a:rPr>
              <a:t>An incident occurred when a team of testing staff were undertaking signal sighting checks on an LED signal head, which was mounted on a Hinged Lightweight Signal Post. The signal had been placed in the lowered position to prevent obscuration of an existing operational signal. When raising the signal structure to the upright position, the staff felt the weight of the structure increase significantly. At this point they were unable to continue to support the structure and it fell back to its lowered position in an uncontrolled manner. </a:t>
            </a:r>
          </a:p>
          <a:p>
            <a:pPr marL="0" indent="0" eaLnBrk="1" hangingPunct="1">
              <a:buNone/>
            </a:pPr>
            <a:endParaRPr lang="en-GB" altLang="en-US" sz="1200" dirty="0">
              <a:solidFill>
                <a:schemeClr val="tx2"/>
              </a:solidFill>
              <a:latin typeface="+mj-lt"/>
              <a:ea typeface="+mj-ea"/>
              <a:cs typeface="+mj-cs"/>
            </a:endParaRPr>
          </a:p>
        </p:txBody>
      </p:sp>
      <p:sp>
        <p:nvSpPr>
          <p:cNvPr id="2" name="Oval 1">
            <a:extLst>
              <a:ext uri="{FF2B5EF4-FFF2-40B4-BE49-F238E27FC236}">
                <a16:creationId xmlns:a16="http://schemas.microsoft.com/office/drawing/2014/main" id="{D9DCE4C5-8F5F-4A1B-9CDB-4D05CCA39EBA}"/>
              </a:ext>
            </a:extLst>
          </p:cNvPr>
          <p:cNvSpPr/>
          <p:nvPr/>
        </p:nvSpPr>
        <p:spPr bwMode="auto">
          <a:xfrm>
            <a:off x="7320136" y="4869161"/>
            <a:ext cx="144016" cy="24232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fontAlgn="base">
              <a:spcBef>
                <a:spcPct val="50000"/>
              </a:spcBef>
              <a:spcAft>
                <a:spcPct val="0"/>
              </a:spcAft>
            </a:pPr>
            <a:endParaRPr lang="en-GB" sz="1100">
              <a:solidFill>
                <a:srgbClr val="054B6B"/>
              </a:solidFill>
              <a:latin typeface="Arial" panose="020B0604020202020204" pitchFamily="34" charset="0"/>
            </a:endParaRPr>
          </a:p>
        </p:txBody>
      </p:sp>
      <p:sp>
        <p:nvSpPr>
          <p:cNvPr id="3" name="Oval 2">
            <a:extLst>
              <a:ext uri="{FF2B5EF4-FFF2-40B4-BE49-F238E27FC236}">
                <a16:creationId xmlns:a16="http://schemas.microsoft.com/office/drawing/2014/main" id="{8D9D0726-42F9-4A1C-9885-C1ABB3DEF851}"/>
              </a:ext>
            </a:extLst>
          </p:cNvPr>
          <p:cNvSpPr/>
          <p:nvPr/>
        </p:nvSpPr>
        <p:spPr bwMode="auto">
          <a:xfrm>
            <a:off x="6023993" y="5455905"/>
            <a:ext cx="575007" cy="2380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fontAlgn="base">
              <a:spcBef>
                <a:spcPct val="50000"/>
              </a:spcBef>
              <a:spcAft>
                <a:spcPct val="0"/>
              </a:spcAft>
            </a:pPr>
            <a:endParaRPr lang="en-GB" sz="1100">
              <a:solidFill>
                <a:srgbClr val="054B6B"/>
              </a:solidFill>
              <a:latin typeface="Arial" panose="020B0604020202020204" pitchFamily="34" charset="0"/>
            </a:endParaRPr>
          </a:p>
        </p:txBody>
      </p:sp>
      <p:sp>
        <p:nvSpPr>
          <p:cNvPr id="4" name="Oval 3">
            <a:extLst>
              <a:ext uri="{FF2B5EF4-FFF2-40B4-BE49-F238E27FC236}">
                <a16:creationId xmlns:a16="http://schemas.microsoft.com/office/drawing/2014/main" id="{24FC4668-E508-431C-8834-CE68F6BA39CE}"/>
              </a:ext>
            </a:extLst>
          </p:cNvPr>
          <p:cNvSpPr/>
          <p:nvPr/>
        </p:nvSpPr>
        <p:spPr bwMode="auto">
          <a:xfrm>
            <a:off x="4511824" y="1412776"/>
            <a:ext cx="1368152" cy="2380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fontAlgn="base">
              <a:spcBef>
                <a:spcPct val="50000"/>
              </a:spcBef>
              <a:spcAft>
                <a:spcPct val="0"/>
              </a:spcAft>
            </a:pPr>
            <a:endParaRPr lang="en-GB" sz="1100">
              <a:solidFill>
                <a:srgbClr val="054B6B"/>
              </a:solidFill>
              <a:latin typeface="Arial" panose="020B0604020202020204" pitchFamily="34" charset="0"/>
            </a:endParaRPr>
          </a:p>
        </p:txBody>
      </p:sp>
      <p:sp>
        <p:nvSpPr>
          <p:cNvPr id="5" name="Oval 4">
            <a:extLst>
              <a:ext uri="{FF2B5EF4-FFF2-40B4-BE49-F238E27FC236}">
                <a16:creationId xmlns:a16="http://schemas.microsoft.com/office/drawing/2014/main" id="{58844784-F9FD-4996-9093-176B3C25AB2F}"/>
              </a:ext>
            </a:extLst>
          </p:cNvPr>
          <p:cNvSpPr/>
          <p:nvPr/>
        </p:nvSpPr>
        <p:spPr bwMode="auto">
          <a:xfrm>
            <a:off x="2927648" y="260648"/>
            <a:ext cx="576064" cy="2380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fontAlgn="base">
              <a:spcBef>
                <a:spcPct val="50000"/>
              </a:spcBef>
              <a:spcAft>
                <a:spcPct val="0"/>
              </a:spcAft>
            </a:pPr>
            <a:endParaRPr lang="en-GB" sz="1100">
              <a:solidFill>
                <a:srgbClr val="054B6B"/>
              </a:solidFill>
              <a:latin typeface="Arial" panose="020B0604020202020204" pitchFamily="34" charset="0"/>
            </a:endParaRPr>
          </a:p>
        </p:txBody>
      </p:sp>
      <p:sp>
        <p:nvSpPr>
          <p:cNvPr id="6" name="Rectangle 5">
            <a:extLst>
              <a:ext uri="{FF2B5EF4-FFF2-40B4-BE49-F238E27FC236}">
                <a16:creationId xmlns:a16="http://schemas.microsoft.com/office/drawing/2014/main" id="{61E8F866-29A3-40E9-B7F0-A882D90342BD}"/>
              </a:ext>
            </a:extLst>
          </p:cNvPr>
          <p:cNvSpPr/>
          <p:nvPr/>
        </p:nvSpPr>
        <p:spPr>
          <a:xfrm>
            <a:off x="1226270" y="4135072"/>
            <a:ext cx="5222657" cy="1754326"/>
          </a:xfrm>
          <a:prstGeom prst="rect">
            <a:avLst/>
          </a:prstGeom>
        </p:spPr>
        <p:txBody>
          <a:bodyPr wrap="square" lIns="91440" tIns="45720" rIns="91440" bIns="45720" anchor="t">
            <a:spAutoFit/>
          </a:bodyPr>
          <a:lstStyle/>
          <a:p>
            <a:pPr fontAlgn="base">
              <a:spcBef>
                <a:spcPct val="0"/>
              </a:spcBef>
              <a:spcAft>
                <a:spcPct val="0"/>
              </a:spcAft>
            </a:pPr>
            <a:r>
              <a:rPr lang="en-GB" altLang="en-US" sz="1200" b="1">
                <a:solidFill>
                  <a:srgbClr val="054B6B"/>
                </a:solidFill>
                <a:latin typeface="Arial"/>
                <a:cs typeface="Arial"/>
              </a:rPr>
              <a:t>Key Learning</a:t>
            </a:r>
          </a:p>
          <a:p>
            <a:pPr fontAlgn="base">
              <a:spcBef>
                <a:spcPct val="0"/>
              </a:spcBef>
              <a:spcAft>
                <a:spcPct val="0"/>
              </a:spcAft>
            </a:pPr>
            <a:r>
              <a:rPr lang="en-GB" altLang="en-US" sz="1200">
                <a:solidFill>
                  <a:srgbClr val="054B6B"/>
                </a:solidFill>
                <a:latin typeface="Arial"/>
                <a:cs typeface="Arial"/>
              </a:rPr>
              <a:t>Other than those involved in the lifting operation, staff should ensure they remain outside of the drop zone/area of the post and signal, in a position of safety. </a:t>
            </a:r>
            <a:endParaRPr lang="en-GB" altLang="en-US" sz="1200">
              <a:solidFill>
                <a:srgbClr val="054B6B"/>
              </a:solidFill>
              <a:latin typeface="Arial" charset="0"/>
              <a:cs typeface="Arial"/>
            </a:endParaRPr>
          </a:p>
          <a:p>
            <a:pPr fontAlgn="base">
              <a:spcBef>
                <a:spcPct val="0"/>
              </a:spcBef>
              <a:spcAft>
                <a:spcPct val="0"/>
              </a:spcAft>
            </a:pPr>
            <a:r>
              <a:rPr lang="en-GB" altLang="en-US" sz="1200">
                <a:solidFill>
                  <a:srgbClr val="054B6B"/>
                </a:solidFill>
                <a:latin typeface="Arial"/>
                <a:cs typeface="Arial"/>
              </a:rPr>
              <a:t>Employees are reminded that no one other than the manufacturer shall make any alterations or modifications to Hinged Lightweight Signal Posts. </a:t>
            </a:r>
          </a:p>
          <a:p>
            <a:pPr fontAlgn="base">
              <a:spcBef>
                <a:spcPct val="0"/>
              </a:spcBef>
              <a:spcAft>
                <a:spcPct val="0"/>
              </a:spcAft>
            </a:pPr>
            <a:r>
              <a:rPr lang="en-GB" altLang="en-US" sz="1200">
                <a:solidFill>
                  <a:srgbClr val="054B6B"/>
                </a:solidFill>
                <a:latin typeface="Arial"/>
                <a:cs typeface="Arial"/>
                <a:hlinkClick r:id="rId3"/>
              </a:rPr>
              <a:t>Notice Board 193</a:t>
            </a:r>
            <a:r>
              <a:rPr lang="en-GB" altLang="en-US" sz="1200">
                <a:solidFill>
                  <a:srgbClr val="054B6B"/>
                </a:solidFill>
                <a:latin typeface="Arial"/>
                <a:cs typeface="Arial"/>
              </a:rPr>
              <a:t> provides details of checks required to be carried out prior to any lifting or lowering operations.</a:t>
            </a:r>
          </a:p>
          <a:p>
            <a:pPr fontAlgn="base">
              <a:spcBef>
                <a:spcPct val="0"/>
              </a:spcBef>
              <a:spcAft>
                <a:spcPct val="0"/>
              </a:spcAft>
            </a:pPr>
            <a:endParaRPr lang="en-GB" sz="1200">
              <a:solidFill>
                <a:srgbClr val="054B6B"/>
              </a:solidFill>
              <a:latin typeface="Arial" charset="0"/>
            </a:endParaRPr>
          </a:p>
        </p:txBody>
      </p:sp>
      <p:pic>
        <p:nvPicPr>
          <p:cNvPr id="7" name="Picture 6">
            <a:extLst>
              <a:ext uri="{FF2B5EF4-FFF2-40B4-BE49-F238E27FC236}">
                <a16:creationId xmlns:a16="http://schemas.microsoft.com/office/drawing/2014/main" id="{FA7ED384-9F39-4450-9278-A41F5C5E18DF}"/>
              </a:ext>
            </a:extLst>
          </p:cNvPr>
          <p:cNvPicPr>
            <a:picLocks noChangeAspect="1"/>
          </p:cNvPicPr>
          <p:nvPr/>
        </p:nvPicPr>
        <p:blipFill rotWithShape="1">
          <a:blip r:embed="rId4"/>
          <a:srcRect l="10203" r="16189"/>
          <a:stretch/>
        </p:blipFill>
        <p:spPr>
          <a:xfrm>
            <a:off x="7392144" y="1648620"/>
            <a:ext cx="3947340" cy="404532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6"/>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1FC098CA-AC0E-4059-B4F8-AFA4EFDD5A09}" type="slidenum">
              <a:rPr lang="en-GB" altLang="en-US" sz="800">
                <a:solidFill>
                  <a:srgbClr val="054B6B"/>
                </a:solidFill>
              </a:rPr>
              <a:pPr fontAlgn="base">
                <a:spcBef>
                  <a:spcPct val="0"/>
                </a:spcBef>
                <a:spcAft>
                  <a:spcPct val="0"/>
                </a:spcAft>
              </a:pPr>
              <a:t>7</a:t>
            </a:fld>
            <a:endParaRPr lang="en-GB" altLang="en-US" sz="800">
              <a:solidFill>
                <a:srgbClr val="054B6B"/>
              </a:solidFill>
            </a:endParaRPr>
          </a:p>
        </p:txBody>
      </p:sp>
      <p:sp>
        <p:nvSpPr>
          <p:cNvPr id="14339" name="Date Placeholder 5"/>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795EF7E9-4AD1-4BFE-9FE1-B4BA3411A7EA}" type="datetime5">
              <a:rPr lang="en-GB" altLang="en-US" sz="800">
                <a:solidFill>
                  <a:srgbClr val="054B6B"/>
                </a:solidFill>
              </a:rPr>
              <a:pPr fontAlgn="base">
                <a:spcAft>
                  <a:spcPct val="0"/>
                </a:spcAft>
              </a:pPr>
              <a:t>1-Jul-21</a:t>
            </a:fld>
            <a:endParaRPr lang="en-GB" altLang="en-US" sz="800">
              <a:solidFill>
                <a:srgbClr val="054B6B"/>
              </a:solidFill>
            </a:endParaRPr>
          </a:p>
        </p:txBody>
      </p:sp>
      <p:sp>
        <p:nvSpPr>
          <p:cNvPr id="14341" name="Rectangle 2"/>
          <p:cNvSpPr>
            <a:spLocks noGrp="1" noChangeArrowheads="1"/>
          </p:cNvSpPr>
          <p:nvPr>
            <p:ph type="title" idx="4294967295"/>
          </p:nvPr>
        </p:nvSpPr>
        <p:spPr>
          <a:xfrm>
            <a:off x="899319" y="635163"/>
            <a:ext cx="9693275" cy="431800"/>
          </a:xfrm>
          <a:prstGeom prst="rect">
            <a:avLst/>
          </a:prstGeom>
        </p:spPr>
        <p:txBody>
          <a:bodyPr/>
          <a:lstStyle/>
          <a:p>
            <a:r>
              <a:rPr lang="en-GB" altLang="en-US" sz="2800" b="1" i="1">
                <a:solidFill>
                  <a:srgbClr val="054B6B"/>
                </a:solidFill>
              </a:rPr>
              <a:t>AWS shields</a:t>
            </a:r>
            <a:endParaRPr lang="en-GB" altLang="en-US" sz="2800" b="1" i="1">
              <a:solidFill>
                <a:srgbClr val="054B6B"/>
              </a:solidFill>
              <a:latin typeface="Arial"/>
            </a:endParaRPr>
          </a:p>
        </p:txBody>
      </p:sp>
      <p:sp>
        <p:nvSpPr>
          <p:cNvPr id="14342" name="Rectangle 3"/>
          <p:cNvSpPr>
            <a:spLocks noGrp="1" noChangeArrowheads="1"/>
          </p:cNvSpPr>
          <p:nvPr>
            <p:ph type="body" sz="half" idx="4294967295"/>
          </p:nvPr>
        </p:nvSpPr>
        <p:spPr>
          <a:xfrm>
            <a:off x="899318" y="1569100"/>
            <a:ext cx="5453356" cy="1374626"/>
          </a:xfrm>
          <a:prstGeom prst="rect">
            <a:avLst/>
          </a:prstGeom>
        </p:spPr>
        <p:txBody>
          <a:bodyPr/>
          <a:lstStyle/>
          <a:p>
            <a:pPr marL="0" indent="0" eaLnBrk="1" hangingPunct="1">
              <a:buNone/>
            </a:pPr>
            <a:r>
              <a:rPr lang="en-GB" altLang="en-US" sz="1200" b="1" dirty="0">
                <a:solidFill>
                  <a:schemeClr val="tx2"/>
                </a:solidFill>
              </a:rPr>
              <a:t>Background</a:t>
            </a:r>
          </a:p>
          <a:p>
            <a:pPr marL="0" indent="0">
              <a:buNone/>
            </a:pPr>
            <a:r>
              <a:rPr lang="en-GB" altLang="en-US" sz="1200" dirty="0">
                <a:solidFill>
                  <a:schemeClr val="tx2"/>
                </a:solidFill>
              </a:rPr>
              <a:t>Shortly after a signalling commissioning, several trains reported AWS errors. A faulting team discovered three AWS magnet installations still had shields on them. Two magnets were associated with a PSR, the third with a signal.</a:t>
            </a:r>
          </a:p>
          <a:p>
            <a:pPr marL="0" indent="0">
              <a:buNone/>
            </a:pPr>
            <a:r>
              <a:rPr lang="en-GB" altLang="en-US" sz="1200" dirty="0">
                <a:solidFill>
                  <a:schemeClr val="tx2"/>
                </a:solidFill>
              </a:rPr>
              <a:t>Investigations discovered there was confusion as to who was responsible for removing AWS shields.</a:t>
            </a:r>
          </a:p>
        </p:txBody>
      </p:sp>
      <p:sp>
        <p:nvSpPr>
          <p:cNvPr id="3" name="Rectangle 2">
            <a:extLst>
              <a:ext uri="{FF2B5EF4-FFF2-40B4-BE49-F238E27FC236}">
                <a16:creationId xmlns:a16="http://schemas.microsoft.com/office/drawing/2014/main" id="{B27D6C0C-E61F-4B79-966F-E6E47770434C}"/>
              </a:ext>
            </a:extLst>
          </p:cNvPr>
          <p:cNvSpPr/>
          <p:nvPr/>
        </p:nvSpPr>
        <p:spPr>
          <a:xfrm>
            <a:off x="899318" y="3235170"/>
            <a:ext cx="5196681" cy="1660968"/>
          </a:xfrm>
          <a:prstGeom prst="rect">
            <a:avLst/>
          </a:prstGeom>
        </p:spPr>
        <p:txBody>
          <a:bodyPr wrap="square" lIns="91440" tIns="45720" rIns="91440" bIns="45720" anchor="t">
            <a:spAutoFit/>
          </a:bodyPr>
          <a:lstStyle/>
          <a:p>
            <a:pPr lvl="0">
              <a:lnSpc>
                <a:spcPct val="90000"/>
              </a:lnSpc>
              <a:spcBef>
                <a:spcPts val="1000"/>
              </a:spcBef>
            </a:pPr>
            <a:r>
              <a:rPr lang="en-GB" altLang="en-US" sz="1200" b="1" dirty="0">
                <a:solidFill>
                  <a:srgbClr val="005172"/>
                </a:solidFill>
              </a:rPr>
              <a:t>Key Learning</a:t>
            </a:r>
          </a:p>
          <a:p>
            <a:r>
              <a:rPr lang="en-GB" sz="1200" dirty="0">
                <a:solidFill>
                  <a:schemeClr val="tx2"/>
                </a:solidFill>
              </a:rPr>
              <a:t>Removal of shields from AWS should be a pre-planned activity undertaken during the commissioning and included on the installation recoveries list. </a:t>
            </a:r>
            <a:endParaRPr lang="en-GB" sz="1200" dirty="0">
              <a:solidFill>
                <a:schemeClr val="tx2"/>
              </a:solidFill>
              <a:cs typeface="Arial"/>
            </a:endParaRPr>
          </a:p>
          <a:p>
            <a:r>
              <a:rPr lang="en-GB" sz="1200" dirty="0">
                <a:solidFill>
                  <a:schemeClr val="tx2"/>
                </a:solidFill>
              </a:rPr>
              <a:t>Clear and unambiguous arrangements must be made for their recovery.</a:t>
            </a:r>
          </a:p>
          <a:p>
            <a:endParaRPr lang="en-GB" sz="1200" dirty="0">
              <a:solidFill>
                <a:schemeClr val="tx2"/>
              </a:solidFill>
              <a:cs typeface="Arial"/>
            </a:endParaRPr>
          </a:p>
          <a:p>
            <a:r>
              <a:rPr lang="en-GB" sz="1200" dirty="0">
                <a:solidFill>
                  <a:schemeClr val="tx2"/>
                </a:solidFill>
                <a:cs typeface="Arial"/>
              </a:rPr>
              <a:t>Consideration should be given to the inclusion of critical recoveries on test certification.</a:t>
            </a:r>
          </a:p>
          <a:p>
            <a:pPr lvl="0">
              <a:lnSpc>
                <a:spcPct val="90000"/>
              </a:lnSpc>
              <a:spcBef>
                <a:spcPts val="1000"/>
              </a:spcBef>
            </a:pPr>
            <a:endParaRPr lang="en-GB" altLang="en-US" sz="1200" dirty="0">
              <a:solidFill>
                <a:srgbClr val="FF0000"/>
              </a:solidFill>
            </a:endParaRPr>
          </a:p>
        </p:txBody>
      </p:sp>
      <p:pic>
        <p:nvPicPr>
          <p:cNvPr id="4" name="Picture 3">
            <a:extLst>
              <a:ext uri="{FF2B5EF4-FFF2-40B4-BE49-F238E27FC236}">
                <a16:creationId xmlns:a16="http://schemas.microsoft.com/office/drawing/2014/main" id="{94F06DD0-24E4-4C96-810B-3872ED7E0750}"/>
              </a:ext>
            </a:extLst>
          </p:cNvPr>
          <p:cNvPicPr>
            <a:picLocks noChangeAspect="1"/>
          </p:cNvPicPr>
          <p:nvPr/>
        </p:nvPicPr>
        <p:blipFill>
          <a:blip r:embed="rId2"/>
          <a:stretch>
            <a:fillRect/>
          </a:stretch>
        </p:blipFill>
        <p:spPr>
          <a:xfrm>
            <a:off x="7202905" y="1569100"/>
            <a:ext cx="3889538" cy="4669583"/>
          </a:xfrm>
          <a:prstGeom prst="rect">
            <a:avLst/>
          </a:prstGeom>
        </p:spPr>
      </p:pic>
    </p:spTree>
    <p:extLst>
      <p:ext uri="{BB962C8B-B14F-4D97-AF65-F5344CB8AC3E}">
        <p14:creationId xmlns:p14="http://schemas.microsoft.com/office/powerpoint/2010/main" val="3904008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6"/>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1FC098CA-AC0E-4059-B4F8-AFA4EFDD5A09}" type="slidenum">
              <a:rPr lang="en-GB" altLang="en-US" sz="800">
                <a:solidFill>
                  <a:srgbClr val="054B6B"/>
                </a:solidFill>
              </a:rPr>
              <a:pPr fontAlgn="base">
                <a:spcBef>
                  <a:spcPct val="0"/>
                </a:spcBef>
                <a:spcAft>
                  <a:spcPct val="0"/>
                </a:spcAft>
              </a:pPr>
              <a:t>8</a:t>
            </a:fld>
            <a:endParaRPr lang="en-GB" altLang="en-US" sz="800">
              <a:solidFill>
                <a:srgbClr val="054B6B"/>
              </a:solidFill>
            </a:endParaRPr>
          </a:p>
        </p:txBody>
      </p:sp>
      <p:sp>
        <p:nvSpPr>
          <p:cNvPr id="14339" name="Date Placeholder 5"/>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795EF7E9-4AD1-4BFE-9FE1-B4BA3411A7EA}" type="datetime5">
              <a:rPr lang="en-GB" altLang="en-US" sz="800">
                <a:solidFill>
                  <a:srgbClr val="054B6B"/>
                </a:solidFill>
              </a:rPr>
              <a:pPr fontAlgn="base">
                <a:spcAft>
                  <a:spcPct val="0"/>
                </a:spcAft>
              </a:pPr>
              <a:t>1-Jul-21</a:t>
            </a:fld>
            <a:endParaRPr lang="en-GB" altLang="en-US" sz="800">
              <a:solidFill>
                <a:srgbClr val="054B6B"/>
              </a:solidFill>
            </a:endParaRPr>
          </a:p>
        </p:txBody>
      </p:sp>
      <p:sp>
        <p:nvSpPr>
          <p:cNvPr id="14341" name="Rectangle 2"/>
          <p:cNvSpPr>
            <a:spLocks noGrp="1" noChangeArrowheads="1"/>
          </p:cNvSpPr>
          <p:nvPr>
            <p:ph type="title" idx="4294967295"/>
          </p:nvPr>
        </p:nvSpPr>
        <p:spPr>
          <a:xfrm>
            <a:off x="338138" y="626124"/>
            <a:ext cx="9693275" cy="431800"/>
          </a:xfrm>
          <a:prstGeom prst="rect">
            <a:avLst/>
          </a:prstGeom>
        </p:spPr>
        <p:txBody>
          <a:bodyPr/>
          <a:lstStyle/>
          <a:p>
            <a:r>
              <a:rPr lang="en-GB" altLang="en-US" sz="2800" b="1" i="1" dirty="0">
                <a:solidFill>
                  <a:srgbClr val="054B6B"/>
                </a:solidFill>
              </a:rPr>
              <a:t>Axle counter detection points</a:t>
            </a:r>
            <a:endParaRPr lang="en-GB" altLang="en-US" sz="2800" b="1" i="1" dirty="0">
              <a:solidFill>
                <a:srgbClr val="054B6B"/>
              </a:solidFill>
              <a:latin typeface="Arial"/>
            </a:endParaRPr>
          </a:p>
        </p:txBody>
      </p:sp>
      <p:sp>
        <p:nvSpPr>
          <p:cNvPr id="14342" name="Rectangle 3"/>
          <p:cNvSpPr>
            <a:spLocks noGrp="1" noChangeArrowheads="1"/>
          </p:cNvSpPr>
          <p:nvPr>
            <p:ph type="body" sz="half" idx="4294967295"/>
          </p:nvPr>
        </p:nvSpPr>
        <p:spPr>
          <a:xfrm>
            <a:off x="338138" y="1393257"/>
            <a:ext cx="5842529" cy="2509876"/>
          </a:xfrm>
          <a:prstGeom prst="rect">
            <a:avLst/>
          </a:prstGeom>
        </p:spPr>
        <p:txBody>
          <a:bodyPr/>
          <a:lstStyle/>
          <a:p>
            <a:pPr marL="0" indent="0" eaLnBrk="1" hangingPunct="1">
              <a:buNone/>
            </a:pPr>
            <a:r>
              <a:rPr lang="en-GB" altLang="en-US" sz="1200" b="1" dirty="0">
                <a:solidFill>
                  <a:schemeClr val="tx2"/>
                </a:solidFill>
                <a:latin typeface="+mj-lt"/>
                <a:ea typeface="+mj-ea"/>
                <a:cs typeface="+mj-cs"/>
              </a:rPr>
              <a:t>Background</a:t>
            </a:r>
          </a:p>
          <a:p>
            <a:pPr marL="0" indent="0">
              <a:buNone/>
            </a:pPr>
            <a:r>
              <a:rPr lang="en-GB" altLang="en-US" sz="1200" dirty="0">
                <a:solidFill>
                  <a:schemeClr val="tx2"/>
                </a:solidFill>
                <a:latin typeface="+mj-lt"/>
                <a:ea typeface="+mj-ea"/>
                <a:cs typeface="+mj-cs"/>
              </a:rPr>
              <a:t>A signaller was unable to restore several axle counter sections to operation after a project possession hand back. A Network Rail fault team later identified crossed cables between two axle counter detection points. They corrected the error and the axle counters were successfully restored into use. </a:t>
            </a:r>
          </a:p>
          <a:p>
            <a:pPr marL="0" indent="0">
              <a:buNone/>
            </a:pPr>
            <a:r>
              <a:rPr lang="en-GB" altLang="en-US" sz="1200" dirty="0">
                <a:solidFill>
                  <a:schemeClr val="tx2"/>
                </a:solidFill>
                <a:latin typeface="+mj-lt"/>
                <a:ea typeface="+mj-ea"/>
                <a:cs typeface="+mj-cs"/>
              </a:rPr>
              <a:t>A contractor had been undertaking works on the axle counter cabling prior to the failure.</a:t>
            </a:r>
          </a:p>
          <a:p>
            <a:pPr marL="0" indent="0">
              <a:buNone/>
            </a:pPr>
            <a:r>
              <a:rPr lang="en-GB" altLang="en-US" sz="1200" dirty="0">
                <a:solidFill>
                  <a:schemeClr val="tx2"/>
                </a:solidFill>
              </a:rPr>
              <a:t>Investigation uncovered an </a:t>
            </a:r>
            <a:r>
              <a:rPr lang="en-GB" altLang="en-US" sz="1200" dirty="0">
                <a:solidFill>
                  <a:schemeClr val="tx2"/>
                </a:solidFill>
                <a:latin typeface="+mj-lt"/>
                <a:ea typeface="+mj-ea"/>
                <a:cs typeface="+mj-cs"/>
              </a:rPr>
              <a:t>error had been made in the renewed disconnection box wiring which crossed the data communication links between the evaluator and detection points. It was also discovered that specified testing had not been completed correctly. Inclement weather and the ergonomic design of the housing are also believed to have contributed.</a:t>
            </a:r>
          </a:p>
        </p:txBody>
      </p:sp>
      <p:sp>
        <p:nvSpPr>
          <p:cNvPr id="2" name="Rectangle 1">
            <a:extLst>
              <a:ext uri="{FF2B5EF4-FFF2-40B4-BE49-F238E27FC236}">
                <a16:creationId xmlns:a16="http://schemas.microsoft.com/office/drawing/2014/main" id="{45980803-CF47-4705-8AC9-1CE96706D5F2}"/>
              </a:ext>
            </a:extLst>
          </p:cNvPr>
          <p:cNvSpPr/>
          <p:nvPr/>
        </p:nvSpPr>
        <p:spPr>
          <a:xfrm>
            <a:off x="338138" y="4251226"/>
            <a:ext cx="5842529" cy="2308324"/>
          </a:xfrm>
          <a:prstGeom prst="rect">
            <a:avLst/>
          </a:prstGeom>
        </p:spPr>
        <p:txBody>
          <a:bodyPr wrap="square" lIns="91440" tIns="45720" rIns="91440" bIns="45720" anchor="t">
            <a:spAutoFit/>
          </a:bodyPr>
          <a:lstStyle/>
          <a:p>
            <a:pPr fontAlgn="base">
              <a:spcBef>
                <a:spcPct val="0"/>
              </a:spcBef>
              <a:spcAft>
                <a:spcPct val="0"/>
              </a:spcAft>
            </a:pPr>
            <a:r>
              <a:rPr lang="en-GB" altLang="en-US" sz="1200" b="1" dirty="0">
                <a:solidFill>
                  <a:srgbClr val="054B6B"/>
                </a:solidFill>
                <a:latin typeface="Arial"/>
                <a:cs typeface="Arial"/>
              </a:rPr>
              <a:t>Key Learning</a:t>
            </a:r>
          </a:p>
          <a:p>
            <a:pPr fontAlgn="base">
              <a:spcBef>
                <a:spcPct val="0"/>
              </a:spcBef>
              <a:spcAft>
                <a:spcPct val="0"/>
              </a:spcAft>
            </a:pPr>
            <a:endParaRPr lang="en-GB" altLang="en-US" sz="1200" b="1" dirty="0">
              <a:solidFill>
                <a:srgbClr val="054B6B"/>
              </a:solidFill>
              <a:latin typeface="Arial"/>
              <a:ea typeface="+mj-ea"/>
              <a:cs typeface="Arial"/>
            </a:endParaRPr>
          </a:p>
          <a:p>
            <a:pPr fontAlgn="base">
              <a:spcBef>
                <a:spcPct val="0"/>
              </a:spcBef>
              <a:spcAft>
                <a:spcPct val="0"/>
              </a:spcAft>
            </a:pPr>
            <a:r>
              <a:rPr lang="en-GB" altLang="en-US" sz="1200" dirty="0">
                <a:solidFill>
                  <a:schemeClr val="tx2"/>
                </a:solidFill>
                <a:latin typeface="+mj-lt"/>
                <a:ea typeface="+mj-ea"/>
                <a:cs typeface="+mj-cs"/>
              </a:rPr>
              <a:t>Test Plans should be verified that they translate all specified tests to an allocated task.  </a:t>
            </a:r>
          </a:p>
          <a:p>
            <a:pPr fontAlgn="base">
              <a:spcBef>
                <a:spcPct val="0"/>
              </a:spcBef>
              <a:spcAft>
                <a:spcPct val="0"/>
              </a:spcAft>
            </a:pPr>
            <a:r>
              <a:rPr lang="en-GB" altLang="en-US" sz="1200" dirty="0">
                <a:solidFill>
                  <a:schemeClr val="tx2"/>
                </a:solidFill>
                <a:latin typeface="+mj-lt"/>
                <a:ea typeface="+mj-ea"/>
                <a:cs typeface="+mj-cs"/>
              </a:rPr>
              <a:t>Test certification/checklists must include comprehensive lists of all equipment affected by the work. </a:t>
            </a:r>
          </a:p>
          <a:p>
            <a:pPr fontAlgn="base">
              <a:spcBef>
                <a:spcPct val="0"/>
              </a:spcBef>
              <a:spcAft>
                <a:spcPct val="0"/>
              </a:spcAft>
            </a:pPr>
            <a:r>
              <a:rPr lang="en-GB" altLang="en-US" sz="1200" dirty="0">
                <a:solidFill>
                  <a:schemeClr val="tx2"/>
                </a:solidFill>
                <a:latin typeface="+mj-lt"/>
                <a:ea typeface="+mj-ea"/>
                <a:cs typeface="+mj-cs"/>
              </a:rPr>
              <a:t>Open actions/incomplete tests are to have effective mitigations in place prior to restoring system into use. </a:t>
            </a:r>
          </a:p>
          <a:p>
            <a:pPr fontAlgn="base">
              <a:spcBef>
                <a:spcPct val="0"/>
              </a:spcBef>
              <a:spcAft>
                <a:spcPct val="0"/>
              </a:spcAft>
            </a:pPr>
            <a:r>
              <a:rPr lang="en-GB" altLang="en-US" sz="1200" dirty="0">
                <a:solidFill>
                  <a:schemeClr val="tx2"/>
                </a:solidFill>
                <a:latin typeface="+mj-lt"/>
                <a:ea typeface="+mj-ea"/>
                <a:cs typeface="+mj-cs"/>
              </a:rPr>
              <a:t>The mounting positions of equipment housings/Disconnection Boxes should take cognisance of end user ergonomics as part of the design, a CDM requirement.</a:t>
            </a:r>
          </a:p>
          <a:p>
            <a:pPr fontAlgn="base">
              <a:spcBef>
                <a:spcPct val="0"/>
              </a:spcBef>
              <a:spcAft>
                <a:spcPct val="0"/>
              </a:spcAft>
            </a:pPr>
            <a:endParaRPr lang="en-GB" altLang="en-US" sz="1200" dirty="0">
              <a:solidFill>
                <a:schemeClr val="tx2"/>
              </a:solidFill>
              <a:latin typeface="+mj-lt"/>
              <a:ea typeface="+mj-ea"/>
              <a:cs typeface="+mj-cs"/>
            </a:endParaRPr>
          </a:p>
          <a:p>
            <a:pPr fontAlgn="base">
              <a:spcBef>
                <a:spcPct val="0"/>
              </a:spcBef>
              <a:spcAft>
                <a:spcPct val="0"/>
              </a:spcAft>
            </a:pPr>
            <a:endParaRPr lang="en-GB" altLang="en-US" sz="1200" dirty="0">
              <a:solidFill>
                <a:schemeClr val="tx2"/>
              </a:solidFill>
              <a:latin typeface="+mj-lt"/>
              <a:ea typeface="+mj-ea"/>
              <a:cs typeface="+mj-cs"/>
            </a:endParaRPr>
          </a:p>
        </p:txBody>
      </p:sp>
      <p:sp>
        <p:nvSpPr>
          <p:cNvPr id="6" name="Rectangle 5">
            <a:extLst>
              <a:ext uri="{FF2B5EF4-FFF2-40B4-BE49-F238E27FC236}">
                <a16:creationId xmlns:a16="http://schemas.microsoft.com/office/drawing/2014/main" id="{DCBE93E1-F8DD-40EF-B334-6E901DE460F5}"/>
              </a:ext>
            </a:extLst>
          </p:cNvPr>
          <p:cNvSpPr/>
          <p:nvPr/>
        </p:nvSpPr>
        <p:spPr>
          <a:xfrm>
            <a:off x="7407496" y="384123"/>
            <a:ext cx="184731" cy="369332"/>
          </a:xfrm>
          <a:prstGeom prst="rect">
            <a:avLst/>
          </a:prstGeom>
        </p:spPr>
        <p:txBody>
          <a:bodyPr wrap="none" lIns="91440" tIns="45720" rIns="91440" bIns="45720" anchor="t">
            <a:spAutoFit/>
          </a:bodyPr>
          <a:lstStyle/>
          <a:p>
            <a:endParaRPr lang="en-GB" altLang="en-US">
              <a:solidFill>
                <a:schemeClr val="tx2"/>
              </a:solidFill>
              <a:cs typeface="Arial"/>
            </a:endParaRPr>
          </a:p>
        </p:txBody>
      </p:sp>
      <p:pic>
        <p:nvPicPr>
          <p:cNvPr id="4" name="Picture 3">
            <a:extLst>
              <a:ext uri="{FF2B5EF4-FFF2-40B4-BE49-F238E27FC236}">
                <a16:creationId xmlns:a16="http://schemas.microsoft.com/office/drawing/2014/main" id="{F69B0A4B-FA20-4067-8D98-8E71E92E29CF}"/>
              </a:ext>
            </a:extLst>
          </p:cNvPr>
          <p:cNvPicPr>
            <a:picLocks noChangeAspect="1"/>
          </p:cNvPicPr>
          <p:nvPr/>
        </p:nvPicPr>
        <p:blipFill rotWithShape="1">
          <a:blip r:embed="rId3"/>
          <a:srcRect b="25331"/>
          <a:stretch/>
        </p:blipFill>
        <p:spPr>
          <a:xfrm>
            <a:off x="8829146" y="1401406"/>
            <a:ext cx="2404534" cy="3193103"/>
          </a:xfrm>
          <a:prstGeom prst="rect">
            <a:avLst/>
          </a:prstGeom>
        </p:spPr>
      </p:pic>
      <p:pic>
        <p:nvPicPr>
          <p:cNvPr id="5" name="Picture 4">
            <a:extLst>
              <a:ext uri="{FF2B5EF4-FFF2-40B4-BE49-F238E27FC236}">
                <a16:creationId xmlns:a16="http://schemas.microsoft.com/office/drawing/2014/main" id="{6A56D68B-5232-4AAF-AC55-4D6095F89752}"/>
              </a:ext>
            </a:extLst>
          </p:cNvPr>
          <p:cNvPicPr>
            <a:picLocks noChangeAspect="1"/>
          </p:cNvPicPr>
          <p:nvPr/>
        </p:nvPicPr>
        <p:blipFill rotWithShape="1">
          <a:blip r:embed="rId4"/>
          <a:srcRect t="5598" b="5148"/>
          <a:stretch/>
        </p:blipFill>
        <p:spPr>
          <a:xfrm>
            <a:off x="6483638" y="3336878"/>
            <a:ext cx="2560591" cy="2798332"/>
          </a:xfrm>
          <a:prstGeom prst="rect">
            <a:avLst/>
          </a:prstGeom>
        </p:spPr>
      </p:pic>
    </p:spTree>
    <p:extLst>
      <p:ext uri="{BB962C8B-B14F-4D97-AF65-F5344CB8AC3E}">
        <p14:creationId xmlns:p14="http://schemas.microsoft.com/office/powerpoint/2010/main" val="1794625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6"/>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1FC098CA-AC0E-4059-B4F8-AFA4EFDD5A09}" type="slidenum">
              <a:rPr lang="en-GB" altLang="en-US" sz="800">
                <a:solidFill>
                  <a:srgbClr val="054B6B"/>
                </a:solidFill>
              </a:rPr>
              <a:pPr fontAlgn="base">
                <a:spcBef>
                  <a:spcPct val="0"/>
                </a:spcBef>
                <a:spcAft>
                  <a:spcPct val="0"/>
                </a:spcAft>
              </a:pPr>
              <a:t>9</a:t>
            </a:fld>
            <a:endParaRPr lang="en-GB" altLang="en-US" sz="800">
              <a:solidFill>
                <a:srgbClr val="054B6B"/>
              </a:solidFill>
            </a:endParaRPr>
          </a:p>
        </p:txBody>
      </p:sp>
      <p:sp>
        <p:nvSpPr>
          <p:cNvPr id="14339" name="Date Placeholder 5"/>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795EF7E9-4AD1-4BFE-9FE1-B4BA3411A7EA}" type="datetime5">
              <a:rPr lang="en-GB" altLang="en-US" sz="800">
                <a:solidFill>
                  <a:srgbClr val="054B6B"/>
                </a:solidFill>
              </a:rPr>
              <a:pPr fontAlgn="base">
                <a:spcAft>
                  <a:spcPct val="0"/>
                </a:spcAft>
              </a:pPr>
              <a:t>1-Jul-21</a:t>
            </a:fld>
            <a:endParaRPr lang="en-GB" altLang="en-US" sz="800">
              <a:solidFill>
                <a:srgbClr val="054B6B"/>
              </a:solidFill>
            </a:endParaRPr>
          </a:p>
        </p:txBody>
      </p:sp>
      <p:sp>
        <p:nvSpPr>
          <p:cNvPr id="14341" name="Rectangle 2"/>
          <p:cNvSpPr>
            <a:spLocks noGrp="1" noChangeArrowheads="1"/>
          </p:cNvSpPr>
          <p:nvPr>
            <p:ph type="title" idx="4294967295"/>
          </p:nvPr>
        </p:nvSpPr>
        <p:spPr>
          <a:xfrm>
            <a:off x="899319" y="635163"/>
            <a:ext cx="9693275" cy="431800"/>
          </a:xfrm>
          <a:prstGeom prst="rect">
            <a:avLst/>
          </a:prstGeom>
        </p:spPr>
        <p:txBody>
          <a:bodyPr/>
          <a:lstStyle/>
          <a:p>
            <a:r>
              <a:rPr lang="en-GB" altLang="en-US" sz="2800" b="1" i="1">
                <a:solidFill>
                  <a:srgbClr val="054B6B"/>
                </a:solidFill>
              </a:rPr>
              <a:t>Uncommissioned Lock Out Devices </a:t>
            </a:r>
            <a:r>
              <a:rPr lang="en-GB" altLang="en-US" sz="2800" b="1" i="1">
                <a:solidFill>
                  <a:srgbClr val="054B6B"/>
                </a:solidFill>
                <a:latin typeface="Arial"/>
              </a:rPr>
              <a:t>(LOD)</a:t>
            </a:r>
          </a:p>
        </p:txBody>
      </p:sp>
      <p:sp>
        <p:nvSpPr>
          <p:cNvPr id="14342" name="Rectangle 3"/>
          <p:cNvSpPr>
            <a:spLocks noGrp="1" noChangeArrowheads="1"/>
          </p:cNvSpPr>
          <p:nvPr>
            <p:ph type="body" sz="half" idx="4294967295"/>
          </p:nvPr>
        </p:nvSpPr>
        <p:spPr>
          <a:xfrm>
            <a:off x="1019633" y="1288581"/>
            <a:ext cx="5806283" cy="1607019"/>
          </a:xfrm>
          <a:prstGeom prst="rect">
            <a:avLst/>
          </a:prstGeom>
        </p:spPr>
        <p:txBody>
          <a:bodyPr/>
          <a:lstStyle/>
          <a:p>
            <a:pPr marL="0" indent="0" eaLnBrk="1" hangingPunct="1">
              <a:buNone/>
            </a:pPr>
            <a:r>
              <a:rPr lang="en-GB" altLang="en-US" sz="1200" b="1" dirty="0">
                <a:solidFill>
                  <a:schemeClr val="tx2"/>
                </a:solidFill>
              </a:rPr>
              <a:t>Background</a:t>
            </a:r>
          </a:p>
          <a:p>
            <a:pPr marL="0" indent="0">
              <a:buNone/>
            </a:pPr>
            <a:r>
              <a:rPr lang="en-GB" altLang="en-US" sz="1200" dirty="0">
                <a:solidFill>
                  <a:schemeClr val="tx2"/>
                </a:solidFill>
              </a:rPr>
              <a:t>Some Lock Out Devices were being pre-tested prior to a commissioning, having been installed but not brought into use some time earlier. A tester was to confirm that all the components were present. Believing the LODs to be out of use, the tester undertook an additional test to ensure that the switches hadn’t seized. Although not formally commissioned, the LODs were live in the signalling circuit. When the key switch was turned, the proceed aspect for a cleared route returned to red.</a:t>
            </a:r>
          </a:p>
          <a:p>
            <a:pPr eaLnBrk="1" hangingPunct="1"/>
            <a:endParaRPr lang="en-GB" altLang="en-US" sz="1200" dirty="0">
              <a:solidFill>
                <a:schemeClr val="tx2"/>
              </a:solidFill>
              <a:latin typeface="+mj-lt"/>
              <a:ea typeface="+mj-ea"/>
              <a:cs typeface="+mj-cs"/>
            </a:endParaRPr>
          </a:p>
        </p:txBody>
      </p:sp>
      <p:sp>
        <p:nvSpPr>
          <p:cNvPr id="3" name="Rectangle 2">
            <a:extLst>
              <a:ext uri="{FF2B5EF4-FFF2-40B4-BE49-F238E27FC236}">
                <a16:creationId xmlns:a16="http://schemas.microsoft.com/office/drawing/2014/main" id="{B27D6C0C-E61F-4B79-966F-E6E47770434C}"/>
              </a:ext>
            </a:extLst>
          </p:cNvPr>
          <p:cNvSpPr/>
          <p:nvPr/>
        </p:nvSpPr>
        <p:spPr>
          <a:xfrm>
            <a:off x="1019635" y="3162512"/>
            <a:ext cx="5806281" cy="2395528"/>
          </a:xfrm>
          <a:prstGeom prst="rect">
            <a:avLst/>
          </a:prstGeom>
        </p:spPr>
        <p:txBody>
          <a:bodyPr wrap="square" lIns="91440" tIns="45720" rIns="91440" bIns="45720" anchor="t">
            <a:spAutoFit/>
          </a:bodyPr>
          <a:lstStyle/>
          <a:p>
            <a:pPr lvl="0">
              <a:lnSpc>
                <a:spcPct val="90000"/>
              </a:lnSpc>
              <a:spcBef>
                <a:spcPts val="1000"/>
              </a:spcBef>
            </a:pPr>
            <a:r>
              <a:rPr lang="en-GB" altLang="en-US" sz="1200" b="1" dirty="0">
                <a:solidFill>
                  <a:srgbClr val="005172"/>
                </a:solidFill>
              </a:rPr>
              <a:t>Key Learning</a:t>
            </a:r>
          </a:p>
          <a:p>
            <a:pPr lvl="0">
              <a:lnSpc>
                <a:spcPct val="90000"/>
              </a:lnSpc>
              <a:spcBef>
                <a:spcPts val="1000"/>
              </a:spcBef>
            </a:pPr>
            <a:r>
              <a:rPr lang="en-GB" altLang="en-US" sz="1200" b="1" dirty="0">
                <a:solidFill>
                  <a:srgbClr val="005172"/>
                </a:solidFill>
              </a:rPr>
              <a:t>Uncommissioned Equipment</a:t>
            </a:r>
            <a:endParaRPr lang="en-GB" altLang="en-US" sz="1200" b="1" dirty="0">
              <a:solidFill>
                <a:srgbClr val="005172"/>
              </a:solidFill>
              <a:cs typeface="Arial"/>
            </a:endParaRPr>
          </a:p>
          <a:p>
            <a:pPr lvl="0">
              <a:lnSpc>
                <a:spcPct val="90000"/>
              </a:lnSpc>
              <a:spcBef>
                <a:spcPts val="1000"/>
              </a:spcBef>
            </a:pPr>
            <a:r>
              <a:rPr lang="en-GB" altLang="en-US" sz="1200" dirty="0">
                <a:solidFill>
                  <a:schemeClr val="tx2"/>
                </a:solidFill>
              </a:rPr>
              <a:t>• No uncommissioned equipment should be left connected in operational circuits. A design mod must be provided to leave a safe and compliant solution</a:t>
            </a:r>
            <a:endParaRPr lang="en-GB" altLang="en-US" sz="1200" dirty="0">
              <a:solidFill>
                <a:schemeClr val="tx2"/>
              </a:solidFill>
              <a:cs typeface="Arial"/>
            </a:endParaRPr>
          </a:p>
          <a:p>
            <a:pPr lvl="0">
              <a:lnSpc>
                <a:spcPct val="90000"/>
              </a:lnSpc>
              <a:spcBef>
                <a:spcPts val="1000"/>
              </a:spcBef>
            </a:pPr>
            <a:r>
              <a:rPr lang="en-GB" altLang="en-US" sz="1200" dirty="0">
                <a:solidFill>
                  <a:schemeClr val="tx2"/>
                </a:solidFill>
              </a:rPr>
              <a:t>• Where this cannot be achieved during a commissioning period, a test log must be raised and a suitable instruction prepared for both the signaller and maintainer</a:t>
            </a:r>
            <a:endParaRPr lang="en-GB" altLang="en-US" sz="1200" dirty="0">
              <a:solidFill>
                <a:schemeClr val="tx2"/>
              </a:solidFill>
              <a:cs typeface="Arial"/>
            </a:endParaRPr>
          </a:p>
          <a:p>
            <a:pPr lvl="0">
              <a:lnSpc>
                <a:spcPct val="90000"/>
              </a:lnSpc>
              <a:spcBef>
                <a:spcPts val="1000"/>
              </a:spcBef>
            </a:pPr>
            <a:r>
              <a:rPr lang="en-GB" altLang="en-US" sz="1200" b="1" dirty="0">
                <a:solidFill>
                  <a:srgbClr val="005172"/>
                </a:solidFill>
              </a:rPr>
              <a:t>Pre-Testing</a:t>
            </a:r>
            <a:endParaRPr lang="en-GB" altLang="en-US" sz="1200" b="1" dirty="0">
              <a:solidFill>
                <a:srgbClr val="005172"/>
              </a:solidFill>
              <a:cs typeface="Arial"/>
            </a:endParaRPr>
          </a:p>
          <a:p>
            <a:pPr lvl="0">
              <a:lnSpc>
                <a:spcPct val="90000"/>
              </a:lnSpc>
              <a:spcBef>
                <a:spcPts val="1000"/>
              </a:spcBef>
            </a:pPr>
            <a:r>
              <a:rPr lang="en-GB" altLang="en-US" sz="1200" dirty="0">
                <a:solidFill>
                  <a:schemeClr val="tx2"/>
                </a:solidFill>
              </a:rPr>
              <a:t>• Where any additional testing is undertaken, the tester must take reasonable measures to ensure that the testing is isolated from the operational railway, including a review of signalling drawings</a:t>
            </a:r>
            <a:endParaRPr lang="en-GB" altLang="en-US" sz="1200" dirty="0">
              <a:solidFill>
                <a:schemeClr val="tx2"/>
              </a:solidFill>
              <a:cs typeface="Arial"/>
            </a:endParaRPr>
          </a:p>
        </p:txBody>
      </p:sp>
      <p:pic>
        <p:nvPicPr>
          <p:cNvPr id="1026" name="Picture 2" descr="NEW CROSSING FOR FRINTON AS PART OF £104M RAIL UPGRADE">
            <a:extLst>
              <a:ext uri="{FF2B5EF4-FFF2-40B4-BE49-F238E27FC236}">
                <a16:creationId xmlns:a16="http://schemas.microsoft.com/office/drawing/2014/main" id="{3260A849-DC18-4296-9680-8D6E4DA7A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48" t="12749" r="38459" b="42222"/>
          <a:stretch/>
        </p:blipFill>
        <p:spPr bwMode="auto">
          <a:xfrm>
            <a:off x="8293768" y="1288581"/>
            <a:ext cx="3373647" cy="484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087444"/>
      </p:ext>
    </p:extLst>
  </p:cSld>
  <p:clrMapOvr>
    <a:masterClrMapping/>
  </p:clrMapOvr>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2.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ngle Column">
  <a:themeElements>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Single Colum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Sing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 Column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Single Column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420</TotalTime>
  <Words>1782</Words>
  <Application>Microsoft Office PowerPoint</Application>
  <PresentationFormat>Widescreen</PresentationFormat>
  <Paragraphs>114</Paragraphs>
  <Slides>12</Slides>
  <Notes>3</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12</vt:i4>
      </vt:variant>
    </vt:vector>
  </HeadingPairs>
  <TitlesOfParts>
    <vt:vector size="20" baseType="lpstr">
      <vt:lpstr>Arial</vt:lpstr>
      <vt:lpstr>Calibri</vt:lpstr>
      <vt:lpstr>1_Office Theme</vt:lpstr>
      <vt:lpstr>Divider Slide</vt:lpstr>
      <vt:lpstr>Default</vt:lpstr>
      <vt:lpstr>Single Column</vt:lpstr>
      <vt:lpstr>Chart Layout</vt:lpstr>
      <vt:lpstr>Closing Slide</vt:lpstr>
      <vt:lpstr>PowerPoint Presentation</vt:lpstr>
      <vt:lpstr>Introduction</vt:lpstr>
      <vt:lpstr>Digital signatures</vt:lpstr>
      <vt:lpstr>PowerPoint Presentation</vt:lpstr>
      <vt:lpstr>PowerPoint Presentation</vt:lpstr>
      <vt:lpstr>Lightweight Signal Post Operations</vt:lpstr>
      <vt:lpstr>AWS shields</vt:lpstr>
      <vt:lpstr>Axle counter detection points</vt:lpstr>
      <vt:lpstr>Uncommissioned Lock Out Devices (LOD)</vt:lpstr>
      <vt:lpstr>Electric lock face</vt:lpstr>
      <vt:lpstr>Signal blank aspect</vt:lpstr>
      <vt:lpstr>PowerPoint Presentation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Ruddy Christopher</dc:creator>
  <cp:lastModifiedBy>Christopher Ruddy</cp:lastModifiedBy>
  <cp:revision>2</cp:revision>
  <dcterms:created xsi:type="dcterms:W3CDTF">2019-05-31T10:08:27Z</dcterms:created>
  <dcterms:modified xsi:type="dcterms:W3CDTF">2021-07-01T11:06:06Z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577031b-11bc-4db9-b655-7d79027ad570_Enabled">
    <vt:lpwstr>true</vt:lpwstr>
  </property>
  <property fmtid="{D5CDD505-2E9C-101B-9397-08002B2CF9AE}" pid="3" name="MSIP_Label_8577031b-11bc-4db9-b655-7d79027ad570_SetDate">
    <vt:lpwstr>2020-10-05T10:13:42Z</vt:lpwstr>
  </property>
  <property fmtid="{D5CDD505-2E9C-101B-9397-08002B2CF9AE}" pid="4" name="MSIP_Label_8577031b-11bc-4db9-b655-7d79027ad570_Method">
    <vt:lpwstr>Standard</vt:lpwstr>
  </property>
  <property fmtid="{D5CDD505-2E9C-101B-9397-08002B2CF9AE}" pid="5" name="MSIP_Label_8577031b-11bc-4db9-b655-7d79027ad570_Name">
    <vt:lpwstr>8577031b-11bc-4db9-b655-7d79027ad570</vt:lpwstr>
  </property>
  <property fmtid="{D5CDD505-2E9C-101B-9397-08002B2CF9AE}" pid="6" name="MSIP_Label_8577031b-11bc-4db9-b655-7d79027ad570_SiteId">
    <vt:lpwstr>c22cc3e1-5d7f-4f4d-be03-d5a158cc9409</vt:lpwstr>
  </property>
  <property fmtid="{D5CDD505-2E9C-101B-9397-08002B2CF9AE}" pid="7" name="MSIP_Label_8577031b-11bc-4db9-b655-7d79027ad570_ActionId">
    <vt:lpwstr>f2e76bb8-52e3-43f0-9517-31d448edd66d</vt:lpwstr>
  </property>
  <property fmtid="{D5CDD505-2E9C-101B-9397-08002B2CF9AE}" pid="8" name="MSIP_Label_8577031b-11bc-4db9-b655-7d79027ad570_ContentBits">
    <vt:lpwstr>1</vt:lpwstr>
  </property>
</Properties>
</file>