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 id="2147483717" r:id="rId5"/>
    <p:sldMasterId id="2147483729" r:id="rId6"/>
    <p:sldMasterId id="2147483741" r:id="rId7"/>
    <p:sldMasterId id="2147483753" r:id="rId8"/>
    <p:sldMasterId id="2147483766" r:id="rId9"/>
  </p:sldMasterIdLst>
  <p:notesMasterIdLst>
    <p:notesMasterId r:id="rId30"/>
  </p:notesMasterIdLst>
  <p:handoutMasterIdLst>
    <p:handoutMasterId r:id="rId31"/>
  </p:handoutMasterIdLst>
  <p:sldIdLst>
    <p:sldId id="274" r:id="rId10"/>
    <p:sldId id="260" r:id="rId11"/>
    <p:sldId id="1193" r:id="rId12"/>
    <p:sldId id="1195" r:id="rId13"/>
    <p:sldId id="1201" r:id="rId14"/>
    <p:sldId id="1202" r:id="rId15"/>
    <p:sldId id="286" r:id="rId16"/>
    <p:sldId id="285" r:id="rId17"/>
    <p:sldId id="1196" r:id="rId18"/>
    <p:sldId id="1203" r:id="rId19"/>
    <p:sldId id="292" r:id="rId20"/>
    <p:sldId id="1197" r:id="rId21"/>
    <p:sldId id="257" r:id="rId22"/>
    <p:sldId id="271" r:id="rId23"/>
    <p:sldId id="293" r:id="rId24"/>
    <p:sldId id="270" r:id="rId25"/>
    <p:sldId id="291" r:id="rId26"/>
    <p:sldId id="1199" r:id="rId27"/>
    <p:sldId id="1198"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 Text Boxes" id="{C5BB9270-E2E1-474E-8C4E-470F069B7877}">
          <p14:sldIdLst>
            <p14:sldId id="274"/>
            <p14:sldId id="260"/>
            <p14:sldId id="1193"/>
            <p14:sldId id="1195"/>
            <p14:sldId id="1201"/>
            <p14:sldId id="1202"/>
            <p14:sldId id="286"/>
            <p14:sldId id="285"/>
            <p14:sldId id="1196"/>
            <p14:sldId id="1203"/>
            <p14:sldId id="292"/>
            <p14:sldId id="1197"/>
            <p14:sldId id="257"/>
            <p14:sldId id="271"/>
            <p14:sldId id="293"/>
            <p14:sldId id="270"/>
            <p14:sldId id="291"/>
            <p14:sldId id="1199"/>
            <p14:sldId id="1198"/>
            <p14:sldId id="287"/>
          </p14:sldIdLst>
        </p14:section>
      </p14:sectionLst>
    </p:ext>
    <p:ext uri="{EFAFB233-063F-42B5-8137-9DF3F51BA10A}">
      <p15:sldGuideLst xmlns:p15="http://schemas.microsoft.com/office/powerpoint/2012/main">
        <p15:guide id="1" pos="3840" userDrawn="1">
          <p15:clr>
            <a:srgbClr val="A4A3A4"/>
          </p15:clr>
        </p15:guide>
        <p15:guide id="2" orient="horz" pos="2160" userDrawn="1">
          <p15:clr>
            <a:srgbClr val="A4A3A4"/>
          </p15:clr>
        </p15:guide>
        <p15:guide id="3" pos="39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ddy Christopher" initials="RC" lastIdx="2" clrIdx="0">
    <p:extLst>
      <p:ext uri="{19B8F6BF-5375-455C-9EA6-DF929625EA0E}">
        <p15:presenceInfo xmlns:p15="http://schemas.microsoft.com/office/powerpoint/2012/main" userId="S::CRuddy@networkrail.co.uk::134fa01f-161d-4bd2-a6c8-bcfef467ed7d" providerId="AD"/>
      </p:ext>
    </p:extLst>
  </p:cmAuthor>
  <p:cmAuthor id="2" name="Jonathon Branton" initials="JB" lastIdx="11" clrIdx="1">
    <p:extLst>
      <p:ext uri="{19B8F6BF-5375-455C-9EA6-DF929625EA0E}">
        <p15:presenceInfo xmlns:p15="http://schemas.microsoft.com/office/powerpoint/2012/main" userId="S::JBranton@networkrail.co.uk::3fd482f3-7eaf-42ae-a4da-f6646febf1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055"/>
    <a:srgbClr val="898989"/>
    <a:srgbClr val="951B81"/>
    <a:srgbClr val="482683"/>
    <a:srgbClr val="007981"/>
    <a:srgbClr val="51ACB8"/>
    <a:srgbClr val="004D6F"/>
    <a:srgbClr val="70B397"/>
    <a:srgbClr val="8B60A0"/>
    <a:srgbClr val="0051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0C2928-1338-4401-A9B7-5723BB7C2CC3}" v="2" dt="2021-01-05T14:37:19.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474" y="108"/>
      </p:cViewPr>
      <p:guideLst>
        <p:guide pos="3840"/>
        <p:guide orient="horz" pos="2160"/>
        <p:guide pos="39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Ruddy" userId="134fa01f-161d-4bd2-a6c8-bcfef467ed7d" providerId="ADAL" clId="{E40C2928-1338-4401-A9B7-5723BB7C2CC3}"/>
    <pc:docChg chg="custSel modSld">
      <pc:chgData name="Christopher Ruddy" userId="134fa01f-161d-4bd2-a6c8-bcfef467ed7d" providerId="ADAL" clId="{E40C2928-1338-4401-A9B7-5723BB7C2CC3}" dt="2021-01-05T14:38:02.799" v="481" actId="20577"/>
      <pc:docMkLst>
        <pc:docMk/>
      </pc:docMkLst>
      <pc:sldChg chg="modSp delCm">
        <pc:chgData name="Christopher Ruddy" userId="134fa01f-161d-4bd2-a6c8-bcfef467ed7d" providerId="ADAL" clId="{E40C2928-1338-4401-A9B7-5723BB7C2CC3}" dt="2021-01-05T14:32:28.942" v="416" actId="108"/>
        <pc:sldMkLst>
          <pc:docMk/>
          <pc:sldMk cId="0" sldId="257"/>
        </pc:sldMkLst>
        <pc:spChg chg="mod">
          <ac:chgData name="Christopher Ruddy" userId="134fa01f-161d-4bd2-a6c8-bcfef467ed7d" providerId="ADAL" clId="{E40C2928-1338-4401-A9B7-5723BB7C2CC3}" dt="2021-01-05T14:32:28.942" v="416" actId="108"/>
          <ac:spMkLst>
            <pc:docMk/>
            <pc:sldMk cId="0" sldId="257"/>
            <ac:spMk id="6" creationId="{61E8F866-29A3-40E9-B7F0-A882D90342BD}"/>
          </ac:spMkLst>
        </pc:spChg>
      </pc:sldChg>
      <pc:sldChg chg="modSp delCm">
        <pc:chgData name="Christopher Ruddy" userId="134fa01f-161d-4bd2-a6c8-bcfef467ed7d" providerId="ADAL" clId="{E40C2928-1338-4401-A9B7-5723BB7C2CC3}" dt="2021-01-05T14:38:02.799" v="481" actId="20577"/>
        <pc:sldMkLst>
          <pc:docMk/>
          <pc:sldMk cId="1247694553" sldId="286"/>
        </pc:sldMkLst>
        <pc:spChg chg="mod">
          <ac:chgData name="Christopher Ruddy" userId="134fa01f-161d-4bd2-a6c8-bcfef467ed7d" providerId="ADAL" clId="{E40C2928-1338-4401-A9B7-5723BB7C2CC3}" dt="2021-01-05T14:37:19.580" v="468" actId="14100"/>
          <ac:spMkLst>
            <pc:docMk/>
            <pc:sldMk cId="1247694553" sldId="286"/>
            <ac:spMk id="5" creationId="{D9703BD6-9A9B-4F64-9ECC-A935B24274DA}"/>
          </ac:spMkLst>
        </pc:spChg>
        <pc:spChg chg="mod">
          <ac:chgData name="Christopher Ruddy" userId="134fa01f-161d-4bd2-a6c8-bcfef467ed7d" providerId="ADAL" clId="{E40C2928-1338-4401-A9B7-5723BB7C2CC3}" dt="2021-01-05T14:38:02.799" v="481" actId="20577"/>
          <ac:spMkLst>
            <pc:docMk/>
            <pc:sldMk cId="1247694553" sldId="286"/>
            <ac:spMk id="6" creationId="{3533BEEE-5F40-4EF7-9A54-DB73E92E58D7}"/>
          </ac:spMkLst>
        </pc:spChg>
      </pc:sldChg>
      <pc:sldChg chg="delCm">
        <pc:chgData name="Christopher Ruddy" userId="134fa01f-161d-4bd2-a6c8-bcfef467ed7d" providerId="ADAL" clId="{E40C2928-1338-4401-A9B7-5723BB7C2CC3}" dt="2021-01-05T14:34:32.860" v="421" actId="1592"/>
        <pc:sldMkLst>
          <pc:docMk/>
          <pc:sldMk cId="3390618054" sldId="292"/>
        </pc:sldMkLst>
      </pc:sldChg>
      <pc:sldChg chg="delCm">
        <pc:chgData name="Christopher Ruddy" userId="134fa01f-161d-4bd2-a6c8-bcfef467ed7d" providerId="ADAL" clId="{E40C2928-1338-4401-A9B7-5723BB7C2CC3}" dt="2021-01-05T14:33:08.683" v="417" actId="1592"/>
        <pc:sldMkLst>
          <pc:docMk/>
          <pc:sldMk cId="1039716235" sldId="119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747234-F741-423B-B336-1B8A9B2BAFB1}" type="datetimeFigureOut">
              <a:rPr lang="en-GB" smtClean="0"/>
              <a:t>05/01/2021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03AEB3-B81B-4ED9-B214-8605DB9A6A2D}" type="slidenum">
              <a:rPr lang="en-GB" smtClean="0"/>
              <a:t>‹#›</a:t>
            </a:fld>
            <a:endParaRPr lang="en-GB"/>
          </a:p>
        </p:txBody>
      </p:sp>
    </p:spTree>
    <p:extLst>
      <p:ext uri="{BB962C8B-B14F-4D97-AF65-F5344CB8AC3E}">
        <p14:creationId xmlns:p14="http://schemas.microsoft.com/office/powerpoint/2010/main" val="3597883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5424F-E449-4824-921F-55F0BB15E53D}" type="datetimeFigureOut">
              <a:rPr lang="en-GB" smtClean="0"/>
              <a:t>05/01/2021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05F73-A141-4BC2-903A-E12D05ECF9E0}" type="slidenum">
              <a:rPr lang="en-GB" smtClean="0"/>
              <a:t>‹#›</a:t>
            </a:fld>
            <a:endParaRPr lang="en-GB"/>
          </a:p>
        </p:txBody>
      </p:sp>
    </p:spTree>
    <p:extLst>
      <p:ext uri="{BB962C8B-B14F-4D97-AF65-F5344CB8AC3E}">
        <p14:creationId xmlns:p14="http://schemas.microsoft.com/office/powerpoint/2010/main" val="375207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72266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6903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02832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3770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65559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ail Centre - With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8"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grpSp>
        <p:nvGrpSpPr>
          <p:cNvPr id="2" name="Group 1"/>
          <p:cNvGrpSpPr>
            <a:grpSpLocks noChangeAspect="1"/>
          </p:cNvGrpSpPr>
          <p:nvPr userDrawn="1"/>
        </p:nvGrpSpPr>
        <p:grpSpPr>
          <a:xfrm>
            <a:off x="0" y="3085472"/>
            <a:ext cx="12188080" cy="1273356"/>
            <a:chOff x="1" y="2707477"/>
            <a:chExt cx="11904616" cy="1243741"/>
          </a:xfrm>
        </p:grpSpPr>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46282" y="1561197"/>
              <a:ext cx="1243739" cy="3536302"/>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3360"/>
            <a:stretch/>
          </p:blipFill>
          <p:spPr>
            <a:xfrm rot="5400000">
              <a:off x="10634893" y="2681494"/>
              <a:ext cx="1243739" cy="129570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682585" y="1561196"/>
              <a:ext cx="1243739" cy="3536302"/>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18887" y="1561196"/>
              <a:ext cx="1243739" cy="3536302"/>
            </a:xfrm>
            <a:prstGeom prst="rect">
              <a:avLst/>
            </a:prstGeom>
          </p:spPr>
        </p:pic>
      </p:grpSp>
      <p:sp>
        <p:nvSpPr>
          <p:cNvPr id="10" name="Text Placeholder 19">
            <a:extLst>
              <a:ext uri="{FF2B5EF4-FFF2-40B4-BE49-F238E27FC236}">
                <a16:creationId xmlns:a16="http://schemas.microsoft.com/office/drawing/2014/main" id="{73914A46-E48C-4791-BB70-79C401EB7A80}"/>
              </a:ext>
            </a:extLst>
          </p:cNvPr>
          <p:cNvSpPr>
            <a:spLocks noGrp="1"/>
          </p:cNvSpPr>
          <p:nvPr>
            <p:ph type="body" sz="quarter" idx="10" hasCustomPrompt="1"/>
          </p:nvPr>
        </p:nvSpPr>
        <p:spPr>
          <a:xfrm>
            <a:off x="3614171" y="1501151"/>
            <a:ext cx="4963658" cy="4320073"/>
          </a:xfrm>
          <a:prstGeom prst="rect">
            <a:avLst/>
          </a:prstGeom>
          <a:solidFill>
            <a:schemeClr val="bg1"/>
          </a:solidFill>
        </p:spPr>
        <p:txBody>
          <a:bodyPr anchor="ctr">
            <a:normAutofit/>
          </a:bodyPr>
          <a:lstStyle>
            <a:lvl1pPr marL="0" indent="0" algn="ctr">
              <a:buNone/>
              <a:defRPr sz="6600" baseline="0">
                <a:solidFill>
                  <a:srgbClr val="005172"/>
                </a:solidFill>
                <a:latin typeface="Arial" panose="020B0604020202020204" pitchFamily="34" charset="0"/>
                <a:cs typeface="Arial" panose="020B0604020202020204" pitchFamily="34" charset="0"/>
              </a:defRPr>
            </a:lvl1pPr>
          </a:lstStyle>
          <a:p>
            <a:pPr lvl="0"/>
            <a:r>
              <a:rPr lang="en-GB"/>
              <a:t>This is an example of a headline.</a:t>
            </a:r>
          </a:p>
        </p:txBody>
      </p:sp>
    </p:spTree>
    <p:extLst>
      <p:ext uri="{BB962C8B-B14F-4D97-AF65-F5344CB8AC3E}">
        <p14:creationId xmlns:p14="http://schemas.microsoft.com/office/powerpoint/2010/main" val="2456694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21785" y="4318001"/>
            <a:ext cx="4743449" cy="143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668434" y="4318001"/>
            <a:ext cx="4745567" cy="143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D5884B5B-BEB2-43E3-8888-F5838227050E}" type="datetime5">
              <a:rPr lang="en-GB" altLang="en-US"/>
              <a:pPr>
                <a:defRPr/>
              </a:pPr>
              <a:t>5-Jan-21</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8ADE8F0A-525C-4D9A-B5E9-F568F28F0C86}" type="slidenum">
              <a:rPr lang="en-GB" altLang="en-US"/>
              <a:pPr>
                <a:defRPr/>
              </a:pPr>
              <a:t>‹#›</a:t>
            </a:fld>
            <a:endParaRPr lang="en-GB" altLang="en-US"/>
          </a:p>
        </p:txBody>
      </p:sp>
    </p:spTree>
    <p:extLst>
      <p:ext uri="{BB962C8B-B14F-4D97-AF65-F5344CB8AC3E}">
        <p14:creationId xmlns:p14="http://schemas.microsoft.com/office/powerpoint/2010/main" val="3365776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8" name="Rectangle 8"/>
          <p:cNvSpPr>
            <a:spLocks noGrp="1" noChangeArrowheads="1"/>
          </p:cNvSpPr>
          <p:nvPr>
            <p:ph type="dt" sz="half" idx="11"/>
          </p:nvPr>
        </p:nvSpPr>
        <p:spPr>
          <a:ln/>
        </p:spPr>
        <p:txBody>
          <a:bodyPr/>
          <a:lstStyle>
            <a:lvl1pPr>
              <a:defRPr/>
            </a:lvl1pPr>
          </a:lstStyle>
          <a:p>
            <a:pPr>
              <a:defRPr/>
            </a:pPr>
            <a:fld id="{4E157D01-9593-41DB-8839-4B46CB8B5653}" type="datetime5">
              <a:rPr lang="en-GB" altLang="en-US"/>
              <a:pPr>
                <a:defRPr/>
              </a:pPr>
              <a:t>5-Jan-21</a:t>
            </a:fld>
            <a:endParaRPr lang="en-GB" altLang="en-US"/>
          </a:p>
        </p:txBody>
      </p:sp>
      <p:sp>
        <p:nvSpPr>
          <p:cNvPr id="9" name="Rectangle 9"/>
          <p:cNvSpPr>
            <a:spLocks noGrp="1" noChangeArrowheads="1"/>
          </p:cNvSpPr>
          <p:nvPr>
            <p:ph type="sldNum" sz="quarter" idx="12"/>
          </p:nvPr>
        </p:nvSpPr>
        <p:spPr>
          <a:ln/>
        </p:spPr>
        <p:txBody>
          <a:bodyPr/>
          <a:lstStyle>
            <a:lvl1pPr>
              <a:defRPr/>
            </a:lvl1pPr>
          </a:lstStyle>
          <a:p>
            <a:pPr>
              <a:defRPr/>
            </a:pPr>
            <a:fld id="{F6F41769-AE9C-4A7F-86FC-6B6FE63A714A}" type="slidenum">
              <a:rPr lang="en-GB" altLang="en-US"/>
              <a:pPr>
                <a:defRPr/>
              </a:pPr>
              <a:t>‹#›</a:t>
            </a:fld>
            <a:endParaRPr lang="en-GB" altLang="en-US"/>
          </a:p>
        </p:txBody>
      </p:sp>
    </p:spTree>
    <p:extLst>
      <p:ext uri="{BB962C8B-B14F-4D97-AF65-F5344CB8AC3E}">
        <p14:creationId xmlns:p14="http://schemas.microsoft.com/office/powerpoint/2010/main" val="807770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4" name="Rectangle 8"/>
          <p:cNvSpPr>
            <a:spLocks noGrp="1" noChangeArrowheads="1"/>
          </p:cNvSpPr>
          <p:nvPr>
            <p:ph type="dt" sz="half" idx="11"/>
          </p:nvPr>
        </p:nvSpPr>
        <p:spPr>
          <a:ln/>
        </p:spPr>
        <p:txBody>
          <a:bodyPr/>
          <a:lstStyle>
            <a:lvl1pPr>
              <a:defRPr/>
            </a:lvl1pPr>
          </a:lstStyle>
          <a:p>
            <a:pPr>
              <a:defRPr/>
            </a:pPr>
            <a:fld id="{095E4F34-0A71-47D3-A00C-34B9CA317EFD}" type="datetime5">
              <a:rPr lang="en-GB" altLang="en-US"/>
              <a:pPr>
                <a:defRPr/>
              </a:pPr>
              <a:t>5-Jan-21</a:t>
            </a:fld>
            <a:endParaRPr lang="en-GB" altLang="en-US"/>
          </a:p>
        </p:txBody>
      </p:sp>
      <p:sp>
        <p:nvSpPr>
          <p:cNvPr id="5" name="Rectangle 9"/>
          <p:cNvSpPr>
            <a:spLocks noGrp="1" noChangeArrowheads="1"/>
          </p:cNvSpPr>
          <p:nvPr>
            <p:ph type="sldNum" sz="quarter" idx="12"/>
          </p:nvPr>
        </p:nvSpPr>
        <p:spPr>
          <a:ln/>
        </p:spPr>
        <p:txBody>
          <a:bodyPr/>
          <a:lstStyle>
            <a:lvl1pPr>
              <a:defRPr/>
            </a:lvl1pPr>
          </a:lstStyle>
          <a:p>
            <a:pPr>
              <a:defRPr/>
            </a:pPr>
            <a:fld id="{7D7FA90B-B286-422E-9862-BA87D9805570}" type="slidenum">
              <a:rPr lang="en-GB" altLang="en-US"/>
              <a:pPr>
                <a:defRPr/>
              </a:pPr>
              <a:t>‹#›</a:t>
            </a:fld>
            <a:endParaRPr lang="en-GB" altLang="en-US"/>
          </a:p>
        </p:txBody>
      </p:sp>
    </p:spTree>
    <p:extLst>
      <p:ext uri="{BB962C8B-B14F-4D97-AF65-F5344CB8AC3E}">
        <p14:creationId xmlns:p14="http://schemas.microsoft.com/office/powerpoint/2010/main" val="3655227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3" name="Rectangle 8"/>
          <p:cNvSpPr>
            <a:spLocks noGrp="1" noChangeArrowheads="1"/>
          </p:cNvSpPr>
          <p:nvPr>
            <p:ph type="dt" sz="half" idx="11"/>
          </p:nvPr>
        </p:nvSpPr>
        <p:spPr>
          <a:ln/>
        </p:spPr>
        <p:txBody>
          <a:bodyPr/>
          <a:lstStyle>
            <a:lvl1pPr>
              <a:defRPr/>
            </a:lvl1pPr>
          </a:lstStyle>
          <a:p>
            <a:pPr>
              <a:defRPr/>
            </a:pPr>
            <a:fld id="{BF28064B-8430-4BD5-8631-719A2BE7EDA6}" type="datetime5">
              <a:rPr lang="en-GB" altLang="en-US"/>
              <a:pPr>
                <a:defRPr/>
              </a:pPr>
              <a:t>5-Jan-21</a:t>
            </a:fld>
            <a:endParaRPr lang="en-GB" altLang="en-US"/>
          </a:p>
        </p:txBody>
      </p:sp>
      <p:sp>
        <p:nvSpPr>
          <p:cNvPr id="4" name="Rectangle 9"/>
          <p:cNvSpPr>
            <a:spLocks noGrp="1" noChangeArrowheads="1"/>
          </p:cNvSpPr>
          <p:nvPr>
            <p:ph type="sldNum" sz="quarter" idx="12"/>
          </p:nvPr>
        </p:nvSpPr>
        <p:spPr>
          <a:ln/>
        </p:spPr>
        <p:txBody>
          <a:bodyPr/>
          <a:lstStyle>
            <a:lvl1pPr>
              <a:defRPr/>
            </a:lvl1pPr>
          </a:lstStyle>
          <a:p>
            <a:pPr>
              <a:defRPr/>
            </a:pPr>
            <a:fld id="{276730F6-157D-4544-8971-5FE50F6F8505}" type="slidenum">
              <a:rPr lang="en-GB" altLang="en-US"/>
              <a:pPr>
                <a:defRPr/>
              </a:pPr>
              <a:t>‹#›</a:t>
            </a:fld>
            <a:endParaRPr lang="en-GB" altLang="en-US"/>
          </a:p>
        </p:txBody>
      </p:sp>
    </p:spTree>
    <p:extLst>
      <p:ext uri="{BB962C8B-B14F-4D97-AF65-F5344CB8AC3E}">
        <p14:creationId xmlns:p14="http://schemas.microsoft.com/office/powerpoint/2010/main" val="717707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9AB680DF-782E-4E0D-9C2A-2C4D04A0F416}" type="datetime5">
              <a:rPr lang="en-GB" altLang="en-US"/>
              <a:pPr>
                <a:defRPr/>
              </a:pPr>
              <a:t>5-Jan-21</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45BE2A3D-22F9-4962-87DB-5E9D513F65A7}" type="slidenum">
              <a:rPr lang="en-GB" altLang="en-US"/>
              <a:pPr>
                <a:defRPr/>
              </a:pPr>
              <a:t>‹#›</a:t>
            </a:fld>
            <a:endParaRPr lang="en-GB" altLang="en-US"/>
          </a:p>
        </p:txBody>
      </p:sp>
    </p:spTree>
    <p:extLst>
      <p:ext uri="{BB962C8B-B14F-4D97-AF65-F5344CB8AC3E}">
        <p14:creationId xmlns:p14="http://schemas.microsoft.com/office/powerpoint/2010/main" val="3359553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ECA406B0-4301-4271-8CBA-3E8B5C0F02A2}" type="datetime5">
              <a:rPr lang="en-GB" altLang="en-US"/>
              <a:pPr>
                <a:defRPr/>
              </a:pPr>
              <a:t>5-Jan-21</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9B5AE9B4-BBF9-440E-9440-E2F67D110F67}" type="slidenum">
              <a:rPr lang="en-GB" altLang="en-US"/>
              <a:pPr>
                <a:defRPr/>
              </a:pPr>
              <a:t>‹#›</a:t>
            </a:fld>
            <a:endParaRPr lang="en-GB" altLang="en-US"/>
          </a:p>
        </p:txBody>
      </p:sp>
    </p:spTree>
    <p:extLst>
      <p:ext uri="{BB962C8B-B14F-4D97-AF65-F5344CB8AC3E}">
        <p14:creationId xmlns:p14="http://schemas.microsoft.com/office/powerpoint/2010/main" val="3210034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A090B6CF-95CC-493E-9767-635AA34C5A68}" type="datetime5">
              <a:rPr lang="en-GB" altLang="en-US"/>
              <a:pPr>
                <a:defRPr/>
              </a:pPr>
              <a:t>5-Jan-21</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F01730A4-0035-4C6C-B44D-33384A48A7A1}" type="slidenum">
              <a:rPr lang="en-GB" altLang="en-US"/>
              <a:pPr>
                <a:defRPr/>
              </a:pPr>
              <a:t>‹#›</a:t>
            </a:fld>
            <a:endParaRPr lang="en-GB" altLang="en-US"/>
          </a:p>
        </p:txBody>
      </p:sp>
    </p:spTree>
    <p:extLst>
      <p:ext uri="{BB962C8B-B14F-4D97-AF65-F5344CB8AC3E}">
        <p14:creationId xmlns:p14="http://schemas.microsoft.com/office/powerpoint/2010/main" val="4052946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90418" y="2997201"/>
            <a:ext cx="2423583" cy="27606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667" y="2997201"/>
            <a:ext cx="7067551" cy="27606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49596178-B2C4-46A8-B012-1FF90291DCB6}" type="datetime5">
              <a:rPr lang="en-GB" altLang="en-US"/>
              <a:pPr>
                <a:defRPr/>
              </a:pPr>
              <a:t>5-Jan-21</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796477C0-4C2F-4676-8D52-580A208407BF}" type="slidenum">
              <a:rPr lang="en-GB" altLang="en-US"/>
              <a:pPr>
                <a:defRPr/>
              </a:pPr>
              <a:t>‹#›</a:t>
            </a:fld>
            <a:endParaRPr lang="en-GB" altLang="en-US"/>
          </a:p>
        </p:txBody>
      </p:sp>
    </p:spTree>
    <p:extLst>
      <p:ext uri="{BB962C8B-B14F-4D97-AF65-F5344CB8AC3E}">
        <p14:creationId xmlns:p14="http://schemas.microsoft.com/office/powerpoint/2010/main" val="783134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548534"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t>/</a:t>
            </a:r>
          </a:p>
        </p:txBody>
      </p:sp>
      <p:sp>
        <p:nvSpPr>
          <p:cNvPr id="8194" name="Rectangle 2"/>
          <p:cNvSpPr>
            <a:spLocks noGrp="1" noChangeArrowheads="1"/>
          </p:cNvSpPr>
          <p:nvPr>
            <p:ph type="ctrTitle"/>
          </p:nvPr>
        </p:nvSpPr>
        <p:spPr>
          <a:xfrm>
            <a:off x="719668" y="2565400"/>
            <a:ext cx="9692217" cy="1042988"/>
          </a:xfrm>
        </p:spPr>
        <p:txBody>
          <a:bodyPr/>
          <a:lstStyle>
            <a:lvl1pPr>
              <a:defRPr sz="3600"/>
            </a:lvl1pPr>
          </a:lstStyle>
          <a:p>
            <a:pPr lvl="0"/>
            <a:r>
              <a:rPr lang="en-US" altLang="en-US" noProof="0"/>
              <a:t>Click to edit Master title style</a:t>
            </a:r>
            <a:endParaRPr lang="en-GB" altLang="en-US" noProof="0"/>
          </a:p>
        </p:txBody>
      </p:sp>
      <p:sp>
        <p:nvSpPr>
          <p:cNvPr id="8195" name="Rectangle 3"/>
          <p:cNvSpPr>
            <a:spLocks noGrp="1" noChangeArrowheads="1"/>
          </p:cNvSpPr>
          <p:nvPr>
            <p:ph type="subTitle" idx="1"/>
          </p:nvPr>
        </p:nvSpPr>
        <p:spPr>
          <a:xfrm>
            <a:off x="719668" y="3644900"/>
            <a:ext cx="9692217" cy="719138"/>
          </a:xfrm>
        </p:spPr>
        <p:txBody>
          <a:bodyPr/>
          <a:lstStyle>
            <a:lvl1pPr>
              <a:defRPr sz="2800"/>
            </a:lvl1pPr>
          </a:lstStyle>
          <a:p>
            <a:pPr lvl="0"/>
            <a:r>
              <a:rPr lang="en-US" altLang="en-US" noProof="0"/>
              <a:t>Click to edit Master subtitle style</a:t>
            </a:r>
            <a:endParaRPr lang="en-GB" altLang="en-US" noProof="0"/>
          </a:p>
        </p:txBody>
      </p:sp>
      <p:sp>
        <p:nvSpPr>
          <p:cNvPr id="5" name="Rectangle 5"/>
          <p:cNvSpPr>
            <a:spLocks noGrp="1" noChangeArrowheads="1"/>
          </p:cNvSpPr>
          <p:nvPr>
            <p:ph type="ftr" sz="quarter" idx="10"/>
          </p:nvPr>
        </p:nvSpPr>
        <p:spPr/>
        <p:txBody>
          <a:bodyPr/>
          <a:lstStyle>
            <a:lvl1pPr>
              <a:defRPr/>
            </a:lvl1pPr>
          </a:lstStyle>
          <a:p>
            <a:pPr>
              <a:defRPr/>
            </a:pPr>
            <a:r>
              <a:rPr lang="en-GB" altLang="en-US"/>
              <a:t>Presentation Title: View &gt; Header &amp; Footer</a:t>
            </a:r>
          </a:p>
        </p:txBody>
      </p:sp>
      <p:sp>
        <p:nvSpPr>
          <p:cNvPr id="6" name="Rectangle 7"/>
          <p:cNvSpPr>
            <a:spLocks noGrp="1" noChangeArrowheads="1"/>
          </p:cNvSpPr>
          <p:nvPr>
            <p:ph type="dt" sz="half" idx="11"/>
          </p:nvPr>
        </p:nvSpPr>
        <p:spPr/>
        <p:txBody>
          <a:bodyPr/>
          <a:lstStyle>
            <a:lvl1pPr>
              <a:defRPr/>
            </a:lvl1pPr>
          </a:lstStyle>
          <a:p>
            <a:pPr>
              <a:defRPr/>
            </a:pPr>
            <a:fld id="{48D96D24-A426-49D3-B1AF-A483B7F1ECF4}" type="datetime5">
              <a:rPr lang="en-GB" altLang="en-US"/>
              <a:pPr>
                <a:defRPr/>
              </a:pPr>
              <a:t>5-Jan-21</a:t>
            </a:fld>
            <a:endParaRPr lang="en-GB" altLang="en-US"/>
          </a:p>
        </p:txBody>
      </p:sp>
      <p:sp>
        <p:nvSpPr>
          <p:cNvPr id="7" name="Rectangle 8"/>
          <p:cNvSpPr>
            <a:spLocks noGrp="1" noChangeArrowheads="1"/>
          </p:cNvSpPr>
          <p:nvPr>
            <p:ph type="sldNum" sz="quarter" idx="12"/>
          </p:nvPr>
        </p:nvSpPr>
        <p:spPr/>
        <p:txBody>
          <a:bodyPr/>
          <a:lstStyle>
            <a:lvl1pPr>
              <a:defRPr smtClean="0"/>
            </a:lvl1pPr>
          </a:lstStyle>
          <a:p>
            <a:pPr>
              <a:defRPr/>
            </a:pPr>
            <a:fld id="{C396F280-9B32-4034-8303-F88EB52764A8}" type="slidenum">
              <a:rPr lang="en-GB" altLang="en-US"/>
              <a:pPr>
                <a:defRPr/>
              </a:pPr>
              <a:t>‹#›</a:t>
            </a:fld>
            <a:endParaRPr lang="en-GB" altLang="en-US"/>
          </a:p>
        </p:txBody>
      </p:sp>
    </p:spTree>
    <p:extLst>
      <p:ext uri="{BB962C8B-B14F-4D97-AF65-F5344CB8AC3E}">
        <p14:creationId xmlns:p14="http://schemas.microsoft.com/office/powerpoint/2010/main" val="1838853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5F7394B0-5BC6-49DB-80EF-4D4A3E51364A}" type="datetime5">
              <a:rPr lang="en-GB" altLang="en-US"/>
              <a:pPr>
                <a:defRPr/>
              </a:pPr>
              <a:t>5-Jan-21</a:t>
            </a:fld>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CD494ACB-FD81-436E-AF07-CE2BDF1368FB}" type="slidenum">
              <a:rPr lang="en-GB" altLang="en-US"/>
              <a:pPr>
                <a:defRPr/>
              </a:pPr>
              <a:t>‹#›</a:t>
            </a:fld>
            <a:endParaRPr lang="en-GB" altLang="en-US"/>
          </a:p>
        </p:txBody>
      </p:sp>
    </p:spTree>
    <p:extLst>
      <p:ext uri="{BB962C8B-B14F-4D97-AF65-F5344CB8AC3E}">
        <p14:creationId xmlns:p14="http://schemas.microsoft.com/office/powerpoint/2010/main" val="3676869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ail Lef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346345" y="0"/>
            <a:ext cx="413030" cy="6862274"/>
            <a:chOff x="346345" y="0"/>
            <a:chExt cx="413030" cy="6862274"/>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17"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93994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989AAB4-909D-4E84-AD71-EB2A3EBAFF9A}" type="datetime5">
              <a:rPr lang="en-GB" altLang="en-US"/>
              <a:pPr>
                <a:defRPr/>
              </a:pPr>
              <a:t>5-Jan-21</a:t>
            </a:fld>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3ED9780F-0A0E-481F-A30D-B9E89A4F937A}" type="slidenum">
              <a:rPr lang="en-GB" altLang="en-US"/>
              <a:pPr>
                <a:defRPr/>
              </a:pPr>
              <a:t>‹#›</a:t>
            </a:fld>
            <a:endParaRPr lang="en-GB" altLang="en-US"/>
          </a:p>
        </p:txBody>
      </p:sp>
    </p:spTree>
    <p:extLst>
      <p:ext uri="{BB962C8B-B14F-4D97-AF65-F5344CB8AC3E}">
        <p14:creationId xmlns:p14="http://schemas.microsoft.com/office/powerpoint/2010/main" val="2251917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9667" y="1841501"/>
            <a:ext cx="4743451" cy="4391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666318" y="1841501"/>
            <a:ext cx="4745567" cy="4391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5D60406B-C2AE-4243-B308-D9E9BD51AE8E}" type="datetime5">
              <a:rPr lang="en-GB" altLang="en-US"/>
              <a:pPr>
                <a:defRPr/>
              </a:pPr>
              <a:t>5-Jan-21</a:t>
            </a:fld>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8B1D86DA-34AB-477A-A514-65F95FA39552}" type="slidenum">
              <a:rPr lang="en-GB" altLang="en-US"/>
              <a:pPr>
                <a:defRPr/>
              </a:pPr>
              <a:t>‹#›</a:t>
            </a:fld>
            <a:endParaRPr lang="en-GB" altLang="en-US"/>
          </a:p>
        </p:txBody>
      </p:sp>
    </p:spTree>
    <p:extLst>
      <p:ext uri="{BB962C8B-B14F-4D97-AF65-F5344CB8AC3E}">
        <p14:creationId xmlns:p14="http://schemas.microsoft.com/office/powerpoint/2010/main" val="4011368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7E0FE1BF-30AF-40D8-9ED2-949B1E82E6D7}" type="datetime5">
              <a:rPr lang="en-GB" altLang="en-US"/>
              <a:pPr>
                <a:defRPr/>
              </a:pPr>
              <a:t>5-Jan-21</a:t>
            </a:fld>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9" name="Rectangle 6"/>
          <p:cNvSpPr>
            <a:spLocks noGrp="1" noChangeArrowheads="1"/>
          </p:cNvSpPr>
          <p:nvPr>
            <p:ph type="sldNum" sz="quarter" idx="12"/>
          </p:nvPr>
        </p:nvSpPr>
        <p:spPr>
          <a:ln/>
        </p:spPr>
        <p:txBody>
          <a:bodyPr/>
          <a:lstStyle>
            <a:lvl1pPr>
              <a:defRPr/>
            </a:lvl1pPr>
          </a:lstStyle>
          <a:p>
            <a:pPr>
              <a:defRPr/>
            </a:pPr>
            <a:fld id="{ACEE4085-ACED-4763-9792-A125F031DB71}" type="slidenum">
              <a:rPr lang="en-GB" altLang="en-US"/>
              <a:pPr>
                <a:defRPr/>
              </a:pPr>
              <a:t>‹#›</a:t>
            </a:fld>
            <a:endParaRPr lang="en-GB" altLang="en-US"/>
          </a:p>
        </p:txBody>
      </p:sp>
    </p:spTree>
    <p:extLst>
      <p:ext uri="{BB962C8B-B14F-4D97-AF65-F5344CB8AC3E}">
        <p14:creationId xmlns:p14="http://schemas.microsoft.com/office/powerpoint/2010/main" val="2110263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A7522AF9-5BA0-41D7-BEA7-2573FC502734}" type="datetime5">
              <a:rPr lang="en-GB" altLang="en-US"/>
              <a:pPr>
                <a:defRPr/>
              </a:pPr>
              <a:t>5-Jan-21</a:t>
            </a:fld>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5" name="Rectangle 6"/>
          <p:cNvSpPr>
            <a:spLocks noGrp="1" noChangeArrowheads="1"/>
          </p:cNvSpPr>
          <p:nvPr>
            <p:ph type="sldNum" sz="quarter" idx="12"/>
          </p:nvPr>
        </p:nvSpPr>
        <p:spPr>
          <a:ln/>
        </p:spPr>
        <p:txBody>
          <a:bodyPr/>
          <a:lstStyle>
            <a:lvl1pPr>
              <a:defRPr/>
            </a:lvl1pPr>
          </a:lstStyle>
          <a:p>
            <a:pPr>
              <a:defRPr/>
            </a:pPr>
            <a:fld id="{A5A6E903-73B4-4D28-AD15-971C8F595890}" type="slidenum">
              <a:rPr lang="en-GB" altLang="en-US"/>
              <a:pPr>
                <a:defRPr/>
              </a:pPr>
              <a:t>‹#›</a:t>
            </a:fld>
            <a:endParaRPr lang="en-GB" altLang="en-US"/>
          </a:p>
        </p:txBody>
      </p:sp>
    </p:spTree>
    <p:extLst>
      <p:ext uri="{BB962C8B-B14F-4D97-AF65-F5344CB8AC3E}">
        <p14:creationId xmlns:p14="http://schemas.microsoft.com/office/powerpoint/2010/main" val="277721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E556673-0412-4A51-9388-CA2F101A8CF1}" type="datetime5">
              <a:rPr lang="en-GB" altLang="en-US"/>
              <a:pPr>
                <a:defRPr/>
              </a:pPr>
              <a:t>5-Jan-21</a:t>
            </a:fld>
            <a:endParaRPr lang="en-GB"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4" name="Rectangle 6"/>
          <p:cNvSpPr>
            <a:spLocks noGrp="1" noChangeArrowheads="1"/>
          </p:cNvSpPr>
          <p:nvPr>
            <p:ph type="sldNum" sz="quarter" idx="12"/>
          </p:nvPr>
        </p:nvSpPr>
        <p:spPr>
          <a:ln/>
        </p:spPr>
        <p:txBody>
          <a:bodyPr/>
          <a:lstStyle>
            <a:lvl1pPr>
              <a:defRPr/>
            </a:lvl1pPr>
          </a:lstStyle>
          <a:p>
            <a:pPr>
              <a:defRPr/>
            </a:pPr>
            <a:fld id="{AE45A995-AE52-4C81-87C3-5576BD41038A}" type="slidenum">
              <a:rPr lang="en-GB" altLang="en-US"/>
              <a:pPr>
                <a:defRPr/>
              </a:pPr>
              <a:t>‹#›</a:t>
            </a:fld>
            <a:endParaRPr lang="en-GB" altLang="en-US"/>
          </a:p>
        </p:txBody>
      </p:sp>
    </p:spTree>
    <p:extLst>
      <p:ext uri="{BB962C8B-B14F-4D97-AF65-F5344CB8AC3E}">
        <p14:creationId xmlns:p14="http://schemas.microsoft.com/office/powerpoint/2010/main" val="3100610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41596B4-413C-4D42-861B-4EF11F69D2E3}" type="datetime5">
              <a:rPr lang="en-GB" altLang="en-US"/>
              <a:pPr>
                <a:defRPr/>
              </a:pPr>
              <a:t>5-Jan-21</a:t>
            </a:fld>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274C0E19-6EF6-4E70-8A7F-E8AC727FF49F}" type="slidenum">
              <a:rPr lang="en-GB" altLang="en-US"/>
              <a:pPr>
                <a:defRPr/>
              </a:pPr>
              <a:t>‹#›</a:t>
            </a:fld>
            <a:endParaRPr lang="en-GB" altLang="en-US"/>
          </a:p>
        </p:txBody>
      </p:sp>
    </p:spTree>
    <p:extLst>
      <p:ext uri="{BB962C8B-B14F-4D97-AF65-F5344CB8AC3E}">
        <p14:creationId xmlns:p14="http://schemas.microsoft.com/office/powerpoint/2010/main" val="3334524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8F1883C-DE0D-4B90-90B5-DE25D2EABF2C}" type="datetime5">
              <a:rPr lang="en-GB" altLang="en-US"/>
              <a:pPr>
                <a:defRPr/>
              </a:pPr>
              <a:t>5-Jan-21</a:t>
            </a:fld>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7BA3BBCD-52B5-4906-9844-5F2C2A815D6C}" type="slidenum">
              <a:rPr lang="en-GB" altLang="en-US"/>
              <a:pPr>
                <a:defRPr/>
              </a:pPr>
              <a:t>‹#›</a:t>
            </a:fld>
            <a:endParaRPr lang="en-GB" altLang="en-US"/>
          </a:p>
        </p:txBody>
      </p:sp>
    </p:spTree>
    <p:extLst>
      <p:ext uri="{BB962C8B-B14F-4D97-AF65-F5344CB8AC3E}">
        <p14:creationId xmlns:p14="http://schemas.microsoft.com/office/powerpoint/2010/main" val="3950785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74B8F1E-7378-4ACC-81D1-BAE3B70766D1}" type="datetime5">
              <a:rPr lang="en-GB" altLang="en-US"/>
              <a:pPr>
                <a:defRPr/>
              </a:pPr>
              <a:t>5-Jan-21</a:t>
            </a:fld>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E3F9DECF-A4B8-4159-82EE-467E865423A7}" type="slidenum">
              <a:rPr lang="en-GB" altLang="en-US"/>
              <a:pPr>
                <a:defRPr/>
              </a:pPr>
              <a:t>‹#›</a:t>
            </a:fld>
            <a:endParaRPr lang="en-GB" altLang="en-US"/>
          </a:p>
        </p:txBody>
      </p:sp>
    </p:spTree>
    <p:extLst>
      <p:ext uri="{BB962C8B-B14F-4D97-AF65-F5344CB8AC3E}">
        <p14:creationId xmlns:p14="http://schemas.microsoft.com/office/powerpoint/2010/main" val="1510204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90417" y="827089"/>
            <a:ext cx="2421467" cy="54054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667" y="827089"/>
            <a:ext cx="7067551" cy="54054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6A26192-CDC8-4398-8E50-39C3FEC3000B}" type="datetime5">
              <a:rPr lang="en-GB" altLang="en-US"/>
              <a:pPr>
                <a:defRPr/>
              </a:pPr>
              <a:t>5-Jan-21</a:t>
            </a:fld>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BC5D13DF-8778-4CEC-9B71-17CBB790E7DE}" type="slidenum">
              <a:rPr lang="en-GB" altLang="en-US"/>
              <a:pPr>
                <a:defRPr/>
              </a:pPr>
              <a:t>‹#›</a:t>
            </a:fld>
            <a:endParaRPr lang="en-GB" altLang="en-US"/>
          </a:p>
        </p:txBody>
      </p:sp>
    </p:spTree>
    <p:extLst>
      <p:ext uri="{BB962C8B-B14F-4D97-AF65-F5344CB8AC3E}">
        <p14:creationId xmlns:p14="http://schemas.microsoft.com/office/powerpoint/2010/main" val="179936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C36CC5C2-711D-4584-8283-4D9512C406FC}" type="datetime5">
              <a:rPr lang="en-GB" altLang="en-US"/>
              <a:pPr>
                <a:defRPr/>
              </a:pPr>
              <a:t>5-Jan-21</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81F161E1-5481-40C7-BC98-0F62A5EE9484}" type="slidenum">
              <a:rPr lang="en-GB" altLang="en-US"/>
              <a:pPr>
                <a:defRPr/>
              </a:pPr>
              <a:t>‹#›</a:t>
            </a:fld>
            <a:endParaRPr lang="en-GB" altLang="en-US"/>
          </a:p>
        </p:txBody>
      </p:sp>
    </p:spTree>
    <p:extLst>
      <p:ext uri="{BB962C8B-B14F-4D97-AF65-F5344CB8AC3E}">
        <p14:creationId xmlns:p14="http://schemas.microsoft.com/office/powerpoint/2010/main" val="3736131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il Righ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11431437" y="928688"/>
            <a:ext cx="413030" cy="5181555"/>
            <a:chOff x="11431437" y="928688"/>
            <a:chExt cx="413030" cy="5181555"/>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23453"/>
            <a:stretch/>
          </p:blipFill>
          <p:spPr>
            <a:xfrm rot="10800000">
              <a:off x="11431437" y="928688"/>
              <a:ext cx="413030" cy="2598888"/>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39800" r="-2857" b="3236"/>
            <a:stretch/>
          </p:blipFill>
          <p:spPr>
            <a:xfrm rot="10800000">
              <a:off x="11431437" y="3493392"/>
              <a:ext cx="413030" cy="2616851"/>
            </a:xfrm>
            <a:prstGeom prst="rect">
              <a:avLst/>
            </a:prstGeom>
          </p:spPr>
        </p:pic>
      </p:grpSp>
      <p:sp>
        <p:nvSpPr>
          <p:cNvPr id="31"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4084106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32A2E51F-A3A1-495A-9F32-93FD65C4E171}" type="datetime5">
              <a:rPr lang="en-GB" altLang="en-US"/>
              <a:pPr>
                <a:defRPr/>
              </a:pPr>
              <a:t>5-Jan-21</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C8021B38-16D4-401D-A844-7AEEF02E13A3}" type="slidenum">
              <a:rPr lang="en-GB" altLang="en-US"/>
              <a:pPr>
                <a:defRPr/>
              </a:pPr>
              <a:t>‹#›</a:t>
            </a:fld>
            <a:endParaRPr lang="en-GB" altLang="en-US"/>
          </a:p>
        </p:txBody>
      </p:sp>
    </p:spTree>
    <p:extLst>
      <p:ext uri="{BB962C8B-B14F-4D97-AF65-F5344CB8AC3E}">
        <p14:creationId xmlns:p14="http://schemas.microsoft.com/office/powerpoint/2010/main" val="1821376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5C86D247-3BC3-4F51-BE2B-1AF33513C62F}" type="datetime5">
              <a:rPr lang="en-GB" altLang="en-US"/>
              <a:pPr>
                <a:defRPr/>
              </a:pPr>
              <a:t>5-Jan-21</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E3653B90-0B96-42B8-AA58-6EFA474C1A0B}" type="slidenum">
              <a:rPr lang="en-GB" altLang="en-US"/>
              <a:pPr>
                <a:defRPr/>
              </a:pPr>
              <a:t>‹#›</a:t>
            </a:fld>
            <a:endParaRPr lang="en-GB" altLang="en-US"/>
          </a:p>
        </p:txBody>
      </p:sp>
    </p:spTree>
    <p:extLst>
      <p:ext uri="{BB962C8B-B14F-4D97-AF65-F5344CB8AC3E}">
        <p14:creationId xmlns:p14="http://schemas.microsoft.com/office/powerpoint/2010/main" val="2657389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9667" y="1841501"/>
            <a:ext cx="4743451"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666318" y="1841501"/>
            <a:ext cx="4745567"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52D7E9D4-7E9B-44B3-970E-1ACA7898BB17}" type="datetime5">
              <a:rPr lang="en-GB" altLang="en-US"/>
              <a:pPr>
                <a:defRPr/>
              </a:pPr>
              <a:t>5-Jan-21</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E9283652-46E1-4FDA-8E4E-735E6A0FC7B1}" type="slidenum">
              <a:rPr lang="en-GB" altLang="en-US"/>
              <a:pPr>
                <a:defRPr/>
              </a:pPr>
              <a:t>‹#›</a:t>
            </a:fld>
            <a:endParaRPr lang="en-GB" altLang="en-US"/>
          </a:p>
        </p:txBody>
      </p:sp>
    </p:spTree>
    <p:extLst>
      <p:ext uri="{BB962C8B-B14F-4D97-AF65-F5344CB8AC3E}">
        <p14:creationId xmlns:p14="http://schemas.microsoft.com/office/powerpoint/2010/main" val="2864149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8" name="Rectangle 8"/>
          <p:cNvSpPr>
            <a:spLocks noGrp="1" noChangeArrowheads="1"/>
          </p:cNvSpPr>
          <p:nvPr>
            <p:ph type="dt" sz="half" idx="11"/>
          </p:nvPr>
        </p:nvSpPr>
        <p:spPr>
          <a:ln/>
        </p:spPr>
        <p:txBody>
          <a:bodyPr/>
          <a:lstStyle>
            <a:lvl1pPr>
              <a:defRPr/>
            </a:lvl1pPr>
          </a:lstStyle>
          <a:p>
            <a:pPr>
              <a:defRPr/>
            </a:pPr>
            <a:fld id="{4558862C-69BC-4178-85A7-FDAA73F1F0CE}" type="datetime5">
              <a:rPr lang="en-GB" altLang="en-US"/>
              <a:pPr>
                <a:defRPr/>
              </a:pPr>
              <a:t>5-Jan-21</a:t>
            </a:fld>
            <a:endParaRPr lang="en-GB" altLang="en-US"/>
          </a:p>
        </p:txBody>
      </p:sp>
      <p:sp>
        <p:nvSpPr>
          <p:cNvPr id="9" name="Rectangle 9"/>
          <p:cNvSpPr>
            <a:spLocks noGrp="1" noChangeArrowheads="1"/>
          </p:cNvSpPr>
          <p:nvPr>
            <p:ph type="sldNum" sz="quarter" idx="12"/>
          </p:nvPr>
        </p:nvSpPr>
        <p:spPr>
          <a:ln/>
        </p:spPr>
        <p:txBody>
          <a:bodyPr/>
          <a:lstStyle>
            <a:lvl1pPr>
              <a:defRPr/>
            </a:lvl1pPr>
          </a:lstStyle>
          <a:p>
            <a:pPr>
              <a:defRPr/>
            </a:pPr>
            <a:fld id="{D9AAE7DF-5AA6-4285-A7BA-E2DD1093DC2F}" type="slidenum">
              <a:rPr lang="en-GB" altLang="en-US"/>
              <a:pPr>
                <a:defRPr/>
              </a:pPr>
              <a:t>‹#›</a:t>
            </a:fld>
            <a:endParaRPr lang="en-GB" altLang="en-US"/>
          </a:p>
        </p:txBody>
      </p:sp>
    </p:spTree>
    <p:extLst>
      <p:ext uri="{BB962C8B-B14F-4D97-AF65-F5344CB8AC3E}">
        <p14:creationId xmlns:p14="http://schemas.microsoft.com/office/powerpoint/2010/main" val="3745373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4" name="Rectangle 8"/>
          <p:cNvSpPr>
            <a:spLocks noGrp="1" noChangeArrowheads="1"/>
          </p:cNvSpPr>
          <p:nvPr>
            <p:ph type="dt" sz="half" idx="11"/>
          </p:nvPr>
        </p:nvSpPr>
        <p:spPr>
          <a:ln/>
        </p:spPr>
        <p:txBody>
          <a:bodyPr/>
          <a:lstStyle>
            <a:lvl1pPr>
              <a:defRPr/>
            </a:lvl1pPr>
          </a:lstStyle>
          <a:p>
            <a:pPr>
              <a:defRPr/>
            </a:pPr>
            <a:fld id="{8835FF5D-36B8-49AF-B3E7-4C341A040ECD}" type="datetime5">
              <a:rPr lang="en-GB" altLang="en-US"/>
              <a:pPr>
                <a:defRPr/>
              </a:pPr>
              <a:t>5-Jan-21</a:t>
            </a:fld>
            <a:endParaRPr lang="en-GB" altLang="en-US"/>
          </a:p>
        </p:txBody>
      </p:sp>
      <p:sp>
        <p:nvSpPr>
          <p:cNvPr id="5" name="Rectangle 9"/>
          <p:cNvSpPr>
            <a:spLocks noGrp="1" noChangeArrowheads="1"/>
          </p:cNvSpPr>
          <p:nvPr>
            <p:ph type="sldNum" sz="quarter" idx="12"/>
          </p:nvPr>
        </p:nvSpPr>
        <p:spPr>
          <a:ln/>
        </p:spPr>
        <p:txBody>
          <a:bodyPr/>
          <a:lstStyle>
            <a:lvl1pPr>
              <a:defRPr/>
            </a:lvl1pPr>
          </a:lstStyle>
          <a:p>
            <a:pPr>
              <a:defRPr/>
            </a:pPr>
            <a:fld id="{A4160757-191A-40DB-958B-EE193E66FCC1}" type="slidenum">
              <a:rPr lang="en-GB" altLang="en-US"/>
              <a:pPr>
                <a:defRPr/>
              </a:pPr>
              <a:t>‹#›</a:t>
            </a:fld>
            <a:endParaRPr lang="en-GB" altLang="en-US"/>
          </a:p>
        </p:txBody>
      </p:sp>
    </p:spTree>
    <p:extLst>
      <p:ext uri="{BB962C8B-B14F-4D97-AF65-F5344CB8AC3E}">
        <p14:creationId xmlns:p14="http://schemas.microsoft.com/office/powerpoint/2010/main" val="2853099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3" name="Rectangle 8"/>
          <p:cNvSpPr>
            <a:spLocks noGrp="1" noChangeArrowheads="1"/>
          </p:cNvSpPr>
          <p:nvPr>
            <p:ph type="dt" sz="half" idx="11"/>
          </p:nvPr>
        </p:nvSpPr>
        <p:spPr>
          <a:ln/>
        </p:spPr>
        <p:txBody>
          <a:bodyPr/>
          <a:lstStyle>
            <a:lvl1pPr>
              <a:defRPr/>
            </a:lvl1pPr>
          </a:lstStyle>
          <a:p>
            <a:pPr>
              <a:defRPr/>
            </a:pPr>
            <a:fld id="{016E7110-AA74-44DA-B186-B6742BE782FF}" type="datetime5">
              <a:rPr lang="en-GB" altLang="en-US"/>
              <a:pPr>
                <a:defRPr/>
              </a:pPr>
              <a:t>5-Jan-21</a:t>
            </a:fld>
            <a:endParaRPr lang="en-GB" altLang="en-US"/>
          </a:p>
        </p:txBody>
      </p:sp>
      <p:sp>
        <p:nvSpPr>
          <p:cNvPr id="4" name="Rectangle 9"/>
          <p:cNvSpPr>
            <a:spLocks noGrp="1" noChangeArrowheads="1"/>
          </p:cNvSpPr>
          <p:nvPr>
            <p:ph type="sldNum" sz="quarter" idx="12"/>
          </p:nvPr>
        </p:nvSpPr>
        <p:spPr>
          <a:ln/>
        </p:spPr>
        <p:txBody>
          <a:bodyPr/>
          <a:lstStyle>
            <a:lvl1pPr>
              <a:defRPr/>
            </a:lvl1pPr>
          </a:lstStyle>
          <a:p>
            <a:pPr>
              <a:defRPr/>
            </a:pPr>
            <a:fld id="{487355C8-947F-4542-A26D-82D1483339D9}" type="slidenum">
              <a:rPr lang="en-GB" altLang="en-US"/>
              <a:pPr>
                <a:defRPr/>
              </a:pPr>
              <a:t>‹#›</a:t>
            </a:fld>
            <a:endParaRPr lang="en-GB" altLang="en-US"/>
          </a:p>
        </p:txBody>
      </p:sp>
    </p:spTree>
    <p:extLst>
      <p:ext uri="{BB962C8B-B14F-4D97-AF65-F5344CB8AC3E}">
        <p14:creationId xmlns:p14="http://schemas.microsoft.com/office/powerpoint/2010/main" val="442839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5C9C2235-8347-4560-98AA-3A5D6D9CECCB}" type="datetime5">
              <a:rPr lang="en-GB" altLang="en-US"/>
              <a:pPr>
                <a:defRPr/>
              </a:pPr>
              <a:t>5-Jan-21</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238CC7BC-24AB-4D7C-96D0-A77883225069}" type="slidenum">
              <a:rPr lang="en-GB" altLang="en-US"/>
              <a:pPr>
                <a:defRPr/>
              </a:pPr>
              <a:t>‹#›</a:t>
            </a:fld>
            <a:endParaRPr lang="en-GB" altLang="en-US"/>
          </a:p>
        </p:txBody>
      </p:sp>
    </p:spTree>
    <p:extLst>
      <p:ext uri="{BB962C8B-B14F-4D97-AF65-F5344CB8AC3E}">
        <p14:creationId xmlns:p14="http://schemas.microsoft.com/office/powerpoint/2010/main" val="3468254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17AEB0BB-394D-45BC-B175-BEDFB693F1CC}" type="datetime5">
              <a:rPr lang="en-GB" altLang="en-US"/>
              <a:pPr>
                <a:defRPr/>
              </a:pPr>
              <a:t>5-Jan-21</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9F3413DF-07FD-41E5-91DD-58163E0D2B70}" type="slidenum">
              <a:rPr lang="en-GB" altLang="en-US"/>
              <a:pPr>
                <a:defRPr/>
              </a:pPr>
              <a:t>‹#›</a:t>
            </a:fld>
            <a:endParaRPr lang="en-GB" altLang="en-US"/>
          </a:p>
        </p:txBody>
      </p:sp>
    </p:spTree>
    <p:extLst>
      <p:ext uri="{BB962C8B-B14F-4D97-AF65-F5344CB8AC3E}">
        <p14:creationId xmlns:p14="http://schemas.microsoft.com/office/powerpoint/2010/main" val="997917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02BC1239-647F-47D9-8F9F-D8B057BD9E74}" type="datetime5">
              <a:rPr lang="en-GB" altLang="en-US"/>
              <a:pPr>
                <a:defRPr/>
              </a:pPr>
              <a:t>5-Jan-21</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047991AC-C46B-4D69-B679-B8F8DF608475}" type="slidenum">
              <a:rPr lang="en-GB" altLang="en-US"/>
              <a:pPr>
                <a:defRPr/>
              </a:pPr>
              <a:t>‹#›</a:t>
            </a:fld>
            <a:endParaRPr lang="en-GB" altLang="en-US"/>
          </a:p>
        </p:txBody>
      </p:sp>
    </p:spTree>
    <p:extLst>
      <p:ext uri="{BB962C8B-B14F-4D97-AF65-F5344CB8AC3E}">
        <p14:creationId xmlns:p14="http://schemas.microsoft.com/office/powerpoint/2010/main" val="482869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90417" y="827089"/>
            <a:ext cx="2421467" cy="54054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667" y="827089"/>
            <a:ext cx="7067551" cy="5405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B0A8EA97-EC81-4C78-90BD-5FAF69C7D9D6}" type="datetime5">
              <a:rPr lang="en-GB" altLang="en-US"/>
              <a:pPr>
                <a:defRPr/>
              </a:pPr>
              <a:t>5-Jan-21</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B70CB5D6-900C-467D-9494-2C6EF2DB116B}" type="slidenum">
              <a:rPr lang="en-GB" altLang="en-US"/>
              <a:pPr>
                <a:defRPr/>
              </a:pPr>
              <a:t>‹#›</a:t>
            </a:fld>
            <a:endParaRPr lang="en-GB" altLang="en-US"/>
          </a:p>
        </p:txBody>
      </p:sp>
    </p:spTree>
    <p:extLst>
      <p:ext uri="{BB962C8B-B14F-4D97-AF65-F5344CB8AC3E}">
        <p14:creationId xmlns:p14="http://schemas.microsoft.com/office/powerpoint/2010/main" val="41182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ail Cent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5" name="Group 24"/>
          <p:cNvGrpSpPr/>
          <p:nvPr userDrawn="1"/>
        </p:nvGrpSpPr>
        <p:grpSpPr>
          <a:xfrm>
            <a:off x="5882866" y="0"/>
            <a:ext cx="413030" cy="6862274"/>
            <a:chOff x="346345" y="0"/>
            <a:chExt cx="413030" cy="6862274"/>
          </a:xfrm>
        </p:grpSpPr>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7" name="Picture 26"/>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23"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136088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E1F62C65-39E1-4B27-BACA-4E439B28D2AC}" type="datetime5">
              <a:rPr lang="en-GB" altLang="en-US"/>
              <a:pPr>
                <a:defRPr/>
              </a:pPr>
              <a:t>5-Jan-21</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53F2663E-6468-4715-B1B2-4E1F9F40CC49}" type="slidenum">
              <a:rPr lang="en-GB" altLang="en-US"/>
              <a:pPr>
                <a:defRPr/>
              </a:pPr>
              <a:t>‹#›</a:t>
            </a:fld>
            <a:endParaRPr lang="en-GB" altLang="en-US"/>
          </a:p>
        </p:txBody>
      </p:sp>
    </p:spTree>
    <p:extLst>
      <p:ext uri="{BB962C8B-B14F-4D97-AF65-F5344CB8AC3E}">
        <p14:creationId xmlns:p14="http://schemas.microsoft.com/office/powerpoint/2010/main" val="2670149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F44CE64D-B130-4269-8E89-1642E10BD61E}" type="datetime5">
              <a:rPr lang="en-GB" altLang="en-US"/>
              <a:pPr>
                <a:defRPr/>
              </a:pPr>
              <a:t>5-Jan-21</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EED98AE0-6E7F-4A34-BEF8-FB262245CC50}" type="slidenum">
              <a:rPr lang="en-GB" altLang="en-US"/>
              <a:pPr>
                <a:defRPr/>
              </a:pPr>
              <a:t>‹#›</a:t>
            </a:fld>
            <a:endParaRPr lang="en-GB" altLang="en-US"/>
          </a:p>
        </p:txBody>
      </p:sp>
    </p:spTree>
    <p:extLst>
      <p:ext uri="{BB962C8B-B14F-4D97-AF65-F5344CB8AC3E}">
        <p14:creationId xmlns:p14="http://schemas.microsoft.com/office/powerpoint/2010/main" val="2538704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7E611864-3D1F-4ACF-B341-E926F5DCCABE}" type="datetime5">
              <a:rPr lang="en-GB" altLang="en-US"/>
              <a:pPr>
                <a:defRPr/>
              </a:pPr>
              <a:t>5-Jan-21</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04825FE0-C564-4C64-86CC-3E244CB59DEB}" type="slidenum">
              <a:rPr lang="en-GB" altLang="en-US"/>
              <a:pPr>
                <a:defRPr/>
              </a:pPr>
              <a:t>‹#›</a:t>
            </a:fld>
            <a:endParaRPr lang="en-GB" altLang="en-US"/>
          </a:p>
        </p:txBody>
      </p:sp>
    </p:spTree>
    <p:extLst>
      <p:ext uri="{BB962C8B-B14F-4D97-AF65-F5344CB8AC3E}">
        <p14:creationId xmlns:p14="http://schemas.microsoft.com/office/powerpoint/2010/main" val="18973496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9668" y="1841501"/>
            <a:ext cx="5272617"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5484" y="1841501"/>
            <a:ext cx="5272616"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854ECB8A-B64D-405F-BD9E-54DFCDC0A62F}" type="datetime5">
              <a:rPr lang="en-GB" altLang="en-US"/>
              <a:pPr>
                <a:defRPr/>
              </a:pPr>
              <a:t>5-Jan-21</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F2AB3F83-EE5F-46DC-9569-A3E0B38C387B}" type="slidenum">
              <a:rPr lang="en-GB" altLang="en-US"/>
              <a:pPr>
                <a:defRPr/>
              </a:pPr>
              <a:t>‹#›</a:t>
            </a:fld>
            <a:endParaRPr lang="en-GB" altLang="en-US"/>
          </a:p>
        </p:txBody>
      </p:sp>
    </p:spTree>
    <p:extLst>
      <p:ext uri="{BB962C8B-B14F-4D97-AF65-F5344CB8AC3E}">
        <p14:creationId xmlns:p14="http://schemas.microsoft.com/office/powerpoint/2010/main" val="394935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8" name="Rectangle 8"/>
          <p:cNvSpPr>
            <a:spLocks noGrp="1" noChangeArrowheads="1"/>
          </p:cNvSpPr>
          <p:nvPr>
            <p:ph type="dt" sz="half" idx="11"/>
          </p:nvPr>
        </p:nvSpPr>
        <p:spPr>
          <a:ln/>
        </p:spPr>
        <p:txBody>
          <a:bodyPr/>
          <a:lstStyle>
            <a:lvl1pPr>
              <a:defRPr/>
            </a:lvl1pPr>
          </a:lstStyle>
          <a:p>
            <a:pPr>
              <a:defRPr/>
            </a:pPr>
            <a:fld id="{519B21C7-90D4-4109-9D59-34CE8B53061D}" type="datetime5">
              <a:rPr lang="en-GB" altLang="en-US"/>
              <a:pPr>
                <a:defRPr/>
              </a:pPr>
              <a:t>5-Jan-21</a:t>
            </a:fld>
            <a:endParaRPr lang="en-GB" altLang="en-US"/>
          </a:p>
        </p:txBody>
      </p:sp>
      <p:sp>
        <p:nvSpPr>
          <p:cNvPr id="9" name="Rectangle 9"/>
          <p:cNvSpPr>
            <a:spLocks noGrp="1" noChangeArrowheads="1"/>
          </p:cNvSpPr>
          <p:nvPr>
            <p:ph type="sldNum" sz="quarter" idx="12"/>
          </p:nvPr>
        </p:nvSpPr>
        <p:spPr>
          <a:ln/>
        </p:spPr>
        <p:txBody>
          <a:bodyPr/>
          <a:lstStyle>
            <a:lvl1pPr>
              <a:defRPr/>
            </a:lvl1pPr>
          </a:lstStyle>
          <a:p>
            <a:pPr>
              <a:defRPr/>
            </a:pPr>
            <a:fld id="{26C9690A-30A9-40CD-972B-FAD40D846936}" type="slidenum">
              <a:rPr lang="en-GB" altLang="en-US"/>
              <a:pPr>
                <a:defRPr/>
              </a:pPr>
              <a:t>‹#›</a:t>
            </a:fld>
            <a:endParaRPr lang="en-GB" altLang="en-US"/>
          </a:p>
        </p:txBody>
      </p:sp>
    </p:spTree>
    <p:extLst>
      <p:ext uri="{BB962C8B-B14F-4D97-AF65-F5344CB8AC3E}">
        <p14:creationId xmlns:p14="http://schemas.microsoft.com/office/powerpoint/2010/main" val="11087527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4" name="Rectangle 8"/>
          <p:cNvSpPr>
            <a:spLocks noGrp="1" noChangeArrowheads="1"/>
          </p:cNvSpPr>
          <p:nvPr>
            <p:ph type="dt" sz="half" idx="11"/>
          </p:nvPr>
        </p:nvSpPr>
        <p:spPr>
          <a:ln/>
        </p:spPr>
        <p:txBody>
          <a:bodyPr/>
          <a:lstStyle>
            <a:lvl1pPr>
              <a:defRPr/>
            </a:lvl1pPr>
          </a:lstStyle>
          <a:p>
            <a:pPr>
              <a:defRPr/>
            </a:pPr>
            <a:fld id="{12507D62-2E0F-4659-9223-078400D8DB24}" type="datetime5">
              <a:rPr lang="en-GB" altLang="en-US"/>
              <a:pPr>
                <a:defRPr/>
              </a:pPr>
              <a:t>5-Jan-21</a:t>
            </a:fld>
            <a:endParaRPr lang="en-GB" altLang="en-US"/>
          </a:p>
        </p:txBody>
      </p:sp>
      <p:sp>
        <p:nvSpPr>
          <p:cNvPr id="5" name="Rectangle 9"/>
          <p:cNvSpPr>
            <a:spLocks noGrp="1" noChangeArrowheads="1"/>
          </p:cNvSpPr>
          <p:nvPr>
            <p:ph type="sldNum" sz="quarter" idx="12"/>
          </p:nvPr>
        </p:nvSpPr>
        <p:spPr>
          <a:ln/>
        </p:spPr>
        <p:txBody>
          <a:bodyPr/>
          <a:lstStyle>
            <a:lvl1pPr>
              <a:defRPr/>
            </a:lvl1pPr>
          </a:lstStyle>
          <a:p>
            <a:pPr>
              <a:defRPr/>
            </a:pPr>
            <a:fld id="{0AB20EE9-6B88-4E34-88DE-B9B20BBF592F}" type="slidenum">
              <a:rPr lang="en-GB" altLang="en-US"/>
              <a:pPr>
                <a:defRPr/>
              </a:pPr>
              <a:t>‹#›</a:t>
            </a:fld>
            <a:endParaRPr lang="en-GB" altLang="en-US"/>
          </a:p>
        </p:txBody>
      </p:sp>
    </p:spTree>
    <p:extLst>
      <p:ext uri="{BB962C8B-B14F-4D97-AF65-F5344CB8AC3E}">
        <p14:creationId xmlns:p14="http://schemas.microsoft.com/office/powerpoint/2010/main" val="2821781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3" name="Rectangle 8"/>
          <p:cNvSpPr>
            <a:spLocks noGrp="1" noChangeArrowheads="1"/>
          </p:cNvSpPr>
          <p:nvPr>
            <p:ph type="dt" sz="half" idx="11"/>
          </p:nvPr>
        </p:nvSpPr>
        <p:spPr>
          <a:ln/>
        </p:spPr>
        <p:txBody>
          <a:bodyPr/>
          <a:lstStyle>
            <a:lvl1pPr>
              <a:defRPr/>
            </a:lvl1pPr>
          </a:lstStyle>
          <a:p>
            <a:pPr>
              <a:defRPr/>
            </a:pPr>
            <a:fld id="{16ACBF07-76A7-42DD-B419-0B89F19E17C6}" type="datetime5">
              <a:rPr lang="en-GB" altLang="en-US"/>
              <a:pPr>
                <a:defRPr/>
              </a:pPr>
              <a:t>5-Jan-21</a:t>
            </a:fld>
            <a:endParaRPr lang="en-GB" altLang="en-US"/>
          </a:p>
        </p:txBody>
      </p:sp>
      <p:sp>
        <p:nvSpPr>
          <p:cNvPr id="4" name="Rectangle 9"/>
          <p:cNvSpPr>
            <a:spLocks noGrp="1" noChangeArrowheads="1"/>
          </p:cNvSpPr>
          <p:nvPr>
            <p:ph type="sldNum" sz="quarter" idx="12"/>
          </p:nvPr>
        </p:nvSpPr>
        <p:spPr>
          <a:ln/>
        </p:spPr>
        <p:txBody>
          <a:bodyPr/>
          <a:lstStyle>
            <a:lvl1pPr>
              <a:defRPr/>
            </a:lvl1pPr>
          </a:lstStyle>
          <a:p>
            <a:pPr>
              <a:defRPr/>
            </a:pPr>
            <a:fld id="{906DAB1A-97F7-4041-A0D7-63B864020A5E}" type="slidenum">
              <a:rPr lang="en-GB" altLang="en-US"/>
              <a:pPr>
                <a:defRPr/>
              </a:pPr>
              <a:t>‹#›</a:t>
            </a:fld>
            <a:endParaRPr lang="en-GB" altLang="en-US"/>
          </a:p>
        </p:txBody>
      </p:sp>
    </p:spTree>
    <p:extLst>
      <p:ext uri="{BB962C8B-B14F-4D97-AF65-F5344CB8AC3E}">
        <p14:creationId xmlns:p14="http://schemas.microsoft.com/office/powerpoint/2010/main" val="1837753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45722E38-8FAC-4D14-961C-4C066D372BA9}" type="datetime5">
              <a:rPr lang="en-GB" altLang="en-US"/>
              <a:pPr>
                <a:defRPr/>
              </a:pPr>
              <a:t>5-Jan-21</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031116BB-F9F0-43DD-B96F-6430E1ABA23A}" type="slidenum">
              <a:rPr lang="en-GB" altLang="en-US"/>
              <a:pPr>
                <a:defRPr/>
              </a:pPr>
              <a:t>‹#›</a:t>
            </a:fld>
            <a:endParaRPr lang="en-GB" altLang="en-US"/>
          </a:p>
        </p:txBody>
      </p:sp>
    </p:spTree>
    <p:extLst>
      <p:ext uri="{BB962C8B-B14F-4D97-AF65-F5344CB8AC3E}">
        <p14:creationId xmlns:p14="http://schemas.microsoft.com/office/powerpoint/2010/main" val="238780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EC69A62C-6728-4026-BF62-C3CF0E69D8F8}" type="datetime5">
              <a:rPr lang="en-GB" altLang="en-US"/>
              <a:pPr>
                <a:defRPr/>
              </a:pPr>
              <a:t>5-Jan-21</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FDB4C5EE-F944-45E3-AE44-D940CB5C7349}" type="slidenum">
              <a:rPr lang="en-GB" altLang="en-US"/>
              <a:pPr>
                <a:defRPr/>
              </a:pPr>
              <a:t>‹#›</a:t>
            </a:fld>
            <a:endParaRPr lang="en-GB" altLang="en-US"/>
          </a:p>
        </p:txBody>
      </p:sp>
    </p:spTree>
    <p:extLst>
      <p:ext uri="{BB962C8B-B14F-4D97-AF65-F5344CB8AC3E}">
        <p14:creationId xmlns:p14="http://schemas.microsoft.com/office/powerpoint/2010/main" val="476915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9623C61F-2824-4F4D-BDD4-86F82BFFC9EA}" type="datetime5">
              <a:rPr lang="en-GB" altLang="en-US"/>
              <a:pPr>
                <a:defRPr/>
              </a:pPr>
              <a:t>5-Jan-21</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932F0553-2E37-453A-9E50-F90B466FCB89}" type="slidenum">
              <a:rPr lang="en-GB" altLang="en-US"/>
              <a:pPr>
                <a:defRPr/>
              </a:pPr>
              <a:t>‹#›</a:t>
            </a:fld>
            <a:endParaRPr lang="en-GB" altLang="en-US"/>
          </a:p>
        </p:txBody>
      </p:sp>
    </p:spTree>
    <p:extLst>
      <p:ext uri="{BB962C8B-B14F-4D97-AF65-F5344CB8AC3E}">
        <p14:creationId xmlns:p14="http://schemas.microsoft.com/office/powerpoint/2010/main" val="92011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ail Below">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5731445"/>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5"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6626909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2052" y="827089"/>
            <a:ext cx="2686049" cy="54054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667" y="827089"/>
            <a:ext cx="7859184" cy="5405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0C383FD9-BE42-4524-BC44-43BA0B21D95C}" type="datetime5">
              <a:rPr lang="en-GB" altLang="en-US"/>
              <a:pPr>
                <a:defRPr/>
              </a:pPr>
              <a:t>5-Jan-21</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906FC77C-BDCF-42E1-96B8-536268603950}" type="slidenum">
              <a:rPr lang="en-GB" altLang="en-US"/>
              <a:pPr>
                <a:defRPr/>
              </a:pPr>
              <a:t>‹#›</a:t>
            </a:fld>
            <a:endParaRPr lang="en-GB" altLang="en-US"/>
          </a:p>
        </p:txBody>
      </p:sp>
    </p:spTree>
    <p:extLst>
      <p:ext uri="{BB962C8B-B14F-4D97-AF65-F5344CB8AC3E}">
        <p14:creationId xmlns:p14="http://schemas.microsoft.com/office/powerpoint/2010/main" val="1610950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9668" y="827088"/>
            <a:ext cx="9692217" cy="4318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719668" y="1841501"/>
            <a:ext cx="5272617"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5484" y="1841501"/>
            <a:ext cx="5272616"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74ED03FF-270B-45C8-93BF-38F005306BFA}" type="datetime5">
              <a:rPr lang="en-GB" altLang="en-US"/>
              <a:pPr>
                <a:defRPr/>
              </a:pPr>
              <a:t>5-Jan-21</a:t>
            </a:fld>
            <a:endParaRPr lang="en-GB" altLang="en-US"/>
          </a:p>
        </p:txBody>
      </p:sp>
      <p:sp>
        <p:nvSpPr>
          <p:cNvPr id="7" name="Rectangle 9"/>
          <p:cNvSpPr>
            <a:spLocks noGrp="1" noChangeArrowheads="1"/>
          </p:cNvSpPr>
          <p:nvPr>
            <p:ph type="sldNum" sz="quarter" idx="12"/>
          </p:nvPr>
        </p:nvSpPr>
        <p:spPr>
          <a:ln/>
        </p:spPr>
        <p:txBody>
          <a:bodyPr/>
          <a:lstStyle>
            <a:lvl1pPr>
              <a:defRPr/>
            </a:lvl1pPr>
          </a:lstStyle>
          <a:p>
            <a:pPr>
              <a:defRPr/>
            </a:pPr>
            <a:fld id="{0A16E14D-65E4-4EF4-9958-2B9E5A40BA3E}" type="slidenum">
              <a:rPr lang="en-GB" altLang="en-US"/>
              <a:pPr>
                <a:defRPr/>
              </a:pPr>
              <a:t>‹#›</a:t>
            </a:fld>
            <a:endParaRPr lang="en-GB" altLang="en-US"/>
          </a:p>
        </p:txBody>
      </p:sp>
    </p:spTree>
    <p:extLst>
      <p:ext uri="{BB962C8B-B14F-4D97-AF65-F5344CB8AC3E}">
        <p14:creationId xmlns:p14="http://schemas.microsoft.com/office/powerpoint/2010/main" val="3479970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9"/>
          <p:cNvSpPr>
            <a:spLocks noGrp="1" noChangeArrowheads="1"/>
          </p:cNvSpPr>
          <p:nvPr>
            <p:ph type="dt" sz="half" idx="11"/>
          </p:nvPr>
        </p:nvSpPr>
        <p:spPr>
          <a:ln/>
        </p:spPr>
        <p:txBody>
          <a:bodyPr/>
          <a:lstStyle>
            <a:lvl1pPr>
              <a:defRPr/>
            </a:lvl1pPr>
          </a:lstStyle>
          <a:p>
            <a:pPr>
              <a:defRPr/>
            </a:pPr>
            <a:fld id="{26BB37D1-B526-4A12-B522-9ACF850D66D3}" type="datetime5">
              <a:rPr lang="en-GB" altLang="en-US"/>
              <a:pPr>
                <a:defRPr/>
              </a:pPr>
              <a:t>5-Jan-21</a:t>
            </a:fld>
            <a:endParaRPr lang="en-GB" altLang="en-US"/>
          </a:p>
        </p:txBody>
      </p:sp>
      <p:sp>
        <p:nvSpPr>
          <p:cNvPr id="6" name="Rectangle 10"/>
          <p:cNvSpPr>
            <a:spLocks noGrp="1" noChangeArrowheads="1"/>
          </p:cNvSpPr>
          <p:nvPr>
            <p:ph type="sldNum" sz="quarter" idx="12"/>
          </p:nvPr>
        </p:nvSpPr>
        <p:spPr>
          <a:ln/>
        </p:spPr>
        <p:txBody>
          <a:bodyPr/>
          <a:lstStyle>
            <a:lvl1pPr>
              <a:defRPr/>
            </a:lvl1pPr>
          </a:lstStyle>
          <a:p>
            <a:pPr>
              <a:defRPr/>
            </a:pPr>
            <a:fld id="{1683C167-7FFE-4F44-A8D7-9F4B01FAD421}" type="slidenum">
              <a:rPr lang="en-GB" altLang="en-US"/>
              <a:pPr>
                <a:defRPr/>
              </a:pPr>
              <a:t>‹#›</a:t>
            </a:fld>
            <a:endParaRPr lang="en-GB" altLang="en-US"/>
          </a:p>
        </p:txBody>
      </p:sp>
    </p:spTree>
    <p:extLst>
      <p:ext uri="{BB962C8B-B14F-4D97-AF65-F5344CB8AC3E}">
        <p14:creationId xmlns:p14="http://schemas.microsoft.com/office/powerpoint/2010/main" val="134767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9"/>
          <p:cNvSpPr>
            <a:spLocks noGrp="1" noChangeArrowheads="1"/>
          </p:cNvSpPr>
          <p:nvPr>
            <p:ph type="dt" sz="half" idx="11"/>
          </p:nvPr>
        </p:nvSpPr>
        <p:spPr>
          <a:ln/>
        </p:spPr>
        <p:txBody>
          <a:bodyPr/>
          <a:lstStyle>
            <a:lvl1pPr>
              <a:defRPr/>
            </a:lvl1pPr>
          </a:lstStyle>
          <a:p>
            <a:pPr>
              <a:defRPr/>
            </a:pPr>
            <a:fld id="{BF94E182-0736-4C90-B644-72F50D7AD7EA}" type="datetime5">
              <a:rPr lang="en-GB" altLang="en-US"/>
              <a:pPr>
                <a:defRPr/>
              </a:pPr>
              <a:t>5-Jan-21</a:t>
            </a:fld>
            <a:endParaRPr lang="en-GB" altLang="en-US"/>
          </a:p>
        </p:txBody>
      </p:sp>
      <p:sp>
        <p:nvSpPr>
          <p:cNvPr id="6" name="Rectangle 10"/>
          <p:cNvSpPr>
            <a:spLocks noGrp="1" noChangeArrowheads="1"/>
          </p:cNvSpPr>
          <p:nvPr>
            <p:ph type="sldNum" sz="quarter" idx="12"/>
          </p:nvPr>
        </p:nvSpPr>
        <p:spPr>
          <a:ln/>
        </p:spPr>
        <p:txBody>
          <a:bodyPr/>
          <a:lstStyle>
            <a:lvl1pPr>
              <a:defRPr/>
            </a:lvl1pPr>
          </a:lstStyle>
          <a:p>
            <a:pPr>
              <a:defRPr/>
            </a:pPr>
            <a:fld id="{B59C5A7D-3FD6-48AB-9EA1-2620497A3144}" type="slidenum">
              <a:rPr lang="en-GB" altLang="en-US"/>
              <a:pPr>
                <a:defRPr/>
              </a:pPr>
              <a:t>‹#›</a:t>
            </a:fld>
            <a:endParaRPr lang="en-GB" altLang="en-US"/>
          </a:p>
        </p:txBody>
      </p:sp>
    </p:spTree>
    <p:extLst>
      <p:ext uri="{BB962C8B-B14F-4D97-AF65-F5344CB8AC3E}">
        <p14:creationId xmlns:p14="http://schemas.microsoft.com/office/powerpoint/2010/main" val="29858080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9"/>
          <p:cNvSpPr>
            <a:spLocks noGrp="1" noChangeArrowheads="1"/>
          </p:cNvSpPr>
          <p:nvPr>
            <p:ph type="dt" sz="half" idx="11"/>
          </p:nvPr>
        </p:nvSpPr>
        <p:spPr>
          <a:ln/>
        </p:spPr>
        <p:txBody>
          <a:bodyPr/>
          <a:lstStyle>
            <a:lvl1pPr>
              <a:defRPr/>
            </a:lvl1pPr>
          </a:lstStyle>
          <a:p>
            <a:pPr>
              <a:defRPr/>
            </a:pPr>
            <a:fld id="{997E5E44-892B-4624-9162-AA4ABE1B5D45}" type="datetime5">
              <a:rPr lang="en-GB" altLang="en-US"/>
              <a:pPr>
                <a:defRPr/>
              </a:pPr>
              <a:t>5-Jan-21</a:t>
            </a:fld>
            <a:endParaRPr lang="en-GB" altLang="en-US"/>
          </a:p>
        </p:txBody>
      </p:sp>
      <p:sp>
        <p:nvSpPr>
          <p:cNvPr id="6" name="Rectangle 10"/>
          <p:cNvSpPr>
            <a:spLocks noGrp="1" noChangeArrowheads="1"/>
          </p:cNvSpPr>
          <p:nvPr>
            <p:ph type="sldNum" sz="quarter" idx="12"/>
          </p:nvPr>
        </p:nvSpPr>
        <p:spPr>
          <a:ln/>
        </p:spPr>
        <p:txBody>
          <a:bodyPr/>
          <a:lstStyle>
            <a:lvl1pPr>
              <a:defRPr/>
            </a:lvl1pPr>
          </a:lstStyle>
          <a:p>
            <a:pPr>
              <a:defRPr/>
            </a:pPr>
            <a:fld id="{E249E655-BD39-4C9D-804F-E4CFABA123FB}" type="slidenum">
              <a:rPr lang="en-GB" altLang="en-US"/>
              <a:pPr>
                <a:defRPr/>
              </a:pPr>
              <a:t>‹#›</a:t>
            </a:fld>
            <a:endParaRPr lang="en-GB" altLang="en-US"/>
          </a:p>
        </p:txBody>
      </p:sp>
    </p:spTree>
    <p:extLst>
      <p:ext uri="{BB962C8B-B14F-4D97-AF65-F5344CB8AC3E}">
        <p14:creationId xmlns:p14="http://schemas.microsoft.com/office/powerpoint/2010/main" val="12548413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9667" y="4318001"/>
            <a:ext cx="4743451" cy="143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666318" y="4318001"/>
            <a:ext cx="4745567" cy="143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9"/>
          <p:cNvSpPr>
            <a:spLocks noGrp="1" noChangeArrowheads="1"/>
          </p:cNvSpPr>
          <p:nvPr>
            <p:ph type="dt" sz="half" idx="11"/>
          </p:nvPr>
        </p:nvSpPr>
        <p:spPr>
          <a:ln/>
        </p:spPr>
        <p:txBody>
          <a:bodyPr/>
          <a:lstStyle>
            <a:lvl1pPr>
              <a:defRPr/>
            </a:lvl1pPr>
          </a:lstStyle>
          <a:p>
            <a:pPr>
              <a:defRPr/>
            </a:pPr>
            <a:fld id="{14DED269-531F-46EF-ADF5-668B538D50ED}" type="datetime5">
              <a:rPr lang="en-GB" altLang="en-US"/>
              <a:pPr>
                <a:defRPr/>
              </a:pPr>
              <a:t>5-Jan-21</a:t>
            </a:fld>
            <a:endParaRPr lang="en-GB" altLang="en-US"/>
          </a:p>
        </p:txBody>
      </p:sp>
      <p:sp>
        <p:nvSpPr>
          <p:cNvPr id="7" name="Rectangle 10"/>
          <p:cNvSpPr>
            <a:spLocks noGrp="1" noChangeArrowheads="1"/>
          </p:cNvSpPr>
          <p:nvPr>
            <p:ph type="sldNum" sz="quarter" idx="12"/>
          </p:nvPr>
        </p:nvSpPr>
        <p:spPr>
          <a:ln/>
        </p:spPr>
        <p:txBody>
          <a:bodyPr/>
          <a:lstStyle>
            <a:lvl1pPr>
              <a:defRPr/>
            </a:lvl1pPr>
          </a:lstStyle>
          <a:p>
            <a:pPr>
              <a:defRPr/>
            </a:pPr>
            <a:fld id="{6E4066BB-E1B6-4D6A-8219-D5F00293222E}" type="slidenum">
              <a:rPr lang="en-GB" altLang="en-US"/>
              <a:pPr>
                <a:defRPr/>
              </a:pPr>
              <a:t>‹#›</a:t>
            </a:fld>
            <a:endParaRPr lang="en-GB" altLang="en-US"/>
          </a:p>
        </p:txBody>
      </p:sp>
    </p:spTree>
    <p:extLst>
      <p:ext uri="{BB962C8B-B14F-4D97-AF65-F5344CB8AC3E}">
        <p14:creationId xmlns:p14="http://schemas.microsoft.com/office/powerpoint/2010/main" val="42618049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8" name="Rectangle 9"/>
          <p:cNvSpPr>
            <a:spLocks noGrp="1" noChangeArrowheads="1"/>
          </p:cNvSpPr>
          <p:nvPr>
            <p:ph type="dt" sz="half" idx="11"/>
          </p:nvPr>
        </p:nvSpPr>
        <p:spPr>
          <a:ln/>
        </p:spPr>
        <p:txBody>
          <a:bodyPr/>
          <a:lstStyle>
            <a:lvl1pPr>
              <a:defRPr/>
            </a:lvl1pPr>
          </a:lstStyle>
          <a:p>
            <a:pPr>
              <a:defRPr/>
            </a:pPr>
            <a:fld id="{239B6EC9-FFB2-4844-B405-8661D25A9B02}" type="datetime5">
              <a:rPr lang="en-GB" altLang="en-US"/>
              <a:pPr>
                <a:defRPr/>
              </a:pPr>
              <a:t>5-Jan-21</a:t>
            </a:fld>
            <a:endParaRPr lang="en-GB" altLang="en-US"/>
          </a:p>
        </p:txBody>
      </p:sp>
      <p:sp>
        <p:nvSpPr>
          <p:cNvPr id="9" name="Rectangle 10"/>
          <p:cNvSpPr>
            <a:spLocks noGrp="1" noChangeArrowheads="1"/>
          </p:cNvSpPr>
          <p:nvPr>
            <p:ph type="sldNum" sz="quarter" idx="12"/>
          </p:nvPr>
        </p:nvSpPr>
        <p:spPr>
          <a:ln/>
        </p:spPr>
        <p:txBody>
          <a:bodyPr/>
          <a:lstStyle>
            <a:lvl1pPr>
              <a:defRPr/>
            </a:lvl1pPr>
          </a:lstStyle>
          <a:p>
            <a:pPr>
              <a:defRPr/>
            </a:pPr>
            <a:fld id="{1BD4F2E6-4DA9-4B81-87C0-6CFE1B3E7703}" type="slidenum">
              <a:rPr lang="en-GB" altLang="en-US"/>
              <a:pPr>
                <a:defRPr/>
              </a:pPr>
              <a:t>‹#›</a:t>
            </a:fld>
            <a:endParaRPr lang="en-GB" altLang="en-US"/>
          </a:p>
        </p:txBody>
      </p:sp>
    </p:spTree>
    <p:extLst>
      <p:ext uri="{BB962C8B-B14F-4D97-AF65-F5344CB8AC3E}">
        <p14:creationId xmlns:p14="http://schemas.microsoft.com/office/powerpoint/2010/main" val="26466148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4" name="Rectangle 9"/>
          <p:cNvSpPr>
            <a:spLocks noGrp="1" noChangeArrowheads="1"/>
          </p:cNvSpPr>
          <p:nvPr>
            <p:ph type="dt" sz="half" idx="11"/>
          </p:nvPr>
        </p:nvSpPr>
        <p:spPr>
          <a:ln/>
        </p:spPr>
        <p:txBody>
          <a:bodyPr/>
          <a:lstStyle>
            <a:lvl1pPr>
              <a:defRPr/>
            </a:lvl1pPr>
          </a:lstStyle>
          <a:p>
            <a:pPr>
              <a:defRPr/>
            </a:pPr>
            <a:fld id="{C412CDD2-7795-41F7-BED0-896539BC2D16}" type="datetime5">
              <a:rPr lang="en-GB" altLang="en-US"/>
              <a:pPr>
                <a:defRPr/>
              </a:pPr>
              <a:t>5-Jan-21</a:t>
            </a:fld>
            <a:endParaRPr lang="en-GB" altLang="en-US"/>
          </a:p>
        </p:txBody>
      </p:sp>
      <p:sp>
        <p:nvSpPr>
          <p:cNvPr id="5" name="Rectangle 10"/>
          <p:cNvSpPr>
            <a:spLocks noGrp="1" noChangeArrowheads="1"/>
          </p:cNvSpPr>
          <p:nvPr>
            <p:ph type="sldNum" sz="quarter" idx="12"/>
          </p:nvPr>
        </p:nvSpPr>
        <p:spPr>
          <a:ln/>
        </p:spPr>
        <p:txBody>
          <a:bodyPr/>
          <a:lstStyle>
            <a:lvl1pPr>
              <a:defRPr/>
            </a:lvl1pPr>
          </a:lstStyle>
          <a:p>
            <a:pPr>
              <a:defRPr/>
            </a:pPr>
            <a:fld id="{707EC915-3581-4E6C-9FEF-412F7F5F0524}" type="slidenum">
              <a:rPr lang="en-GB" altLang="en-US"/>
              <a:pPr>
                <a:defRPr/>
              </a:pPr>
              <a:t>‹#›</a:t>
            </a:fld>
            <a:endParaRPr lang="en-GB" altLang="en-US"/>
          </a:p>
        </p:txBody>
      </p:sp>
    </p:spTree>
    <p:extLst>
      <p:ext uri="{BB962C8B-B14F-4D97-AF65-F5344CB8AC3E}">
        <p14:creationId xmlns:p14="http://schemas.microsoft.com/office/powerpoint/2010/main" val="4096335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3" name="Rectangle 9"/>
          <p:cNvSpPr>
            <a:spLocks noGrp="1" noChangeArrowheads="1"/>
          </p:cNvSpPr>
          <p:nvPr>
            <p:ph type="dt" sz="half" idx="11"/>
          </p:nvPr>
        </p:nvSpPr>
        <p:spPr>
          <a:ln/>
        </p:spPr>
        <p:txBody>
          <a:bodyPr/>
          <a:lstStyle>
            <a:lvl1pPr>
              <a:defRPr/>
            </a:lvl1pPr>
          </a:lstStyle>
          <a:p>
            <a:pPr>
              <a:defRPr/>
            </a:pPr>
            <a:fld id="{85049B07-8CE6-4BB9-A676-AE2DFF8DFEB5}" type="datetime5">
              <a:rPr lang="en-GB" altLang="en-US"/>
              <a:pPr>
                <a:defRPr/>
              </a:pPr>
              <a:t>5-Jan-21</a:t>
            </a:fld>
            <a:endParaRPr lang="en-GB" altLang="en-US"/>
          </a:p>
        </p:txBody>
      </p:sp>
      <p:sp>
        <p:nvSpPr>
          <p:cNvPr id="4" name="Rectangle 10"/>
          <p:cNvSpPr>
            <a:spLocks noGrp="1" noChangeArrowheads="1"/>
          </p:cNvSpPr>
          <p:nvPr>
            <p:ph type="sldNum" sz="quarter" idx="12"/>
          </p:nvPr>
        </p:nvSpPr>
        <p:spPr>
          <a:ln/>
        </p:spPr>
        <p:txBody>
          <a:bodyPr/>
          <a:lstStyle>
            <a:lvl1pPr>
              <a:defRPr/>
            </a:lvl1pPr>
          </a:lstStyle>
          <a:p>
            <a:pPr>
              <a:defRPr/>
            </a:pPr>
            <a:fld id="{47579FAB-2793-47B6-AED6-0BBED39DB0B2}" type="slidenum">
              <a:rPr lang="en-GB" altLang="en-US"/>
              <a:pPr>
                <a:defRPr/>
              </a:pPr>
              <a:t>‹#›</a:t>
            </a:fld>
            <a:endParaRPr lang="en-GB" altLang="en-US"/>
          </a:p>
        </p:txBody>
      </p:sp>
    </p:spTree>
    <p:extLst>
      <p:ext uri="{BB962C8B-B14F-4D97-AF65-F5344CB8AC3E}">
        <p14:creationId xmlns:p14="http://schemas.microsoft.com/office/powerpoint/2010/main" val="7636297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9"/>
          <p:cNvSpPr>
            <a:spLocks noGrp="1" noChangeArrowheads="1"/>
          </p:cNvSpPr>
          <p:nvPr>
            <p:ph type="dt" sz="half" idx="11"/>
          </p:nvPr>
        </p:nvSpPr>
        <p:spPr>
          <a:ln/>
        </p:spPr>
        <p:txBody>
          <a:bodyPr/>
          <a:lstStyle>
            <a:lvl1pPr>
              <a:defRPr/>
            </a:lvl1pPr>
          </a:lstStyle>
          <a:p>
            <a:pPr>
              <a:defRPr/>
            </a:pPr>
            <a:fld id="{DF0A53BC-E0BB-4024-B340-836D966FBE42}" type="datetime5">
              <a:rPr lang="en-GB" altLang="en-US"/>
              <a:pPr>
                <a:defRPr/>
              </a:pPr>
              <a:t>5-Jan-21</a:t>
            </a:fld>
            <a:endParaRPr lang="en-GB" altLang="en-US"/>
          </a:p>
        </p:txBody>
      </p:sp>
      <p:sp>
        <p:nvSpPr>
          <p:cNvPr id="7" name="Rectangle 10"/>
          <p:cNvSpPr>
            <a:spLocks noGrp="1" noChangeArrowheads="1"/>
          </p:cNvSpPr>
          <p:nvPr>
            <p:ph type="sldNum" sz="quarter" idx="12"/>
          </p:nvPr>
        </p:nvSpPr>
        <p:spPr>
          <a:ln/>
        </p:spPr>
        <p:txBody>
          <a:bodyPr/>
          <a:lstStyle>
            <a:lvl1pPr>
              <a:defRPr/>
            </a:lvl1pPr>
          </a:lstStyle>
          <a:p>
            <a:pPr>
              <a:defRPr/>
            </a:pPr>
            <a:fld id="{6B3FCEF5-9C56-429C-BD03-F3EEC52B50F4}" type="slidenum">
              <a:rPr lang="en-GB" altLang="en-US"/>
              <a:pPr>
                <a:defRPr/>
              </a:pPr>
              <a:t>‹#›</a:t>
            </a:fld>
            <a:endParaRPr lang="en-GB" altLang="en-US"/>
          </a:p>
        </p:txBody>
      </p:sp>
    </p:spTree>
    <p:extLst>
      <p:ext uri="{BB962C8B-B14F-4D97-AF65-F5344CB8AC3E}">
        <p14:creationId xmlns:p14="http://schemas.microsoft.com/office/powerpoint/2010/main" val="1991814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ail Below 2">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4279047"/>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2"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17096466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6" name="Rectangle 9"/>
          <p:cNvSpPr>
            <a:spLocks noGrp="1" noChangeArrowheads="1"/>
          </p:cNvSpPr>
          <p:nvPr>
            <p:ph type="dt" sz="half" idx="11"/>
          </p:nvPr>
        </p:nvSpPr>
        <p:spPr>
          <a:ln/>
        </p:spPr>
        <p:txBody>
          <a:bodyPr/>
          <a:lstStyle>
            <a:lvl1pPr>
              <a:defRPr/>
            </a:lvl1pPr>
          </a:lstStyle>
          <a:p>
            <a:pPr>
              <a:defRPr/>
            </a:pPr>
            <a:fld id="{3C52A133-B09F-47AC-ABA3-320928569CEE}" type="datetime5">
              <a:rPr lang="en-GB" altLang="en-US"/>
              <a:pPr>
                <a:defRPr/>
              </a:pPr>
              <a:t>5-Jan-21</a:t>
            </a:fld>
            <a:endParaRPr lang="en-GB" altLang="en-US"/>
          </a:p>
        </p:txBody>
      </p:sp>
      <p:sp>
        <p:nvSpPr>
          <p:cNvPr id="7" name="Rectangle 10"/>
          <p:cNvSpPr>
            <a:spLocks noGrp="1" noChangeArrowheads="1"/>
          </p:cNvSpPr>
          <p:nvPr>
            <p:ph type="sldNum" sz="quarter" idx="12"/>
          </p:nvPr>
        </p:nvSpPr>
        <p:spPr>
          <a:ln/>
        </p:spPr>
        <p:txBody>
          <a:bodyPr/>
          <a:lstStyle>
            <a:lvl1pPr>
              <a:defRPr/>
            </a:lvl1pPr>
          </a:lstStyle>
          <a:p>
            <a:pPr>
              <a:defRPr/>
            </a:pPr>
            <a:fld id="{54528C68-700B-40D8-961F-CE2497BFC2C6}" type="slidenum">
              <a:rPr lang="en-GB" altLang="en-US"/>
              <a:pPr>
                <a:defRPr/>
              </a:pPr>
              <a:t>‹#›</a:t>
            </a:fld>
            <a:endParaRPr lang="en-GB" altLang="en-US"/>
          </a:p>
        </p:txBody>
      </p:sp>
    </p:spTree>
    <p:extLst>
      <p:ext uri="{BB962C8B-B14F-4D97-AF65-F5344CB8AC3E}">
        <p14:creationId xmlns:p14="http://schemas.microsoft.com/office/powerpoint/2010/main" val="1701308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9"/>
          <p:cNvSpPr>
            <a:spLocks noGrp="1" noChangeArrowheads="1"/>
          </p:cNvSpPr>
          <p:nvPr>
            <p:ph type="dt" sz="half" idx="11"/>
          </p:nvPr>
        </p:nvSpPr>
        <p:spPr>
          <a:ln/>
        </p:spPr>
        <p:txBody>
          <a:bodyPr/>
          <a:lstStyle>
            <a:lvl1pPr>
              <a:defRPr/>
            </a:lvl1pPr>
          </a:lstStyle>
          <a:p>
            <a:pPr>
              <a:defRPr/>
            </a:pPr>
            <a:fld id="{9A3D9A31-1E3F-42E0-8958-0635136613F4}" type="datetime5">
              <a:rPr lang="en-GB" altLang="en-US"/>
              <a:pPr>
                <a:defRPr/>
              </a:pPr>
              <a:t>5-Jan-21</a:t>
            </a:fld>
            <a:endParaRPr lang="en-GB" altLang="en-US"/>
          </a:p>
        </p:txBody>
      </p:sp>
      <p:sp>
        <p:nvSpPr>
          <p:cNvPr id="6" name="Rectangle 10"/>
          <p:cNvSpPr>
            <a:spLocks noGrp="1" noChangeArrowheads="1"/>
          </p:cNvSpPr>
          <p:nvPr>
            <p:ph type="sldNum" sz="quarter" idx="12"/>
          </p:nvPr>
        </p:nvSpPr>
        <p:spPr>
          <a:ln/>
        </p:spPr>
        <p:txBody>
          <a:bodyPr/>
          <a:lstStyle>
            <a:lvl1pPr>
              <a:defRPr/>
            </a:lvl1pPr>
          </a:lstStyle>
          <a:p>
            <a:pPr>
              <a:defRPr/>
            </a:pPr>
            <a:fld id="{70E6CF69-E1FC-49CB-B0BB-932CE0E7234C}" type="slidenum">
              <a:rPr lang="en-GB" altLang="en-US"/>
              <a:pPr>
                <a:defRPr/>
              </a:pPr>
              <a:t>‹#›</a:t>
            </a:fld>
            <a:endParaRPr lang="en-GB" altLang="en-US"/>
          </a:p>
        </p:txBody>
      </p:sp>
    </p:spTree>
    <p:extLst>
      <p:ext uri="{BB962C8B-B14F-4D97-AF65-F5344CB8AC3E}">
        <p14:creationId xmlns:p14="http://schemas.microsoft.com/office/powerpoint/2010/main" val="18931922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90417" y="2997201"/>
            <a:ext cx="2421467" cy="27606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667" y="2997201"/>
            <a:ext cx="7067551" cy="27606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9"/>
          <p:cNvSpPr>
            <a:spLocks noGrp="1" noChangeArrowheads="1"/>
          </p:cNvSpPr>
          <p:nvPr>
            <p:ph type="dt" sz="half" idx="11"/>
          </p:nvPr>
        </p:nvSpPr>
        <p:spPr>
          <a:ln/>
        </p:spPr>
        <p:txBody>
          <a:bodyPr/>
          <a:lstStyle>
            <a:lvl1pPr>
              <a:defRPr/>
            </a:lvl1pPr>
          </a:lstStyle>
          <a:p>
            <a:pPr>
              <a:defRPr/>
            </a:pPr>
            <a:fld id="{90AD457B-D2F6-47D7-8146-3EBDE15E78A9}" type="datetime5">
              <a:rPr lang="en-GB" altLang="en-US"/>
              <a:pPr>
                <a:defRPr/>
              </a:pPr>
              <a:t>5-Jan-21</a:t>
            </a:fld>
            <a:endParaRPr lang="en-GB" altLang="en-US"/>
          </a:p>
        </p:txBody>
      </p:sp>
      <p:sp>
        <p:nvSpPr>
          <p:cNvPr id="6" name="Rectangle 10"/>
          <p:cNvSpPr>
            <a:spLocks noGrp="1" noChangeArrowheads="1"/>
          </p:cNvSpPr>
          <p:nvPr>
            <p:ph type="sldNum" sz="quarter" idx="12"/>
          </p:nvPr>
        </p:nvSpPr>
        <p:spPr>
          <a:ln/>
        </p:spPr>
        <p:txBody>
          <a:bodyPr/>
          <a:lstStyle>
            <a:lvl1pPr>
              <a:defRPr/>
            </a:lvl1pPr>
          </a:lstStyle>
          <a:p>
            <a:pPr>
              <a:defRPr/>
            </a:pPr>
            <a:fld id="{AEB86DF0-7A67-4A91-85D6-0A2A95F12949}" type="slidenum">
              <a:rPr lang="en-GB" altLang="en-US"/>
              <a:pPr>
                <a:defRPr/>
              </a:pPr>
              <a:t>‹#›</a:t>
            </a:fld>
            <a:endParaRPr lang="en-GB" altLang="en-US"/>
          </a:p>
        </p:txBody>
      </p:sp>
    </p:spTree>
    <p:extLst>
      <p:ext uri="{BB962C8B-B14F-4D97-AF65-F5344CB8AC3E}">
        <p14:creationId xmlns:p14="http://schemas.microsoft.com/office/powerpoint/2010/main" val="3123338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AA040541-D64B-429A-A2D7-51DC9C937265}" type="datetime5">
              <a:rPr lang="en-GB" altLang="en-US"/>
              <a:pPr>
                <a:defRPr/>
              </a:pPr>
              <a:t>5-Jan-21</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BBBEEDCB-444A-4873-811B-B607EF5FA611}" type="slidenum">
              <a:rPr lang="en-GB" altLang="en-US"/>
              <a:pPr>
                <a:defRPr/>
              </a:pPr>
              <a:t>‹#›</a:t>
            </a:fld>
            <a:endParaRPr lang="en-GB" altLang="en-US"/>
          </a:p>
        </p:txBody>
      </p:sp>
    </p:spTree>
    <p:extLst>
      <p:ext uri="{BB962C8B-B14F-4D97-AF65-F5344CB8AC3E}">
        <p14:creationId xmlns:p14="http://schemas.microsoft.com/office/powerpoint/2010/main" val="258176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DD237AFF-F9C4-4C94-A334-5E84EC60E1EA}" type="datetime5">
              <a:rPr lang="en-GB" altLang="en-US"/>
              <a:pPr>
                <a:defRPr/>
              </a:pPr>
              <a:t>5-Jan-21</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B2ADF47B-D057-4F29-9445-3FAD54A28DBE}" type="slidenum">
              <a:rPr lang="en-GB" altLang="en-US"/>
              <a:pPr>
                <a:defRPr/>
              </a:pPr>
              <a:t>‹#›</a:t>
            </a:fld>
            <a:endParaRPr lang="en-GB" altLang="en-US"/>
          </a:p>
        </p:txBody>
      </p:sp>
    </p:spTree>
    <p:extLst>
      <p:ext uri="{BB962C8B-B14F-4D97-AF65-F5344CB8AC3E}">
        <p14:creationId xmlns:p14="http://schemas.microsoft.com/office/powerpoint/2010/main" val="1880969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ltLang="en-US"/>
              <a:t>Presentation Title: View &gt; Header &amp; Footer</a:t>
            </a:r>
          </a:p>
        </p:txBody>
      </p:sp>
      <p:sp>
        <p:nvSpPr>
          <p:cNvPr id="5" name="Rectangle 8"/>
          <p:cNvSpPr>
            <a:spLocks noGrp="1" noChangeArrowheads="1"/>
          </p:cNvSpPr>
          <p:nvPr>
            <p:ph type="dt" sz="half" idx="11"/>
          </p:nvPr>
        </p:nvSpPr>
        <p:spPr>
          <a:ln/>
        </p:spPr>
        <p:txBody>
          <a:bodyPr/>
          <a:lstStyle>
            <a:lvl1pPr>
              <a:defRPr/>
            </a:lvl1pPr>
          </a:lstStyle>
          <a:p>
            <a:pPr>
              <a:defRPr/>
            </a:pPr>
            <a:fld id="{638C26D0-617D-4637-8F99-8720245A9979}" type="datetime5">
              <a:rPr lang="en-GB" altLang="en-US"/>
              <a:pPr>
                <a:defRPr/>
              </a:pPr>
              <a:t>5-Jan-21</a:t>
            </a:fld>
            <a:endParaRPr lang="en-GB" altLang="en-US"/>
          </a:p>
        </p:txBody>
      </p:sp>
      <p:sp>
        <p:nvSpPr>
          <p:cNvPr id="6" name="Rectangle 9"/>
          <p:cNvSpPr>
            <a:spLocks noGrp="1" noChangeArrowheads="1"/>
          </p:cNvSpPr>
          <p:nvPr>
            <p:ph type="sldNum" sz="quarter" idx="12"/>
          </p:nvPr>
        </p:nvSpPr>
        <p:spPr>
          <a:ln/>
        </p:spPr>
        <p:txBody>
          <a:bodyPr/>
          <a:lstStyle>
            <a:lvl1pPr>
              <a:defRPr/>
            </a:lvl1pPr>
          </a:lstStyle>
          <a:p>
            <a:pPr>
              <a:defRPr/>
            </a:pPr>
            <a:fld id="{941BC2B5-2B13-485C-B45C-FD335C28A7B4}" type="slidenum">
              <a:rPr lang="en-GB" altLang="en-US"/>
              <a:pPr>
                <a:defRPr/>
              </a:pPr>
              <a:t>‹#›</a:t>
            </a:fld>
            <a:endParaRPr lang="en-GB" altLang="en-US"/>
          </a:p>
        </p:txBody>
      </p:sp>
    </p:spTree>
    <p:extLst>
      <p:ext uri="{BB962C8B-B14F-4D97-AF65-F5344CB8AC3E}">
        <p14:creationId xmlns:p14="http://schemas.microsoft.com/office/powerpoint/2010/main" val="2694429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4.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28B7B-11F0-4B21-9921-6AC4570BEF2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9" name="Slide Number Placeholder 9">
            <a:extLst>
              <a:ext uri="{FF2B5EF4-FFF2-40B4-BE49-F238E27FC236}">
                <a16:creationId xmlns:a16="http://schemas.microsoft.com/office/drawing/2014/main" id="{87B6480D-97D3-4468-A736-594677F85D89}"/>
              </a:ext>
            </a:extLst>
          </p:cNvPr>
          <p:cNvSpPr>
            <a:spLocks noGrp="1"/>
          </p:cNvSpPr>
          <p:nvPr>
            <p:ph type="sldNum" sz="quarter" idx="4"/>
          </p:nvPr>
        </p:nvSpPr>
        <p:spPr>
          <a:xfrm>
            <a:off x="11092443" y="6532802"/>
            <a:ext cx="850268" cy="184192"/>
          </a:xfrm>
          <a:prstGeom prst="rect">
            <a:avLst/>
          </a:prstGeom>
        </p:spPr>
        <p:txBody>
          <a:bodyPr anchor="ctr" anchorCtr="0"/>
          <a:lstStyle>
            <a:lvl1pPr algn="r">
              <a:defRPr sz="1200">
                <a:solidFill>
                  <a:srgbClr val="898989"/>
                </a:solidFill>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
        <p:nvSpPr>
          <p:cNvPr id="6" name="Rectangle 5">
            <a:extLst>
              <a:ext uri="{FF2B5EF4-FFF2-40B4-BE49-F238E27FC236}">
                <a16:creationId xmlns:a16="http://schemas.microsoft.com/office/drawing/2014/main" id="{7F20E629-38C3-49E6-8411-165FE28F0FB3}"/>
              </a:ext>
            </a:extLst>
          </p:cNvPr>
          <p:cNvSpPr/>
          <p:nvPr userDrawn="1"/>
        </p:nvSpPr>
        <p:spPr>
          <a:xfrm>
            <a:off x="1960" y="-2006571"/>
            <a:ext cx="12188080" cy="1895095"/>
          </a:xfrm>
          <a:prstGeom prst="rect">
            <a:avLst/>
          </a:prstGeom>
          <a:solidFill>
            <a:srgbClr val="005172"/>
          </a:solidFill>
          <a:ln w="12700" cap="flat" cmpd="sng" algn="ctr">
            <a:noFill/>
            <a:prstDash val="solid"/>
            <a:miter lim="800000"/>
          </a:ln>
          <a:effectLst/>
        </p:spPr>
        <p:txBody>
          <a:bodyPr l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0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mn-cs"/>
              </a:rPr>
              <a:t>USER NOTE:</a:t>
            </a:r>
            <a:r>
              <a:rPr kumimoji="0" lang="en-US" sz="1800" b="0" i="0" u="none" strike="noStrike" kern="0" cap="none" spc="0" normalizeH="0" baseline="0" noProof="0">
                <a:ln>
                  <a:noFill/>
                </a:ln>
                <a:solidFill>
                  <a:prstClr val="white"/>
                </a:solidFill>
                <a:effectLst/>
                <a:uLnTx/>
                <a:uFillTx/>
                <a:latin typeface="Arial" panose="020B0604020202020204"/>
                <a:ea typeface="+mn-ea"/>
                <a:cs typeface="+mn-cs"/>
              </a:rPr>
              <a:t> </a:t>
            </a:r>
            <a:r>
              <a:rPr kumimoji="0" lang="en-GB" sz="1800" b="0" i="0" u="none" strike="noStrike" kern="0" cap="none" spc="0" normalizeH="0" baseline="0" noProof="0">
                <a:ln>
                  <a:noFill/>
                </a:ln>
                <a:solidFill>
                  <a:prstClr val="white"/>
                </a:solidFill>
                <a:effectLst/>
                <a:uLnTx/>
                <a:uFillTx/>
                <a:latin typeface="+mn-lt"/>
                <a:ea typeface="+mn-ea"/>
                <a:cs typeface="+mn-cs"/>
              </a:rPr>
              <a:t>If you want to copy content in from another deck you will need to change the background layout.  </a:t>
            </a:r>
          </a:p>
          <a:p>
            <a:pPr marL="7200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n-lt"/>
              <a:ea typeface="+mn-ea"/>
              <a:cs typeface="+mn-cs"/>
            </a:endParaRP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mn-lt"/>
                <a:ea typeface="+mn-ea"/>
                <a:cs typeface="+mn-cs"/>
              </a:rPr>
              <a:t>To do this:</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mn-lt"/>
                <a:ea typeface="+mn-ea"/>
                <a:cs typeface="+mn-cs"/>
              </a:rPr>
              <a:t>• cut and paste your content into the slide deck</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mn-lt"/>
                <a:ea typeface="+mn-ea"/>
                <a:cs typeface="+mn-cs"/>
              </a:rPr>
              <a:t>• right-click and hover over the ‘layout’ option on the drop-down menu</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mn-lt"/>
                <a:ea typeface="+mn-ea"/>
                <a:cs typeface="+mn-cs"/>
              </a:rPr>
              <a:t>• select one of the track-based backgrounds available</a:t>
            </a:r>
            <a:endParaRPr kumimoji="0" lang="en-GB"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4E364F3C-9566-4DFE-9A30-1F3C65AB46A3}"/>
              </a:ext>
            </a:extLst>
          </p:cNvPr>
          <p:cNvSpPr txBox="1"/>
          <p:nvPr userDrawn="1"/>
        </p:nvSpPr>
        <p:spPr>
          <a:xfrm>
            <a:off x="5729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130197669"/>
      </p:ext>
    </p:extLst>
  </p:cSld>
  <p:clrMap bg1="lt1" tx1="dk1" bg2="lt2" tx2="dk2" accent1="accent1" accent2="accent2" accent3="accent3" accent4="accent4" accent5="accent5" accent6="accent6" hlink="hlink" folHlink="folHlink"/>
  <p:sldLayoutIdLst>
    <p:sldLayoutId id="2147483702" r:id="rId1"/>
    <p:sldLayoutId id="2147483705" r:id="rId2"/>
    <p:sldLayoutId id="2147483708" r:id="rId3"/>
    <p:sldLayoutId id="2147483709" r:id="rId4"/>
    <p:sldLayoutId id="2147483714" r:id="rId5"/>
    <p:sldLayoutId id="2147483716"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p15:clr>
            <a:srgbClr val="F26B43"/>
          </p15:clr>
        </p15:guide>
        <p15:guide id="2" pos="746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719668" y="2997200"/>
            <a:ext cx="969221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5123" name="Rectangle 3"/>
          <p:cNvSpPr>
            <a:spLocks noGrp="1" noChangeArrowheads="1"/>
          </p:cNvSpPr>
          <p:nvPr>
            <p:ph type="body" idx="1"/>
          </p:nvPr>
        </p:nvSpPr>
        <p:spPr bwMode="auto">
          <a:xfrm>
            <a:off x="721784" y="4318001"/>
            <a:ext cx="9692216"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47461" name="Rectangle 5"/>
          <p:cNvSpPr>
            <a:spLocks noGrp="1" noChangeArrowheads="1"/>
          </p:cNvSpPr>
          <p:nvPr>
            <p:ph type="ftr" sz="quarter" idx="3"/>
          </p:nvPr>
        </p:nvSpPr>
        <p:spPr bwMode="auto">
          <a:xfrm>
            <a:off x="719667" y="233364"/>
            <a:ext cx="575733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Presentation Title: View &gt; Header &amp; Footer</a:t>
            </a:r>
          </a:p>
        </p:txBody>
      </p:sp>
      <p:sp>
        <p:nvSpPr>
          <p:cNvPr id="147464" name="Rectangle 8"/>
          <p:cNvSpPr>
            <a:spLocks noGrp="1" noChangeArrowheads="1"/>
          </p:cNvSpPr>
          <p:nvPr>
            <p:ph type="dt" sz="half" idx="2"/>
          </p:nvPr>
        </p:nvSpPr>
        <p:spPr bwMode="auto">
          <a:xfrm>
            <a:off x="8650817" y="6559550"/>
            <a:ext cx="28448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190975E3-B947-4D4C-8767-63CB4AF6B413}" type="datetime5">
              <a:rPr lang="en-GB" altLang="en-US"/>
              <a:pPr>
                <a:defRPr/>
              </a:pPr>
              <a:t>5-Jan-21</a:t>
            </a:fld>
            <a:endParaRPr lang="en-GB" altLang="en-US"/>
          </a:p>
        </p:txBody>
      </p:sp>
      <p:sp>
        <p:nvSpPr>
          <p:cNvPr id="147465" name="Rectangle 9"/>
          <p:cNvSpPr>
            <a:spLocks noGrp="1" noChangeArrowheads="1"/>
          </p:cNvSpPr>
          <p:nvPr>
            <p:ph type="sldNum" sz="quarter" idx="4"/>
          </p:nvPr>
        </p:nvSpPr>
        <p:spPr bwMode="auto">
          <a:xfrm>
            <a:off x="11601451" y="6559550"/>
            <a:ext cx="192616"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61E72EE5-439A-42E4-960F-547DC707ABD7}" type="slidenum">
              <a:rPr lang="en-GB" altLang="en-US"/>
              <a:pPr>
                <a:defRPr/>
              </a:pPr>
              <a:t>‹#›</a:t>
            </a:fld>
            <a:endParaRPr lang="en-GB" altLang="en-US"/>
          </a:p>
        </p:txBody>
      </p:sp>
      <p:sp>
        <p:nvSpPr>
          <p:cNvPr id="5127" name="Text Box 10"/>
          <p:cNvSpPr txBox="1">
            <a:spLocks noChangeArrowheads="1"/>
          </p:cNvSpPr>
          <p:nvPr/>
        </p:nvSpPr>
        <p:spPr bwMode="auto">
          <a:xfrm>
            <a:off x="11548534"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t>/</a:t>
            </a:r>
          </a:p>
        </p:txBody>
      </p:sp>
      <p:sp>
        <p:nvSpPr>
          <p:cNvPr id="2"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8D5789EF-E7FD-46F3-B561-E0303F0F5FEE}"/>
              </a:ext>
            </a:extLst>
          </p:cNvPr>
          <p:cNvSpPr txBox="1"/>
          <p:nvPr userDrawn="1"/>
        </p:nvSpPr>
        <p:spPr>
          <a:xfrm>
            <a:off x="5729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16195383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p:txStyles>
    <p:titleStyle>
      <a:lvl1pPr algn="l" rtl="0" eaLnBrk="0" fontAlgn="base" hangingPunct="0">
        <a:spcBef>
          <a:spcPct val="0"/>
        </a:spcBef>
        <a:spcAft>
          <a:spcPct val="0"/>
        </a:spcAft>
        <a:defRPr sz="3600" b="1" i="1" kern="1200">
          <a:solidFill>
            <a:schemeClr val="tx2"/>
          </a:solidFill>
          <a:latin typeface="+mj-lt"/>
          <a:ea typeface="+mj-ea"/>
          <a:cs typeface="+mj-cs"/>
        </a:defRPr>
      </a:lvl1pPr>
      <a:lvl2pPr algn="l" rtl="0" eaLnBrk="0" fontAlgn="base" hangingPunct="0">
        <a:spcBef>
          <a:spcPct val="0"/>
        </a:spcBef>
        <a:spcAft>
          <a:spcPct val="0"/>
        </a:spcAft>
        <a:defRPr sz="3600" b="1" i="1">
          <a:solidFill>
            <a:schemeClr val="tx2"/>
          </a:solidFill>
          <a:latin typeface="Arial" panose="020B0604020202020204" pitchFamily="34" charset="0"/>
        </a:defRPr>
      </a:lvl2pPr>
      <a:lvl3pPr algn="l" rtl="0" eaLnBrk="0" fontAlgn="base" hangingPunct="0">
        <a:spcBef>
          <a:spcPct val="0"/>
        </a:spcBef>
        <a:spcAft>
          <a:spcPct val="0"/>
        </a:spcAft>
        <a:defRPr sz="3600" b="1" i="1">
          <a:solidFill>
            <a:schemeClr val="tx2"/>
          </a:solidFill>
          <a:latin typeface="Arial" panose="020B0604020202020204" pitchFamily="34" charset="0"/>
        </a:defRPr>
      </a:lvl3pPr>
      <a:lvl4pPr algn="l" rtl="0" eaLnBrk="0" fontAlgn="base" hangingPunct="0">
        <a:spcBef>
          <a:spcPct val="0"/>
        </a:spcBef>
        <a:spcAft>
          <a:spcPct val="0"/>
        </a:spcAft>
        <a:defRPr sz="3600" b="1" i="1">
          <a:solidFill>
            <a:schemeClr val="tx2"/>
          </a:solidFill>
          <a:latin typeface="Arial" panose="020B0604020202020204" pitchFamily="34" charset="0"/>
        </a:defRPr>
      </a:lvl4pPr>
      <a:lvl5pPr algn="l" rtl="0" eaLnBrk="0" fontAlgn="base" hangingPunct="0">
        <a:spcBef>
          <a:spcPct val="0"/>
        </a:spcBef>
        <a:spcAft>
          <a:spcPct val="0"/>
        </a:spcAft>
        <a:defRPr sz="3600" b="1" i="1">
          <a:solidFill>
            <a:schemeClr val="tx2"/>
          </a:solidFill>
          <a:latin typeface="Arial" panose="020B0604020202020204" pitchFamily="34" charset="0"/>
        </a:defRPr>
      </a:lvl5pPr>
      <a:lvl6pPr marL="457200" algn="l" rtl="0" fontAlgn="base">
        <a:spcBef>
          <a:spcPct val="0"/>
        </a:spcBef>
        <a:spcAft>
          <a:spcPct val="0"/>
        </a:spcAft>
        <a:defRPr sz="3600" b="1" i="1">
          <a:solidFill>
            <a:schemeClr val="tx2"/>
          </a:solidFill>
          <a:latin typeface="Arial" panose="020B0604020202020204" pitchFamily="34" charset="0"/>
        </a:defRPr>
      </a:lvl6pPr>
      <a:lvl7pPr marL="914400" algn="l" rtl="0" fontAlgn="base">
        <a:spcBef>
          <a:spcPct val="0"/>
        </a:spcBef>
        <a:spcAft>
          <a:spcPct val="0"/>
        </a:spcAft>
        <a:defRPr sz="3600" b="1" i="1">
          <a:solidFill>
            <a:schemeClr val="tx2"/>
          </a:solidFill>
          <a:latin typeface="Arial" panose="020B0604020202020204" pitchFamily="34" charset="0"/>
        </a:defRPr>
      </a:lvl7pPr>
      <a:lvl8pPr marL="1371600" algn="l" rtl="0" fontAlgn="base">
        <a:spcBef>
          <a:spcPct val="0"/>
        </a:spcBef>
        <a:spcAft>
          <a:spcPct val="0"/>
        </a:spcAft>
        <a:defRPr sz="3600" b="1" i="1">
          <a:solidFill>
            <a:schemeClr val="tx2"/>
          </a:solidFill>
          <a:latin typeface="Arial" panose="020B0604020202020204" pitchFamily="34" charset="0"/>
        </a:defRPr>
      </a:lvl8pPr>
      <a:lvl9pPr marL="1828800" algn="l" rtl="0" fontAlgn="base">
        <a:spcBef>
          <a:spcPct val="0"/>
        </a:spcBef>
        <a:spcAft>
          <a:spcPct val="0"/>
        </a:spcAft>
        <a:defRPr sz="36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9668" y="827088"/>
            <a:ext cx="969221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719668" y="1841501"/>
            <a:ext cx="96922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4"/>
          <p:cNvSpPr>
            <a:spLocks noGrp="1" noChangeArrowheads="1"/>
          </p:cNvSpPr>
          <p:nvPr>
            <p:ph type="dt" sz="half" idx="2"/>
          </p:nvPr>
        </p:nvSpPr>
        <p:spPr bwMode="auto">
          <a:xfrm>
            <a:off x="8650817" y="6559550"/>
            <a:ext cx="28448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664ABE2D-DA44-40D6-B0D8-65644769090D}" type="datetime5">
              <a:rPr lang="en-GB" altLang="en-US"/>
              <a:pPr>
                <a:defRPr/>
              </a:pPr>
              <a:t>5-Jan-21</a:t>
            </a:fld>
            <a:endParaRPr lang="en-GB" altLang="en-US"/>
          </a:p>
        </p:txBody>
      </p:sp>
      <p:sp>
        <p:nvSpPr>
          <p:cNvPr id="1029" name="Rectangle 5"/>
          <p:cNvSpPr>
            <a:spLocks noGrp="1" noChangeArrowheads="1"/>
          </p:cNvSpPr>
          <p:nvPr>
            <p:ph type="ftr" sz="quarter" idx="3"/>
          </p:nvPr>
        </p:nvSpPr>
        <p:spPr bwMode="auto">
          <a:xfrm>
            <a:off x="719667" y="233364"/>
            <a:ext cx="575733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Presentation Title: View &gt; Header &amp; Footer</a:t>
            </a:r>
          </a:p>
        </p:txBody>
      </p:sp>
      <p:sp>
        <p:nvSpPr>
          <p:cNvPr id="1030" name="Rectangle 6"/>
          <p:cNvSpPr>
            <a:spLocks noGrp="1" noChangeArrowheads="1"/>
          </p:cNvSpPr>
          <p:nvPr>
            <p:ph type="sldNum" sz="quarter" idx="4"/>
          </p:nvPr>
        </p:nvSpPr>
        <p:spPr bwMode="auto">
          <a:xfrm>
            <a:off x="11601451" y="6559550"/>
            <a:ext cx="192616"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DCDC8A0F-7C7B-4207-93A6-07D6CD475C82}" type="slidenum">
              <a:rPr lang="en-GB" altLang="en-US"/>
              <a:pPr>
                <a:defRPr/>
              </a:pPr>
              <a:t>‹#›</a:t>
            </a:fld>
            <a:endParaRPr lang="en-GB" altLang="en-US"/>
          </a:p>
        </p:txBody>
      </p:sp>
      <p:sp>
        <p:nvSpPr>
          <p:cNvPr id="1031" name="Text Box 8"/>
          <p:cNvSpPr txBox="1">
            <a:spLocks noChangeArrowheads="1"/>
          </p:cNvSpPr>
          <p:nvPr/>
        </p:nvSpPr>
        <p:spPr bwMode="auto">
          <a:xfrm>
            <a:off x="11548534"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t>/</a:t>
            </a:r>
          </a:p>
        </p:txBody>
      </p:sp>
      <p:sp>
        <p:nvSpPr>
          <p:cNvPr id="2"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233198C7-C3D9-4B65-9C75-9FC2C089F331}"/>
              </a:ext>
            </a:extLst>
          </p:cNvPr>
          <p:cNvSpPr txBox="1"/>
          <p:nvPr userDrawn="1"/>
        </p:nvSpPr>
        <p:spPr>
          <a:xfrm>
            <a:off x="5729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89542394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p:txStyles>
    <p:titleStyle>
      <a:lvl1pPr algn="l" rtl="0" eaLnBrk="1" fontAlgn="base" hangingPunct="1">
        <a:spcBef>
          <a:spcPct val="0"/>
        </a:spcBef>
        <a:spcAft>
          <a:spcPct val="0"/>
        </a:spcAft>
        <a:defRPr sz="2800" b="1" i="1" kern="1200">
          <a:solidFill>
            <a:schemeClr val="tx2"/>
          </a:solidFill>
          <a:latin typeface="+mj-lt"/>
          <a:ea typeface="+mj-ea"/>
          <a:cs typeface="+mj-cs"/>
        </a:defRPr>
      </a:lvl1pPr>
      <a:lvl2pPr algn="l" rtl="0" eaLnBrk="1" fontAlgn="base" hangingPunct="1">
        <a:spcBef>
          <a:spcPct val="0"/>
        </a:spcBef>
        <a:spcAft>
          <a:spcPct val="0"/>
        </a:spcAft>
        <a:defRPr sz="2800" b="1" i="1">
          <a:solidFill>
            <a:schemeClr val="tx2"/>
          </a:solidFill>
          <a:latin typeface="Arial" panose="020B0604020202020204" pitchFamily="34" charset="0"/>
        </a:defRPr>
      </a:lvl2pPr>
      <a:lvl3pPr algn="l" rtl="0" eaLnBrk="1" fontAlgn="base" hangingPunct="1">
        <a:spcBef>
          <a:spcPct val="0"/>
        </a:spcBef>
        <a:spcAft>
          <a:spcPct val="0"/>
        </a:spcAft>
        <a:defRPr sz="2800" b="1" i="1">
          <a:solidFill>
            <a:schemeClr val="tx2"/>
          </a:solidFill>
          <a:latin typeface="Arial" panose="020B0604020202020204" pitchFamily="34" charset="0"/>
        </a:defRPr>
      </a:lvl3pPr>
      <a:lvl4pPr algn="l" rtl="0" eaLnBrk="1" fontAlgn="base" hangingPunct="1">
        <a:spcBef>
          <a:spcPct val="0"/>
        </a:spcBef>
        <a:spcAft>
          <a:spcPct val="0"/>
        </a:spcAft>
        <a:defRPr sz="2800" b="1" i="1">
          <a:solidFill>
            <a:schemeClr val="tx2"/>
          </a:solidFill>
          <a:latin typeface="Arial" panose="020B0604020202020204" pitchFamily="34" charset="0"/>
        </a:defRPr>
      </a:lvl4pPr>
      <a:lvl5pPr algn="l" rtl="0" eaLnBrk="1" fontAlgn="base" hangingPunct="1">
        <a:spcBef>
          <a:spcPct val="0"/>
        </a:spcBef>
        <a:spcAft>
          <a:spcPct val="0"/>
        </a:spcAft>
        <a:defRPr sz="2800" b="1" i="1">
          <a:solidFill>
            <a:schemeClr val="tx2"/>
          </a:solidFill>
          <a:latin typeface="Arial" panose="020B0604020202020204" pitchFamily="34" charset="0"/>
        </a:defRPr>
      </a:lvl5pPr>
      <a:lvl6pPr marL="457200" algn="l" rtl="0" eaLnBrk="1" fontAlgn="base" hangingPunct="1">
        <a:spcBef>
          <a:spcPct val="0"/>
        </a:spcBef>
        <a:spcAft>
          <a:spcPct val="0"/>
        </a:spcAft>
        <a:defRPr sz="2800" b="1" i="1">
          <a:solidFill>
            <a:schemeClr val="tx2"/>
          </a:solidFill>
          <a:latin typeface="Arial" panose="020B0604020202020204" pitchFamily="34" charset="0"/>
        </a:defRPr>
      </a:lvl6pPr>
      <a:lvl7pPr marL="914400" algn="l" rtl="0" eaLnBrk="1" fontAlgn="base" hangingPunct="1">
        <a:spcBef>
          <a:spcPct val="0"/>
        </a:spcBef>
        <a:spcAft>
          <a:spcPct val="0"/>
        </a:spcAft>
        <a:defRPr sz="2800" b="1" i="1">
          <a:solidFill>
            <a:schemeClr val="tx2"/>
          </a:solidFill>
          <a:latin typeface="Arial" panose="020B0604020202020204" pitchFamily="34" charset="0"/>
        </a:defRPr>
      </a:lvl7pPr>
      <a:lvl8pPr marL="1371600" algn="l" rtl="0" eaLnBrk="1" fontAlgn="base" hangingPunct="1">
        <a:spcBef>
          <a:spcPct val="0"/>
        </a:spcBef>
        <a:spcAft>
          <a:spcPct val="0"/>
        </a:spcAft>
        <a:defRPr sz="2800" b="1" i="1">
          <a:solidFill>
            <a:schemeClr val="tx2"/>
          </a:solidFill>
          <a:latin typeface="Arial" panose="020B0604020202020204" pitchFamily="34" charset="0"/>
        </a:defRPr>
      </a:lvl8pPr>
      <a:lvl9pPr marL="1828800" algn="l" rtl="0" eaLnBrk="1" fontAlgn="base" hangingPunct="1">
        <a:spcBef>
          <a:spcPct val="0"/>
        </a:spcBef>
        <a:spcAft>
          <a:spcPct val="0"/>
        </a:spcAft>
        <a:defRPr sz="2800" b="1" i="1">
          <a:solidFill>
            <a:schemeClr val="tx2"/>
          </a:solidFill>
          <a:latin typeface="Arial" panose="020B0604020202020204" pitchFamily="34" charset="0"/>
        </a:defRPr>
      </a:lvl9pPr>
    </p:titleStyle>
    <p:bodyStyle>
      <a:lvl1pPr algn="l" rtl="0" eaLnBrk="1" fontAlgn="base" hangingPunct="1">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8038" indent="-180975" algn="l" rtl="0" eaLnBrk="1" fontAlgn="base" hangingPunct="1">
        <a:spcBef>
          <a:spcPct val="20000"/>
        </a:spcBef>
        <a:spcAft>
          <a:spcPct val="0"/>
        </a:spcAft>
        <a:buClr>
          <a:schemeClr val="folHlink"/>
        </a:buClr>
        <a:buChar char="•"/>
        <a:defRPr kern="1200">
          <a:solidFill>
            <a:schemeClr val="tx1"/>
          </a:solidFill>
          <a:latin typeface="+mn-lt"/>
          <a:ea typeface="+mn-ea"/>
          <a:cs typeface="+mn-cs"/>
        </a:defRPr>
      </a:lvl3pPr>
      <a:lvl4pPr marL="1255713" indent="-179388" algn="l" rtl="0" eaLnBrk="1" fontAlgn="base" hangingPunct="1">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1" fontAlgn="base" hangingPunct="1">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19668" y="827088"/>
            <a:ext cx="969221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719668" y="1841501"/>
            <a:ext cx="96922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69" name="Rectangle 5"/>
          <p:cNvSpPr>
            <a:spLocks noGrp="1" noChangeArrowheads="1"/>
          </p:cNvSpPr>
          <p:nvPr>
            <p:ph type="ftr" sz="quarter" idx="3"/>
          </p:nvPr>
        </p:nvSpPr>
        <p:spPr bwMode="auto">
          <a:xfrm>
            <a:off x="719667" y="233364"/>
            <a:ext cx="575733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Presentation Title: View &gt; Header &amp; Footer</a:t>
            </a:r>
          </a:p>
        </p:txBody>
      </p:sp>
      <p:sp>
        <p:nvSpPr>
          <p:cNvPr id="11272" name="Rectangle 8"/>
          <p:cNvSpPr>
            <a:spLocks noGrp="1" noChangeArrowheads="1"/>
          </p:cNvSpPr>
          <p:nvPr>
            <p:ph type="dt" sz="half" idx="2"/>
          </p:nvPr>
        </p:nvSpPr>
        <p:spPr bwMode="auto">
          <a:xfrm>
            <a:off x="8650817" y="6559550"/>
            <a:ext cx="28448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1D0AC29F-DC23-40A4-90C3-B79A2E2E468C}" type="datetime5">
              <a:rPr lang="en-GB" altLang="en-US"/>
              <a:pPr>
                <a:defRPr/>
              </a:pPr>
              <a:t>5-Jan-21</a:t>
            </a:fld>
            <a:endParaRPr lang="en-GB" altLang="en-US"/>
          </a:p>
        </p:txBody>
      </p:sp>
      <p:sp>
        <p:nvSpPr>
          <p:cNvPr id="11273" name="Rectangle 9"/>
          <p:cNvSpPr>
            <a:spLocks noGrp="1" noChangeArrowheads="1"/>
          </p:cNvSpPr>
          <p:nvPr>
            <p:ph type="sldNum" sz="quarter" idx="4"/>
          </p:nvPr>
        </p:nvSpPr>
        <p:spPr bwMode="auto">
          <a:xfrm>
            <a:off x="11601451" y="6559550"/>
            <a:ext cx="192616"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A52176FC-3097-4065-ABE4-7E9C5A3F3358}" type="slidenum">
              <a:rPr lang="en-GB" altLang="en-US"/>
              <a:pPr>
                <a:defRPr/>
              </a:pPr>
              <a:t>‹#›</a:t>
            </a:fld>
            <a:endParaRPr lang="en-GB" altLang="en-US"/>
          </a:p>
        </p:txBody>
      </p:sp>
      <p:sp>
        <p:nvSpPr>
          <p:cNvPr id="2055" name="Text Box 10"/>
          <p:cNvSpPr txBox="1">
            <a:spLocks noChangeArrowheads="1"/>
          </p:cNvSpPr>
          <p:nvPr/>
        </p:nvSpPr>
        <p:spPr bwMode="auto">
          <a:xfrm>
            <a:off x="11548534"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t>/</a:t>
            </a:r>
          </a:p>
        </p:txBody>
      </p:sp>
      <p:sp>
        <p:nvSpPr>
          <p:cNvPr id="2"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77397F12-7BCC-4320-B53D-F19909BB0252}"/>
              </a:ext>
            </a:extLst>
          </p:cNvPr>
          <p:cNvSpPr txBox="1"/>
          <p:nvPr userDrawn="1"/>
        </p:nvSpPr>
        <p:spPr>
          <a:xfrm>
            <a:off x="5729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340308982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p:txStyles>
    <p:title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719668" y="827088"/>
            <a:ext cx="969221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4099" name="Rectangle 3"/>
          <p:cNvSpPr>
            <a:spLocks noGrp="1" noChangeArrowheads="1"/>
          </p:cNvSpPr>
          <p:nvPr>
            <p:ph type="body" idx="1"/>
          </p:nvPr>
        </p:nvSpPr>
        <p:spPr bwMode="auto">
          <a:xfrm>
            <a:off x="719668" y="1841501"/>
            <a:ext cx="1074843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4453" name="Rectangle 5"/>
          <p:cNvSpPr>
            <a:spLocks noGrp="1" noChangeArrowheads="1"/>
          </p:cNvSpPr>
          <p:nvPr>
            <p:ph type="ftr" sz="quarter" idx="3"/>
          </p:nvPr>
        </p:nvSpPr>
        <p:spPr bwMode="auto">
          <a:xfrm>
            <a:off x="719667" y="233364"/>
            <a:ext cx="575733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Presentation Title: View &gt; Header &amp; Footer</a:t>
            </a:r>
          </a:p>
        </p:txBody>
      </p:sp>
      <p:sp>
        <p:nvSpPr>
          <p:cNvPr id="104456" name="Rectangle 8"/>
          <p:cNvSpPr>
            <a:spLocks noGrp="1" noChangeArrowheads="1"/>
          </p:cNvSpPr>
          <p:nvPr>
            <p:ph type="dt" sz="half" idx="2"/>
          </p:nvPr>
        </p:nvSpPr>
        <p:spPr bwMode="auto">
          <a:xfrm>
            <a:off x="8650817" y="6559550"/>
            <a:ext cx="28448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AAFAC7BC-B357-488D-B8E0-02023C08D04B}" type="datetime5">
              <a:rPr lang="en-GB" altLang="en-US"/>
              <a:pPr>
                <a:defRPr/>
              </a:pPr>
              <a:t>5-Jan-21</a:t>
            </a:fld>
            <a:endParaRPr lang="en-GB" altLang="en-US"/>
          </a:p>
        </p:txBody>
      </p:sp>
      <p:sp>
        <p:nvSpPr>
          <p:cNvPr id="104457" name="Rectangle 9"/>
          <p:cNvSpPr>
            <a:spLocks noGrp="1" noChangeArrowheads="1"/>
          </p:cNvSpPr>
          <p:nvPr>
            <p:ph type="sldNum" sz="quarter" idx="4"/>
          </p:nvPr>
        </p:nvSpPr>
        <p:spPr bwMode="auto">
          <a:xfrm>
            <a:off x="11601451" y="6559550"/>
            <a:ext cx="192616"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7290BCF5-E4B1-482C-93D3-7263EF202AB3}" type="slidenum">
              <a:rPr lang="en-GB" altLang="en-US"/>
              <a:pPr>
                <a:defRPr/>
              </a:pPr>
              <a:t>‹#›</a:t>
            </a:fld>
            <a:endParaRPr lang="en-GB" altLang="en-US"/>
          </a:p>
        </p:txBody>
      </p:sp>
      <p:sp>
        <p:nvSpPr>
          <p:cNvPr id="4103" name="Text Box 10"/>
          <p:cNvSpPr txBox="1">
            <a:spLocks noChangeArrowheads="1"/>
          </p:cNvSpPr>
          <p:nvPr/>
        </p:nvSpPr>
        <p:spPr bwMode="auto">
          <a:xfrm>
            <a:off x="11548534"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t>/</a:t>
            </a:r>
          </a:p>
        </p:txBody>
      </p:sp>
      <p:sp>
        <p:nvSpPr>
          <p:cNvPr id="2"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586F977D-A3DF-4917-A74B-682FDBEC3D33}"/>
              </a:ext>
            </a:extLst>
          </p:cNvPr>
          <p:cNvSpPr txBox="1"/>
          <p:nvPr userDrawn="1"/>
        </p:nvSpPr>
        <p:spPr>
          <a:xfrm>
            <a:off x="5729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69726508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hdr="0"/>
  <p:txStyles>
    <p:title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719668" y="2997200"/>
            <a:ext cx="969221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61797" name="Rectangle 5"/>
          <p:cNvSpPr>
            <a:spLocks noGrp="1" noChangeArrowheads="1"/>
          </p:cNvSpPr>
          <p:nvPr>
            <p:ph type="ftr" sz="quarter" idx="3"/>
          </p:nvPr>
        </p:nvSpPr>
        <p:spPr bwMode="auto">
          <a:xfrm>
            <a:off x="719667" y="233364"/>
            <a:ext cx="575733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Presentation Title: View &gt; Header &amp; Footer</a:t>
            </a:r>
          </a:p>
        </p:txBody>
      </p:sp>
      <p:sp>
        <p:nvSpPr>
          <p:cNvPr id="6148" name="Rectangle 8"/>
          <p:cNvSpPr>
            <a:spLocks noGrp="1" noChangeArrowheads="1"/>
          </p:cNvSpPr>
          <p:nvPr>
            <p:ph type="body" idx="1"/>
          </p:nvPr>
        </p:nvSpPr>
        <p:spPr bwMode="auto">
          <a:xfrm>
            <a:off x="719668" y="4318001"/>
            <a:ext cx="9692217"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61801" name="Rectangle 9"/>
          <p:cNvSpPr>
            <a:spLocks noGrp="1" noChangeArrowheads="1"/>
          </p:cNvSpPr>
          <p:nvPr>
            <p:ph type="dt" sz="half" idx="2"/>
          </p:nvPr>
        </p:nvSpPr>
        <p:spPr bwMode="auto">
          <a:xfrm>
            <a:off x="8650817" y="6559550"/>
            <a:ext cx="28448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B60C7A9B-FC7E-45EF-A686-1CFE27CFC76E}" type="datetime5">
              <a:rPr lang="en-GB" altLang="en-US"/>
              <a:pPr>
                <a:defRPr/>
              </a:pPr>
              <a:t>5-Jan-21</a:t>
            </a:fld>
            <a:endParaRPr lang="en-GB" altLang="en-US"/>
          </a:p>
        </p:txBody>
      </p:sp>
      <p:sp>
        <p:nvSpPr>
          <p:cNvPr id="161802" name="Rectangle 10"/>
          <p:cNvSpPr>
            <a:spLocks noGrp="1" noChangeArrowheads="1"/>
          </p:cNvSpPr>
          <p:nvPr>
            <p:ph type="sldNum" sz="quarter" idx="4"/>
          </p:nvPr>
        </p:nvSpPr>
        <p:spPr bwMode="auto">
          <a:xfrm>
            <a:off x="11601451" y="6559550"/>
            <a:ext cx="192616"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D546C526-E12A-4C63-A52D-3CF97691BAD3}" type="slidenum">
              <a:rPr lang="en-GB" altLang="en-US"/>
              <a:pPr>
                <a:defRPr/>
              </a:pPr>
              <a:t>‹#›</a:t>
            </a:fld>
            <a:endParaRPr lang="en-GB" altLang="en-US"/>
          </a:p>
        </p:txBody>
      </p:sp>
      <p:sp>
        <p:nvSpPr>
          <p:cNvPr id="6151" name="Text Box 11"/>
          <p:cNvSpPr txBox="1">
            <a:spLocks noChangeArrowheads="1"/>
          </p:cNvSpPr>
          <p:nvPr/>
        </p:nvSpPr>
        <p:spPr bwMode="auto">
          <a:xfrm>
            <a:off x="11548534"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t>/</a:t>
            </a:r>
          </a:p>
        </p:txBody>
      </p:sp>
      <p:sp>
        <p:nvSpPr>
          <p:cNvPr id="2"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DCD6CBA6-F92A-4E00-BFA3-50CDC98AC74D}"/>
              </a:ext>
            </a:extLst>
          </p:cNvPr>
          <p:cNvSpPr txBox="1"/>
          <p:nvPr userDrawn="1"/>
        </p:nvSpPr>
        <p:spPr>
          <a:xfrm>
            <a:off x="5729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109678689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hdr="0"/>
  <p:txStyles>
    <p:titleStyle>
      <a:lvl1pPr algn="l" rtl="0" eaLnBrk="0" fontAlgn="base" hangingPunct="0">
        <a:spcBef>
          <a:spcPct val="0"/>
        </a:spcBef>
        <a:spcAft>
          <a:spcPct val="0"/>
        </a:spcAft>
        <a:defRPr sz="3600" b="1" i="1" kern="1200">
          <a:solidFill>
            <a:schemeClr val="tx2"/>
          </a:solidFill>
          <a:latin typeface="+mj-lt"/>
          <a:ea typeface="+mj-ea"/>
          <a:cs typeface="+mj-cs"/>
        </a:defRPr>
      </a:lvl1pPr>
      <a:lvl2pPr algn="l" rtl="0" eaLnBrk="0" fontAlgn="base" hangingPunct="0">
        <a:spcBef>
          <a:spcPct val="0"/>
        </a:spcBef>
        <a:spcAft>
          <a:spcPct val="0"/>
        </a:spcAft>
        <a:defRPr sz="3600" b="1" i="1">
          <a:solidFill>
            <a:schemeClr val="tx2"/>
          </a:solidFill>
          <a:latin typeface="Arial" panose="020B0604020202020204" pitchFamily="34" charset="0"/>
        </a:defRPr>
      </a:lvl2pPr>
      <a:lvl3pPr algn="l" rtl="0" eaLnBrk="0" fontAlgn="base" hangingPunct="0">
        <a:spcBef>
          <a:spcPct val="0"/>
        </a:spcBef>
        <a:spcAft>
          <a:spcPct val="0"/>
        </a:spcAft>
        <a:defRPr sz="3600" b="1" i="1">
          <a:solidFill>
            <a:schemeClr val="tx2"/>
          </a:solidFill>
          <a:latin typeface="Arial" panose="020B0604020202020204" pitchFamily="34" charset="0"/>
        </a:defRPr>
      </a:lvl3pPr>
      <a:lvl4pPr algn="l" rtl="0" eaLnBrk="0" fontAlgn="base" hangingPunct="0">
        <a:spcBef>
          <a:spcPct val="0"/>
        </a:spcBef>
        <a:spcAft>
          <a:spcPct val="0"/>
        </a:spcAft>
        <a:defRPr sz="3600" b="1" i="1">
          <a:solidFill>
            <a:schemeClr val="tx2"/>
          </a:solidFill>
          <a:latin typeface="Arial" panose="020B0604020202020204" pitchFamily="34" charset="0"/>
        </a:defRPr>
      </a:lvl4pPr>
      <a:lvl5pPr algn="l" rtl="0" eaLnBrk="0" fontAlgn="base" hangingPunct="0">
        <a:spcBef>
          <a:spcPct val="0"/>
        </a:spcBef>
        <a:spcAft>
          <a:spcPct val="0"/>
        </a:spcAft>
        <a:defRPr sz="3600" b="1" i="1">
          <a:solidFill>
            <a:schemeClr val="tx2"/>
          </a:solidFill>
          <a:latin typeface="Arial" panose="020B0604020202020204" pitchFamily="34" charset="0"/>
        </a:defRPr>
      </a:lvl5pPr>
      <a:lvl6pPr marL="457200" algn="l" rtl="0" fontAlgn="base">
        <a:spcBef>
          <a:spcPct val="0"/>
        </a:spcBef>
        <a:spcAft>
          <a:spcPct val="0"/>
        </a:spcAft>
        <a:defRPr sz="3600" b="1" i="1">
          <a:solidFill>
            <a:schemeClr val="tx2"/>
          </a:solidFill>
          <a:latin typeface="Arial" panose="020B0604020202020204" pitchFamily="34" charset="0"/>
        </a:defRPr>
      </a:lvl6pPr>
      <a:lvl7pPr marL="914400" algn="l" rtl="0" fontAlgn="base">
        <a:spcBef>
          <a:spcPct val="0"/>
        </a:spcBef>
        <a:spcAft>
          <a:spcPct val="0"/>
        </a:spcAft>
        <a:defRPr sz="3600" b="1" i="1">
          <a:solidFill>
            <a:schemeClr val="tx2"/>
          </a:solidFill>
          <a:latin typeface="Arial" panose="020B0604020202020204" pitchFamily="34" charset="0"/>
        </a:defRPr>
      </a:lvl7pPr>
      <a:lvl8pPr marL="1371600" algn="l" rtl="0" fontAlgn="base">
        <a:spcBef>
          <a:spcPct val="0"/>
        </a:spcBef>
        <a:spcAft>
          <a:spcPct val="0"/>
        </a:spcAft>
        <a:defRPr sz="3600" b="1" i="1">
          <a:solidFill>
            <a:schemeClr val="tx2"/>
          </a:solidFill>
          <a:latin typeface="Arial" panose="020B0604020202020204" pitchFamily="34" charset="0"/>
        </a:defRPr>
      </a:lvl8pPr>
      <a:lvl9pPr marL="1828800" algn="l" rtl="0" fontAlgn="base">
        <a:spcBef>
          <a:spcPct val="0"/>
        </a:spcBef>
        <a:spcAft>
          <a:spcPct val="0"/>
        </a:spcAft>
        <a:defRPr sz="36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networkrailstandards/StandardHeaderView.aspx?id=31750"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safety.networkrail.co.uk/swp008-14-lindridge-far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cid:F89A7B73-A195-4D2E-9728-BD4D65431735" TargetMode="External"/><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safety.networkrail.co.uk/wp-content/uploads/2020/01/SL20_Jul-2019-Dec-2019-v-1.0.pptx"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140F2B-CF17-494F-BA14-0FCC6E9E0F73}"/>
              </a:ext>
            </a:extLst>
          </p:cNvPr>
          <p:cNvSpPr>
            <a:spLocks noGrp="1"/>
          </p:cNvSpPr>
          <p:nvPr>
            <p:ph type="sldNum" sz="quarter" idx="15"/>
          </p:nvPr>
        </p:nvSpPr>
        <p:spPr/>
        <p:txBody>
          <a:bodyPr/>
          <a:lstStyle/>
          <a:p>
            <a:fld id="{229EAAAC-928A-40C1-AC39-D34FD1799CA9}" type="slidenum">
              <a:rPr lang="en-GB" smtClean="0"/>
              <a:pPr/>
              <a:t>1</a:t>
            </a:fld>
            <a:endParaRPr lang="en-GB"/>
          </a:p>
        </p:txBody>
      </p:sp>
      <p:sp>
        <p:nvSpPr>
          <p:cNvPr id="3" name="Text Placeholder 2">
            <a:extLst>
              <a:ext uri="{FF2B5EF4-FFF2-40B4-BE49-F238E27FC236}">
                <a16:creationId xmlns:a16="http://schemas.microsoft.com/office/drawing/2014/main" id="{A5C4C2BE-9C68-41C1-A5DE-5A69F529213E}"/>
              </a:ext>
            </a:extLst>
          </p:cNvPr>
          <p:cNvSpPr>
            <a:spLocks noGrp="1"/>
          </p:cNvSpPr>
          <p:nvPr>
            <p:ph type="body" sz="quarter" idx="10"/>
          </p:nvPr>
        </p:nvSpPr>
        <p:spPr/>
        <p:txBody>
          <a:bodyPr lIns="91440" tIns="45720" rIns="91440" bIns="45720" anchor="ctr">
            <a:normAutofit/>
          </a:bodyPr>
          <a:lstStyle/>
          <a:p>
            <a:endParaRPr lang="en-GB" sz="3600" b="1" i="1">
              <a:solidFill>
                <a:srgbClr val="054B6B"/>
              </a:solidFill>
              <a:latin typeface="Arial"/>
              <a:ea typeface="+mj-ea"/>
              <a:cs typeface="+mj-cs"/>
            </a:endParaRPr>
          </a:p>
          <a:p>
            <a:r>
              <a:rPr lang="en-GB" sz="3600" b="1" i="1">
                <a:solidFill>
                  <a:srgbClr val="054B6B"/>
                </a:solidFill>
                <a:latin typeface="Arial"/>
                <a:ea typeface="+mj-ea"/>
                <a:cs typeface="+mj-cs"/>
              </a:rPr>
              <a:t>Signalling Shared Learning 20/02</a:t>
            </a:r>
          </a:p>
          <a:p>
            <a:pPr fontAlgn="base">
              <a:lnSpc>
                <a:spcPct val="100000"/>
              </a:lnSpc>
              <a:spcBef>
                <a:spcPct val="20000"/>
              </a:spcBef>
              <a:spcAft>
                <a:spcPct val="0"/>
              </a:spcAft>
              <a:buClr>
                <a:srgbClr val="A5CDDC"/>
              </a:buClr>
              <a:buSzPct val="50000"/>
            </a:pPr>
            <a:r>
              <a:rPr lang="en-GB" sz="3600">
                <a:solidFill>
                  <a:srgbClr val="054B6B"/>
                </a:solidFill>
                <a:latin typeface="Arial"/>
                <a:cs typeface="+mn-cs"/>
              </a:rPr>
              <a:t>July 2020 </a:t>
            </a:r>
            <a:endParaRPr lang="en-GB" sz="3600">
              <a:solidFill>
                <a:srgbClr val="054B6B"/>
              </a:solidFill>
              <a:latin typeface="Arial"/>
              <a:cs typeface="Arial"/>
            </a:endParaRPr>
          </a:p>
          <a:p>
            <a:pPr lvl="0" fontAlgn="base">
              <a:lnSpc>
                <a:spcPct val="100000"/>
              </a:lnSpc>
              <a:spcBef>
                <a:spcPct val="20000"/>
              </a:spcBef>
              <a:spcAft>
                <a:spcPct val="0"/>
              </a:spcAft>
              <a:buClr>
                <a:srgbClr val="A5CDDC"/>
              </a:buClr>
              <a:buSzPct val="50000"/>
            </a:pPr>
            <a:r>
              <a:rPr lang="en-GB" sz="3600">
                <a:solidFill>
                  <a:srgbClr val="054B6B"/>
                </a:solidFill>
                <a:latin typeface="Arial"/>
                <a:cs typeface="+mn-cs"/>
              </a:rPr>
              <a:t>– December 2020</a:t>
            </a:r>
          </a:p>
          <a:p>
            <a:endParaRPr lang="en-GB"/>
          </a:p>
        </p:txBody>
      </p:sp>
    </p:spTree>
    <p:extLst>
      <p:ext uri="{BB962C8B-B14F-4D97-AF65-F5344CB8AC3E}">
        <p14:creationId xmlns:p14="http://schemas.microsoft.com/office/powerpoint/2010/main" val="1480427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F56C3B-3AD3-4FED-ADED-3CCC2BEB11D0}"/>
              </a:ext>
            </a:extLst>
          </p:cNvPr>
          <p:cNvSpPr>
            <a:spLocks noGrp="1"/>
          </p:cNvSpPr>
          <p:nvPr>
            <p:ph type="sldNum" sz="quarter" idx="15"/>
          </p:nvPr>
        </p:nvSpPr>
        <p:spPr/>
        <p:txBody>
          <a:bodyPr/>
          <a:lstStyle/>
          <a:p>
            <a:fld id="{229EAAAC-928A-40C1-AC39-D34FD1799CA9}" type="slidenum">
              <a:rPr lang="en-GB" smtClean="0"/>
              <a:pPr/>
              <a:t>10</a:t>
            </a:fld>
            <a:endParaRPr lang="en-GB"/>
          </a:p>
        </p:txBody>
      </p:sp>
      <p:sp>
        <p:nvSpPr>
          <p:cNvPr id="3" name="Rectangle 2">
            <a:extLst>
              <a:ext uri="{FF2B5EF4-FFF2-40B4-BE49-F238E27FC236}">
                <a16:creationId xmlns:a16="http://schemas.microsoft.com/office/drawing/2014/main" id="{734F01D5-8C28-472A-BDF6-2D33B5625B18}"/>
              </a:ext>
            </a:extLst>
          </p:cNvPr>
          <p:cNvSpPr txBox="1">
            <a:spLocks noChangeArrowheads="1"/>
          </p:cNvSpPr>
          <p:nvPr/>
        </p:nvSpPr>
        <p:spPr bwMode="auto">
          <a:xfrm>
            <a:off x="759790" y="470807"/>
            <a:ext cx="813555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a:lstStyle>
          <a:p>
            <a:pPr lvl="0" eaLnBrk="1" hangingPunct="1">
              <a:defRPr/>
            </a:pPr>
            <a:r>
              <a:rPr lang="en-GB" altLang="en-US">
                <a:solidFill>
                  <a:srgbClr val="054B6B"/>
                </a:solidFill>
              </a:rPr>
              <a:t>Erroneous TPWS Energisation 2</a:t>
            </a:r>
            <a:endParaRPr kumimoji="0" lang="en-GB" altLang="en-US" sz="2800" b="1" i="1" u="none" strike="noStrike" kern="1200" cap="none" spc="0" normalizeH="0" baseline="0" noProof="0">
              <a:ln>
                <a:noFill/>
              </a:ln>
              <a:solidFill>
                <a:srgbClr val="054B6B"/>
              </a:solidFill>
              <a:effectLst/>
              <a:uLnTx/>
              <a:uFillTx/>
              <a:latin typeface="Arial"/>
              <a:ea typeface="+mj-ea"/>
              <a:cs typeface="+mj-cs"/>
            </a:endParaRPr>
          </a:p>
        </p:txBody>
      </p:sp>
      <p:sp>
        <p:nvSpPr>
          <p:cNvPr id="5" name="Rectangle 3">
            <a:extLst>
              <a:ext uri="{FF2B5EF4-FFF2-40B4-BE49-F238E27FC236}">
                <a16:creationId xmlns:a16="http://schemas.microsoft.com/office/drawing/2014/main" id="{D9703BD6-9A9B-4F64-9ECC-A935B24274DA}"/>
              </a:ext>
            </a:extLst>
          </p:cNvPr>
          <p:cNvSpPr txBox="1">
            <a:spLocks noChangeArrowheads="1"/>
          </p:cNvSpPr>
          <p:nvPr/>
        </p:nvSpPr>
        <p:spPr bwMode="auto">
          <a:xfrm>
            <a:off x="6140583" y="1052481"/>
            <a:ext cx="5514006" cy="237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r>
              <a:rPr kumimoji="0" lang="en-GB" altLang="en-US" sz="1200" b="1" i="0" u="none" strike="noStrike" kern="1200" cap="none" spc="0" normalizeH="0" baseline="0" noProof="0">
                <a:ln>
                  <a:noFill/>
                </a:ln>
                <a:solidFill>
                  <a:srgbClr val="054B6B"/>
                </a:solidFill>
                <a:effectLst/>
                <a:uLnTx/>
                <a:uFillTx/>
                <a:latin typeface="Arial"/>
                <a:ea typeface="+mn-ea"/>
                <a:cs typeface="+mn-cs"/>
              </a:rPr>
              <a:t>Background</a:t>
            </a:r>
          </a:p>
          <a:p>
            <a:pPr lvl="0" eaLnBrk="1" hangingPunct="1">
              <a:buClr>
                <a:srgbClr val="A5CDDC"/>
              </a:buClr>
              <a:defRPr/>
            </a:pPr>
            <a:r>
              <a:rPr lang="en-GB" altLang="en-US" sz="1200" kern="0">
                <a:solidFill>
                  <a:srgbClr val="054B6B"/>
                </a:solidFill>
              </a:rPr>
              <a:t>An incident occurred following re-railing work, where a TPWS Train Stop System (TSS) was re-instated with the cables to the arm and trigger grids transposed. </a:t>
            </a:r>
          </a:p>
          <a:p>
            <a:pPr lvl="0" eaLnBrk="1" hangingPunct="1">
              <a:buClr>
                <a:srgbClr val="A5CDDC"/>
              </a:buClr>
              <a:defRPr/>
            </a:pPr>
            <a:endParaRPr lang="en-GB" altLang="en-US" sz="1200" kern="0">
              <a:solidFill>
                <a:srgbClr val="054B6B"/>
              </a:solidFill>
            </a:endParaRPr>
          </a:p>
          <a:p>
            <a:pPr lvl="0" eaLnBrk="1" hangingPunct="1">
              <a:buClr>
                <a:srgbClr val="A5CDDC"/>
              </a:buClr>
              <a:defRPr/>
            </a:pPr>
            <a:r>
              <a:rPr lang="en-GB" altLang="en-US" sz="1200" kern="0">
                <a:solidFill>
                  <a:srgbClr val="054B6B"/>
                </a:solidFill>
              </a:rPr>
              <a:t>This error resulted in several trains receiving an unwarranted emergency brake application and left the network unprotected should trains pass the associated  signal at danger.</a:t>
            </a:r>
          </a:p>
          <a:p>
            <a:pPr lvl="0" eaLnBrk="1" hangingPunct="1">
              <a:buClr>
                <a:srgbClr val="A5CDDC"/>
              </a:buClr>
              <a:defRPr/>
            </a:pPr>
            <a:endParaRPr lang="en-GB" altLang="en-US" sz="1200" kern="0">
              <a:solidFill>
                <a:srgbClr val="054B6B"/>
              </a:solidFill>
            </a:endParaRPr>
          </a:p>
          <a:p>
            <a:pPr lvl="0" eaLnBrk="1" hangingPunct="1">
              <a:buClr>
                <a:srgbClr val="A5CDDC"/>
              </a:buClr>
              <a:defRPr/>
            </a:pPr>
            <a:r>
              <a:rPr lang="en-GB" altLang="en-US" sz="1200" kern="0">
                <a:solidFill>
                  <a:srgbClr val="054B6B"/>
                </a:solidFill>
              </a:rPr>
              <a:t>Following the incident it was also found that the location case record cards had not been completed satisfactorily. </a:t>
            </a:r>
          </a:p>
          <a:p>
            <a:pPr lvl="0" eaLnBrk="1" hangingPunct="1">
              <a:buClr>
                <a:srgbClr val="A5CDDC"/>
              </a:buClr>
              <a:defRPr/>
            </a:pPr>
            <a:endParaRPr lang="en-GB" altLang="en-US" sz="1200" kern="0">
              <a:solidFill>
                <a:srgbClr val="054B6B"/>
              </a:solidFill>
            </a:endParaRP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a:ln>
                <a:noFill/>
              </a:ln>
              <a:solidFill>
                <a:srgbClr val="FF0000"/>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a:ln>
                <a:noFill/>
              </a:ln>
              <a:solidFill>
                <a:srgbClr val="054B6B"/>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a:ln>
                <a:noFill/>
              </a:ln>
              <a:solidFill>
                <a:srgbClr val="054B6B"/>
              </a:solidFill>
              <a:effectLst/>
              <a:uLnTx/>
              <a:uFillTx/>
              <a:latin typeface="Arial"/>
              <a:ea typeface="+mn-ea"/>
              <a:cs typeface="+mn-cs"/>
            </a:endParaRPr>
          </a:p>
          <a:p>
            <a:pPr lvl="0" eaLnBrk="1" hangingPunct="1">
              <a:buClr>
                <a:srgbClr val="A5CDDC"/>
              </a:buClr>
              <a:defRPr/>
            </a:pPr>
            <a:r>
              <a:rPr lang="en-GB" altLang="en-US" sz="1200" kern="0">
                <a:solidFill>
                  <a:srgbClr val="054B6B"/>
                </a:solidFill>
              </a:rPr>
              <a:t>The requirements of the SMTH testing handbook must be followed at all times. Independence between installation and testing must also be maintained, as dictated by the SMTH process.</a:t>
            </a:r>
          </a:p>
        </p:txBody>
      </p:sp>
      <p:sp>
        <p:nvSpPr>
          <p:cNvPr id="6" name="Rectangle 5">
            <a:extLst>
              <a:ext uri="{FF2B5EF4-FFF2-40B4-BE49-F238E27FC236}">
                <a16:creationId xmlns:a16="http://schemas.microsoft.com/office/drawing/2014/main" id="{3533BEEE-5F40-4EF7-9A54-DB73E92E58D7}"/>
              </a:ext>
            </a:extLst>
          </p:cNvPr>
          <p:cNvSpPr/>
          <p:nvPr/>
        </p:nvSpPr>
        <p:spPr>
          <a:xfrm>
            <a:off x="6053018" y="3310109"/>
            <a:ext cx="5684658" cy="830997"/>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1" i="0" u="none" strike="noStrike" kern="0" cap="none" spc="0" normalizeH="0" baseline="0" noProof="0">
              <a:ln>
                <a:noFill/>
              </a:ln>
              <a:solidFill>
                <a:srgbClr val="054B6B"/>
              </a:solidFill>
              <a:effectLst/>
              <a:uLnTx/>
              <a:uFillTx/>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1" i="0" u="none" strike="noStrike" kern="0" cap="none" spc="0" normalizeH="0" baseline="0" noProof="0">
              <a:ln>
                <a:noFill/>
              </a:ln>
              <a:solidFill>
                <a:srgbClr val="054B6B"/>
              </a:solidFill>
              <a:effectLst/>
              <a:uLnTx/>
              <a:uFillTx/>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rgbClr val="054B6B"/>
                </a:solidFill>
                <a:effectLst/>
                <a:uLnTx/>
                <a:uFillTx/>
              </a:rPr>
              <a:t>Key Learning</a:t>
            </a:r>
          </a:p>
          <a:p>
            <a:pPr lvl="0" eaLnBrk="0" fontAlgn="base" hangingPunct="0">
              <a:spcBef>
                <a:spcPct val="0"/>
              </a:spcBef>
              <a:spcAft>
                <a:spcPct val="0"/>
              </a:spcAft>
              <a:defRPr/>
            </a:pPr>
            <a:endParaRPr kumimoji="0" lang="en-GB" sz="1200" b="0" i="0" u="none" strike="noStrike" kern="0" cap="none" spc="0" normalizeH="0" baseline="0" noProof="0">
              <a:ln>
                <a:noFill/>
              </a:ln>
              <a:solidFill>
                <a:srgbClr val="054B6B"/>
              </a:solidFill>
              <a:effectLst/>
              <a:uLnTx/>
              <a:uFillTx/>
            </a:endParaRPr>
          </a:p>
        </p:txBody>
      </p:sp>
      <p:pic>
        <p:nvPicPr>
          <p:cNvPr id="7" name="Picture 6">
            <a:extLst>
              <a:ext uri="{FF2B5EF4-FFF2-40B4-BE49-F238E27FC236}">
                <a16:creationId xmlns:a16="http://schemas.microsoft.com/office/drawing/2014/main" id="{EE765C83-A98B-4CAC-B9D9-CBFAD1DB8BE3}"/>
              </a:ext>
            </a:extLst>
          </p:cNvPr>
          <p:cNvPicPr>
            <a:picLocks noChangeAspect="1"/>
          </p:cNvPicPr>
          <p:nvPr/>
        </p:nvPicPr>
        <p:blipFill>
          <a:blip r:embed="rId2"/>
          <a:stretch>
            <a:fillRect/>
          </a:stretch>
        </p:blipFill>
        <p:spPr>
          <a:xfrm>
            <a:off x="759790" y="1052481"/>
            <a:ext cx="4974196" cy="3729193"/>
          </a:xfrm>
          <a:prstGeom prst="rect">
            <a:avLst/>
          </a:prstGeom>
        </p:spPr>
      </p:pic>
    </p:spTree>
    <p:extLst>
      <p:ext uri="{BB962C8B-B14F-4D97-AF65-F5344CB8AC3E}">
        <p14:creationId xmlns:p14="http://schemas.microsoft.com/office/powerpoint/2010/main" val="2326010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13F03-2057-4A3D-8E66-BFD7F0CB3F00}"/>
              </a:ext>
            </a:extLst>
          </p:cNvPr>
          <p:cNvSpPr>
            <a:spLocks noGrp="1"/>
          </p:cNvSpPr>
          <p:nvPr>
            <p:ph type="sldNum" sz="quarter" idx="15"/>
          </p:nvPr>
        </p:nvSpPr>
        <p:spPr/>
        <p:txBody>
          <a:bodyPr/>
          <a:lstStyle/>
          <a:p>
            <a:fld id="{229EAAAC-928A-40C1-AC39-D34FD1799CA9}" type="slidenum">
              <a:rPr lang="en-GB" smtClean="0"/>
              <a:pPr/>
              <a:t>11</a:t>
            </a:fld>
            <a:endParaRPr lang="en-GB"/>
          </a:p>
        </p:txBody>
      </p:sp>
      <p:sp>
        <p:nvSpPr>
          <p:cNvPr id="3" name="Rectangle 2">
            <a:extLst>
              <a:ext uri="{FF2B5EF4-FFF2-40B4-BE49-F238E27FC236}">
                <a16:creationId xmlns:a16="http://schemas.microsoft.com/office/drawing/2014/main" id="{C5093254-4C65-4BE9-B492-04281DAABA9B}"/>
              </a:ext>
            </a:extLst>
          </p:cNvPr>
          <p:cNvSpPr txBox="1">
            <a:spLocks noChangeArrowheads="1"/>
          </p:cNvSpPr>
          <p:nvPr/>
        </p:nvSpPr>
        <p:spPr bwMode="auto">
          <a:xfrm>
            <a:off x="539750" y="725171"/>
            <a:ext cx="7269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a:lstStyle>
          <a:p>
            <a:pPr lvl="0" eaLnBrk="1" hangingPunct="1">
              <a:defRPr/>
            </a:pPr>
            <a:r>
              <a:rPr lang="en-GB"/>
              <a:t>CCTV LX Close Call</a:t>
            </a:r>
            <a:endParaRPr kumimoji="0" lang="en-GB" altLang="en-US" sz="2800" b="1" i="1" u="none" strike="noStrike" kern="1200" cap="none" spc="0" normalizeH="0" baseline="0" noProof="0">
              <a:ln>
                <a:noFill/>
              </a:ln>
              <a:solidFill>
                <a:srgbClr val="054B6B"/>
              </a:solidFill>
              <a:effectLst/>
              <a:uLnTx/>
              <a:uFillTx/>
              <a:latin typeface="Arial"/>
              <a:ea typeface="+mj-ea"/>
              <a:cs typeface="+mj-cs"/>
            </a:endParaRPr>
          </a:p>
        </p:txBody>
      </p:sp>
      <p:sp>
        <p:nvSpPr>
          <p:cNvPr id="4" name="Rectangle 3">
            <a:extLst>
              <a:ext uri="{FF2B5EF4-FFF2-40B4-BE49-F238E27FC236}">
                <a16:creationId xmlns:a16="http://schemas.microsoft.com/office/drawing/2014/main" id="{7BC94A49-558D-46EC-8322-D11BF2244872}"/>
              </a:ext>
            </a:extLst>
          </p:cNvPr>
          <p:cNvSpPr txBox="1">
            <a:spLocks noChangeArrowheads="1"/>
          </p:cNvSpPr>
          <p:nvPr/>
        </p:nvSpPr>
        <p:spPr bwMode="auto">
          <a:xfrm>
            <a:off x="487329" y="1366037"/>
            <a:ext cx="4729391" cy="145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r>
              <a:rPr kumimoji="0" lang="en-GB" altLang="en-US" sz="1200" b="1" i="0" u="none" strike="noStrike" kern="1200" cap="none" spc="0" normalizeH="0" baseline="0" noProof="0">
                <a:ln>
                  <a:noFill/>
                </a:ln>
                <a:solidFill>
                  <a:srgbClr val="054B6B"/>
                </a:solidFill>
                <a:effectLst/>
                <a:uLnTx/>
                <a:uFillTx/>
                <a:latin typeface="Arial"/>
                <a:ea typeface="+mn-ea"/>
                <a:cs typeface="+mn-cs"/>
              </a:rPr>
              <a:t>Background</a:t>
            </a: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r>
              <a:rPr lang="en-GB" altLang="en-US" sz="1200" kern="0">
                <a:solidFill>
                  <a:srgbClr val="054B6B"/>
                </a:solidFill>
              </a:rPr>
              <a:t>Following the demolition of a redundant signal box, a remote ROC signaller found it extremely difficult to identify pedestrian members of the public in CCTV images on their monitors. Prior to the works, the signal box had provided a clear background to identify these individuals.</a:t>
            </a: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a:ln>
                <a:noFill/>
              </a:ln>
              <a:solidFill>
                <a:srgbClr val="FF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EE70E4BC-1AF8-4FF9-B2A2-0408B544B87B}"/>
              </a:ext>
            </a:extLst>
          </p:cNvPr>
          <p:cNvSpPr/>
          <p:nvPr/>
        </p:nvSpPr>
        <p:spPr>
          <a:xfrm>
            <a:off x="5858059" y="1362501"/>
            <a:ext cx="4747570" cy="1015663"/>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rgbClr val="054B6B"/>
                </a:solidFill>
                <a:effectLst/>
                <a:uLnTx/>
                <a:uFillTx/>
              </a:rPr>
              <a:t>Key Learning</a:t>
            </a:r>
          </a:p>
          <a:p>
            <a:pPr marL="0" marR="0" lvl="0" indent="0" defTabSz="914400" eaLnBrk="0" fontAlgn="base" latinLnBrk="0" hangingPunct="0">
              <a:lnSpc>
                <a:spcPct val="100000"/>
              </a:lnSpc>
              <a:spcBef>
                <a:spcPct val="0"/>
              </a:spcBef>
              <a:spcAft>
                <a:spcPct val="0"/>
              </a:spcAft>
              <a:buClrTx/>
              <a:buSzTx/>
              <a:buFontTx/>
              <a:buNone/>
              <a:tabLst/>
              <a:defRPr/>
            </a:pPr>
            <a:r>
              <a:rPr lang="en-GB" sz="1200" kern="0">
                <a:solidFill>
                  <a:srgbClr val="054B6B"/>
                </a:solidFill>
              </a:rPr>
              <a:t>Projects should consider making a formal assessment of changes to the built environment and to consider what the signaller may see as a result of their activities. They should also consider contrasting images and how these images may appear on signaller’s monitors.</a:t>
            </a:r>
          </a:p>
        </p:txBody>
      </p:sp>
      <p:pic>
        <p:nvPicPr>
          <p:cNvPr id="1026" name="Picture 2">
            <a:extLst>
              <a:ext uri="{FF2B5EF4-FFF2-40B4-BE49-F238E27FC236}">
                <a16:creationId xmlns:a16="http://schemas.microsoft.com/office/drawing/2014/main" id="{84D0A04E-ED3C-44DC-AEF0-C757783FB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6064" y="2590667"/>
            <a:ext cx="4299839" cy="351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A view of a city street&#10;&#10;Description automatically generated">
            <a:extLst>
              <a:ext uri="{FF2B5EF4-FFF2-40B4-BE49-F238E27FC236}">
                <a16:creationId xmlns:a16="http://schemas.microsoft.com/office/drawing/2014/main" id="{2EC7F4B9-6EEF-490F-8328-974692166179}"/>
              </a:ext>
            </a:extLst>
          </p:cNvPr>
          <p:cNvPicPr>
            <a:picLocks noChangeAspect="1"/>
          </p:cNvPicPr>
          <p:nvPr/>
        </p:nvPicPr>
        <p:blipFill rotWithShape="1">
          <a:blip r:embed="rId3"/>
          <a:srcRect l="14191" r="165" b="-234"/>
          <a:stretch/>
        </p:blipFill>
        <p:spPr>
          <a:xfrm>
            <a:off x="488335" y="2622630"/>
            <a:ext cx="4251051" cy="3521854"/>
          </a:xfrm>
          <a:prstGeom prst="rect">
            <a:avLst/>
          </a:prstGeom>
        </p:spPr>
      </p:pic>
    </p:spTree>
    <p:extLst>
      <p:ext uri="{BB962C8B-B14F-4D97-AF65-F5344CB8AC3E}">
        <p14:creationId xmlns:p14="http://schemas.microsoft.com/office/powerpoint/2010/main" val="3390618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F56C3B-3AD3-4FED-ADED-3CCC2BEB11D0}"/>
              </a:ext>
            </a:extLst>
          </p:cNvPr>
          <p:cNvSpPr>
            <a:spLocks noGrp="1"/>
          </p:cNvSpPr>
          <p:nvPr>
            <p:ph type="sldNum" sz="quarter" idx="15"/>
          </p:nvPr>
        </p:nvSpPr>
        <p:spPr/>
        <p:txBody>
          <a:bodyPr/>
          <a:lstStyle/>
          <a:p>
            <a:fld id="{229EAAAC-928A-40C1-AC39-D34FD1799CA9}" type="slidenum">
              <a:rPr lang="en-GB" smtClean="0"/>
              <a:pPr/>
              <a:t>12</a:t>
            </a:fld>
            <a:endParaRPr lang="en-GB"/>
          </a:p>
        </p:txBody>
      </p:sp>
      <p:sp>
        <p:nvSpPr>
          <p:cNvPr id="3" name="Rectangle 2">
            <a:extLst>
              <a:ext uri="{FF2B5EF4-FFF2-40B4-BE49-F238E27FC236}">
                <a16:creationId xmlns:a16="http://schemas.microsoft.com/office/drawing/2014/main" id="{734F01D5-8C28-472A-BDF6-2D33B5625B18}"/>
              </a:ext>
            </a:extLst>
          </p:cNvPr>
          <p:cNvSpPr txBox="1">
            <a:spLocks noChangeArrowheads="1"/>
          </p:cNvSpPr>
          <p:nvPr/>
        </p:nvSpPr>
        <p:spPr bwMode="auto">
          <a:xfrm>
            <a:off x="759790" y="470807"/>
            <a:ext cx="813555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a:lstStyle>
          <a:p>
            <a:pPr lvl="0" eaLnBrk="1" hangingPunct="1">
              <a:defRPr/>
            </a:pPr>
            <a:r>
              <a:rPr lang="en-GB" altLang="en-US">
                <a:solidFill>
                  <a:srgbClr val="054B6B"/>
                </a:solidFill>
              </a:rPr>
              <a:t>Blank banner repeater signal</a:t>
            </a:r>
            <a:endParaRPr kumimoji="0" lang="en-GB" altLang="en-US" sz="2800" b="1" i="1" u="none" strike="noStrike" kern="1200" cap="none" spc="0" normalizeH="0" baseline="0" noProof="0">
              <a:ln>
                <a:noFill/>
              </a:ln>
              <a:solidFill>
                <a:srgbClr val="054B6B"/>
              </a:solidFill>
              <a:effectLst/>
              <a:uLnTx/>
              <a:uFillTx/>
              <a:latin typeface="Arial"/>
              <a:ea typeface="+mj-ea"/>
              <a:cs typeface="+mj-cs"/>
            </a:endParaRPr>
          </a:p>
        </p:txBody>
      </p:sp>
      <p:sp>
        <p:nvSpPr>
          <p:cNvPr id="5" name="Rectangle 3">
            <a:extLst>
              <a:ext uri="{FF2B5EF4-FFF2-40B4-BE49-F238E27FC236}">
                <a16:creationId xmlns:a16="http://schemas.microsoft.com/office/drawing/2014/main" id="{D9703BD6-9A9B-4F64-9ECC-A935B24274DA}"/>
              </a:ext>
            </a:extLst>
          </p:cNvPr>
          <p:cNvSpPr txBox="1">
            <a:spLocks noChangeArrowheads="1"/>
          </p:cNvSpPr>
          <p:nvPr/>
        </p:nvSpPr>
        <p:spPr bwMode="auto">
          <a:xfrm>
            <a:off x="5719011" y="1186892"/>
            <a:ext cx="5853100" cy="373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r>
              <a:rPr kumimoji="0" lang="en-GB" altLang="en-US" sz="1200" b="1" i="0" u="none" strike="noStrike" kern="1200" cap="none" spc="0" normalizeH="0" baseline="0" noProof="0">
                <a:ln>
                  <a:noFill/>
                </a:ln>
                <a:solidFill>
                  <a:srgbClr val="054B6B"/>
                </a:solidFill>
                <a:effectLst/>
                <a:uLnTx/>
                <a:uFillTx/>
                <a:latin typeface="Arial"/>
                <a:ea typeface="+mn-ea"/>
                <a:cs typeface="+mn-cs"/>
              </a:rPr>
              <a:t>Background</a:t>
            </a:r>
          </a:p>
          <a:p>
            <a:pPr lvl="0" eaLnBrk="1" hangingPunct="1">
              <a:buClr>
                <a:srgbClr val="A5CDDC"/>
              </a:buClr>
              <a:defRPr/>
            </a:pPr>
            <a:r>
              <a:rPr lang="en-GB" altLang="en-US" sz="1200" kern="0">
                <a:solidFill>
                  <a:srgbClr val="054B6B"/>
                </a:solidFill>
              </a:rPr>
              <a:t>A train driver reported a blank banner repeater signal to the signaller in an area with a signalling project in progress.</a:t>
            </a:r>
          </a:p>
          <a:p>
            <a:pPr lvl="0" eaLnBrk="1" hangingPunct="1">
              <a:buClr>
                <a:srgbClr val="A5CDDC"/>
              </a:buClr>
              <a:defRPr/>
            </a:pPr>
            <a:r>
              <a:rPr lang="en-GB" altLang="en-US" sz="1200" kern="0">
                <a:solidFill>
                  <a:srgbClr val="054B6B"/>
                </a:solidFill>
              </a:rPr>
              <a:t>Investigations discovered the banner repeater signal had been renewed like for like, on an existing structure. However, the signal head cable had been plugged into the dis-box for the new, un-commissioned location case rather than the existing location case.</a:t>
            </a:r>
          </a:p>
          <a:p>
            <a:pPr lvl="0" eaLnBrk="1" hangingPunct="1">
              <a:buClr>
                <a:srgbClr val="A5CDDC"/>
              </a:buClr>
              <a:defRPr/>
            </a:pPr>
            <a:r>
              <a:rPr lang="en-GB" altLang="en-US" sz="1200" kern="0">
                <a:solidFill>
                  <a:srgbClr val="054B6B"/>
                </a:solidFill>
              </a:rPr>
              <a:t>Confusion with cable labelling and the existing/new signal IDs was found to be the cause. The new banner signal head had been supplied by the project, but installed by local Works Delivery. An informal process for stage works is believed to have contributed to the issue.</a:t>
            </a:r>
          </a:p>
          <a:p>
            <a:pPr lvl="0" eaLnBrk="1" hangingPunct="1">
              <a:buClr>
                <a:srgbClr val="A5CDDC"/>
              </a:buClr>
              <a:defRPr/>
            </a:pPr>
            <a:endParaRPr lang="en-GB" altLang="en-US" sz="1200" kern="0">
              <a:solidFill>
                <a:srgbClr val="054B6B"/>
              </a:solidFill>
            </a:endParaRP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a:ln>
                <a:noFill/>
              </a:ln>
              <a:solidFill>
                <a:srgbClr val="FF0000"/>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a:ln>
                <a:noFill/>
              </a:ln>
              <a:solidFill>
                <a:srgbClr val="054B6B"/>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a:ln>
                <a:noFill/>
              </a:ln>
              <a:solidFill>
                <a:srgbClr val="054B6B"/>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a:ln>
                <a:noFill/>
              </a:ln>
              <a:solidFill>
                <a:srgbClr val="FF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3533BEEE-5F40-4EF7-9A54-DB73E92E58D7}"/>
              </a:ext>
            </a:extLst>
          </p:cNvPr>
          <p:cNvSpPr/>
          <p:nvPr/>
        </p:nvSpPr>
        <p:spPr>
          <a:xfrm>
            <a:off x="5630780" y="3691095"/>
            <a:ext cx="5684658" cy="1200329"/>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rgbClr val="054B6B"/>
                </a:solidFill>
                <a:effectLst/>
                <a:uLnTx/>
                <a:uFillTx/>
              </a:rPr>
              <a:t>Key Learning</a:t>
            </a:r>
          </a:p>
          <a:p>
            <a:pPr lvl="0" eaLnBrk="0" fontAlgn="base" hangingPunct="0">
              <a:spcBef>
                <a:spcPct val="0"/>
              </a:spcBef>
              <a:spcAft>
                <a:spcPct val="0"/>
              </a:spcAft>
              <a:defRPr/>
            </a:pPr>
            <a:r>
              <a:rPr lang="en-GB" sz="1200" kern="0">
                <a:solidFill>
                  <a:srgbClr val="054B6B"/>
                </a:solidFill>
              </a:rPr>
              <a:t>Documented control measures should be implemented for temporary or stage works. Communication and agreement on labelling practices should be implemented, especially when other parties complete work for resignalling projects.</a:t>
            </a:r>
          </a:p>
          <a:p>
            <a:pPr lvl="0" eaLnBrk="0" fontAlgn="base" hangingPunct="0">
              <a:spcBef>
                <a:spcPct val="0"/>
              </a:spcBef>
              <a:spcAft>
                <a:spcPct val="0"/>
              </a:spcAft>
              <a:defRPr/>
            </a:pPr>
            <a:endParaRPr kumimoji="0" lang="en-GB" sz="1200" b="0" i="0" u="none" strike="noStrike" kern="0" cap="none" spc="0" normalizeH="0" baseline="0" noProof="0">
              <a:ln>
                <a:noFill/>
              </a:ln>
              <a:solidFill>
                <a:srgbClr val="054B6B"/>
              </a:solidFill>
              <a:effectLst/>
              <a:uLnTx/>
              <a:uFillTx/>
            </a:endParaRPr>
          </a:p>
        </p:txBody>
      </p:sp>
      <p:pic>
        <p:nvPicPr>
          <p:cNvPr id="1026" name="Picture 2" descr="LED Banner">
            <a:extLst>
              <a:ext uri="{FF2B5EF4-FFF2-40B4-BE49-F238E27FC236}">
                <a16:creationId xmlns:a16="http://schemas.microsoft.com/office/drawing/2014/main" id="{D70343C3-F6E6-4D38-9EFA-DAB1B8F35C6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71" t="32164" r="8363" b="11111"/>
          <a:stretch/>
        </p:blipFill>
        <p:spPr bwMode="auto">
          <a:xfrm>
            <a:off x="759790" y="1190903"/>
            <a:ext cx="4339389" cy="389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97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Slide Number Placeholder 6"/>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9E2CE5FF-AE89-43D5-98B1-25BB1973ACB7}" type="slidenum">
              <a:rPr lang="en-GB" altLang="en-US" sz="800">
                <a:solidFill>
                  <a:srgbClr val="054B6B"/>
                </a:solidFill>
              </a:rPr>
              <a:pPr fontAlgn="base">
                <a:spcBef>
                  <a:spcPct val="0"/>
                </a:spcBef>
                <a:spcAft>
                  <a:spcPct val="0"/>
                </a:spcAft>
              </a:pPr>
              <a:t>13</a:t>
            </a:fld>
            <a:endParaRPr lang="en-GB" altLang="en-US" sz="800">
              <a:solidFill>
                <a:srgbClr val="054B6B"/>
              </a:solidFill>
            </a:endParaRPr>
          </a:p>
        </p:txBody>
      </p:sp>
      <p:sp>
        <p:nvSpPr>
          <p:cNvPr id="12291" name="Date Placeholder 5"/>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0FD87943-3824-4DF1-B8AD-9A54803D0CFF}" type="datetime5">
              <a:rPr lang="en-GB" altLang="en-US" sz="800">
                <a:solidFill>
                  <a:srgbClr val="054B6B"/>
                </a:solidFill>
              </a:rPr>
              <a:pPr fontAlgn="base">
                <a:spcAft>
                  <a:spcPct val="0"/>
                </a:spcAft>
              </a:pPr>
              <a:t>5-Jan-21</a:t>
            </a:fld>
            <a:endParaRPr lang="en-GB" altLang="en-US" sz="800">
              <a:solidFill>
                <a:srgbClr val="054B6B"/>
              </a:solidFill>
            </a:endParaRPr>
          </a:p>
        </p:txBody>
      </p:sp>
      <p:sp>
        <p:nvSpPr>
          <p:cNvPr id="12293" name="Rectangle 2"/>
          <p:cNvSpPr>
            <a:spLocks noGrp="1" noChangeArrowheads="1"/>
          </p:cNvSpPr>
          <p:nvPr>
            <p:ph type="title" idx="4294967295"/>
          </p:nvPr>
        </p:nvSpPr>
        <p:spPr>
          <a:xfrm>
            <a:off x="1170122" y="599270"/>
            <a:ext cx="7269163" cy="431800"/>
          </a:xfrm>
          <a:prstGeom prst="rect">
            <a:avLst/>
          </a:prstGeom>
        </p:spPr>
        <p:txBody>
          <a:bodyPr/>
          <a:lstStyle/>
          <a:p>
            <a:pPr eaLnBrk="1" hangingPunct="1"/>
            <a:r>
              <a:rPr lang="en-GB" altLang="en-US" sz="2800" b="1" i="1">
                <a:solidFill>
                  <a:srgbClr val="054B6B"/>
                </a:solidFill>
                <a:latin typeface="Arial"/>
              </a:rPr>
              <a:t>Failed 650V termination stud</a:t>
            </a:r>
          </a:p>
        </p:txBody>
      </p:sp>
      <p:sp>
        <p:nvSpPr>
          <p:cNvPr id="12294" name="Rectangle 6"/>
          <p:cNvSpPr>
            <a:spLocks noGrp="1" noChangeArrowheads="1"/>
          </p:cNvSpPr>
          <p:nvPr>
            <p:ph type="body" sz="half" idx="4294967295"/>
          </p:nvPr>
        </p:nvSpPr>
        <p:spPr>
          <a:xfrm>
            <a:off x="1170123" y="1648619"/>
            <a:ext cx="3868222" cy="2589017"/>
          </a:xfrm>
          <a:prstGeom prst="rect">
            <a:avLst/>
          </a:prstGeom>
        </p:spPr>
        <p:txBody>
          <a:bodyPr/>
          <a:lstStyle/>
          <a:p>
            <a:pPr marL="0" indent="0" eaLnBrk="1" hangingPunct="1">
              <a:buNone/>
            </a:pPr>
            <a:r>
              <a:rPr lang="en-GB" altLang="en-US" sz="1200" b="1" dirty="0">
                <a:solidFill>
                  <a:srgbClr val="054B6B"/>
                </a:solidFill>
                <a:latin typeface="Arial" charset="0"/>
              </a:rPr>
              <a:t>Background</a:t>
            </a:r>
          </a:p>
          <a:p>
            <a:pPr marL="0" indent="0">
              <a:buNone/>
            </a:pPr>
            <a:r>
              <a:rPr lang="en-GB" altLang="en-US" sz="1200" dirty="0">
                <a:solidFill>
                  <a:srgbClr val="054B6B"/>
                </a:solidFill>
                <a:latin typeface="Arial" charset="0"/>
              </a:rPr>
              <a:t>A 650V power supply failed soon after work had been completed on it. A fractured termination stud was found to be the cause.</a:t>
            </a:r>
          </a:p>
          <a:p>
            <a:pPr marL="0" indent="0">
              <a:buNone/>
            </a:pPr>
            <a:r>
              <a:rPr lang="en-GB" altLang="en-US" sz="1200" dirty="0">
                <a:solidFill>
                  <a:srgbClr val="054B6B"/>
                </a:solidFill>
                <a:latin typeface="Arial" charset="0"/>
              </a:rPr>
              <a:t>A laboratory examination revealed a stress related crack had occurred within the material of the stud, originating from a pre-existing manufacturing defect present at the thread root of the stud.</a:t>
            </a:r>
          </a:p>
          <a:p>
            <a:pPr marL="0" indent="0">
              <a:buNone/>
            </a:pPr>
            <a:r>
              <a:rPr lang="en-GB" altLang="en-US" sz="1200" dirty="0">
                <a:solidFill>
                  <a:srgbClr val="054B6B"/>
                </a:solidFill>
                <a:latin typeface="Arial" charset="0"/>
              </a:rPr>
              <a:t>The stress related cracking within the stud would suggest that the fastener had also been over torqued during installation.</a:t>
            </a:r>
          </a:p>
          <a:p>
            <a:pPr marL="228600" indent="-228600" eaLnBrk="1" hangingPunct="1">
              <a:buFont typeface="Arial" panose="020B0604020202020204" pitchFamily="34" charset="0"/>
              <a:buChar char="•"/>
            </a:pPr>
            <a:endParaRPr lang="en-GB" altLang="en-US" sz="1200" dirty="0">
              <a:solidFill>
                <a:srgbClr val="054B6B"/>
              </a:solidFill>
              <a:latin typeface="Arial" charset="0"/>
            </a:endParaRPr>
          </a:p>
          <a:p>
            <a:pPr marL="0" indent="0" eaLnBrk="1" hangingPunct="1">
              <a:buNone/>
            </a:pPr>
            <a:endParaRPr lang="en-GB" altLang="en-US" sz="1200" dirty="0">
              <a:solidFill>
                <a:schemeClr val="tx2"/>
              </a:solidFill>
              <a:latin typeface="+mj-lt"/>
              <a:ea typeface="+mj-ea"/>
              <a:cs typeface="+mj-cs"/>
            </a:endParaRPr>
          </a:p>
        </p:txBody>
      </p:sp>
      <p:sp>
        <p:nvSpPr>
          <p:cNvPr id="2" name="Oval 1">
            <a:extLst>
              <a:ext uri="{FF2B5EF4-FFF2-40B4-BE49-F238E27FC236}">
                <a16:creationId xmlns:a16="http://schemas.microsoft.com/office/drawing/2014/main" id="{D9DCE4C5-8F5F-4A1B-9CDB-4D05CCA39EBA}"/>
              </a:ext>
            </a:extLst>
          </p:cNvPr>
          <p:cNvSpPr/>
          <p:nvPr/>
        </p:nvSpPr>
        <p:spPr bwMode="auto">
          <a:xfrm>
            <a:off x="7320136" y="4869161"/>
            <a:ext cx="144016" cy="24232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fontAlgn="base">
              <a:spcBef>
                <a:spcPct val="50000"/>
              </a:spcBef>
              <a:spcAft>
                <a:spcPct val="0"/>
              </a:spcAft>
            </a:pPr>
            <a:endParaRPr lang="en-GB" sz="1100">
              <a:solidFill>
                <a:srgbClr val="054B6B"/>
              </a:solidFill>
              <a:latin typeface="Arial" panose="020B0604020202020204" pitchFamily="34" charset="0"/>
            </a:endParaRPr>
          </a:p>
        </p:txBody>
      </p:sp>
      <p:sp>
        <p:nvSpPr>
          <p:cNvPr id="3" name="Oval 2">
            <a:extLst>
              <a:ext uri="{FF2B5EF4-FFF2-40B4-BE49-F238E27FC236}">
                <a16:creationId xmlns:a16="http://schemas.microsoft.com/office/drawing/2014/main" id="{8D9D0726-42F9-4A1C-9885-C1ABB3DEF851}"/>
              </a:ext>
            </a:extLst>
          </p:cNvPr>
          <p:cNvSpPr/>
          <p:nvPr/>
        </p:nvSpPr>
        <p:spPr bwMode="auto">
          <a:xfrm>
            <a:off x="6023993" y="5455905"/>
            <a:ext cx="575007" cy="23803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fontAlgn="base">
              <a:spcBef>
                <a:spcPct val="50000"/>
              </a:spcBef>
              <a:spcAft>
                <a:spcPct val="0"/>
              </a:spcAft>
            </a:pPr>
            <a:endParaRPr lang="en-GB" sz="1100">
              <a:solidFill>
                <a:srgbClr val="054B6B"/>
              </a:solidFill>
              <a:latin typeface="Arial" panose="020B0604020202020204" pitchFamily="34" charset="0"/>
            </a:endParaRPr>
          </a:p>
        </p:txBody>
      </p:sp>
      <p:sp>
        <p:nvSpPr>
          <p:cNvPr id="4" name="Oval 3">
            <a:extLst>
              <a:ext uri="{FF2B5EF4-FFF2-40B4-BE49-F238E27FC236}">
                <a16:creationId xmlns:a16="http://schemas.microsoft.com/office/drawing/2014/main" id="{24FC4668-E508-431C-8834-CE68F6BA39CE}"/>
              </a:ext>
            </a:extLst>
          </p:cNvPr>
          <p:cNvSpPr/>
          <p:nvPr/>
        </p:nvSpPr>
        <p:spPr bwMode="auto">
          <a:xfrm>
            <a:off x="4511824" y="1412776"/>
            <a:ext cx="1368152" cy="23803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fontAlgn="base">
              <a:spcBef>
                <a:spcPct val="50000"/>
              </a:spcBef>
              <a:spcAft>
                <a:spcPct val="0"/>
              </a:spcAft>
            </a:pPr>
            <a:endParaRPr lang="en-GB" sz="1100">
              <a:solidFill>
                <a:srgbClr val="054B6B"/>
              </a:solidFill>
              <a:latin typeface="Arial" panose="020B0604020202020204" pitchFamily="34" charset="0"/>
            </a:endParaRPr>
          </a:p>
        </p:txBody>
      </p:sp>
      <p:sp>
        <p:nvSpPr>
          <p:cNvPr id="5" name="Oval 4">
            <a:extLst>
              <a:ext uri="{FF2B5EF4-FFF2-40B4-BE49-F238E27FC236}">
                <a16:creationId xmlns:a16="http://schemas.microsoft.com/office/drawing/2014/main" id="{58844784-F9FD-4996-9093-176B3C25AB2F}"/>
              </a:ext>
            </a:extLst>
          </p:cNvPr>
          <p:cNvSpPr/>
          <p:nvPr/>
        </p:nvSpPr>
        <p:spPr bwMode="auto">
          <a:xfrm>
            <a:off x="2927648" y="260648"/>
            <a:ext cx="576064" cy="23803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fontAlgn="base">
              <a:spcBef>
                <a:spcPct val="50000"/>
              </a:spcBef>
              <a:spcAft>
                <a:spcPct val="0"/>
              </a:spcAft>
            </a:pPr>
            <a:endParaRPr lang="en-GB" sz="1100">
              <a:solidFill>
                <a:srgbClr val="054B6B"/>
              </a:solidFill>
              <a:latin typeface="Arial" panose="020B0604020202020204" pitchFamily="34" charset="0"/>
            </a:endParaRPr>
          </a:p>
        </p:txBody>
      </p:sp>
      <p:sp>
        <p:nvSpPr>
          <p:cNvPr id="6" name="Rectangle 5">
            <a:extLst>
              <a:ext uri="{FF2B5EF4-FFF2-40B4-BE49-F238E27FC236}">
                <a16:creationId xmlns:a16="http://schemas.microsoft.com/office/drawing/2014/main" id="{61E8F866-29A3-40E9-B7F0-A882D90342BD}"/>
              </a:ext>
            </a:extLst>
          </p:cNvPr>
          <p:cNvSpPr/>
          <p:nvPr/>
        </p:nvSpPr>
        <p:spPr>
          <a:xfrm>
            <a:off x="1170121" y="4937392"/>
            <a:ext cx="9922321" cy="646331"/>
          </a:xfrm>
          <a:prstGeom prst="rect">
            <a:avLst/>
          </a:prstGeom>
        </p:spPr>
        <p:txBody>
          <a:bodyPr wrap="square" lIns="91440" tIns="45720" rIns="91440" bIns="45720" anchor="t">
            <a:spAutoFit/>
          </a:bodyPr>
          <a:lstStyle/>
          <a:p>
            <a:pPr fontAlgn="base">
              <a:spcBef>
                <a:spcPct val="0"/>
              </a:spcBef>
              <a:spcAft>
                <a:spcPct val="0"/>
              </a:spcAft>
            </a:pPr>
            <a:r>
              <a:rPr lang="en-GB" altLang="en-US" sz="1200" b="1" dirty="0">
                <a:solidFill>
                  <a:srgbClr val="054B6B"/>
                </a:solidFill>
                <a:latin typeface="Arial" charset="0"/>
              </a:rPr>
              <a:t>Key Learning</a:t>
            </a:r>
          </a:p>
          <a:p>
            <a:pPr fontAlgn="base">
              <a:spcBef>
                <a:spcPct val="0"/>
              </a:spcBef>
              <a:spcAft>
                <a:spcPct val="0"/>
              </a:spcAft>
            </a:pPr>
            <a:r>
              <a:rPr lang="en-GB" altLang="en-US" sz="1200" dirty="0">
                <a:solidFill>
                  <a:srgbClr val="054B6B"/>
                </a:solidFill>
                <a:latin typeface="Arial" charset="0"/>
              </a:rPr>
              <a:t>Projects should be aware that is possible to overtighten these terminations. Installers should use a suitable torque wrench and follow the manufacturer’s recommended settings when installing similar equipment.</a:t>
            </a:r>
            <a:endParaRPr lang="en-GB" sz="1200" dirty="0">
              <a:solidFill>
                <a:srgbClr val="054B6B"/>
              </a:solidFill>
              <a:latin typeface="Arial" charset="0"/>
            </a:endParaRPr>
          </a:p>
        </p:txBody>
      </p:sp>
      <p:pic>
        <p:nvPicPr>
          <p:cNvPr id="7" name="Picture 6">
            <a:extLst>
              <a:ext uri="{FF2B5EF4-FFF2-40B4-BE49-F238E27FC236}">
                <a16:creationId xmlns:a16="http://schemas.microsoft.com/office/drawing/2014/main" id="{0E2CB804-55AB-4B80-959E-47EF280D583A}"/>
              </a:ext>
            </a:extLst>
          </p:cNvPr>
          <p:cNvPicPr>
            <a:picLocks noChangeAspect="1"/>
          </p:cNvPicPr>
          <p:nvPr/>
        </p:nvPicPr>
        <p:blipFill>
          <a:blip r:embed="rId3"/>
          <a:stretch>
            <a:fillRect/>
          </a:stretch>
        </p:blipFill>
        <p:spPr>
          <a:xfrm>
            <a:off x="5804369" y="1648619"/>
            <a:ext cx="5269831" cy="258901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6"/>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1FC098CA-AC0E-4059-B4F8-AFA4EFDD5A09}" type="slidenum">
              <a:rPr lang="en-GB" altLang="en-US" sz="800">
                <a:solidFill>
                  <a:srgbClr val="054B6B"/>
                </a:solidFill>
              </a:rPr>
              <a:pPr fontAlgn="base">
                <a:spcBef>
                  <a:spcPct val="0"/>
                </a:spcBef>
                <a:spcAft>
                  <a:spcPct val="0"/>
                </a:spcAft>
              </a:pPr>
              <a:t>14</a:t>
            </a:fld>
            <a:endParaRPr lang="en-GB" altLang="en-US" sz="800">
              <a:solidFill>
                <a:srgbClr val="054B6B"/>
              </a:solidFill>
            </a:endParaRPr>
          </a:p>
        </p:txBody>
      </p:sp>
      <p:sp>
        <p:nvSpPr>
          <p:cNvPr id="14339" name="Date Placeholder 5"/>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795EF7E9-4AD1-4BFE-9FE1-B4BA3411A7EA}" type="datetime5">
              <a:rPr lang="en-GB" altLang="en-US" sz="800">
                <a:solidFill>
                  <a:srgbClr val="054B6B"/>
                </a:solidFill>
              </a:rPr>
              <a:pPr fontAlgn="base">
                <a:spcAft>
                  <a:spcPct val="0"/>
                </a:spcAft>
              </a:pPr>
              <a:t>5-Jan-21</a:t>
            </a:fld>
            <a:endParaRPr lang="en-GB" altLang="en-US" sz="800">
              <a:solidFill>
                <a:srgbClr val="054B6B"/>
              </a:solidFill>
            </a:endParaRPr>
          </a:p>
        </p:txBody>
      </p:sp>
      <p:sp>
        <p:nvSpPr>
          <p:cNvPr id="14341" name="Rectangle 2"/>
          <p:cNvSpPr>
            <a:spLocks noGrp="1" noChangeArrowheads="1"/>
          </p:cNvSpPr>
          <p:nvPr>
            <p:ph type="title" idx="4294967295"/>
          </p:nvPr>
        </p:nvSpPr>
        <p:spPr>
          <a:xfrm>
            <a:off x="338138" y="626124"/>
            <a:ext cx="9693275" cy="431800"/>
          </a:xfrm>
          <a:prstGeom prst="rect">
            <a:avLst/>
          </a:prstGeom>
        </p:spPr>
        <p:txBody>
          <a:bodyPr/>
          <a:lstStyle/>
          <a:p>
            <a:r>
              <a:rPr lang="en-GB" altLang="en-US" sz="2800" b="1" i="1">
                <a:solidFill>
                  <a:srgbClr val="054B6B"/>
                </a:solidFill>
              </a:rPr>
              <a:t>Helical piles</a:t>
            </a:r>
            <a:endParaRPr lang="en-GB" altLang="en-US" sz="2800" b="1" i="1">
              <a:solidFill>
                <a:srgbClr val="054B6B"/>
              </a:solidFill>
              <a:latin typeface="Arial"/>
            </a:endParaRPr>
          </a:p>
        </p:txBody>
      </p:sp>
      <p:sp>
        <p:nvSpPr>
          <p:cNvPr id="14342" name="Rectangle 3"/>
          <p:cNvSpPr>
            <a:spLocks noGrp="1" noChangeArrowheads="1"/>
          </p:cNvSpPr>
          <p:nvPr>
            <p:ph type="body" sz="half" idx="4294967295"/>
          </p:nvPr>
        </p:nvSpPr>
        <p:spPr>
          <a:xfrm>
            <a:off x="338138" y="1393257"/>
            <a:ext cx="5076001" cy="2456847"/>
          </a:xfrm>
          <a:prstGeom prst="rect">
            <a:avLst/>
          </a:prstGeom>
        </p:spPr>
        <p:txBody>
          <a:bodyPr/>
          <a:lstStyle/>
          <a:p>
            <a:pPr marL="0" indent="0" eaLnBrk="1" hangingPunct="1">
              <a:buNone/>
            </a:pPr>
            <a:r>
              <a:rPr lang="en-GB" altLang="en-US" sz="1200" b="1">
                <a:solidFill>
                  <a:schemeClr val="tx2"/>
                </a:solidFill>
                <a:latin typeface="+mj-lt"/>
                <a:ea typeface="+mj-ea"/>
                <a:cs typeface="+mj-cs"/>
              </a:rPr>
              <a:t>Background</a:t>
            </a:r>
          </a:p>
          <a:p>
            <a:pPr marL="0" indent="0">
              <a:buNone/>
            </a:pPr>
            <a:r>
              <a:rPr lang="en-GB" altLang="en-US" sz="1200">
                <a:solidFill>
                  <a:schemeClr val="tx2"/>
                </a:solidFill>
                <a:latin typeface="+mj-lt"/>
                <a:ea typeface="+mj-ea"/>
                <a:cs typeface="+mj-cs"/>
              </a:rPr>
              <a:t>Several issues with helical piles have occurred on various projects in recent months:</a:t>
            </a:r>
          </a:p>
          <a:p>
            <a:r>
              <a:rPr lang="en-GB" altLang="en-US" sz="1200">
                <a:solidFill>
                  <a:schemeClr val="tx2"/>
                </a:solidFill>
                <a:latin typeface="+mj-lt"/>
                <a:ea typeface="+mj-ea"/>
                <a:cs typeface="+mj-cs"/>
              </a:rPr>
              <a:t>Piles were not installed or tested as intended</a:t>
            </a:r>
          </a:p>
          <a:p>
            <a:r>
              <a:rPr lang="en-GB" altLang="en-US" sz="1200">
                <a:solidFill>
                  <a:schemeClr val="tx2"/>
                </a:solidFill>
                <a:latin typeface="+mj-lt"/>
                <a:ea typeface="+mj-ea"/>
                <a:cs typeface="+mj-cs"/>
              </a:rPr>
              <a:t>Screw pile failure; excessive lateral movement of equipment support structure</a:t>
            </a:r>
          </a:p>
          <a:p>
            <a:r>
              <a:rPr lang="en-GB" altLang="en-US" sz="1200">
                <a:solidFill>
                  <a:schemeClr val="tx2"/>
                </a:solidFill>
                <a:latin typeface="+mj-lt"/>
                <a:ea typeface="+mj-ea"/>
                <a:cs typeface="+mj-cs"/>
              </a:rPr>
              <a:t>Use of raked piles to increase lateral load resistance – following initial installation of vertical piles which could not resist the lateral loads</a:t>
            </a:r>
          </a:p>
          <a:p>
            <a:pPr marL="0" indent="0">
              <a:buNone/>
            </a:pPr>
            <a:r>
              <a:rPr lang="en-GB" altLang="en-US" sz="1200">
                <a:solidFill>
                  <a:schemeClr val="tx2"/>
                </a:solidFill>
                <a:latin typeface="+mj-lt"/>
                <a:ea typeface="+mj-ea"/>
                <a:cs typeface="+mj-cs"/>
              </a:rPr>
              <a:t>Helical piles may be specified for signal posts.</a:t>
            </a:r>
          </a:p>
          <a:p>
            <a:pPr eaLnBrk="1" hangingPunct="1"/>
            <a:endParaRPr lang="en-GB" altLang="en-US" sz="1200">
              <a:solidFill>
                <a:schemeClr val="tx2"/>
              </a:solidFill>
              <a:latin typeface="+mj-lt"/>
              <a:ea typeface="+mj-ea"/>
              <a:cs typeface="+mj-cs"/>
            </a:endParaRPr>
          </a:p>
        </p:txBody>
      </p:sp>
      <p:sp>
        <p:nvSpPr>
          <p:cNvPr id="2" name="Rectangle 1">
            <a:extLst>
              <a:ext uri="{FF2B5EF4-FFF2-40B4-BE49-F238E27FC236}">
                <a16:creationId xmlns:a16="http://schemas.microsoft.com/office/drawing/2014/main" id="{45980803-CF47-4705-8AC9-1CE96706D5F2}"/>
              </a:ext>
            </a:extLst>
          </p:cNvPr>
          <p:cNvSpPr/>
          <p:nvPr/>
        </p:nvSpPr>
        <p:spPr>
          <a:xfrm>
            <a:off x="338137" y="4224478"/>
            <a:ext cx="5076001" cy="2123658"/>
          </a:xfrm>
          <a:prstGeom prst="rect">
            <a:avLst/>
          </a:prstGeom>
        </p:spPr>
        <p:txBody>
          <a:bodyPr wrap="square">
            <a:spAutoFit/>
          </a:bodyPr>
          <a:lstStyle/>
          <a:p>
            <a:pPr fontAlgn="base">
              <a:spcBef>
                <a:spcPct val="0"/>
              </a:spcBef>
              <a:spcAft>
                <a:spcPct val="0"/>
              </a:spcAft>
            </a:pPr>
            <a:r>
              <a:rPr lang="en-GB" altLang="en-US" sz="1200" b="1">
                <a:solidFill>
                  <a:srgbClr val="054B6B"/>
                </a:solidFill>
                <a:latin typeface="Arial" charset="0"/>
              </a:rPr>
              <a:t>Key Learning</a:t>
            </a:r>
          </a:p>
          <a:p>
            <a:pPr fontAlgn="base">
              <a:spcBef>
                <a:spcPct val="0"/>
              </a:spcBef>
              <a:spcAft>
                <a:spcPct val="0"/>
              </a:spcAft>
            </a:pPr>
            <a:r>
              <a:rPr lang="en-GB" altLang="en-US" sz="1200">
                <a:solidFill>
                  <a:schemeClr val="tx2"/>
                </a:solidFill>
                <a:latin typeface="+mj-lt"/>
                <a:ea typeface="+mj-ea"/>
                <a:cs typeface="+mj-cs"/>
              </a:rPr>
              <a:t>Helical piles must be designed, installed and tested to</a:t>
            </a:r>
          </a:p>
          <a:p>
            <a:pPr fontAlgn="base">
              <a:spcBef>
                <a:spcPct val="0"/>
              </a:spcBef>
              <a:spcAft>
                <a:spcPct val="0"/>
              </a:spcAft>
            </a:pPr>
            <a:r>
              <a:rPr lang="en-GB" altLang="en-US" sz="1200">
                <a:solidFill>
                  <a:schemeClr val="tx2"/>
                </a:solidFill>
                <a:latin typeface="+mj-lt"/>
                <a:ea typeface="+mj-ea"/>
                <a:cs typeface="+mj-cs"/>
              </a:rPr>
              <a:t>prevent future failures during the specified design life of the structures, and comply with the following standards:</a:t>
            </a:r>
          </a:p>
          <a:p>
            <a:pPr fontAlgn="base">
              <a:spcBef>
                <a:spcPct val="0"/>
              </a:spcBef>
              <a:spcAft>
                <a:spcPct val="0"/>
              </a:spcAft>
            </a:pPr>
            <a:endParaRPr lang="en-GB" altLang="en-US" sz="1200">
              <a:solidFill>
                <a:schemeClr val="tx2"/>
              </a:solidFill>
              <a:latin typeface="+mj-lt"/>
              <a:ea typeface="+mj-ea"/>
              <a:cs typeface="+mj-cs"/>
            </a:endParaRPr>
          </a:p>
          <a:p>
            <a:pPr marL="628650" lvl="1" indent="-171450" fontAlgn="base">
              <a:spcBef>
                <a:spcPct val="0"/>
              </a:spcBef>
              <a:spcAft>
                <a:spcPct val="0"/>
              </a:spcAft>
              <a:buFont typeface="Arial" panose="020B0604020202020204" pitchFamily="34" charset="0"/>
              <a:buChar char="•"/>
            </a:pPr>
            <a:r>
              <a:rPr lang="en-GB" altLang="en-US" sz="1200">
                <a:solidFill>
                  <a:schemeClr val="tx2"/>
                </a:solidFill>
                <a:latin typeface="+mj-lt"/>
                <a:ea typeface="+mj-ea"/>
                <a:cs typeface="+mj-cs"/>
              </a:rPr>
              <a:t>CIV/003 including design check category</a:t>
            </a:r>
          </a:p>
          <a:p>
            <a:pPr marL="628650" lvl="1" indent="-171450" fontAlgn="base">
              <a:spcBef>
                <a:spcPct val="0"/>
              </a:spcBef>
              <a:spcAft>
                <a:spcPct val="0"/>
              </a:spcAft>
              <a:buFont typeface="Arial" panose="020B0604020202020204" pitchFamily="34" charset="0"/>
              <a:buChar char="•"/>
            </a:pPr>
            <a:r>
              <a:rPr lang="en-GB" altLang="en-US" sz="1200">
                <a:solidFill>
                  <a:schemeClr val="tx2"/>
                </a:solidFill>
                <a:latin typeface="+mj-lt"/>
                <a:ea typeface="+mj-ea"/>
                <a:cs typeface="+mj-cs"/>
              </a:rPr>
              <a:t>CIV/020 Design of Bridges</a:t>
            </a:r>
          </a:p>
          <a:p>
            <a:pPr marL="628650" lvl="1" indent="-171450" fontAlgn="base">
              <a:spcBef>
                <a:spcPct val="0"/>
              </a:spcBef>
              <a:spcAft>
                <a:spcPct val="0"/>
              </a:spcAft>
              <a:buFont typeface="Arial" panose="020B0604020202020204" pitchFamily="34" charset="0"/>
              <a:buChar char="•"/>
            </a:pPr>
            <a:r>
              <a:rPr lang="en-GB" altLang="en-US" sz="1200">
                <a:solidFill>
                  <a:schemeClr val="tx2"/>
                </a:solidFill>
                <a:latin typeface="+mj-lt"/>
                <a:ea typeface="+mj-ea"/>
                <a:cs typeface="+mj-cs"/>
              </a:rPr>
              <a:t>CIV/208 Guidance note – Ground Investigation</a:t>
            </a:r>
          </a:p>
          <a:p>
            <a:pPr marL="628650" lvl="1" indent="-171450" fontAlgn="base">
              <a:spcBef>
                <a:spcPct val="0"/>
              </a:spcBef>
              <a:spcAft>
                <a:spcPct val="0"/>
              </a:spcAft>
              <a:buFont typeface="Arial" panose="020B0604020202020204" pitchFamily="34" charset="0"/>
              <a:buChar char="•"/>
            </a:pPr>
            <a:r>
              <a:rPr lang="en-GB" altLang="en-US" sz="1200">
                <a:solidFill>
                  <a:schemeClr val="tx2"/>
                </a:solidFill>
                <a:latin typeface="+mj-lt"/>
                <a:ea typeface="+mj-ea"/>
                <a:cs typeface="+mj-cs"/>
              </a:rPr>
              <a:t>CIV/071 Geotechnical design</a:t>
            </a:r>
          </a:p>
          <a:p>
            <a:pPr marL="171450" indent="-171450" fontAlgn="base">
              <a:spcBef>
                <a:spcPct val="0"/>
              </a:spcBef>
              <a:spcAft>
                <a:spcPct val="0"/>
              </a:spcAft>
              <a:buFont typeface="Arial" panose="020B0604020202020204" pitchFamily="34" charset="0"/>
              <a:buChar char="•"/>
            </a:pPr>
            <a:endParaRPr lang="en-GB" altLang="en-US" sz="1200">
              <a:solidFill>
                <a:schemeClr val="tx2"/>
              </a:solidFill>
              <a:latin typeface="+mj-lt"/>
              <a:ea typeface="+mj-ea"/>
              <a:cs typeface="+mj-cs"/>
            </a:endParaRPr>
          </a:p>
          <a:p>
            <a:pPr marL="171450" indent="-171450" fontAlgn="base">
              <a:spcBef>
                <a:spcPct val="0"/>
              </a:spcBef>
              <a:spcAft>
                <a:spcPct val="0"/>
              </a:spcAft>
              <a:buFont typeface="Arial" panose="020B0604020202020204" pitchFamily="34" charset="0"/>
              <a:buChar char="•"/>
            </a:pPr>
            <a:endParaRPr lang="en-GB" altLang="en-US" sz="1200">
              <a:solidFill>
                <a:schemeClr val="tx2"/>
              </a:solidFill>
              <a:latin typeface="+mj-lt"/>
              <a:ea typeface="+mj-ea"/>
              <a:cs typeface="+mj-cs"/>
            </a:endParaRPr>
          </a:p>
        </p:txBody>
      </p:sp>
      <p:pic>
        <p:nvPicPr>
          <p:cNvPr id="4" name="Picture 3">
            <a:extLst>
              <a:ext uri="{FF2B5EF4-FFF2-40B4-BE49-F238E27FC236}">
                <a16:creationId xmlns:a16="http://schemas.microsoft.com/office/drawing/2014/main" id="{F396ACFB-0B7C-4579-9116-6BF4C83A1480}"/>
              </a:ext>
            </a:extLst>
          </p:cNvPr>
          <p:cNvPicPr>
            <a:picLocks noChangeAspect="1"/>
          </p:cNvPicPr>
          <p:nvPr/>
        </p:nvPicPr>
        <p:blipFill>
          <a:blip r:embed="rId3"/>
          <a:stretch>
            <a:fillRect/>
          </a:stretch>
        </p:blipFill>
        <p:spPr>
          <a:xfrm>
            <a:off x="5892125" y="1393257"/>
            <a:ext cx="5076001" cy="3650641"/>
          </a:xfrm>
          <a:prstGeom prst="rect">
            <a:avLst/>
          </a:prstGeom>
        </p:spPr>
      </p:pic>
    </p:spTree>
    <p:extLst>
      <p:ext uri="{BB962C8B-B14F-4D97-AF65-F5344CB8AC3E}">
        <p14:creationId xmlns:p14="http://schemas.microsoft.com/office/powerpoint/2010/main" val="3986909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6"/>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1FC098CA-AC0E-4059-B4F8-AFA4EFDD5A09}" type="slidenum">
              <a:rPr lang="en-GB" altLang="en-US" sz="800">
                <a:solidFill>
                  <a:srgbClr val="054B6B"/>
                </a:solidFill>
              </a:rPr>
              <a:pPr fontAlgn="base">
                <a:spcBef>
                  <a:spcPct val="0"/>
                </a:spcBef>
                <a:spcAft>
                  <a:spcPct val="0"/>
                </a:spcAft>
              </a:pPr>
              <a:t>15</a:t>
            </a:fld>
            <a:endParaRPr lang="en-GB" altLang="en-US" sz="800">
              <a:solidFill>
                <a:srgbClr val="054B6B"/>
              </a:solidFill>
            </a:endParaRPr>
          </a:p>
        </p:txBody>
      </p:sp>
      <p:sp>
        <p:nvSpPr>
          <p:cNvPr id="14339" name="Date Placeholder 5"/>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795EF7E9-4AD1-4BFE-9FE1-B4BA3411A7EA}" type="datetime5">
              <a:rPr lang="en-GB" altLang="en-US" sz="800">
                <a:solidFill>
                  <a:srgbClr val="054B6B"/>
                </a:solidFill>
              </a:rPr>
              <a:pPr fontAlgn="base">
                <a:spcAft>
                  <a:spcPct val="0"/>
                </a:spcAft>
              </a:pPr>
              <a:t>5-Jan-21</a:t>
            </a:fld>
            <a:endParaRPr lang="en-GB" altLang="en-US" sz="800">
              <a:solidFill>
                <a:srgbClr val="054B6B"/>
              </a:solidFill>
            </a:endParaRPr>
          </a:p>
        </p:txBody>
      </p:sp>
      <p:sp>
        <p:nvSpPr>
          <p:cNvPr id="14341" name="Rectangle 2"/>
          <p:cNvSpPr>
            <a:spLocks noGrp="1" noChangeArrowheads="1"/>
          </p:cNvSpPr>
          <p:nvPr>
            <p:ph type="title" idx="4294967295"/>
          </p:nvPr>
        </p:nvSpPr>
        <p:spPr>
          <a:xfrm>
            <a:off x="338138" y="626124"/>
            <a:ext cx="9693275" cy="431800"/>
          </a:xfrm>
          <a:prstGeom prst="rect">
            <a:avLst/>
          </a:prstGeom>
        </p:spPr>
        <p:txBody>
          <a:bodyPr/>
          <a:lstStyle/>
          <a:p>
            <a:r>
              <a:rPr lang="en-GB" altLang="en-US" sz="2800" b="1" i="1">
                <a:solidFill>
                  <a:srgbClr val="054B6B"/>
                </a:solidFill>
              </a:rPr>
              <a:t>Phantom aspect</a:t>
            </a:r>
            <a:endParaRPr lang="en-GB" altLang="en-US" sz="2800" b="1" i="1">
              <a:solidFill>
                <a:srgbClr val="054B6B"/>
              </a:solidFill>
              <a:latin typeface="Arial"/>
            </a:endParaRPr>
          </a:p>
        </p:txBody>
      </p:sp>
      <p:sp>
        <p:nvSpPr>
          <p:cNvPr id="14342" name="Rectangle 3"/>
          <p:cNvSpPr>
            <a:spLocks noGrp="1" noChangeArrowheads="1"/>
          </p:cNvSpPr>
          <p:nvPr>
            <p:ph type="body" sz="half" idx="4294967295"/>
          </p:nvPr>
        </p:nvSpPr>
        <p:spPr>
          <a:xfrm>
            <a:off x="729916" y="5002912"/>
            <a:ext cx="5526573" cy="1614456"/>
          </a:xfrm>
          <a:prstGeom prst="rect">
            <a:avLst/>
          </a:prstGeom>
        </p:spPr>
        <p:txBody>
          <a:bodyPr/>
          <a:lstStyle/>
          <a:p>
            <a:pPr marL="0" indent="0" eaLnBrk="1" hangingPunct="1">
              <a:buNone/>
            </a:pPr>
            <a:r>
              <a:rPr lang="en-GB" altLang="en-US" sz="1200" b="1">
                <a:solidFill>
                  <a:schemeClr val="tx2"/>
                </a:solidFill>
                <a:latin typeface="+mj-lt"/>
                <a:ea typeface="+mj-ea"/>
                <a:cs typeface="+mj-cs"/>
              </a:rPr>
              <a:t>Background</a:t>
            </a:r>
          </a:p>
          <a:p>
            <a:pPr marL="0" indent="0" eaLnBrk="1" hangingPunct="1">
              <a:buNone/>
            </a:pPr>
            <a:r>
              <a:rPr lang="en-GB" altLang="en-US" sz="1200">
                <a:solidFill>
                  <a:schemeClr val="tx2"/>
                </a:solidFill>
                <a:latin typeface="+mj-lt"/>
                <a:ea typeface="+mj-ea"/>
                <a:cs typeface="+mj-cs"/>
              </a:rPr>
              <a:t>A train driver reported a phantom top yellow aspect on a four aspect signal, in the evening low sun. A single yellow aspect had been expected.</a:t>
            </a:r>
          </a:p>
          <a:p>
            <a:pPr marL="0" indent="0" eaLnBrk="1" hangingPunct="1">
              <a:buNone/>
            </a:pPr>
            <a:r>
              <a:rPr lang="en-GB" altLang="en-US" sz="1200">
                <a:solidFill>
                  <a:schemeClr val="tx2"/>
                </a:solidFill>
                <a:latin typeface="+mj-lt"/>
                <a:ea typeface="+mj-ea"/>
                <a:cs typeface="+mj-cs"/>
              </a:rPr>
              <a:t>A site visit discovered the signal head had not been aligned according to the signal sighting form. Further, the retaining clip of the lower signal module was not engaged and not in alignment with the top module, considerably affecting its luminosity. Low sunlight was considered to be the cause of the phantom aspect.</a:t>
            </a:r>
          </a:p>
          <a:p>
            <a:pPr eaLnBrk="1" hangingPunct="1"/>
            <a:endParaRPr lang="en-GB" altLang="en-US" sz="1200">
              <a:solidFill>
                <a:schemeClr val="tx2"/>
              </a:solidFill>
              <a:latin typeface="+mj-lt"/>
              <a:ea typeface="+mj-ea"/>
              <a:cs typeface="+mj-cs"/>
            </a:endParaRPr>
          </a:p>
        </p:txBody>
      </p:sp>
      <p:sp>
        <p:nvSpPr>
          <p:cNvPr id="2" name="Rectangle 1">
            <a:extLst>
              <a:ext uri="{FF2B5EF4-FFF2-40B4-BE49-F238E27FC236}">
                <a16:creationId xmlns:a16="http://schemas.microsoft.com/office/drawing/2014/main" id="{45980803-CF47-4705-8AC9-1CE96706D5F2}"/>
              </a:ext>
            </a:extLst>
          </p:cNvPr>
          <p:cNvSpPr/>
          <p:nvPr/>
        </p:nvSpPr>
        <p:spPr>
          <a:xfrm>
            <a:off x="6956519" y="4871900"/>
            <a:ext cx="3617097" cy="1477328"/>
          </a:xfrm>
          <a:prstGeom prst="rect">
            <a:avLst/>
          </a:prstGeom>
        </p:spPr>
        <p:txBody>
          <a:bodyPr wrap="square">
            <a:spAutoFit/>
          </a:bodyPr>
          <a:lstStyle/>
          <a:p>
            <a:pPr fontAlgn="base">
              <a:lnSpc>
                <a:spcPct val="150000"/>
              </a:lnSpc>
              <a:spcBef>
                <a:spcPct val="0"/>
              </a:spcBef>
              <a:spcAft>
                <a:spcPct val="0"/>
              </a:spcAft>
            </a:pPr>
            <a:r>
              <a:rPr lang="en-GB" altLang="en-US" sz="1200" b="1">
                <a:solidFill>
                  <a:srgbClr val="054B6B"/>
                </a:solidFill>
                <a:latin typeface="Arial" charset="0"/>
              </a:rPr>
              <a:t>Key Learning</a:t>
            </a:r>
          </a:p>
          <a:p>
            <a:pPr fontAlgn="base">
              <a:spcBef>
                <a:spcPct val="0"/>
              </a:spcBef>
              <a:spcAft>
                <a:spcPct val="0"/>
              </a:spcAft>
            </a:pPr>
            <a:r>
              <a:rPr lang="en-GB" altLang="en-US" sz="1200">
                <a:solidFill>
                  <a:schemeClr val="tx2"/>
                </a:solidFill>
                <a:latin typeface="+mj-lt"/>
                <a:ea typeface="+mj-ea"/>
                <a:cs typeface="+mj-cs"/>
              </a:rPr>
              <a:t>The effects of misalignment of the main beam and interior modules combined to increase the risk of a phantom aspect, especially where and when low sunlight can be expected.</a:t>
            </a:r>
          </a:p>
          <a:p>
            <a:pPr fontAlgn="base">
              <a:spcBef>
                <a:spcPct val="0"/>
              </a:spcBef>
              <a:spcAft>
                <a:spcPct val="0"/>
              </a:spcAft>
            </a:pPr>
            <a:r>
              <a:rPr lang="en-GB" altLang="en-US" sz="1200">
                <a:solidFill>
                  <a:schemeClr val="tx2"/>
                </a:solidFill>
                <a:latin typeface="+mj-lt"/>
                <a:ea typeface="+mj-ea"/>
                <a:cs typeface="+mj-cs"/>
              </a:rPr>
              <a:t>The guidance given in </a:t>
            </a:r>
            <a:r>
              <a:rPr lang="en-GB" altLang="en-US" sz="1200">
                <a:solidFill>
                  <a:srgbClr val="FF0000"/>
                </a:solidFill>
                <a:latin typeface="+mj-lt"/>
                <a:ea typeface="+mj-ea"/>
                <a:cs typeface="+mj-cs"/>
                <a:hlinkClick r:id="rId3"/>
              </a:rPr>
              <a:t>NB179</a:t>
            </a:r>
            <a:r>
              <a:rPr lang="en-GB" altLang="en-US" sz="1200">
                <a:solidFill>
                  <a:srgbClr val="FF0000"/>
                </a:solidFill>
                <a:latin typeface="+mj-lt"/>
                <a:ea typeface="+mj-ea"/>
                <a:cs typeface="+mj-cs"/>
              </a:rPr>
              <a:t> </a:t>
            </a:r>
            <a:r>
              <a:rPr lang="en-GB" altLang="en-US" sz="1200">
                <a:solidFill>
                  <a:schemeClr val="tx2"/>
                </a:solidFill>
                <a:latin typeface="+mj-lt"/>
                <a:ea typeface="+mj-ea"/>
                <a:cs typeface="+mj-cs"/>
              </a:rPr>
              <a:t>should be followed at all times.</a:t>
            </a:r>
          </a:p>
        </p:txBody>
      </p:sp>
      <p:pic>
        <p:nvPicPr>
          <p:cNvPr id="10" name="Picture 9" descr="A picture containing scene, track, train, road&#10;&#10;Description automatically generated">
            <a:extLst>
              <a:ext uri="{FF2B5EF4-FFF2-40B4-BE49-F238E27FC236}">
                <a16:creationId xmlns:a16="http://schemas.microsoft.com/office/drawing/2014/main" id="{21FFE360-80FD-4722-8632-FFE4E9D98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761" y="1501079"/>
            <a:ext cx="2233331" cy="3160502"/>
          </a:xfrm>
          <a:prstGeom prst="rect">
            <a:avLst/>
          </a:prstGeom>
        </p:spPr>
      </p:pic>
      <p:pic>
        <p:nvPicPr>
          <p:cNvPr id="11" name="Picture 10" descr="A picture containing train, track, sitting, road&#10;&#10;Description automatically generated">
            <a:extLst>
              <a:ext uri="{FF2B5EF4-FFF2-40B4-BE49-F238E27FC236}">
                <a16:creationId xmlns:a16="http://schemas.microsoft.com/office/drawing/2014/main" id="{144436DE-75E4-4604-9193-7622E786CC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901" y="1501079"/>
            <a:ext cx="2166589" cy="3160502"/>
          </a:xfrm>
          <a:prstGeom prst="rect">
            <a:avLst/>
          </a:prstGeom>
        </p:spPr>
      </p:pic>
      <p:pic>
        <p:nvPicPr>
          <p:cNvPr id="12" name="Picture 11" descr="A picture containing building, window, sitting, meter&#10;&#10;Description automatically generated">
            <a:extLst>
              <a:ext uri="{FF2B5EF4-FFF2-40B4-BE49-F238E27FC236}">
                <a16:creationId xmlns:a16="http://schemas.microsoft.com/office/drawing/2014/main" id="{EE17A405-F5F0-4A18-B321-198A508970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6519" y="1501078"/>
            <a:ext cx="3617097" cy="3160501"/>
          </a:xfrm>
          <a:prstGeom prst="rect">
            <a:avLst/>
          </a:prstGeom>
        </p:spPr>
      </p:pic>
    </p:spTree>
    <p:extLst>
      <p:ext uri="{BB962C8B-B14F-4D97-AF65-F5344CB8AC3E}">
        <p14:creationId xmlns:p14="http://schemas.microsoft.com/office/powerpoint/2010/main" val="3308624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6"/>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1FC098CA-AC0E-4059-B4F8-AFA4EFDD5A09}" type="slidenum">
              <a:rPr lang="en-GB" altLang="en-US" sz="800">
                <a:solidFill>
                  <a:srgbClr val="054B6B"/>
                </a:solidFill>
              </a:rPr>
              <a:pPr fontAlgn="base">
                <a:spcBef>
                  <a:spcPct val="0"/>
                </a:spcBef>
                <a:spcAft>
                  <a:spcPct val="0"/>
                </a:spcAft>
              </a:pPr>
              <a:t>16</a:t>
            </a:fld>
            <a:endParaRPr lang="en-GB" altLang="en-US" sz="800">
              <a:solidFill>
                <a:srgbClr val="054B6B"/>
              </a:solidFill>
            </a:endParaRPr>
          </a:p>
        </p:txBody>
      </p:sp>
      <p:sp>
        <p:nvSpPr>
          <p:cNvPr id="14339" name="Date Placeholder 5"/>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795EF7E9-4AD1-4BFE-9FE1-B4BA3411A7EA}" type="datetime5">
              <a:rPr lang="en-GB" altLang="en-US" sz="800">
                <a:solidFill>
                  <a:srgbClr val="054B6B"/>
                </a:solidFill>
              </a:rPr>
              <a:pPr fontAlgn="base">
                <a:spcAft>
                  <a:spcPct val="0"/>
                </a:spcAft>
              </a:pPr>
              <a:t>5-Jan-21</a:t>
            </a:fld>
            <a:endParaRPr lang="en-GB" altLang="en-US" sz="800">
              <a:solidFill>
                <a:srgbClr val="054B6B"/>
              </a:solidFill>
            </a:endParaRPr>
          </a:p>
        </p:txBody>
      </p:sp>
      <p:sp>
        <p:nvSpPr>
          <p:cNvPr id="14341" name="Rectangle 2"/>
          <p:cNvSpPr>
            <a:spLocks noGrp="1" noChangeArrowheads="1"/>
          </p:cNvSpPr>
          <p:nvPr>
            <p:ph type="title" idx="4294967295"/>
          </p:nvPr>
        </p:nvSpPr>
        <p:spPr>
          <a:xfrm>
            <a:off x="899319" y="635163"/>
            <a:ext cx="9693275" cy="431800"/>
          </a:xfrm>
          <a:prstGeom prst="rect">
            <a:avLst/>
          </a:prstGeom>
        </p:spPr>
        <p:txBody>
          <a:bodyPr/>
          <a:lstStyle/>
          <a:p>
            <a:pPr eaLnBrk="1" hangingPunct="1"/>
            <a:r>
              <a:rPr lang="en-GB" altLang="en-US" sz="2800" b="1" i="1">
                <a:solidFill>
                  <a:srgbClr val="054B6B"/>
                </a:solidFill>
                <a:latin typeface="Arial"/>
              </a:rPr>
              <a:t>Incorrect fuse specified</a:t>
            </a:r>
          </a:p>
        </p:txBody>
      </p:sp>
      <p:sp>
        <p:nvSpPr>
          <p:cNvPr id="14342" name="Rectangle 3"/>
          <p:cNvSpPr>
            <a:spLocks noGrp="1" noChangeArrowheads="1"/>
          </p:cNvSpPr>
          <p:nvPr>
            <p:ph type="body" sz="half" idx="4294967295"/>
          </p:nvPr>
        </p:nvSpPr>
        <p:spPr>
          <a:xfrm>
            <a:off x="899318" y="1569099"/>
            <a:ext cx="4121861" cy="2746227"/>
          </a:xfrm>
          <a:prstGeom prst="rect">
            <a:avLst/>
          </a:prstGeom>
        </p:spPr>
        <p:txBody>
          <a:bodyPr/>
          <a:lstStyle/>
          <a:p>
            <a:pPr marL="0" indent="0" eaLnBrk="1" hangingPunct="1">
              <a:buNone/>
            </a:pPr>
            <a:r>
              <a:rPr lang="en-GB" altLang="en-US" sz="1200" b="1">
                <a:solidFill>
                  <a:schemeClr val="tx2"/>
                </a:solidFill>
              </a:rPr>
              <a:t>Background</a:t>
            </a:r>
          </a:p>
          <a:p>
            <a:pPr marL="0" indent="0" eaLnBrk="1" hangingPunct="1">
              <a:buNone/>
            </a:pPr>
            <a:r>
              <a:rPr lang="en-GB" altLang="en-US" sz="1200">
                <a:solidFill>
                  <a:schemeClr val="tx2"/>
                </a:solidFill>
                <a:latin typeface="+mj-lt"/>
                <a:ea typeface="+mj-ea"/>
                <a:cs typeface="+mj-cs"/>
              </a:rPr>
              <a:t>Following a signalling re-control project, a set of points failed with no detection. Fault finding identified a fuse in the 120V point drive circuit had ruptured. Further, the 6A fuse provided should in fact have been a solid link.</a:t>
            </a:r>
          </a:p>
          <a:p>
            <a:pPr marL="0" indent="0" eaLnBrk="1" hangingPunct="1">
              <a:buNone/>
            </a:pPr>
            <a:r>
              <a:rPr lang="en-GB" altLang="en-US" sz="1200">
                <a:solidFill>
                  <a:schemeClr val="tx2"/>
                </a:solidFill>
                <a:latin typeface="+mj-lt"/>
                <a:ea typeface="+mj-ea"/>
                <a:cs typeface="+mj-cs"/>
              </a:rPr>
              <a:t>A design Mod was issued and the fuse replaced with a solid link.</a:t>
            </a:r>
          </a:p>
          <a:p>
            <a:pPr marL="0" indent="0" eaLnBrk="1" hangingPunct="1">
              <a:buNone/>
            </a:pPr>
            <a:r>
              <a:rPr lang="en-GB" altLang="en-US" sz="1200">
                <a:solidFill>
                  <a:schemeClr val="tx2"/>
                </a:solidFill>
                <a:latin typeface="+mj-lt"/>
                <a:ea typeface="+mj-ea"/>
                <a:cs typeface="+mj-cs"/>
              </a:rPr>
              <a:t>An investigation revealed several design and testing processes had not been followed, any of which could have identified the issue and corrected it before the failure took place.</a:t>
            </a:r>
          </a:p>
          <a:p>
            <a:pPr eaLnBrk="1" hangingPunct="1"/>
            <a:endParaRPr lang="en-GB" altLang="en-US" sz="1200">
              <a:solidFill>
                <a:schemeClr val="tx2"/>
              </a:solidFill>
              <a:latin typeface="+mj-lt"/>
              <a:ea typeface="+mj-ea"/>
              <a:cs typeface="+mj-cs"/>
            </a:endParaRPr>
          </a:p>
        </p:txBody>
      </p:sp>
      <p:sp>
        <p:nvSpPr>
          <p:cNvPr id="3" name="Rectangle 2">
            <a:extLst>
              <a:ext uri="{FF2B5EF4-FFF2-40B4-BE49-F238E27FC236}">
                <a16:creationId xmlns:a16="http://schemas.microsoft.com/office/drawing/2014/main" id="{B27D6C0C-E61F-4B79-966F-E6E47770434C}"/>
              </a:ext>
            </a:extLst>
          </p:cNvPr>
          <p:cNvSpPr/>
          <p:nvPr/>
        </p:nvSpPr>
        <p:spPr>
          <a:xfrm>
            <a:off x="899318" y="4740661"/>
            <a:ext cx="10220069" cy="1051570"/>
          </a:xfrm>
          <a:prstGeom prst="rect">
            <a:avLst/>
          </a:prstGeom>
        </p:spPr>
        <p:txBody>
          <a:bodyPr wrap="square">
            <a:spAutoFit/>
          </a:bodyPr>
          <a:lstStyle/>
          <a:p>
            <a:pPr lvl="0">
              <a:lnSpc>
                <a:spcPct val="90000"/>
              </a:lnSpc>
              <a:spcBef>
                <a:spcPts val="1000"/>
              </a:spcBef>
            </a:pPr>
            <a:r>
              <a:rPr lang="en-GB" altLang="en-US" sz="1200" b="1">
                <a:solidFill>
                  <a:srgbClr val="005172"/>
                </a:solidFill>
              </a:rPr>
              <a:t>Key Learning</a:t>
            </a:r>
          </a:p>
          <a:p>
            <a:pPr lvl="0">
              <a:lnSpc>
                <a:spcPct val="90000"/>
              </a:lnSpc>
              <a:spcBef>
                <a:spcPts val="1000"/>
              </a:spcBef>
            </a:pPr>
            <a:r>
              <a:rPr lang="en-GB" altLang="en-US" sz="1200">
                <a:solidFill>
                  <a:schemeClr val="tx2"/>
                </a:solidFill>
                <a:latin typeface="+mj-lt"/>
                <a:ea typeface="+mj-ea"/>
                <a:cs typeface="+mj-cs"/>
              </a:rPr>
              <a:t>Projects may wish to consider a System Engineering approach, specifying functional interfaces with traceable requirements, and verify any design assumptions. A robust Design Interface Schedule (DIS) must be produced identifying all interfaces. Unofficial designs transferring preliminary information between disciplines must not be used as the checker’s source information. Power supply alterations must include a dynamic test to operate the supplied equipment.</a:t>
            </a:r>
          </a:p>
        </p:txBody>
      </p:sp>
      <p:pic>
        <p:nvPicPr>
          <p:cNvPr id="2" name="Picture 1">
            <a:extLst>
              <a:ext uri="{FF2B5EF4-FFF2-40B4-BE49-F238E27FC236}">
                <a16:creationId xmlns:a16="http://schemas.microsoft.com/office/drawing/2014/main" id="{4A0E591C-CB6E-43D7-B7AA-EEA1B0AD3733}"/>
              </a:ext>
            </a:extLst>
          </p:cNvPr>
          <p:cNvPicPr>
            <a:picLocks noChangeAspect="1"/>
          </p:cNvPicPr>
          <p:nvPr/>
        </p:nvPicPr>
        <p:blipFill rotWithShape="1">
          <a:blip r:embed="rId2"/>
          <a:srcRect t="10046"/>
          <a:stretch/>
        </p:blipFill>
        <p:spPr>
          <a:xfrm>
            <a:off x="5210818" y="1569099"/>
            <a:ext cx="6499264" cy="2843897"/>
          </a:xfrm>
          <a:prstGeom prst="rect">
            <a:avLst/>
          </a:prstGeom>
        </p:spPr>
      </p:pic>
    </p:spTree>
    <p:extLst>
      <p:ext uri="{BB962C8B-B14F-4D97-AF65-F5344CB8AC3E}">
        <p14:creationId xmlns:p14="http://schemas.microsoft.com/office/powerpoint/2010/main" val="1889087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6"/>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1FC098CA-AC0E-4059-B4F8-AFA4EFDD5A09}" type="slidenum">
              <a:rPr lang="en-GB" altLang="en-US" sz="800">
                <a:solidFill>
                  <a:srgbClr val="054B6B"/>
                </a:solidFill>
              </a:rPr>
              <a:pPr fontAlgn="base">
                <a:spcBef>
                  <a:spcPct val="0"/>
                </a:spcBef>
                <a:spcAft>
                  <a:spcPct val="0"/>
                </a:spcAft>
              </a:pPr>
              <a:t>17</a:t>
            </a:fld>
            <a:endParaRPr lang="en-GB" altLang="en-US" sz="800">
              <a:solidFill>
                <a:srgbClr val="054B6B"/>
              </a:solidFill>
            </a:endParaRPr>
          </a:p>
        </p:txBody>
      </p:sp>
      <p:sp>
        <p:nvSpPr>
          <p:cNvPr id="14339" name="Date Placeholder 5"/>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795EF7E9-4AD1-4BFE-9FE1-B4BA3411A7EA}" type="datetime5">
              <a:rPr lang="en-GB" altLang="en-US" sz="800">
                <a:solidFill>
                  <a:srgbClr val="054B6B"/>
                </a:solidFill>
              </a:rPr>
              <a:pPr fontAlgn="base">
                <a:spcAft>
                  <a:spcPct val="0"/>
                </a:spcAft>
              </a:pPr>
              <a:t>5-Jan-21</a:t>
            </a:fld>
            <a:endParaRPr lang="en-GB" altLang="en-US" sz="800">
              <a:solidFill>
                <a:srgbClr val="054B6B"/>
              </a:solidFill>
            </a:endParaRPr>
          </a:p>
        </p:txBody>
      </p:sp>
      <p:sp>
        <p:nvSpPr>
          <p:cNvPr id="14341" name="Rectangle 2"/>
          <p:cNvSpPr>
            <a:spLocks noGrp="1" noChangeArrowheads="1"/>
          </p:cNvSpPr>
          <p:nvPr>
            <p:ph type="title" idx="4294967295"/>
          </p:nvPr>
        </p:nvSpPr>
        <p:spPr>
          <a:xfrm>
            <a:off x="1115878" y="563169"/>
            <a:ext cx="9976565" cy="431800"/>
          </a:xfrm>
          <a:prstGeom prst="rect">
            <a:avLst/>
          </a:prstGeom>
        </p:spPr>
        <p:txBody>
          <a:bodyPr/>
          <a:lstStyle/>
          <a:p>
            <a:pPr eaLnBrk="1" hangingPunct="1"/>
            <a:r>
              <a:rPr lang="en-GB" altLang="en-US" sz="2800" b="1" i="1">
                <a:solidFill>
                  <a:srgbClr val="054B6B"/>
                </a:solidFill>
                <a:latin typeface="Arial"/>
              </a:rPr>
              <a:t>TC indication at UWC</a:t>
            </a:r>
          </a:p>
        </p:txBody>
      </p:sp>
      <p:sp>
        <p:nvSpPr>
          <p:cNvPr id="14342" name="Rectangle 3"/>
          <p:cNvSpPr>
            <a:spLocks noGrp="1" noChangeArrowheads="1"/>
          </p:cNvSpPr>
          <p:nvPr>
            <p:ph type="body" sz="half" idx="4294967295"/>
          </p:nvPr>
        </p:nvSpPr>
        <p:spPr>
          <a:xfrm>
            <a:off x="1115879" y="1311328"/>
            <a:ext cx="4881347" cy="3397029"/>
          </a:xfrm>
          <a:prstGeom prst="rect">
            <a:avLst/>
          </a:prstGeom>
        </p:spPr>
        <p:txBody>
          <a:bodyPr/>
          <a:lstStyle/>
          <a:p>
            <a:pPr marL="0" indent="0" eaLnBrk="1" hangingPunct="1">
              <a:buNone/>
            </a:pPr>
            <a:r>
              <a:rPr lang="en-GB" altLang="en-US" sz="1200" b="1">
                <a:solidFill>
                  <a:schemeClr val="tx2"/>
                </a:solidFill>
                <a:latin typeface="+mj-lt"/>
                <a:ea typeface="+mj-ea"/>
                <a:cs typeface="+mj-cs"/>
              </a:rPr>
              <a:t>Background</a:t>
            </a:r>
          </a:p>
          <a:p>
            <a:pPr marL="0" indent="0">
              <a:buNone/>
            </a:pPr>
            <a:r>
              <a:rPr lang="en-GB" altLang="en-US" sz="1200">
                <a:solidFill>
                  <a:schemeClr val="tx2"/>
                </a:solidFill>
                <a:ea typeface="+mj-ea"/>
                <a:cs typeface="+mj-cs"/>
              </a:rPr>
              <a:t>A signaller received a request to cross the line at a User Worked Crossing (UWC). The signaller checked the box diagram as a train was in the area, and observed that the track circuit where the level crossing was shown was clear, with the next track circuit occupied. Believing the train had already passed the UWC, the signaller gave permission for the user to cross. Shortly after, the user contacted the signaller to confirm they had crossed the line, however advised a train had travelled over the crossing once they opened the gates, after permission was granted. </a:t>
            </a:r>
          </a:p>
          <a:p>
            <a:pPr marL="0" indent="0">
              <a:buNone/>
            </a:pPr>
            <a:r>
              <a:rPr lang="en-GB" altLang="en-US" sz="1200">
                <a:solidFill>
                  <a:schemeClr val="tx2"/>
                </a:solidFill>
                <a:ea typeface="+mj-ea"/>
                <a:cs typeface="+mj-cs"/>
              </a:rPr>
              <a:t>Investigations discovered the UWC was shown in the wrong location on the signal box diagram, along with two additional UWCs. This followed diagram updates from a non-design organisation. Distance notation used was not consistent, i.e. used Miles/chains and yards on the same diagram.</a:t>
            </a:r>
          </a:p>
          <a:p>
            <a:pPr marL="0" indent="0">
              <a:buNone/>
            </a:pPr>
            <a:r>
              <a:rPr lang="en-GB" altLang="en-US" sz="1200">
                <a:solidFill>
                  <a:schemeClr val="tx2"/>
                </a:solidFill>
                <a:ea typeface="+mj-ea"/>
                <a:cs typeface="+mj-cs"/>
              </a:rPr>
              <a:t>This incident is very similar to a previous incident also regarding UWC diagram positions, at Lindridge Farm. See Shared Learning </a:t>
            </a:r>
            <a:r>
              <a:rPr lang="en-GB" altLang="en-US" sz="1200">
                <a:solidFill>
                  <a:schemeClr val="tx2"/>
                </a:solidFill>
                <a:ea typeface="+mj-ea"/>
                <a:cs typeface="+mj-cs"/>
                <a:hlinkClick r:id="rId2"/>
              </a:rPr>
              <a:t>008/14</a:t>
            </a:r>
            <a:r>
              <a:rPr lang="en-GB" altLang="en-US" sz="1200">
                <a:solidFill>
                  <a:schemeClr val="tx2"/>
                </a:solidFill>
                <a:ea typeface="+mj-ea"/>
                <a:cs typeface="+mj-cs"/>
              </a:rPr>
              <a:t>.</a:t>
            </a:r>
            <a:endParaRPr lang="en-GB" altLang="en-US" sz="1200">
              <a:solidFill>
                <a:srgbClr val="FF0000"/>
              </a:solidFill>
              <a:ea typeface="+mj-ea"/>
              <a:cs typeface="+mj-cs"/>
            </a:endParaRPr>
          </a:p>
          <a:p>
            <a:endParaRPr lang="en-GB" altLang="en-US" sz="1200">
              <a:solidFill>
                <a:schemeClr val="tx2"/>
              </a:solidFill>
              <a:ea typeface="+mj-ea"/>
              <a:cs typeface="+mj-cs"/>
            </a:endParaRPr>
          </a:p>
          <a:p>
            <a:pPr marL="0" indent="0">
              <a:buNone/>
            </a:pPr>
            <a:endParaRPr lang="en-GB" altLang="en-US"/>
          </a:p>
        </p:txBody>
      </p:sp>
      <p:sp>
        <p:nvSpPr>
          <p:cNvPr id="2" name="Rectangle 1">
            <a:extLst>
              <a:ext uri="{FF2B5EF4-FFF2-40B4-BE49-F238E27FC236}">
                <a16:creationId xmlns:a16="http://schemas.microsoft.com/office/drawing/2014/main" id="{864C15E8-0E44-4A88-8A9B-AD912C09B944}"/>
              </a:ext>
            </a:extLst>
          </p:cNvPr>
          <p:cNvSpPr/>
          <p:nvPr/>
        </p:nvSpPr>
        <p:spPr>
          <a:xfrm>
            <a:off x="1115878" y="4834007"/>
            <a:ext cx="4881348" cy="1569660"/>
          </a:xfrm>
          <a:prstGeom prst="rect">
            <a:avLst/>
          </a:prstGeom>
        </p:spPr>
        <p:txBody>
          <a:bodyPr wrap="square">
            <a:spAutoFit/>
          </a:bodyPr>
          <a:lstStyle/>
          <a:p>
            <a:pPr fontAlgn="base">
              <a:spcBef>
                <a:spcPct val="0"/>
              </a:spcBef>
              <a:spcAft>
                <a:spcPct val="0"/>
              </a:spcAft>
            </a:pPr>
            <a:r>
              <a:rPr lang="en-GB" altLang="en-US" sz="1200" b="1">
                <a:solidFill>
                  <a:srgbClr val="054B6B"/>
                </a:solidFill>
                <a:latin typeface="Arial" charset="0"/>
              </a:rPr>
              <a:t>Further learning</a:t>
            </a:r>
          </a:p>
          <a:p>
            <a:pPr fontAlgn="base">
              <a:spcBef>
                <a:spcPct val="0"/>
              </a:spcBef>
              <a:spcAft>
                <a:spcPct val="0"/>
              </a:spcAft>
            </a:pPr>
            <a:r>
              <a:rPr lang="en-GB" sz="1200">
                <a:solidFill>
                  <a:schemeClr val="tx2"/>
                </a:solidFill>
                <a:ea typeface="+mj-ea"/>
                <a:cs typeface="+mj-cs"/>
              </a:rPr>
              <a:t>All changes to signal box diagrams and workstation screens must be undertaken using a formal signalling design process. Position of any LX on a signal box diagram should not be taken for granted. Any alterations to diagrams should entail full correlation for accuracy, following standard design processes. </a:t>
            </a:r>
          </a:p>
          <a:p>
            <a:pPr fontAlgn="base">
              <a:spcBef>
                <a:spcPct val="0"/>
              </a:spcBef>
              <a:spcAft>
                <a:spcPct val="0"/>
              </a:spcAft>
            </a:pPr>
            <a:r>
              <a:rPr lang="en-GB" sz="1200">
                <a:solidFill>
                  <a:schemeClr val="tx2"/>
                </a:solidFill>
                <a:ea typeface="+mj-ea"/>
                <a:cs typeface="+mj-cs"/>
              </a:rPr>
              <a:t>Distances quoted on signal box diagrams should use consistent notation.</a:t>
            </a:r>
            <a:endParaRPr lang="en-GB" altLang="en-US" sz="1200">
              <a:solidFill>
                <a:schemeClr val="tx2"/>
              </a:solidFill>
              <a:ea typeface="+mj-ea"/>
              <a:cs typeface="+mj-cs"/>
            </a:endParaRPr>
          </a:p>
        </p:txBody>
      </p:sp>
      <p:pic>
        <p:nvPicPr>
          <p:cNvPr id="1028" name="Picture 4" descr="Network Rail HML on Twitter: &quot;As part of the project we are upgrading three  UWCs (User Worked Crossings) in the #Pitlochry area, improving safety for  level crossing users. Some photos of the">
            <a:extLst>
              <a:ext uri="{FF2B5EF4-FFF2-40B4-BE49-F238E27FC236}">
                <a16:creationId xmlns:a16="http://schemas.microsoft.com/office/drawing/2014/main" id="{9C3B9AD4-4F8F-4AC5-AE23-5F944967D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775" y="1311328"/>
            <a:ext cx="5620235" cy="42151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04FB9F-88DC-46C8-AA45-07736E9A3B98}"/>
              </a:ext>
            </a:extLst>
          </p:cNvPr>
          <p:cNvSpPr txBox="1"/>
          <p:nvPr/>
        </p:nvSpPr>
        <p:spPr>
          <a:xfrm>
            <a:off x="8558463" y="5627529"/>
            <a:ext cx="1362874" cy="276999"/>
          </a:xfrm>
          <a:prstGeom prst="rect">
            <a:avLst/>
          </a:prstGeom>
          <a:noFill/>
        </p:spPr>
        <p:txBody>
          <a:bodyPr wrap="none" rtlCol="0">
            <a:spAutoFit/>
          </a:bodyPr>
          <a:lstStyle>
            <a:defPPr>
              <a:defRPr lang="en-US"/>
            </a:defPPr>
          </a:lstStyle>
          <a:p>
            <a:r>
              <a:rPr lang="en-GB" sz="1200">
                <a:solidFill>
                  <a:schemeClr val="tx2"/>
                </a:solidFill>
                <a:ea typeface="+mj-ea"/>
                <a:cs typeface="+mj-cs"/>
              </a:rPr>
              <a:t>Example of UWC</a:t>
            </a:r>
          </a:p>
        </p:txBody>
      </p:sp>
    </p:spTree>
    <p:extLst>
      <p:ext uri="{BB962C8B-B14F-4D97-AF65-F5344CB8AC3E}">
        <p14:creationId xmlns:p14="http://schemas.microsoft.com/office/powerpoint/2010/main" val="2215108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6"/>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1FC098CA-AC0E-4059-B4F8-AFA4EFDD5A09}" type="slidenum">
              <a:rPr lang="en-GB" altLang="en-US" sz="800">
                <a:solidFill>
                  <a:srgbClr val="054B6B"/>
                </a:solidFill>
              </a:rPr>
              <a:pPr fontAlgn="base">
                <a:spcBef>
                  <a:spcPct val="0"/>
                </a:spcBef>
                <a:spcAft>
                  <a:spcPct val="0"/>
                </a:spcAft>
              </a:pPr>
              <a:t>18</a:t>
            </a:fld>
            <a:endParaRPr lang="en-GB" altLang="en-US" sz="800">
              <a:solidFill>
                <a:srgbClr val="054B6B"/>
              </a:solidFill>
            </a:endParaRPr>
          </a:p>
        </p:txBody>
      </p:sp>
      <p:sp>
        <p:nvSpPr>
          <p:cNvPr id="14339" name="Date Placeholder 5"/>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795EF7E9-4AD1-4BFE-9FE1-B4BA3411A7EA}" type="datetime5">
              <a:rPr lang="en-GB" altLang="en-US" sz="800">
                <a:solidFill>
                  <a:srgbClr val="054B6B"/>
                </a:solidFill>
              </a:rPr>
              <a:pPr fontAlgn="base">
                <a:spcAft>
                  <a:spcPct val="0"/>
                </a:spcAft>
              </a:pPr>
              <a:t>5-Jan-21</a:t>
            </a:fld>
            <a:endParaRPr lang="en-GB" altLang="en-US" sz="800">
              <a:solidFill>
                <a:srgbClr val="054B6B"/>
              </a:solidFill>
            </a:endParaRPr>
          </a:p>
        </p:txBody>
      </p:sp>
      <p:sp>
        <p:nvSpPr>
          <p:cNvPr id="14341" name="Rectangle 2"/>
          <p:cNvSpPr>
            <a:spLocks noGrp="1" noChangeArrowheads="1"/>
          </p:cNvSpPr>
          <p:nvPr>
            <p:ph type="title" idx="4294967295"/>
          </p:nvPr>
        </p:nvSpPr>
        <p:spPr>
          <a:xfrm>
            <a:off x="689675" y="746714"/>
            <a:ext cx="9464978" cy="431800"/>
          </a:xfrm>
          <a:prstGeom prst="rect">
            <a:avLst/>
          </a:prstGeom>
        </p:spPr>
        <p:txBody>
          <a:bodyPr/>
          <a:lstStyle/>
          <a:p>
            <a:r>
              <a:rPr lang="en-GB" altLang="en-US" sz="2800" b="1" i="1">
                <a:solidFill>
                  <a:srgbClr val="054B6B"/>
                </a:solidFill>
              </a:rPr>
              <a:t>Incorrect Installation of Speed Sign</a:t>
            </a:r>
            <a:endParaRPr lang="en-GB" altLang="en-US" sz="2800" b="1" i="1">
              <a:solidFill>
                <a:srgbClr val="054B6B"/>
              </a:solidFill>
              <a:latin typeface="Arial"/>
            </a:endParaRPr>
          </a:p>
        </p:txBody>
      </p:sp>
      <p:sp>
        <p:nvSpPr>
          <p:cNvPr id="14342" name="Rectangle 3"/>
          <p:cNvSpPr>
            <a:spLocks noGrp="1" noChangeArrowheads="1"/>
          </p:cNvSpPr>
          <p:nvPr>
            <p:ph type="body" sz="half" idx="4294967295"/>
          </p:nvPr>
        </p:nvSpPr>
        <p:spPr>
          <a:xfrm>
            <a:off x="5261116" y="1492837"/>
            <a:ext cx="5949428" cy="3225467"/>
          </a:xfrm>
          <a:prstGeom prst="rect">
            <a:avLst/>
          </a:prstGeom>
        </p:spPr>
        <p:txBody>
          <a:bodyPr/>
          <a:lstStyle/>
          <a:p>
            <a:pPr marL="0" indent="0" eaLnBrk="1" hangingPunct="1">
              <a:buNone/>
            </a:pPr>
            <a:r>
              <a:rPr lang="en-GB" altLang="en-US" sz="1200" b="1">
                <a:solidFill>
                  <a:schemeClr val="tx2"/>
                </a:solidFill>
              </a:rPr>
              <a:t>Background</a:t>
            </a:r>
          </a:p>
          <a:p>
            <a:pPr marL="0" indent="0">
              <a:buNone/>
            </a:pPr>
            <a:r>
              <a:rPr lang="en-GB" altLang="en-US" sz="1200">
                <a:solidFill>
                  <a:schemeClr val="tx2"/>
                </a:solidFill>
                <a:ea typeface="+mj-ea"/>
                <a:cs typeface="+mj-cs"/>
              </a:rPr>
              <a:t>During a review of sign sighting forms for a previously commissioned project, it was discovered that a speed sign had been installed in the wrong location.</a:t>
            </a:r>
          </a:p>
          <a:p>
            <a:pPr marL="0" indent="0">
              <a:buNone/>
            </a:pPr>
            <a:r>
              <a:rPr lang="en-GB" altLang="en-US" sz="1200">
                <a:solidFill>
                  <a:schemeClr val="tx2"/>
                </a:solidFill>
                <a:ea typeface="+mj-ea"/>
                <a:cs typeface="+mj-cs"/>
              </a:rPr>
              <a:t>The sign sighting form also had numerous errors, including incorrect and misleading diagrams showing an installed position in contradiction with the scheme plan.</a:t>
            </a:r>
          </a:p>
          <a:p>
            <a:pPr marL="0" indent="0">
              <a:buNone/>
            </a:pPr>
            <a:r>
              <a:rPr lang="en-GB" altLang="en-US" sz="1200">
                <a:solidFill>
                  <a:schemeClr val="tx2"/>
                </a:solidFill>
                <a:ea typeface="+mj-ea"/>
                <a:cs typeface="+mj-cs"/>
              </a:rPr>
              <a:t>The form itself was of poor quality with numerous errors, including erroneous diagrammatical depiction of sign type and positioning. This was believed to be the cause of the initial installation error.</a:t>
            </a:r>
          </a:p>
          <a:p>
            <a:pPr marL="0" indent="0">
              <a:buNone/>
            </a:pPr>
            <a:r>
              <a:rPr lang="en-GB" altLang="en-US" sz="1200">
                <a:solidFill>
                  <a:schemeClr val="tx2"/>
                </a:solidFill>
                <a:ea typeface="+mj-ea"/>
                <a:cs typeface="+mj-cs"/>
              </a:rPr>
              <a:t>Further, the execution of testing and the management of test documentation was not the required standard with respect to sighting forms and scheme plan verification:</a:t>
            </a:r>
          </a:p>
          <a:p>
            <a:pPr marL="0" indent="0">
              <a:buNone/>
            </a:pPr>
            <a:r>
              <a:rPr lang="en-GB" altLang="en-US" sz="1200">
                <a:solidFill>
                  <a:schemeClr val="tx2"/>
                </a:solidFill>
                <a:ea typeface="+mj-ea"/>
                <a:cs typeface="+mj-cs"/>
              </a:rPr>
              <a:t>• Test log management had been lax with Test Logs closed without rectification of the issues raised</a:t>
            </a:r>
          </a:p>
          <a:p>
            <a:pPr marL="0" indent="0">
              <a:buNone/>
            </a:pPr>
            <a:r>
              <a:rPr lang="en-GB" altLang="en-US" sz="1200">
                <a:solidFill>
                  <a:schemeClr val="tx2"/>
                </a:solidFill>
                <a:ea typeface="+mj-ea"/>
                <a:cs typeface="+mj-cs"/>
              </a:rPr>
              <a:t>• General practice of marking up testing pinks was poor</a:t>
            </a:r>
          </a:p>
          <a:p>
            <a:pPr marL="0" indent="0">
              <a:buNone/>
            </a:pPr>
            <a:r>
              <a:rPr lang="en-GB" altLang="en-US" sz="1200">
                <a:solidFill>
                  <a:schemeClr val="tx2"/>
                </a:solidFill>
                <a:ea typeface="+mj-ea"/>
                <a:cs typeface="+mj-cs"/>
              </a:rPr>
              <a:t>• Test certificates had been signed off with erroneous information</a:t>
            </a:r>
          </a:p>
          <a:p>
            <a:pPr eaLnBrk="1" hangingPunct="1"/>
            <a:endParaRPr lang="en-GB" altLang="en-US" sz="1200" b="1">
              <a:solidFill>
                <a:schemeClr val="tx2"/>
              </a:solidFill>
            </a:endParaRPr>
          </a:p>
          <a:p>
            <a:pPr marL="0" indent="0" eaLnBrk="1" hangingPunct="1">
              <a:buNone/>
            </a:pPr>
            <a:endParaRPr lang="en-GB" altLang="en-US" sz="1200">
              <a:solidFill>
                <a:schemeClr val="tx2"/>
              </a:solidFill>
              <a:latin typeface="+mj-lt"/>
              <a:ea typeface="+mj-ea"/>
              <a:cs typeface="+mj-cs"/>
            </a:endParaRPr>
          </a:p>
        </p:txBody>
      </p:sp>
      <p:sp>
        <p:nvSpPr>
          <p:cNvPr id="2" name="Rectangle 1">
            <a:extLst>
              <a:ext uri="{FF2B5EF4-FFF2-40B4-BE49-F238E27FC236}">
                <a16:creationId xmlns:a16="http://schemas.microsoft.com/office/drawing/2014/main" id="{5B0153A4-D82A-4CA2-AAFE-DAA735BF0382}"/>
              </a:ext>
            </a:extLst>
          </p:cNvPr>
          <p:cNvSpPr/>
          <p:nvPr/>
        </p:nvSpPr>
        <p:spPr>
          <a:xfrm>
            <a:off x="687113" y="5032627"/>
            <a:ext cx="10523431" cy="719171"/>
          </a:xfrm>
          <a:prstGeom prst="rect">
            <a:avLst/>
          </a:prstGeom>
        </p:spPr>
        <p:txBody>
          <a:bodyPr wrap="square">
            <a:spAutoFit/>
          </a:bodyPr>
          <a:lstStyle/>
          <a:p>
            <a:pPr lvl="0">
              <a:lnSpc>
                <a:spcPct val="90000"/>
              </a:lnSpc>
              <a:spcBef>
                <a:spcPts val="1000"/>
              </a:spcBef>
            </a:pPr>
            <a:r>
              <a:rPr lang="en-GB" altLang="en-US" sz="1200" b="1">
                <a:solidFill>
                  <a:srgbClr val="005172"/>
                </a:solidFill>
              </a:rPr>
              <a:t>Key Learning</a:t>
            </a:r>
          </a:p>
          <a:p>
            <a:pPr lvl="0">
              <a:lnSpc>
                <a:spcPct val="90000"/>
              </a:lnSpc>
              <a:spcBef>
                <a:spcPts val="1000"/>
              </a:spcBef>
            </a:pPr>
            <a:r>
              <a:rPr lang="en-GB" sz="1200">
                <a:solidFill>
                  <a:schemeClr val="tx2"/>
                </a:solidFill>
                <a:ea typeface="+mj-ea"/>
                <a:cs typeface="+mj-cs"/>
              </a:rPr>
              <a:t>Management of the whole testing process is of the utmost importance and a project’s overarching management/quality assurance governance is key. This will also help to ensure that when concerns are raised they are formalised and tracked to enable remedial actions.</a:t>
            </a:r>
          </a:p>
        </p:txBody>
      </p:sp>
      <p:pic>
        <p:nvPicPr>
          <p:cNvPr id="3" name="Picture 2">
            <a:extLst>
              <a:ext uri="{FF2B5EF4-FFF2-40B4-BE49-F238E27FC236}">
                <a16:creationId xmlns:a16="http://schemas.microsoft.com/office/drawing/2014/main" id="{7ABB42A7-FD54-4ED3-B9B9-4C6FBA31406E}"/>
              </a:ext>
            </a:extLst>
          </p:cNvPr>
          <p:cNvPicPr>
            <a:picLocks noChangeAspect="1"/>
          </p:cNvPicPr>
          <p:nvPr/>
        </p:nvPicPr>
        <p:blipFill rotWithShape="1">
          <a:blip r:embed="rId2"/>
          <a:srcRect r="25809"/>
          <a:stretch/>
        </p:blipFill>
        <p:spPr>
          <a:xfrm>
            <a:off x="687113" y="1575333"/>
            <a:ext cx="4171440" cy="3069819"/>
          </a:xfrm>
          <a:prstGeom prst="rect">
            <a:avLst/>
          </a:prstGeom>
        </p:spPr>
      </p:pic>
    </p:spTree>
    <p:extLst>
      <p:ext uri="{BB962C8B-B14F-4D97-AF65-F5344CB8AC3E}">
        <p14:creationId xmlns:p14="http://schemas.microsoft.com/office/powerpoint/2010/main" val="2034492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6"/>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1FC098CA-AC0E-4059-B4F8-AFA4EFDD5A09}" type="slidenum">
              <a:rPr lang="en-GB" altLang="en-US" sz="800">
                <a:solidFill>
                  <a:srgbClr val="054B6B"/>
                </a:solidFill>
              </a:rPr>
              <a:pPr fontAlgn="base">
                <a:spcBef>
                  <a:spcPct val="0"/>
                </a:spcBef>
                <a:spcAft>
                  <a:spcPct val="0"/>
                </a:spcAft>
              </a:pPr>
              <a:t>19</a:t>
            </a:fld>
            <a:endParaRPr lang="en-GB" altLang="en-US" sz="800">
              <a:solidFill>
                <a:srgbClr val="054B6B"/>
              </a:solidFill>
            </a:endParaRPr>
          </a:p>
        </p:txBody>
      </p:sp>
      <p:sp>
        <p:nvSpPr>
          <p:cNvPr id="14339" name="Date Placeholder 5"/>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795EF7E9-4AD1-4BFE-9FE1-B4BA3411A7EA}" type="datetime5">
              <a:rPr lang="en-GB" altLang="en-US" sz="800">
                <a:solidFill>
                  <a:srgbClr val="054B6B"/>
                </a:solidFill>
              </a:rPr>
              <a:pPr fontAlgn="base">
                <a:spcAft>
                  <a:spcPct val="0"/>
                </a:spcAft>
              </a:pPr>
              <a:t>5-Jan-21</a:t>
            </a:fld>
            <a:endParaRPr lang="en-GB" altLang="en-US" sz="800">
              <a:solidFill>
                <a:srgbClr val="054B6B"/>
              </a:solidFill>
            </a:endParaRPr>
          </a:p>
        </p:txBody>
      </p:sp>
      <p:sp>
        <p:nvSpPr>
          <p:cNvPr id="14341" name="Rectangle 2"/>
          <p:cNvSpPr>
            <a:spLocks noGrp="1" noChangeArrowheads="1"/>
          </p:cNvSpPr>
          <p:nvPr>
            <p:ph type="title" idx="4294967295"/>
          </p:nvPr>
        </p:nvSpPr>
        <p:spPr>
          <a:xfrm>
            <a:off x="1115878" y="563169"/>
            <a:ext cx="9976565" cy="431800"/>
          </a:xfrm>
          <a:prstGeom prst="rect">
            <a:avLst/>
          </a:prstGeom>
        </p:spPr>
        <p:txBody>
          <a:bodyPr/>
          <a:lstStyle/>
          <a:p>
            <a:pPr eaLnBrk="1" hangingPunct="1"/>
            <a:r>
              <a:rPr lang="en-GB" altLang="en-US" sz="2800" b="1" i="1">
                <a:solidFill>
                  <a:srgbClr val="054B6B"/>
                </a:solidFill>
                <a:latin typeface="Arial"/>
              </a:rPr>
              <a:t>SMTH Testing anomaly - AWS</a:t>
            </a:r>
          </a:p>
        </p:txBody>
      </p:sp>
      <p:sp>
        <p:nvSpPr>
          <p:cNvPr id="14342" name="Rectangle 3"/>
          <p:cNvSpPr>
            <a:spLocks noGrp="1" noChangeArrowheads="1"/>
          </p:cNvSpPr>
          <p:nvPr>
            <p:ph type="body" sz="half" idx="4294967295"/>
          </p:nvPr>
        </p:nvSpPr>
        <p:spPr>
          <a:xfrm>
            <a:off x="1115879" y="1376958"/>
            <a:ext cx="4593204" cy="2482629"/>
          </a:xfrm>
          <a:prstGeom prst="rect">
            <a:avLst/>
          </a:prstGeom>
        </p:spPr>
        <p:txBody>
          <a:bodyPr/>
          <a:lstStyle/>
          <a:p>
            <a:pPr marL="0" indent="0" eaLnBrk="1" hangingPunct="1">
              <a:buNone/>
            </a:pPr>
            <a:r>
              <a:rPr lang="en-GB" altLang="en-US" sz="1200" b="1">
                <a:solidFill>
                  <a:schemeClr val="tx2"/>
                </a:solidFill>
                <a:latin typeface="+mj-lt"/>
                <a:ea typeface="+mj-ea"/>
                <a:cs typeface="+mj-cs"/>
              </a:rPr>
              <a:t>Background</a:t>
            </a:r>
          </a:p>
          <a:p>
            <a:pPr marL="0" indent="0">
              <a:buNone/>
            </a:pPr>
            <a:r>
              <a:rPr lang="en-GB" altLang="en-US" sz="1200">
                <a:solidFill>
                  <a:schemeClr val="tx2"/>
                </a:solidFill>
                <a:ea typeface="+mj-ea"/>
                <a:cs typeface="+mj-cs"/>
              </a:rPr>
              <a:t>Several train drivers reported a horn vice bell (AWS Code 2) on two signals. An investigation found that the supply fuses to the electro inductors had been removed, resulting in the failure of the inductors to energise. The magnets had been removed and replaced as part of a plain line track renewal the previous weekend.</a:t>
            </a:r>
          </a:p>
          <a:p>
            <a:pPr marL="0" indent="0">
              <a:buNone/>
            </a:pPr>
            <a:r>
              <a:rPr lang="en-GB" altLang="en-US" sz="1200">
                <a:solidFill>
                  <a:schemeClr val="tx2"/>
                </a:solidFill>
                <a:ea typeface="+mj-ea"/>
                <a:cs typeface="+mj-cs"/>
              </a:rPr>
              <a:t>The investigation established that although the AWS inductors had been removed and replaced as part of this track renewal, the required SMTH testing and entry into service had not been completed, along with the testing of the associated signal and SPT. The installation and testing had been split over two shifts.</a:t>
            </a:r>
            <a:endParaRPr lang="en-GB" altLang="en-US" sz="1200">
              <a:solidFill>
                <a:srgbClr val="FF0000"/>
              </a:solidFill>
              <a:ea typeface="+mj-ea"/>
              <a:cs typeface="+mj-cs"/>
            </a:endParaRPr>
          </a:p>
          <a:p>
            <a:endParaRPr lang="en-GB" altLang="en-US" sz="1200">
              <a:solidFill>
                <a:schemeClr val="tx2"/>
              </a:solidFill>
              <a:ea typeface="+mj-ea"/>
              <a:cs typeface="+mj-cs"/>
            </a:endParaRPr>
          </a:p>
          <a:p>
            <a:pPr marL="0" indent="0">
              <a:buNone/>
            </a:pPr>
            <a:endParaRPr lang="en-GB" altLang="en-US"/>
          </a:p>
        </p:txBody>
      </p:sp>
      <p:sp>
        <p:nvSpPr>
          <p:cNvPr id="2" name="Rectangle 1">
            <a:extLst>
              <a:ext uri="{FF2B5EF4-FFF2-40B4-BE49-F238E27FC236}">
                <a16:creationId xmlns:a16="http://schemas.microsoft.com/office/drawing/2014/main" id="{864C15E8-0E44-4A88-8A9B-AD912C09B944}"/>
              </a:ext>
            </a:extLst>
          </p:cNvPr>
          <p:cNvSpPr/>
          <p:nvPr/>
        </p:nvSpPr>
        <p:spPr>
          <a:xfrm>
            <a:off x="1115878" y="4578356"/>
            <a:ext cx="10401699" cy="1384995"/>
          </a:xfrm>
          <a:prstGeom prst="rect">
            <a:avLst/>
          </a:prstGeom>
        </p:spPr>
        <p:txBody>
          <a:bodyPr wrap="square">
            <a:spAutoFit/>
          </a:bodyPr>
          <a:lstStyle/>
          <a:p>
            <a:pPr fontAlgn="base">
              <a:spcBef>
                <a:spcPct val="0"/>
              </a:spcBef>
              <a:spcAft>
                <a:spcPct val="0"/>
              </a:spcAft>
            </a:pPr>
            <a:r>
              <a:rPr lang="en-GB" altLang="en-US" sz="1200" b="1">
                <a:solidFill>
                  <a:srgbClr val="054B6B"/>
                </a:solidFill>
                <a:latin typeface="Arial" charset="0"/>
              </a:rPr>
              <a:t>Further learning</a:t>
            </a:r>
          </a:p>
          <a:p>
            <a:pPr fontAlgn="base">
              <a:spcBef>
                <a:spcPct val="0"/>
              </a:spcBef>
              <a:spcAft>
                <a:spcPct val="0"/>
              </a:spcAft>
            </a:pPr>
            <a:r>
              <a:rPr lang="en-GB" sz="1200">
                <a:solidFill>
                  <a:schemeClr val="tx2"/>
                </a:solidFill>
                <a:ea typeface="+mj-ea"/>
                <a:cs typeface="+mj-cs"/>
              </a:rPr>
              <a:t>Where achievable, an overlap of shift times for the installation and testing shifts should be planned to allow for a face to face handover between staff. A process should be put in place to ensure that neither Tester or Team Leader leaves site before this handover has taken place. SMTH testing and installation staff are reminded of the requirement to ensure that fuses are not permanently installed until the functional testing of the equipment is about to commence.</a:t>
            </a:r>
          </a:p>
          <a:p>
            <a:pPr fontAlgn="base">
              <a:spcBef>
                <a:spcPct val="0"/>
              </a:spcBef>
              <a:spcAft>
                <a:spcPct val="0"/>
              </a:spcAft>
            </a:pPr>
            <a:r>
              <a:rPr lang="en-GB" sz="1200">
                <a:solidFill>
                  <a:schemeClr val="tx2"/>
                </a:solidFill>
                <a:ea typeface="+mj-ea"/>
                <a:cs typeface="+mj-cs"/>
              </a:rPr>
              <a:t>Prior to Entry into Service, the Lead Tester must review all SMTH Log slips and ensure all testing is complete. This is to be checked against equipment listed on the RT3187 and Form D (where applicable).</a:t>
            </a:r>
          </a:p>
        </p:txBody>
      </p:sp>
      <p:pic>
        <p:nvPicPr>
          <p:cNvPr id="3" name="Picture 2">
            <a:extLst>
              <a:ext uri="{FF2B5EF4-FFF2-40B4-BE49-F238E27FC236}">
                <a16:creationId xmlns:a16="http://schemas.microsoft.com/office/drawing/2014/main" id="{62A95AA9-FC4A-441A-A085-647CA14ABC9B}"/>
              </a:ext>
            </a:extLst>
          </p:cNvPr>
          <p:cNvPicPr>
            <a:picLocks noChangeAspect="1"/>
          </p:cNvPicPr>
          <p:nvPr/>
        </p:nvPicPr>
        <p:blipFill>
          <a:blip r:embed="rId2"/>
          <a:stretch>
            <a:fillRect/>
          </a:stretch>
        </p:blipFill>
        <p:spPr>
          <a:xfrm>
            <a:off x="6482918" y="1376958"/>
            <a:ext cx="5034659" cy="2819409"/>
          </a:xfrm>
          <a:prstGeom prst="rect">
            <a:avLst/>
          </a:prstGeom>
        </p:spPr>
      </p:pic>
    </p:spTree>
    <p:extLst>
      <p:ext uri="{BB962C8B-B14F-4D97-AF65-F5344CB8AC3E}">
        <p14:creationId xmlns:p14="http://schemas.microsoft.com/office/powerpoint/2010/main" val="1688279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D4A4D62D-8754-4839-A298-1BE668B8ED85}" type="slidenum">
              <a:rPr lang="en-GB" altLang="en-US" sz="800" smtClean="0">
                <a:solidFill>
                  <a:srgbClr val="054B6B"/>
                </a:solidFill>
              </a:rPr>
              <a:pPr fontAlgn="base">
                <a:spcBef>
                  <a:spcPct val="0"/>
                </a:spcBef>
                <a:spcAft>
                  <a:spcPct val="0"/>
                </a:spcAft>
              </a:pPr>
              <a:t>2</a:t>
            </a:fld>
            <a:endParaRPr lang="en-GB" altLang="en-US" sz="800">
              <a:solidFill>
                <a:srgbClr val="054B6B"/>
              </a:solidFill>
            </a:endParaRPr>
          </a:p>
        </p:txBody>
      </p:sp>
      <p:sp>
        <p:nvSpPr>
          <p:cNvPr id="10243" name="Date Placeholder 4"/>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6BDB5B5B-223A-46BE-A6F1-4D43CFDEA1F9}" type="datetime5">
              <a:rPr lang="en-GB" altLang="en-US" sz="800">
                <a:solidFill>
                  <a:srgbClr val="054B6B"/>
                </a:solidFill>
              </a:rPr>
              <a:pPr fontAlgn="base">
                <a:spcAft>
                  <a:spcPct val="0"/>
                </a:spcAft>
              </a:pPr>
              <a:t>5-Jan-21</a:t>
            </a:fld>
            <a:endParaRPr lang="en-GB" altLang="en-US" sz="800">
              <a:solidFill>
                <a:srgbClr val="054B6B"/>
              </a:solidFill>
            </a:endParaRPr>
          </a:p>
        </p:txBody>
      </p:sp>
      <p:sp>
        <p:nvSpPr>
          <p:cNvPr id="10245" name="Rectangle 2"/>
          <p:cNvSpPr>
            <a:spLocks noGrp="1" noChangeArrowheads="1"/>
          </p:cNvSpPr>
          <p:nvPr>
            <p:ph type="title" idx="4294967295"/>
          </p:nvPr>
        </p:nvSpPr>
        <p:spPr>
          <a:xfrm>
            <a:off x="2078037" y="889781"/>
            <a:ext cx="7269163" cy="1079500"/>
          </a:xfrm>
          <a:prstGeom prst="rect">
            <a:avLst/>
          </a:prstGeom>
        </p:spPr>
        <p:txBody>
          <a:bodyPr/>
          <a:lstStyle/>
          <a:p>
            <a:pPr eaLnBrk="1" hangingPunct="1"/>
            <a:r>
              <a:rPr lang="en-GB" altLang="en-US" sz="3600" b="1" i="1">
                <a:solidFill>
                  <a:srgbClr val="054B6B"/>
                </a:solidFill>
                <a:latin typeface="Arial"/>
              </a:rPr>
              <a:t>Introduction</a:t>
            </a:r>
          </a:p>
        </p:txBody>
      </p:sp>
      <p:sp>
        <p:nvSpPr>
          <p:cNvPr id="2" name="Rectangle 1">
            <a:extLst>
              <a:ext uri="{FF2B5EF4-FFF2-40B4-BE49-F238E27FC236}">
                <a16:creationId xmlns:a16="http://schemas.microsoft.com/office/drawing/2014/main" id="{EF45677A-2DCC-4522-84AD-21CB2B2177F4}"/>
              </a:ext>
            </a:extLst>
          </p:cNvPr>
          <p:cNvSpPr/>
          <p:nvPr/>
        </p:nvSpPr>
        <p:spPr>
          <a:xfrm>
            <a:off x="1995690" y="1844825"/>
            <a:ext cx="8373860" cy="4216539"/>
          </a:xfrm>
          <a:prstGeom prst="rect">
            <a:avLst/>
          </a:prstGeom>
        </p:spPr>
        <p:txBody>
          <a:bodyPr wrap="square" lIns="91440" tIns="45720" rIns="91440" bIns="45720" anchor="t">
            <a:spAutoFit/>
          </a:bodyPr>
          <a:lstStyle/>
          <a:p>
            <a:pPr eaLnBrk="0" fontAlgn="base" hangingPunct="0">
              <a:spcBef>
                <a:spcPct val="0"/>
              </a:spcBef>
              <a:spcAft>
                <a:spcPct val="0"/>
              </a:spcAft>
            </a:pPr>
            <a:endParaRPr lang="en-GB" sz="800">
              <a:solidFill>
                <a:srgbClr val="000000"/>
              </a:solidFill>
              <a:latin typeface="Arial" panose="020B0604020202020204" pitchFamily="34" charset="0"/>
            </a:endParaRPr>
          </a:p>
          <a:p>
            <a:pPr eaLnBrk="0" fontAlgn="base" hangingPunct="0">
              <a:spcBef>
                <a:spcPct val="0"/>
              </a:spcBef>
              <a:spcAft>
                <a:spcPct val="0"/>
              </a:spcAft>
            </a:pPr>
            <a:r>
              <a:rPr lang="en-GB" sz="2600">
                <a:solidFill>
                  <a:srgbClr val="044A6B"/>
                </a:solidFill>
                <a:latin typeface="Arial"/>
                <a:cs typeface="Arial"/>
              </a:rPr>
              <a:t>This Shared Learning document details key issues and incidents that have occurred on Signalling Projects between July 2020 and December 2020 and provides the key learning points associated with them. </a:t>
            </a:r>
            <a:endParaRPr lang="en-GB" sz="2600">
              <a:solidFill>
                <a:srgbClr val="044A6B"/>
              </a:solidFill>
              <a:latin typeface="Arial" panose="020B0604020202020204" pitchFamily="34" charset="0"/>
              <a:cs typeface="Arial"/>
            </a:endParaRPr>
          </a:p>
          <a:p>
            <a:pPr eaLnBrk="0" fontAlgn="base" hangingPunct="0">
              <a:spcBef>
                <a:spcPct val="0"/>
              </a:spcBef>
              <a:spcAft>
                <a:spcPct val="0"/>
              </a:spcAft>
            </a:pPr>
            <a:endParaRPr lang="en-GB" sz="2600">
              <a:solidFill>
                <a:srgbClr val="044A6B"/>
              </a:solidFill>
              <a:latin typeface="Arial" panose="020B0604020202020204" pitchFamily="34" charset="0"/>
            </a:endParaRPr>
          </a:p>
          <a:p>
            <a:pPr eaLnBrk="0" fontAlgn="base" hangingPunct="0">
              <a:spcBef>
                <a:spcPct val="0"/>
              </a:spcBef>
              <a:spcAft>
                <a:spcPct val="0"/>
              </a:spcAft>
            </a:pPr>
            <a:r>
              <a:rPr lang="en-GB" sz="2600">
                <a:solidFill>
                  <a:srgbClr val="044A6B"/>
                </a:solidFill>
                <a:latin typeface="Arial"/>
                <a:cs typeface="Arial"/>
              </a:rPr>
              <a:t>It is intended for distribution within the Network Rail Signalling community and the Supply Chain in order to raise awareness of the learning points within, and to enable best practice to be applied throughout all of our signalling activities. </a:t>
            </a:r>
            <a:endParaRPr lang="en-GB" sz="2600">
              <a:solidFill>
                <a:srgbClr val="054B6B"/>
              </a:solidFill>
              <a:latin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DA54ED-3032-49CB-BD1C-30DF5AE8BA3B}"/>
              </a:ext>
            </a:extLst>
          </p:cNvPr>
          <p:cNvSpPr>
            <a:spLocks noGrp="1"/>
          </p:cNvSpPr>
          <p:nvPr>
            <p:ph type="sldNum" sz="quarter" idx="15"/>
          </p:nvPr>
        </p:nvSpPr>
        <p:spPr/>
        <p:txBody>
          <a:bodyPr/>
          <a:lstStyle/>
          <a:p>
            <a:fld id="{229EAAAC-928A-40C1-AC39-D34FD1799CA9}" type="slidenum">
              <a:rPr lang="en-GB" smtClean="0"/>
              <a:pPr/>
              <a:t>20</a:t>
            </a:fld>
            <a:endParaRPr lang="en-GB"/>
          </a:p>
        </p:txBody>
      </p:sp>
      <p:sp>
        <p:nvSpPr>
          <p:cNvPr id="3" name="Rectangle 2">
            <a:extLst>
              <a:ext uri="{FF2B5EF4-FFF2-40B4-BE49-F238E27FC236}">
                <a16:creationId xmlns:a16="http://schemas.microsoft.com/office/drawing/2014/main" id="{9F848C69-03E3-46EF-BB27-0CA347729C24}"/>
              </a:ext>
            </a:extLst>
          </p:cNvPr>
          <p:cNvSpPr txBox="1">
            <a:spLocks noChangeArrowheads="1"/>
          </p:cNvSpPr>
          <p:nvPr/>
        </p:nvSpPr>
        <p:spPr bwMode="auto">
          <a:xfrm>
            <a:off x="1925054" y="1206768"/>
            <a:ext cx="852421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600" b="1" i="1" kern="1200">
                <a:solidFill>
                  <a:schemeClr val="tx2"/>
                </a:solidFill>
                <a:latin typeface="+mj-lt"/>
                <a:ea typeface="+mj-ea"/>
                <a:cs typeface="+mj-cs"/>
              </a:defRPr>
            </a:lvl1pPr>
            <a:lvl2pPr algn="l" rtl="0" eaLnBrk="0" fontAlgn="base" hangingPunct="0">
              <a:spcBef>
                <a:spcPct val="0"/>
              </a:spcBef>
              <a:spcAft>
                <a:spcPct val="0"/>
              </a:spcAft>
              <a:defRPr sz="3600" b="1" i="1">
                <a:solidFill>
                  <a:schemeClr val="tx2"/>
                </a:solidFill>
                <a:latin typeface="Arial" panose="020B0604020202020204" pitchFamily="34" charset="0"/>
              </a:defRPr>
            </a:lvl2pPr>
            <a:lvl3pPr algn="l" rtl="0" eaLnBrk="0" fontAlgn="base" hangingPunct="0">
              <a:spcBef>
                <a:spcPct val="0"/>
              </a:spcBef>
              <a:spcAft>
                <a:spcPct val="0"/>
              </a:spcAft>
              <a:defRPr sz="3600" b="1" i="1">
                <a:solidFill>
                  <a:schemeClr val="tx2"/>
                </a:solidFill>
                <a:latin typeface="Arial" panose="020B0604020202020204" pitchFamily="34" charset="0"/>
              </a:defRPr>
            </a:lvl3pPr>
            <a:lvl4pPr algn="l" rtl="0" eaLnBrk="0" fontAlgn="base" hangingPunct="0">
              <a:spcBef>
                <a:spcPct val="0"/>
              </a:spcBef>
              <a:spcAft>
                <a:spcPct val="0"/>
              </a:spcAft>
              <a:defRPr sz="3600" b="1" i="1">
                <a:solidFill>
                  <a:schemeClr val="tx2"/>
                </a:solidFill>
                <a:latin typeface="Arial" panose="020B0604020202020204" pitchFamily="34" charset="0"/>
              </a:defRPr>
            </a:lvl4pPr>
            <a:lvl5pPr algn="l" rtl="0" eaLnBrk="0" fontAlgn="base" hangingPunct="0">
              <a:spcBef>
                <a:spcPct val="0"/>
              </a:spcBef>
              <a:spcAft>
                <a:spcPct val="0"/>
              </a:spcAft>
              <a:defRPr sz="3600" b="1" i="1">
                <a:solidFill>
                  <a:schemeClr val="tx2"/>
                </a:solidFill>
                <a:latin typeface="Arial" panose="020B0604020202020204" pitchFamily="34" charset="0"/>
              </a:defRPr>
            </a:lvl5pPr>
            <a:lvl6pPr marL="457200" algn="l" rtl="0" fontAlgn="base">
              <a:spcBef>
                <a:spcPct val="0"/>
              </a:spcBef>
              <a:spcAft>
                <a:spcPct val="0"/>
              </a:spcAft>
              <a:defRPr sz="3600" b="1" i="1">
                <a:solidFill>
                  <a:schemeClr val="tx2"/>
                </a:solidFill>
                <a:latin typeface="Arial" panose="020B0604020202020204" pitchFamily="34" charset="0"/>
              </a:defRPr>
            </a:lvl6pPr>
            <a:lvl7pPr marL="914400" algn="l" rtl="0" fontAlgn="base">
              <a:spcBef>
                <a:spcPct val="0"/>
              </a:spcBef>
              <a:spcAft>
                <a:spcPct val="0"/>
              </a:spcAft>
              <a:defRPr sz="3600" b="1" i="1">
                <a:solidFill>
                  <a:schemeClr val="tx2"/>
                </a:solidFill>
                <a:latin typeface="Arial" panose="020B0604020202020204" pitchFamily="34" charset="0"/>
              </a:defRPr>
            </a:lvl7pPr>
            <a:lvl8pPr marL="1371600" algn="l" rtl="0" fontAlgn="base">
              <a:spcBef>
                <a:spcPct val="0"/>
              </a:spcBef>
              <a:spcAft>
                <a:spcPct val="0"/>
              </a:spcAft>
              <a:defRPr sz="3600" b="1" i="1">
                <a:solidFill>
                  <a:schemeClr val="tx2"/>
                </a:solidFill>
                <a:latin typeface="Arial" panose="020B0604020202020204" pitchFamily="34" charset="0"/>
              </a:defRPr>
            </a:lvl8pPr>
            <a:lvl9pPr marL="1828800" algn="l" rtl="0" fontAlgn="base">
              <a:spcBef>
                <a:spcPct val="0"/>
              </a:spcBef>
              <a:spcAft>
                <a:spcPct val="0"/>
              </a:spcAft>
              <a:defRPr sz="3600" b="1" i="1">
                <a:solidFill>
                  <a:schemeClr val="tx2"/>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600" b="1" i="1" u="none" strike="noStrike" kern="1200" cap="none" spc="0" normalizeH="0" baseline="0" noProof="0">
                <a:ln>
                  <a:noFill/>
                </a:ln>
                <a:solidFill>
                  <a:srgbClr val="054B6B"/>
                </a:solidFill>
                <a:effectLst/>
                <a:uLnTx/>
                <a:uFillTx/>
                <a:latin typeface="Arial"/>
                <a:ea typeface="+mj-ea"/>
                <a:cs typeface="+mj-cs"/>
              </a:rPr>
              <a:t>Further Information</a:t>
            </a:r>
            <a:br>
              <a:rPr kumimoji="0" lang="en-GB" altLang="en-US" sz="3600" b="1" i="0" u="none" strike="noStrike" kern="1200" cap="none" spc="0" normalizeH="0" baseline="0" noProof="0">
                <a:ln>
                  <a:noFill/>
                </a:ln>
                <a:solidFill>
                  <a:srgbClr val="054B6B"/>
                </a:solidFill>
                <a:effectLst/>
                <a:uLnTx/>
                <a:uFillTx/>
                <a:latin typeface="Arial"/>
                <a:ea typeface="+mj-ea"/>
                <a:cs typeface="+mj-cs"/>
              </a:rPr>
            </a:br>
            <a:br>
              <a:rPr kumimoji="0" lang="en-GB" altLang="en-US" sz="3600" b="1" i="0" u="none" strike="noStrike" kern="1200" cap="none" spc="0" normalizeH="0" baseline="0" noProof="0">
                <a:ln>
                  <a:noFill/>
                </a:ln>
                <a:solidFill>
                  <a:srgbClr val="054B6B"/>
                </a:solidFill>
                <a:effectLst/>
                <a:uLnTx/>
                <a:uFillTx/>
                <a:latin typeface="Arial"/>
                <a:ea typeface="+mj-ea"/>
                <a:cs typeface="+mj-cs"/>
              </a:rPr>
            </a:br>
            <a:br>
              <a:rPr kumimoji="0" lang="en-GB" sz="3600" b="0" i="0" u="none" strike="noStrike" kern="1200" cap="none" spc="0" normalizeH="0" baseline="0" noProof="0">
                <a:ln>
                  <a:noFill/>
                </a:ln>
                <a:solidFill>
                  <a:srgbClr val="054B6B"/>
                </a:solidFill>
                <a:effectLst/>
                <a:uLnTx/>
                <a:uFillTx/>
                <a:latin typeface="Arial"/>
                <a:ea typeface="+mj-ea"/>
                <a:cs typeface="+mj-cs"/>
              </a:rPr>
            </a:br>
            <a:r>
              <a:rPr kumimoji="0" lang="en-GB" sz="1800" b="0" i="0" u="none" strike="noStrike" kern="1200" cap="none" spc="0" normalizeH="0" baseline="0" noProof="0">
                <a:ln>
                  <a:noFill/>
                </a:ln>
                <a:solidFill>
                  <a:srgbClr val="054B6B"/>
                </a:solidFill>
                <a:effectLst/>
                <a:uLnTx/>
                <a:uFillTx/>
                <a:latin typeface="Arial"/>
                <a:ea typeface="+mj-ea"/>
                <a:cs typeface="+mj-cs"/>
              </a:rPr>
              <a:t>For any further details or information please contact:</a:t>
            </a:r>
            <a:br>
              <a:rPr kumimoji="0" lang="en-GB" sz="1800" b="0" i="0" u="none" strike="noStrike" kern="1200" cap="none" spc="0" normalizeH="0" baseline="0" noProof="0">
                <a:ln>
                  <a:noFill/>
                </a:ln>
                <a:solidFill>
                  <a:srgbClr val="054B6B"/>
                </a:solidFill>
                <a:effectLst/>
                <a:uLnTx/>
                <a:uFillTx/>
                <a:latin typeface="Arial"/>
                <a:ea typeface="+mj-ea"/>
                <a:cs typeface="+mj-cs"/>
              </a:rPr>
            </a:br>
            <a:r>
              <a:rPr kumimoji="0" lang="en-GB" sz="1800" b="0" i="0" u="none" strike="noStrike" kern="1200" cap="none" spc="0" normalizeH="0" baseline="0" noProof="0">
                <a:ln>
                  <a:noFill/>
                </a:ln>
                <a:solidFill>
                  <a:srgbClr val="054B6B"/>
                </a:solidFill>
                <a:effectLst/>
                <a:uLnTx/>
                <a:uFillTx/>
                <a:latin typeface="Arial"/>
                <a:ea typeface="+mj-ea"/>
                <a:cs typeface="+mj-cs"/>
              </a:rPr>
              <a:t> </a:t>
            </a:r>
            <a:br>
              <a:rPr kumimoji="0" lang="en-GB" sz="1800" b="0" i="0" u="none" strike="noStrike" kern="1200" cap="none" spc="0" normalizeH="0" baseline="0" noProof="0">
                <a:ln>
                  <a:noFill/>
                </a:ln>
                <a:solidFill>
                  <a:srgbClr val="054B6B"/>
                </a:solidFill>
                <a:effectLst/>
                <a:uLnTx/>
                <a:uFillTx/>
                <a:latin typeface="Arial"/>
                <a:ea typeface="+mj-ea"/>
                <a:cs typeface="+mj-cs"/>
              </a:rPr>
            </a:br>
            <a:r>
              <a:rPr kumimoji="0" lang="en-GB" sz="1800" b="0" i="0" u="none" strike="noStrike" kern="1200" cap="none" spc="0" normalizeH="0" baseline="0" noProof="0">
                <a:ln>
                  <a:noFill/>
                </a:ln>
                <a:solidFill>
                  <a:srgbClr val="054B6B"/>
                </a:solidFill>
                <a:effectLst/>
                <a:uLnTx/>
                <a:uFillTx/>
                <a:latin typeface="Arial"/>
                <a:ea typeface="+mj-ea"/>
                <a:cs typeface="+mj-cs"/>
              </a:rPr>
              <a:t>Chris Ruddy: 	Senior Project Engineer, Route Services – Engineering Services</a:t>
            </a:r>
            <a:br>
              <a:rPr kumimoji="0" lang="en-GB" sz="1800" b="0" i="0" u="none" strike="noStrike" kern="1200" cap="none" spc="0" normalizeH="0" baseline="0" noProof="0">
                <a:ln>
                  <a:noFill/>
                </a:ln>
                <a:solidFill>
                  <a:srgbClr val="054B6B"/>
                </a:solidFill>
                <a:effectLst/>
                <a:uLnTx/>
                <a:uFillTx/>
                <a:latin typeface="Arial"/>
                <a:ea typeface="+mj-ea"/>
                <a:cs typeface="+mj-cs"/>
              </a:rPr>
            </a:br>
            <a:r>
              <a:rPr kumimoji="0" lang="en-GB" sz="1800" b="0" i="0" u="none" strike="noStrike" kern="1200" cap="none" spc="0" normalizeH="0" baseline="0" noProof="0">
                <a:ln>
                  <a:noFill/>
                </a:ln>
                <a:solidFill>
                  <a:srgbClr val="054B6B"/>
                </a:solidFill>
                <a:effectLst/>
                <a:uLnTx/>
                <a:uFillTx/>
                <a:latin typeface="Arial"/>
                <a:ea typeface="+mj-ea"/>
                <a:cs typeface="+mj-cs"/>
              </a:rPr>
              <a:t>Tel: 		07799 336772 </a:t>
            </a:r>
            <a:br>
              <a:rPr kumimoji="0" lang="en-GB" sz="1800" b="0" i="0" u="none" strike="noStrike" kern="1200" cap="none" spc="0" normalizeH="0" baseline="0" noProof="0">
                <a:ln>
                  <a:noFill/>
                </a:ln>
                <a:solidFill>
                  <a:srgbClr val="054B6B"/>
                </a:solidFill>
                <a:effectLst/>
                <a:uLnTx/>
                <a:uFillTx/>
                <a:latin typeface="Arial"/>
                <a:ea typeface="+mj-ea"/>
                <a:cs typeface="+mj-cs"/>
              </a:rPr>
            </a:br>
            <a:r>
              <a:rPr lang="en-GB" sz="1800" b="0" i="0">
                <a:solidFill>
                  <a:srgbClr val="054B6B"/>
                </a:solidFill>
                <a:latin typeface="Arial"/>
              </a:rPr>
              <a:t>e</a:t>
            </a:r>
            <a:r>
              <a:rPr kumimoji="0" lang="en-GB" sz="1800" b="0" i="0" u="none" strike="noStrike" kern="1200" cap="none" spc="0" normalizeH="0" baseline="0" noProof="0">
                <a:ln>
                  <a:noFill/>
                </a:ln>
                <a:solidFill>
                  <a:srgbClr val="054B6B"/>
                </a:solidFill>
                <a:effectLst/>
                <a:uLnTx/>
                <a:uFillTx/>
                <a:latin typeface="Arial"/>
                <a:ea typeface="+mj-ea"/>
                <a:cs typeface="+mj-cs"/>
              </a:rPr>
              <a:t>mail: 		christopher.ruddy@networkrail.co.uk </a:t>
            </a:r>
            <a:endParaRPr kumimoji="0" lang="en-GB" altLang="en-US" sz="1800" b="1" i="0" u="none" strike="noStrike" kern="1200" cap="none" spc="0" normalizeH="0" baseline="0" noProof="0">
              <a:ln>
                <a:noFill/>
              </a:ln>
              <a:solidFill>
                <a:srgbClr val="054B6B"/>
              </a:solidFill>
              <a:effectLst/>
              <a:uLnTx/>
              <a:uFillTx/>
              <a:latin typeface="Arial"/>
              <a:ea typeface="+mj-ea"/>
              <a:cs typeface="+mj-cs"/>
            </a:endParaRPr>
          </a:p>
        </p:txBody>
      </p:sp>
    </p:spTree>
    <p:extLst>
      <p:ext uri="{BB962C8B-B14F-4D97-AF65-F5344CB8AC3E}">
        <p14:creationId xmlns:p14="http://schemas.microsoft.com/office/powerpoint/2010/main" val="3874039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BE5915-8018-4421-845E-A41C94280015}" type="slidenum">
              <a:rPr kumimoji="0" lang="en-GB" altLang="en-US" sz="800" b="0" i="0" u="none" strike="noStrike" kern="1200" cap="none" spc="0" normalizeH="0" baseline="0" noProof="0">
                <a:ln>
                  <a:noFill/>
                </a:ln>
                <a:solidFill>
                  <a:srgbClr val="054B6B"/>
                </a:solidFill>
                <a:effectLst/>
                <a:uLnTx/>
                <a:uFillTx/>
                <a:latin typeface="Arial"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800" b="0" i="0" u="none" strike="noStrike" kern="1200" cap="none" spc="0" normalizeH="0" baseline="0" noProof="0">
              <a:ln>
                <a:noFill/>
              </a:ln>
              <a:solidFill>
                <a:srgbClr val="054B6B"/>
              </a:solidFill>
              <a:effectLst/>
              <a:uLnTx/>
              <a:uFillTx/>
              <a:latin typeface="Arial" charset="0"/>
              <a:ea typeface="+mn-ea"/>
              <a:cs typeface="Arial" panose="020B0604020202020204" pitchFamily="34" charset="0"/>
            </a:endParaRPr>
          </a:p>
        </p:txBody>
      </p:sp>
      <p:sp>
        <p:nvSpPr>
          <p:cNvPr id="11267" name="Date Placeholder 4"/>
          <p:cNvSpPr>
            <a:spLocks noGrp="1"/>
          </p:cNvSpPr>
          <p:nvPr>
            <p:ph type="dt" sz="quarter" idx="4294967295"/>
          </p:nvPr>
        </p:nvSpPr>
        <p:spPr>
          <a:xfrm>
            <a:off x="10058400" y="6559550"/>
            <a:ext cx="21336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fld id="{1A69F6E7-6C68-4B3E-996F-D7FC29CFB942}" type="datetime5">
              <a:rPr kumimoji="0" lang="en-GB" altLang="en-US" sz="800" b="0" i="0" u="none" strike="noStrike" kern="1200" cap="none" spc="0" normalizeH="0" baseline="0" noProof="0">
                <a:ln>
                  <a:noFill/>
                </a:ln>
                <a:solidFill>
                  <a:srgbClr val="054B6B"/>
                </a:solidFill>
                <a:effectLst/>
                <a:uLnTx/>
                <a:uFillTx/>
                <a:latin typeface="Arial" charset="0"/>
                <a:ea typeface="+mn-ea"/>
                <a:cs typeface="+mn-cs"/>
              </a:rPr>
              <a:pPr marL="0" marR="0" lvl="0" indent="0" algn="l" defTabSz="914400" rtl="0" eaLnBrk="1" fontAlgn="base" latinLnBrk="0" hangingPunct="1">
                <a:lnSpc>
                  <a:spcPct val="100000"/>
                </a:lnSpc>
                <a:spcBef>
                  <a:spcPts val="0"/>
                </a:spcBef>
                <a:spcAft>
                  <a:spcPct val="0"/>
                </a:spcAft>
                <a:buClrTx/>
                <a:buSzTx/>
                <a:buFontTx/>
                <a:buNone/>
                <a:tabLst/>
                <a:defRPr/>
              </a:pPr>
              <a:t>5-Jan-21</a:t>
            </a:fld>
            <a:endParaRPr kumimoji="0" lang="en-GB" altLang="en-US" sz="800" b="0" i="0" u="none" strike="noStrike" kern="1200" cap="none" spc="0" normalizeH="0" baseline="0" noProof="0">
              <a:ln>
                <a:noFill/>
              </a:ln>
              <a:solidFill>
                <a:srgbClr val="054B6B"/>
              </a:solidFill>
              <a:effectLst/>
              <a:uLnTx/>
              <a:uFillTx/>
              <a:latin typeface="Arial" charset="0"/>
              <a:ea typeface="+mn-ea"/>
              <a:cs typeface="+mn-cs"/>
            </a:endParaRPr>
          </a:p>
        </p:txBody>
      </p:sp>
      <p:sp>
        <p:nvSpPr>
          <p:cNvPr id="11269" name="Rectangle 2"/>
          <p:cNvSpPr>
            <a:spLocks noGrp="1" noChangeArrowheads="1"/>
          </p:cNvSpPr>
          <p:nvPr>
            <p:ph type="title" idx="4294967295"/>
          </p:nvPr>
        </p:nvSpPr>
        <p:spPr>
          <a:xfrm>
            <a:off x="489173" y="568866"/>
            <a:ext cx="8644193" cy="431800"/>
          </a:xfrm>
          <a:prstGeom prst="rect">
            <a:avLst/>
          </a:prstGeom>
        </p:spPr>
        <p:txBody>
          <a:bodyPr/>
          <a:lstStyle/>
          <a:p>
            <a:pPr eaLnBrk="1" hangingPunct="1"/>
            <a:r>
              <a:rPr lang="en-GB" altLang="en-US" sz="2800" b="1" i="1">
                <a:solidFill>
                  <a:srgbClr val="054B6B"/>
                </a:solidFill>
                <a:latin typeface="Arial"/>
              </a:rPr>
              <a:t>Level Crossing “race” condition</a:t>
            </a:r>
          </a:p>
        </p:txBody>
      </p:sp>
      <p:sp>
        <p:nvSpPr>
          <p:cNvPr id="11270" name="Rectangle 3"/>
          <p:cNvSpPr>
            <a:spLocks noGrp="1" noChangeArrowheads="1"/>
          </p:cNvSpPr>
          <p:nvPr>
            <p:ph type="body" idx="4294967295"/>
          </p:nvPr>
        </p:nvSpPr>
        <p:spPr>
          <a:xfrm>
            <a:off x="489173" y="1149134"/>
            <a:ext cx="5911626" cy="3215466"/>
          </a:xfrm>
          <a:prstGeom prst="rect">
            <a:avLst/>
          </a:prstGeom>
        </p:spPr>
        <p:txBody>
          <a:bodyPr/>
          <a:lstStyle/>
          <a:p>
            <a:pPr marL="0" indent="0" eaLnBrk="1" hangingPunct="1">
              <a:buNone/>
            </a:pPr>
            <a:r>
              <a:rPr lang="en-GB" altLang="en-US" sz="1200" b="1">
                <a:solidFill>
                  <a:srgbClr val="054B6B"/>
                </a:solidFill>
                <a:latin typeface="Arial"/>
                <a:ea typeface="+mj-ea"/>
                <a:cs typeface="+mj-cs"/>
              </a:rPr>
              <a:t>Background</a:t>
            </a:r>
          </a:p>
          <a:p>
            <a:pPr marL="0" indent="0">
              <a:buNone/>
            </a:pPr>
            <a:r>
              <a:rPr lang="en-GB" altLang="en-US" sz="1200">
                <a:solidFill>
                  <a:srgbClr val="054B6B"/>
                </a:solidFill>
                <a:ea typeface="+mj-ea"/>
                <a:cs typeface="+mj-cs"/>
              </a:rPr>
              <a:t>A dis-engageable Auto Signal protecting an AHB (with local relay controls) in an SSI area experienced a ”race” condition affecting its operation. The signal was non-route setting; it had no interlocking function and no route lights on the VSCS (MCS). The AHB had Stopping and Non-stopping controls.</a:t>
            </a:r>
          </a:p>
          <a:p>
            <a:pPr marL="0" indent="0">
              <a:buNone/>
            </a:pPr>
            <a:r>
              <a:rPr lang="en-GB" altLang="en-US" sz="1200">
                <a:solidFill>
                  <a:srgbClr val="054B6B"/>
                </a:solidFill>
                <a:ea typeface="+mj-ea"/>
                <a:cs typeface="+mj-cs"/>
              </a:rPr>
              <a:t>With the signal showing a red aspect, the signaller took it out of auto working and applied a reminder device. The arrival of the next train caused the signal to clear and it appeared to continue to behave as an auto. The signaller found it could only be reliably maintained at danger by replacing manually (‘pulling the button’).</a:t>
            </a:r>
          </a:p>
          <a:p>
            <a:pPr marL="0" indent="0">
              <a:buNone/>
            </a:pPr>
            <a:r>
              <a:rPr lang="en-GB" altLang="en-US" sz="1200">
                <a:solidFill>
                  <a:srgbClr val="054B6B"/>
                </a:solidFill>
                <a:ea typeface="+mj-ea"/>
                <a:cs typeface="+mj-cs"/>
              </a:rPr>
              <a:t>Suspicion first fell on the operation of the reminder device in the MCS but this was quickly disproved. A simulation of the sequence of events described by the signaller was able to replicate the condition.</a:t>
            </a:r>
          </a:p>
          <a:p>
            <a:pPr marL="0" indent="0">
              <a:buNone/>
            </a:pPr>
            <a:r>
              <a:rPr lang="en-GB" altLang="en-US" sz="1200">
                <a:solidFill>
                  <a:srgbClr val="054B6B"/>
                </a:solidFill>
                <a:ea typeface="+mj-ea"/>
                <a:cs typeface="+mj-cs"/>
              </a:rPr>
              <a:t>An error in the design of the signal controls was identified – there was a “race condition” between the track-repeat/crossing relays and the SSI which prevented the signal stick function disengaging. The situation did not occur for every train, but the probability of failure was high.</a:t>
            </a:r>
          </a:p>
          <a:p>
            <a:pPr marL="0" indent="0">
              <a:buNone/>
            </a:pPr>
            <a:endParaRPr lang="en-GB" altLang="en-US" sz="1200">
              <a:solidFill>
                <a:srgbClr val="054B6B"/>
              </a:solidFill>
              <a:latin typeface="Arial"/>
              <a:ea typeface="+mj-ea"/>
              <a:cs typeface="+mj-cs"/>
            </a:endParaRPr>
          </a:p>
          <a:p>
            <a:pPr marL="0" indent="0">
              <a:buNone/>
            </a:pPr>
            <a:endParaRPr lang="en-GB" altLang="en-US" sz="1200">
              <a:solidFill>
                <a:srgbClr val="FF0000"/>
              </a:solidFill>
              <a:latin typeface="Arial" charset="0"/>
            </a:endParaRPr>
          </a:p>
          <a:p>
            <a:pPr marL="0" indent="0">
              <a:buNone/>
            </a:pPr>
            <a:endParaRPr lang="en-GB" altLang="en-US" sz="1200">
              <a:solidFill>
                <a:srgbClr val="FF0000"/>
              </a:solidFill>
              <a:latin typeface="Arial" charset="0"/>
            </a:endParaRPr>
          </a:p>
          <a:p>
            <a:pPr eaLnBrk="1" hangingPunct="1"/>
            <a:endParaRPr lang="en-GB" altLang="en-US" sz="1200">
              <a:solidFill>
                <a:schemeClr val="tx2"/>
              </a:solidFill>
              <a:latin typeface="+mj-lt"/>
              <a:ea typeface="+mj-ea"/>
              <a:cs typeface="+mj-cs"/>
            </a:endParaRPr>
          </a:p>
        </p:txBody>
      </p:sp>
      <p:pic>
        <p:nvPicPr>
          <p:cNvPr id="8" name="Picture 1">
            <a:extLst>
              <a:ext uri="{FF2B5EF4-FFF2-40B4-BE49-F238E27FC236}">
                <a16:creationId xmlns:a16="http://schemas.microsoft.com/office/drawing/2014/main" id="{5DED25CB-9283-4799-9CDB-BFD2860AA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726" y="1149134"/>
            <a:ext cx="4360716" cy="327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D1FA7646-1E87-4B97-85A3-E05A022A042D}"/>
              </a:ext>
            </a:extLst>
          </p:cNvPr>
          <p:cNvSpPr txBox="1">
            <a:spLocks noChangeArrowheads="1"/>
          </p:cNvSpPr>
          <p:nvPr/>
        </p:nvSpPr>
        <p:spPr>
          <a:xfrm>
            <a:off x="489173" y="4556201"/>
            <a:ext cx="10603269" cy="1976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sz="1200">
                <a:solidFill>
                  <a:srgbClr val="054B6B"/>
                </a:solidFill>
              </a:rPr>
              <a:t>The SSI outputs ‘signal ready to clear’ to the crossing, receives a ‘GR energised’ input back when the regulation controls are satisfied, then clears the signal:</a:t>
            </a:r>
          </a:p>
          <a:p>
            <a:r>
              <a:rPr lang="en-GB" altLang="en-US" sz="1200">
                <a:solidFill>
                  <a:srgbClr val="054B6B"/>
                </a:solidFill>
              </a:rPr>
              <a:t>If the SSI registers the replacement track section occupied with the GR input still present (signal ‘Off’), the signal stick disengages correctly</a:t>
            </a:r>
          </a:p>
          <a:p>
            <a:r>
              <a:rPr lang="en-GB" altLang="en-US" sz="1200">
                <a:solidFill>
                  <a:srgbClr val="054B6B"/>
                </a:solidFill>
              </a:rPr>
              <a:t>If the SSI loses the GR input before it registers the replacement track section occupied, the signal will be replaced but the signal stick will not disengage and the signal behaves as if in auto mode, even when this has not been selected. NB: the replacement track section is included in the GR locally at the crossing</a:t>
            </a:r>
          </a:p>
          <a:p>
            <a:pPr marL="0" indent="0">
              <a:buFont typeface="Arial" panose="020B0604020202020204" pitchFamily="34" charset="0"/>
              <a:buNone/>
            </a:pPr>
            <a:r>
              <a:rPr lang="en-GB" altLang="en-US" sz="1200">
                <a:solidFill>
                  <a:srgbClr val="054B6B"/>
                </a:solidFill>
              </a:rPr>
              <a:t>The TFM allocation was unfavourable and in terms of timing, increased the probability of the fault condition occurring.</a:t>
            </a:r>
          </a:p>
          <a:p>
            <a:pPr marL="0" indent="0">
              <a:buFont typeface="Arial" panose="020B0604020202020204" pitchFamily="34" charset="0"/>
              <a:buNone/>
            </a:pPr>
            <a:r>
              <a:rPr lang="en-GB" altLang="en-US" sz="1200">
                <a:solidFill>
                  <a:srgbClr val="054B6B"/>
                </a:solidFill>
              </a:rPr>
              <a:t>The designers did not consider the prospect of a timing issue at this interface and did not conduct a timing analysis.</a:t>
            </a:r>
          </a:p>
          <a:p>
            <a:pPr marL="0" indent="0">
              <a:buFont typeface="Arial" panose="020B0604020202020204" pitchFamily="34" charset="0"/>
              <a:buNone/>
            </a:pPr>
            <a:endParaRPr lang="en-GB" altLang="en-US" sz="1200">
              <a:solidFill>
                <a:srgbClr val="FF0000"/>
              </a:solidFill>
              <a:latin typeface="Arial" charset="0"/>
            </a:endParaRPr>
          </a:p>
          <a:p>
            <a:endParaRPr lang="en-GB" altLang="en-US" sz="1200">
              <a:solidFill>
                <a:schemeClr val="tx2"/>
              </a:solidFill>
              <a:latin typeface="+mj-lt"/>
              <a:ea typeface="+mj-ea"/>
              <a:cs typeface="+mj-cs"/>
            </a:endParaRPr>
          </a:p>
        </p:txBody>
      </p:sp>
      <p:sp>
        <p:nvSpPr>
          <p:cNvPr id="2" name="Rectangle 1">
            <a:extLst>
              <a:ext uri="{FF2B5EF4-FFF2-40B4-BE49-F238E27FC236}">
                <a16:creationId xmlns:a16="http://schemas.microsoft.com/office/drawing/2014/main" id="{A8072010-AAA1-4963-9C7E-E9153C0F5E94}"/>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BE5915-8018-4421-845E-A41C94280015}" type="slidenum">
              <a:rPr kumimoji="0" lang="en-GB" altLang="en-US" sz="800" b="0" i="0" u="none" strike="noStrike" kern="1200" cap="none" spc="0" normalizeH="0" baseline="0" noProof="0">
                <a:ln>
                  <a:noFill/>
                </a:ln>
                <a:solidFill>
                  <a:srgbClr val="054B6B"/>
                </a:solidFill>
                <a:effectLst/>
                <a:uLnTx/>
                <a:uFillTx/>
                <a:latin typeface="Arial"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altLang="en-US" sz="800" b="0" i="0" u="none" strike="noStrike" kern="1200" cap="none" spc="0" normalizeH="0" baseline="0" noProof="0">
              <a:ln>
                <a:noFill/>
              </a:ln>
              <a:solidFill>
                <a:srgbClr val="054B6B"/>
              </a:solidFill>
              <a:effectLst/>
              <a:uLnTx/>
              <a:uFillTx/>
              <a:latin typeface="Arial" charset="0"/>
              <a:ea typeface="+mn-ea"/>
              <a:cs typeface="Arial" panose="020B0604020202020204" pitchFamily="34" charset="0"/>
            </a:endParaRPr>
          </a:p>
        </p:txBody>
      </p:sp>
      <p:sp>
        <p:nvSpPr>
          <p:cNvPr id="11267" name="Date Placeholder 4"/>
          <p:cNvSpPr>
            <a:spLocks noGrp="1"/>
          </p:cNvSpPr>
          <p:nvPr>
            <p:ph type="dt" sz="quarter" idx="4294967295"/>
          </p:nvPr>
        </p:nvSpPr>
        <p:spPr>
          <a:xfrm>
            <a:off x="10058400" y="6559550"/>
            <a:ext cx="21336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fld id="{1A69F6E7-6C68-4B3E-996F-D7FC29CFB942}" type="datetime5">
              <a:rPr kumimoji="0" lang="en-GB" altLang="en-US" sz="800" b="0" i="0" u="none" strike="noStrike" kern="1200" cap="none" spc="0" normalizeH="0" baseline="0" noProof="0">
                <a:ln>
                  <a:noFill/>
                </a:ln>
                <a:solidFill>
                  <a:srgbClr val="054B6B"/>
                </a:solidFill>
                <a:effectLst/>
                <a:uLnTx/>
                <a:uFillTx/>
                <a:latin typeface="Arial" charset="0"/>
                <a:ea typeface="+mn-ea"/>
                <a:cs typeface="+mn-cs"/>
              </a:rPr>
              <a:pPr marL="0" marR="0" lvl="0" indent="0" algn="l" defTabSz="914400" rtl="0" eaLnBrk="1" fontAlgn="base" latinLnBrk="0" hangingPunct="1">
                <a:lnSpc>
                  <a:spcPct val="100000"/>
                </a:lnSpc>
                <a:spcBef>
                  <a:spcPts val="0"/>
                </a:spcBef>
                <a:spcAft>
                  <a:spcPct val="0"/>
                </a:spcAft>
                <a:buClrTx/>
                <a:buSzTx/>
                <a:buFontTx/>
                <a:buNone/>
                <a:tabLst/>
                <a:defRPr/>
              </a:pPr>
              <a:t>5-Jan-21</a:t>
            </a:fld>
            <a:endParaRPr kumimoji="0" lang="en-GB" altLang="en-US" sz="800" b="0" i="0" u="none" strike="noStrike" kern="1200" cap="none" spc="0" normalizeH="0" baseline="0" noProof="0">
              <a:ln>
                <a:noFill/>
              </a:ln>
              <a:solidFill>
                <a:srgbClr val="054B6B"/>
              </a:solidFill>
              <a:effectLst/>
              <a:uLnTx/>
              <a:uFillTx/>
              <a:latin typeface="Arial" charset="0"/>
              <a:ea typeface="+mn-ea"/>
              <a:cs typeface="+mn-cs"/>
            </a:endParaRPr>
          </a:p>
        </p:txBody>
      </p:sp>
      <p:sp>
        <p:nvSpPr>
          <p:cNvPr id="11269" name="Rectangle 2"/>
          <p:cNvSpPr>
            <a:spLocks noGrp="1" noChangeArrowheads="1"/>
          </p:cNvSpPr>
          <p:nvPr>
            <p:ph type="title" idx="4294967295"/>
          </p:nvPr>
        </p:nvSpPr>
        <p:spPr>
          <a:xfrm>
            <a:off x="489173" y="568866"/>
            <a:ext cx="8644193" cy="431800"/>
          </a:xfrm>
          <a:prstGeom prst="rect">
            <a:avLst/>
          </a:prstGeom>
        </p:spPr>
        <p:txBody>
          <a:bodyPr/>
          <a:lstStyle/>
          <a:p>
            <a:pPr eaLnBrk="1" hangingPunct="1"/>
            <a:r>
              <a:rPr lang="en-GB" altLang="en-US" sz="2800" b="1" i="1">
                <a:solidFill>
                  <a:srgbClr val="054B6B"/>
                </a:solidFill>
                <a:latin typeface="Arial"/>
              </a:rPr>
              <a:t>Level Crossing “race” condition contd.</a:t>
            </a:r>
          </a:p>
        </p:txBody>
      </p:sp>
      <p:sp>
        <p:nvSpPr>
          <p:cNvPr id="2" name="Rectangle 1">
            <a:extLst>
              <a:ext uri="{FF2B5EF4-FFF2-40B4-BE49-F238E27FC236}">
                <a16:creationId xmlns:a16="http://schemas.microsoft.com/office/drawing/2014/main" id="{A8072010-AAA1-4963-9C7E-E9153C0F5E94}"/>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11" name="Rectangle 10">
            <a:extLst>
              <a:ext uri="{FF2B5EF4-FFF2-40B4-BE49-F238E27FC236}">
                <a16:creationId xmlns:a16="http://schemas.microsoft.com/office/drawing/2014/main" id="{3531A76E-E078-4139-A95F-0CC6E87200FB}"/>
              </a:ext>
            </a:extLst>
          </p:cNvPr>
          <p:cNvSpPr/>
          <p:nvPr/>
        </p:nvSpPr>
        <p:spPr>
          <a:xfrm>
            <a:off x="489172" y="1137589"/>
            <a:ext cx="4782071" cy="5401479"/>
          </a:xfrm>
          <a:prstGeom prst="rect">
            <a:avLst/>
          </a:prstGeom>
        </p:spPr>
        <p:txBody>
          <a:bodyPr wrap="square" lIns="91440" tIns="45720" rIns="91440" bIns="45720" anchor="t">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en-GB" altLang="en-US" sz="1200" b="1" i="0" u="none" strike="noStrike" kern="1200" cap="none" spc="0" normalizeH="0" baseline="0" noProof="0">
                <a:ln>
                  <a:noFill/>
                </a:ln>
                <a:solidFill>
                  <a:srgbClr val="054B6B"/>
                </a:solidFill>
                <a:effectLst/>
                <a:uLnTx/>
                <a:uFillTx/>
                <a:latin typeface="Arial"/>
                <a:ea typeface="+mn-ea"/>
                <a:cs typeface="+mn-cs"/>
              </a:rPr>
              <a:t>Key learning</a:t>
            </a:r>
          </a:p>
          <a:p>
            <a:pPr fontAlgn="base">
              <a:lnSpc>
                <a:spcPct val="90000"/>
              </a:lnSpc>
              <a:spcBef>
                <a:spcPts val="1000"/>
              </a:spcBef>
              <a:spcAft>
                <a:spcPct val="0"/>
              </a:spcAft>
              <a:defRPr/>
            </a:pPr>
            <a:r>
              <a:rPr lang="en-GB" altLang="en-US" sz="1200">
                <a:solidFill>
                  <a:srgbClr val="054B6B"/>
                </a:solidFill>
              </a:rPr>
              <a:t>Seemingly simple designs can contain ‘traps for the unwary’. The designers were on a learning curve for new technology and considered the SSI/RRI interface to be comparatively straightforward, so their focus was placed elsewhere. There was no capacity for critical thinking about the simpler aspects of the scheme. </a:t>
            </a:r>
          </a:p>
          <a:p>
            <a:pPr lvl="0" fontAlgn="base">
              <a:lnSpc>
                <a:spcPct val="90000"/>
              </a:lnSpc>
              <a:spcBef>
                <a:spcPts val="1000"/>
              </a:spcBef>
              <a:spcAft>
                <a:spcPct val="0"/>
              </a:spcAft>
              <a:defRPr/>
            </a:pPr>
            <a:r>
              <a:rPr lang="en-GB" altLang="en-US" sz="1200">
                <a:solidFill>
                  <a:srgbClr val="054B6B"/>
                </a:solidFill>
              </a:rPr>
              <a:t>Designers and checkers should not be distracted by novelty and complexity to the extent that the more conventional features do not receive rigorous scrutiny. </a:t>
            </a:r>
          </a:p>
          <a:p>
            <a:pPr lvl="0" fontAlgn="base">
              <a:lnSpc>
                <a:spcPct val="90000"/>
              </a:lnSpc>
              <a:spcBef>
                <a:spcPts val="1000"/>
              </a:spcBef>
              <a:spcAft>
                <a:spcPct val="0"/>
              </a:spcAft>
              <a:defRPr/>
            </a:pPr>
            <a:r>
              <a:rPr lang="en-GB" altLang="en-US" sz="1200">
                <a:solidFill>
                  <a:srgbClr val="054B6B"/>
                </a:solidFill>
              </a:rPr>
              <a:t>On relay and SSI interfaces, designers should give timing issues due consideration.</a:t>
            </a:r>
          </a:p>
          <a:p>
            <a:pPr lvl="0" fontAlgn="base">
              <a:lnSpc>
                <a:spcPct val="90000"/>
              </a:lnSpc>
              <a:spcBef>
                <a:spcPts val="1000"/>
              </a:spcBef>
              <a:spcAft>
                <a:spcPct val="0"/>
              </a:spcAft>
              <a:defRPr/>
            </a:pPr>
            <a:r>
              <a:rPr lang="en-GB" altLang="en-US" sz="1200">
                <a:solidFill>
                  <a:srgbClr val="054B6B"/>
                </a:solidFill>
              </a:rPr>
              <a:t>NR/L2/SIG/30014/F210 The Verification &amp; Validation of Electronic Interlockings, gives Testers guidance on interlocking interfaces:</a:t>
            </a:r>
          </a:p>
          <a:p>
            <a:pPr lvl="0" fontAlgn="base">
              <a:lnSpc>
                <a:spcPct val="90000"/>
              </a:lnSpc>
              <a:spcBef>
                <a:spcPts val="1000"/>
              </a:spcBef>
              <a:spcAft>
                <a:spcPct val="0"/>
              </a:spcAft>
              <a:defRPr/>
            </a:pPr>
            <a:r>
              <a:rPr lang="en-GB" altLang="en-US" sz="1200">
                <a:solidFill>
                  <a:srgbClr val="054B6B"/>
                </a:solidFill>
              </a:rPr>
              <a:t> “</a:t>
            </a:r>
            <a:r>
              <a:rPr lang="en-GB" altLang="en-US" sz="1200" i="1">
                <a:solidFill>
                  <a:srgbClr val="054B6B"/>
                </a:solidFill>
              </a:rPr>
              <a:t>One specific case relates to track circuit equipment and is sometimes known as Tollerton Controls. Other interface situations shall be given careful consideration”.</a:t>
            </a:r>
          </a:p>
          <a:p>
            <a:pPr lvl="0" fontAlgn="base">
              <a:lnSpc>
                <a:spcPct val="90000"/>
              </a:lnSpc>
              <a:spcBef>
                <a:spcPts val="1000"/>
              </a:spcBef>
              <a:spcAft>
                <a:spcPct val="0"/>
              </a:spcAft>
              <a:defRPr/>
            </a:pPr>
            <a:r>
              <a:rPr lang="en-GB" sz="1200">
                <a:solidFill>
                  <a:srgbClr val="054B6B"/>
                </a:solidFill>
              </a:rPr>
              <a:t>Some timing issues are covered in the various chapters of SSI8003 SSI applications manual and associated DIS papers.</a:t>
            </a:r>
          </a:p>
          <a:p>
            <a:pPr lvl="0" fontAlgn="base">
              <a:lnSpc>
                <a:spcPct val="90000"/>
              </a:lnSpc>
              <a:spcBef>
                <a:spcPts val="1000"/>
              </a:spcBef>
              <a:spcAft>
                <a:spcPct val="0"/>
              </a:spcAft>
              <a:defRPr/>
            </a:pPr>
            <a:r>
              <a:rPr lang="en-GB" altLang="en-US" sz="1200">
                <a:solidFill>
                  <a:srgbClr val="054B6B"/>
                </a:solidFill>
              </a:rPr>
              <a:t>Whilst Tollerton is generally well documented and understood, other areas are not and require specific analysis.</a:t>
            </a:r>
            <a:endParaRPr kumimoji="0" lang="en-GB" altLang="en-US" sz="1200" u="none" strike="noStrike" kern="1200" cap="none" spc="0" normalizeH="0" baseline="0" noProof="0">
              <a:ln>
                <a:noFill/>
              </a:ln>
              <a:solidFill>
                <a:srgbClr val="054B6B"/>
              </a:solidFill>
              <a:effectLst/>
              <a:uLnTx/>
              <a:uFillTx/>
              <a:latin typeface="Arial"/>
              <a:ea typeface="+mn-ea"/>
              <a:cs typeface="+mn-cs"/>
            </a:endParaRPr>
          </a:p>
          <a:p>
            <a:pPr fontAlgn="base">
              <a:lnSpc>
                <a:spcPct val="90000"/>
              </a:lnSpc>
              <a:spcBef>
                <a:spcPts val="1000"/>
              </a:spcBef>
              <a:spcAft>
                <a:spcPct val="0"/>
              </a:spcAft>
              <a:defRPr/>
            </a:pPr>
            <a:r>
              <a:rPr lang="en-GB" altLang="en-US" sz="1200">
                <a:solidFill>
                  <a:srgbClr val="054B6B"/>
                </a:solidFill>
              </a:rPr>
              <a:t>The possibility of timing issues between all SSI and relay-based interface controls should be reinforced to the Design and Testing communities.</a:t>
            </a:r>
            <a:r>
              <a:rPr lang="en-GB" sz="1200">
                <a:solidFill>
                  <a:srgbClr val="054B6B"/>
                </a:solidFill>
              </a:rPr>
              <a:t> </a:t>
            </a:r>
          </a:p>
          <a:p>
            <a:pPr lvl="0" fontAlgn="base">
              <a:lnSpc>
                <a:spcPct val="90000"/>
              </a:lnSpc>
              <a:spcBef>
                <a:spcPts val="1000"/>
              </a:spcBef>
              <a:spcAft>
                <a:spcPct val="0"/>
              </a:spcAft>
              <a:defRPr/>
            </a:pPr>
            <a:endParaRPr kumimoji="0" lang="en-GB" altLang="en-US" sz="1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2" name="Content Placeholder 10">
            <a:extLst>
              <a:ext uri="{FF2B5EF4-FFF2-40B4-BE49-F238E27FC236}">
                <a16:creationId xmlns:a16="http://schemas.microsoft.com/office/drawing/2014/main" id="{6B59A66F-9F6F-4531-917F-87A7CA377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41" t="11956" r="19377" b="3127"/>
          <a:stretch/>
        </p:blipFill>
        <p:spPr>
          <a:xfrm>
            <a:off x="5679018" y="1137589"/>
            <a:ext cx="5509219" cy="3909756"/>
          </a:xfrm>
          <a:prstGeom prst="rect">
            <a:avLst/>
          </a:prstGeom>
        </p:spPr>
      </p:pic>
    </p:spTree>
    <p:extLst>
      <p:ext uri="{BB962C8B-B14F-4D97-AF65-F5344CB8AC3E}">
        <p14:creationId xmlns:p14="http://schemas.microsoft.com/office/powerpoint/2010/main" val="1662538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6"/>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1FC098CA-AC0E-4059-B4F8-AFA4EFDD5A09}" type="slidenum">
              <a:rPr lang="en-GB" altLang="en-US" sz="800">
                <a:solidFill>
                  <a:srgbClr val="054B6B"/>
                </a:solidFill>
              </a:rPr>
              <a:pPr fontAlgn="base">
                <a:spcBef>
                  <a:spcPct val="0"/>
                </a:spcBef>
                <a:spcAft>
                  <a:spcPct val="0"/>
                </a:spcAft>
              </a:pPr>
              <a:t>5</a:t>
            </a:fld>
            <a:endParaRPr lang="en-GB" altLang="en-US" sz="800">
              <a:solidFill>
                <a:srgbClr val="054B6B"/>
              </a:solidFill>
            </a:endParaRPr>
          </a:p>
        </p:txBody>
      </p:sp>
      <p:sp>
        <p:nvSpPr>
          <p:cNvPr id="14339" name="Date Placeholder 5"/>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795EF7E9-4AD1-4BFE-9FE1-B4BA3411A7EA}" type="datetime5">
              <a:rPr lang="en-GB" altLang="en-US" sz="800">
                <a:solidFill>
                  <a:srgbClr val="054B6B"/>
                </a:solidFill>
              </a:rPr>
              <a:pPr fontAlgn="base">
                <a:spcAft>
                  <a:spcPct val="0"/>
                </a:spcAft>
              </a:pPr>
              <a:t>5-Jan-21</a:t>
            </a:fld>
            <a:endParaRPr lang="en-GB" altLang="en-US" sz="800">
              <a:solidFill>
                <a:srgbClr val="054B6B"/>
              </a:solidFill>
            </a:endParaRPr>
          </a:p>
        </p:txBody>
      </p:sp>
      <p:sp>
        <p:nvSpPr>
          <p:cNvPr id="14341" name="Rectangle 2"/>
          <p:cNvSpPr>
            <a:spLocks noGrp="1" noChangeArrowheads="1"/>
          </p:cNvSpPr>
          <p:nvPr>
            <p:ph type="title" idx="4294967295"/>
          </p:nvPr>
        </p:nvSpPr>
        <p:spPr>
          <a:xfrm>
            <a:off x="689675" y="746714"/>
            <a:ext cx="9464978" cy="431800"/>
          </a:xfrm>
          <a:prstGeom prst="rect">
            <a:avLst/>
          </a:prstGeom>
        </p:spPr>
        <p:txBody>
          <a:bodyPr/>
          <a:lstStyle/>
          <a:p>
            <a:r>
              <a:rPr lang="en-GB" altLang="en-US" sz="2800" b="1" i="1">
                <a:solidFill>
                  <a:srgbClr val="054B6B"/>
                </a:solidFill>
              </a:rPr>
              <a:t>Camaster 32 terminations</a:t>
            </a:r>
            <a:endParaRPr lang="en-GB" altLang="en-US" sz="2800" b="1" i="1">
              <a:solidFill>
                <a:srgbClr val="054B6B"/>
              </a:solidFill>
              <a:latin typeface="Arial"/>
            </a:endParaRPr>
          </a:p>
        </p:txBody>
      </p:sp>
      <p:sp>
        <p:nvSpPr>
          <p:cNvPr id="14342" name="Rectangle 3"/>
          <p:cNvSpPr>
            <a:spLocks noGrp="1" noChangeArrowheads="1"/>
          </p:cNvSpPr>
          <p:nvPr>
            <p:ph type="body" sz="half" idx="4294967295"/>
          </p:nvPr>
        </p:nvSpPr>
        <p:spPr>
          <a:xfrm>
            <a:off x="6474542" y="1492837"/>
            <a:ext cx="4504911" cy="3152315"/>
          </a:xfrm>
          <a:prstGeom prst="rect">
            <a:avLst/>
          </a:prstGeom>
        </p:spPr>
        <p:txBody>
          <a:bodyPr/>
          <a:lstStyle/>
          <a:p>
            <a:pPr marL="0" indent="0" eaLnBrk="1" hangingPunct="1">
              <a:buNone/>
            </a:pPr>
            <a:r>
              <a:rPr lang="en-GB" altLang="en-US" sz="1200" b="1">
                <a:solidFill>
                  <a:schemeClr val="tx2"/>
                </a:solidFill>
              </a:rPr>
              <a:t>Background</a:t>
            </a:r>
          </a:p>
          <a:p>
            <a:pPr marL="0" indent="0">
              <a:buNone/>
            </a:pPr>
            <a:r>
              <a:rPr lang="en-GB" altLang="en-US" sz="1200">
                <a:solidFill>
                  <a:schemeClr val="tx2"/>
                </a:solidFill>
                <a:ea typeface="+mj-ea"/>
                <a:cs typeface="+mj-cs"/>
              </a:rPr>
              <a:t>Some recent incidents have led to the need to highlight some issues with Bussman Camaster CM32F fuseholders, and to clarify the requirements for those projects where these fuseholders are installed. Walkouts carried out as part of pre and post commissioning checks have identified loose terminations on new projects. A trend has also been identified following a number of post-commissioning service affecting failures where the cause has been directly attributed to Camaster 32 fuseholders.</a:t>
            </a:r>
          </a:p>
          <a:p>
            <a:pPr marL="0" indent="0">
              <a:buNone/>
            </a:pPr>
            <a:r>
              <a:rPr lang="en-GB" altLang="en-US" sz="1200">
                <a:solidFill>
                  <a:schemeClr val="tx2"/>
                </a:solidFill>
                <a:ea typeface="+mj-ea"/>
                <a:cs typeface="+mj-cs"/>
              </a:rPr>
              <a:t>When the screw terminal is fully undone to accommodate a conductor wire, there is a possibility that the U-clamp has not moved sufficiently to accommodate the conductor, which could lead to the </a:t>
            </a:r>
            <a:r>
              <a:rPr lang="en-GB" altLang="en-US" sz="1200">
                <a:solidFill>
                  <a:schemeClr val="tx2"/>
                </a:solidFill>
              </a:rPr>
              <a:t>conductor</a:t>
            </a:r>
            <a:r>
              <a:rPr lang="en-GB" altLang="en-US" sz="1200">
                <a:solidFill>
                  <a:schemeClr val="tx2"/>
                </a:solidFill>
                <a:ea typeface="+mj-ea"/>
                <a:cs typeface="+mj-cs"/>
              </a:rPr>
              <a:t> being installed behind the clamp or catch on the U-clamp itself. As the screw is tightened, the installer could believe the wire is correctly installed, which may not actually be the case.</a:t>
            </a:r>
            <a:endParaRPr lang="en-GB" altLang="en-US" sz="1200" b="1">
              <a:solidFill>
                <a:schemeClr val="tx2"/>
              </a:solidFill>
            </a:endParaRPr>
          </a:p>
          <a:p>
            <a:pPr marL="0" indent="0" eaLnBrk="1" hangingPunct="1">
              <a:buNone/>
            </a:pPr>
            <a:endParaRPr lang="en-GB" altLang="en-US" sz="1200">
              <a:solidFill>
                <a:schemeClr val="tx2"/>
              </a:solidFill>
              <a:latin typeface="+mj-lt"/>
              <a:ea typeface="+mj-ea"/>
              <a:cs typeface="+mj-cs"/>
            </a:endParaRPr>
          </a:p>
        </p:txBody>
      </p:sp>
      <p:pic>
        <p:nvPicPr>
          <p:cNvPr id="4" name="Picture 3">
            <a:extLst>
              <a:ext uri="{FF2B5EF4-FFF2-40B4-BE49-F238E27FC236}">
                <a16:creationId xmlns:a16="http://schemas.microsoft.com/office/drawing/2014/main" id="{03FC5BEC-CA09-41B4-BC6F-BA5D27CC4677}"/>
              </a:ext>
            </a:extLst>
          </p:cNvPr>
          <p:cNvPicPr>
            <a:picLocks noChangeAspect="1"/>
          </p:cNvPicPr>
          <p:nvPr/>
        </p:nvPicPr>
        <p:blipFill rotWithShape="1">
          <a:blip r:embed="rId2"/>
          <a:srcRect t="8772" r="50000"/>
          <a:stretch/>
        </p:blipFill>
        <p:spPr>
          <a:xfrm>
            <a:off x="617485" y="1492837"/>
            <a:ext cx="2915446" cy="2909969"/>
          </a:xfrm>
          <a:prstGeom prst="rect">
            <a:avLst/>
          </a:prstGeom>
        </p:spPr>
      </p:pic>
      <p:pic>
        <p:nvPicPr>
          <p:cNvPr id="5" name="Picture 4">
            <a:extLst>
              <a:ext uri="{FF2B5EF4-FFF2-40B4-BE49-F238E27FC236}">
                <a16:creationId xmlns:a16="http://schemas.microsoft.com/office/drawing/2014/main" id="{A328E157-35C6-4C9B-B69B-12751271A2E7}"/>
              </a:ext>
            </a:extLst>
          </p:cNvPr>
          <p:cNvPicPr>
            <a:picLocks noChangeAspect="1"/>
          </p:cNvPicPr>
          <p:nvPr/>
        </p:nvPicPr>
        <p:blipFill rotWithShape="1">
          <a:blip r:embed="rId2"/>
          <a:srcRect l="49496"/>
          <a:stretch/>
        </p:blipFill>
        <p:spPr>
          <a:xfrm>
            <a:off x="3660490" y="1492837"/>
            <a:ext cx="2686494" cy="2909969"/>
          </a:xfrm>
          <a:prstGeom prst="rect">
            <a:avLst/>
          </a:prstGeom>
        </p:spPr>
      </p:pic>
      <p:sp>
        <p:nvSpPr>
          <p:cNvPr id="6" name="Rectangle 5">
            <a:extLst>
              <a:ext uri="{FF2B5EF4-FFF2-40B4-BE49-F238E27FC236}">
                <a16:creationId xmlns:a16="http://schemas.microsoft.com/office/drawing/2014/main" id="{75394CD5-173A-4ED8-9DE3-99A86404DFDF}"/>
              </a:ext>
            </a:extLst>
          </p:cNvPr>
          <p:cNvSpPr/>
          <p:nvPr/>
        </p:nvSpPr>
        <p:spPr>
          <a:xfrm>
            <a:off x="689675" y="4693966"/>
            <a:ext cx="10289779" cy="1384995"/>
          </a:xfrm>
          <a:prstGeom prst="rect">
            <a:avLst/>
          </a:prstGeom>
        </p:spPr>
        <p:txBody>
          <a:bodyPr wrap="square">
            <a:spAutoFit/>
          </a:bodyPr>
          <a:lstStyle/>
          <a:p>
            <a:r>
              <a:rPr lang="en-GB" sz="1200">
                <a:solidFill>
                  <a:schemeClr val="tx2"/>
                </a:solidFill>
                <a:ea typeface="+mj-ea"/>
                <a:cs typeface="+mj-cs"/>
              </a:rPr>
              <a:t>The screw terminal must be fully undone to open the cable entry fully, and when terminating the wire pressure should be applied on the screw head to provide a sufficient opening on the U-clamp to allow the conductor to pass through freely.</a:t>
            </a:r>
          </a:p>
          <a:p>
            <a:r>
              <a:rPr lang="en-GB" sz="1200">
                <a:solidFill>
                  <a:schemeClr val="tx2"/>
                </a:solidFill>
                <a:ea typeface="+mj-ea"/>
                <a:cs typeface="+mj-cs"/>
              </a:rPr>
              <a:t>Note the screw is not captive, care should be taken by technicians carrying out installation work.</a:t>
            </a:r>
          </a:p>
          <a:p>
            <a:r>
              <a:rPr lang="en-GB" sz="1200">
                <a:solidFill>
                  <a:schemeClr val="tx2"/>
                </a:solidFill>
                <a:ea typeface="+mj-ea"/>
                <a:cs typeface="+mj-cs"/>
              </a:rPr>
              <a:t>Wire insulation should be stripped to 10mm, markings are provided on the rear of the CM32F for guidance. Crimping of wires is not required. </a:t>
            </a:r>
          </a:p>
          <a:p>
            <a:r>
              <a:rPr lang="en-GB" sz="1200">
                <a:solidFill>
                  <a:schemeClr val="tx2"/>
                </a:solidFill>
                <a:ea typeface="+mj-ea"/>
                <a:cs typeface="+mj-cs"/>
              </a:rPr>
              <a:t>All installations should be checked by means of a pull test to check for security. </a:t>
            </a:r>
          </a:p>
          <a:p>
            <a:r>
              <a:rPr lang="en-GB" sz="1200">
                <a:solidFill>
                  <a:schemeClr val="tx2"/>
                </a:solidFill>
                <a:ea typeface="+mj-ea"/>
                <a:cs typeface="+mj-cs"/>
              </a:rPr>
              <a:t>In many cases, the CM32F is mounted very low in the location case which can make it difficult to terminate wires correctly. Furthermore, the proximity of the cable trunking can also make it harder to perform a pull test on the wiring in these instances.</a:t>
            </a:r>
          </a:p>
        </p:txBody>
      </p:sp>
    </p:spTree>
    <p:extLst>
      <p:ext uri="{BB962C8B-B14F-4D97-AF65-F5344CB8AC3E}">
        <p14:creationId xmlns:p14="http://schemas.microsoft.com/office/powerpoint/2010/main" val="1842880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6"/>
          <p:cNvSpPr>
            <a:spLocks noGrp="1"/>
          </p:cNvSpPr>
          <p:nvPr>
            <p:ph type="sldNum" sz="quarter" idx="15"/>
          </p:nvPr>
        </p:nvSpPr>
        <p:spPr>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Bef>
                <a:spcPct val="0"/>
              </a:spcBef>
              <a:spcAft>
                <a:spcPct val="0"/>
              </a:spcAft>
            </a:pPr>
            <a:fld id="{1FC098CA-AC0E-4059-B4F8-AFA4EFDD5A09}" type="slidenum">
              <a:rPr lang="en-GB" altLang="en-US" sz="800">
                <a:solidFill>
                  <a:srgbClr val="054B6B"/>
                </a:solidFill>
              </a:rPr>
              <a:pPr fontAlgn="base">
                <a:spcBef>
                  <a:spcPct val="0"/>
                </a:spcBef>
                <a:spcAft>
                  <a:spcPct val="0"/>
                </a:spcAft>
              </a:pPr>
              <a:t>6</a:t>
            </a:fld>
            <a:endParaRPr lang="en-GB" altLang="en-US" sz="800">
              <a:solidFill>
                <a:srgbClr val="054B6B"/>
              </a:solidFill>
            </a:endParaRPr>
          </a:p>
        </p:txBody>
      </p:sp>
      <p:sp>
        <p:nvSpPr>
          <p:cNvPr id="14339" name="Date Placeholder 5"/>
          <p:cNvSpPr>
            <a:spLocks noGrp="1"/>
          </p:cNvSpPr>
          <p:nvPr>
            <p:ph type="dt" sz="quarter" idx="4294967295"/>
          </p:nvPr>
        </p:nvSpPr>
        <p:spPr>
          <a:xfrm>
            <a:off x="9347200" y="6559550"/>
            <a:ext cx="2844800" cy="179388"/>
          </a:xfrm>
          <a:prstGeom prst="rect">
            <a:avLst/>
          </a:prstGeom>
          <a:noFill/>
        </p:spPr>
        <p:txBody>
          <a:bodyPr/>
          <a:lstStyle>
            <a:lvl1pPr>
              <a:defRPr sz="1100">
                <a:solidFill>
                  <a:schemeClr val="tx2"/>
                </a:solidFill>
                <a:latin typeface="Arial" charset="0"/>
              </a:defRPr>
            </a:lvl1pPr>
            <a:lvl2pPr marL="742950" indent="-285750">
              <a:defRPr sz="1100">
                <a:solidFill>
                  <a:schemeClr val="tx2"/>
                </a:solidFill>
                <a:latin typeface="Arial" charset="0"/>
              </a:defRPr>
            </a:lvl2pPr>
            <a:lvl3pPr marL="1143000" indent="-228600">
              <a:defRPr sz="1100">
                <a:solidFill>
                  <a:schemeClr val="tx2"/>
                </a:solidFill>
                <a:latin typeface="Arial" charset="0"/>
              </a:defRPr>
            </a:lvl3pPr>
            <a:lvl4pPr marL="1600200" indent="-228600">
              <a:defRPr sz="1100">
                <a:solidFill>
                  <a:schemeClr val="tx2"/>
                </a:solidFill>
                <a:latin typeface="Arial" charset="0"/>
              </a:defRPr>
            </a:lvl4pPr>
            <a:lvl5pPr marL="2057400" indent="-228600">
              <a:defRPr sz="1100">
                <a:solidFill>
                  <a:schemeClr val="tx2"/>
                </a:solidFill>
                <a:latin typeface="Arial" charset="0"/>
              </a:defRPr>
            </a:lvl5pPr>
            <a:lvl6pPr marL="2514600" indent="-228600" eaLnBrk="0" fontAlgn="base" hangingPunct="0">
              <a:spcBef>
                <a:spcPct val="0"/>
              </a:spcBef>
              <a:spcAft>
                <a:spcPct val="0"/>
              </a:spcAft>
              <a:defRPr sz="1100">
                <a:solidFill>
                  <a:schemeClr val="tx2"/>
                </a:solidFill>
                <a:latin typeface="Arial" charset="0"/>
              </a:defRPr>
            </a:lvl6pPr>
            <a:lvl7pPr marL="2971800" indent="-228600" eaLnBrk="0" fontAlgn="base" hangingPunct="0">
              <a:spcBef>
                <a:spcPct val="0"/>
              </a:spcBef>
              <a:spcAft>
                <a:spcPct val="0"/>
              </a:spcAft>
              <a:defRPr sz="1100">
                <a:solidFill>
                  <a:schemeClr val="tx2"/>
                </a:solidFill>
                <a:latin typeface="Arial" charset="0"/>
              </a:defRPr>
            </a:lvl7pPr>
            <a:lvl8pPr marL="3429000" indent="-228600" eaLnBrk="0" fontAlgn="base" hangingPunct="0">
              <a:spcBef>
                <a:spcPct val="0"/>
              </a:spcBef>
              <a:spcAft>
                <a:spcPct val="0"/>
              </a:spcAft>
              <a:defRPr sz="1100">
                <a:solidFill>
                  <a:schemeClr val="tx2"/>
                </a:solidFill>
                <a:latin typeface="Arial" charset="0"/>
              </a:defRPr>
            </a:lvl8pPr>
            <a:lvl9pPr marL="3886200" indent="-228600" eaLnBrk="0" fontAlgn="base" hangingPunct="0">
              <a:spcBef>
                <a:spcPct val="0"/>
              </a:spcBef>
              <a:spcAft>
                <a:spcPct val="0"/>
              </a:spcAft>
              <a:defRPr sz="1100">
                <a:solidFill>
                  <a:schemeClr val="tx2"/>
                </a:solidFill>
                <a:latin typeface="Arial" charset="0"/>
              </a:defRPr>
            </a:lvl9pPr>
          </a:lstStyle>
          <a:p>
            <a:pPr fontAlgn="base">
              <a:spcAft>
                <a:spcPct val="0"/>
              </a:spcAft>
            </a:pPr>
            <a:fld id="{795EF7E9-4AD1-4BFE-9FE1-B4BA3411A7EA}" type="datetime5">
              <a:rPr lang="en-GB" altLang="en-US" sz="800">
                <a:solidFill>
                  <a:srgbClr val="054B6B"/>
                </a:solidFill>
              </a:rPr>
              <a:pPr fontAlgn="base">
                <a:spcAft>
                  <a:spcPct val="0"/>
                </a:spcAft>
              </a:pPr>
              <a:t>5-Jan-21</a:t>
            </a:fld>
            <a:endParaRPr lang="en-GB" altLang="en-US" sz="800">
              <a:solidFill>
                <a:srgbClr val="054B6B"/>
              </a:solidFill>
            </a:endParaRPr>
          </a:p>
        </p:txBody>
      </p:sp>
      <p:sp>
        <p:nvSpPr>
          <p:cNvPr id="14341" name="Rectangle 2"/>
          <p:cNvSpPr>
            <a:spLocks noGrp="1" noChangeArrowheads="1"/>
          </p:cNvSpPr>
          <p:nvPr>
            <p:ph type="title" idx="4294967295"/>
          </p:nvPr>
        </p:nvSpPr>
        <p:spPr>
          <a:xfrm>
            <a:off x="689675" y="746714"/>
            <a:ext cx="9464978" cy="431800"/>
          </a:xfrm>
          <a:prstGeom prst="rect">
            <a:avLst/>
          </a:prstGeom>
        </p:spPr>
        <p:txBody>
          <a:bodyPr/>
          <a:lstStyle/>
          <a:p>
            <a:r>
              <a:rPr lang="en-GB" altLang="en-US" sz="2800" b="1" i="1">
                <a:solidFill>
                  <a:srgbClr val="054B6B"/>
                </a:solidFill>
              </a:rPr>
              <a:t>Camaster 32 terminations cont.</a:t>
            </a:r>
            <a:endParaRPr lang="en-GB" altLang="en-US" sz="2800" b="1" i="1">
              <a:solidFill>
                <a:srgbClr val="054B6B"/>
              </a:solidFill>
              <a:latin typeface="Arial"/>
            </a:endParaRPr>
          </a:p>
        </p:txBody>
      </p:sp>
      <p:sp>
        <p:nvSpPr>
          <p:cNvPr id="14342" name="Rectangle 3"/>
          <p:cNvSpPr>
            <a:spLocks noGrp="1" noChangeArrowheads="1"/>
          </p:cNvSpPr>
          <p:nvPr>
            <p:ph type="body" sz="half" idx="4294967295"/>
          </p:nvPr>
        </p:nvSpPr>
        <p:spPr>
          <a:xfrm>
            <a:off x="689675" y="1532942"/>
            <a:ext cx="6424999" cy="4999860"/>
          </a:xfrm>
          <a:prstGeom prst="rect">
            <a:avLst/>
          </a:prstGeom>
        </p:spPr>
        <p:txBody>
          <a:bodyPr/>
          <a:lstStyle/>
          <a:p>
            <a:pPr marL="0" indent="0">
              <a:buNone/>
            </a:pPr>
            <a:r>
              <a:rPr lang="en-GB" altLang="en-US" sz="1200" b="1">
                <a:solidFill>
                  <a:schemeClr val="tx2"/>
                </a:solidFill>
              </a:rPr>
              <a:t>Key Learning</a:t>
            </a:r>
          </a:p>
          <a:p>
            <a:pPr marL="0" indent="0">
              <a:buNone/>
            </a:pPr>
            <a:r>
              <a:rPr lang="en-GB" altLang="en-US" sz="1200">
                <a:solidFill>
                  <a:schemeClr val="tx2"/>
                </a:solidFill>
                <a:ea typeface="+mj-ea"/>
                <a:cs typeface="+mj-cs"/>
              </a:rPr>
              <a:t>Key learning differs for those specifying or using Camaster 32s:</a:t>
            </a:r>
          </a:p>
          <a:p>
            <a:pPr marL="0" indent="0">
              <a:buNone/>
            </a:pPr>
            <a:r>
              <a:rPr lang="en-GB" altLang="en-US" sz="1200" b="1">
                <a:solidFill>
                  <a:schemeClr val="tx2"/>
                </a:solidFill>
                <a:ea typeface="+mj-ea"/>
                <a:cs typeface="+mj-cs"/>
              </a:rPr>
              <a:t>Designers and location case builders:</a:t>
            </a:r>
          </a:p>
          <a:p>
            <a:pPr marL="0" indent="0">
              <a:buNone/>
            </a:pPr>
            <a:r>
              <a:rPr lang="en-GB" altLang="en-US" sz="1200">
                <a:solidFill>
                  <a:schemeClr val="tx2"/>
                </a:solidFill>
                <a:ea typeface="+mj-ea"/>
                <a:cs typeface="+mj-cs"/>
              </a:rPr>
              <a:t>Camaster position to be raised greater than 300mm from the location base and detailed on the location layout to achieve a better position for installation:</a:t>
            </a:r>
          </a:p>
          <a:p>
            <a:pPr marL="0" indent="0">
              <a:buNone/>
            </a:pPr>
            <a:r>
              <a:rPr lang="en-GB" altLang="en-US" sz="1200">
                <a:solidFill>
                  <a:schemeClr val="tx2"/>
                </a:solidFill>
                <a:ea typeface="+mj-ea"/>
                <a:cs typeface="+mj-cs"/>
              </a:rPr>
              <a:t>• The fuseholder shall be provided with a minimum gap of 70mm above and below to allow for sufficient space to terminate</a:t>
            </a:r>
          </a:p>
          <a:p>
            <a:pPr marL="0" indent="0">
              <a:buNone/>
            </a:pPr>
            <a:r>
              <a:rPr lang="en-GB" altLang="en-US" sz="1200">
                <a:solidFill>
                  <a:schemeClr val="tx2"/>
                </a:solidFill>
                <a:ea typeface="+mj-ea"/>
                <a:cs typeface="+mj-cs"/>
              </a:rPr>
              <a:t>• Minimum wire gauge of wire is 2.5mm</a:t>
            </a:r>
            <a:r>
              <a:rPr lang="en-GB" altLang="en-US" sz="1200" baseline="30000">
                <a:solidFill>
                  <a:schemeClr val="tx2"/>
                </a:solidFill>
                <a:ea typeface="+mj-ea"/>
                <a:cs typeface="+mj-cs"/>
              </a:rPr>
              <a:t>2</a:t>
            </a:r>
            <a:r>
              <a:rPr lang="en-GB" altLang="en-US" sz="1200">
                <a:solidFill>
                  <a:schemeClr val="tx2"/>
                </a:solidFill>
                <a:ea typeface="+mj-ea"/>
                <a:cs typeface="+mj-cs"/>
              </a:rPr>
              <a:t> </a:t>
            </a:r>
          </a:p>
          <a:p>
            <a:pPr marL="0" indent="0">
              <a:buNone/>
            </a:pPr>
            <a:r>
              <a:rPr lang="en-GB" altLang="en-US" sz="1200">
                <a:solidFill>
                  <a:schemeClr val="tx2"/>
                </a:solidFill>
                <a:ea typeface="+mj-ea"/>
                <a:cs typeface="+mj-cs"/>
              </a:rPr>
              <a:t>• Maximum wire gauge of wire is 16mm</a:t>
            </a:r>
            <a:r>
              <a:rPr lang="en-GB" altLang="en-US" sz="1200" baseline="30000">
                <a:solidFill>
                  <a:schemeClr val="tx2"/>
                </a:solidFill>
                <a:ea typeface="+mj-ea"/>
                <a:cs typeface="+mj-cs"/>
              </a:rPr>
              <a:t>2</a:t>
            </a:r>
            <a:r>
              <a:rPr lang="en-GB" altLang="en-US" sz="1200">
                <a:solidFill>
                  <a:schemeClr val="tx2"/>
                </a:solidFill>
                <a:ea typeface="+mj-ea"/>
                <a:cs typeface="+mj-cs"/>
              </a:rPr>
              <a:t> </a:t>
            </a:r>
            <a:endParaRPr lang="en-GB" altLang="en-US" sz="1200" b="1">
              <a:solidFill>
                <a:schemeClr val="tx2"/>
              </a:solidFill>
            </a:endParaRPr>
          </a:p>
          <a:p>
            <a:pPr marL="0" indent="0">
              <a:buNone/>
            </a:pPr>
            <a:r>
              <a:rPr lang="en-GB" altLang="en-US" sz="1200" b="1">
                <a:solidFill>
                  <a:schemeClr val="tx2"/>
                </a:solidFill>
                <a:latin typeface="+mj-lt"/>
                <a:ea typeface="+mj-ea"/>
                <a:cs typeface="+mj-cs"/>
              </a:rPr>
              <a:t>Installers</a:t>
            </a:r>
            <a:r>
              <a:rPr lang="en-GB" altLang="en-US" sz="1200">
                <a:solidFill>
                  <a:schemeClr val="tx2"/>
                </a:solidFill>
                <a:latin typeface="+mj-lt"/>
                <a:ea typeface="+mj-ea"/>
                <a:cs typeface="+mj-cs"/>
              </a:rPr>
              <a:t>:</a:t>
            </a:r>
          </a:p>
          <a:p>
            <a:pPr marL="0" indent="0">
              <a:buNone/>
            </a:pPr>
            <a:r>
              <a:rPr lang="en-GB" altLang="en-US" sz="1200">
                <a:solidFill>
                  <a:schemeClr val="tx2"/>
                </a:solidFill>
                <a:latin typeface="+mj-lt"/>
                <a:ea typeface="+mj-ea"/>
                <a:cs typeface="+mj-cs"/>
              </a:rPr>
              <a:t>Crimped terminations are not to be used:</a:t>
            </a:r>
          </a:p>
          <a:p>
            <a:pPr marL="0" indent="0">
              <a:buNone/>
            </a:pPr>
            <a:r>
              <a:rPr lang="en-GB" altLang="en-US" sz="1200">
                <a:solidFill>
                  <a:schemeClr val="tx2"/>
                </a:solidFill>
                <a:latin typeface="+mj-lt"/>
                <a:ea typeface="+mj-ea"/>
                <a:cs typeface="+mj-cs"/>
              </a:rPr>
              <a:t>• Strip 10mm insulation from the wire to allow the conductor to fully enter the tunnel</a:t>
            </a:r>
          </a:p>
          <a:p>
            <a:pPr marL="0" indent="0">
              <a:buNone/>
            </a:pPr>
            <a:r>
              <a:rPr lang="en-GB" altLang="en-US" sz="1200">
                <a:solidFill>
                  <a:schemeClr val="tx2"/>
                </a:solidFill>
                <a:latin typeface="+mj-lt"/>
                <a:ea typeface="+mj-ea"/>
                <a:cs typeface="+mj-cs"/>
              </a:rPr>
              <a:t>• Stranded wire shall be tightly twisted together to make sure all strands enter the tunnel</a:t>
            </a:r>
          </a:p>
          <a:p>
            <a:pPr marL="0" indent="0">
              <a:buNone/>
            </a:pPr>
            <a:r>
              <a:rPr lang="en-GB" altLang="en-US" sz="1200">
                <a:solidFill>
                  <a:schemeClr val="tx2"/>
                </a:solidFill>
                <a:latin typeface="+mj-lt"/>
                <a:ea typeface="+mj-ea"/>
                <a:cs typeface="+mj-cs"/>
              </a:rPr>
              <a:t>• Slacken off the screw to open up the pressure plate fully</a:t>
            </a:r>
          </a:p>
          <a:p>
            <a:pPr marL="0" indent="0">
              <a:buNone/>
            </a:pPr>
            <a:r>
              <a:rPr lang="en-GB" altLang="en-US" sz="1200">
                <a:solidFill>
                  <a:schemeClr val="tx2"/>
                </a:solidFill>
                <a:latin typeface="+mj-lt"/>
                <a:ea typeface="+mj-ea"/>
                <a:cs typeface="+mj-cs"/>
              </a:rPr>
              <a:t>• Whilst the wire is being inserted, firmly press the screw head inwards to ensure the clamp          plate remains open and cannot close up whilst the wire is inserted; this will allow the wire to locate into the correct position</a:t>
            </a:r>
          </a:p>
          <a:p>
            <a:pPr marL="0" indent="0">
              <a:buNone/>
            </a:pPr>
            <a:r>
              <a:rPr lang="en-GB" altLang="en-US" sz="1200">
                <a:solidFill>
                  <a:schemeClr val="tx2"/>
                </a:solidFill>
                <a:latin typeface="+mj-lt"/>
                <a:ea typeface="+mj-ea"/>
                <a:cs typeface="+mj-cs"/>
              </a:rPr>
              <a:t>• Tighten down the grub screw to close the pressure plate upon the wire</a:t>
            </a:r>
          </a:p>
          <a:p>
            <a:pPr marL="0" indent="0">
              <a:buNone/>
            </a:pPr>
            <a:r>
              <a:rPr lang="en-GB" altLang="en-US" sz="1200">
                <a:solidFill>
                  <a:schemeClr val="tx2"/>
                </a:solidFill>
                <a:latin typeface="+mj-lt"/>
                <a:ea typeface="+mj-ea"/>
                <a:cs typeface="+mj-cs"/>
              </a:rPr>
              <a:t>• Check that the conductor is gripped by performing a tug test</a:t>
            </a:r>
          </a:p>
        </p:txBody>
      </p:sp>
      <p:pic>
        <p:nvPicPr>
          <p:cNvPr id="8" name="Picture 7">
            <a:extLst>
              <a:ext uri="{FF2B5EF4-FFF2-40B4-BE49-F238E27FC236}">
                <a16:creationId xmlns:a16="http://schemas.microsoft.com/office/drawing/2014/main" id="{A6E34D4E-1C89-43F9-83C0-CC0B80ACC479}"/>
              </a:ext>
            </a:extLst>
          </p:cNvPr>
          <p:cNvPicPr>
            <a:picLocks noChangeAspect="1"/>
          </p:cNvPicPr>
          <p:nvPr/>
        </p:nvPicPr>
        <p:blipFill>
          <a:blip r:embed="rId2"/>
          <a:stretch>
            <a:fillRect/>
          </a:stretch>
        </p:blipFill>
        <p:spPr>
          <a:xfrm>
            <a:off x="7339263" y="1532941"/>
            <a:ext cx="3553327" cy="4703307"/>
          </a:xfrm>
          <a:prstGeom prst="rect">
            <a:avLst/>
          </a:prstGeom>
        </p:spPr>
      </p:pic>
    </p:spTree>
    <p:extLst>
      <p:ext uri="{BB962C8B-B14F-4D97-AF65-F5344CB8AC3E}">
        <p14:creationId xmlns:p14="http://schemas.microsoft.com/office/powerpoint/2010/main" val="1939353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F56C3B-3AD3-4FED-ADED-3CCC2BEB11D0}"/>
              </a:ext>
            </a:extLst>
          </p:cNvPr>
          <p:cNvSpPr>
            <a:spLocks noGrp="1"/>
          </p:cNvSpPr>
          <p:nvPr>
            <p:ph type="sldNum" sz="quarter" idx="15"/>
          </p:nvPr>
        </p:nvSpPr>
        <p:spPr/>
        <p:txBody>
          <a:bodyPr/>
          <a:lstStyle/>
          <a:p>
            <a:fld id="{229EAAAC-928A-40C1-AC39-D34FD1799CA9}" type="slidenum">
              <a:rPr lang="en-GB" smtClean="0"/>
              <a:pPr/>
              <a:t>7</a:t>
            </a:fld>
            <a:endParaRPr lang="en-GB"/>
          </a:p>
        </p:txBody>
      </p:sp>
      <p:sp>
        <p:nvSpPr>
          <p:cNvPr id="3" name="Rectangle 2">
            <a:extLst>
              <a:ext uri="{FF2B5EF4-FFF2-40B4-BE49-F238E27FC236}">
                <a16:creationId xmlns:a16="http://schemas.microsoft.com/office/drawing/2014/main" id="{734F01D5-8C28-472A-BDF6-2D33B5625B18}"/>
              </a:ext>
            </a:extLst>
          </p:cNvPr>
          <p:cNvSpPr txBox="1">
            <a:spLocks noChangeArrowheads="1"/>
          </p:cNvSpPr>
          <p:nvPr/>
        </p:nvSpPr>
        <p:spPr bwMode="auto">
          <a:xfrm>
            <a:off x="759790" y="470807"/>
            <a:ext cx="813555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a:solidFill>
                  <a:srgbClr val="054B6B"/>
                </a:solidFill>
                <a:latin typeface="Arial"/>
              </a:rPr>
              <a:t>Poor insulation on partially recovered cable</a:t>
            </a:r>
            <a:endParaRPr kumimoji="0" lang="en-GB" altLang="en-US" sz="2800" b="1" i="1" u="none" strike="noStrike" kern="1200" cap="none" spc="0" normalizeH="0" baseline="0" noProof="0">
              <a:ln>
                <a:noFill/>
              </a:ln>
              <a:solidFill>
                <a:srgbClr val="054B6B"/>
              </a:solidFill>
              <a:effectLst/>
              <a:uLnTx/>
              <a:uFillTx/>
              <a:latin typeface="Arial"/>
              <a:ea typeface="+mj-ea"/>
              <a:cs typeface="+mj-cs"/>
            </a:endParaRPr>
          </a:p>
        </p:txBody>
      </p:sp>
      <p:sp>
        <p:nvSpPr>
          <p:cNvPr id="5" name="Rectangle 3">
            <a:extLst>
              <a:ext uri="{FF2B5EF4-FFF2-40B4-BE49-F238E27FC236}">
                <a16:creationId xmlns:a16="http://schemas.microsoft.com/office/drawing/2014/main" id="{D9703BD6-9A9B-4F64-9ECC-A935B24274DA}"/>
              </a:ext>
            </a:extLst>
          </p:cNvPr>
          <p:cNvSpPr txBox="1">
            <a:spLocks noChangeArrowheads="1"/>
          </p:cNvSpPr>
          <p:nvPr/>
        </p:nvSpPr>
        <p:spPr bwMode="auto">
          <a:xfrm>
            <a:off x="4821382" y="1186892"/>
            <a:ext cx="6750729" cy="204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r>
              <a:rPr kumimoji="0" lang="en-GB" altLang="en-US" sz="1200" b="1" i="0" u="none" strike="noStrike" kern="1200" cap="none" spc="0" normalizeH="0" baseline="0" noProof="0" dirty="0">
                <a:ln>
                  <a:noFill/>
                </a:ln>
                <a:solidFill>
                  <a:srgbClr val="054B6B"/>
                </a:solidFill>
                <a:effectLst/>
                <a:uLnTx/>
                <a:uFillTx/>
                <a:latin typeface="Arial"/>
                <a:ea typeface="+mn-ea"/>
                <a:cs typeface="+mn-cs"/>
              </a:rPr>
              <a:t>Background</a:t>
            </a:r>
          </a:p>
          <a:p>
            <a:pPr eaLnBrk="1" hangingPunct="1">
              <a:buClr>
                <a:srgbClr val="A5CDDC"/>
              </a:buClr>
              <a:defRPr/>
            </a:pPr>
            <a:r>
              <a:rPr lang="en-GB" altLang="en-US" sz="1200" kern="0" dirty="0">
                <a:solidFill>
                  <a:srgbClr val="054B6B"/>
                </a:solidFill>
              </a:rPr>
              <a:t>A project agreed that the planned commissioning was unachievable two weeks ahead of the date, and a plan B for partial commissioning was created. </a:t>
            </a:r>
            <a:endParaRPr lang="en-GB" altLang="en-US" sz="1200" kern="0" dirty="0">
              <a:solidFill>
                <a:srgbClr val="054B6B"/>
              </a:solidFill>
              <a:cs typeface="Arial"/>
            </a:endParaRPr>
          </a:p>
          <a:p>
            <a:pPr eaLnBrk="1" hangingPunct="1">
              <a:buClr>
                <a:srgbClr val="A5CDDC"/>
              </a:buClr>
              <a:defRPr/>
            </a:pPr>
            <a:r>
              <a:rPr lang="en-GB" altLang="en-US" sz="1200" kern="0" dirty="0">
                <a:solidFill>
                  <a:srgbClr val="054B6B"/>
                </a:solidFill>
              </a:rPr>
              <a:t>During the partial commissioning only a handful of signals were changed over and some level crossing furniture renewed, but kept on existing controls.</a:t>
            </a:r>
          </a:p>
          <a:p>
            <a:pPr lvl="0" eaLnBrk="1" hangingPunct="1">
              <a:buClr>
                <a:srgbClr val="A5CDDC"/>
              </a:buClr>
              <a:defRPr/>
            </a:pPr>
            <a:endParaRPr lang="en-GB" altLang="en-US" sz="1200" kern="0" dirty="0">
              <a:solidFill>
                <a:srgbClr val="054B6B"/>
              </a:solidFill>
            </a:endParaRPr>
          </a:p>
          <a:p>
            <a:pPr lvl="0" eaLnBrk="1" hangingPunct="1">
              <a:buClr>
                <a:srgbClr val="A5CDDC"/>
              </a:buClr>
              <a:defRPr/>
            </a:pPr>
            <a:r>
              <a:rPr lang="en-GB" altLang="en-US" sz="1200" kern="0" dirty="0">
                <a:solidFill>
                  <a:srgbClr val="054B6B"/>
                </a:solidFill>
              </a:rPr>
              <a:t>Numerous design changes (mods) were implemented, in some cases on the same day. During a Network Rail post commissioning survey, it was noted that a plastic bag was covering what appeared to be a partially decommissioned cable dating from several months prior to the partial commissioning.</a:t>
            </a:r>
          </a:p>
          <a:p>
            <a:pPr lvl="0" eaLnBrk="1" hangingPunct="1">
              <a:buClr>
                <a:srgbClr val="A5CDDC"/>
              </a:buClr>
              <a:defRPr/>
            </a:pPr>
            <a:endParaRPr lang="en-GB" altLang="en-US" sz="1200" kern="0" dirty="0">
              <a:solidFill>
                <a:srgbClr val="054B6B"/>
              </a:solidFill>
            </a:endParaRP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dirty="0">
              <a:ln>
                <a:noFill/>
              </a:ln>
              <a:solidFill>
                <a:srgbClr val="054B6B"/>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dirty="0">
              <a:ln>
                <a:noFill/>
              </a:ln>
              <a:solidFill>
                <a:srgbClr val="054B6B"/>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dirty="0">
              <a:ln>
                <a:noFill/>
              </a:ln>
              <a:solidFill>
                <a:srgbClr val="FF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3533BEEE-5F40-4EF7-9A54-DB73E92E58D7}"/>
              </a:ext>
            </a:extLst>
          </p:cNvPr>
          <p:cNvSpPr/>
          <p:nvPr/>
        </p:nvSpPr>
        <p:spPr>
          <a:xfrm>
            <a:off x="4756769" y="3498037"/>
            <a:ext cx="6494056" cy="2308324"/>
          </a:xfrm>
          <a:prstGeom prst="rect">
            <a:avLst/>
          </a:prstGeom>
        </p:spPr>
        <p:txBody>
          <a:bodyPr wrap="square" lIns="91440" tIns="45720" rIns="91440" bIns="45720" anchor="t">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54B6B"/>
                </a:solidFill>
                <a:effectLst/>
                <a:uLnTx/>
                <a:uFillTx/>
              </a:rPr>
              <a:t>Key Learning</a:t>
            </a:r>
          </a:p>
          <a:p>
            <a:pPr eaLnBrk="0" fontAlgn="base" hangingPunct="0">
              <a:spcBef>
                <a:spcPct val="0"/>
              </a:spcBef>
              <a:spcAft>
                <a:spcPct val="0"/>
              </a:spcAft>
              <a:defRPr/>
            </a:pPr>
            <a:r>
              <a:rPr kumimoji="0" lang="en-GB" sz="1200" b="0" i="0" u="none" strike="noStrike" kern="0" cap="none" spc="0" normalizeH="0" baseline="0" noProof="0" dirty="0">
                <a:ln>
                  <a:noFill/>
                </a:ln>
                <a:solidFill>
                  <a:srgbClr val="054B6B"/>
                </a:solidFill>
                <a:effectLst/>
                <a:uLnTx/>
                <a:uFillTx/>
              </a:rPr>
              <a:t>Investigations found the </a:t>
            </a:r>
            <a:r>
              <a:rPr lang="en-GB" sz="1200" kern="0">
                <a:solidFill>
                  <a:srgbClr val="054B6B"/>
                </a:solidFill>
              </a:rPr>
              <a:t>cause to be </a:t>
            </a:r>
            <a:r>
              <a:rPr lang="en-GB" sz="1200" kern="0" dirty="0">
                <a:solidFill>
                  <a:srgbClr val="054B6B"/>
                </a:solidFill>
              </a:rPr>
              <a:t>an error by a tester/installer team carrying out </a:t>
            </a:r>
            <a:r>
              <a:rPr lang="en-GB" sz="1200" kern="0">
                <a:solidFill>
                  <a:srgbClr val="054B6B"/>
                </a:solidFill>
              </a:rPr>
              <a:t>the changeover </a:t>
            </a:r>
            <a:r>
              <a:rPr lang="en-GB" sz="1200" kern="0" dirty="0">
                <a:solidFill>
                  <a:srgbClr val="054B6B"/>
                </a:solidFill>
              </a:rPr>
              <a:t>not complying with either the </a:t>
            </a:r>
            <a:r>
              <a:rPr lang="en-GB" sz="1200" kern="0">
                <a:solidFill>
                  <a:srgbClr val="054B6B"/>
                </a:solidFill>
              </a:rPr>
              <a:t>Testing Plan, </a:t>
            </a:r>
            <a:r>
              <a:rPr lang="en-GB" sz="1200" kern="0" dirty="0">
                <a:solidFill>
                  <a:srgbClr val="054B6B"/>
                </a:solidFill>
              </a:rPr>
              <a:t>or Network Rail company standards. There was insufficient attention to the planning, execution and quality assurance of the recoveries.</a:t>
            </a:r>
            <a:endParaRPr lang="en-GB" sz="1200" kern="0" dirty="0">
              <a:solidFill>
                <a:srgbClr val="054B6B"/>
              </a:solidFill>
              <a:cs typeface="Arial"/>
            </a:endParaRPr>
          </a:p>
          <a:p>
            <a:pPr eaLnBrk="0" fontAlgn="base" hangingPunct="0">
              <a:spcBef>
                <a:spcPct val="0"/>
              </a:spcBef>
              <a:spcAft>
                <a:spcPct val="0"/>
              </a:spcAft>
              <a:defRPr/>
            </a:pPr>
            <a:r>
              <a:rPr lang="en-GB" sz="1200" kern="0" dirty="0">
                <a:solidFill>
                  <a:srgbClr val="054B6B"/>
                </a:solidFill>
              </a:rPr>
              <a:t>Investigations also highlighted some minor inconsistencies identified in Network Rail’s standards governing redundant assets and the insulation of unterminated wires, which could be potentially misleading. However, installation and testing teams should endeavour to comply with all NR company standards and testing documentation where possible. Particular care must be taken with redundant or partially redundant cables and the insulation of redundant cables/cores.</a:t>
            </a:r>
            <a:endParaRPr lang="en-GB" sz="1200" kern="0" dirty="0">
              <a:solidFill>
                <a:srgbClr val="054B6B"/>
              </a:solidFill>
              <a:cs typeface="Arial"/>
            </a:endParaRPr>
          </a:p>
          <a:p>
            <a:pPr lvl="0" eaLnBrk="0" fontAlgn="base" hangingPunct="0">
              <a:spcBef>
                <a:spcPct val="0"/>
              </a:spcBef>
              <a:spcAft>
                <a:spcPct val="0"/>
              </a:spcAft>
              <a:defRPr/>
            </a:pPr>
            <a:endParaRPr kumimoji="0" lang="en-GB" sz="1200" b="0" i="0" u="none" strike="noStrike" kern="0" cap="none" spc="0" normalizeH="0" baseline="0" noProof="0" dirty="0">
              <a:ln>
                <a:noFill/>
              </a:ln>
              <a:solidFill>
                <a:srgbClr val="054B6B"/>
              </a:solidFill>
              <a:effectLst/>
              <a:uLnTx/>
              <a:uFillTx/>
            </a:endParaRPr>
          </a:p>
        </p:txBody>
      </p:sp>
      <p:pic>
        <p:nvPicPr>
          <p:cNvPr id="8" name="Picture 7">
            <a:extLst>
              <a:ext uri="{FF2B5EF4-FFF2-40B4-BE49-F238E27FC236}">
                <a16:creationId xmlns:a16="http://schemas.microsoft.com/office/drawing/2014/main" id="{F36FED7D-2F47-4CE8-BE78-1EF9A89A036C}"/>
              </a:ext>
            </a:extLst>
          </p:cNvPr>
          <p:cNvPicPr>
            <a:picLocks noChangeAspect="1"/>
          </p:cNvPicPr>
          <p:nvPr/>
        </p:nvPicPr>
        <p:blipFill>
          <a:blip r:embed="rId2"/>
          <a:stretch>
            <a:fillRect/>
          </a:stretch>
        </p:blipFill>
        <p:spPr>
          <a:xfrm rot="5400000">
            <a:off x="205148" y="1718734"/>
            <a:ext cx="4437142" cy="3327858"/>
          </a:xfrm>
          <a:prstGeom prst="rect">
            <a:avLst/>
          </a:prstGeom>
        </p:spPr>
      </p:pic>
    </p:spTree>
    <p:extLst>
      <p:ext uri="{BB962C8B-B14F-4D97-AF65-F5344CB8AC3E}">
        <p14:creationId xmlns:p14="http://schemas.microsoft.com/office/powerpoint/2010/main" val="1247694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13F03-2057-4A3D-8E66-BFD7F0CB3F00}"/>
              </a:ext>
            </a:extLst>
          </p:cNvPr>
          <p:cNvSpPr>
            <a:spLocks noGrp="1"/>
          </p:cNvSpPr>
          <p:nvPr>
            <p:ph type="sldNum" sz="quarter" idx="15"/>
          </p:nvPr>
        </p:nvSpPr>
        <p:spPr/>
        <p:txBody>
          <a:bodyPr/>
          <a:lstStyle/>
          <a:p>
            <a:fld id="{229EAAAC-928A-40C1-AC39-D34FD1799CA9}" type="slidenum">
              <a:rPr lang="en-GB" smtClean="0"/>
              <a:pPr/>
              <a:t>8</a:t>
            </a:fld>
            <a:endParaRPr lang="en-GB"/>
          </a:p>
        </p:txBody>
      </p:sp>
      <p:sp>
        <p:nvSpPr>
          <p:cNvPr id="3" name="Rectangle 2">
            <a:extLst>
              <a:ext uri="{FF2B5EF4-FFF2-40B4-BE49-F238E27FC236}">
                <a16:creationId xmlns:a16="http://schemas.microsoft.com/office/drawing/2014/main" id="{C5093254-4C65-4BE9-B492-04281DAABA9B}"/>
              </a:ext>
            </a:extLst>
          </p:cNvPr>
          <p:cNvSpPr txBox="1">
            <a:spLocks noChangeArrowheads="1"/>
          </p:cNvSpPr>
          <p:nvPr/>
        </p:nvSpPr>
        <p:spPr bwMode="auto">
          <a:xfrm>
            <a:off x="539750" y="725171"/>
            <a:ext cx="7269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a:solidFill>
                  <a:srgbClr val="054B6B"/>
                </a:solidFill>
                <a:latin typeface="Arial"/>
              </a:rPr>
              <a:t>Indicator obscured by new OLE</a:t>
            </a:r>
            <a:endParaRPr kumimoji="0" lang="en-GB" altLang="en-US" sz="2800" b="1" i="1" u="none" strike="noStrike" kern="1200" cap="none" spc="0" normalizeH="0" baseline="0" noProof="0">
              <a:ln>
                <a:noFill/>
              </a:ln>
              <a:solidFill>
                <a:srgbClr val="054B6B"/>
              </a:solidFill>
              <a:effectLst/>
              <a:uLnTx/>
              <a:uFillTx/>
              <a:latin typeface="Arial"/>
              <a:ea typeface="+mj-ea"/>
              <a:cs typeface="+mj-cs"/>
            </a:endParaRPr>
          </a:p>
        </p:txBody>
      </p:sp>
      <p:sp>
        <p:nvSpPr>
          <p:cNvPr id="4" name="Rectangle 3">
            <a:extLst>
              <a:ext uri="{FF2B5EF4-FFF2-40B4-BE49-F238E27FC236}">
                <a16:creationId xmlns:a16="http://schemas.microsoft.com/office/drawing/2014/main" id="{7BC94A49-558D-46EC-8322-D11BF2244872}"/>
              </a:ext>
            </a:extLst>
          </p:cNvPr>
          <p:cNvSpPr txBox="1">
            <a:spLocks noChangeArrowheads="1"/>
          </p:cNvSpPr>
          <p:nvPr/>
        </p:nvSpPr>
        <p:spPr bwMode="auto">
          <a:xfrm>
            <a:off x="539749" y="1310878"/>
            <a:ext cx="4938631" cy="1827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r>
              <a:rPr kumimoji="0" lang="en-GB" altLang="en-US" sz="1200" b="1" i="0" u="none" strike="noStrike" kern="1200" cap="none" spc="0" normalizeH="0" baseline="0" noProof="0">
                <a:ln>
                  <a:noFill/>
                </a:ln>
                <a:solidFill>
                  <a:srgbClr val="054B6B"/>
                </a:solidFill>
                <a:effectLst/>
                <a:uLnTx/>
                <a:uFillTx/>
                <a:latin typeface="Arial"/>
                <a:ea typeface="+mn-ea"/>
                <a:cs typeface="+mn-cs"/>
              </a:rPr>
              <a:t>Background</a:t>
            </a:r>
          </a:p>
          <a:p>
            <a:pPr lvl="0" eaLnBrk="1" hangingPunct="1">
              <a:buClr>
                <a:srgbClr val="A5CDDC"/>
              </a:buClr>
              <a:defRPr/>
            </a:pPr>
            <a:r>
              <a:rPr lang="en-GB" altLang="en-US" sz="1200" kern="0">
                <a:solidFill>
                  <a:srgbClr val="054B6B"/>
                </a:solidFill>
              </a:rPr>
              <a:t>A train driver reported that a new OLE registration arm was obstructing the view of a signal route indicator (SARI).</a:t>
            </a:r>
          </a:p>
          <a:p>
            <a:pPr lvl="0" eaLnBrk="1" hangingPunct="1">
              <a:buClr>
                <a:srgbClr val="A5CDDC"/>
              </a:buClr>
              <a:defRPr/>
            </a:pPr>
            <a:r>
              <a:rPr lang="en-GB" altLang="en-US" sz="1200" kern="0">
                <a:solidFill>
                  <a:srgbClr val="054B6B"/>
                </a:solidFill>
              </a:rPr>
              <a:t>Investigation revealed that due to an OLE redesign for forthcoming works, a non-compliant obscuration of the route indicator had occurred, resulting in a probability the driver could misread the platform number displayed.</a:t>
            </a: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a:ln>
                <a:noFill/>
              </a:ln>
              <a:solidFill>
                <a:srgbClr val="FF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EE70E4BC-1AF8-4FF9-B2A2-0408B544B87B}"/>
              </a:ext>
            </a:extLst>
          </p:cNvPr>
          <p:cNvSpPr/>
          <p:nvPr/>
        </p:nvSpPr>
        <p:spPr>
          <a:xfrm>
            <a:off x="475580" y="3441032"/>
            <a:ext cx="5002800" cy="1015663"/>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rgbClr val="054B6B"/>
                </a:solidFill>
                <a:effectLst/>
                <a:uLnTx/>
                <a:uFillTx/>
              </a:rPr>
              <a:t>Key Learning</a:t>
            </a:r>
          </a:p>
          <a:p>
            <a:pPr lvl="0" eaLnBrk="0" fontAlgn="base" hangingPunct="0">
              <a:spcBef>
                <a:spcPct val="0"/>
              </a:spcBef>
              <a:spcAft>
                <a:spcPct val="0"/>
              </a:spcAft>
              <a:defRPr/>
            </a:pPr>
            <a:r>
              <a:rPr lang="en-GB" sz="1200" kern="0">
                <a:solidFill>
                  <a:srgbClr val="054B6B"/>
                </a:solidFill>
              </a:rPr>
              <a:t>Projects</a:t>
            </a:r>
            <a:r>
              <a:rPr kumimoji="0" lang="en-GB" sz="1200" b="0" i="0" u="none" strike="noStrike" kern="0" cap="none" spc="0" normalizeH="0" baseline="0" noProof="0">
                <a:ln>
                  <a:noFill/>
                </a:ln>
                <a:solidFill>
                  <a:srgbClr val="054B6B"/>
                </a:solidFill>
                <a:effectLst/>
                <a:uLnTx/>
                <a:uFillTx/>
              </a:rPr>
              <a:t> must not only consider the implications of stanchion positions, but also the apparatus attached to these structures and how they may affect the visibility of existing apparatus. Interdisciplinary</a:t>
            </a:r>
            <a:r>
              <a:rPr lang="en-GB" sz="1200" kern="0">
                <a:solidFill>
                  <a:srgbClr val="054B6B"/>
                </a:solidFill>
              </a:rPr>
              <a:t> checks and reviews (</a:t>
            </a:r>
            <a:r>
              <a:rPr kumimoji="0" lang="en-GB" sz="1200" b="0" i="0" u="none" strike="noStrike" kern="0" cap="none" spc="0" normalizeH="0" baseline="0" noProof="0">
                <a:ln>
                  <a:noFill/>
                </a:ln>
                <a:solidFill>
                  <a:srgbClr val="054B6B"/>
                </a:solidFill>
                <a:effectLst/>
                <a:uLnTx/>
                <a:uFillTx/>
              </a:rPr>
              <a:t>IDC/IDR) must be completed with all relevant disciplines.</a:t>
            </a:r>
          </a:p>
        </p:txBody>
      </p:sp>
      <p:pic>
        <p:nvPicPr>
          <p:cNvPr id="8" name="Picture 7">
            <a:extLst>
              <a:ext uri="{FF2B5EF4-FFF2-40B4-BE49-F238E27FC236}">
                <a16:creationId xmlns:a16="http://schemas.microsoft.com/office/drawing/2014/main" id="{C3DF1EB6-3713-406F-AFD6-0CAA1BEE440D}"/>
              </a:ext>
            </a:extLst>
          </p:cNvPr>
          <p:cNvPicPr/>
          <p:nvPr/>
        </p:nvPicPr>
        <p:blipFill rotWithShape="1">
          <a:blip r:embed="rId2" r:link="rId3" cstate="print">
            <a:extLst>
              <a:ext uri="{28A0092B-C50C-407E-A947-70E740481C1C}">
                <a14:useLocalDpi xmlns:a14="http://schemas.microsoft.com/office/drawing/2010/main" val="0"/>
              </a:ext>
            </a:extLst>
          </a:blip>
          <a:srcRect l="30512"/>
          <a:stretch>
            <a:fillRect/>
          </a:stretch>
        </p:blipFill>
        <p:spPr bwMode="auto">
          <a:xfrm rot="5400000">
            <a:off x="6710371" y="1649289"/>
            <a:ext cx="4658510" cy="3978243"/>
          </a:xfrm>
          <a:prstGeom prst="rect">
            <a:avLst/>
          </a:prstGeom>
          <a:noFill/>
          <a:ln>
            <a:noFill/>
          </a:ln>
        </p:spPr>
      </p:pic>
    </p:spTree>
    <p:extLst>
      <p:ext uri="{BB962C8B-B14F-4D97-AF65-F5344CB8AC3E}">
        <p14:creationId xmlns:p14="http://schemas.microsoft.com/office/powerpoint/2010/main" val="3298067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F56C3B-3AD3-4FED-ADED-3CCC2BEB11D0}"/>
              </a:ext>
            </a:extLst>
          </p:cNvPr>
          <p:cNvSpPr>
            <a:spLocks noGrp="1"/>
          </p:cNvSpPr>
          <p:nvPr>
            <p:ph type="sldNum" sz="quarter" idx="15"/>
          </p:nvPr>
        </p:nvSpPr>
        <p:spPr/>
        <p:txBody>
          <a:bodyPr/>
          <a:lstStyle/>
          <a:p>
            <a:fld id="{229EAAAC-928A-40C1-AC39-D34FD1799CA9}" type="slidenum">
              <a:rPr lang="en-GB" smtClean="0"/>
              <a:pPr/>
              <a:t>9</a:t>
            </a:fld>
            <a:endParaRPr lang="en-GB"/>
          </a:p>
        </p:txBody>
      </p:sp>
      <p:sp>
        <p:nvSpPr>
          <p:cNvPr id="3" name="Rectangle 2">
            <a:extLst>
              <a:ext uri="{FF2B5EF4-FFF2-40B4-BE49-F238E27FC236}">
                <a16:creationId xmlns:a16="http://schemas.microsoft.com/office/drawing/2014/main" id="{734F01D5-8C28-472A-BDF6-2D33B5625B18}"/>
              </a:ext>
            </a:extLst>
          </p:cNvPr>
          <p:cNvSpPr txBox="1">
            <a:spLocks noChangeArrowheads="1"/>
          </p:cNvSpPr>
          <p:nvPr/>
        </p:nvSpPr>
        <p:spPr bwMode="auto">
          <a:xfrm>
            <a:off x="759790" y="470807"/>
            <a:ext cx="813555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a:lstStyle>
          <a:p>
            <a:pPr lvl="0" eaLnBrk="1" hangingPunct="1">
              <a:defRPr/>
            </a:pPr>
            <a:r>
              <a:rPr lang="en-GB" altLang="en-US">
                <a:solidFill>
                  <a:srgbClr val="054B6B"/>
                </a:solidFill>
              </a:rPr>
              <a:t>Erroneous TPWS Energisation</a:t>
            </a:r>
            <a:endParaRPr kumimoji="0" lang="en-GB" altLang="en-US" sz="2800" b="1" i="1" u="none" strike="noStrike" kern="1200" cap="none" spc="0" normalizeH="0" baseline="0" noProof="0">
              <a:ln>
                <a:noFill/>
              </a:ln>
              <a:solidFill>
                <a:srgbClr val="054B6B"/>
              </a:solidFill>
              <a:effectLst/>
              <a:uLnTx/>
              <a:uFillTx/>
              <a:latin typeface="Arial"/>
              <a:ea typeface="+mj-ea"/>
              <a:cs typeface="+mj-cs"/>
            </a:endParaRPr>
          </a:p>
        </p:txBody>
      </p:sp>
      <p:sp>
        <p:nvSpPr>
          <p:cNvPr id="5" name="Rectangle 3">
            <a:extLst>
              <a:ext uri="{FF2B5EF4-FFF2-40B4-BE49-F238E27FC236}">
                <a16:creationId xmlns:a16="http://schemas.microsoft.com/office/drawing/2014/main" id="{D9703BD6-9A9B-4F64-9ECC-A935B24274DA}"/>
              </a:ext>
            </a:extLst>
          </p:cNvPr>
          <p:cNvSpPr txBox="1">
            <a:spLocks noChangeArrowheads="1"/>
          </p:cNvSpPr>
          <p:nvPr/>
        </p:nvSpPr>
        <p:spPr bwMode="auto">
          <a:xfrm>
            <a:off x="6140583" y="1052481"/>
            <a:ext cx="5514006" cy="373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r>
              <a:rPr kumimoji="0" lang="en-GB" altLang="en-US" sz="1200" b="1" i="0" u="none" strike="noStrike" kern="1200" cap="none" spc="0" normalizeH="0" baseline="0" noProof="0">
                <a:ln>
                  <a:noFill/>
                </a:ln>
                <a:solidFill>
                  <a:srgbClr val="054B6B"/>
                </a:solidFill>
                <a:effectLst/>
                <a:uLnTx/>
                <a:uFillTx/>
                <a:latin typeface="Arial"/>
                <a:ea typeface="+mn-ea"/>
                <a:cs typeface="+mn-cs"/>
              </a:rPr>
              <a:t>Background</a:t>
            </a:r>
          </a:p>
          <a:p>
            <a:pPr eaLnBrk="1" hangingPunct="1">
              <a:buClr>
                <a:srgbClr val="A5CDDC"/>
              </a:buClr>
              <a:defRPr/>
            </a:pPr>
            <a:r>
              <a:rPr lang="en-GB" altLang="en-US" sz="1200" kern="0">
                <a:solidFill>
                  <a:srgbClr val="054B6B"/>
                </a:solidFill>
              </a:rPr>
              <a:t>Trains travelling through an area of project under construction with items of apparatus installed on site experienced multiple TPWS activations.</a:t>
            </a:r>
          </a:p>
          <a:p>
            <a:pPr lvl="0" eaLnBrk="1" hangingPunct="1">
              <a:buClr>
                <a:srgbClr val="A5CDDC"/>
              </a:buClr>
              <a:defRPr/>
            </a:pPr>
            <a:r>
              <a:rPr lang="en-GB" altLang="en-US" sz="1200" kern="0">
                <a:solidFill>
                  <a:srgbClr val="054B6B"/>
                </a:solidFill>
              </a:rPr>
              <a:t>Investigations revealed E&amp;P construction teams had energised feeders to PSPs which had all their fuses and links inserted, leading to new location cases and their associated apparatus becoming operational, including the un-commissioned TPWS loops.</a:t>
            </a:r>
          </a:p>
          <a:p>
            <a:pPr lvl="0" eaLnBrk="1" hangingPunct="1">
              <a:buClr>
                <a:srgbClr val="A5CDDC"/>
              </a:buClr>
              <a:defRPr/>
            </a:pPr>
            <a:endParaRPr lang="en-GB" altLang="en-US" sz="1200" kern="0">
              <a:solidFill>
                <a:srgbClr val="054B6B"/>
              </a:solidFill>
            </a:endParaRP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a:ln>
                <a:noFill/>
              </a:ln>
              <a:solidFill>
                <a:srgbClr val="FF0000"/>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a:ln>
                <a:noFill/>
              </a:ln>
              <a:solidFill>
                <a:srgbClr val="054B6B"/>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a:ln>
                <a:noFill/>
              </a:ln>
              <a:solidFill>
                <a:srgbClr val="054B6B"/>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CDDC"/>
              </a:buClr>
              <a:buSzPct val="50000"/>
              <a:buFont typeface="Arial" charset="0"/>
              <a:buNone/>
              <a:tabLst/>
              <a:defRPr/>
            </a:pPr>
            <a:endParaRPr kumimoji="0" lang="en-GB" altLang="en-US" sz="1200" b="0" i="0" u="none" strike="noStrike" kern="1200" cap="none" spc="0" normalizeH="0" baseline="0" noProof="0">
              <a:ln>
                <a:noFill/>
              </a:ln>
              <a:solidFill>
                <a:srgbClr val="FF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3533BEEE-5F40-4EF7-9A54-DB73E92E58D7}"/>
              </a:ext>
            </a:extLst>
          </p:cNvPr>
          <p:cNvSpPr/>
          <p:nvPr/>
        </p:nvSpPr>
        <p:spPr>
          <a:xfrm>
            <a:off x="6051418" y="2917077"/>
            <a:ext cx="5684658" cy="1938992"/>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rgbClr val="054B6B"/>
                </a:solidFill>
                <a:effectLst/>
                <a:uLnTx/>
                <a:uFillTx/>
              </a:rPr>
              <a:t>Key Learning</a:t>
            </a:r>
          </a:p>
          <a:p>
            <a:pPr lvl="0" eaLnBrk="0" fontAlgn="base" hangingPunct="0">
              <a:spcBef>
                <a:spcPct val="0"/>
              </a:spcBef>
              <a:spcAft>
                <a:spcPct val="0"/>
              </a:spcAft>
              <a:defRPr/>
            </a:pPr>
            <a:r>
              <a:rPr kumimoji="0" lang="en-GB" sz="1200" b="0" i="0" u="none" strike="noStrike" kern="0" cap="none" spc="0" normalizeH="0" baseline="0" noProof="0">
                <a:ln>
                  <a:noFill/>
                </a:ln>
                <a:solidFill>
                  <a:srgbClr val="054B6B"/>
                </a:solidFill>
                <a:effectLst/>
                <a:uLnTx/>
                <a:uFillTx/>
              </a:rPr>
              <a:t>It is believed a change of practice from a supplier meant apparatus arrived and was installed with all fuses and links present. Projects should check with their own suppliers and with apparatus installed on site that fuses/links not needed for testing proposes are not installed, or are removed prior to testing activities.</a:t>
            </a:r>
          </a:p>
          <a:p>
            <a:pPr lvl="0" eaLnBrk="0" fontAlgn="base" hangingPunct="0">
              <a:spcBef>
                <a:spcPct val="0"/>
              </a:spcBef>
              <a:spcAft>
                <a:spcPct val="0"/>
              </a:spcAft>
              <a:defRPr/>
            </a:pPr>
            <a:endParaRPr kumimoji="0" lang="en-GB" sz="1200" b="0" i="0" u="none" strike="noStrike" kern="0" cap="none" spc="0" normalizeH="0" baseline="0" noProof="0">
              <a:ln>
                <a:noFill/>
              </a:ln>
              <a:solidFill>
                <a:srgbClr val="054B6B"/>
              </a:solidFill>
              <a:effectLst/>
              <a:uLnTx/>
              <a:uFillTx/>
            </a:endParaRPr>
          </a:p>
          <a:p>
            <a:pPr lvl="0" eaLnBrk="0" fontAlgn="base" hangingPunct="0">
              <a:spcBef>
                <a:spcPct val="0"/>
              </a:spcBef>
              <a:spcAft>
                <a:spcPct val="0"/>
              </a:spcAft>
              <a:defRPr/>
            </a:pPr>
            <a:r>
              <a:rPr lang="en-GB" sz="1200" kern="0">
                <a:solidFill>
                  <a:srgbClr val="054B6B"/>
                </a:solidFill>
              </a:rPr>
              <a:t>Projects may also wish to consider using an energisation plan.</a:t>
            </a:r>
            <a:r>
              <a:rPr kumimoji="0" lang="en-GB" sz="1200" b="0" i="0" u="none" strike="noStrike" kern="0" cap="none" spc="0" normalizeH="0" baseline="0" noProof="0">
                <a:ln>
                  <a:noFill/>
                </a:ln>
                <a:solidFill>
                  <a:srgbClr val="054B6B"/>
                </a:solidFill>
                <a:effectLst/>
                <a:uLnTx/>
                <a:uFillTx/>
              </a:rPr>
              <a:t> </a:t>
            </a:r>
          </a:p>
          <a:p>
            <a:pPr lvl="0" eaLnBrk="0" fontAlgn="base" hangingPunct="0">
              <a:spcBef>
                <a:spcPct val="0"/>
              </a:spcBef>
              <a:spcAft>
                <a:spcPct val="0"/>
              </a:spcAft>
              <a:defRPr/>
            </a:pPr>
            <a:endParaRPr kumimoji="0" lang="en-GB" sz="1200" b="0" i="0" u="none" strike="noStrike" kern="0" cap="none" spc="0" normalizeH="0" baseline="0" noProof="0">
              <a:ln>
                <a:noFill/>
              </a:ln>
              <a:solidFill>
                <a:srgbClr val="054B6B"/>
              </a:solidFill>
              <a:effectLst/>
              <a:uLnTx/>
              <a:uFillTx/>
            </a:endParaRPr>
          </a:p>
          <a:p>
            <a:pPr lvl="0" eaLnBrk="0" fontAlgn="base" hangingPunct="0">
              <a:spcBef>
                <a:spcPct val="0"/>
              </a:spcBef>
              <a:spcAft>
                <a:spcPct val="0"/>
              </a:spcAft>
              <a:defRPr/>
            </a:pPr>
            <a:r>
              <a:rPr lang="en-GB" sz="1200" kern="0">
                <a:solidFill>
                  <a:srgbClr val="054B6B"/>
                </a:solidFill>
              </a:rPr>
              <a:t>A similar incident previously occurred, details are in Shared Learning </a:t>
            </a:r>
            <a:r>
              <a:rPr lang="en-GB" sz="1200" u="sng">
                <a:hlinkClick r:id="rId2"/>
              </a:rPr>
              <a:t>19/02</a:t>
            </a:r>
            <a:r>
              <a:rPr lang="en-GB" sz="1200" kern="0">
                <a:solidFill>
                  <a:srgbClr val="054B6B"/>
                </a:solidFill>
              </a:rPr>
              <a:t>.</a:t>
            </a:r>
          </a:p>
          <a:p>
            <a:pPr lvl="0" eaLnBrk="0" fontAlgn="base" hangingPunct="0">
              <a:spcBef>
                <a:spcPct val="0"/>
              </a:spcBef>
              <a:spcAft>
                <a:spcPct val="0"/>
              </a:spcAft>
              <a:defRPr/>
            </a:pPr>
            <a:endParaRPr kumimoji="0" lang="en-GB" sz="1200" b="0" i="0" u="none" strike="noStrike" kern="0" cap="none" spc="0" normalizeH="0" baseline="0" noProof="0">
              <a:ln>
                <a:noFill/>
              </a:ln>
              <a:solidFill>
                <a:srgbClr val="054B6B"/>
              </a:solidFill>
              <a:effectLst/>
              <a:uLnTx/>
              <a:uFillTx/>
            </a:endParaRPr>
          </a:p>
        </p:txBody>
      </p:sp>
      <p:pic>
        <p:nvPicPr>
          <p:cNvPr id="7" name="Picture 6">
            <a:extLst>
              <a:ext uri="{FF2B5EF4-FFF2-40B4-BE49-F238E27FC236}">
                <a16:creationId xmlns:a16="http://schemas.microsoft.com/office/drawing/2014/main" id="{EE765C83-A98B-4CAC-B9D9-CBFAD1DB8BE3}"/>
              </a:ext>
            </a:extLst>
          </p:cNvPr>
          <p:cNvPicPr>
            <a:picLocks noChangeAspect="1"/>
          </p:cNvPicPr>
          <p:nvPr/>
        </p:nvPicPr>
        <p:blipFill>
          <a:blip r:embed="rId3"/>
          <a:stretch>
            <a:fillRect/>
          </a:stretch>
        </p:blipFill>
        <p:spPr>
          <a:xfrm>
            <a:off x="759790" y="1052481"/>
            <a:ext cx="4974196" cy="3729193"/>
          </a:xfrm>
          <a:prstGeom prst="rect">
            <a:avLst/>
          </a:prstGeom>
        </p:spPr>
      </p:pic>
    </p:spTree>
    <p:extLst>
      <p:ext uri="{BB962C8B-B14F-4D97-AF65-F5344CB8AC3E}">
        <p14:creationId xmlns:p14="http://schemas.microsoft.com/office/powerpoint/2010/main" val="1039716235"/>
      </p:ext>
    </p:extLst>
  </p:cSld>
  <p:clrMapOvr>
    <a:masterClrMapping/>
  </p:clrMapOvr>
</p:sld>
</file>

<file path=ppt/theme/theme1.xml><?xml version="1.0" encoding="utf-8"?>
<a:theme xmlns:a="http://schemas.openxmlformats.org/drawingml/2006/main" name="1_Office Theme">
  <a:themeElements>
    <a:clrScheme name="Network Rail">
      <a:dk1>
        <a:sysClr val="windowText" lastClr="000000"/>
      </a:dk1>
      <a:lt1>
        <a:sysClr val="window" lastClr="FFFFFF"/>
      </a:lt1>
      <a:dk2>
        <a:srgbClr val="005172"/>
      </a:dk2>
      <a:lt2>
        <a:srgbClr val="E7E6E6"/>
      </a:lt2>
      <a:accent1>
        <a:srgbClr val="005172"/>
      </a:accent1>
      <a:accent2>
        <a:srgbClr val="F07E23"/>
      </a:accent2>
      <a:accent3>
        <a:srgbClr val="C3D3E1"/>
      </a:accent3>
      <a:accent4>
        <a:srgbClr val="003C55"/>
      </a:accent4>
      <a:accent5>
        <a:srgbClr val="11BAFF"/>
      </a:accent5>
      <a:accent6>
        <a:srgbClr val="456B8C"/>
      </a:accent6>
      <a:hlink>
        <a:srgbClr val="F07E23"/>
      </a:hlink>
      <a:folHlink>
        <a:srgbClr val="0028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9AB99B49-7C51-4641-A658-12EAB32B26BF}" vid="{743D7A7F-C375-4659-AAD2-46A87105F414}"/>
    </a:ext>
  </a:extLst>
</a:theme>
</file>

<file path=ppt/theme/theme2.xml><?xml version="1.0" encoding="utf-8"?>
<a:theme xmlns:a="http://schemas.openxmlformats.org/drawingml/2006/main" name="Divider Slide">
  <a:themeElements>
    <a:clrScheme name="Divider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Divid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Divider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vider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vider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vider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vider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vider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vider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vider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vider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vider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vider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ivider Slide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Divider Slide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Divider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a:themeElements>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ngle Column">
  <a:themeElements>
    <a:clrScheme name="Single Column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Single Colum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Single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ngle Colum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ngle Colum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ngle Colum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ngle Colum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ngle Colum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ngle Colum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ngle Colum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ngle Colum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ngle Colum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ngle Colum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ngle Colum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ingle Column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Single Column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Single Column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art Layout">
  <a:themeElements>
    <a:clrScheme name="Chart Layout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Chart Lay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Chart Layo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rt Layo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rt Layo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rt Layo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rt Layo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rt Layo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rt Layo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rt Layo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rt Layo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rt Layo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rt Layo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rt Layo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hart Layout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Chart Layout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Chart Layout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losing Slide">
  <a:themeElements>
    <a:clrScheme name="Closing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Closing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Closing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osing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osing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losing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losing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losing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losing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losing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losing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losing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losing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losing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losing Slide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Closing Slide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Closing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4B72BFB15ABE84B8A5C6AE9BA05811B" ma:contentTypeVersion="13" ma:contentTypeDescription="Create a new document." ma:contentTypeScope="" ma:versionID="52e67932ea86963c947b5586a7db6807">
  <xsd:schema xmlns:xsd="http://www.w3.org/2001/XMLSchema" xmlns:xs="http://www.w3.org/2001/XMLSchema" xmlns:p="http://schemas.microsoft.com/office/2006/metadata/properties" xmlns:ns3="5ca7b9df-8e9a-4c76-8573-5679966a8748" xmlns:ns4="8c9564dd-c3a1-4df5-9cb9-0a36b10a2124" targetNamespace="http://schemas.microsoft.com/office/2006/metadata/properties" ma:root="true" ma:fieldsID="78626233fec14c0f723a95c5082d0e63" ns3:_="" ns4:_="">
    <xsd:import namespace="5ca7b9df-8e9a-4c76-8573-5679966a8748"/>
    <xsd:import namespace="8c9564dd-c3a1-4df5-9cb9-0a36b10a212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a7b9df-8e9a-4c76-8573-5679966a874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9564dd-c3a1-4df5-9cb9-0a36b10a212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D4B9F1-8743-4B69-A6A0-FB239D29E21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4BE89EB-882B-4D5C-B8A8-31E4637C6D0B}">
  <ds:schemaRefs>
    <ds:schemaRef ds:uri="http://schemas.microsoft.com/sharepoint/v3/contenttype/forms"/>
  </ds:schemaRefs>
</ds:datastoreItem>
</file>

<file path=customXml/itemProps3.xml><?xml version="1.0" encoding="utf-8"?>
<ds:datastoreItem xmlns:ds="http://schemas.openxmlformats.org/officeDocument/2006/customXml" ds:itemID="{1D28B48A-E429-43C4-B49B-8AFBABE206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a7b9df-8e9a-4c76-8573-5679966a8748"/>
    <ds:schemaRef ds:uri="8c9564dd-c3a1-4df5-9cb9-0a36b10a21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32</TotalTime>
  <Words>3378</Words>
  <Application>Microsoft Office PowerPoint</Application>
  <PresentationFormat>Widescreen</PresentationFormat>
  <Paragraphs>221</Paragraphs>
  <Slides>20</Slides>
  <Notes>5</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20</vt:i4>
      </vt:variant>
    </vt:vector>
  </HeadingPairs>
  <TitlesOfParts>
    <vt:vector size="29" baseType="lpstr">
      <vt:lpstr>Arial</vt:lpstr>
      <vt:lpstr>Calibri</vt:lpstr>
      <vt:lpstr>Times New Roman</vt:lpstr>
      <vt:lpstr>1_Office Theme</vt:lpstr>
      <vt:lpstr>Divider Slide</vt:lpstr>
      <vt:lpstr>Default</vt:lpstr>
      <vt:lpstr>Single Column</vt:lpstr>
      <vt:lpstr>Chart Layout</vt:lpstr>
      <vt:lpstr>Closing Slide</vt:lpstr>
      <vt:lpstr>PowerPoint Presentation</vt:lpstr>
      <vt:lpstr>Introduction</vt:lpstr>
      <vt:lpstr>Level Crossing “race” condition</vt:lpstr>
      <vt:lpstr>Level Crossing “race” condition contd.</vt:lpstr>
      <vt:lpstr>Camaster 32 terminations</vt:lpstr>
      <vt:lpstr>Camaster 32 terminations cont.</vt:lpstr>
      <vt:lpstr>PowerPoint Presentation</vt:lpstr>
      <vt:lpstr>PowerPoint Presentation</vt:lpstr>
      <vt:lpstr>PowerPoint Presentation</vt:lpstr>
      <vt:lpstr>PowerPoint Presentation</vt:lpstr>
      <vt:lpstr>PowerPoint Presentation</vt:lpstr>
      <vt:lpstr>PowerPoint Presentation</vt:lpstr>
      <vt:lpstr>Failed 650V termination stud</vt:lpstr>
      <vt:lpstr>Helical piles</vt:lpstr>
      <vt:lpstr>Phantom aspect</vt:lpstr>
      <vt:lpstr>Incorrect fuse specified</vt:lpstr>
      <vt:lpstr>TC indication at UWC</vt:lpstr>
      <vt:lpstr>Incorrect Installation of Speed Sign</vt:lpstr>
      <vt:lpstr>SMTH Testing anomaly - AWS</vt:lpstr>
      <vt:lpstr>PowerPoint Presentation</vt:lpstr>
    </vt:vector>
  </TitlesOfParts>
  <Company>Interpublic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Ruddy Christopher</dc:creator>
  <cp:lastModifiedBy>Christopher Ruddy</cp:lastModifiedBy>
  <cp:revision>2</cp:revision>
  <dcterms:created xsi:type="dcterms:W3CDTF">2019-05-31T10:08:27Z</dcterms:created>
  <dcterms:modified xsi:type="dcterms:W3CDTF">2021-01-05T14:38:13Z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577031b-11bc-4db9-b655-7d79027ad570_Enabled">
    <vt:lpwstr>true</vt:lpwstr>
  </property>
  <property fmtid="{D5CDD505-2E9C-101B-9397-08002B2CF9AE}" pid="3" name="MSIP_Label_8577031b-11bc-4db9-b655-7d79027ad570_SetDate">
    <vt:lpwstr>2020-10-05T10:13:42Z</vt:lpwstr>
  </property>
  <property fmtid="{D5CDD505-2E9C-101B-9397-08002B2CF9AE}" pid="4" name="MSIP_Label_8577031b-11bc-4db9-b655-7d79027ad570_Method">
    <vt:lpwstr>Standard</vt:lpwstr>
  </property>
  <property fmtid="{D5CDD505-2E9C-101B-9397-08002B2CF9AE}" pid="5" name="MSIP_Label_8577031b-11bc-4db9-b655-7d79027ad570_Name">
    <vt:lpwstr>8577031b-11bc-4db9-b655-7d79027ad570</vt:lpwstr>
  </property>
  <property fmtid="{D5CDD505-2E9C-101B-9397-08002B2CF9AE}" pid="6" name="MSIP_Label_8577031b-11bc-4db9-b655-7d79027ad570_SiteId">
    <vt:lpwstr>c22cc3e1-5d7f-4f4d-be03-d5a158cc9409</vt:lpwstr>
  </property>
  <property fmtid="{D5CDD505-2E9C-101B-9397-08002B2CF9AE}" pid="7" name="MSIP_Label_8577031b-11bc-4db9-b655-7d79027ad570_ActionId">
    <vt:lpwstr>f2e76bb8-52e3-43f0-9517-31d448edd66d</vt:lpwstr>
  </property>
  <property fmtid="{D5CDD505-2E9C-101B-9397-08002B2CF9AE}" pid="8" name="MSIP_Label_8577031b-11bc-4db9-b655-7d79027ad570_ContentBits">
    <vt:lpwstr>1</vt:lpwstr>
  </property>
  <property fmtid="{D5CDD505-2E9C-101B-9397-08002B2CF9AE}" pid="9" name="ContentTypeId">
    <vt:lpwstr>0x01010014B72BFB15ABE84B8A5C6AE9BA05811B</vt:lpwstr>
  </property>
</Properties>
</file>