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theme/theme4.xml" ContentType="application/vnd.openxmlformats-officedocument.theme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theme/theme5.xml" ContentType="application/vnd.openxmlformats-officedocument.theme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theme/theme6.xml" ContentType="application/vnd.openxmlformats-officedocument.theme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theme/theme7.xml" ContentType="application/vnd.openxmlformats-officedocument.theme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theme/theme8.xml" ContentType="application/vnd.openxmlformats-officedocument.theme+xml"/>
  <Override PartName="/ppt/theme/theme9.xml" ContentType="application/vnd.openxmlformats-officedocument.theme+xml"/>
  <Override PartName="/ppt/theme/theme10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50" r:id="rId2"/>
    <p:sldMasterId id="2147483662" r:id="rId3"/>
    <p:sldMasterId id="2147483658" r:id="rId4"/>
    <p:sldMasterId id="2147483660" r:id="rId5"/>
    <p:sldMasterId id="2147483661" r:id="rId6"/>
    <p:sldMasterId id="2147483659" r:id="rId7"/>
    <p:sldMasterId id="2147483977" r:id="rId8"/>
  </p:sldMasterIdLst>
  <p:notesMasterIdLst>
    <p:notesMasterId r:id="rId12"/>
  </p:notesMasterIdLst>
  <p:handoutMasterIdLst>
    <p:handoutMasterId r:id="rId13"/>
  </p:handoutMasterIdLst>
  <p:sldIdLst>
    <p:sldId id="256" r:id="rId9"/>
    <p:sldId id="274" r:id="rId10"/>
    <p:sldId id="270" r:id="rId11"/>
  </p:sldIdLst>
  <p:sldSz cx="9144000" cy="6858000" type="screen4x3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100" kern="1200">
        <a:solidFill>
          <a:schemeClr val="tx2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100" kern="1200">
        <a:solidFill>
          <a:schemeClr val="tx2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100" kern="1200">
        <a:solidFill>
          <a:schemeClr val="tx2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100" kern="1200">
        <a:solidFill>
          <a:schemeClr val="tx2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100" kern="1200">
        <a:solidFill>
          <a:schemeClr val="tx2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100" kern="1200">
        <a:solidFill>
          <a:schemeClr val="tx2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100" kern="1200">
        <a:solidFill>
          <a:schemeClr val="tx2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100" kern="1200">
        <a:solidFill>
          <a:schemeClr val="tx2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100" kern="1200">
        <a:solidFill>
          <a:schemeClr val="tx2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731" autoAdjust="0"/>
    <p:restoredTop sz="94660"/>
  </p:normalViewPr>
  <p:slideViewPr>
    <p:cSldViewPr>
      <p:cViewPr varScale="1">
        <p:scale>
          <a:sx n="109" d="100"/>
          <a:sy n="109" d="100"/>
        </p:scale>
        <p:origin x="1110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handoutMaster" Target="handoutMasters/handoutMaster1.xml"/><Relationship Id="rId3" Type="http://schemas.openxmlformats.org/officeDocument/2006/relationships/slideMaster" Target="slideMasters/slideMaster3.xml"/><Relationship Id="rId7" Type="http://schemas.openxmlformats.org/officeDocument/2006/relationships/slideMaster" Target="slideMasters/slideMaster7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3.xml"/><Relationship Id="rId5" Type="http://schemas.openxmlformats.org/officeDocument/2006/relationships/slideMaster" Target="slideMasters/slideMaster5.xml"/><Relationship Id="rId15" Type="http://schemas.openxmlformats.org/officeDocument/2006/relationships/viewProps" Target="viewProps.xml"/><Relationship Id="rId10" Type="http://schemas.openxmlformats.org/officeDocument/2006/relationships/slide" Target="slides/slide2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1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0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spcBef>
                <a:spcPct val="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1433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spcBef>
                <a:spcPct val="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1433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spcBef>
                <a:spcPct val="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1433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8F497DC9-7F23-4C9F-9312-F610CE64912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8933180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9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spcBef>
                <a:spcPct val="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spcBef>
                <a:spcPct val="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184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noProof="0"/>
              <a:t>Click to edit Master text styles</a:t>
            </a:r>
          </a:p>
          <a:p>
            <a:pPr lvl="1"/>
            <a:r>
              <a:rPr lang="en-GB" altLang="en-US" noProof="0"/>
              <a:t>Second level</a:t>
            </a:r>
          </a:p>
          <a:p>
            <a:pPr lvl="2"/>
            <a:r>
              <a:rPr lang="en-GB" altLang="en-US" noProof="0"/>
              <a:t>Third level</a:t>
            </a:r>
          </a:p>
          <a:p>
            <a:pPr lvl="3"/>
            <a:r>
              <a:rPr lang="en-GB" altLang="en-US" noProof="0"/>
              <a:t>Fourth level</a:t>
            </a:r>
          </a:p>
          <a:p>
            <a:pPr lvl="4"/>
            <a:r>
              <a:rPr lang="en-GB" altLang="en-US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spcBef>
                <a:spcPct val="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B82A1433-23A6-45BE-BD22-9DD5141FC58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9696099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8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9"/>
          <p:cNvSpPr txBox="1">
            <a:spLocks noChangeArrowheads="1"/>
          </p:cNvSpPr>
          <p:nvPr/>
        </p:nvSpPr>
        <p:spPr bwMode="auto">
          <a:xfrm>
            <a:off x="8661400" y="6559550"/>
            <a:ext cx="36513" cy="179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/>
          <a:lstStyle>
            <a:lvl1pPr>
              <a:spcBef>
                <a:spcPct val="50000"/>
              </a:spcBef>
              <a:defRPr sz="11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50000"/>
              </a:spcBef>
              <a:defRPr sz="11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50000"/>
              </a:spcBef>
              <a:defRPr sz="11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50000"/>
              </a:spcBef>
              <a:defRPr sz="11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50000"/>
              </a:spcBef>
              <a:defRPr sz="11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1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1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1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1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800"/>
              <a:t>/</a:t>
            </a:r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9750" y="2565400"/>
            <a:ext cx="7269163" cy="1042988"/>
          </a:xfrm>
        </p:spPr>
        <p:txBody>
          <a:bodyPr/>
          <a:lstStyle>
            <a:lvl1pPr>
              <a:defRPr sz="3600"/>
            </a:lvl1pPr>
          </a:lstStyle>
          <a:p>
            <a:pPr lvl="0"/>
            <a:r>
              <a:rPr lang="en-US" altLang="en-US" noProof="0"/>
              <a:t>Click to edit Master title style</a:t>
            </a:r>
            <a:endParaRPr lang="en-GB" altLang="en-US" noProof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39750" y="3644900"/>
            <a:ext cx="7269163" cy="719138"/>
          </a:xfrm>
        </p:spPr>
        <p:txBody>
          <a:bodyPr/>
          <a:lstStyle>
            <a:lvl1pPr>
              <a:defRPr sz="2800"/>
            </a:lvl1pPr>
          </a:lstStyle>
          <a:p>
            <a:pPr lvl="0"/>
            <a:r>
              <a:rPr lang="en-US" altLang="en-US" noProof="0"/>
              <a:t>Click to edit Master subtitle style</a:t>
            </a:r>
            <a:endParaRPr lang="en-GB" altLang="en-US" noProof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Presentation Title: View &gt; Header &amp; Footer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D96D24-A426-49D3-B1AF-A483B7F1ECF4}" type="datetime5">
              <a:rPr lang="en-GB" altLang="en-US"/>
              <a:pPr>
                <a:defRPr/>
              </a:pPr>
              <a:t>11-Feb-19</a:t>
            </a:fld>
            <a:endParaRPr lang="en-GB" altLang="en-US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396F280-9B32-4034-8303-F88EB52764A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4095906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4B8F1E-7378-4ACC-81D1-BAE3B70766D1}" type="datetime5">
              <a:rPr lang="en-GB" altLang="en-US"/>
              <a:pPr>
                <a:defRPr/>
              </a:pPr>
              <a:t>11-Feb-19</a:t>
            </a:fld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Presentation Title: View &gt; Header &amp; Footer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F9DECF-A4B8-4159-82EE-467E865423A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2587797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92813" y="827088"/>
            <a:ext cx="1816100" cy="540543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9750" y="827088"/>
            <a:ext cx="5300663" cy="540543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A26192-CDC8-4398-8E50-39C3FEC3000B}" type="datetime5">
              <a:rPr lang="en-GB" altLang="en-US"/>
              <a:pPr>
                <a:defRPr/>
              </a:pPr>
              <a:t>11-Feb-19</a:t>
            </a:fld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Presentation Title: View &gt; Header &amp; Footer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5D13DF-8778-4CEC-9B71-17CBB790E7D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4122601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Presentation Title: View &gt; Header &amp; Footer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6CC5C2-711D-4584-8283-4D9512C406FC}" type="datetime5">
              <a:rPr lang="en-GB" altLang="en-US"/>
              <a:pPr>
                <a:defRPr/>
              </a:pPr>
              <a:t>11-Feb-19</a:t>
            </a:fld>
            <a:endParaRPr lang="en-GB" alt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F161E1-5481-40C7-BC98-0F62A5EE948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18199895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Presentation Title: View &gt; Header &amp; Footer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A2E51F-A3A1-495A-9F32-93FD65C4E171}" type="datetime5">
              <a:rPr lang="en-GB" altLang="en-US"/>
              <a:pPr>
                <a:defRPr/>
              </a:pPr>
              <a:t>11-Feb-19</a:t>
            </a:fld>
            <a:endParaRPr lang="en-GB" alt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021B38-16D4-401D-A844-7AEEF02E13A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9410889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Presentation Title: View &gt; Header &amp; Footer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86D247-3BC3-4F51-BE2B-1AF33513C62F}" type="datetime5">
              <a:rPr lang="en-GB" altLang="en-US"/>
              <a:pPr>
                <a:defRPr/>
              </a:pPr>
              <a:t>11-Feb-19</a:t>
            </a:fld>
            <a:endParaRPr lang="en-GB" alt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653B90-0B96-42B8-AA58-6EFA474C1A0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2309362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9750" y="1841500"/>
            <a:ext cx="3557588" cy="43910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49738" y="1841500"/>
            <a:ext cx="3559175" cy="43910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Presentation Title: View &gt; Header &amp; Footer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D7E9D4-7E9B-44B3-970E-1ACA7898BB17}" type="datetime5">
              <a:rPr lang="en-GB" altLang="en-US"/>
              <a:pPr>
                <a:defRPr/>
              </a:pPr>
              <a:t>11-Feb-19</a:t>
            </a:fld>
            <a:endParaRPr lang="en-GB" altLang="en-US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283652-46E1-4FDA-8E4E-735E6A0FC7B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2115177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Presentation Title: View &gt; Header &amp; Footer</a:t>
            </a:r>
          </a:p>
        </p:txBody>
      </p:sp>
      <p:sp>
        <p:nvSpPr>
          <p:cNvPr id="8" name="Rectangle 8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58862C-69BC-4178-85A7-FDAA73F1F0CE}" type="datetime5">
              <a:rPr lang="en-GB" altLang="en-US"/>
              <a:pPr>
                <a:defRPr/>
              </a:pPr>
              <a:t>11-Feb-19</a:t>
            </a:fld>
            <a:endParaRPr lang="en-GB" altLang="en-US"/>
          </a:p>
        </p:txBody>
      </p:sp>
      <p:sp>
        <p:nvSpPr>
          <p:cNvPr id="9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AAE7DF-5AA6-4285-A7BA-E2DD1093DC2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2197818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Presentation Title: View &gt; Header &amp; Footer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35FF5D-36B8-49AF-B3E7-4C341A040ECD}" type="datetime5">
              <a:rPr lang="en-GB" altLang="en-US"/>
              <a:pPr>
                <a:defRPr/>
              </a:pPr>
              <a:t>11-Feb-19</a:t>
            </a:fld>
            <a:endParaRPr lang="en-GB" alt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160757-191A-40DB-958B-EE193E66FCC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6610337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Presentation Title: View &gt; Header &amp; Footer</a:t>
            </a:r>
          </a:p>
        </p:txBody>
      </p:sp>
      <p:sp>
        <p:nvSpPr>
          <p:cNvPr id="3" name="Rectangle 8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6E7110-AA74-44DA-B186-B6742BE782FF}" type="datetime5">
              <a:rPr lang="en-GB" altLang="en-US"/>
              <a:pPr>
                <a:defRPr/>
              </a:pPr>
              <a:t>11-Feb-19</a:t>
            </a:fld>
            <a:endParaRPr lang="en-GB" alt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7355C8-947F-4542-A26D-82D1483339D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3245577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Presentation Title: View &gt; Header &amp; Footer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9C2235-8347-4560-98AA-3A5D6D9CECCB}" type="datetime5">
              <a:rPr lang="en-GB" altLang="en-US"/>
              <a:pPr>
                <a:defRPr/>
              </a:pPr>
              <a:t>11-Feb-19</a:t>
            </a:fld>
            <a:endParaRPr lang="en-GB" altLang="en-US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8CC7BC-24AB-4D7C-96D0-A7788322506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9173334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7394B0-5BC6-49DB-80EF-4D4A3E51364A}" type="datetime5">
              <a:rPr lang="en-GB" altLang="en-US"/>
              <a:pPr>
                <a:defRPr/>
              </a:pPr>
              <a:t>11-Feb-19</a:t>
            </a:fld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Presentation Title: View &gt; Header &amp; Footer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494ACB-FD81-436E-AF07-CE2BDF1368F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5133450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Presentation Title: View &gt; Header &amp; Footer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AEB0BB-394D-45BC-B175-BEDFB693F1CC}" type="datetime5">
              <a:rPr lang="en-GB" altLang="en-US"/>
              <a:pPr>
                <a:defRPr/>
              </a:pPr>
              <a:t>11-Feb-19</a:t>
            </a:fld>
            <a:endParaRPr lang="en-GB" altLang="en-US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3413DF-07FD-41E5-91DD-58163E0D2B7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06755518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Presentation Title: View &gt; Header &amp; Footer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BC1239-647F-47D9-8F9F-D8B057BD9E74}" type="datetime5">
              <a:rPr lang="en-GB" altLang="en-US"/>
              <a:pPr>
                <a:defRPr/>
              </a:pPr>
              <a:t>11-Feb-19</a:t>
            </a:fld>
            <a:endParaRPr lang="en-GB" alt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7991AC-C46B-4D69-B679-B8F8DF60847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10255030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92813" y="827088"/>
            <a:ext cx="1816100" cy="540543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9750" y="827088"/>
            <a:ext cx="5300663" cy="540543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Presentation Title: View &gt; Header &amp; Footer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A8EA97-EC81-4C78-90BD-5FAF69C7D9D6}" type="datetime5">
              <a:rPr lang="en-GB" altLang="en-US"/>
              <a:pPr>
                <a:defRPr/>
              </a:pPr>
              <a:t>11-Feb-19</a:t>
            </a:fld>
            <a:endParaRPr lang="en-GB" alt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0CB5D6-900C-467D-9494-2C6EF2DB116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1348286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Presentation Title: View &gt; Header &amp; Footer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632ABC-4BC1-4674-85A6-FDB28F824C3F}" type="datetime5">
              <a:rPr lang="en-GB" altLang="en-US"/>
              <a:pPr>
                <a:defRPr/>
              </a:pPr>
              <a:t>11-Feb-19</a:t>
            </a:fld>
            <a:endParaRPr lang="en-GB" alt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D50DF9-B095-4C16-980C-E9DA62D699F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77566593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Presentation Title: View &gt; Header &amp; Footer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51E934-10C1-4F71-9BAF-84438ECA8714}" type="datetime5">
              <a:rPr lang="en-GB" altLang="en-US"/>
              <a:pPr>
                <a:defRPr/>
              </a:pPr>
              <a:t>11-Feb-19</a:t>
            </a:fld>
            <a:endParaRPr lang="en-GB" alt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3C873A-6BE3-405C-9460-B0C1D521203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20094357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Presentation Title: View &gt; Header &amp; Footer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BDCA0E-34B7-4F96-BF25-3C5FF080C52E}" type="datetime5">
              <a:rPr lang="en-GB" altLang="en-US"/>
              <a:pPr>
                <a:defRPr/>
              </a:pPr>
              <a:t>11-Feb-19</a:t>
            </a:fld>
            <a:endParaRPr lang="en-GB" alt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676119-02B7-4809-BC04-42A0C061197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4732434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9750" y="1841500"/>
            <a:ext cx="3127375" cy="43910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19525" y="1841500"/>
            <a:ext cx="3128963" cy="43910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Presentation Title: View &gt; Header &amp; Footer</a:t>
            </a:r>
          </a:p>
        </p:txBody>
      </p:sp>
      <p:sp>
        <p:nvSpPr>
          <p:cNvPr id="6" name="Rectangle 10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AB9715-6BE6-4934-A58E-ADD4ABB52029}" type="datetime5">
              <a:rPr lang="en-GB" altLang="en-US"/>
              <a:pPr>
                <a:defRPr/>
              </a:pPr>
              <a:t>11-Feb-19</a:t>
            </a:fld>
            <a:endParaRPr lang="en-GB" alt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6E2BF1-CED9-4F4E-9750-FF71340F2D7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26826123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Presentation Title: View &gt; Header &amp; Footer</a:t>
            </a:r>
          </a:p>
        </p:txBody>
      </p:sp>
      <p:sp>
        <p:nvSpPr>
          <p:cNvPr id="8" name="Rectangle 10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E293C4-7761-46FB-84ED-619FC1FA705F}" type="datetime5">
              <a:rPr lang="en-GB" altLang="en-US"/>
              <a:pPr>
                <a:defRPr/>
              </a:pPr>
              <a:t>11-Feb-19</a:t>
            </a:fld>
            <a:endParaRPr lang="en-GB" altLang="en-US"/>
          </a:p>
        </p:txBody>
      </p:sp>
      <p:sp>
        <p:nvSpPr>
          <p:cNvPr id="9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9E59D7-98D3-415C-9C69-3A859E46753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3800796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Presentation Title: View &gt; Header &amp; Footer</a:t>
            </a:r>
          </a:p>
        </p:txBody>
      </p:sp>
      <p:sp>
        <p:nvSpPr>
          <p:cNvPr id="4" name="Rectangle 10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184A0E-414A-4CF0-BB3B-CB5A71FF429A}" type="datetime5">
              <a:rPr lang="en-GB" altLang="en-US"/>
              <a:pPr>
                <a:defRPr/>
              </a:pPr>
              <a:t>11-Feb-19</a:t>
            </a:fld>
            <a:endParaRPr lang="en-GB" alt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12DE0F-04A6-4042-895C-538390474D8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17841845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Presentation Title: View &gt; Header &amp; Footer</a:t>
            </a:r>
          </a:p>
        </p:txBody>
      </p:sp>
      <p:sp>
        <p:nvSpPr>
          <p:cNvPr id="3" name="Rectangle 10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691D1D-B0F1-4008-A8C2-180FEA5169B1}" type="datetime5">
              <a:rPr lang="en-GB" altLang="en-US"/>
              <a:pPr>
                <a:defRPr/>
              </a:pPr>
              <a:t>11-Feb-19</a:t>
            </a:fld>
            <a:endParaRPr lang="en-GB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1A3E47-A47F-424E-AE91-5F48D46406E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7598704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89AAB4-909D-4E84-AD71-EB2A3EBAFF9A}" type="datetime5">
              <a:rPr lang="en-GB" altLang="en-US"/>
              <a:pPr>
                <a:defRPr/>
              </a:pPr>
              <a:t>11-Feb-19</a:t>
            </a:fld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Presentation Title: View &gt; Header &amp; Footer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D9780F-0A0E-481F-A30D-B9E89A4F937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84121981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Presentation Title: View &gt; Header &amp; Footer</a:t>
            </a:r>
          </a:p>
        </p:txBody>
      </p:sp>
      <p:sp>
        <p:nvSpPr>
          <p:cNvPr id="6" name="Rectangle 10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19CE30-8124-474A-965C-B3E2A5290071}" type="datetime5">
              <a:rPr lang="en-GB" altLang="en-US"/>
              <a:pPr>
                <a:defRPr/>
              </a:pPr>
              <a:t>11-Feb-19</a:t>
            </a:fld>
            <a:endParaRPr lang="en-GB" alt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695322-CDF1-4CB4-940B-CA4E6CCE9C8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791645668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Presentation Title: View &gt; Header &amp; Footer</a:t>
            </a:r>
          </a:p>
        </p:txBody>
      </p:sp>
      <p:sp>
        <p:nvSpPr>
          <p:cNvPr id="6" name="Rectangle 10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8B3558-8AED-400B-9825-51DA1B5BB9BF}" type="datetime5">
              <a:rPr lang="en-GB" altLang="en-US"/>
              <a:pPr>
                <a:defRPr/>
              </a:pPr>
              <a:t>11-Feb-19</a:t>
            </a:fld>
            <a:endParaRPr lang="en-GB" alt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D664CA-4395-475F-BB02-0AB06F52719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760827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Presentation Title: View &gt; Header &amp; Footer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77D1FE-5EB0-417E-B90C-0F8026FAB1CA}" type="datetime5">
              <a:rPr lang="en-GB" altLang="en-US"/>
              <a:pPr>
                <a:defRPr/>
              </a:pPr>
              <a:t>11-Feb-19</a:t>
            </a:fld>
            <a:endParaRPr lang="en-GB" alt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7E4FF4-107E-440D-B6BB-B31D6ECB5B5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74004151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92813" y="827088"/>
            <a:ext cx="1816100" cy="540543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9750" y="827088"/>
            <a:ext cx="5300663" cy="540543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Presentation Title: View &gt; Header &amp; Footer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F7115C-7A33-4709-AB6F-D8E38FEC1606}" type="datetime5">
              <a:rPr lang="en-GB" altLang="en-US"/>
              <a:pPr>
                <a:defRPr/>
              </a:pPr>
              <a:t>11-Feb-19</a:t>
            </a:fld>
            <a:endParaRPr lang="en-GB" alt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10C30A-9262-407B-A721-B1914684E91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742686004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Presentation Title: View &gt; Header &amp; Footer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F62C65-39E1-4B27-BACA-4E439B28D2AC}" type="datetime5">
              <a:rPr lang="en-GB" altLang="en-US"/>
              <a:pPr>
                <a:defRPr/>
              </a:pPr>
              <a:t>11-Feb-19</a:t>
            </a:fld>
            <a:endParaRPr lang="en-GB" alt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F2663E-6468-4715-B1B2-4E1F9F40CC4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43967087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Presentation Title: View &gt; Header &amp; Footer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4CE64D-B130-4269-8E89-1642E10BD61E}" type="datetime5">
              <a:rPr lang="en-GB" altLang="en-US"/>
              <a:pPr>
                <a:defRPr/>
              </a:pPr>
              <a:t>11-Feb-19</a:t>
            </a:fld>
            <a:endParaRPr lang="en-GB" alt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D98AE0-6E7F-4A34-BEF8-FB262245CC5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96924637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Presentation Title: View &gt; Header &amp; Footer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611864-3D1F-4ACF-B341-E926F5DCCABE}" type="datetime5">
              <a:rPr lang="en-GB" altLang="en-US"/>
              <a:pPr>
                <a:defRPr/>
              </a:pPr>
              <a:t>11-Feb-19</a:t>
            </a:fld>
            <a:endParaRPr lang="en-GB" alt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825FE0-C564-4C64-86CC-3E244CB59DE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107366989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9750" y="1841500"/>
            <a:ext cx="3954463" cy="43910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841500"/>
            <a:ext cx="3954462" cy="43910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Presentation Title: View &gt; Header &amp; Footer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4ECB8A-B64D-405F-BD9E-54DFCDC0A62F}" type="datetime5">
              <a:rPr lang="en-GB" altLang="en-US"/>
              <a:pPr>
                <a:defRPr/>
              </a:pPr>
              <a:t>11-Feb-19</a:t>
            </a:fld>
            <a:endParaRPr lang="en-GB" altLang="en-US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AB3F83-EE5F-46DC-9569-A3E0B38C387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24911088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Presentation Title: View &gt; Header &amp; Footer</a:t>
            </a:r>
          </a:p>
        </p:txBody>
      </p:sp>
      <p:sp>
        <p:nvSpPr>
          <p:cNvPr id="8" name="Rectangle 8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9B21C7-90D4-4109-9D59-34CE8B53061D}" type="datetime5">
              <a:rPr lang="en-GB" altLang="en-US"/>
              <a:pPr>
                <a:defRPr/>
              </a:pPr>
              <a:t>11-Feb-19</a:t>
            </a:fld>
            <a:endParaRPr lang="en-GB" altLang="en-US"/>
          </a:p>
        </p:txBody>
      </p:sp>
      <p:sp>
        <p:nvSpPr>
          <p:cNvPr id="9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C9690A-30A9-40CD-972B-FAD40D84693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286452300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Presentation Title: View &gt; Header &amp; Footer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507D62-2E0F-4659-9223-078400D8DB24}" type="datetime5">
              <a:rPr lang="en-GB" altLang="en-US"/>
              <a:pPr>
                <a:defRPr/>
              </a:pPr>
              <a:t>11-Feb-19</a:t>
            </a:fld>
            <a:endParaRPr lang="en-GB" alt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B20EE9-6B88-4E34-88DE-B9B20BBF592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9292940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9750" y="1841500"/>
            <a:ext cx="3557588" cy="43910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49738" y="1841500"/>
            <a:ext cx="3559175" cy="43910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60406B-C2AE-4243-B308-D9E9BD51AE8E}" type="datetime5">
              <a:rPr lang="en-GB" altLang="en-US"/>
              <a:pPr>
                <a:defRPr/>
              </a:pPr>
              <a:t>11-Feb-19</a:t>
            </a:fld>
            <a:endParaRPr lang="en-GB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Presentation Title: View &gt; Header &amp; Footer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1D86DA-34AB-477A-A514-65F95FA3955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12749082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Presentation Title: View &gt; Header &amp; Footer</a:t>
            </a:r>
          </a:p>
        </p:txBody>
      </p:sp>
      <p:sp>
        <p:nvSpPr>
          <p:cNvPr id="3" name="Rectangle 8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ACBF07-76A7-42DD-B419-0B89F19E17C6}" type="datetime5">
              <a:rPr lang="en-GB" altLang="en-US"/>
              <a:pPr>
                <a:defRPr/>
              </a:pPr>
              <a:t>11-Feb-19</a:t>
            </a:fld>
            <a:endParaRPr lang="en-GB" alt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6DAB1A-97F7-4041-A0D7-63B864020A5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33312905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Presentation Title: View &gt; Header &amp; Footer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722E38-8FAC-4D14-961C-4C066D372BA9}" type="datetime5">
              <a:rPr lang="en-GB" altLang="en-US"/>
              <a:pPr>
                <a:defRPr/>
              </a:pPr>
              <a:t>11-Feb-19</a:t>
            </a:fld>
            <a:endParaRPr lang="en-GB" altLang="en-US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1116BB-F9F0-43DD-B96F-6430E1ABA23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08608351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Presentation Title: View &gt; Header &amp; Footer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69A62C-6728-4026-BF62-C3CF0E69D8F8}" type="datetime5">
              <a:rPr lang="en-GB" altLang="en-US"/>
              <a:pPr>
                <a:defRPr/>
              </a:pPr>
              <a:t>11-Feb-19</a:t>
            </a:fld>
            <a:endParaRPr lang="en-GB" altLang="en-US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B4C5EE-F944-45E3-AE44-D940CB5C734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168427091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Presentation Title: View &gt; Header &amp; Footer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23C61F-2824-4F4D-BDD4-86F82BFFC9EA}" type="datetime5">
              <a:rPr lang="en-GB" altLang="en-US"/>
              <a:pPr>
                <a:defRPr/>
              </a:pPr>
              <a:t>11-Feb-19</a:t>
            </a:fld>
            <a:endParaRPr lang="en-GB" alt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2F0553-2E37-453A-9E50-F90B466FCB8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07596577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86538" y="827088"/>
            <a:ext cx="2014537" cy="540543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9750" y="827088"/>
            <a:ext cx="5894388" cy="540543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Presentation Title: View &gt; Header &amp; Footer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383FD9-BE42-4524-BC44-43BA0B21D95C}" type="datetime5">
              <a:rPr lang="en-GB" altLang="en-US"/>
              <a:pPr>
                <a:defRPr/>
              </a:pPr>
              <a:t>11-Feb-19</a:t>
            </a:fld>
            <a:endParaRPr lang="en-GB" alt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6FC77C-BDCF-42E1-96B8-53626860395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930201757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750" y="827088"/>
            <a:ext cx="7269163" cy="431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539750" y="1841500"/>
            <a:ext cx="3954463" cy="43910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841500"/>
            <a:ext cx="3954462" cy="43910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Presentation Title: View &gt; Header &amp; Footer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ED03FF-270B-45C8-93BF-38F005306BFA}" type="datetime5">
              <a:rPr lang="en-GB" altLang="en-US"/>
              <a:pPr>
                <a:defRPr/>
              </a:pPr>
              <a:t>11-Feb-19</a:t>
            </a:fld>
            <a:endParaRPr lang="en-GB" altLang="en-US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16E14D-65E4-4EF4-9958-2B9E5A40BA3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88046333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Presentation Title: View &gt; Header &amp; Footer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040541-D64B-429A-A2D7-51DC9C937265}" type="datetime5">
              <a:rPr lang="en-GB" altLang="en-US"/>
              <a:pPr>
                <a:defRPr/>
              </a:pPr>
              <a:t>11-Feb-19</a:t>
            </a:fld>
            <a:endParaRPr lang="en-GB" alt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BEEDCB-444A-4873-811B-B607EF5FA61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41425757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Presentation Title: View &gt; Header &amp; Footer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237AFF-F9C4-4C94-A334-5E84EC60E1EA}" type="datetime5">
              <a:rPr lang="en-GB" altLang="en-US"/>
              <a:pPr>
                <a:defRPr/>
              </a:pPr>
              <a:t>11-Feb-19</a:t>
            </a:fld>
            <a:endParaRPr lang="en-GB" alt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ADF47B-D057-4F29-9445-3FAD54A28DB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108943082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Presentation Title: View &gt; Header &amp; Footer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8C26D0-617D-4637-8F99-8720245A9979}" type="datetime5">
              <a:rPr lang="en-GB" altLang="en-US"/>
              <a:pPr>
                <a:defRPr/>
              </a:pPr>
              <a:t>11-Feb-19</a:t>
            </a:fld>
            <a:endParaRPr lang="en-GB" alt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1BC2B5-2B13-485C-B45C-FD335C28A7B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798675933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1338" y="4318000"/>
            <a:ext cx="3557587" cy="14398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51325" y="4318000"/>
            <a:ext cx="3559175" cy="14398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Presentation Title: View &gt; Header &amp; Footer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884B5B-BEB2-43E3-8888-F5838227050E}" type="datetime5">
              <a:rPr lang="en-GB" altLang="en-US"/>
              <a:pPr>
                <a:defRPr/>
              </a:pPr>
              <a:t>11-Feb-19</a:t>
            </a:fld>
            <a:endParaRPr lang="en-GB" altLang="en-US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DE8F0A-525C-4D9A-B5E9-F568F28F0C8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363660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0FE1BF-30AF-40D8-9ED2-949B1E82E6D7}" type="datetime5">
              <a:rPr lang="en-GB" altLang="en-US"/>
              <a:pPr>
                <a:defRPr/>
              </a:pPr>
              <a:t>11-Feb-19</a:t>
            </a:fld>
            <a:endParaRPr lang="en-GB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Presentation Title: View &gt; Header &amp; Footer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EE4085-ACED-4763-9792-A125F031DB7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19161413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Presentation Title: View &gt; Header &amp; Footer</a:t>
            </a:r>
          </a:p>
        </p:txBody>
      </p:sp>
      <p:sp>
        <p:nvSpPr>
          <p:cNvPr id="8" name="Rectangle 8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157D01-9593-41DB-8839-4B46CB8B5653}" type="datetime5">
              <a:rPr lang="en-GB" altLang="en-US"/>
              <a:pPr>
                <a:defRPr/>
              </a:pPr>
              <a:t>11-Feb-19</a:t>
            </a:fld>
            <a:endParaRPr lang="en-GB" altLang="en-US"/>
          </a:p>
        </p:txBody>
      </p:sp>
      <p:sp>
        <p:nvSpPr>
          <p:cNvPr id="9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F41769-AE9C-4A7F-86FC-6B6FE63A714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46775223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Presentation Title: View &gt; Header &amp; Footer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5E4F34-0A71-47D3-A00C-34B9CA317EFD}" type="datetime5">
              <a:rPr lang="en-GB" altLang="en-US"/>
              <a:pPr>
                <a:defRPr/>
              </a:pPr>
              <a:t>11-Feb-19</a:t>
            </a:fld>
            <a:endParaRPr lang="en-GB" alt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7FA90B-B286-422E-9862-BA87D980557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35864124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Presentation Title: View &gt; Header &amp; Footer</a:t>
            </a:r>
          </a:p>
        </p:txBody>
      </p:sp>
      <p:sp>
        <p:nvSpPr>
          <p:cNvPr id="3" name="Rectangle 8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28064B-8430-4BD5-8631-719A2BE7EDA6}" type="datetime5">
              <a:rPr lang="en-GB" altLang="en-US"/>
              <a:pPr>
                <a:defRPr/>
              </a:pPr>
              <a:t>11-Feb-19</a:t>
            </a:fld>
            <a:endParaRPr lang="en-GB" alt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6730F6-157D-4544-8971-5FE50F6F850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97830773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Presentation Title: View &gt; Header &amp; Footer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B680DF-782E-4E0D-9C2A-2C4D04A0F416}" type="datetime5">
              <a:rPr lang="en-GB" altLang="en-US"/>
              <a:pPr>
                <a:defRPr/>
              </a:pPr>
              <a:t>11-Feb-19</a:t>
            </a:fld>
            <a:endParaRPr lang="en-GB" altLang="en-US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BE2A3D-22F9-4962-87DB-5E9D513F65A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68525441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Presentation Title: View &gt; Header &amp; Footer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A406B0-4301-4271-8CBA-3E8B5C0F02A2}" type="datetime5">
              <a:rPr lang="en-GB" altLang="en-US"/>
              <a:pPr>
                <a:defRPr/>
              </a:pPr>
              <a:t>11-Feb-19</a:t>
            </a:fld>
            <a:endParaRPr lang="en-GB" altLang="en-US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5AE9B4-BBF9-440E-9440-E2F67D110F6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61580604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Presentation Title: View &gt; Header &amp; Footer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90B6CF-95CC-493E-9767-635AA34C5A68}" type="datetime5">
              <a:rPr lang="en-GB" altLang="en-US"/>
              <a:pPr>
                <a:defRPr/>
              </a:pPr>
              <a:t>11-Feb-19</a:t>
            </a:fld>
            <a:endParaRPr lang="en-GB" alt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1730A4-0035-4C6C-B44D-33384A48A7A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524676682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92813" y="2997200"/>
            <a:ext cx="1817687" cy="276066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9750" y="2997200"/>
            <a:ext cx="5300663" cy="276066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Presentation Title: View &gt; Header &amp; Footer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596178-B2C4-46A8-B012-1FF90291DCB6}" type="datetime5">
              <a:rPr lang="en-GB" altLang="en-US"/>
              <a:pPr>
                <a:defRPr/>
              </a:pPr>
              <a:t>11-Feb-19</a:t>
            </a:fld>
            <a:endParaRPr lang="en-GB" alt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6477C0-4C2F-4676-8D52-580A208407B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12000163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Presentation Title: View &gt; Header &amp; Footer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BB37D1-B526-4A12-B522-9ACF850D66D3}" type="datetime5">
              <a:rPr lang="en-GB" altLang="en-US"/>
              <a:pPr>
                <a:defRPr/>
              </a:pPr>
              <a:t>11-Feb-19</a:t>
            </a:fld>
            <a:endParaRPr lang="en-GB" alt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83C167-7FFE-4F44-A8D7-9F4B01FAD42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946149297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Presentation Title: View &gt; Header &amp; Footer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94E182-0736-4C90-B644-72F50D7AD7EA}" type="datetime5">
              <a:rPr lang="en-GB" altLang="en-US"/>
              <a:pPr>
                <a:defRPr/>
              </a:pPr>
              <a:t>11-Feb-19</a:t>
            </a:fld>
            <a:endParaRPr lang="en-GB" alt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9C5A7D-3FD6-48AB-9EA1-2620497A314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015324945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Presentation Title: View &gt; Header &amp; Footer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7E5E44-892B-4624-9162-AA4ABE1B5D45}" type="datetime5">
              <a:rPr lang="en-GB" altLang="en-US"/>
              <a:pPr>
                <a:defRPr/>
              </a:pPr>
              <a:t>11-Feb-19</a:t>
            </a:fld>
            <a:endParaRPr lang="en-GB" alt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49E655-BD39-4C9D-804F-E4CFABA123F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3511117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522AF9-5BA0-41D7-BEA7-2573FC502734}" type="datetime5">
              <a:rPr lang="en-GB" altLang="en-US"/>
              <a:pPr>
                <a:defRPr/>
              </a:pPr>
              <a:t>11-Feb-19</a:t>
            </a:fld>
            <a:endParaRPr lang="en-GB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Presentation Title: View &gt; Header &amp; Footer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A6E903-73B4-4D28-AD15-971C8F59589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144563086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9750" y="4318000"/>
            <a:ext cx="3557588" cy="14398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49738" y="4318000"/>
            <a:ext cx="3559175" cy="14398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Presentation Title: View &gt; Header &amp; Footer</a:t>
            </a:r>
          </a:p>
        </p:txBody>
      </p:sp>
      <p:sp>
        <p:nvSpPr>
          <p:cNvPr id="6" name="Rectangle 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DED269-531F-46EF-ADF5-668B538D50ED}" type="datetime5">
              <a:rPr lang="en-GB" altLang="en-US"/>
              <a:pPr>
                <a:defRPr/>
              </a:pPr>
              <a:t>11-Feb-19</a:t>
            </a:fld>
            <a:endParaRPr lang="en-GB" altLang="en-US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4066BB-E1B6-4D6A-8219-D5F00293222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799618762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Presentation Title: View &gt; Header &amp; Footer</a:t>
            </a:r>
          </a:p>
        </p:txBody>
      </p:sp>
      <p:sp>
        <p:nvSpPr>
          <p:cNvPr id="8" name="Rectangle 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9B6EC9-FFB2-4844-B405-8661D25A9B02}" type="datetime5">
              <a:rPr lang="en-GB" altLang="en-US"/>
              <a:pPr>
                <a:defRPr/>
              </a:pPr>
              <a:t>11-Feb-19</a:t>
            </a:fld>
            <a:endParaRPr lang="en-GB" altLang="en-US"/>
          </a:p>
        </p:txBody>
      </p:sp>
      <p:sp>
        <p:nvSpPr>
          <p:cNvPr id="9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D4F2E6-4DA9-4B81-87C0-6CFE1B3E770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80963307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Presentation Title: View &gt; Header &amp; Footer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12CDD2-7795-41F7-BED0-896539BC2D16}" type="datetime5">
              <a:rPr lang="en-GB" altLang="en-US"/>
              <a:pPr>
                <a:defRPr/>
              </a:pPr>
              <a:t>11-Feb-19</a:t>
            </a:fld>
            <a:endParaRPr lang="en-GB" alt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7EC915-3581-4E6C-9FEF-412F7F5F052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343780836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Presentation Title: View &gt; Header &amp; Footer</a:t>
            </a:r>
          </a:p>
        </p:txBody>
      </p:sp>
      <p:sp>
        <p:nvSpPr>
          <p:cNvPr id="3" name="Rectangle 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049B07-8CE6-4BB9-A676-AE2DFF8DFEB5}" type="datetime5">
              <a:rPr lang="en-GB" altLang="en-US"/>
              <a:pPr>
                <a:defRPr/>
              </a:pPr>
              <a:t>11-Feb-19</a:t>
            </a:fld>
            <a:endParaRPr lang="en-GB" altLang="en-US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579FAB-2793-47B6-AED6-0BBED39DB0B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21232606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Presentation Title: View &gt; Header &amp; Footer</a:t>
            </a:r>
          </a:p>
        </p:txBody>
      </p:sp>
      <p:sp>
        <p:nvSpPr>
          <p:cNvPr id="6" name="Rectangle 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0A53BC-E0BB-4024-B340-836D966FBE42}" type="datetime5">
              <a:rPr lang="en-GB" altLang="en-US"/>
              <a:pPr>
                <a:defRPr/>
              </a:pPr>
              <a:t>11-Feb-19</a:t>
            </a:fld>
            <a:endParaRPr lang="en-GB" altLang="en-US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3FCEF5-9C56-429C-BD03-F3EEC52B50F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55049557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Presentation Title: View &gt; Header &amp; Footer</a:t>
            </a:r>
          </a:p>
        </p:txBody>
      </p:sp>
      <p:sp>
        <p:nvSpPr>
          <p:cNvPr id="6" name="Rectangle 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52A133-B09F-47AC-ABA3-320928569CEE}" type="datetime5">
              <a:rPr lang="en-GB" altLang="en-US"/>
              <a:pPr>
                <a:defRPr/>
              </a:pPr>
              <a:t>11-Feb-19</a:t>
            </a:fld>
            <a:endParaRPr lang="en-GB" altLang="en-US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528C68-700B-40D8-961F-CE2497BFC2C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28185588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Presentation Title: View &gt; Header &amp; Footer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3D9A31-1E3F-42E0-8958-0635136613F4}" type="datetime5">
              <a:rPr lang="en-GB" altLang="en-US"/>
              <a:pPr>
                <a:defRPr/>
              </a:pPr>
              <a:t>11-Feb-19</a:t>
            </a:fld>
            <a:endParaRPr lang="en-GB" alt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E6CF69-E1FC-49CB-B0BB-932CE0E7234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910875542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92813" y="2997200"/>
            <a:ext cx="1816100" cy="276066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9750" y="2997200"/>
            <a:ext cx="5300663" cy="276066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Presentation Title: View &gt; Header &amp; Footer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AD457B-D2F6-47D7-8146-3EBDE15E78A9}" type="datetime5">
              <a:rPr lang="en-GB" altLang="en-US"/>
              <a:pPr>
                <a:defRPr/>
              </a:pPr>
              <a:t>11-Feb-19</a:t>
            </a:fld>
            <a:endParaRPr lang="en-GB" alt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B86DF0-7A67-4A91-85D6-0A2A95F1294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8603641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Presentation Title: View &gt; Header &amp; Footer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642BF9-EF45-4F94-80D8-337D733C46F1}" type="datetime5">
              <a:rPr lang="en-GB" altLang="en-US"/>
              <a:pPr>
                <a:defRPr/>
              </a:pPr>
              <a:t>11-Feb-19</a:t>
            </a:fld>
            <a:endParaRPr lang="en-GB" alt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3E7D24-AD2C-4824-8260-52629B296B0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45677826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Presentation Title: View &gt; Header &amp; Footer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038CDC-5F08-4FF4-B498-F31AA3D07ADE}" type="datetime5">
              <a:rPr lang="en-GB" altLang="en-US"/>
              <a:pPr>
                <a:defRPr/>
              </a:pPr>
              <a:t>11-Feb-19</a:t>
            </a:fld>
            <a:endParaRPr lang="en-GB" alt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F77B97-E6AC-423A-BE00-125CAE84394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763764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556673-0412-4A51-9388-CA2F101A8CF1}" type="datetime5">
              <a:rPr lang="en-GB" altLang="en-US"/>
              <a:pPr>
                <a:defRPr/>
              </a:pPr>
              <a:t>11-Feb-19</a:t>
            </a:fld>
            <a:endParaRPr lang="en-GB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Presentation Title: View &gt; Header &amp; Footer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45A995-AE52-4C81-87C3-5576BD41038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26276108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Presentation Title: View &gt; Header &amp; Footer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821067-4549-434A-A978-B278FE3B256D}" type="datetime5">
              <a:rPr lang="en-GB" altLang="en-US"/>
              <a:pPr>
                <a:defRPr/>
              </a:pPr>
              <a:t>11-Feb-19</a:t>
            </a:fld>
            <a:endParaRPr lang="en-GB" alt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7811B3-8EA7-448F-AD12-0E917CDBF3F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370674669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3100" y="2057400"/>
            <a:ext cx="2551113" cy="349091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2057400"/>
            <a:ext cx="2551112" cy="349091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Presentation Title: View &gt; Header &amp; Footer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D64593-0A44-46C6-9A30-3D47A0A38224}" type="datetime5">
              <a:rPr lang="en-GB" altLang="en-US"/>
              <a:pPr>
                <a:defRPr/>
              </a:pPr>
              <a:t>11-Feb-19</a:t>
            </a:fld>
            <a:endParaRPr lang="en-GB" altLang="en-US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DDEC26-1A98-4FFE-8C28-99A572129ED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643571640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Presentation Title: View &gt; Header &amp; Footer</a:t>
            </a:r>
          </a:p>
        </p:txBody>
      </p:sp>
      <p:sp>
        <p:nvSpPr>
          <p:cNvPr id="8" name="Rectangle 8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630170-6813-463D-B465-75206392DE68}" type="datetime5">
              <a:rPr lang="en-GB" altLang="en-US"/>
              <a:pPr>
                <a:defRPr/>
              </a:pPr>
              <a:t>11-Feb-19</a:t>
            </a:fld>
            <a:endParaRPr lang="en-GB" altLang="en-US"/>
          </a:p>
        </p:txBody>
      </p:sp>
      <p:sp>
        <p:nvSpPr>
          <p:cNvPr id="9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0BC58C-0D29-499A-BCED-F21BE88E685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08708954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Presentation Title: View &gt; Header &amp; Footer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7D3AAD-838C-4A9E-83B2-E8FF4C6B63E0}" type="datetime5">
              <a:rPr lang="en-GB" altLang="en-US"/>
              <a:pPr>
                <a:defRPr/>
              </a:pPr>
              <a:t>11-Feb-19</a:t>
            </a:fld>
            <a:endParaRPr lang="en-GB" alt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0C96DB-610E-412F-90C5-8A6673F8928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58089937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Presentation Title: View &gt; Header &amp; Footer</a:t>
            </a:r>
          </a:p>
        </p:txBody>
      </p:sp>
      <p:sp>
        <p:nvSpPr>
          <p:cNvPr id="3" name="Rectangle 8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1763B6-5D2F-46F3-8E57-A1029057BE43}" type="datetime5">
              <a:rPr lang="en-GB" altLang="en-US"/>
              <a:pPr>
                <a:defRPr/>
              </a:pPr>
              <a:t>11-Feb-19</a:t>
            </a:fld>
            <a:endParaRPr lang="en-GB" alt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D93A14-8399-4E19-B73A-AECA849BE1C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351305344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Presentation Title: View &gt; Header &amp; Footer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76C83E-DA52-4F1C-99FC-DE7C46BB09E5}" type="datetime5">
              <a:rPr lang="en-GB" altLang="en-US"/>
              <a:pPr>
                <a:defRPr/>
              </a:pPr>
              <a:t>11-Feb-19</a:t>
            </a:fld>
            <a:endParaRPr lang="en-GB" altLang="en-US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99E62F-B62B-4018-80CF-FB3A1E17DDA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88645642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Presentation Title: View &gt; Header &amp; Footer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1ACE0D-E926-4AA4-9777-D08FE153E80F}" type="datetime5">
              <a:rPr lang="en-GB" altLang="en-US"/>
              <a:pPr>
                <a:defRPr/>
              </a:pPr>
              <a:t>11-Feb-19</a:t>
            </a:fld>
            <a:endParaRPr lang="en-GB" altLang="en-US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9676EE-4A47-471A-B405-168A7306166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802523383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Presentation Title: View &gt; Header &amp; Footer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D7ECC5-0AAD-47C0-B574-40BA8D8FAF3F}" type="datetime5">
              <a:rPr lang="en-GB" altLang="en-US"/>
              <a:pPr>
                <a:defRPr/>
              </a:pPr>
              <a:t>11-Feb-19</a:t>
            </a:fld>
            <a:endParaRPr lang="en-GB" alt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F89F1A-D99E-4224-931B-D701798D77F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75557345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92813" y="827088"/>
            <a:ext cx="1816100" cy="47212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9750" y="827088"/>
            <a:ext cx="5300663" cy="47212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Presentation Title: View &gt; Header &amp; Footer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0138AB-641C-4941-B617-37AA1106D9A6}" type="datetime5">
              <a:rPr lang="en-GB" altLang="en-US"/>
              <a:pPr>
                <a:defRPr/>
              </a:pPr>
              <a:t>11-Feb-19</a:t>
            </a:fld>
            <a:endParaRPr lang="en-GB" alt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3D8F11-EAFE-40BA-A61A-4C4D3352518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36516087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9"/>
          <p:cNvSpPr txBox="1">
            <a:spLocks noChangeArrowheads="1"/>
          </p:cNvSpPr>
          <p:nvPr/>
        </p:nvSpPr>
        <p:spPr bwMode="auto">
          <a:xfrm>
            <a:off x="8661400" y="6559550"/>
            <a:ext cx="36513" cy="179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/>
          <a:lstStyle>
            <a:lvl1pPr eaLnBrk="0" hangingPunct="0">
              <a:defRPr sz="1100">
                <a:solidFill>
                  <a:schemeClr val="tx2"/>
                </a:solidFill>
                <a:latin typeface="Arial" charset="0"/>
              </a:defRPr>
            </a:lvl1pPr>
            <a:lvl2pPr marL="742950" indent="-285750" eaLnBrk="0" hangingPunct="0">
              <a:defRPr sz="1100">
                <a:solidFill>
                  <a:schemeClr val="tx2"/>
                </a:solidFill>
                <a:latin typeface="Arial" charset="0"/>
              </a:defRPr>
            </a:lvl2pPr>
            <a:lvl3pPr marL="1143000" indent="-228600" eaLnBrk="0" hangingPunct="0">
              <a:defRPr sz="1100">
                <a:solidFill>
                  <a:schemeClr val="tx2"/>
                </a:solidFill>
                <a:latin typeface="Arial" charset="0"/>
              </a:defRPr>
            </a:lvl3pPr>
            <a:lvl4pPr marL="1600200" indent="-228600" eaLnBrk="0" hangingPunct="0">
              <a:defRPr sz="1100">
                <a:solidFill>
                  <a:schemeClr val="tx2"/>
                </a:solidFill>
                <a:latin typeface="Arial" charset="0"/>
              </a:defRPr>
            </a:lvl4pPr>
            <a:lvl5pPr marL="2057400" indent="-228600" eaLnBrk="0" hangingPunct="0">
              <a:defRPr sz="1100">
                <a:solidFill>
                  <a:schemeClr val="tx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100">
                <a:solidFill>
                  <a:schemeClr val="tx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100">
                <a:solidFill>
                  <a:schemeClr val="tx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100">
                <a:solidFill>
                  <a:schemeClr val="tx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100">
                <a:solidFill>
                  <a:schemeClr val="tx2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GB" altLang="en-US" sz="800">
                <a:solidFill>
                  <a:srgbClr val="054B6B"/>
                </a:solidFill>
              </a:rPr>
              <a:t>/</a:t>
            </a:r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9750" y="2565400"/>
            <a:ext cx="7269163" cy="1042988"/>
          </a:xfrm>
        </p:spPr>
        <p:txBody>
          <a:bodyPr/>
          <a:lstStyle>
            <a:lvl1pPr>
              <a:defRPr sz="3600"/>
            </a:lvl1pPr>
          </a:lstStyle>
          <a:p>
            <a:pPr lvl="0"/>
            <a:r>
              <a:rPr lang="en-GB" altLang="en-US" noProof="0"/>
              <a:t>Click to edit Master title style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39750" y="3644900"/>
            <a:ext cx="7269163" cy="719138"/>
          </a:xfrm>
        </p:spPr>
        <p:txBody>
          <a:bodyPr/>
          <a:lstStyle>
            <a:lvl1pPr>
              <a:defRPr sz="2800"/>
            </a:lvl1pPr>
          </a:lstStyle>
          <a:p>
            <a:pPr lvl="0"/>
            <a:r>
              <a:rPr lang="en-GB" altLang="en-US" noProof="0"/>
              <a:t>Click to edit Master subtitle style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>
                <a:solidFill>
                  <a:srgbClr val="054B6B"/>
                </a:solidFill>
              </a:rPr>
              <a:t>IP Signalling Share with Pain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195B8D-CA5D-49B4-92C4-7F51F6257E4D}" type="datetime5">
              <a:rPr lang="en-GB" altLang="en-US">
                <a:solidFill>
                  <a:srgbClr val="054B6B"/>
                </a:solidFill>
              </a:rPr>
              <a:pPr>
                <a:defRPr/>
              </a:pPr>
              <a:t>11-Feb-19</a:t>
            </a:fld>
            <a:endParaRPr lang="en-GB" altLang="en-US">
              <a:solidFill>
                <a:srgbClr val="054B6B"/>
              </a:solidFill>
            </a:endParaRP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32CD48-8146-4610-89CB-52BC4D4508D0}" type="slidenum">
              <a:rPr lang="en-GB" altLang="en-US">
                <a:solidFill>
                  <a:srgbClr val="054B6B"/>
                </a:solidFill>
              </a:rPr>
              <a:pPr>
                <a:defRPr/>
              </a:pPr>
              <a:t>‹#›</a:t>
            </a:fld>
            <a:endParaRPr lang="en-GB" altLang="en-US">
              <a:solidFill>
                <a:srgbClr val="054B6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7053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1596B4-413C-4D42-861B-4EF11F69D2E3}" type="datetime5">
              <a:rPr lang="en-GB" altLang="en-US"/>
              <a:pPr>
                <a:defRPr/>
              </a:pPr>
              <a:t>11-Feb-19</a:t>
            </a:fld>
            <a:endParaRPr lang="en-GB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Presentation Title: View &gt; Header &amp; Footer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4C0E19-6EF6-4E70-8A7F-E8AC727FF49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47105415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8085E2-07E2-4BB1-9C09-3F498190341D}" type="datetime5">
              <a:rPr lang="en-GB" altLang="en-US">
                <a:solidFill>
                  <a:srgbClr val="054B6B"/>
                </a:solidFill>
              </a:rPr>
              <a:pPr>
                <a:defRPr/>
              </a:pPr>
              <a:t>11-Feb-19</a:t>
            </a:fld>
            <a:endParaRPr lang="en-GB" altLang="en-US">
              <a:solidFill>
                <a:srgbClr val="054B6B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>
                <a:solidFill>
                  <a:srgbClr val="054B6B"/>
                </a:solidFill>
              </a:rPr>
              <a:t>IP Signalling Share with Pain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191DFD-8839-48F3-9F23-0900DD61413C}" type="slidenum">
              <a:rPr lang="en-GB" altLang="en-US">
                <a:solidFill>
                  <a:srgbClr val="054B6B"/>
                </a:solidFill>
              </a:rPr>
              <a:pPr>
                <a:defRPr/>
              </a:pPr>
              <a:t>‹#›</a:t>
            </a:fld>
            <a:endParaRPr lang="en-GB" altLang="en-US">
              <a:solidFill>
                <a:srgbClr val="054B6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1193522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F9F999-5422-4E1F-838B-0A1E579C13C7}" type="datetime5">
              <a:rPr lang="en-GB" altLang="en-US">
                <a:solidFill>
                  <a:srgbClr val="054B6B"/>
                </a:solidFill>
              </a:rPr>
              <a:pPr>
                <a:defRPr/>
              </a:pPr>
              <a:t>11-Feb-19</a:t>
            </a:fld>
            <a:endParaRPr lang="en-GB" altLang="en-US">
              <a:solidFill>
                <a:srgbClr val="054B6B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>
                <a:solidFill>
                  <a:srgbClr val="054B6B"/>
                </a:solidFill>
              </a:rPr>
              <a:t>IP Signalling Share with Pain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853136-BEE1-4C25-9C11-7D21C776B2AD}" type="slidenum">
              <a:rPr lang="en-GB" altLang="en-US">
                <a:solidFill>
                  <a:srgbClr val="054B6B"/>
                </a:solidFill>
              </a:rPr>
              <a:pPr>
                <a:defRPr/>
              </a:pPr>
              <a:t>‹#›</a:t>
            </a:fld>
            <a:endParaRPr lang="en-GB" altLang="en-US">
              <a:solidFill>
                <a:srgbClr val="054B6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1810991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9750" y="1841500"/>
            <a:ext cx="3557588" cy="43910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49738" y="1841500"/>
            <a:ext cx="3559175" cy="43910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88916D-1C48-4E4A-A3B9-B2E9BC0EB767}" type="datetime5">
              <a:rPr lang="en-GB" altLang="en-US">
                <a:solidFill>
                  <a:srgbClr val="054B6B"/>
                </a:solidFill>
              </a:rPr>
              <a:pPr>
                <a:defRPr/>
              </a:pPr>
              <a:t>11-Feb-19</a:t>
            </a:fld>
            <a:endParaRPr lang="en-GB" altLang="en-US">
              <a:solidFill>
                <a:srgbClr val="054B6B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>
                <a:solidFill>
                  <a:srgbClr val="054B6B"/>
                </a:solidFill>
              </a:rPr>
              <a:t>IP Signalling Share with Pain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4FF1D1-8F00-4372-8A05-E9C405B429E1}" type="slidenum">
              <a:rPr lang="en-GB" altLang="en-US">
                <a:solidFill>
                  <a:srgbClr val="054B6B"/>
                </a:solidFill>
              </a:rPr>
              <a:pPr>
                <a:defRPr/>
              </a:pPr>
              <a:t>‹#›</a:t>
            </a:fld>
            <a:endParaRPr lang="en-GB" altLang="en-US">
              <a:solidFill>
                <a:srgbClr val="054B6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7193614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47C120-F77C-42D8-9020-2CDCDEFA486E}" type="datetime5">
              <a:rPr lang="en-GB" altLang="en-US">
                <a:solidFill>
                  <a:srgbClr val="054B6B"/>
                </a:solidFill>
              </a:rPr>
              <a:pPr>
                <a:defRPr/>
              </a:pPr>
              <a:t>11-Feb-19</a:t>
            </a:fld>
            <a:endParaRPr lang="en-GB" altLang="en-US">
              <a:solidFill>
                <a:srgbClr val="054B6B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>
                <a:solidFill>
                  <a:srgbClr val="054B6B"/>
                </a:solidFill>
              </a:rPr>
              <a:t>IP Signalling Share with Pain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504930-F929-4F8B-ABE9-C486310564ED}" type="slidenum">
              <a:rPr lang="en-GB" altLang="en-US">
                <a:solidFill>
                  <a:srgbClr val="054B6B"/>
                </a:solidFill>
              </a:rPr>
              <a:pPr>
                <a:defRPr/>
              </a:pPr>
              <a:t>‹#›</a:t>
            </a:fld>
            <a:endParaRPr lang="en-GB" altLang="en-US">
              <a:solidFill>
                <a:srgbClr val="054B6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079069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377396-580D-4F28-A83B-C70BA162AFE2}" type="datetime5">
              <a:rPr lang="en-GB" altLang="en-US">
                <a:solidFill>
                  <a:srgbClr val="054B6B"/>
                </a:solidFill>
              </a:rPr>
              <a:pPr>
                <a:defRPr/>
              </a:pPr>
              <a:t>11-Feb-19</a:t>
            </a:fld>
            <a:endParaRPr lang="en-GB" altLang="en-US">
              <a:solidFill>
                <a:srgbClr val="054B6B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>
                <a:solidFill>
                  <a:srgbClr val="054B6B"/>
                </a:solidFill>
              </a:rPr>
              <a:t>IP Signalling Share with Pain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4E7BDE-630E-4458-9D3B-05A308CD52D6}" type="slidenum">
              <a:rPr lang="en-GB" altLang="en-US">
                <a:solidFill>
                  <a:srgbClr val="054B6B"/>
                </a:solidFill>
              </a:rPr>
              <a:pPr>
                <a:defRPr/>
              </a:pPr>
              <a:t>‹#›</a:t>
            </a:fld>
            <a:endParaRPr lang="en-GB" altLang="en-US">
              <a:solidFill>
                <a:srgbClr val="054B6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4517333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2DFDD3-7042-4211-ABB1-18941B102804}" type="datetime5">
              <a:rPr lang="en-GB" altLang="en-US">
                <a:solidFill>
                  <a:srgbClr val="054B6B"/>
                </a:solidFill>
              </a:rPr>
              <a:pPr>
                <a:defRPr/>
              </a:pPr>
              <a:t>11-Feb-19</a:t>
            </a:fld>
            <a:endParaRPr lang="en-GB" altLang="en-US">
              <a:solidFill>
                <a:srgbClr val="054B6B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>
                <a:solidFill>
                  <a:srgbClr val="054B6B"/>
                </a:solidFill>
              </a:rPr>
              <a:t>IP Signalling Share with Pain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2AECC7-8C81-4282-B055-2328CA9F6C58}" type="slidenum">
              <a:rPr lang="en-GB" altLang="en-US">
                <a:solidFill>
                  <a:srgbClr val="054B6B"/>
                </a:solidFill>
              </a:rPr>
              <a:pPr>
                <a:defRPr/>
              </a:pPr>
              <a:t>‹#›</a:t>
            </a:fld>
            <a:endParaRPr lang="en-GB" altLang="en-US">
              <a:solidFill>
                <a:srgbClr val="054B6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9511690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D5BA47-D7AC-4817-9AE6-1B2CEC909F7F}" type="datetime5">
              <a:rPr lang="en-GB" altLang="en-US">
                <a:solidFill>
                  <a:srgbClr val="054B6B"/>
                </a:solidFill>
              </a:rPr>
              <a:pPr>
                <a:defRPr/>
              </a:pPr>
              <a:t>11-Feb-19</a:t>
            </a:fld>
            <a:endParaRPr lang="en-GB" altLang="en-US">
              <a:solidFill>
                <a:srgbClr val="054B6B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>
                <a:solidFill>
                  <a:srgbClr val="054B6B"/>
                </a:solidFill>
              </a:rPr>
              <a:t>IP Signalling Share with Pain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CED65E-FC80-4644-AB4B-C287C7DB3290}" type="slidenum">
              <a:rPr lang="en-GB" altLang="en-US">
                <a:solidFill>
                  <a:srgbClr val="054B6B"/>
                </a:solidFill>
              </a:rPr>
              <a:pPr>
                <a:defRPr/>
              </a:pPr>
              <a:t>‹#›</a:t>
            </a:fld>
            <a:endParaRPr lang="en-GB" altLang="en-US">
              <a:solidFill>
                <a:srgbClr val="054B6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0007470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6A404A-C892-4C8C-8998-F890B8706D9A}" type="datetime5">
              <a:rPr lang="en-GB" altLang="en-US">
                <a:solidFill>
                  <a:srgbClr val="054B6B"/>
                </a:solidFill>
              </a:rPr>
              <a:pPr>
                <a:defRPr/>
              </a:pPr>
              <a:t>11-Feb-19</a:t>
            </a:fld>
            <a:endParaRPr lang="en-GB" altLang="en-US">
              <a:solidFill>
                <a:srgbClr val="054B6B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>
                <a:solidFill>
                  <a:srgbClr val="054B6B"/>
                </a:solidFill>
              </a:rPr>
              <a:t>IP Signalling Share with Pain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D0305D-14FC-4227-B0A4-460D455FD513}" type="slidenum">
              <a:rPr lang="en-GB" altLang="en-US">
                <a:solidFill>
                  <a:srgbClr val="054B6B"/>
                </a:solidFill>
              </a:rPr>
              <a:pPr>
                <a:defRPr/>
              </a:pPr>
              <a:t>‹#›</a:t>
            </a:fld>
            <a:endParaRPr lang="en-GB" altLang="en-US">
              <a:solidFill>
                <a:srgbClr val="054B6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8162480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94568F-3B92-43B9-BD68-76D6B88E7682}" type="datetime5">
              <a:rPr lang="en-GB" altLang="en-US">
                <a:solidFill>
                  <a:srgbClr val="054B6B"/>
                </a:solidFill>
              </a:rPr>
              <a:pPr>
                <a:defRPr/>
              </a:pPr>
              <a:t>11-Feb-19</a:t>
            </a:fld>
            <a:endParaRPr lang="en-GB" altLang="en-US">
              <a:solidFill>
                <a:srgbClr val="054B6B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>
                <a:solidFill>
                  <a:srgbClr val="054B6B"/>
                </a:solidFill>
              </a:rPr>
              <a:t>IP Signalling Share with Pain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269DC7-75AF-4412-A3C0-1A9D25CC2DD6}" type="slidenum">
              <a:rPr lang="en-GB" altLang="en-US">
                <a:solidFill>
                  <a:srgbClr val="054B6B"/>
                </a:solidFill>
              </a:rPr>
              <a:pPr>
                <a:defRPr/>
              </a:pPr>
              <a:t>‹#›</a:t>
            </a:fld>
            <a:endParaRPr lang="en-GB" altLang="en-US">
              <a:solidFill>
                <a:srgbClr val="054B6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3189290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92813" y="827088"/>
            <a:ext cx="1816100" cy="540543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9750" y="827088"/>
            <a:ext cx="5300663" cy="540543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6D9803-28FD-4EA5-A0B3-9E7C07BF47F3}" type="datetime5">
              <a:rPr lang="en-GB" altLang="en-US">
                <a:solidFill>
                  <a:srgbClr val="054B6B"/>
                </a:solidFill>
              </a:rPr>
              <a:pPr>
                <a:defRPr/>
              </a:pPr>
              <a:t>11-Feb-19</a:t>
            </a:fld>
            <a:endParaRPr lang="en-GB" altLang="en-US">
              <a:solidFill>
                <a:srgbClr val="054B6B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>
                <a:solidFill>
                  <a:srgbClr val="054B6B"/>
                </a:solidFill>
              </a:rPr>
              <a:t>IP Signalling Share with Pain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A812C9-F090-4D88-A7CF-27A5151B893E}" type="slidenum">
              <a:rPr lang="en-GB" altLang="en-US">
                <a:solidFill>
                  <a:srgbClr val="054B6B"/>
                </a:solidFill>
              </a:rPr>
              <a:pPr>
                <a:defRPr/>
              </a:pPr>
              <a:t>‹#›</a:t>
            </a:fld>
            <a:endParaRPr lang="en-GB" altLang="en-US">
              <a:solidFill>
                <a:srgbClr val="054B6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93105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F1883C-DE0D-4B90-90B5-DE25D2EABF2C}" type="datetime5">
              <a:rPr lang="en-GB" altLang="en-US"/>
              <a:pPr>
                <a:defRPr/>
              </a:pPr>
              <a:t>11-Feb-19</a:t>
            </a:fld>
            <a:endParaRPr lang="en-GB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Presentation Title: View &gt; Header &amp; Footer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A3BBCD-52B5-4906-9844-5F2C2A815D6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1239565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theme" Target="../theme/theme4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slideLayout" Target="../slideLayouts/slideLayout45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Relationship Id="rId14" Type="http://schemas.openxmlformats.org/officeDocument/2006/relationships/image" Target="../media/image1.png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3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48.xml"/><Relationship Id="rId7" Type="http://schemas.openxmlformats.org/officeDocument/2006/relationships/slideLayout" Target="../slideLayouts/slideLayout52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7.xml"/><Relationship Id="rId1" Type="http://schemas.openxmlformats.org/officeDocument/2006/relationships/slideLayout" Target="../slideLayouts/slideLayout46.xml"/><Relationship Id="rId6" Type="http://schemas.openxmlformats.org/officeDocument/2006/relationships/slideLayout" Target="../slideLayouts/slideLayout51.xml"/><Relationship Id="rId11" Type="http://schemas.openxmlformats.org/officeDocument/2006/relationships/slideLayout" Target="../slideLayouts/slideLayout56.xml"/><Relationship Id="rId5" Type="http://schemas.openxmlformats.org/officeDocument/2006/relationships/slideLayout" Target="../slideLayouts/slideLayout50.xml"/><Relationship Id="rId10" Type="http://schemas.openxmlformats.org/officeDocument/2006/relationships/slideLayout" Target="../slideLayouts/slideLayout55.xml"/><Relationship Id="rId4" Type="http://schemas.openxmlformats.org/officeDocument/2006/relationships/slideLayout" Target="../slideLayouts/slideLayout49.xml"/><Relationship Id="rId9" Type="http://schemas.openxmlformats.org/officeDocument/2006/relationships/slideLayout" Target="../slideLayouts/slideLayout54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4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59.xml"/><Relationship Id="rId7" Type="http://schemas.openxmlformats.org/officeDocument/2006/relationships/slideLayout" Target="../slideLayouts/slideLayout63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8.xml"/><Relationship Id="rId1" Type="http://schemas.openxmlformats.org/officeDocument/2006/relationships/slideLayout" Target="../slideLayouts/slideLayout57.xml"/><Relationship Id="rId6" Type="http://schemas.openxmlformats.org/officeDocument/2006/relationships/slideLayout" Target="../slideLayouts/slideLayout62.xml"/><Relationship Id="rId11" Type="http://schemas.openxmlformats.org/officeDocument/2006/relationships/slideLayout" Target="../slideLayouts/slideLayout67.xml"/><Relationship Id="rId5" Type="http://schemas.openxmlformats.org/officeDocument/2006/relationships/slideLayout" Target="../slideLayouts/slideLayout61.xml"/><Relationship Id="rId10" Type="http://schemas.openxmlformats.org/officeDocument/2006/relationships/slideLayout" Target="../slideLayouts/slideLayout66.xml"/><Relationship Id="rId4" Type="http://schemas.openxmlformats.org/officeDocument/2006/relationships/slideLayout" Target="../slideLayouts/slideLayout60.xml"/><Relationship Id="rId9" Type="http://schemas.openxmlformats.org/officeDocument/2006/relationships/slideLayout" Target="../slideLayouts/slideLayout65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5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70.xml"/><Relationship Id="rId7" Type="http://schemas.openxmlformats.org/officeDocument/2006/relationships/slideLayout" Target="../slideLayouts/slideLayout74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9.xml"/><Relationship Id="rId1" Type="http://schemas.openxmlformats.org/officeDocument/2006/relationships/slideLayout" Target="../slideLayouts/slideLayout68.xml"/><Relationship Id="rId6" Type="http://schemas.openxmlformats.org/officeDocument/2006/relationships/slideLayout" Target="../slideLayouts/slideLayout73.xml"/><Relationship Id="rId11" Type="http://schemas.openxmlformats.org/officeDocument/2006/relationships/slideLayout" Target="../slideLayouts/slideLayout78.xml"/><Relationship Id="rId5" Type="http://schemas.openxmlformats.org/officeDocument/2006/relationships/slideLayout" Target="../slideLayouts/slideLayout72.xml"/><Relationship Id="rId10" Type="http://schemas.openxmlformats.org/officeDocument/2006/relationships/slideLayout" Target="../slideLayouts/slideLayout77.xml"/><Relationship Id="rId4" Type="http://schemas.openxmlformats.org/officeDocument/2006/relationships/slideLayout" Target="../slideLayouts/slideLayout71.xml"/><Relationship Id="rId9" Type="http://schemas.openxmlformats.org/officeDocument/2006/relationships/slideLayout" Target="../slideLayouts/slideLayout76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6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81.xml"/><Relationship Id="rId7" Type="http://schemas.openxmlformats.org/officeDocument/2006/relationships/slideLayout" Target="../slideLayouts/slideLayout85.xml"/><Relationship Id="rId12" Type="http://schemas.openxmlformats.org/officeDocument/2006/relationships/theme" Target="../theme/theme8.xml"/><Relationship Id="rId2" Type="http://schemas.openxmlformats.org/officeDocument/2006/relationships/slideLayout" Target="../slideLayouts/slideLayout80.xml"/><Relationship Id="rId1" Type="http://schemas.openxmlformats.org/officeDocument/2006/relationships/slideLayout" Target="../slideLayouts/slideLayout79.xml"/><Relationship Id="rId6" Type="http://schemas.openxmlformats.org/officeDocument/2006/relationships/slideLayout" Target="../slideLayouts/slideLayout84.xml"/><Relationship Id="rId11" Type="http://schemas.openxmlformats.org/officeDocument/2006/relationships/slideLayout" Target="../slideLayouts/slideLayout89.xml"/><Relationship Id="rId5" Type="http://schemas.openxmlformats.org/officeDocument/2006/relationships/slideLayout" Target="../slideLayouts/slideLayout83.xml"/><Relationship Id="rId10" Type="http://schemas.openxmlformats.org/officeDocument/2006/relationships/slideLayout" Target="../slideLayouts/slideLayout88.xml"/><Relationship Id="rId4" Type="http://schemas.openxmlformats.org/officeDocument/2006/relationships/slideLayout" Target="../slideLayouts/slideLayout82.xml"/><Relationship Id="rId9" Type="http://schemas.openxmlformats.org/officeDocument/2006/relationships/slideLayout" Target="../slideLayouts/slideLayout8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9750" y="827088"/>
            <a:ext cx="7269163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9750" y="1841500"/>
            <a:ext cx="7269163" cy="439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en-GB" altLang="en-US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488113" y="6559550"/>
            <a:ext cx="2133600" cy="179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spcBef>
                <a:spcPct val="0"/>
              </a:spcBef>
              <a:defRPr sz="8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664ABE2D-DA44-40D6-B0D8-65644769090D}" type="datetime5">
              <a:rPr lang="en-GB" altLang="en-US"/>
              <a:pPr>
                <a:defRPr/>
              </a:pPr>
              <a:t>11-Feb-19</a:t>
            </a:fld>
            <a:endParaRPr lang="en-GB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39750" y="233363"/>
            <a:ext cx="4318000" cy="179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eaLnBrk="1" hangingPunct="1">
              <a:spcBef>
                <a:spcPct val="0"/>
              </a:spcBef>
              <a:defRPr sz="8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en-GB" altLang="en-US"/>
              <a:t>Presentation Title: View &gt; Header &amp; Footer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01088" y="6559550"/>
            <a:ext cx="144462" cy="179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800" smtClean="0"/>
            </a:lvl1pPr>
          </a:lstStyle>
          <a:p>
            <a:pPr>
              <a:defRPr/>
            </a:pPr>
            <a:fld id="{DCDC8A0F-7C7B-4207-93A6-07D6CD475C8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031" name="Text Box 8"/>
          <p:cNvSpPr txBox="1">
            <a:spLocks noChangeArrowheads="1"/>
          </p:cNvSpPr>
          <p:nvPr/>
        </p:nvSpPr>
        <p:spPr bwMode="auto">
          <a:xfrm>
            <a:off x="8661400" y="6559550"/>
            <a:ext cx="36513" cy="179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/>
          <a:lstStyle>
            <a:lvl1pPr>
              <a:spcBef>
                <a:spcPct val="50000"/>
              </a:spcBef>
              <a:defRPr sz="11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50000"/>
              </a:spcBef>
              <a:defRPr sz="11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50000"/>
              </a:spcBef>
              <a:defRPr sz="11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50000"/>
              </a:spcBef>
              <a:defRPr sz="11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50000"/>
              </a:spcBef>
              <a:defRPr sz="11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1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1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1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1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800"/>
              <a:t>/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76" r:id="rId1"/>
    <p:sldLayoutId id="2147483899" r:id="rId2"/>
    <p:sldLayoutId id="2147483900" r:id="rId3"/>
    <p:sldLayoutId id="2147483901" r:id="rId4"/>
    <p:sldLayoutId id="2147483902" r:id="rId5"/>
    <p:sldLayoutId id="2147483903" r:id="rId6"/>
    <p:sldLayoutId id="2147483904" r:id="rId7"/>
    <p:sldLayoutId id="2147483905" r:id="rId8"/>
    <p:sldLayoutId id="2147483906" r:id="rId9"/>
    <p:sldLayoutId id="2147483907" r:id="rId10"/>
    <p:sldLayoutId id="2147483908" r:id="rId11"/>
  </p:sldLayoutIdLst>
  <p:hf hdr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800" b="1" i="1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800" b="1" i="1">
          <a:solidFill>
            <a:schemeClr val="tx2"/>
          </a:solidFill>
          <a:latin typeface="Arial" panose="020B0604020202020204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800" b="1" i="1">
          <a:solidFill>
            <a:schemeClr val="tx2"/>
          </a:solidFill>
          <a:latin typeface="Arial" panose="020B0604020202020204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800" b="1" i="1">
          <a:solidFill>
            <a:schemeClr val="tx2"/>
          </a:solidFill>
          <a:latin typeface="Arial" panose="020B0604020202020204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800" b="1" i="1">
          <a:solidFill>
            <a:schemeClr val="tx2"/>
          </a:solidFill>
          <a:latin typeface="Arial" panose="020B0604020202020204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 b="1" i="1">
          <a:solidFill>
            <a:schemeClr val="tx2"/>
          </a:solidFill>
          <a:latin typeface="Arial" panose="020B0604020202020204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 b="1" i="1">
          <a:solidFill>
            <a:schemeClr val="tx2"/>
          </a:solidFill>
          <a:latin typeface="Arial" panose="020B0604020202020204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 b="1" i="1">
          <a:solidFill>
            <a:schemeClr val="tx2"/>
          </a:solidFill>
          <a:latin typeface="Arial" panose="020B0604020202020204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 b="1" i="1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Arial" charset="0"/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361950" indent="-180975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Arial" charset="0"/>
        <a:buChar char="►"/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808038" indent="-180975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255713" indent="-179388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Font typeface="Arial" charset="0"/>
        <a:buChar char="-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703388" indent="-179388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9750" y="827088"/>
            <a:ext cx="7269163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9750" y="1841500"/>
            <a:ext cx="7269163" cy="439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126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39750" y="233363"/>
            <a:ext cx="4318000" cy="179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eaLnBrk="1" hangingPunct="1">
              <a:spcBef>
                <a:spcPct val="0"/>
              </a:spcBef>
              <a:defRPr sz="8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en-GB" altLang="en-US"/>
              <a:t>Presentation Title: View &gt; Header &amp; Footer</a:t>
            </a:r>
          </a:p>
        </p:txBody>
      </p:sp>
      <p:sp>
        <p:nvSpPr>
          <p:cNvPr id="11272" name="Rectangle 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488113" y="6559550"/>
            <a:ext cx="2133600" cy="179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spcBef>
                <a:spcPct val="0"/>
              </a:spcBef>
              <a:defRPr sz="8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1D0AC29F-DC23-40A4-90C3-B79A2E2E468C}" type="datetime5">
              <a:rPr lang="en-GB" altLang="en-US"/>
              <a:pPr>
                <a:defRPr/>
              </a:pPr>
              <a:t>11-Feb-19</a:t>
            </a:fld>
            <a:endParaRPr lang="en-GB" altLang="en-US"/>
          </a:p>
        </p:txBody>
      </p:sp>
      <p:sp>
        <p:nvSpPr>
          <p:cNvPr id="11273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01088" y="6559550"/>
            <a:ext cx="144462" cy="179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800" smtClean="0"/>
            </a:lvl1pPr>
          </a:lstStyle>
          <a:p>
            <a:pPr>
              <a:defRPr/>
            </a:pPr>
            <a:fld id="{A52176FC-3097-4065-ABE4-7E9C5A3F335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2055" name="Text Box 10"/>
          <p:cNvSpPr txBox="1">
            <a:spLocks noChangeArrowheads="1"/>
          </p:cNvSpPr>
          <p:nvPr/>
        </p:nvSpPr>
        <p:spPr bwMode="auto">
          <a:xfrm>
            <a:off x="8661400" y="6559550"/>
            <a:ext cx="36513" cy="179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/>
          <a:lstStyle>
            <a:lvl1pPr>
              <a:spcBef>
                <a:spcPct val="50000"/>
              </a:spcBef>
              <a:defRPr sz="11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50000"/>
              </a:spcBef>
              <a:defRPr sz="11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50000"/>
              </a:spcBef>
              <a:defRPr sz="11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50000"/>
              </a:spcBef>
              <a:defRPr sz="11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50000"/>
              </a:spcBef>
              <a:defRPr sz="11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1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1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1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1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800"/>
              <a:t>/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09" r:id="rId1"/>
    <p:sldLayoutId id="2147483910" r:id="rId2"/>
    <p:sldLayoutId id="2147483911" r:id="rId3"/>
    <p:sldLayoutId id="2147483912" r:id="rId4"/>
    <p:sldLayoutId id="2147483913" r:id="rId5"/>
    <p:sldLayoutId id="2147483914" r:id="rId6"/>
    <p:sldLayoutId id="2147483915" r:id="rId7"/>
    <p:sldLayoutId id="2147483916" r:id="rId8"/>
    <p:sldLayoutId id="2147483917" r:id="rId9"/>
    <p:sldLayoutId id="2147483918" r:id="rId10"/>
    <p:sldLayoutId id="2147483919" r:id="rId11"/>
  </p:sldLayoutIdLst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 i="1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 i="1">
          <a:solidFill>
            <a:schemeClr val="tx2"/>
          </a:solidFill>
          <a:latin typeface="Arial" panose="020B0604020202020204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 i="1">
          <a:solidFill>
            <a:schemeClr val="tx2"/>
          </a:solidFill>
          <a:latin typeface="Arial" panose="020B0604020202020204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 i="1">
          <a:solidFill>
            <a:schemeClr val="tx2"/>
          </a:solidFill>
          <a:latin typeface="Arial" panose="020B0604020202020204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 i="1">
          <a:solidFill>
            <a:schemeClr val="tx2"/>
          </a:solidFill>
          <a:latin typeface="Arial" panose="020B060402020202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 b="1" i="1">
          <a:solidFill>
            <a:schemeClr val="tx2"/>
          </a:solidFill>
          <a:latin typeface="Arial" panose="020B060402020202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 b="1" i="1">
          <a:solidFill>
            <a:schemeClr val="tx2"/>
          </a:solidFill>
          <a:latin typeface="Arial" panose="020B060402020202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 i="1">
          <a:solidFill>
            <a:schemeClr val="tx2"/>
          </a:solidFill>
          <a:latin typeface="Arial" panose="020B060402020202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 i="1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Arial" charset="0"/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360363" indent="-180975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Arial" charset="0"/>
        <a:buChar char="►"/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806450" indent="-180975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257300" indent="-18415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Font typeface="Arial" charset="0"/>
        <a:buChar char="-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703388" indent="-179388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9750" y="827088"/>
            <a:ext cx="7269163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9750" y="1841500"/>
            <a:ext cx="6408738" cy="439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7101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39750" y="233363"/>
            <a:ext cx="4318000" cy="179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eaLnBrk="1" hangingPunct="1">
              <a:spcBef>
                <a:spcPct val="0"/>
              </a:spcBef>
              <a:defRPr sz="8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en-GB" altLang="en-US"/>
              <a:t>Presentation Title: View &gt; Header &amp; Footer</a:t>
            </a:r>
          </a:p>
        </p:txBody>
      </p:sp>
      <p:sp>
        <p:nvSpPr>
          <p:cNvPr id="171018" name="Rectangle 10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488113" y="6559550"/>
            <a:ext cx="2133600" cy="179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spcBef>
                <a:spcPct val="0"/>
              </a:spcBef>
              <a:defRPr sz="8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8C6AFE03-16A8-4EF7-8B37-F7AE41C4B8B9}" type="datetime5">
              <a:rPr lang="en-GB" altLang="en-US"/>
              <a:pPr>
                <a:defRPr/>
              </a:pPr>
              <a:t>11-Feb-19</a:t>
            </a:fld>
            <a:endParaRPr lang="en-GB" altLang="en-US"/>
          </a:p>
        </p:txBody>
      </p:sp>
      <p:sp>
        <p:nvSpPr>
          <p:cNvPr id="171019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01088" y="6559550"/>
            <a:ext cx="144462" cy="179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800" smtClean="0"/>
            </a:lvl1pPr>
          </a:lstStyle>
          <a:p>
            <a:pPr>
              <a:defRPr/>
            </a:pPr>
            <a:fld id="{259CCB0D-91DD-4E81-A949-18D0264AF75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3079" name="Text Box 12"/>
          <p:cNvSpPr txBox="1">
            <a:spLocks noChangeArrowheads="1"/>
          </p:cNvSpPr>
          <p:nvPr/>
        </p:nvSpPr>
        <p:spPr bwMode="auto">
          <a:xfrm>
            <a:off x="8661400" y="6559550"/>
            <a:ext cx="36513" cy="179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/>
          <a:lstStyle>
            <a:lvl1pPr>
              <a:spcBef>
                <a:spcPct val="50000"/>
              </a:spcBef>
              <a:defRPr sz="11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50000"/>
              </a:spcBef>
              <a:defRPr sz="11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50000"/>
              </a:spcBef>
              <a:defRPr sz="11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50000"/>
              </a:spcBef>
              <a:defRPr sz="11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50000"/>
              </a:spcBef>
              <a:defRPr sz="11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1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1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1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1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800"/>
              <a:t>/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20" r:id="rId1"/>
    <p:sldLayoutId id="2147483921" r:id="rId2"/>
    <p:sldLayoutId id="2147483922" r:id="rId3"/>
    <p:sldLayoutId id="2147483923" r:id="rId4"/>
    <p:sldLayoutId id="2147483924" r:id="rId5"/>
    <p:sldLayoutId id="2147483925" r:id="rId6"/>
    <p:sldLayoutId id="2147483926" r:id="rId7"/>
    <p:sldLayoutId id="2147483927" r:id="rId8"/>
    <p:sldLayoutId id="2147483928" r:id="rId9"/>
    <p:sldLayoutId id="2147483929" r:id="rId10"/>
    <p:sldLayoutId id="2147483930" r:id="rId11"/>
  </p:sldLayoutIdLst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 i="1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 i="1">
          <a:solidFill>
            <a:schemeClr val="tx2"/>
          </a:solidFill>
          <a:latin typeface="Arial" panose="020B0604020202020204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 i="1">
          <a:solidFill>
            <a:schemeClr val="tx2"/>
          </a:solidFill>
          <a:latin typeface="Arial" panose="020B0604020202020204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 i="1">
          <a:solidFill>
            <a:schemeClr val="tx2"/>
          </a:solidFill>
          <a:latin typeface="Arial" panose="020B0604020202020204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 i="1">
          <a:solidFill>
            <a:schemeClr val="tx2"/>
          </a:solidFill>
          <a:latin typeface="Arial" panose="020B060402020202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 b="1" i="1">
          <a:solidFill>
            <a:schemeClr val="tx2"/>
          </a:solidFill>
          <a:latin typeface="Arial" panose="020B060402020202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 b="1" i="1">
          <a:solidFill>
            <a:schemeClr val="tx2"/>
          </a:solidFill>
          <a:latin typeface="Arial" panose="020B060402020202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 i="1">
          <a:solidFill>
            <a:schemeClr val="tx2"/>
          </a:solidFill>
          <a:latin typeface="Arial" panose="020B060402020202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 i="1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Arial" charset="0"/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360363" indent="-180975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Arial" charset="0"/>
        <a:buChar char="►"/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806450" indent="-180975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257300" indent="-18415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Font typeface="Arial" charset="0"/>
        <a:buChar char="-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703388" indent="-179388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9750" y="827088"/>
            <a:ext cx="7269163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9750" y="1841500"/>
            <a:ext cx="8061325" cy="439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445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39750" y="233363"/>
            <a:ext cx="4318000" cy="179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eaLnBrk="1" hangingPunct="1">
              <a:spcBef>
                <a:spcPct val="0"/>
              </a:spcBef>
              <a:defRPr sz="8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en-GB" altLang="en-US"/>
              <a:t>Presentation Title: View &gt; Header &amp; Footer</a:t>
            </a:r>
          </a:p>
        </p:txBody>
      </p:sp>
      <p:sp>
        <p:nvSpPr>
          <p:cNvPr id="104456" name="Rectangle 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488113" y="6559550"/>
            <a:ext cx="2133600" cy="179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spcBef>
                <a:spcPct val="0"/>
              </a:spcBef>
              <a:defRPr sz="8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AAFAC7BC-B357-488D-B8E0-02023C08D04B}" type="datetime5">
              <a:rPr lang="en-GB" altLang="en-US"/>
              <a:pPr>
                <a:defRPr/>
              </a:pPr>
              <a:t>11-Feb-19</a:t>
            </a:fld>
            <a:endParaRPr lang="en-GB" altLang="en-US"/>
          </a:p>
        </p:txBody>
      </p:sp>
      <p:sp>
        <p:nvSpPr>
          <p:cNvPr id="104457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01088" y="6559550"/>
            <a:ext cx="144462" cy="179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800" smtClean="0"/>
            </a:lvl1pPr>
          </a:lstStyle>
          <a:p>
            <a:pPr>
              <a:defRPr/>
            </a:pPr>
            <a:fld id="{7290BCF5-E4B1-482C-93D3-7263EF202AB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4103" name="Text Box 10"/>
          <p:cNvSpPr txBox="1">
            <a:spLocks noChangeArrowheads="1"/>
          </p:cNvSpPr>
          <p:nvPr/>
        </p:nvSpPr>
        <p:spPr bwMode="auto">
          <a:xfrm>
            <a:off x="8661400" y="6559550"/>
            <a:ext cx="36513" cy="179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/>
          <a:lstStyle>
            <a:lvl1pPr>
              <a:spcBef>
                <a:spcPct val="50000"/>
              </a:spcBef>
              <a:defRPr sz="11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50000"/>
              </a:spcBef>
              <a:defRPr sz="11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50000"/>
              </a:spcBef>
              <a:defRPr sz="11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50000"/>
              </a:spcBef>
              <a:defRPr sz="11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50000"/>
              </a:spcBef>
              <a:defRPr sz="11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1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1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1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1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800"/>
              <a:t>/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31" r:id="rId1"/>
    <p:sldLayoutId id="2147483932" r:id="rId2"/>
    <p:sldLayoutId id="2147483933" r:id="rId3"/>
    <p:sldLayoutId id="2147483934" r:id="rId4"/>
    <p:sldLayoutId id="2147483935" r:id="rId5"/>
    <p:sldLayoutId id="2147483936" r:id="rId6"/>
    <p:sldLayoutId id="2147483937" r:id="rId7"/>
    <p:sldLayoutId id="2147483938" r:id="rId8"/>
    <p:sldLayoutId id="2147483939" r:id="rId9"/>
    <p:sldLayoutId id="2147483940" r:id="rId10"/>
    <p:sldLayoutId id="2147483941" r:id="rId11"/>
    <p:sldLayoutId id="2147483942" r:id="rId12"/>
  </p:sldLayoutIdLst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 i="1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 i="1">
          <a:solidFill>
            <a:schemeClr val="tx2"/>
          </a:solidFill>
          <a:latin typeface="Arial" panose="020B0604020202020204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 i="1">
          <a:solidFill>
            <a:schemeClr val="tx2"/>
          </a:solidFill>
          <a:latin typeface="Arial" panose="020B0604020202020204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 i="1">
          <a:solidFill>
            <a:schemeClr val="tx2"/>
          </a:solidFill>
          <a:latin typeface="Arial" panose="020B0604020202020204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 i="1">
          <a:solidFill>
            <a:schemeClr val="tx2"/>
          </a:solidFill>
          <a:latin typeface="Arial" panose="020B060402020202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 b="1" i="1">
          <a:solidFill>
            <a:schemeClr val="tx2"/>
          </a:solidFill>
          <a:latin typeface="Arial" panose="020B060402020202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 b="1" i="1">
          <a:solidFill>
            <a:schemeClr val="tx2"/>
          </a:solidFill>
          <a:latin typeface="Arial" panose="020B060402020202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 i="1">
          <a:solidFill>
            <a:schemeClr val="tx2"/>
          </a:solidFill>
          <a:latin typeface="Arial" panose="020B060402020202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 i="1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Arial" charset="0"/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360363" indent="-180975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Arial" charset="0"/>
        <a:buChar char="►"/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806450" indent="-180975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257300" indent="-18415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Font typeface="Arial" charset="0"/>
        <a:buChar char="-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703388" indent="-179388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9750" y="2997200"/>
            <a:ext cx="7269163" cy="1079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41338" y="4318000"/>
            <a:ext cx="7269162" cy="1439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4746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39750" y="233363"/>
            <a:ext cx="4318000" cy="179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eaLnBrk="1" hangingPunct="1">
              <a:spcBef>
                <a:spcPct val="0"/>
              </a:spcBef>
              <a:defRPr sz="8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en-GB" altLang="en-US"/>
              <a:t>Presentation Title: View &gt; Header &amp; Footer</a:t>
            </a:r>
          </a:p>
        </p:txBody>
      </p:sp>
      <p:sp>
        <p:nvSpPr>
          <p:cNvPr id="147464" name="Rectangle 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488113" y="6559550"/>
            <a:ext cx="2133600" cy="179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spcBef>
                <a:spcPct val="0"/>
              </a:spcBef>
              <a:defRPr sz="8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190975E3-B947-4D4C-8767-63CB4AF6B413}" type="datetime5">
              <a:rPr lang="en-GB" altLang="en-US"/>
              <a:pPr>
                <a:defRPr/>
              </a:pPr>
              <a:t>11-Feb-19</a:t>
            </a:fld>
            <a:endParaRPr lang="en-GB" altLang="en-US"/>
          </a:p>
        </p:txBody>
      </p:sp>
      <p:sp>
        <p:nvSpPr>
          <p:cNvPr id="147465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01088" y="6559550"/>
            <a:ext cx="144462" cy="179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800" smtClean="0"/>
            </a:lvl1pPr>
          </a:lstStyle>
          <a:p>
            <a:pPr>
              <a:defRPr/>
            </a:pPr>
            <a:fld id="{61E72EE5-439A-42E4-960F-547DC707ABD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5127" name="Text Box 10"/>
          <p:cNvSpPr txBox="1">
            <a:spLocks noChangeArrowheads="1"/>
          </p:cNvSpPr>
          <p:nvPr/>
        </p:nvSpPr>
        <p:spPr bwMode="auto">
          <a:xfrm>
            <a:off x="8661400" y="6559550"/>
            <a:ext cx="36513" cy="179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/>
          <a:lstStyle>
            <a:lvl1pPr>
              <a:spcBef>
                <a:spcPct val="50000"/>
              </a:spcBef>
              <a:defRPr sz="11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50000"/>
              </a:spcBef>
              <a:defRPr sz="11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50000"/>
              </a:spcBef>
              <a:defRPr sz="11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50000"/>
              </a:spcBef>
              <a:defRPr sz="11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50000"/>
              </a:spcBef>
              <a:defRPr sz="11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1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1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1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1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800"/>
              <a:t>/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43" r:id="rId1"/>
    <p:sldLayoutId id="2147483944" r:id="rId2"/>
    <p:sldLayoutId id="2147483945" r:id="rId3"/>
    <p:sldLayoutId id="2147483946" r:id="rId4"/>
    <p:sldLayoutId id="2147483947" r:id="rId5"/>
    <p:sldLayoutId id="2147483948" r:id="rId6"/>
    <p:sldLayoutId id="2147483949" r:id="rId7"/>
    <p:sldLayoutId id="2147483950" r:id="rId8"/>
    <p:sldLayoutId id="2147483951" r:id="rId9"/>
    <p:sldLayoutId id="2147483952" r:id="rId10"/>
    <p:sldLayoutId id="2147483953" r:id="rId11"/>
  </p:sldLayoutIdLst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 i="1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 i="1">
          <a:solidFill>
            <a:schemeClr val="tx2"/>
          </a:solidFill>
          <a:latin typeface="Arial" panose="020B0604020202020204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 i="1">
          <a:solidFill>
            <a:schemeClr val="tx2"/>
          </a:solidFill>
          <a:latin typeface="Arial" panose="020B0604020202020204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 i="1">
          <a:solidFill>
            <a:schemeClr val="tx2"/>
          </a:solidFill>
          <a:latin typeface="Arial" panose="020B0604020202020204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 i="1">
          <a:solidFill>
            <a:schemeClr val="tx2"/>
          </a:solidFill>
          <a:latin typeface="Arial" panose="020B060402020202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 i="1">
          <a:solidFill>
            <a:schemeClr val="tx2"/>
          </a:solidFill>
          <a:latin typeface="Arial" panose="020B060402020202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 i="1">
          <a:solidFill>
            <a:schemeClr val="tx2"/>
          </a:solidFill>
          <a:latin typeface="Arial" panose="020B060402020202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 i="1">
          <a:solidFill>
            <a:schemeClr val="tx2"/>
          </a:solidFill>
          <a:latin typeface="Arial" panose="020B060402020202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 i="1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Arial" charset="0"/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360363" indent="-180975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Arial" charset="0"/>
        <a:buChar char="►"/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806450" indent="-180975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257300" indent="-18415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Font typeface="Arial" charset="0"/>
        <a:buChar char="-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703388" indent="-179388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9750" y="2997200"/>
            <a:ext cx="7269163" cy="1079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16179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39750" y="233363"/>
            <a:ext cx="4318000" cy="179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eaLnBrk="1" hangingPunct="1">
              <a:spcBef>
                <a:spcPct val="0"/>
              </a:spcBef>
              <a:defRPr sz="8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en-GB" altLang="en-US"/>
              <a:t>Presentation Title: View &gt; Header &amp; Footer</a:t>
            </a:r>
          </a:p>
        </p:txBody>
      </p:sp>
      <p:sp>
        <p:nvSpPr>
          <p:cNvPr id="6148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9750" y="4318000"/>
            <a:ext cx="7269163" cy="1439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61801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488113" y="6559550"/>
            <a:ext cx="2133600" cy="179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spcBef>
                <a:spcPct val="0"/>
              </a:spcBef>
              <a:defRPr sz="8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B60C7A9B-FC7E-45EF-A686-1CFE27CFC76E}" type="datetime5">
              <a:rPr lang="en-GB" altLang="en-US"/>
              <a:pPr>
                <a:defRPr/>
              </a:pPr>
              <a:t>11-Feb-19</a:t>
            </a:fld>
            <a:endParaRPr lang="en-GB" altLang="en-US"/>
          </a:p>
        </p:txBody>
      </p:sp>
      <p:sp>
        <p:nvSpPr>
          <p:cNvPr id="161802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01088" y="6559550"/>
            <a:ext cx="144462" cy="179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800" smtClean="0"/>
            </a:lvl1pPr>
          </a:lstStyle>
          <a:p>
            <a:pPr>
              <a:defRPr/>
            </a:pPr>
            <a:fld id="{D546C526-E12A-4C63-A52D-3CF97691BAD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6151" name="Text Box 11"/>
          <p:cNvSpPr txBox="1">
            <a:spLocks noChangeArrowheads="1"/>
          </p:cNvSpPr>
          <p:nvPr/>
        </p:nvSpPr>
        <p:spPr bwMode="auto">
          <a:xfrm>
            <a:off x="8661400" y="6559550"/>
            <a:ext cx="36513" cy="179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/>
          <a:lstStyle>
            <a:lvl1pPr>
              <a:spcBef>
                <a:spcPct val="50000"/>
              </a:spcBef>
              <a:defRPr sz="11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50000"/>
              </a:spcBef>
              <a:defRPr sz="11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50000"/>
              </a:spcBef>
              <a:defRPr sz="11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50000"/>
              </a:spcBef>
              <a:defRPr sz="11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50000"/>
              </a:spcBef>
              <a:defRPr sz="11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1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1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1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1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800"/>
              <a:t>/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54" r:id="rId1"/>
    <p:sldLayoutId id="2147483955" r:id="rId2"/>
    <p:sldLayoutId id="2147483956" r:id="rId3"/>
    <p:sldLayoutId id="2147483957" r:id="rId4"/>
    <p:sldLayoutId id="2147483958" r:id="rId5"/>
    <p:sldLayoutId id="2147483959" r:id="rId6"/>
    <p:sldLayoutId id="2147483960" r:id="rId7"/>
    <p:sldLayoutId id="2147483961" r:id="rId8"/>
    <p:sldLayoutId id="2147483962" r:id="rId9"/>
    <p:sldLayoutId id="2147483963" r:id="rId10"/>
    <p:sldLayoutId id="2147483964" r:id="rId11"/>
  </p:sldLayoutIdLst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 i="1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 i="1">
          <a:solidFill>
            <a:schemeClr val="tx2"/>
          </a:solidFill>
          <a:latin typeface="Arial" panose="020B0604020202020204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 i="1">
          <a:solidFill>
            <a:schemeClr val="tx2"/>
          </a:solidFill>
          <a:latin typeface="Arial" panose="020B0604020202020204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 i="1">
          <a:solidFill>
            <a:schemeClr val="tx2"/>
          </a:solidFill>
          <a:latin typeface="Arial" panose="020B0604020202020204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 i="1">
          <a:solidFill>
            <a:schemeClr val="tx2"/>
          </a:solidFill>
          <a:latin typeface="Arial" panose="020B060402020202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 i="1">
          <a:solidFill>
            <a:schemeClr val="tx2"/>
          </a:solidFill>
          <a:latin typeface="Arial" panose="020B060402020202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 i="1">
          <a:solidFill>
            <a:schemeClr val="tx2"/>
          </a:solidFill>
          <a:latin typeface="Arial" panose="020B060402020202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 i="1">
          <a:solidFill>
            <a:schemeClr val="tx2"/>
          </a:solidFill>
          <a:latin typeface="Arial" panose="020B060402020202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 i="1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Arial" charset="0"/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360363" indent="-180975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Arial" charset="0"/>
        <a:buChar char="►"/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806450" indent="-180975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257300" indent="-18415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Font typeface="Arial" charset="0"/>
        <a:buChar char="-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703388" indent="-179388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9750" y="827088"/>
            <a:ext cx="7269163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943100" y="2057400"/>
            <a:ext cx="5254625" cy="3490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1674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39750" y="233363"/>
            <a:ext cx="4318000" cy="179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eaLnBrk="1" hangingPunct="1">
              <a:spcBef>
                <a:spcPct val="0"/>
              </a:spcBef>
              <a:defRPr sz="8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en-GB" altLang="en-US"/>
              <a:t>Presentation Title: View &gt; Header &amp; Footer</a:t>
            </a:r>
          </a:p>
        </p:txBody>
      </p:sp>
      <p:sp>
        <p:nvSpPr>
          <p:cNvPr id="116744" name="Rectangle 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488113" y="6559550"/>
            <a:ext cx="2133600" cy="179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spcBef>
                <a:spcPct val="0"/>
              </a:spcBef>
              <a:defRPr sz="8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69510023-8EB6-443B-9411-515B4B37CB65}" type="datetime5">
              <a:rPr lang="en-GB" altLang="en-US"/>
              <a:pPr>
                <a:defRPr/>
              </a:pPr>
              <a:t>11-Feb-19</a:t>
            </a:fld>
            <a:endParaRPr lang="en-GB" altLang="en-US"/>
          </a:p>
        </p:txBody>
      </p:sp>
      <p:sp>
        <p:nvSpPr>
          <p:cNvPr id="116745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01088" y="6559550"/>
            <a:ext cx="144462" cy="179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800" smtClean="0"/>
            </a:lvl1pPr>
          </a:lstStyle>
          <a:p>
            <a:pPr>
              <a:defRPr/>
            </a:pPr>
            <a:fld id="{56923F04-6AF8-4746-B5A4-FDFBC3E4FA1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7175" name="Text Box 10"/>
          <p:cNvSpPr txBox="1">
            <a:spLocks noChangeArrowheads="1"/>
          </p:cNvSpPr>
          <p:nvPr/>
        </p:nvSpPr>
        <p:spPr bwMode="auto">
          <a:xfrm>
            <a:off x="8661400" y="6559550"/>
            <a:ext cx="36513" cy="179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/>
          <a:lstStyle>
            <a:lvl1pPr>
              <a:spcBef>
                <a:spcPct val="50000"/>
              </a:spcBef>
              <a:defRPr sz="11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50000"/>
              </a:spcBef>
              <a:defRPr sz="11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50000"/>
              </a:spcBef>
              <a:defRPr sz="11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50000"/>
              </a:spcBef>
              <a:defRPr sz="11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50000"/>
              </a:spcBef>
              <a:defRPr sz="11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1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1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1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1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800"/>
              <a:t>/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65" r:id="rId1"/>
    <p:sldLayoutId id="2147483966" r:id="rId2"/>
    <p:sldLayoutId id="2147483967" r:id="rId3"/>
    <p:sldLayoutId id="2147483968" r:id="rId4"/>
    <p:sldLayoutId id="2147483969" r:id="rId5"/>
    <p:sldLayoutId id="2147483970" r:id="rId6"/>
    <p:sldLayoutId id="2147483971" r:id="rId7"/>
    <p:sldLayoutId id="2147483972" r:id="rId8"/>
    <p:sldLayoutId id="2147483973" r:id="rId9"/>
    <p:sldLayoutId id="2147483974" r:id="rId10"/>
    <p:sldLayoutId id="2147483975" r:id="rId11"/>
  </p:sldLayoutIdLst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 i="1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 i="1">
          <a:solidFill>
            <a:schemeClr val="tx2"/>
          </a:solidFill>
          <a:latin typeface="Arial" panose="020B0604020202020204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 i="1">
          <a:solidFill>
            <a:schemeClr val="tx2"/>
          </a:solidFill>
          <a:latin typeface="Arial" panose="020B0604020202020204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 i="1">
          <a:solidFill>
            <a:schemeClr val="tx2"/>
          </a:solidFill>
          <a:latin typeface="Arial" panose="020B0604020202020204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 i="1">
          <a:solidFill>
            <a:schemeClr val="tx2"/>
          </a:solidFill>
          <a:latin typeface="Arial" panose="020B060402020202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 b="1" i="1">
          <a:solidFill>
            <a:schemeClr val="tx2"/>
          </a:solidFill>
          <a:latin typeface="Arial" panose="020B060402020202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 b="1" i="1">
          <a:solidFill>
            <a:schemeClr val="tx2"/>
          </a:solidFill>
          <a:latin typeface="Arial" panose="020B060402020202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 i="1">
          <a:solidFill>
            <a:schemeClr val="tx2"/>
          </a:solidFill>
          <a:latin typeface="Arial" panose="020B060402020202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 i="1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Arial" charset="0"/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360363" indent="-180975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Arial" charset="0"/>
        <a:buChar char="►"/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806450" indent="-180975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257300" indent="-18415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Font typeface="Arial" charset="0"/>
        <a:buChar char="-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703388" indent="-179388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9750" y="827088"/>
            <a:ext cx="7269163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9750" y="1841500"/>
            <a:ext cx="7269163" cy="439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488113" y="6559550"/>
            <a:ext cx="2133600" cy="179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800"/>
            </a:lvl1pPr>
          </a:lstStyle>
          <a:p>
            <a:pPr eaLnBrk="1" hangingPunct="1">
              <a:defRPr/>
            </a:pPr>
            <a:fld id="{ED54FF9B-0B74-408C-AEEC-43AFE142C695}" type="datetime5">
              <a:rPr lang="en-GB" altLang="en-US">
                <a:solidFill>
                  <a:srgbClr val="054B6B"/>
                </a:solidFill>
              </a:rPr>
              <a:pPr eaLnBrk="1" hangingPunct="1">
                <a:defRPr/>
              </a:pPr>
              <a:t>11-Feb-19</a:t>
            </a:fld>
            <a:endParaRPr lang="en-GB" altLang="en-US">
              <a:solidFill>
                <a:srgbClr val="054B6B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39750" y="233363"/>
            <a:ext cx="4318000" cy="179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800"/>
            </a:lvl1pPr>
          </a:lstStyle>
          <a:p>
            <a:pPr eaLnBrk="1" hangingPunct="1">
              <a:defRPr/>
            </a:pPr>
            <a:r>
              <a:rPr lang="en-GB" altLang="en-US">
                <a:solidFill>
                  <a:srgbClr val="054B6B"/>
                </a:solidFill>
              </a:rPr>
              <a:t>IP Signalling Share with Pain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01088" y="6559550"/>
            <a:ext cx="144462" cy="179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800"/>
            </a:lvl1pPr>
          </a:lstStyle>
          <a:p>
            <a:pPr eaLnBrk="1" hangingPunct="1">
              <a:defRPr/>
            </a:pPr>
            <a:fld id="{70529EB4-0CD0-4806-8C46-0706C5913F85}" type="slidenum">
              <a:rPr lang="en-GB" altLang="en-US">
                <a:solidFill>
                  <a:srgbClr val="054B6B"/>
                </a:solidFill>
              </a:rPr>
              <a:pPr eaLnBrk="1" hangingPunct="1">
                <a:defRPr/>
              </a:pPr>
              <a:t>‹#›</a:t>
            </a:fld>
            <a:endParaRPr lang="en-GB" altLang="en-US">
              <a:solidFill>
                <a:srgbClr val="054B6B"/>
              </a:solidFill>
            </a:endParaRPr>
          </a:p>
        </p:txBody>
      </p:sp>
      <p:sp>
        <p:nvSpPr>
          <p:cNvPr id="1031" name="Text Box 8"/>
          <p:cNvSpPr txBox="1">
            <a:spLocks noChangeArrowheads="1"/>
          </p:cNvSpPr>
          <p:nvPr/>
        </p:nvSpPr>
        <p:spPr bwMode="auto">
          <a:xfrm>
            <a:off x="8661400" y="6559550"/>
            <a:ext cx="36513" cy="179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/>
          <a:lstStyle>
            <a:lvl1pPr eaLnBrk="0" hangingPunct="0">
              <a:defRPr sz="1100">
                <a:solidFill>
                  <a:schemeClr val="tx2"/>
                </a:solidFill>
                <a:latin typeface="Arial" charset="0"/>
              </a:defRPr>
            </a:lvl1pPr>
            <a:lvl2pPr marL="742950" indent="-285750" eaLnBrk="0" hangingPunct="0">
              <a:defRPr sz="1100">
                <a:solidFill>
                  <a:schemeClr val="tx2"/>
                </a:solidFill>
                <a:latin typeface="Arial" charset="0"/>
              </a:defRPr>
            </a:lvl2pPr>
            <a:lvl3pPr marL="1143000" indent="-228600" eaLnBrk="0" hangingPunct="0">
              <a:defRPr sz="1100">
                <a:solidFill>
                  <a:schemeClr val="tx2"/>
                </a:solidFill>
                <a:latin typeface="Arial" charset="0"/>
              </a:defRPr>
            </a:lvl3pPr>
            <a:lvl4pPr marL="1600200" indent="-228600" eaLnBrk="0" hangingPunct="0">
              <a:defRPr sz="1100">
                <a:solidFill>
                  <a:schemeClr val="tx2"/>
                </a:solidFill>
                <a:latin typeface="Arial" charset="0"/>
              </a:defRPr>
            </a:lvl4pPr>
            <a:lvl5pPr marL="2057400" indent="-228600" eaLnBrk="0" hangingPunct="0">
              <a:defRPr sz="1100">
                <a:solidFill>
                  <a:schemeClr val="tx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100">
                <a:solidFill>
                  <a:schemeClr val="tx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100">
                <a:solidFill>
                  <a:schemeClr val="tx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100">
                <a:solidFill>
                  <a:schemeClr val="tx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100">
                <a:solidFill>
                  <a:schemeClr val="tx2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GB" altLang="en-US" sz="800">
                <a:solidFill>
                  <a:srgbClr val="054B6B"/>
                </a:solidFill>
              </a:rPr>
              <a:t>/</a:t>
            </a:r>
          </a:p>
        </p:txBody>
      </p:sp>
    </p:spTree>
    <p:extLst>
      <p:ext uri="{BB962C8B-B14F-4D97-AF65-F5344CB8AC3E}">
        <p14:creationId xmlns:p14="http://schemas.microsoft.com/office/powerpoint/2010/main" val="28706683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78" r:id="rId1"/>
    <p:sldLayoutId id="2147483979" r:id="rId2"/>
    <p:sldLayoutId id="2147483980" r:id="rId3"/>
    <p:sldLayoutId id="2147483981" r:id="rId4"/>
    <p:sldLayoutId id="2147483982" r:id="rId5"/>
    <p:sldLayoutId id="2147483983" r:id="rId6"/>
    <p:sldLayoutId id="2147483984" r:id="rId7"/>
    <p:sldLayoutId id="2147483985" r:id="rId8"/>
    <p:sldLayoutId id="2147483986" r:id="rId9"/>
    <p:sldLayoutId id="2147483987" r:id="rId10"/>
    <p:sldLayoutId id="2147483988" r:id="rId11"/>
  </p:sldLayoutIdLst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 i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 i="1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 i="1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 i="1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 i="1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 b="1" i="1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 b="1" i="1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 i="1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 i="1">
          <a:solidFill>
            <a:schemeClr val="tx2"/>
          </a:solidFill>
          <a:latin typeface="Arial" charset="0"/>
        </a:defRPr>
      </a:lvl9pPr>
    </p:titleStyle>
    <p:bodyStyle>
      <a:lvl1pPr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Arial" charset="0"/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361950" indent="-180975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Arial" charset="0"/>
        <a:buChar char="►"/>
        <a:defRPr>
          <a:solidFill>
            <a:schemeClr val="tx1"/>
          </a:solidFill>
          <a:latin typeface="+mn-lt"/>
        </a:defRPr>
      </a:lvl2pPr>
      <a:lvl3pPr marL="808038" indent="-180975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Char char="•"/>
        <a:defRPr>
          <a:solidFill>
            <a:schemeClr val="tx1"/>
          </a:solidFill>
          <a:latin typeface="+mn-lt"/>
        </a:defRPr>
      </a:lvl3pPr>
      <a:lvl4pPr marL="1255713" indent="-179388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Font typeface="Arial" charset="0"/>
        <a:buChar char="-"/>
        <a:defRPr>
          <a:solidFill>
            <a:schemeClr val="tx1"/>
          </a:solidFill>
          <a:latin typeface="+mn-lt"/>
        </a:defRPr>
      </a:lvl4pPr>
      <a:lvl5pPr marL="1703388" indent="-179388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defRPr>
          <a:solidFill>
            <a:schemeClr val="tx1"/>
          </a:solidFill>
          <a:latin typeface="+mn-lt"/>
        </a:defRPr>
      </a:lvl5pPr>
      <a:lvl6pPr marL="2160588" indent="-179388" algn="l" rtl="0" fontAlgn="base">
        <a:spcBef>
          <a:spcPct val="20000"/>
        </a:spcBef>
        <a:spcAft>
          <a:spcPct val="0"/>
        </a:spcAft>
        <a:buClr>
          <a:schemeClr val="folHlink"/>
        </a:buClr>
        <a:defRPr>
          <a:solidFill>
            <a:schemeClr val="tx1"/>
          </a:solidFill>
          <a:latin typeface="+mn-lt"/>
        </a:defRPr>
      </a:lvl6pPr>
      <a:lvl7pPr marL="2617788" indent="-179388" algn="l" rtl="0" fontAlgn="base">
        <a:spcBef>
          <a:spcPct val="20000"/>
        </a:spcBef>
        <a:spcAft>
          <a:spcPct val="0"/>
        </a:spcAft>
        <a:buClr>
          <a:schemeClr val="folHlink"/>
        </a:buClr>
        <a:defRPr>
          <a:solidFill>
            <a:schemeClr val="tx1"/>
          </a:solidFill>
          <a:latin typeface="+mn-lt"/>
        </a:defRPr>
      </a:lvl7pPr>
      <a:lvl8pPr marL="3074988" indent="-179388" algn="l" rtl="0" fontAlgn="base">
        <a:spcBef>
          <a:spcPct val="20000"/>
        </a:spcBef>
        <a:spcAft>
          <a:spcPct val="0"/>
        </a:spcAft>
        <a:buClr>
          <a:schemeClr val="folHlink"/>
        </a:buClr>
        <a:defRPr>
          <a:solidFill>
            <a:schemeClr val="tx1"/>
          </a:solidFill>
          <a:latin typeface="+mn-lt"/>
        </a:defRPr>
      </a:lvl8pPr>
      <a:lvl9pPr marL="3532188" indent="-179388" algn="l" rtl="0" fontAlgn="base">
        <a:spcBef>
          <a:spcPct val="20000"/>
        </a:spcBef>
        <a:spcAft>
          <a:spcPct val="0"/>
        </a:spcAft>
        <a:buClr>
          <a:schemeClr val="folHlink"/>
        </a:buClr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://networkrailstandards/NewSearch.aspx?q=NR/L3/TEL/0092" TargetMode="External"/><Relationship Id="rId1" Type="http://schemas.openxmlformats.org/officeDocument/2006/relationships/slideLayout" Target="../slideLayouts/slideLayout8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7"/>
          <p:cNvSpPr>
            <a:spLocks noGrp="1" noChangeArrowheads="1"/>
          </p:cNvSpPr>
          <p:nvPr>
            <p:ph type="dt" sz="quarter" idx="11"/>
          </p:nvPr>
        </p:nvSpPr>
        <p:spPr>
          <a:noFill/>
        </p:spPr>
        <p:txBody>
          <a:bodyPr/>
          <a:lstStyle>
            <a:lvl1pPr>
              <a:defRPr sz="1100">
                <a:solidFill>
                  <a:schemeClr val="tx2"/>
                </a:solidFill>
                <a:latin typeface="Arial" charset="0"/>
              </a:defRPr>
            </a:lvl1pPr>
            <a:lvl2pPr marL="742950" indent="-285750">
              <a:defRPr sz="1100">
                <a:solidFill>
                  <a:schemeClr val="tx2"/>
                </a:solidFill>
                <a:latin typeface="Arial" charset="0"/>
              </a:defRPr>
            </a:lvl2pPr>
            <a:lvl3pPr marL="1143000" indent="-228600">
              <a:defRPr sz="1100">
                <a:solidFill>
                  <a:schemeClr val="tx2"/>
                </a:solidFill>
                <a:latin typeface="Arial" charset="0"/>
              </a:defRPr>
            </a:lvl3pPr>
            <a:lvl4pPr marL="1600200" indent="-228600">
              <a:defRPr sz="1100">
                <a:solidFill>
                  <a:schemeClr val="tx2"/>
                </a:solidFill>
                <a:latin typeface="Arial" charset="0"/>
              </a:defRPr>
            </a:lvl4pPr>
            <a:lvl5pPr marL="2057400" indent="-228600">
              <a:defRPr sz="1100">
                <a:solidFill>
                  <a:schemeClr val="tx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2"/>
                </a:solidFill>
                <a:latin typeface="Arial" charset="0"/>
              </a:defRPr>
            </a:lvl9pPr>
          </a:lstStyle>
          <a:p>
            <a:fld id="{FD179F84-FB6E-499B-814D-C990EBDB1B8C}" type="datetime5">
              <a:rPr lang="en-GB" altLang="en-US" sz="800" smtClean="0"/>
              <a:pPr/>
              <a:t>11-Feb-19</a:t>
            </a:fld>
            <a:endParaRPr lang="en-GB" altLang="en-US" sz="800"/>
          </a:p>
        </p:txBody>
      </p:sp>
      <p:sp>
        <p:nvSpPr>
          <p:cNvPr id="9220" name="Rectangle 8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100">
                <a:solidFill>
                  <a:schemeClr val="tx2"/>
                </a:solidFill>
                <a:latin typeface="Arial" charset="0"/>
              </a:defRPr>
            </a:lvl1pPr>
            <a:lvl2pPr marL="742950" indent="-285750">
              <a:defRPr sz="1100">
                <a:solidFill>
                  <a:schemeClr val="tx2"/>
                </a:solidFill>
                <a:latin typeface="Arial" charset="0"/>
              </a:defRPr>
            </a:lvl2pPr>
            <a:lvl3pPr marL="1143000" indent="-228600">
              <a:defRPr sz="1100">
                <a:solidFill>
                  <a:schemeClr val="tx2"/>
                </a:solidFill>
                <a:latin typeface="Arial" charset="0"/>
              </a:defRPr>
            </a:lvl3pPr>
            <a:lvl4pPr marL="1600200" indent="-228600">
              <a:defRPr sz="1100">
                <a:solidFill>
                  <a:schemeClr val="tx2"/>
                </a:solidFill>
                <a:latin typeface="Arial" charset="0"/>
              </a:defRPr>
            </a:lvl4pPr>
            <a:lvl5pPr marL="2057400" indent="-228600">
              <a:defRPr sz="1100">
                <a:solidFill>
                  <a:schemeClr val="tx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2"/>
                </a:solidFill>
                <a:latin typeface="Arial" charset="0"/>
              </a:defRPr>
            </a:lvl9pPr>
          </a:lstStyle>
          <a:p>
            <a:fld id="{35F32109-7BE5-4098-8320-7DA8E0C32D8F}" type="slidenum">
              <a:rPr lang="en-GB" altLang="en-US" sz="800"/>
              <a:pPr/>
              <a:t>1</a:t>
            </a:fld>
            <a:endParaRPr lang="en-GB" altLang="en-US" sz="800"/>
          </a:p>
        </p:txBody>
      </p:sp>
      <p:sp>
        <p:nvSpPr>
          <p:cNvPr id="9221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9750" y="1844824"/>
            <a:ext cx="7269163" cy="1042988"/>
          </a:xfrm>
        </p:spPr>
        <p:txBody>
          <a:bodyPr/>
          <a:lstStyle/>
          <a:p>
            <a:pPr eaLnBrk="1" hangingPunct="1"/>
            <a:r>
              <a:rPr lang="en-GB" altLang="en-US" sz="4400" i="0" dirty="0"/>
              <a:t>Shared Learning</a:t>
            </a:r>
          </a:p>
        </p:txBody>
      </p:sp>
      <p:sp>
        <p:nvSpPr>
          <p:cNvPr id="9222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39750" y="3644900"/>
            <a:ext cx="7488634" cy="719138"/>
          </a:xfrm>
        </p:spPr>
        <p:txBody>
          <a:bodyPr/>
          <a:lstStyle/>
          <a:p>
            <a:r>
              <a:rPr lang="en-GB" altLang="en-US" sz="36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SL029/18 – </a:t>
            </a:r>
            <a:r>
              <a:rPr lang="en-GB" altLang="en-US" sz="3600" dirty="0" err="1">
                <a:solidFill>
                  <a:schemeClr val="tx2"/>
                </a:solidFill>
                <a:latin typeface="+mj-lt"/>
                <a:ea typeface="+mj-ea"/>
                <a:cs typeface="+mj-cs"/>
              </a:rPr>
              <a:t>FTNx</a:t>
            </a:r>
            <a:r>
              <a:rPr lang="en-GB" altLang="en-US" sz="36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Communications Failure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Arial" charset="0"/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Arial" charset="0"/>
              <a:buChar char="►"/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Char char="•"/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Font typeface="Arial" charset="0"/>
              <a:buChar char="-"/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717AE03C-6AEB-472E-9C48-30A4CADFCB6E}" type="datetime5">
              <a:rPr lang="en-GB" altLang="en-US" smtClean="0">
                <a:solidFill>
                  <a:srgbClr val="054B6B"/>
                </a:solidFill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11-Feb-19</a:t>
            </a:fld>
            <a:endParaRPr lang="en-GB" altLang="en-US">
              <a:solidFill>
                <a:srgbClr val="054B6B"/>
              </a:solidFill>
            </a:endParaRPr>
          </a:p>
        </p:txBody>
      </p:sp>
      <p:sp>
        <p:nvSpPr>
          <p:cNvPr id="1126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Arial" charset="0"/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Arial" charset="0"/>
              <a:buChar char="►"/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Char char="•"/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Font typeface="Arial" charset="0"/>
              <a:buChar char="-"/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dirty="0">
                <a:solidFill>
                  <a:srgbClr val="054B6B"/>
                </a:solidFill>
              </a:rPr>
              <a:t>IP Signalling Shared Learning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GB" altLang="en-US" dirty="0">
              <a:solidFill>
                <a:srgbClr val="054B6B"/>
              </a:solidFill>
            </a:endParaRPr>
          </a:p>
        </p:txBody>
      </p:sp>
      <p:sp>
        <p:nvSpPr>
          <p:cNvPr id="1126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Arial" charset="0"/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Arial" charset="0"/>
              <a:buChar char="►"/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Char char="•"/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Font typeface="Arial" charset="0"/>
              <a:buChar char="-"/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5C5B9591-AD80-41DE-967E-239CC50C8E3C}" type="slidenum">
              <a:rPr lang="en-GB" altLang="en-US" smtClean="0">
                <a:solidFill>
                  <a:srgbClr val="054B6B"/>
                </a:solidFill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2</a:t>
            </a:fld>
            <a:endParaRPr lang="en-GB" altLang="en-US">
              <a:solidFill>
                <a:srgbClr val="054B6B"/>
              </a:solidFill>
            </a:endParaRPr>
          </a:p>
        </p:txBody>
      </p:sp>
      <p:sp>
        <p:nvSpPr>
          <p:cNvPr id="11269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827088"/>
            <a:ext cx="1224384" cy="215900"/>
          </a:xfrm>
        </p:spPr>
        <p:txBody>
          <a:bodyPr/>
          <a:lstStyle/>
          <a:p>
            <a:pPr eaLnBrk="1" hangingPunct="1"/>
            <a:r>
              <a:rPr lang="en-GB" altLang="en-US" sz="1200" dirty="0"/>
              <a:t>Background</a:t>
            </a:r>
          </a:p>
        </p:txBody>
      </p:sp>
      <p:sp>
        <p:nvSpPr>
          <p:cNvPr id="2099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084752"/>
            <a:ext cx="5112816" cy="4827348"/>
          </a:xfrm>
        </p:spPr>
        <p:txBody>
          <a:bodyPr/>
          <a:lstStyle/>
          <a:p>
            <a:pPr eaLnBrk="1" hangingPunct="1"/>
            <a:endParaRPr lang="en-GB" altLang="en-US" sz="800" b="1" dirty="0"/>
          </a:p>
          <a:p>
            <a:pPr eaLnBrk="1" hangingPunct="1"/>
            <a:r>
              <a:rPr lang="en-GB" altLang="en-US" sz="1200" kern="1200" dirty="0">
                <a:solidFill>
                  <a:srgbClr val="054B6B"/>
                </a:solidFill>
                <a:ea typeface="+mj-ea"/>
                <a:cs typeface="+mj-cs"/>
              </a:rPr>
              <a:t>A signaller reported a complete loss of signalling in a workstation area, with five trains trapped. Another signaller at a Signalling Centre c. 50 miles away also reported a loss of signalling and visibility of trains in their control area. </a:t>
            </a:r>
          </a:p>
          <a:p>
            <a:pPr eaLnBrk="1" hangingPunct="1"/>
            <a:r>
              <a:rPr lang="en-GB" altLang="en-US" sz="1200" kern="1200" dirty="0">
                <a:solidFill>
                  <a:srgbClr val="054B6B"/>
                </a:solidFill>
                <a:ea typeface="+mj-ea"/>
                <a:cs typeface="+mj-cs"/>
              </a:rPr>
              <a:t>It was advised a Fixed Telecommunications Network (FTN) router issue was the root cause of the failure. </a:t>
            </a:r>
            <a:br>
              <a:rPr lang="en-GB" altLang="en-US" sz="1200" kern="1200" dirty="0">
                <a:solidFill>
                  <a:srgbClr val="054B6B"/>
                </a:solidFill>
                <a:ea typeface="+mj-ea"/>
                <a:cs typeface="+mj-cs"/>
              </a:rPr>
            </a:br>
            <a:r>
              <a:rPr lang="en-GB" altLang="en-US" sz="1200" kern="1200" dirty="0">
                <a:solidFill>
                  <a:srgbClr val="054B6B"/>
                </a:solidFill>
                <a:ea typeface="+mj-ea"/>
                <a:cs typeface="+mj-cs"/>
              </a:rPr>
              <a:t>Attempts were made to reconfigure the router which resolved the issue some time later. </a:t>
            </a:r>
            <a:br>
              <a:rPr lang="en-GB" altLang="en-US" sz="1600" b="1" kern="1200" dirty="0">
                <a:solidFill>
                  <a:srgbClr val="054B6B"/>
                </a:solidFill>
                <a:ea typeface="+mj-ea"/>
                <a:cs typeface="+mj-cs"/>
              </a:rPr>
            </a:br>
            <a:r>
              <a:rPr lang="en-GB" altLang="en-US" sz="1200" kern="1200" dirty="0">
                <a:solidFill>
                  <a:srgbClr val="054B6B"/>
                </a:solidFill>
                <a:ea typeface="+mj-ea"/>
                <a:cs typeface="+mj-cs"/>
              </a:rPr>
              <a:t>The incident resulted in 353 trains delayed accruing in excess of 4500 delay minutes.</a:t>
            </a:r>
          </a:p>
          <a:p>
            <a:pPr eaLnBrk="1" hangingPunct="1"/>
            <a:endParaRPr lang="en-GB" altLang="en-US" sz="1200" kern="1200" dirty="0">
              <a:solidFill>
                <a:srgbClr val="054B6B"/>
              </a:solidFill>
              <a:ea typeface="+mj-ea"/>
              <a:cs typeface="+mj-cs"/>
            </a:endParaRPr>
          </a:p>
          <a:p>
            <a:pPr eaLnBrk="1" hangingPunct="1"/>
            <a:r>
              <a:rPr lang="en-GB" altLang="en-US" sz="1200" b="1" kern="1200" dirty="0">
                <a:solidFill>
                  <a:srgbClr val="054B6B"/>
                </a:solidFill>
                <a:ea typeface="+mj-ea"/>
                <a:cs typeface="+mj-cs"/>
              </a:rPr>
              <a:t>Key learning</a:t>
            </a:r>
          </a:p>
          <a:p>
            <a:pPr eaLnBrk="1" hangingPunct="1"/>
            <a:r>
              <a:rPr lang="en-GB" altLang="en-US" sz="1200" kern="1200" dirty="0">
                <a:solidFill>
                  <a:srgbClr val="054B6B"/>
                </a:solidFill>
                <a:ea typeface="+mj-ea"/>
                <a:cs typeface="+mj-cs"/>
              </a:rPr>
              <a:t>The trigger was plugging in the signalling network equipment to the </a:t>
            </a:r>
            <a:r>
              <a:rPr lang="en-GB" altLang="en-US" sz="1200" kern="1200" dirty="0" err="1">
                <a:solidFill>
                  <a:srgbClr val="054B6B"/>
                </a:solidFill>
                <a:ea typeface="+mj-ea"/>
                <a:cs typeface="+mj-cs"/>
              </a:rPr>
              <a:t>FTNx</a:t>
            </a:r>
            <a:r>
              <a:rPr lang="en-GB" altLang="en-US" sz="1200" kern="1200" dirty="0">
                <a:solidFill>
                  <a:srgbClr val="054B6B"/>
                </a:solidFill>
                <a:ea typeface="+mj-ea"/>
                <a:cs typeface="+mj-cs"/>
              </a:rPr>
              <a:t> network port provided for the purpose.</a:t>
            </a:r>
          </a:p>
          <a:p>
            <a:pPr eaLnBrk="1" hangingPunct="1"/>
            <a:r>
              <a:rPr lang="en-GB" altLang="en-US" sz="1200" kern="1200" dirty="0">
                <a:solidFill>
                  <a:srgbClr val="054B6B"/>
                </a:solidFill>
                <a:ea typeface="+mj-ea"/>
                <a:cs typeface="+mj-cs"/>
              </a:rPr>
              <a:t>The technical root cause of the incident was a misconfiguration of the </a:t>
            </a:r>
            <a:r>
              <a:rPr lang="en-GB" altLang="en-US" sz="1200" kern="1200" dirty="0" err="1">
                <a:solidFill>
                  <a:srgbClr val="054B6B"/>
                </a:solidFill>
                <a:ea typeface="+mj-ea"/>
                <a:cs typeface="+mj-cs"/>
              </a:rPr>
              <a:t>FTNx</a:t>
            </a:r>
            <a:r>
              <a:rPr lang="en-GB" altLang="en-US" sz="1200" kern="1200" dirty="0">
                <a:solidFill>
                  <a:srgbClr val="054B6B"/>
                </a:solidFill>
                <a:ea typeface="+mj-ea"/>
                <a:cs typeface="+mj-cs"/>
              </a:rPr>
              <a:t> router devices, which blocked the normal mechanisms for controlling broadcast storms (Spanning Tree Protocol).</a:t>
            </a:r>
            <a:endParaRPr lang="en-GB" altLang="en-US" sz="1200" b="1" kern="1200" dirty="0">
              <a:solidFill>
                <a:srgbClr val="054B6B"/>
              </a:solidFill>
              <a:ea typeface="+mj-ea"/>
              <a:cs typeface="+mj-cs"/>
            </a:endParaRPr>
          </a:p>
          <a:p>
            <a:pPr lvl="0" eaLnBrk="1" hangingPunct="1">
              <a:spcAft>
                <a:spcPts val="600"/>
              </a:spcAft>
              <a:buClr>
                <a:srgbClr val="A5CDDC"/>
              </a:buClr>
              <a:defRPr/>
            </a:pPr>
            <a:r>
              <a:rPr lang="en-GB" altLang="en-US" sz="1200" dirty="0">
                <a:solidFill>
                  <a:srgbClr val="054B6B"/>
                </a:solidFill>
              </a:rPr>
              <a:t>As the industry moves towards integrated network communication solutions it is essential that clear responsibilities are established and communicated to all concerned for each project.</a:t>
            </a:r>
          </a:p>
          <a:p>
            <a:pPr lvl="0" eaLnBrk="1" hangingPunct="1">
              <a:buClr>
                <a:srgbClr val="A5CDDC"/>
              </a:buClr>
              <a:defRPr/>
            </a:pPr>
            <a:r>
              <a:rPr lang="en-GB" altLang="en-US" sz="1200" dirty="0">
                <a:solidFill>
                  <a:srgbClr val="054B6B"/>
                </a:solidFill>
              </a:rPr>
              <a:t>All direct physical connections to NRT infrastructure must be planned and supported by an appropriate at-risk notice.</a:t>
            </a:r>
          </a:p>
          <a:p>
            <a:pPr lvl="0" eaLnBrk="1" hangingPunct="1">
              <a:buClr>
                <a:srgbClr val="A5CDDC"/>
              </a:buClr>
              <a:defRPr/>
            </a:pPr>
            <a:r>
              <a:rPr lang="en-GB" altLang="en-US" sz="1200" dirty="0">
                <a:solidFill>
                  <a:srgbClr val="054B6B"/>
                </a:solidFill>
              </a:rPr>
              <a:t>Refer to </a:t>
            </a:r>
            <a:r>
              <a:rPr lang="en-GB" altLang="en-US" sz="1200" dirty="0">
                <a:solidFill>
                  <a:srgbClr val="054B6B"/>
                </a:solidFill>
                <a:hlinkClick r:id="rId2"/>
              </a:rPr>
              <a:t>NR/L3/TEL/0092</a:t>
            </a:r>
            <a:r>
              <a:rPr lang="en-GB" altLang="en-US" sz="1200" dirty="0">
                <a:solidFill>
                  <a:srgbClr val="054B6B"/>
                </a:solidFill>
              </a:rPr>
              <a:t>.</a:t>
            </a:r>
          </a:p>
          <a:p>
            <a:pPr eaLnBrk="1" hangingPunct="1"/>
            <a:endParaRPr lang="en-GB" altLang="en-US" sz="1200" dirty="0"/>
          </a:p>
          <a:p>
            <a:pPr eaLnBrk="1" hangingPunct="1"/>
            <a:endParaRPr lang="en-GB" altLang="en-US" dirty="0"/>
          </a:p>
        </p:txBody>
      </p:sp>
      <p:sp>
        <p:nvSpPr>
          <p:cNvPr id="2" name="Rectangle 1"/>
          <p:cNvSpPr/>
          <p:nvPr/>
        </p:nvSpPr>
        <p:spPr bwMode="auto">
          <a:xfrm>
            <a:off x="467544" y="4005064"/>
            <a:ext cx="1872208" cy="1440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100" b="0" i="0" u="none" strike="noStrike" cap="none" normalizeH="0" baseline="0">
              <a:ln>
                <a:noFill/>
              </a:ln>
              <a:solidFill>
                <a:schemeClr val="tx2"/>
              </a:solidFill>
              <a:effectLst/>
              <a:latin typeface="Arial" charset="0"/>
            </a:endParaRPr>
          </a:p>
        </p:txBody>
      </p:sp>
      <p:pic>
        <p:nvPicPr>
          <p:cNvPr id="8" name="Picture 2" descr="image009">
            <a:extLst>
              <a:ext uri="{FF2B5EF4-FFF2-40B4-BE49-F238E27FC236}">
                <a16:creationId xmlns:a16="http://schemas.microsoft.com/office/drawing/2014/main" id="{81FD2596-EEE8-4DAC-BF3F-E04E0D469A4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96920" y="1268760"/>
            <a:ext cx="2704168" cy="4571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933005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Date Placeholder 4"/>
          <p:cNvSpPr>
            <a:spLocks noGrp="1"/>
          </p:cNvSpPr>
          <p:nvPr>
            <p:ph type="dt" sz="quarter" idx="11"/>
          </p:nvPr>
        </p:nvSpPr>
        <p:spPr>
          <a:noFill/>
        </p:spPr>
        <p:txBody>
          <a:bodyPr/>
          <a:lstStyle>
            <a:lvl1pPr>
              <a:defRPr sz="1100">
                <a:solidFill>
                  <a:schemeClr val="tx2"/>
                </a:solidFill>
                <a:latin typeface="Arial" charset="0"/>
              </a:defRPr>
            </a:lvl1pPr>
            <a:lvl2pPr marL="742950" indent="-285750">
              <a:defRPr sz="1100">
                <a:solidFill>
                  <a:schemeClr val="tx2"/>
                </a:solidFill>
                <a:latin typeface="Arial" charset="0"/>
              </a:defRPr>
            </a:lvl2pPr>
            <a:lvl3pPr marL="1143000" indent="-228600">
              <a:defRPr sz="1100">
                <a:solidFill>
                  <a:schemeClr val="tx2"/>
                </a:solidFill>
                <a:latin typeface="Arial" charset="0"/>
              </a:defRPr>
            </a:lvl3pPr>
            <a:lvl4pPr marL="1600200" indent="-228600">
              <a:defRPr sz="1100">
                <a:solidFill>
                  <a:schemeClr val="tx2"/>
                </a:solidFill>
                <a:latin typeface="Arial" charset="0"/>
              </a:defRPr>
            </a:lvl4pPr>
            <a:lvl5pPr marL="2057400" indent="-228600">
              <a:defRPr sz="1100">
                <a:solidFill>
                  <a:schemeClr val="tx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2"/>
                </a:solidFill>
                <a:latin typeface="Arial" charset="0"/>
              </a:defRPr>
            </a:lvl9pPr>
          </a:lstStyle>
          <a:p>
            <a:fld id="{1A69F6E7-6C68-4B3E-996F-D7FC29CFB942}" type="datetime5">
              <a:rPr lang="en-GB" altLang="en-US" sz="800" smtClean="0"/>
              <a:pPr/>
              <a:t>11-Feb-19</a:t>
            </a:fld>
            <a:endParaRPr lang="en-GB" altLang="en-US" sz="800"/>
          </a:p>
        </p:txBody>
      </p:sp>
      <p:sp>
        <p:nvSpPr>
          <p:cNvPr id="1126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100">
                <a:solidFill>
                  <a:schemeClr val="tx2"/>
                </a:solidFill>
                <a:latin typeface="Arial" charset="0"/>
              </a:defRPr>
            </a:lvl1pPr>
            <a:lvl2pPr marL="742950" indent="-285750">
              <a:defRPr sz="1100">
                <a:solidFill>
                  <a:schemeClr val="tx2"/>
                </a:solidFill>
                <a:latin typeface="Arial" charset="0"/>
              </a:defRPr>
            </a:lvl2pPr>
            <a:lvl3pPr marL="1143000" indent="-228600">
              <a:defRPr sz="1100">
                <a:solidFill>
                  <a:schemeClr val="tx2"/>
                </a:solidFill>
                <a:latin typeface="Arial" charset="0"/>
              </a:defRPr>
            </a:lvl3pPr>
            <a:lvl4pPr marL="1600200" indent="-228600">
              <a:defRPr sz="1100">
                <a:solidFill>
                  <a:schemeClr val="tx2"/>
                </a:solidFill>
                <a:latin typeface="Arial" charset="0"/>
              </a:defRPr>
            </a:lvl4pPr>
            <a:lvl5pPr marL="2057400" indent="-228600">
              <a:defRPr sz="1100">
                <a:solidFill>
                  <a:schemeClr val="tx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2"/>
                </a:solidFill>
                <a:latin typeface="Arial" charset="0"/>
              </a:defRPr>
            </a:lvl9pPr>
          </a:lstStyle>
          <a:p>
            <a:fld id="{52BE5915-8018-4421-845E-A41C94280015}" type="slidenum">
              <a:rPr lang="en-GB" altLang="en-US" sz="800"/>
              <a:pPr/>
              <a:t>3</a:t>
            </a:fld>
            <a:endParaRPr lang="en-GB" altLang="en-US" sz="800"/>
          </a:p>
        </p:txBody>
      </p:sp>
      <p:sp>
        <p:nvSpPr>
          <p:cNvPr id="11269" name="Rectangle 2"/>
          <p:cNvSpPr>
            <a:spLocks noGrp="1" noChangeArrowheads="1"/>
          </p:cNvSpPr>
          <p:nvPr>
            <p:ph type="title"/>
          </p:nvPr>
        </p:nvSpPr>
        <p:spPr>
          <a:xfrm>
            <a:off x="508247" y="1287785"/>
            <a:ext cx="7269163" cy="431800"/>
          </a:xfrm>
        </p:spPr>
        <p:txBody>
          <a:bodyPr/>
          <a:lstStyle/>
          <a:p>
            <a:pPr eaLnBrk="1" hangingPunct="1"/>
            <a:r>
              <a:rPr lang="en-GB" altLang="en-US" i="0" dirty="0"/>
              <a:t>Further Information</a:t>
            </a:r>
          </a:p>
        </p:txBody>
      </p:sp>
      <p:sp>
        <p:nvSpPr>
          <p:cNvPr id="1127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08247" y="2492896"/>
            <a:ext cx="7776864" cy="2088232"/>
          </a:xfrm>
        </p:spPr>
        <p:txBody>
          <a:bodyPr/>
          <a:lstStyle/>
          <a:p>
            <a:pPr>
              <a:lnSpc>
                <a:spcPts val="2500"/>
              </a:lnSpc>
            </a:pPr>
            <a:r>
              <a:rPr lang="en-GB" altLang="en-US" dirty="0">
                <a:solidFill>
                  <a:schemeClr val="tx2"/>
                </a:solidFill>
              </a:rPr>
              <a:t>For any further details or information please contact:</a:t>
            </a:r>
          </a:p>
          <a:p>
            <a:pPr>
              <a:lnSpc>
                <a:spcPts val="2500"/>
              </a:lnSpc>
            </a:pPr>
            <a:r>
              <a:rPr lang="en-GB" altLang="en-US" dirty="0">
                <a:solidFill>
                  <a:schemeClr val="tx2"/>
                </a:solidFill>
              </a:rPr>
              <a:t>Christopher Ruddy, Senior Project Engineer (Process and Capability) IP Signalling</a:t>
            </a:r>
          </a:p>
          <a:p>
            <a:pPr>
              <a:lnSpc>
                <a:spcPts val="2500"/>
              </a:lnSpc>
            </a:pPr>
            <a:r>
              <a:rPr lang="en-GB" altLang="en-US" dirty="0">
                <a:solidFill>
                  <a:schemeClr val="tx2"/>
                </a:solidFill>
              </a:rPr>
              <a:t>07799 336772</a:t>
            </a:r>
          </a:p>
          <a:p>
            <a:pPr>
              <a:lnSpc>
                <a:spcPts val="2500"/>
              </a:lnSpc>
            </a:pPr>
            <a:r>
              <a:rPr lang="en-GB" altLang="en-US" dirty="0">
                <a:solidFill>
                  <a:schemeClr val="tx2"/>
                </a:solidFill>
              </a:rPr>
              <a:t>christopher.ruddy@networkrail.co.uk</a:t>
            </a:r>
          </a:p>
        </p:txBody>
      </p:sp>
    </p:spTree>
    <p:extLst>
      <p:ext uri="{BB962C8B-B14F-4D97-AF65-F5344CB8AC3E}">
        <p14:creationId xmlns:p14="http://schemas.microsoft.com/office/powerpoint/2010/main" val="3949641717"/>
      </p:ext>
    </p:extLst>
  </p:cSld>
  <p:clrMapOvr>
    <a:masterClrMapping/>
  </p:clrMapOvr>
</p:sld>
</file>

<file path=ppt/theme/theme1.xml><?xml version="1.0" encoding="utf-8"?>
<a:theme xmlns:a="http://schemas.openxmlformats.org/drawingml/2006/main" name="Blank">
  <a:themeElements>
    <a:clrScheme name="Default 14">
      <a:dk1>
        <a:srgbClr val="292929"/>
      </a:dk1>
      <a:lt1>
        <a:srgbClr val="FFFFFF"/>
      </a:lt1>
      <a:dk2>
        <a:srgbClr val="054B6B"/>
      </a:dk2>
      <a:lt2>
        <a:srgbClr val="292929"/>
      </a:lt2>
      <a:accent1>
        <a:srgbClr val="054B6B"/>
      </a:accent1>
      <a:accent2>
        <a:srgbClr val="EE731F"/>
      </a:accent2>
      <a:accent3>
        <a:srgbClr val="FFFFFF"/>
      </a:accent3>
      <a:accent4>
        <a:srgbClr val="212121"/>
      </a:accent4>
      <a:accent5>
        <a:srgbClr val="AAB1BA"/>
      </a:accent5>
      <a:accent6>
        <a:srgbClr val="D8681B"/>
      </a:accent6>
      <a:hlink>
        <a:srgbClr val="9DB126"/>
      </a:hlink>
      <a:folHlink>
        <a:srgbClr val="A5CDDC"/>
      </a:folHlink>
    </a:clrScheme>
    <a:fontScheme name="Defaul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0" tIns="0" rIns="0" bIns="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GB" altLang="en-US" sz="1100" b="0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0" tIns="0" rIns="0" bIns="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GB" altLang="en-US" sz="1100" b="0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Defaul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13">
        <a:dk1>
          <a:srgbClr val="4C4C4C"/>
        </a:dk1>
        <a:lt1>
          <a:srgbClr val="FFFFFF"/>
        </a:lt1>
        <a:dk2>
          <a:srgbClr val="054B6B"/>
        </a:dk2>
        <a:lt2>
          <a:srgbClr val="4C4C4C"/>
        </a:lt2>
        <a:accent1>
          <a:srgbClr val="054B6B"/>
        </a:accent1>
        <a:accent2>
          <a:srgbClr val="EE731F"/>
        </a:accent2>
        <a:accent3>
          <a:srgbClr val="FFFFFF"/>
        </a:accent3>
        <a:accent4>
          <a:srgbClr val="404040"/>
        </a:accent4>
        <a:accent5>
          <a:srgbClr val="AAB1BA"/>
        </a:accent5>
        <a:accent6>
          <a:srgbClr val="D8681B"/>
        </a:accent6>
        <a:hlink>
          <a:srgbClr val="9DB126"/>
        </a:hlink>
        <a:folHlink>
          <a:srgbClr val="A5CDD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14">
        <a:dk1>
          <a:srgbClr val="292929"/>
        </a:dk1>
        <a:lt1>
          <a:srgbClr val="FFFFFF"/>
        </a:lt1>
        <a:dk2>
          <a:srgbClr val="054B6B"/>
        </a:dk2>
        <a:lt2>
          <a:srgbClr val="292929"/>
        </a:lt2>
        <a:accent1>
          <a:srgbClr val="054B6B"/>
        </a:accent1>
        <a:accent2>
          <a:srgbClr val="EE731F"/>
        </a:accent2>
        <a:accent3>
          <a:srgbClr val="FFFFFF"/>
        </a:accent3>
        <a:accent4>
          <a:srgbClr val="212121"/>
        </a:accent4>
        <a:accent5>
          <a:srgbClr val="AAB1BA"/>
        </a:accent5>
        <a:accent6>
          <a:srgbClr val="D8681B"/>
        </a:accent6>
        <a:hlink>
          <a:srgbClr val="9DB126"/>
        </a:hlink>
        <a:folHlink>
          <a:srgbClr val="A5CDD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0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Single Column">
  <a:themeElements>
    <a:clrScheme name="Single Column 15">
      <a:dk1>
        <a:srgbClr val="292929"/>
      </a:dk1>
      <a:lt1>
        <a:srgbClr val="FFFFFF"/>
      </a:lt1>
      <a:dk2>
        <a:srgbClr val="054B6B"/>
      </a:dk2>
      <a:lt2>
        <a:srgbClr val="292929"/>
      </a:lt2>
      <a:accent1>
        <a:srgbClr val="054B6B"/>
      </a:accent1>
      <a:accent2>
        <a:srgbClr val="EE731F"/>
      </a:accent2>
      <a:accent3>
        <a:srgbClr val="FFFFFF"/>
      </a:accent3>
      <a:accent4>
        <a:srgbClr val="212121"/>
      </a:accent4>
      <a:accent5>
        <a:srgbClr val="AAB1BA"/>
      </a:accent5>
      <a:accent6>
        <a:srgbClr val="D8681B"/>
      </a:accent6>
      <a:hlink>
        <a:srgbClr val="9DB126"/>
      </a:hlink>
      <a:folHlink>
        <a:srgbClr val="A5CDDC"/>
      </a:folHlink>
    </a:clrScheme>
    <a:fontScheme name="Single Colum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0" tIns="0" rIns="0" bIns="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GB" altLang="en-US" sz="1100" b="0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0" tIns="0" rIns="0" bIns="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GB" altLang="en-US" sz="1100" b="0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Single Colum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ingle Colum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ingle Colum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ingle Colum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ingle Colum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ingle Colum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ingle Colum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ingle Colum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ingle Colum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ingle Colum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ingle Colum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ingle Colum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ingle Column 13">
        <a:dk1>
          <a:srgbClr val="545454"/>
        </a:dk1>
        <a:lt1>
          <a:srgbClr val="FFFFFF"/>
        </a:lt1>
        <a:dk2>
          <a:srgbClr val="006083"/>
        </a:dk2>
        <a:lt2>
          <a:srgbClr val="545454"/>
        </a:lt2>
        <a:accent1>
          <a:srgbClr val="006083"/>
        </a:accent1>
        <a:accent2>
          <a:srgbClr val="F38921"/>
        </a:accent2>
        <a:accent3>
          <a:srgbClr val="FFFFFF"/>
        </a:accent3>
        <a:accent4>
          <a:srgbClr val="464646"/>
        </a:accent4>
        <a:accent5>
          <a:srgbClr val="AAB6C1"/>
        </a:accent5>
        <a:accent6>
          <a:srgbClr val="DC7C1D"/>
        </a:accent6>
        <a:hlink>
          <a:srgbClr val="B6B927"/>
        </a:hlink>
        <a:folHlink>
          <a:srgbClr val="B2D1D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ingle Column 14">
        <a:dk1>
          <a:srgbClr val="4C4C4C"/>
        </a:dk1>
        <a:lt1>
          <a:srgbClr val="FFFFFF"/>
        </a:lt1>
        <a:dk2>
          <a:srgbClr val="054B6B"/>
        </a:dk2>
        <a:lt2>
          <a:srgbClr val="4C4C4C"/>
        </a:lt2>
        <a:accent1>
          <a:srgbClr val="054B6B"/>
        </a:accent1>
        <a:accent2>
          <a:srgbClr val="EE731F"/>
        </a:accent2>
        <a:accent3>
          <a:srgbClr val="FFFFFF"/>
        </a:accent3>
        <a:accent4>
          <a:srgbClr val="404040"/>
        </a:accent4>
        <a:accent5>
          <a:srgbClr val="AAB1BA"/>
        </a:accent5>
        <a:accent6>
          <a:srgbClr val="D8681B"/>
        </a:accent6>
        <a:hlink>
          <a:srgbClr val="9DB126"/>
        </a:hlink>
        <a:folHlink>
          <a:srgbClr val="A5CDD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ingle Column 15">
        <a:dk1>
          <a:srgbClr val="292929"/>
        </a:dk1>
        <a:lt1>
          <a:srgbClr val="FFFFFF"/>
        </a:lt1>
        <a:dk2>
          <a:srgbClr val="054B6B"/>
        </a:dk2>
        <a:lt2>
          <a:srgbClr val="292929"/>
        </a:lt2>
        <a:accent1>
          <a:srgbClr val="054B6B"/>
        </a:accent1>
        <a:accent2>
          <a:srgbClr val="EE731F"/>
        </a:accent2>
        <a:accent3>
          <a:srgbClr val="FFFFFF"/>
        </a:accent3>
        <a:accent4>
          <a:srgbClr val="212121"/>
        </a:accent4>
        <a:accent5>
          <a:srgbClr val="AAB1BA"/>
        </a:accent5>
        <a:accent6>
          <a:srgbClr val="D8681B"/>
        </a:accent6>
        <a:hlink>
          <a:srgbClr val="9DB126"/>
        </a:hlink>
        <a:folHlink>
          <a:srgbClr val="A5CDD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Partner Logo">
  <a:themeElements>
    <a:clrScheme name="Partner Logo 15">
      <a:dk1>
        <a:srgbClr val="292929"/>
      </a:dk1>
      <a:lt1>
        <a:srgbClr val="FFFFFF"/>
      </a:lt1>
      <a:dk2>
        <a:srgbClr val="054B6B"/>
      </a:dk2>
      <a:lt2>
        <a:srgbClr val="292929"/>
      </a:lt2>
      <a:accent1>
        <a:srgbClr val="054B6B"/>
      </a:accent1>
      <a:accent2>
        <a:srgbClr val="EE731F"/>
      </a:accent2>
      <a:accent3>
        <a:srgbClr val="FFFFFF"/>
      </a:accent3>
      <a:accent4>
        <a:srgbClr val="212121"/>
      </a:accent4>
      <a:accent5>
        <a:srgbClr val="AAB1BA"/>
      </a:accent5>
      <a:accent6>
        <a:srgbClr val="D8681B"/>
      </a:accent6>
      <a:hlink>
        <a:srgbClr val="9DB126"/>
      </a:hlink>
      <a:folHlink>
        <a:srgbClr val="A5CDDC"/>
      </a:folHlink>
    </a:clrScheme>
    <a:fontScheme name="Partner Log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0" tIns="0" rIns="0" bIns="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GB" altLang="en-US" sz="1100" b="0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0" tIns="0" rIns="0" bIns="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GB" altLang="en-US" sz="1100" b="0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Partner Log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artner Log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artner Log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artner Log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artner Log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artner Log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artner Log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artner Log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artner Log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artner Log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artner Log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artner Log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artner Logo 13">
        <a:dk1>
          <a:srgbClr val="545454"/>
        </a:dk1>
        <a:lt1>
          <a:srgbClr val="FFFFFF"/>
        </a:lt1>
        <a:dk2>
          <a:srgbClr val="006083"/>
        </a:dk2>
        <a:lt2>
          <a:srgbClr val="545454"/>
        </a:lt2>
        <a:accent1>
          <a:srgbClr val="006083"/>
        </a:accent1>
        <a:accent2>
          <a:srgbClr val="F38921"/>
        </a:accent2>
        <a:accent3>
          <a:srgbClr val="FFFFFF"/>
        </a:accent3>
        <a:accent4>
          <a:srgbClr val="464646"/>
        </a:accent4>
        <a:accent5>
          <a:srgbClr val="AAB6C1"/>
        </a:accent5>
        <a:accent6>
          <a:srgbClr val="DC7C1D"/>
        </a:accent6>
        <a:hlink>
          <a:srgbClr val="B6B927"/>
        </a:hlink>
        <a:folHlink>
          <a:srgbClr val="B2D1D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artner Logo 14">
        <a:dk1>
          <a:srgbClr val="4C4C4C"/>
        </a:dk1>
        <a:lt1>
          <a:srgbClr val="FFFFFF"/>
        </a:lt1>
        <a:dk2>
          <a:srgbClr val="054B6B"/>
        </a:dk2>
        <a:lt2>
          <a:srgbClr val="4C4C4C"/>
        </a:lt2>
        <a:accent1>
          <a:srgbClr val="054B6B"/>
        </a:accent1>
        <a:accent2>
          <a:srgbClr val="EE731F"/>
        </a:accent2>
        <a:accent3>
          <a:srgbClr val="FFFFFF"/>
        </a:accent3>
        <a:accent4>
          <a:srgbClr val="404040"/>
        </a:accent4>
        <a:accent5>
          <a:srgbClr val="AAB1BA"/>
        </a:accent5>
        <a:accent6>
          <a:srgbClr val="D8681B"/>
        </a:accent6>
        <a:hlink>
          <a:srgbClr val="9DB126"/>
        </a:hlink>
        <a:folHlink>
          <a:srgbClr val="A5CDD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artner Logo 15">
        <a:dk1>
          <a:srgbClr val="292929"/>
        </a:dk1>
        <a:lt1>
          <a:srgbClr val="FFFFFF"/>
        </a:lt1>
        <a:dk2>
          <a:srgbClr val="054B6B"/>
        </a:dk2>
        <a:lt2>
          <a:srgbClr val="292929"/>
        </a:lt2>
        <a:accent1>
          <a:srgbClr val="054B6B"/>
        </a:accent1>
        <a:accent2>
          <a:srgbClr val="EE731F"/>
        </a:accent2>
        <a:accent3>
          <a:srgbClr val="FFFFFF"/>
        </a:accent3>
        <a:accent4>
          <a:srgbClr val="212121"/>
        </a:accent4>
        <a:accent5>
          <a:srgbClr val="AAB1BA"/>
        </a:accent5>
        <a:accent6>
          <a:srgbClr val="D8681B"/>
        </a:accent6>
        <a:hlink>
          <a:srgbClr val="9DB126"/>
        </a:hlink>
        <a:folHlink>
          <a:srgbClr val="A5CDD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Chart Layout">
  <a:themeElements>
    <a:clrScheme name="Chart Layout 15">
      <a:dk1>
        <a:srgbClr val="292929"/>
      </a:dk1>
      <a:lt1>
        <a:srgbClr val="FFFFFF"/>
      </a:lt1>
      <a:dk2>
        <a:srgbClr val="054B6B"/>
      </a:dk2>
      <a:lt2>
        <a:srgbClr val="292929"/>
      </a:lt2>
      <a:accent1>
        <a:srgbClr val="054B6B"/>
      </a:accent1>
      <a:accent2>
        <a:srgbClr val="EE731F"/>
      </a:accent2>
      <a:accent3>
        <a:srgbClr val="FFFFFF"/>
      </a:accent3>
      <a:accent4>
        <a:srgbClr val="212121"/>
      </a:accent4>
      <a:accent5>
        <a:srgbClr val="AAB1BA"/>
      </a:accent5>
      <a:accent6>
        <a:srgbClr val="D8681B"/>
      </a:accent6>
      <a:hlink>
        <a:srgbClr val="9DB126"/>
      </a:hlink>
      <a:folHlink>
        <a:srgbClr val="A5CDDC"/>
      </a:folHlink>
    </a:clrScheme>
    <a:fontScheme name="Chart Layou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0" tIns="0" rIns="0" bIns="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GB" altLang="en-US" sz="1100" b="0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0" tIns="0" rIns="0" bIns="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GB" altLang="en-US" sz="1100" b="0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Chart Layou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art Layou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art Layou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art Layou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art Layou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art Layou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hart Layou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hart Layou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hart Layou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hart Layou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hart Layou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hart Layou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hart Layout 13">
        <a:dk1>
          <a:srgbClr val="545454"/>
        </a:dk1>
        <a:lt1>
          <a:srgbClr val="FFFFFF"/>
        </a:lt1>
        <a:dk2>
          <a:srgbClr val="006083"/>
        </a:dk2>
        <a:lt2>
          <a:srgbClr val="545454"/>
        </a:lt2>
        <a:accent1>
          <a:srgbClr val="006083"/>
        </a:accent1>
        <a:accent2>
          <a:srgbClr val="F38921"/>
        </a:accent2>
        <a:accent3>
          <a:srgbClr val="FFFFFF"/>
        </a:accent3>
        <a:accent4>
          <a:srgbClr val="464646"/>
        </a:accent4>
        <a:accent5>
          <a:srgbClr val="AAB6C1"/>
        </a:accent5>
        <a:accent6>
          <a:srgbClr val="DC7C1D"/>
        </a:accent6>
        <a:hlink>
          <a:srgbClr val="B6B927"/>
        </a:hlink>
        <a:folHlink>
          <a:srgbClr val="B2D1D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art Layout 14">
        <a:dk1>
          <a:srgbClr val="4C4C4C"/>
        </a:dk1>
        <a:lt1>
          <a:srgbClr val="FFFFFF"/>
        </a:lt1>
        <a:dk2>
          <a:srgbClr val="054B6B"/>
        </a:dk2>
        <a:lt2>
          <a:srgbClr val="4C4C4C"/>
        </a:lt2>
        <a:accent1>
          <a:srgbClr val="054B6B"/>
        </a:accent1>
        <a:accent2>
          <a:srgbClr val="EE731F"/>
        </a:accent2>
        <a:accent3>
          <a:srgbClr val="FFFFFF"/>
        </a:accent3>
        <a:accent4>
          <a:srgbClr val="404040"/>
        </a:accent4>
        <a:accent5>
          <a:srgbClr val="AAB1BA"/>
        </a:accent5>
        <a:accent6>
          <a:srgbClr val="D8681B"/>
        </a:accent6>
        <a:hlink>
          <a:srgbClr val="9DB126"/>
        </a:hlink>
        <a:folHlink>
          <a:srgbClr val="A5CDD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art Layout 15">
        <a:dk1>
          <a:srgbClr val="292929"/>
        </a:dk1>
        <a:lt1>
          <a:srgbClr val="FFFFFF"/>
        </a:lt1>
        <a:dk2>
          <a:srgbClr val="054B6B"/>
        </a:dk2>
        <a:lt2>
          <a:srgbClr val="292929"/>
        </a:lt2>
        <a:accent1>
          <a:srgbClr val="054B6B"/>
        </a:accent1>
        <a:accent2>
          <a:srgbClr val="EE731F"/>
        </a:accent2>
        <a:accent3>
          <a:srgbClr val="FFFFFF"/>
        </a:accent3>
        <a:accent4>
          <a:srgbClr val="212121"/>
        </a:accent4>
        <a:accent5>
          <a:srgbClr val="AAB1BA"/>
        </a:accent5>
        <a:accent6>
          <a:srgbClr val="D8681B"/>
        </a:accent6>
        <a:hlink>
          <a:srgbClr val="9DB126"/>
        </a:hlink>
        <a:folHlink>
          <a:srgbClr val="A5CDD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Divider Slide">
  <a:themeElements>
    <a:clrScheme name="Divider Slide 15">
      <a:dk1>
        <a:srgbClr val="292929"/>
      </a:dk1>
      <a:lt1>
        <a:srgbClr val="FFFFFF"/>
      </a:lt1>
      <a:dk2>
        <a:srgbClr val="054B6B"/>
      </a:dk2>
      <a:lt2>
        <a:srgbClr val="292929"/>
      </a:lt2>
      <a:accent1>
        <a:srgbClr val="054B6B"/>
      </a:accent1>
      <a:accent2>
        <a:srgbClr val="EE731F"/>
      </a:accent2>
      <a:accent3>
        <a:srgbClr val="FFFFFF"/>
      </a:accent3>
      <a:accent4>
        <a:srgbClr val="212121"/>
      </a:accent4>
      <a:accent5>
        <a:srgbClr val="AAB1BA"/>
      </a:accent5>
      <a:accent6>
        <a:srgbClr val="D8681B"/>
      </a:accent6>
      <a:hlink>
        <a:srgbClr val="9DB126"/>
      </a:hlink>
      <a:folHlink>
        <a:srgbClr val="A5CDDC"/>
      </a:folHlink>
    </a:clrScheme>
    <a:fontScheme name="Divider Slid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0" tIns="0" rIns="0" bIns="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GB" altLang="en-US" sz="1100" b="0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0" tIns="0" rIns="0" bIns="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GB" altLang="en-US" sz="1100" b="0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Divider Slid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vider Slid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vider Slid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vider Slid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vider Slid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vider Slid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vider Slid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vider Slid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vider Slid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vider Slid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vider Slid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vider Slid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vider Slide 13">
        <a:dk1>
          <a:srgbClr val="545454"/>
        </a:dk1>
        <a:lt1>
          <a:srgbClr val="FFFFFF"/>
        </a:lt1>
        <a:dk2>
          <a:srgbClr val="006083"/>
        </a:dk2>
        <a:lt2>
          <a:srgbClr val="545454"/>
        </a:lt2>
        <a:accent1>
          <a:srgbClr val="006083"/>
        </a:accent1>
        <a:accent2>
          <a:srgbClr val="F38921"/>
        </a:accent2>
        <a:accent3>
          <a:srgbClr val="FFFFFF"/>
        </a:accent3>
        <a:accent4>
          <a:srgbClr val="464646"/>
        </a:accent4>
        <a:accent5>
          <a:srgbClr val="AAB6C1"/>
        </a:accent5>
        <a:accent6>
          <a:srgbClr val="DC7C1D"/>
        </a:accent6>
        <a:hlink>
          <a:srgbClr val="B6B927"/>
        </a:hlink>
        <a:folHlink>
          <a:srgbClr val="B2D1D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vider Slide 14">
        <a:dk1>
          <a:srgbClr val="4C4C4C"/>
        </a:dk1>
        <a:lt1>
          <a:srgbClr val="FFFFFF"/>
        </a:lt1>
        <a:dk2>
          <a:srgbClr val="054B6B"/>
        </a:dk2>
        <a:lt2>
          <a:srgbClr val="4C4C4C"/>
        </a:lt2>
        <a:accent1>
          <a:srgbClr val="054B6B"/>
        </a:accent1>
        <a:accent2>
          <a:srgbClr val="EE731F"/>
        </a:accent2>
        <a:accent3>
          <a:srgbClr val="FFFFFF"/>
        </a:accent3>
        <a:accent4>
          <a:srgbClr val="404040"/>
        </a:accent4>
        <a:accent5>
          <a:srgbClr val="AAB1BA"/>
        </a:accent5>
        <a:accent6>
          <a:srgbClr val="D8681B"/>
        </a:accent6>
        <a:hlink>
          <a:srgbClr val="9DB126"/>
        </a:hlink>
        <a:folHlink>
          <a:srgbClr val="A5CDD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vider Slide 15">
        <a:dk1>
          <a:srgbClr val="292929"/>
        </a:dk1>
        <a:lt1>
          <a:srgbClr val="FFFFFF"/>
        </a:lt1>
        <a:dk2>
          <a:srgbClr val="054B6B"/>
        </a:dk2>
        <a:lt2>
          <a:srgbClr val="292929"/>
        </a:lt2>
        <a:accent1>
          <a:srgbClr val="054B6B"/>
        </a:accent1>
        <a:accent2>
          <a:srgbClr val="EE731F"/>
        </a:accent2>
        <a:accent3>
          <a:srgbClr val="FFFFFF"/>
        </a:accent3>
        <a:accent4>
          <a:srgbClr val="212121"/>
        </a:accent4>
        <a:accent5>
          <a:srgbClr val="AAB1BA"/>
        </a:accent5>
        <a:accent6>
          <a:srgbClr val="D8681B"/>
        </a:accent6>
        <a:hlink>
          <a:srgbClr val="9DB126"/>
        </a:hlink>
        <a:folHlink>
          <a:srgbClr val="A5CDD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Closing Slide">
  <a:themeElements>
    <a:clrScheme name="Closing Slide 15">
      <a:dk1>
        <a:srgbClr val="292929"/>
      </a:dk1>
      <a:lt1>
        <a:srgbClr val="FFFFFF"/>
      </a:lt1>
      <a:dk2>
        <a:srgbClr val="054B6B"/>
      </a:dk2>
      <a:lt2>
        <a:srgbClr val="292929"/>
      </a:lt2>
      <a:accent1>
        <a:srgbClr val="054B6B"/>
      </a:accent1>
      <a:accent2>
        <a:srgbClr val="EE731F"/>
      </a:accent2>
      <a:accent3>
        <a:srgbClr val="FFFFFF"/>
      </a:accent3>
      <a:accent4>
        <a:srgbClr val="212121"/>
      </a:accent4>
      <a:accent5>
        <a:srgbClr val="AAB1BA"/>
      </a:accent5>
      <a:accent6>
        <a:srgbClr val="D8681B"/>
      </a:accent6>
      <a:hlink>
        <a:srgbClr val="9DB126"/>
      </a:hlink>
      <a:folHlink>
        <a:srgbClr val="A5CDDC"/>
      </a:folHlink>
    </a:clrScheme>
    <a:fontScheme name="Closing Slid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0" tIns="0" rIns="0" bIns="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GB" altLang="en-US" sz="1100" b="0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0" tIns="0" rIns="0" bIns="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GB" altLang="en-US" sz="1100" b="0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Closing Slid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osing Slid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osing Slid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osing Slid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osing Slid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osing Slid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osing Slid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osing Slid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osing Slid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osing Slid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osing Slid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osing Slid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osing Slide 13">
        <a:dk1>
          <a:srgbClr val="545454"/>
        </a:dk1>
        <a:lt1>
          <a:srgbClr val="FFFFFF"/>
        </a:lt1>
        <a:dk2>
          <a:srgbClr val="006083"/>
        </a:dk2>
        <a:lt2>
          <a:srgbClr val="545454"/>
        </a:lt2>
        <a:accent1>
          <a:srgbClr val="006083"/>
        </a:accent1>
        <a:accent2>
          <a:srgbClr val="F38921"/>
        </a:accent2>
        <a:accent3>
          <a:srgbClr val="FFFFFF"/>
        </a:accent3>
        <a:accent4>
          <a:srgbClr val="464646"/>
        </a:accent4>
        <a:accent5>
          <a:srgbClr val="AAB6C1"/>
        </a:accent5>
        <a:accent6>
          <a:srgbClr val="DC7C1D"/>
        </a:accent6>
        <a:hlink>
          <a:srgbClr val="B6B927"/>
        </a:hlink>
        <a:folHlink>
          <a:srgbClr val="B2D1D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osing Slide 14">
        <a:dk1>
          <a:srgbClr val="4C4C4C"/>
        </a:dk1>
        <a:lt1>
          <a:srgbClr val="FFFFFF"/>
        </a:lt1>
        <a:dk2>
          <a:srgbClr val="054B6B"/>
        </a:dk2>
        <a:lt2>
          <a:srgbClr val="4C4C4C"/>
        </a:lt2>
        <a:accent1>
          <a:srgbClr val="054B6B"/>
        </a:accent1>
        <a:accent2>
          <a:srgbClr val="EE731F"/>
        </a:accent2>
        <a:accent3>
          <a:srgbClr val="FFFFFF"/>
        </a:accent3>
        <a:accent4>
          <a:srgbClr val="404040"/>
        </a:accent4>
        <a:accent5>
          <a:srgbClr val="AAB1BA"/>
        </a:accent5>
        <a:accent6>
          <a:srgbClr val="D8681B"/>
        </a:accent6>
        <a:hlink>
          <a:srgbClr val="9DB126"/>
        </a:hlink>
        <a:folHlink>
          <a:srgbClr val="A5CDD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osing Slide 15">
        <a:dk1>
          <a:srgbClr val="292929"/>
        </a:dk1>
        <a:lt1>
          <a:srgbClr val="FFFFFF"/>
        </a:lt1>
        <a:dk2>
          <a:srgbClr val="054B6B"/>
        </a:dk2>
        <a:lt2>
          <a:srgbClr val="292929"/>
        </a:lt2>
        <a:accent1>
          <a:srgbClr val="054B6B"/>
        </a:accent1>
        <a:accent2>
          <a:srgbClr val="EE731F"/>
        </a:accent2>
        <a:accent3>
          <a:srgbClr val="FFFFFF"/>
        </a:accent3>
        <a:accent4>
          <a:srgbClr val="212121"/>
        </a:accent4>
        <a:accent5>
          <a:srgbClr val="AAB1BA"/>
        </a:accent5>
        <a:accent6>
          <a:srgbClr val="D8681B"/>
        </a:accent6>
        <a:hlink>
          <a:srgbClr val="9DB126"/>
        </a:hlink>
        <a:folHlink>
          <a:srgbClr val="A5CDD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Image Slide">
  <a:themeElements>
    <a:clrScheme name="Image Slide 15">
      <a:dk1>
        <a:srgbClr val="292929"/>
      </a:dk1>
      <a:lt1>
        <a:srgbClr val="FFFFFF"/>
      </a:lt1>
      <a:dk2>
        <a:srgbClr val="054B6B"/>
      </a:dk2>
      <a:lt2>
        <a:srgbClr val="292929"/>
      </a:lt2>
      <a:accent1>
        <a:srgbClr val="054B6B"/>
      </a:accent1>
      <a:accent2>
        <a:srgbClr val="EE731F"/>
      </a:accent2>
      <a:accent3>
        <a:srgbClr val="FFFFFF"/>
      </a:accent3>
      <a:accent4>
        <a:srgbClr val="212121"/>
      </a:accent4>
      <a:accent5>
        <a:srgbClr val="AAB1BA"/>
      </a:accent5>
      <a:accent6>
        <a:srgbClr val="D8681B"/>
      </a:accent6>
      <a:hlink>
        <a:srgbClr val="9DB126"/>
      </a:hlink>
      <a:folHlink>
        <a:srgbClr val="A5CDDC"/>
      </a:folHlink>
    </a:clrScheme>
    <a:fontScheme name="Image Slid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0" tIns="0" rIns="0" bIns="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GB" altLang="en-US" sz="1100" b="0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0" tIns="0" rIns="0" bIns="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GB" altLang="en-US" sz="1100" b="0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Image Slid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mage Slid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mage Slid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mage Slid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mage Slid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mage Slid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mage Slid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mage Slid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mage Slid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mage Slid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mage Slid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mage Slid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mage Slide 13">
        <a:dk1>
          <a:srgbClr val="545454"/>
        </a:dk1>
        <a:lt1>
          <a:srgbClr val="FFFFFF"/>
        </a:lt1>
        <a:dk2>
          <a:srgbClr val="006083"/>
        </a:dk2>
        <a:lt2>
          <a:srgbClr val="545454"/>
        </a:lt2>
        <a:accent1>
          <a:srgbClr val="006083"/>
        </a:accent1>
        <a:accent2>
          <a:srgbClr val="F38921"/>
        </a:accent2>
        <a:accent3>
          <a:srgbClr val="FFFFFF"/>
        </a:accent3>
        <a:accent4>
          <a:srgbClr val="464646"/>
        </a:accent4>
        <a:accent5>
          <a:srgbClr val="AAB6C1"/>
        </a:accent5>
        <a:accent6>
          <a:srgbClr val="DC7C1D"/>
        </a:accent6>
        <a:hlink>
          <a:srgbClr val="B6B927"/>
        </a:hlink>
        <a:folHlink>
          <a:srgbClr val="B2D1D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mage Slide 14">
        <a:dk1>
          <a:srgbClr val="4C4C4C"/>
        </a:dk1>
        <a:lt1>
          <a:srgbClr val="FFFFFF"/>
        </a:lt1>
        <a:dk2>
          <a:srgbClr val="054B6B"/>
        </a:dk2>
        <a:lt2>
          <a:srgbClr val="4C4C4C"/>
        </a:lt2>
        <a:accent1>
          <a:srgbClr val="054B6B"/>
        </a:accent1>
        <a:accent2>
          <a:srgbClr val="EE731F"/>
        </a:accent2>
        <a:accent3>
          <a:srgbClr val="FFFFFF"/>
        </a:accent3>
        <a:accent4>
          <a:srgbClr val="404040"/>
        </a:accent4>
        <a:accent5>
          <a:srgbClr val="AAB1BA"/>
        </a:accent5>
        <a:accent6>
          <a:srgbClr val="D8681B"/>
        </a:accent6>
        <a:hlink>
          <a:srgbClr val="9DB126"/>
        </a:hlink>
        <a:folHlink>
          <a:srgbClr val="A5CDD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mage Slide 15">
        <a:dk1>
          <a:srgbClr val="292929"/>
        </a:dk1>
        <a:lt1>
          <a:srgbClr val="FFFFFF"/>
        </a:lt1>
        <a:dk2>
          <a:srgbClr val="054B6B"/>
        </a:dk2>
        <a:lt2>
          <a:srgbClr val="292929"/>
        </a:lt2>
        <a:accent1>
          <a:srgbClr val="054B6B"/>
        </a:accent1>
        <a:accent2>
          <a:srgbClr val="EE731F"/>
        </a:accent2>
        <a:accent3>
          <a:srgbClr val="FFFFFF"/>
        </a:accent3>
        <a:accent4>
          <a:srgbClr val="212121"/>
        </a:accent4>
        <a:accent5>
          <a:srgbClr val="AAB1BA"/>
        </a:accent5>
        <a:accent6>
          <a:srgbClr val="D8681B"/>
        </a:accent6>
        <a:hlink>
          <a:srgbClr val="9DB126"/>
        </a:hlink>
        <a:folHlink>
          <a:srgbClr val="A5CDD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8.xml><?xml version="1.0" encoding="utf-8"?>
<a:theme xmlns:a="http://schemas.openxmlformats.org/drawingml/2006/main" name="Default">
  <a:themeElements>
    <a:clrScheme name="Default 14">
      <a:dk1>
        <a:srgbClr val="292929"/>
      </a:dk1>
      <a:lt1>
        <a:srgbClr val="FFFFFF"/>
      </a:lt1>
      <a:dk2>
        <a:srgbClr val="054B6B"/>
      </a:dk2>
      <a:lt2>
        <a:srgbClr val="292929"/>
      </a:lt2>
      <a:accent1>
        <a:srgbClr val="054B6B"/>
      </a:accent1>
      <a:accent2>
        <a:srgbClr val="EE731F"/>
      </a:accent2>
      <a:accent3>
        <a:srgbClr val="FFFFFF"/>
      </a:accent3>
      <a:accent4>
        <a:srgbClr val="212121"/>
      </a:accent4>
      <a:accent5>
        <a:srgbClr val="AAB1BA"/>
      </a:accent5>
      <a:accent6>
        <a:srgbClr val="D8681B"/>
      </a:accent6>
      <a:hlink>
        <a:srgbClr val="9DB126"/>
      </a:hlink>
      <a:folHlink>
        <a:srgbClr val="A5CDDC"/>
      </a:folHlink>
    </a:clrScheme>
    <a:fontScheme name="Defaul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0" tIns="0" rIns="0" bIns="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GB" altLang="en-US" sz="1100" b="0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0" tIns="0" rIns="0" bIns="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GB" altLang="en-US" sz="1100" b="0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13">
        <a:dk1>
          <a:srgbClr val="4C4C4C"/>
        </a:dk1>
        <a:lt1>
          <a:srgbClr val="FFFFFF"/>
        </a:lt1>
        <a:dk2>
          <a:srgbClr val="054B6B"/>
        </a:dk2>
        <a:lt2>
          <a:srgbClr val="4C4C4C"/>
        </a:lt2>
        <a:accent1>
          <a:srgbClr val="054B6B"/>
        </a:accent1>
        <a:accent2>
          <a:srgbClr val="EE731F"/>
        </a:accent2>
        <a:accent3>
          <a:srgbClr val="FFFFFF"/>
        </a:accent3>
        <a:accent4>
          <a:srgbClr val="404040"/>
        </a:accent4>
        <a:accent5>
          <a:srgbClr val="AAB1BA"/>
        </a:accent5>
        <a:accent6>
          <a:srgbClr val="D8681B"/>
        </a:accent6>
        <a:hlink>
          <a:srgbClr val="9DB126"/>
        </a:hlink>
        <a:folHlink>
          <a:srgbClr val="A5CDD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14">
        <a:dk1>
          <a:srgbClr val="292929"/>
        </a:dk1>
        <a:lt1>
          <a:srgbClr val="FFFFFF"/>
        </a:lt1>
        <a:dk2>
          <a:srgbClr val="054B6B"/>
        </a:dk2>
        <a:lt2>
          <a:srgbClr val="292929"/>
        </a:lt2>
        <a:accent1>
          <a:srgbClr val="054B6B"/>
        </a:accent1>
        <a:accent2>
          <a:srgbClr val="EE731F"/>
        </a:accent2>
        <a:accent3>
          <a:srgbClr val="FFFFFF"/>
        </a:accent3>
        <a:accent4>
          <a:srgbClr val="212121"/>
        </a:accent4>
        <a:accent5>
          <a:srgbClr val="AAB1BA"/>
        </a:accent5>
        <a:accent6>
          <a:srgbClr val="D8681B"/>
        </a:accent6>
        <a:hlink>
          <a:srgbClr val="9DB126"/>
        </a:hlink>
        <a:folHlink>
          <a:srgbClr val="A5CDD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9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10343</TotalTime>
  <Words>117</Words>
  <Application>Microsoft Office PowerPoint</Application>
  <PresentationFormat>On-screen Show (4:3)</PresentationFormat>
  <Paragraphs>25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8</vt:i4>
      </vt:variant>
      <vt:variant>
        <vt:lpstr>Slide Titles</vt:lpstr>
      </vt:variant>
      <vt:variant>
        <vt:i4>3</vt:i4>
      </vt:variant>
    </vt:vector>
  </HeadingPairs>
  <TitlesOfParts>
    <vt:vector size="12" baseType="lpstr">
      <vt:lpstr>Arial</vt:lpstr>
      <vt:lpstr>Blank</vt:lpstr>
      <vt:lpstr>Single Column</vt:lpstr>
      <vt:lpstr>Partner Logo</vt:lpstr>
      <vt:lpstr>Chart Layout</vt:lpstr>
      <vt:lpstr>Divider Slide</vt:lpstr>
      <vt:lpstr>Closing Slide</vt:lpstr>
      <vt:lpstr>Image Slide</vt:lpstr>
      <vt:lpstr>Default</vt:lpstr>
      <vt:lpstr>Shared Learning</vt:lpstr>
      <vt:lpstr>Background</vt:lpstr>
      <vt:lpstr>Further Information</vt:lpstr>
    </vt:vector>
  </TitlesOfParts>
  <Company>Network Rail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Share with Pride</dc:title>
  <dc:creator>Nicola Crocker</dc:creator>
  <dc:description>built by www.mediasterling.com</dc:description>
  <cp:lastModifiedBy>Ruddy Christopher</cp:lastModifiedBy>
  <cp:revision>91</cp:revision>
  <dcterms:created xsi:type="dcterms:W3CDTF">2017-03-13T08:49:06Z</dcterms:created>
  <dcterms:modified xsi:type="dcterms:W3CDTF">2019-02-11T15:54:05Z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_Version">
    <vt:lpwstr>1.0.1</vt:lpwstr>
  </property>
</Properties>
</file>