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62" r:id="rId3"/>
    <p:sldMasterId id="2147483658" r:id="rId4"/>
    <p:sldMasterId id="2147483660" r:id="rId5"/>
    <p:sldMasterId id="2147483661" r:id="rId6"/>
    <p:sldMasterId id="2147483659" r:id="rId7"/>
    <p:sldMasterId id="2147483977" r:id="rId8"/>
  </p:sldMasterIdLst>
  <p:notesMasterIdLst>
    <p:notesMasterId r:id="rId12"/>
  </p:notesMasterIdLst>
  <p:handoutMasterIdLst>
    <p:handoutMasterId r:id="rId13"/>
  </p:handoutMasterIdLst>
  <p:sldIdLst>
    <p:sldId id="256" r:id="rId9"/>
    <p:sldId id="274" r:id="rId10"/>
    <p:sldId id="270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1" autoAdjust="0"/>
    <p:restoredTop sz="94660"/>
  </p:normalViewPr>
  <p:slideViewPr>
    <p:cSldViewPr>
      <p:cViewPr varScale="1">
        <p:scale>
          <a:sx n="109" d="100"/>
          <a:sy n="109" d="100"/>
        </p:scale>
        <p:origin x="11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F497DC9-7F23-4C9F-9312-F610CE6491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9331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82A1433-23A6-45BE-BD22-9DD5141FC5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6960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661400" y="6559550"/>
            <a:ext cx="36513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565400"/>
            <a:ext cx="7269163" cy="1042988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644900"/>
            <a:ext cx="7269163" cy="719138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96D24-A426-49D3-B1AF-A483B7F1ECF4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96F280-9B32-4034-8303-F88EB52764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959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B8F1E-7378-4ACC-81D1-BAE3B70766D1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9DECF-A4B8-4159-82EE-467E865423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877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2813" y="827088"/>
            <a:ext cx="1816100" cy="5405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827088"/>
            <a:ext cx="5300663" cy="5405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6192-CDC8-4398-8E50-39C3FEC3000B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D13DF-8778-4CEC-9B71-17CBB790E7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2260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CC5C2-711D-4584-8283-4D9512C406FC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161E1-5481-40C7-BC98-0F62A5EE94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1998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2E51F-A3A1-495A-9F32-93FD65C4E171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21B38-16D4-401D-A844-7AEEF02E13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4108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6D247-3BC3-4F51-BE2B-1AF33513C62F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3B90-0B96-42B8-AA58-6EFA474C1A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309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41500"/>
            <a:ext cx="3557588" cy="4391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9738" y="1841500"/>
            <a:ext cx="3559175" cy="4391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7E9D4-7E9B-44B3-970E-1ACA7898BB17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83652-46E1-4FDA-8E4E-735E6A0FC7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151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8862C-69BC-4178-85A7-FDAA73F1F0CE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AE7DF-5AA6-4285-A7BA-E2DD1093DC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1978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5FF5D-36B8-49AF-B3E7-4C341A040ECD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60757-191A-40DB-958B-EE193E66FC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6103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E7110-AA74-44DA-B186-B6742BE782FF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355C8-947F-4542-A26D-82D1483339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2455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C2235-8347-4560-98AA-3A5D6D9CECCB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CC7BC-24AB-4D7C-96D0-A778832250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733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394B0-5BC6-49DB-80EF-4D4A3E51364A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94ACB-FD81-436E-AF07-CE2BDF136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1334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B0BB-394D-45BC-B175-BEDFB693F1CC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413DF-07FD-41E5-91DD-58163E0D2B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7555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C1239-647F-47D9-8F9F-D8B057BD9E74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991AC-C46B-4D69-B679-B8F8DF6084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2550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2813" y="827088"/>
            <a:ext cx="1816100" cy="5405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827088"/>
            <a:ext cx="5300663" cy="5405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8EA97-EC81-4C78-90BD-5FAF69C7D9D6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CB5D6-900C-467D-9494-2C6EF2DB11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82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32ABC-4BC1-4674-85A6-FDB28F824C3F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50DF9-B095-4C16-980C-E9DA62D699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6659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E934-10C1-4F71-9BAF-84438ECA8714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873A-6BE3-405C-9460-B0C1D52120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09435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DCA0E-34B7-4F96-BF25-3C5FF080C52E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76119-02B7-4809-BC04-42A0C06119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7324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41500"/>
            <a:ext cx="3127375" cy="4391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9525" y="1841500"/>
            <a:ext cx="3128963" cy="4391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B9715-6BE6-4934-A58E-ADD4ABB52029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E2BF1-CED9-4F4E-9750-FF71340F2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261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293C4-7761-46FB-84ED-619FC1FA705F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E59D7-98D3-415C-9C69-3A859E4675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8007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4A0E-414A-4CF0-BB3B-CB5A71FF429A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2DE0F-04A6-4042-895C-538390474D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78418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1D1D-B0F1-4008-A8C2-180FEA5169B1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A3E47-A47F-424E-AE91-5F48D46406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987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9AAB4-909D-4E84-AD71-EB2A3EBAFF9A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9780F-0A0E-481F-A30D-B9E89A4F93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41219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9CE30-8124-474A-965C-B3E2A5290071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95322-CDF1-4CB4-940B-CA4E6CCE9C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6456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B3558-8AED-400B-9825-51DA1B5BB9BF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664CA-4395-475F-BB02-0AB06F5271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6082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7D1FE-5EB0-417E-B90C-0F8026FAB1CA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E4FF4-107E-440D-B6BB-B31D6ECB5B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40041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2813" y="827088"/>
            <a:ext cx="1816100" cy="5405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827088"/>
            <a:ext cx="5300663" cy="5405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7115C-7A33-4709-AB6F-D8E38FEC1606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0C30A-9262-407B-A721-B1914684E9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26860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62C65-39E1-4B27-BACA-4E439B28D2AC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2663E-6468-4715-B1B2-4E1F9F40CC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39670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CE64D-B130-4269-8E89-1642E10BD61E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98AE0-6E7F-4A34-BEF8-FB262245CC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9246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11864-3D1F-4ACF-B341-E926F5DCCABE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5FE0-C564-4C64-86CC-3E244CB59D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73669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41500"/>
            <a:ext cx="3954463" cy="4391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841500"/>
            <a:ext cx="3954462" cy="4391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ECB8A-B64D-405F-BD9E-54DFCDC0A62F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B3F83-EE5F-46DC-9569-A3E0B38C38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49110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B21C7-90D4-4109-9D59-34CE8B53061D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690A-30A9-40CD-972B-FAD40D8469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64523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07D62-2E0F-4659-9223-078400D8DB24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20EE9-6B88-4E34-88DE-B9B20BBF59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929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41500"/>
            <a:ext cx="3557588" cy="4391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9738" y="1841500"/>
            <a:ext cx="3559175" cy="4391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0406B-C2AE-4243-B308-D9E9BD51AE8E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D86DA-34AB-477A-A514-65F95FA395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749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CBF07-76A7-42DD-B419-0B89F19E17C6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DAB1A-97F7-4041-A0D7-63B864020A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3129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22E38-8FAC-4D14-961C-4C066D372BA9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116BB-F9F0-43DD-B96F-6430E1ABA2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86083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9A62C-6728-4026-BF62-C3CF0E69D8F8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4C5EE-F944-45E3-AE44-D940CB5C73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84270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3C61F-2824-4F4D-BDD4-86F82BFFC9EA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F0553-2E37-453A-9E50-F90B466FCB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75965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8" y="827088"/>
            <a:ext cx="2014537" cy="5405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827088"/>
            <a:ext cx="5894388" cy="5405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83FD9-BE42-4524-BC44-43BA0B21D95C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FC77C-BDCF-42E1-96B8-5362686039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02017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827088"/>
            <a:ext cx="7269163" cy="431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841500"/>
            <a:ext cx="3954463" cy="4391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841500"/>
            <a:ext cx="3954462" cy="4391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03FF-270B-45C8-93BF-38F005306BFA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6E14D-65E4-4EF4-9958-2B9E5A40BA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80463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0541-D64B-429A-A2D7-51DC9C937265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EEDCB-444A-4873-811B-B607EF5FA6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14257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37AFF-F9C4-4C94-A334-5E84EC60E1EA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DF47B-D057-4F29-9445-3FAD54A28D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9430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C26D0-617D-4637-8F99-8720245A9979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BC2B5-2B13-485C-B45C-FD335C28A7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86759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8" y="4318000"/>
            <a:ext cx="3557587" cy="1439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51325" y="4318000"/>
            <a:ext cx="3559175" cy="1439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84B5B-BEB2-43E3-8888-F5838227050E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E8F0A-525C-4D9A-B5E9-F568F28F0C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636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FE1BF-30AF-40D8-9ED2-949B1E82E6D7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E4085-ACED-4763-9792-A125F031DB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91614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57D01-9593-41DB-8839-4B46CB8B5653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41769-AE9C-4A7F-86FC-6B6FE63A71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67752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E4F34-0A71-47D3-A00C-34B9CA317EFD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FA90B-B286-422E-9862-BA87D98055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58641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8064B-8430-4BD5-8631-719A2BE7EDA6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730F6-157D-4544-8971-5FE50F6F85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78307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680DF-782E-4E0D-9C2A-2C4D04A0F416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E2A3D-22F9-4962-87DB-5E9D513F65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85254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406B0-4301-4271-8CBA-3E8B5C0F02A2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AE9B4-BBF9-440E-9440-E2F67D110F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15806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0B6CF-95CC-493E-9767-635AA34C5A68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730A4-0035-4C6C-B44D-33384A48A7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6766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2813" y="2997200"/>
            <a:ext cx="1817687" cy="27606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997200"/>
            <a:ext cx="5300663" cy="27606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96178-B2C4-46A8-B012-1FF90291DCB6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77C0-4C2F-4676-8D52-580A208407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0001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37D1-B526-4A12-B522-9ACF850D66D3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3C167-7FFE-4F44-A8D7-9F4B01FAD4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61492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4E182-0736-4C90-B644-72F50D7AD7EA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C5A7D-3FD6-48AB-9EA1-2620497A31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53249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E5E44-892B-4624-9162-AA4ABE1B5D45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9E655-BD39-4C9D-804F-E4CFABA123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111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22AF9-5BA0-41D7-BEA7-2573FC502734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E903-73B4-4D28-AD15-971C8F5958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5630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4318000"/>
            <a:ext cx="3557588" cy="1439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9738" y="4318000"/>
            <a:ext cx="3559175" cy="1439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ED269-531F-46EF-ADF5-668B538D50ED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066BB-E1B6-4D6A-8219-D5F0029322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961876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B6EC9-FFB2-4844-B405-8661D25A9B02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F2E6-4DA9-4B81-87C0-6CFE1B3E77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09633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2CDD2-7795-41F7-BED0-896539BC2D16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EC915-3581-4E6C-9FEF-412F7F5F05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37808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49B07-8CE6-4BB9-A676-AE2DFF8DFEB5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79FAB-2793-47B6-AED6-0BBED39DB0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12326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A53BC-E0BB-4024-B340-836D966FBE42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CEF5-9C56-429C-BD03-F3EEC52B50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504955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2A133-B09F-47AC-ABA3-320928569CEE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28C68-700B-40D8-961F-CE2497BFC2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1855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D9A31-1E3F-42E0-8958-0635136613F4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6CF69-E1FC-49CB-B0BB-932CE0E723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08755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2813" y="2997200"/>
            <a:ext cx="1816100" cy="27606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997200"/>
            <a:ext cx="5300663" cy="27606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D457B-D2F6-47D7-8146-3EBDE15E78A9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86DF0-7A67-4A91-85D6-0A2A95F129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60364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42BF9-EF45-4F94-80D8-337D733C46F1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E7D24-AD2C-4824-8260-52629B296B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56778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38CDC-5F08-4FF4-B498-F31AA3D07ADE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7B97-E6AC-423A-BE00-125CAE8439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637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56673-0412-4A51-9388-CA2F101A8CF1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A995-AE52-4C81-87C3-5576BD4103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27610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21067-4549-434A-A978-B278FE3B256D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811B3-8EA7-448F-AD12-0E917CDBF3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067466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3100" y="2057400"/>
            <a:ext cx="2551113" cy="3490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057400"/>
            <a:ext cx="2551112" cy="3490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64593-0A44-46C6-9A30-3D47A0A38224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DEC26-1A98-4FFE-8C28-99A572129E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357164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30170-6813-463D-B465-75206392DE68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BC58C-0D29-499A-BCED-F21BE88E68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87089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D3AAD-838C-4A9E-83B2-E8FF4C6B63E0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C96DB-610E-412F-90C5-8A6673F892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808993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763B6-5D2F-46F3-8E57-A1029057BE43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3A14-8399-4E19-B73A-AECA849BE1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130534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6C83E-DA52-4F1C-99FC-DE7C46BB09E5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9E62F-B62B-4018-80CF-FB3A1E17DD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864564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ACE0D-E926-4AA4-9777-D08FE153E80F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676EE-4A47-471A-B405-168A730616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252338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ECC5-0AAD-47C0-B574-40BA8D8FAF3F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89F1A-D99E-4224-931B-D701798D77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55573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2813" y="827088"/>
            <a:ext cx="1816100" cy="4721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827088"/>
            <a:ext cx="5300663" cy="4721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138AB-641C-4941-B617-37AA1106D9A6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8F11-EAFE-40BA-A61A-4C4D335251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651608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661400" y="6559550"/>
            <a:ext cx="36513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11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en-US" sz="800">
                <a:solidFill>
                  <a:srgbClr val="054B6B"/>
                </a:solidFill>
              </a:rPr>
              <a:t>/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565400"/>
            <a:ext cx="7269163" cy="1042988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644900"/>
            <a:ext cx="7269163" cy="719138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srgbClr val="054B6B"/>
                </a:solidFill>
              </a:rPr>
              <a:t>IP Signalling Share with Pain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5B8D-CA5D-49B4-92C4-7F51F6257E4D}" type="datetime5">
              <a:rPr lang="en-GB" altLang="en-US">
                <a:solidFill>
                  <a:srgbClr val="054B6B"/>
                </a:solidFill>
              </a:rPr>
              <a:pPr>
                <a:defRPr/>
              </a:pPr>
              <a:t>11-Feb-19</a:t>
            </a:fld>
            <a:endParaRPr lang="en-GB" altLang="en-US">
              <a:solidFill>
                <a:srgbClr val="054B6B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2CD48-8146-4610-89CB-52BC4D4508D0}" type="slidenum">
              <a:rPr lang="en-GB" altLang="en-US">
                <a:solidFill>
                  <a:srgbClr val="054B6B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54B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0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596B4-413C-4D42-861B-4EF11F69D2E3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C0E19-6EF6-4E70-8A7F-E8AC727FF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710541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085E2-07E2-4BB1-9C09-3F498190341D}" type="datetime5">
              <a:rPr lang="en-GB" altLang="en-US">
                <a:solidFill>
                  <a:srgbClr val="054B6B"/>
                </a:solidFill>
              </a:rPr>
              <a:pPr>
                <a:defRPr/>
              </a:pPr>
              <a:t>11-Feb-19</a:t>
            </a:fld>
            <a:endParaRPr lang="en-GB" altLang="en-US">
              <a:solidFill>
                <a:srgbClr val="054B6B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srgbClr val="054B6B"/>
                </a:solidFill>
              </a:rPr>
              <a:t>IP Signalling Share with Pain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91DFD-8839-48F3-9F23-0900DD61413C}" type="slidenum">
              <a:rPr lang="en-GB" altLang="en-US">
                <a:solidFill>
                  <a:srgbClr val="054B6B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54B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19352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9F999-5422-4E1F-838B-0A1E579C13C7}" type="datetime5">
              <a:rPr lang="en-GB" altLang="en-US">
                <a:solidFill>
                  <a:srgbClr val="054B6B"/>
                </a:solidFill>
              </a:rPr>
              <a:pPr>
                <a:defRPr/>
              </a:pPr>
              <a:t>11-Feb-19</a:t>
            </a:fld>
            <a:endParaRPr lang="en-GB" altLang="en-US">
              <a:solidFill>
                <a:srgbClr val="054B6B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srgbClr val="054B6B"/>
                </a:solidFill>
              </a:rPr>
              <a:t>IP Signalling Share with Pain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53136-BEE1-4C25-9C11-7D21C776B2AD}" type="slidenum">
              <a:rPr lang="en-GB" altLang="en-US">
                <a:solidFill>
                  <a:srgbClr val="054B6B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54B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81099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41500"/>
            <a:ext cx="355758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9738" y="1841500"/>
            <a:ext cx="3559175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8916D-1C48-4E4A-A3B9-B2E9BC0EB767}" type="datetime5">
              <a:rPr lang="en-GB" altLang="en-US">
                <a:solidFill>
                  <a:srgbClr val="054B6B"/>
                </a:solidFill>
              </a:rPr>
              <a:pPr>
                <a:defRPr/>
              </a:pPr>
              <a:t>11-Feb-19</a:t>
            </a:fld>
            <a:endParaRPr lang="en-GB" altLang="en-US">
              <a:solidFill>
                <a:srgbClr val="054B6B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srgbClr val="054B6B"/>
                </a:solidFill>
              </a:rPr>
              <a:t>IP Signalling Share with Pain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FF1D1-8F00-4372-8A05-E9C405B429E1}" type="slidenum">
              <a:rPr lang="en-GB" altLang="en-US">
                <a:solidFill>
                  <a:srgbClr val="054B6B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54B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19361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7C120-F77C-42D8-9020-2CDCDEFA486E}" type="datetime5">
              <a:rPr lang="en-GB" altLang="en-US">
                <a:solidFill>
                  <a:srgbClr val="054B6B"/>
                </a:solidFill>
              </a:rPr>
              <a:pPr>
                <a:defRPr/>
              </a:pPr>
              <a:t>11-Feb-19</a:t>
            </a:fld>
            <a:endParaRPr lang="en-GB" altLang="en-US">
              <a:solidFill>
                <a:srgbClr val="054B6B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srgbClr val="054B6B"/>
                </a:solidFill>
              </a:rPr>
              <a:t>IP Signalling Share with Pain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04930-F929-4F8B-ABE9-C486310564ED}" type="slidenum">
              <a:rPr lang="en-GB" altLang="en-US">
                <a:solidFill>
                  <a:srgbClr val="054B6B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54B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7906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77396-580D-4F28-A83B-C70BA162AFE2}" type="datetime5">
              <a:rPr lang="en-GB" altLang="en-US">
                <a:solidFill>
                  <a:srgbClr val="054B6B"/>
                </a:solidFill>
              </a:rPr>
              <a:pPr>
                <a:defRPr/>
              </a:pPr>
              <a:t>11-Feb-19</a:t>
            </a:fld>
            <a:endParaRPr lang="en-GB" altLang="en-US">
              <a:solidFill>
                <a:srgbClr val="054B6B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srgbClr val="054B6B"/>
                </a:solidFill>
              </a:rPr>
              <a:t>IP Signalling Share with Pain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E7BDE-630E-4458-9D3B-05A308CD52D6}" type="slidenum">
              <a:rPr lang="en-GB" altLang="en-US">
                <a:solidFill>
                  <a:srgbClr val="054B6B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54B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173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DFDD3-7042-4211-ABB1-18941B102804}" type="datetime5">
              <a:rPr lang="en-GB" altLang="en-US">
                <a:solidFill>
                  <a:srgbClr val="054B6B"/>
                </a:solidFill>
              </a:rPr>
              <a:pPr>
                <a:defRPr/>
              </a:pPr>
              <a:t>11-Feb-19</a:t>
            </a:fld>
            <a:endParaRPr lang="en-GB" altLang="en-US">
              <a:solidFill>
                <a:srgbClr val="054B6B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srgbClr val="054B6B"/>
                </a:solidFill>
              </a:rPr>
              <a:t>IP Signalling Share with Pain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AECC7-8C81-4282-B055-2328CA9F6C58}" type="slidenum">
              <a:rPr lang="en-GB" altLang="en-US">
                <a:solidFill>
                  <a:srgbClr val="054B6B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54B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116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5BA47-D7AC-4817-9AE6-1B2CEC909F7F}" type="datetime5">
              <a:rPr lang="en-GB" altLang="en-US">
                <a:solidFill>
                  <a:srgbClr val="054B6B"/>
                </a:solidFill>
              </a:rPr>
              <a:pPr>
                <a:defRPr/>
              </a:pPr>
              <a:t>11-Feb-19</a:t>
            </a:fld>
            <a:endParaRPr lang="en-GB" altLang="en-US">
              <a:solidFill>
                <a:srgbClr val="054B6B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srgbClr val="054B6B"/>
                </a:solidFill>
              </a:rPr>
              <a:t>IP Signalling Share with Pain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ED65E-FC80-4644-AB4B-C287C7DB3290}" type="slidenum">
              <a:rPr lang="en-GB" altLang="en-US">
                <a:solidFill>
                  <a:srgbClr val="054B6B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54B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0074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A404A-C892-4C8C-8998-F890B8706D9A}" type="datetime5">
              <a:rPr lang="en-GB" altLang="en-US">
                <a:solidFill>
                  <a:srgbClr val="054B6B"/>
                </a:solidFill>
              </a:rPr>
              <a:pPr>
                <a:defRPr/>
              </a:pPr>
              <a:t>11-Feb-19</a:t>
            </a:fld>
            <a:endParaRPr lang="en-GB" altLang="en-US">
              <a:solidFill>
                <a:srgbClr val="054B6B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srgbClr val="054B6B"/>
                </a:solidFill>
              </a:rPr>
              <a:t>IP Signalling Share with Pain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0305D-14FC-4227-B0A4-460D455FD513}" type="slidenum">
              <a:rPr lang="en-GB" altLang="en-US">
                <a:solidFill>
                  <a:srgbClr val="054B6B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54B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6248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4568F-3B92-43B9-BD68-76D6B88E7682}" type="datetime5">
              <a:rPr lang="en-GB" altLang="en-US">
                <a:solidFill>
                  <a:srgbClr val="054B6B"/>
                </a:solidFill>
              </a:rPr>
              <a:pPr>
                <a:defRPr/>
              </a:pPr>
              <a:t>11-Feb-19</a:t>
            </a:fld>
            <a:endParaRPr lang="en-GB" altLang="en-US">
              <a:solidFill>
                <a:srgbClr val="054B6B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srgbClr val="054B6B"/>
                </a:solidFill>
              </a:rPr>
              <a:t>IP Signalling Share with Pain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69DC7-75AF-4412-A3C0-1A9D25CC2DD6}" type="slidenum">
              <a:rPr lang="en-GB" altLang="en-US">
                <a:solidFill>
                  <a:srgbClr val="054B6B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54B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8929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2813" y="827088"/>
            <a:ext cx="1816100" cy="5405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827088"/>
            <a:ext cx="5300663" cy="5405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D9803-28FD-4EA5-A0B3-9E7C07BF47F3}" type="datetime5">
              <a:rPr lang="en-GB" altLang="en-US">
                <a:solidFill>
                  <a:srgbClr val="054B6B"/>
                </a:solidFill>
              </a:rPr>
              <a:pPr>
                <a:defRPr/>
              </a:pPr>
              <a:t>11-Feb-19</a:t>
            </a:fld>
            <a:endParaRPr lang="en-GB" altLang="en-US">
              <a:solidFill>
                <a:srgbClr val="054B6B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srgbClr val="054B6B"/>
                </a:solidFill>
              </a:rPr>
              <a:t>IP Signalling Share with Pain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812C9-F090-4D88-A7CF-27A5151B893E}" type="slidenum">
              <a:rPr lang="en-GB" altLang="en-US">
                <a:solidFill>
                  <a:srgbClr val="054B6B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54B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1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1883C-DE0D-4B90-90B5-DE25D2EABF2C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3BBCD-52B5-4906-9844-5F2C2A815D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395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827088"/>
            <a:ext cx="72691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1500"/>
            <a:ext cx="726916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88113" y="6559550"/>
            <a:ext cx="213360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4ABE2D-DA44-40D6-B0D8-65644769090D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233363"/>
            <a:ext cx="4318000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6559550"/>
            <a:ext cx="1444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DCDC8A0F-7C7B-4207-93A6-07D6CD475C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8661400" y="6559550"/>
            <a:ext cx="36513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buChar char="►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8038" indent="-1809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5713" indent="-1793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1793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827088"/>
            <a:ext cx="72691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1500"/>
            <a:ext cx="726916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233363"/>
            <a:ext cx="4318000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88113" y="6559550"/>
            <a:ext cx="213360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D0AC29F-DC23-40A4-90C3-B79A2E2E468C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6559550"/>
            <a:ext cx="1444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A52176FC-3097-4065-ABE4-7E9C5A3F33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8661400" y="6559550"/>
            <a:ext cx="36513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buChar char="►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841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1793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827088"/>
            <a:ext cx="72691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1500"/>
            <a:ext cx="6408738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233363"/>
            <a:ext cx="4318000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17101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88113" y="6559550"/>
            <a:ext cx="213360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6AFE03-16A8-4EF7-8B37-F7AE41C4B8B9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171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6559550"/>
            <a:ext cx="1444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259CCB0D-91DD-4E81-A949-18D0264AF7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8661400" y="6559550"/>
            <a:ext cx="36513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buChar char="►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841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1793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827088"/>
            <a:ext cx="72691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1500"/>
            <a:ext cx="806132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233363"/>
            <a:ext cx="4318000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88113" y="6559550"/>
            <a:ext cx="213360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AFAC7BC-B357-488D-B8E0-02023C08D04B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6559550"/>
            <a:ext cx="1444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7290BCF5-E4B1-482C-93D3-7263EF202A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8661400" y="6559550"/>
            <a:ext cx="36513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buChar char="►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841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1793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997200"/>
            <a:ext cx="72691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1338" y="4318000"/>
            <a:ext cx="7269162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233363"/>
            <a:ext cx="4318000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1474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88113" y="6559550"/>
            <a:ext cx="213360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0975E3-B947-4D4C-8767-63CB4AF6B413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1474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6559550"/>
            <a:ext cx="1444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61E72EE5-439A-42E4-960F-547DC707AB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8661400" y="6559550"/>
            <a:ext cx="36513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buChar char="►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841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1793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997200"/>
            <a:ext cx="72691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233363"/>
            <a:ext cx="4318000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4318000"/>
            <a:ext cx="7269163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618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88113" y="6559550"/>
            <a:ext cx="213360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60C7A9B-FC7E-45EF-A686-1CFE27CFC76E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1618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6559550"/>
            <a:ext cx="1444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D546C526-E12A-4C63-A52D-3CF97691BA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8661400" y="6559550"/>
            <a:ext cx="36513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buChar char="►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841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1793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827088"/>
            <a:ext cx="72691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43100" y="2057400"/>
            <a:ext cx="5254625" cy="349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233363"/>
            <a:ext cx="4318000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11674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88113" y="6559550"/>
            <a:ext cx="213360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510023-8EB6-443B-9411-515B4B37CB65}" type="datetime5">
              <a:rPr lang="en-GB" altLang="en-US"/>
              <a:pPr>
                <a:defRPr/>
              </a:pPr>
              <a:t>11-Feb-19</a:t>
            </a:fld>
            <a:endParaRPr lang="en-GB" altLang="en-US"/>
          </a:p>
        </p:txBody>
      </p:sp>
      <p:sp>
        <p:nvSpPr>
          <p:cNvPr id="1167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6559550"/>
            <a:ext cx="1444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56923F04-6AF8-4746-B5A4-FDFBC3E4FA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8661400" y="6559550"/>
            <a:ext cx="36513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buChar char="►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841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1793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827088"/>
            <a:ext cx="72691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1500"/>
            <a:ext cx="726916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88113" y="6559550"/>
            <a:ext cx="213360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/>
            </a:lvl1pPr>
          </a:lstStyle>
          <a:p>
            <a:pPr eaLnBrk="1" hangingPunct="1">
              <a:defRPr/>
            </a:pPr>
            <a:fld id="{ED54FF9B-0B74-408C-AEEC-43AFE142C695}" type="datetime5">
              <a:rPr lang="en-GB" altLang="en-US">
                <a:solidFill>
                  <a:srgbClr val="054B6B"/>
                </a:solidFill>
              </a:rPr>
              <a:pPr eaLnBrk="1" hangingPunct="1">
                <a:defRPr/>
              </a:pPr>
              <a:t>11-Feb-19</a:t>
            </a:fld>
            <a:endParaRPr lang="en-GB" altLang="en-US">
              <a:solidFill>
                <a:srgbClr val="054B6B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233363"/>
            <a:ext cx="4318000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/>
            </a:lvl1pPr>
          </a:lstStyle>
          <a:p>
            <a:pPr eaLnBrk="1" hangingPunct="1">
              <a:defRPr/>
            </a:pPr>
            <a:r>
              <a:rPr lang="en-GB" altLang="en-US">
                <a:solidFill>
                  <a:srgbClr val="054B6B"/>
                </a:solidFill>
              </a:rPr>
              <a:t>IP Signalling Share with Pain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6559550"/>
            <a:ext cx="1444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/>
            </a:lvl1pPr>
          </a:lstStyle>
          <a:p>
            <a:pPr eaLnBrk="1" hangingPunct="1">
              <a:defRPr/>
            </a:pPr>
            <a:fld id="{70529EB4-0CD0-4806-8C46-0706C5913F85}" type="slidenum">
              <a:rPr lang="en-GB" altLang="en-US">
                <a:solidFill>
                  <a:srgbClr val="054B6B"/>
                </a:solidFill>
              </a:rPr>
              <a:pPr eaLnBrk="1" hangingPunct="1">
                <a:defRPr/>
              </a:pPr>
              <a:t>‹#›</a:t>
            </a:fld>
            <a:endParaRPr lang="en-GB" altLang="en-US">
              <a:solidFill>
                <a:srgbClr val="054B6B"/>
              </a:solidFill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8661400" y="6559550"/>
            <a:ext cx="36513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11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en-US" sz="800">
                <a:solidFill>
                  <a:srgbClr val="054B6B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87066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buChar char="►"/>
        <a:defRPr>
          <a:solidFill>
            <a:schemeClr val="tx1"/>
          </a:solidFill>
          <a:latin typeface="+mn-lt"/>
        </a:defRPr>
      </a:lvl2pPr>
      <a:lvl3pPr marL="808038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>
          <a:solidFill>
            <a:schemeClr val="tx1"/>
          </a:solidFill>
          <a:latin typeface="+mn-lt"/>
        </a:defRPr>
      </a:lvl3pPr>
      <a:lvl4pPr marL="1255713" indent="-1793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>
          <a:solidFill>
            <a:schemeClr val="tx1"/>
          </a:solidFill>
          <a:latin typeface="+mn-lt"/>
        </a:defRPr>
      </a:lvl4pPr>
      <a:lvl5pPr marL="1703388" indent="-1793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>
          <a:solidFill>
            <a:schemeClr val="tx1"/>
          </a:solidFill>
          <a:latin typeface="+mn-lt"/>
        </a:defRPr>
      </a:lvl5pPr>
      <a:lvl6pPr marL="2160588" indent="-179388" algn="l" rtl="0" fontAlgn="base">
        <a:spcBef>
          <a:spcPct val="20000"/>
        </a:spcBef>
        <a:spcAft>
          <a:spcPct val="0"/>
        </a:spcAft>
        <a:buClr>
          <a:schemeClr val="folHlink"/>
        </a:buClr>
        <a:defRPr>
          <a:solidFill>
            <a:schemeClr val="tx1"/>
          </a:solidFill>
          <a:latin typeface="+mn-lt"/>
        </a:defRPr>
      </a:lvl6pPr>
      <a:lvl7pPr marL="2617788" indent="-179388" algn="l" rtl="0" fontAlgn="base">
        <a:spcBef>
          <a:spcPct val="20000"/>
        </a:spcBef>
        <a:spcAft>
          <a:spcPct val="0"/>
        </a:spcAft>
        <a:buClr>
          <a:schemeClr val="folHlink"/>
        </a:buClr>
        <a:defRPr>
          <a:solidFill>
            <a:schemeClr val="tx1"/>
          </a:solidFill>
          <a:latin typeface="+mn-lt"/>
        </a:defRPr>
      </a:lvl7pPr>
      <a:lvl8pPr marL="3074988" indent="-179388" algn="l" rtl="0" fontAlgn="base">
        <a:spcBef>
          <a:spcPct val="20000"/>
        </a:spcBef>
        <a:spcAft>
          <a:spcPct val="0"/>
        </a:spcAft>
        <a:buClr>
          <a:schemeClr val="folHlink"/>
        </a:buClr>
        <a:defRPr>
          <a:solidFill>
            <a:schemeClr val="tx1"/>
          </a:solidFill>
          <a:latin typeface="+mn-lt"/>
        </a:defRPr>
      </a:lvl8pPr>
      <a:lvl9pPr marL="3532188" indent="-179388" algn="l" rtl="0" fontAlgn="base">
        <a:spcBef>
          <a:spcPct val="20000"/>
        </a:spcBef>
        <a:spcAft>
          <a:spcPct val="0"/>
        </a:spcAft>
        <a:buClr>
          <a:schemeClr val="folHlink"/>
        </a:buClr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networkrailstandards/NewSearch.aspx?q=NR/L3/TEL/0092" TargetMode="External"/><Relationship Id="rId1" Type="http://schemas.openxmlformats.org/officeDocument/2006/relationships/slideLayout" Target="../slideLayouts/slideLayout8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7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FD179F84-FB6E-499B-814D-C990EBDB1B8C}" type="datetime5">
              <a:rPr lang="en-GB" altLang="en-US" sz="800" smtClean="0"/>
              <a:pPr/>
              <a:t>11-Feb-19</a:t>
            </a:fld>
            <a:endParaRPr lang="en-GB" altLang="en-US" sz="800"/>
          </a:p>
        </p:txBody>
      </p:sp>
      <p:sp>
        <p:nvSpPr>
          <p:cNvPr id="922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35F32109-7BE5-4098-8320-7DA8E0C32D8F}" type="slidenum">
              <a:rPr lang="en-GB" altLang="en-US" sz="800"/>
              <a:pPr/>
              <a:t>1</a:t>
            </a:fld>
            <a:endParaRPr lang="en-GB" altLang="en-US" sz="8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44824"/>
            <a:ext cx="7269163" cy="1042988"/>
          </a:xfrm>
        </p:spPr>
        <p:txBody>
          <a:bodyPr/>
          <a:lstStyle/>
          <a:p>
            <a:pPr eaLnBrk="1" hangingPunct="1"/>
            <a:r>
              <a:rPr lang="en-GB" altLang="en-US" sz="4400" i="0" dirty="0"/>
              <a:t>Shared Learning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644900"/>
            <a:ext cx="7488634" cy="719138"/>
          </a:xfrm>
        </p:spPr>
        <p:txBody>
          <a:bodyPr/>
          <a:lstStyle/>
          <a:p>
            <a:r>
              <a:rPr lang="en-GB" alt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SL029/18 – </a:t>
            </a:r>
            <a:r>
              <a:rPr lang="en-GB" alt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FTNx</a:t>
            </a:r>
            <a:r>
              <a:rPr lang="en-GB" alt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Communications Failure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Arial" charset="0"/>
              <a:buChar char="►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Char char="-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17AE03C-6AEB-472E-9C48-30A4CADFCB6E}" type="datetime5">
              <a:rPr lang="en-GB" altLang="en-US" smtClean="0">
                <a:solidFill>
                  <a:srgbClr val="054B6B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11-Feb-19</a:t>
            </a:fld>
            <a:endParaRPr lang="en-GB" altLang="en-US">
              <a:solidFill>
                <a:srgbClr val="054B6B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Arial" charset="0"/>
              <a:buChar char="►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Char char="-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dirty="0">
                <a:solidFill>
                  <a:srgbClr val="054B6B"/>
                </a:solidFill>
              </a:rPr>
              <a:t>IP Signalling Shared Learning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dirty="0">
              <a:solidFill>
                <a:srgbClr val="054B6B"/>
              </a:solidFill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Arial" charset="0"/>
              <a:buChar char="►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Char char="-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C5B9591-AD80-41DE-967E-239CC50C8E3C}" type="slidenum">
              <a:rPr lang="en-GB" altLang="en-US" smtClean="0">
                <a:solidFill>
                  <a:srgbClr val="054B6B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>
              <a:solidFill>
                <a:srgbClr val="054B6B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27088"/>
            <a:ext cx="1224384" cy="215900"/>
          </a:xfrm>
        </p:spPr>
        <p:txBody>
          <a:bodyPr/>
          <a:lstStyle/>
          <a:p>
            <a:pPr eaLnBrk="1" hangingPunct="1"/>
            <a:r>
              <a:rPr lang="en-GB" altLang="en-US" sz="1200" dirty="0"/>
              <a:t>Background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84752"/>
            <a:ext cx="5112816" cy="4827348"/>
          </a:xfrm>
        </p:spPr>
        <p:txBody>
          <a:bodyPr/>
          <a:lstStyle/>
          <a:p>
            <a:pPr eaLnBrk="1" hangingPunct="1"/>
            <a:endParaRPr lang="en-GB" altLang="en-US" sz="800" b="1" dirty="0"/>
          </a:p>
          <a:p>
            <a:pPr eaLnBrk="1" hangingPunct="1"/>
            <a:r>
              <a:rPr lang="en-GB" altLang="en-US" sz="1200" kern="1200" dirty="0">
                <a:solidFill>
                  <a:srgbClr val="054B6B"/>
                </a:solidFill>
                <a:ea typeface="+mj-ea"/>
                <a:cs typeface="+mj-cs"/>
              </a:rPr>
              <a:t>A signaller reported a complete loss of signalling in a workstation area, with five trains trapped. Another signaller at a Signalling Centre c. 50 miles away also reported a loss of signalling and visibility of trains in their control area. </a:t>
            </a:r>
          </a:p>
          <a:p>
            <a:pPr eaLnBrk="1" hangingPunct="1"/>
            <a:r>
              <a:rPr lang="en-GB" altLang="en-US" sz="1200" kern="1200" dirty="0">
                <a:solidFill>
                  <a:srgbClr val="054B6B"/>
                </a:solidFill>
                <a:ea typeface="+mj-ea"/>
                <a:cs typeface="+mj-cs"/>
              </a:rPr>
              <a:t>It was advised a Fixed Telecommunications Network (FTN) router issue was the root cause of the failure. </a:t>
            </a:r>
            <a:br>
              <a:rPr lang="en-GB" altLang="en-US" sz="1200" kern="1200" dirty="0">
                <a:solidFill>
                  <a:srgbClr val="054B6B"/>
                </a:solidFill>
                <a:ea typeface="+mj-ea"/>
                <a:cs typeface="+mj-cs"/>
              </a:rPr>
            </a:br>
            <a:r>
              <a:rPr lang="en-GB" altLang="en-US" sz="1200" kern="1200" dirty="0">
                <a:solidFill>
                  <a:srgbClr val="054B6B"/>
                </a:solidFill>
                <a:ea typeface="+mj-ea"/>
                <a:cs typeface="+mj-cs"/>
              </a:rPr>
              <a:t>Attempts were made to reconfigure the router which resolved the issue some time later. </a:t>
            </a:r>
            <a:br>
              <a:rPr lang="en-GB" altLang="en-US" sz="1600" b="1" kern="1200" dirty="0">
                <a:solidFill>
                  <a:srgbClr val="054B6B"/>
                </a:solidFill>
                <a:ea typeface="+mj-ea"/>
                <a:cs typeface="+mj-cs"/>
              </a:rPr>
            </a:br>
            <a:r>
              <a:rPr lang="en-GB" altLang="en-US" sz="1200" kern="1200" dirty="0">
                <a:solidFill>
                  <a:srgbClr val="054B6B"/>
                </a:solidFill>
                <a:ea typeface="+mj-ea"/>
                <a:cs typeface="+mj-cs"/>
              </a:rPr>
              <a:t>The incident resulted in 353 trains delayed accruing in excess of 4500 delay minutes.</a:t>
            </a:r>
          </a:p>
          <a:p>
            <a:pPr eaLnBrk="1" hangingPunct="1"/>
            <a:endParaRPr lang="en-GB" altLang="en-US" sz="1200" kern="1200" dirty="0">
              <a:solidFill>
                <a:srgbClr val="054B6B"/>
              </a:solidFill>
              <a:ea typeface="+mj-ea"/>
              <a:cs typeface="+mj-cs"/>
            </a:endParaRPr>
          </a:p>
          <a:p>
            <a:pPr eaLnBrk="1" hangingPunct="1"/>
            <a:r>
              <a:rPr lang="en-GB" altLang="en-US" sz="1200" b="1" kern="1200" dirty="0">
                <a:solidFill>
                  <a:srgbClr val="054B6B"/>
                </a:solidFill>
                <a:ea typeface="+mj-ea"/>
                <a:cs typeface="+mj-cs"/>
              </a:rPr>
              <a:t>Key learning</a:t>
            </a:r>
          </a:p>
          <a:p>
            <a:pPr eaLnBrk="1" hangingPunct="1"/>
            <a:r>
              <a:rPr lang="en-GB" altLang="en-US" sz="1200" kern="1200" dirty="0">
                <a:solidFill>
                  <a:srgbClr val="054B6B"/>
                </a:solidFill>
                <a:ea typeface="+mj-ea"/>
                <a:cs typeface="+mj-cs"/>
              </a:rPr>
              <a:t>The trigger was plugging in the signalling network equipment to the </a:t>
            </a:r>
            <a:r>
              <a:rPr lang="en-GB" altLang="en-US" sz="1200" kern="1200" dirty="0" err="1">
                <a:solidFill>
                  <a:srgbClr val="054B6B"/>
                </a:solidFill>
                <a:ea typeface="+mj-ea"/>
                <a:cs typeface="+mj-cs"/>
              </a:rPr>
              <a:t>FTNx</a:t>
            </a:r>
            <a:r>
              <a:rPr lang="en-GB" altLang="en-US" sz="1200" kern="1200" dirty="0">
                <a:solidFill>
                  <a:srgbClr val="054B6B"/>
                </a:solidFill>
                <a:ea typeface="+mj-ea"/>
                <a:cs typeface="+mj-cs"/>
              </a:rPr>
              <a:t> network port provided for the purpose.</a:t>
            </a:r>
          </a:p>
          <a:p>
            <a:pPr eaLnBrk="1" hangingPunct="1"/>
            <a:r>
              <a:rPr lang="en-GB" altLang="en-US" sz="1200" kern="1200" dirty="0">
                <a:solidFill>
                  <a:srgbClr val="054B6B"/>
                </a:solidFill>
                <a:ea typeface="+mj-ea"/>
                <a:cs typeface="+mj-cs"/>
              </a:rPr>
              <a:t>The technical root cause of the incident was a misconfiguration of the </a:t>
            </a:r>
            <a:r>
              <a:rPr lang="en-GB" altLang="en-US" sz="1200" kern="1200" dirty="0" err="1">
                <a:solidFill>
                  <a:srgbClr val="054B6B"/>
                </a:solidFill>
                <a:ea typeface="+mj-ea"/>
                <a:cs typeface="+mj-cs"/>
              </a:rPr>
              <a:t>FTNx</a:t>
            </a:r>
            <a:r>
              <a:rPr lang="en-GB" altLang="en-US" sz="1200" kern="1200" dirty="0">
                <a:solidFill>
                  <a:srgbClr val="054B6B"/>
                </a:solidFill>
                <a:ea typeface="+mj-ea"/>
                <a:cs typeface="+mj-cs"/>
              </a:rPr>
              <a:t> router devices, which blocked the normal mechanisms for controlling broadcast storms (Spanning Tree Protocol).</a:t>
            </a:r>
            <a:endParaRPr lang="en-GB" altLang="en-US" sz="1200" b="1" kern="1200" dirty="0">
              <a:solidFill>
                <a:srgbClr val="054B6B"/>
              </a:solidFill>
              <a:ea typeface="+mj-ea"/>
              <a:cs typeface="+mj-cs"/>
            </a:endParaRPr>
          </a:p>
          <a:p>
            <a:pPr lvl="0" eaLnBrk="1" hangingPunct="1">
              <a:spcAft>
                <a:spcPts val="600"/>
              </a:spcAft>
              <a:buClr>
                <a:srgbClr val="A5CDDC"/>
              </a:buClr>
              <a:defRPr/>
            </a:pPr>
            <a:r>
              <a:rPr lang="en-GB" altLang="en-US" sz="1200" dirty="0">
                <a:solidFill>
                  <a:srgbClr val="054B6B"/>
                </a:solidFill>
              </a:rPr>
              <a:t>As the industry moves towards integrated network communication solutions it is essential that clear responsibilities are established and communicated to all concerned for each project.</a:t>
            </a:r>
          </a:p>
          <a:p>
            <a:pPr lvl="0" eaLnBrk="1" hangingPunct="1">
              <a:buClr>
                <a:srgbClr val="A5CDDC"/>
              </a:buClr>
              <a:defRPr/>
            </a:pPr>
            <a:r>
              <a:rPr lang="en-GB" altLang="en-US" sz="1200" dirty="0">
                <a:solidFill>
                  <a:srgbClr val="054B6B"/>
                </a:solidFill>
              </a:rPr>
              <a:t>All direct physical connections to NRT infrastructure must be planned and supported by an appropriate at-risk notice.</a:t>
            </a:r>
          </a:p>
          <a:p>
            <a:pPr lvl="0" eaLnBrk="1" hangingPunct="1">
              <a:buClr>
                <a:srgbClr val="A5CDDC"/>
              </a:buClr>
              <a:defRPr/>
            </a:pPr>
            <a:r>
              <a:rPr lang="en-GB" altLang="en-US" sz="1200" dirty="0">
                <a:solidFill>
                  <a:srgbClr val="054B6B"/>
                </a:solidFill>
              </a:rPr>
              <a:t>Refer to </a:t>
            </a:r>
            <a:r>
              <a:rPr lang="en-GB" altLang="en-US" sz="1200" dirty="0">
                <a:solidFill>
                  <a:srgbClr val="054B6B"/>
                </a:solidFill>
                <a:hlinkClick r:id="rId2"/>
              </a:rPr>
              <a:t>NR/L3/TEL/0092</a:t>
            </a:r>
            <a:r>
              <a:rPr lang="en-GB" altLang="en-US" sz="1200" dirty="0">
                <a:solidFill>
                  <a:srgbClr val="054B6B"/>
                </a:solidFill>
              </a:rPr>
              <a:t>.</a:t>
            </a:r>
          </a:p>
          <a:p>
            <a:pPr eaLnBrk="1" hangingPunct="1"/>
            <a:endParaRPr lang="en-GB" altLang="en-US" sz="1200" dirty="0"/>
          </a:p>
          <a:p>
            <a:pPr eaLnBrk="1" hangingPunct="1"/>
            <a:endParaRPr lang="en-GB" alt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467544" y="4005064"/>
            <a:ext cx="1872208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8" name="Picture 2" descr="image009">
            <a:extLst>
              <a:ext uri="{FF2B5EF4-FFF2-40B4-BE49-F238E27FC236}">
                <a16:creationId xmlns:a16="http://schemas.microsoft.com/office/drawing/2014/main" id="{81FD2596-EEE8-4DAC-BF3F-E04E0D469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920" y="1268760"/>
            <a:ext cx="2704168" cy="4571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30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1A69F6E7-6C68-4B3E-996F-D7FC29CFB942}" type="datetime5">
              <a:rPr lang="en-GB" altLang="en-US" sz="800" smtClean="0"/>
              <a:pPr/>
              <a:t>11-Feb-19</a:t>
            </a:fld>
            <a:endParaRPr lang="en-GB" altLang="en-US" sz="80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52BE5915-8018-4421-845E-A41C94280015}" type="slidenum">
              <a:rPr lang="en-GB" altLang="en-US" sz="800"/>
              <a:pPr/>
              <a:t>3</a:t>
            </a:fld>
            <a:endParaRPr lang="en-GB" altLang="en-US" sz="8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508247" y="1287785"/>
            <a:ext cx="7269163" cy="431800"/>
          </a:xfrm>
        </p:spPr>
        <p:txBody>
          <a:bodyPr/>
          <a:lstStyle/>
          <a:p>
            <a:pPr eaLnBrk="1" hangingPunct="1"/>
            <a:r>
              <a:rPr lang="en-GB" altLang="en-US" i="0" dirty="0"/>
              <a:t>Further Information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247" y="2492896"/>
            <a:ext cx="7776864" cy="2088232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GB" altLang="en-US" dirty="0">
                <a:solidFill>
                  <a:schemeClr val="tx2"/>
                </a:solidFill>
              </a:rPr>
              <a:t>For any further details or information please contact:</a:t>
            </a:r>
          </a:p>
          <a:p>
            <a:pPr>
              <a:lnSpc>
                <a:spcPts val="2500"/>
              </a:lnSpc>
            </a:pPr>
            <a:r>
              <a:rPr lang="en-GB" altLang="en-US" dirty="0">
                <a:solidFill>
                  <a:schemeClr val="tx2"/>
                </a:solidFill>
              </a:rPr>
              <a:t>Christopher Ruddy, Senior Project Engineer (Process and Capability) IP Signalling</a:t>
            </a:r>
          </a:p>
          <a:p>
            <a:pPr>
              <a:lnSpc>
                <a:spcPts val="2500"/>
              </a:lnSpc>
            </a:pPr>
            <a:r>
              <a:rPr lang="en-GB" altLang="en-US" dirty="0">
                <a:solidFill>
                  <a:schemeClr val="tx2"/>
                </a:solidFill>
              </a:rPr>
              <a:t>07799 336772</a:t>
            </a:r>
          </a:p>
          <a:p>
            <a:pPr>
              <a:lnSpc>
                <a:spcPts val="2500"/>
              </a:lnSpc>
            </a:pPr>
            <a:r>
              <a:rPr lang="en-GB" altLang="en-US" dirty="0">
                <a:solidFill>
                  <a:schemeClr val="tx2"/>
                </a:solidFill>
              </a:rPr>
              <a:t>christopher.ruddy@networkrail.co.uk</a:t>
            </a:r>
          </a:p>
        </p:txBody>
      </p:sp>
    </p:spTree>
    <p:extLst>
      <p:ext uri="{BB962C8B-B14F-4D97-AF65-F5344CB8AC3E}">
        <p14:creationId xmlns:p14="http://schemas.microsoft.com/office/powerpoint/2010/main" val="394964171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fault 14">
      <a:dk1>
        <a:srgbClr val="292929"/>
      </a:dk1>
      <a:lt1>
        <a:srgbClr val="FFFFFF"/>
      </a:lt1>
      <a:dk2>
        <a:srgbClr val="054B6B"/>
      </a:dk2>
      <a:lt2>
        <a:srgbClr val="292929"/>
      </a:lt2>
      <a:accent1>
        <a:srgbClr val="054B6B"/>
      </a:accent1>
      <a:accent2>
        <a:srgbClr val="EE731F"/>
      </a:accent2>
      <a:accent3>
        <a:srgbClr val="FFFFFF"/>
      </a:accent3>
      <a:accent4>
        <a:srgbClr val="212121"/>
      </a:accent4>
      <a:accent5>
        <a:srgbClr val="AAB1BA"/>
      </a:accent5>
      <a:accent6>
        <a:srgbClr val="D8681B"/>
      </a:accent6>
      <a:hlink>
        <a:srgbClr val="9DB126"/>
      </a:hlink>
      <a:folHlink>
        <a:srgbClr val="A5CDDC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4C4C4C"/>
        </a:dk1>
        <a:lt1>
          <a:srgbClr val="FFFFFF"/>
        </a:lt1>
        <a:dk2>
          <a:srgbClr val="054B6B"/>
        </a:dk2>
        <a:lt2>
          <a:srgbClr val="4C4C4C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404040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4">
        <a:dk1>
          <a:srgbClr val="292929"/>
        </a:dk1>
        <a:lt1>
          <a:srgbClr val="FFFFFF"/>
        </a:lt1>
        <a:dk2>
          <a:srgbClr val="054B6B"/>
        </a:dk2>
        <a:lt2>
          <a:srgbClr val="292929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212121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ngle Column">
  <a:themeElements>
    <a:clrScheme name="Single Column 15">
      <a:dk1>
        <a:srgbClr val="292929"/>
      </a:dk1>
      <a:lt1>
        <a:srgbClr val="FFFFFF"/>
      </a:lt1>
      <a:dk2>
        <a:srgbClr val="054B6B"/>
      </a:dk2>
      <a:lt2>
        <a:srgbClr val="292929"/>
      </a:lt2>
      <a:accent1>
        <a:srgbClr val="054B6B"/>
      </a:accent1>
      <a:accent2>
        <a:srgbClr val="EE731F"/>
      </a:accent2>
      <a:accent3>
        <a:srgbClr val="FFFFFF"/>
      </a:accent3>
      <a:accent4>
        <a:srgbClr val="212121"/>
      </a:accent4>
      <a:accent5>
        <a:srgbClr val="AAB1BA"/>
      </a:accent5>
      <a:accent6>
        <a:srgbClr val="D8681B"/>
      </a:accent6>
      <a:hlink>
        <a:srgbClr val="9DB126"/>
      </a:hlink>
      <a:folHlink>
        <a:srgbClr val="A5CDDC"/>
      </a:folHlink>
    </a:clrScheme>
    <a:fontScheme name="Single Colum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ingle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 Colum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 Colum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 Colum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 Colum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 Colum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 Colum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 Colum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 Colum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 Colum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 Colum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 Colum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 Column 13">
        <a:dk1>
          <a:srgbClr val="545454"/>
        </a:dk1>
        <a:lt1>
          <a:srgbClr val="FFFFFF"/>
        </a:lt1>
        <a:dk2>
          <a:srgbClr val="006083"/>
        </a:dk2>
        <a:lt2>
          <a:srgbClr val="545454"/>
        </a:lt2>
        <a:accent1>
          <a:srgbClr val="006083"/>
        </a:accent1>
        <a:accent2>
          <a:srgbClr val="F38921"/>
        </a:accent2>
        <a:accent3>
          <a:srgbClr val="FFFFFF"/>
        </a:accent3>
        <a:accent4>
          <a:srgbClr val="464646"/>
        </a:accent4>
        <a:accent5>
          <a:srgbClr val="AAB6C1"/>
        </a:accent5>
        <a:accent6>
          <a:srgbClr val="DC7C1D"/>
        </a:accent6>
        <a:hlink>
          <a:srgbClr val="B6B927"/>
        </a:hlink>
        <a:folHlink>
          <a:srgbClr val="B2D1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 Column 14">
        <a:dk1>
          <a:srgbClr val="4C4C4C"/>
        </a:dk1>
        <a:lt1>
          <a:srgbClr val="FFFFFF"/>
        </a:lt1>
        <a:dk2>
          <a:srgbClr val="054B6B"/>
        </a:dk2>
        <a:lt2>
          <a:srgbClr val="4C4C4C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404040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 Column 15">
        <a:dk1>
          <a:srgbClr val="292929"/>
        </a:dk1>
        <a:lt1>
          <a:srgbClr val="FFFFFF"/>
        </a:lt1>
        <a:dk2>
          <a:srgbClr val="054B6B"/>
        </a:dk2>
        <a:lt2>
          <a:srgbClr val="292929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212121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artner Logo">
  <a:themeElements>
    <a:clrScheme name="Partner Logo 15">
      <a:dk1>
        <a:srgbClr val="292929"/>
      </a:dk1>
      <a:lt1>
        <a:srgbClr val="FFFFFF"/>
      </a:lt1>
      <a:dk2>
        <a:srgbClr val="054B6B"/>
      </a:dk2>
      <a:lt2>
        <a:srgbClr val="292929"/>
      </a:lt2>
      <a:accent1>
        <a:srgbClr val="054B6B"/>
      </a:accent1>
      <a:accent2>
        <a:srgbClr val="EE731F"/>
      </a:accent2>
      <a:accent3>
        <a:srgbClr val="FFFFFF"/>
      </a:accent3>
      <a:accent4>
        <a:srgbClr val="212121"/>
      </a:accent4>
      <a:accent5>
        <a:srgbClr val="AAB1BA"/>
      </a:accent5>
      <a:accent6>
        <a:srgbClr val="D8681B"/>
      </a:accent6>
      <a:hlink>
        <a:srgbClr val="9DB126"/>
      </a:hlink>
      <a:folHlink>
        <a:srgbClr val="A5CDDC"/>
      </a:folHlink>
    </a:clrScheme>
    <a:fontScheme name="Partner 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artner 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 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 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 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 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 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 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 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 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 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 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 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 Logo 13">
        <a:dk1>
          <a:srgbClr val="545454"/>
        </a:dk1>
        <a:lt1>
          <a:srgbClr val="FFFFFF"/>
        </a:lt1>
        <a:dk2>
          <a:srgbClr val="006083"/>
        </a:dk2>
        <a:lt2>
          <a:srgbClr val="545454"/>
        </a:lt2>
        <a:accent1>
          <a:srgbClr val="006083"/>
        </a:accent1>
        <a:accent2>
          <a:srgbClr val="F38921"/>
        </a:accent2>
        <a:accent3>
          <a:srgbClr val="FFFFFF"/>
        </a:accent3>
        <a:accent4>
          <a:srgbClr val="464646"/>
        </a:accent4>
        <a:accent5>
          <a:srgbClr val="AAB6C1"/>
        </a:accent5>
        <a:accent6>
          <a:srgbClr val="DC7C1D"/>
        </a:accent6>
        <a:hlink>
          <a:srgbClr val="B6B927"/>
        </a:hlink>
        <a:folHlink>
          <a:srgbClr val="B2D1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 Logo 14">
        <a:dk1>
          <a:srgbClr val="4C4C4C"/>
        </a:dk1>
        <a:lt1>
          <a:srgbClr val="FFFFFF"/>
        </a:lt1>
        <a:dk2>
          <a:srgbClr val="054B6B"/>
        </a:dk2>
        <a:lt2>
          <a:srgbClr val="4C4C4C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404040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 Logo 15">
        <a:dk1>
          <a:srgbClr val="292929"/>
        </a:dk1>
        <a:lt1>
          <a:srgbClr val="FFFFFF"/>
        </a:lt1>
        <a:dk2>
          <a:srgbClr val="054B6B"/>
        </a:dk2>
        <a:lt2>
          <a:srgbClr val="292929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212121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art Layout">
  <a:themeElements>
    <a:clrScheme name="Chart Layout 15">
      <a:dk1>
        <a:srgbClr val="292929"/>
      </a:dk1>
      <a:lt1>
        <a:srgbClr val="FFFFFF"/>
      </a:lt1>
      <a:dk2>
        <a:srgbClr val="054B6B"/>
      </a:dk2>
      <a:lt2>
        <a:srgbClr val="292929"/>
      </a:lt2>
      <a:accent1>
        <a:srgbClr val="054B6B"/>
      </a:accent1>
      <a:accent2>
        <a:srgbClr val="EE731F"/>
      </a:accent2>
      <a:accent3>
        <a:srgbClr val="FFFFFF"/>
      </a:accent3>
      <a:accent4>
        <a:srgbClr val="212121"/>
      </a:accent4>
      <a:accent5>
        <a:srgbClr val="AAB1BA"/>
      </a:accent5>
      <a:accent6>
        <a:srgbClr val="D8681B"/>
      </a:accent6>
      <a:hlink>
        <a:srgbClr val="9DB126"/>
      </a:hlink>
      <a:folHlink>
        <a:srgbClr val="A5CDDC"/>
      </a:folHlink>
    </a:clrScheme>
    <a:fontScheme name="Chart Lay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hart Layo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 Layo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 Layo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 Layo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 Layo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 Layo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 Layo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 Layo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 Layo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 Layo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 Layo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 Layo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 Layout 13">
        <a:dk1>
          <a:srgbClr val="545454"/>
        </a:dk1>
        <a:lt1>
          <a:srgbClr val="FFFFFF"/>
        </a:lt1>
        <a:dk2>
          <a:srgbClr val="006083"/>
        </a:dk2>
        <a:lt2>
          <a:srgbClr val="545454"/>
        </a:lt2>
        <a:accent1>
          <a:srgbClr val="006083"/>
        </a:accent1>
        <a:accent2>
          <a:srgbClr val="F38921"/>
        </a:accent2>
        <a:accent3>
          <a:srgbClr val="FFFFFF"/>
        </a:accent3>
        <a:accent4>
          <a:srgbClr val="464646"/>
        </a:accent4>
        <a:accent5>
          <a:srgbClr val="AAB6C1"/>
        </a:accent5>
        <a:accent6>
          <a:srgbClr val="DC7C1D"/>
        </a:accent6>
        <a:hlink>
          <a:srgbClr val="B6B927"/>
        </a:hlink>
        <a:folHlink>
          <a:srgbClr val="B2D1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 Layout 14">
        <a:dk1>
          <a:srgbClr val="4C4C4C"/>
        </a:dk1>
        <a:lt1>
          <a:srgbClr val="FFFFFF"/>
        </a:lt1>
        <a:dk2>
          <a:srgbClr val="054B6B"/>
        </a:dk2>
        <a:lt2>
          <a:srgbClr val="4C4C4C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404040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 Layout 15">
        <a:dk1>
          <a:srgbClr val="292929"/>
        </a:dk1>
        <a:lt1>
          <a:srgbClr val="FFFFFF"/>
        </a:lt1>
        <a:dk2>
          <a:srgbClr val="054B6B"/>
        </a:dk2>
        <a:lt2>
          <a:srgbClr val="292929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212121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Divider Slide">
  <a:themeElements>
    <a:clrScheme name="Divider Slide 15">
      <a:dk1>
        <a:srgbClr val="292929"/>
      </a:dk1>
      <a:lt1>
        <a:srgbClr val="FFFFFF"/>
      </a:lt1>
      <a:dk2>
        <a:srgbClr val="054B6B"/>
      </a:dk2>
      <a:lt2>
        <a:srgbClr val="292929"/>
      </a:lt2>
      <a:accent1>
        <a:srgbClr val="054B6B"/>
      </a:accent1>
      <a:accent2>
        <a:srgbClr val="EE731F"/>
      </a:accent2>
      <a:accent3>
        <a:srgbClr val="FFFFFF"/>
      </a:accent3>
      <a:accent4>
        <a:srgbClr val="212121"/>
      </a:accent4>
      <a:accent5>
        <a:srgbClr val="AAB1BA"/>
      </a:accent5>
      <a:accent6>
        <a:srgbClr val="D8681B"/>
      </a:accent6>
      <a:hlink>
        <a:srgbClr val="9DB126"/>
      </a:hlink>
      <a:folHlink>
        <a:srgbClr val="A5CDDC"/>
      </a:folHlink>
    </a:clrScheme>
    <a:fontScheme name="Divider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ivid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Slide 13">
        <a:dk1>
          <a:srgbClr val="545454"/>
        </a:dk1>
        <a:lt1>
          <a:srgbClr val="FFFFFF"/>
        </a:lt1>
        <a:dk2>
          <a:srgbClr val="006083"/>
        </a:dk2>
        <a:lt2>
          <a:srgbClr val="545454"/>
        </a:lt2>
        <a:accent1>
          <a:srgbClr val="006083"/>
        </a:accent1>
        <a:accent2>
          <a:srgbClr val="F38921"/>
        </a:accent2>
        <a:accent3>
          <a:srgbClr val="FFFFFF"/>
        </a:accent3>
        <a:accent4>
          <a:srgbClr val="464646"/>
        </a:accent4>
        <a:accent5>
          <a:srgbClr val="AAB6C1"/>
        </a:accent5>
        <a:accent6>
          <a:srgbClr val="DC7C1D"/>
        </a:accent6>
        <a:hlink>
          <a:srgbClr val="B6B927"/>
        </a:hlink>
        <a:folHlink>
          <a:srgbClr val="B2D1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Slide 14">
        <a:dk1>
          <a:srgbClr val="4C4C4C"/>
        </a:dk1>
        <a:lt1>
          <a:srgbClr val="FFFFFF"/>
        </a:lt1>
        <a:dk2>
          <a:srgbClr val="054B6B"/>
        </a:dk2>
        <a:lt2>
          <a:srgbClr val="4C4C4C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404040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Slide 15">
        <a:dk1>
          <a:srgbClr val="292929"/>
        </a:dk1>
        <a:lt1>
          <a:srgbClr val="FFFFFF"/>
        </a:lt1>
        <a:dk2>
          <a:srgbClr val="054B6B"/>
        </a:dk2>
        <a:lt2>
          <a:srgbClr val="292929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212121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losing Slide">
  <a:themeElements>
    <a:clrScheme name="Closing Slide 15">
      <a:dk1>
        <a:srgbClr val="292929"/>
      </a:dk1>
      <a:lt1>
        <a:srgbClr val="FFFFFF"/>
      </a:lt1>
      <a:dk2>
        <a:srgbClr val="054B6B"/>
      </a:dk2>
      <a:lt2>
        <a:srgbClr val="292929"/>
      </a:lt2>
      <a:accent1>
        <a:srgbClr val="054B6B"/>
      </a:accent1>
      <a:accent2>
        <a:srgbClr val="EE731F"/>
      </a:accent2>
      <a:accent3>
        <a:srgbClr val="FFFFFF"/>
      </a:accent3>
      <a:accent4>
        <a:srgbClr val="212121"/>
      </a:accent4>
      <a:accent5>
        <a:srgbClr val="AAB1BA"/>
      </a:accent5>
      <a:accent6>
        <a:srgbClr val="D8681B"/>
      </a:accent6>
      <a:hlink>
        <a:srgbClr val="9DB126"/>
      </a:hlink>
      <a:folHlink>
        <a:srgbClr val="A5CDDC"/>
      </a:folHlink>
    </a:clrScheme>
    <a:fontScheme name="Closing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losing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Slide 13">
        <a:dk1>
          <a:srgbClr val="545454"/>
        </a:dk1>
        <a:lt1>
          <a:srgbClr val="FFFFFF"/>
        </a:lt1>
        <a:dk2>
          <a:srgbClr val="006083"/>
        </a:dk2>
        <a:lt2>
          <a:srgbClr val="545454"/>
        </a:lt2>
        <a:accent1>
          <a:srgbClr val="006083"/>
        </a:accent1>
        <a:accent2>
          <a:srgbClr val="F38921"/>
        </a:accent2>
        <a:accent3>
          <a:srgbClr val="FFFFFF"/>
        </a:accent3>
        <a:accent4>
          <a:srgbClr val="464646"/>
        </a:accent4>
        <a:accent5>
          <a:srgbClr val="AAB6C1"/>
        </a:accent5>
        <a:accent6>
          <a:srgbClr val="DC7C1D"/>
        </a:accent6>
        <a:hlink>
          <a:srgbClr val="B6B927"/>
        </a:hlink>
        <a:folHlink>
          <a:srgbClr val="B2D1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Slide 14">
        <a:dk1>
          <a:srgbClr val="4C4C4C"/>
        </a:dk1>
        <a:lt1>
          <a:srgbClr val="FFFFFF"/>
        </a:lt1>
        <a:dk2>
          <a:srgbClr val="054B6B"/>
        </a:dk2>
        <a:lt2>
          <a:srgbClr val="4C4C4C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404040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Slide 15">
        <a:dk1>
          <a:srgbClr val="292929"/>
        </a:dk1>
        <a:lt1>
          <a:srgbClr val="FFFFFF"/>
        </a:lt1>
        <a:dk2>
          <a:srgbClr val="054B6B"/>
        </a:dk2>
        <a:lt2>
          <a:srgbClr val="292929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212121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Image Slide">
  <a:themeElements>
    <a:clrScheme name="Image Slide 15">
      <a:dk1>
        <a:srgbClr val="292929"/>
      </a:dk1>
      <a:lt1>
        <a:srgbClr val="FFFFFF"/>
      </a:lt1>
      <a:dk2>
        <a:srgbClr val="054B6B"/>
      </a:dk2>
      <a:lt2>
        <a:srgbClr val="292929"/>
      </a:lt2>
      <a:accent1>
        <a:srgbClr val="054B6B"/>
      </a:accent1>
      <a:accent2>
        <a:srgbClr val="EE731F"/>
      </a:accent2>
      <a:accent3>
        <a:srgbClr val="FFFFFF"/>
      </a:accent3>
      <a:accent4>
        <a:srgbClr val="212121"/>
      </a:accent4>
      <a:accent5>
        <a:srgbClr val="AAB1BA"/>
      </a:accent5>
      <a:accent6>
        <a:srgbClr val="D8681B"/>
      </a:accent6>
      <a:hlink>
        <a:srgbClr val="9DB126"/>
      </a:hlink>
      <a:folHlink>
        <a:srgbClr val="A5CDDC"/>
      </a:folHlink>
    </a:clrScheme>
    <a:fontScheme name="Imag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Imag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Slide 13">
        <a:dk1>
          <a:srgbClr val="545454"/>
        </a:dk1>
        <a:lt1>
          <a:srgbClr val="FFFFFF"/>
        </a:lt1>
        <a:dk2>
          <a:srgbClr val="006083"/>
        </a:dk2>
        <a:lt2>
          <a:srgbClr val="545454"/>
        </a:lt2>
        <a:accent1>
          <a:srgbClr val="006083"/>
        </a:accent1>
        <a:accent2>
          <a:srgbClr val="F38921"/>
        </a:accent2>
        <a:accent3>
          <a:srgbClr val="FFFFFF"/>
        </a:accent3>
        <a:accent4>
          <a:srgbClr val="464646"/>
        </a:accent4>
        <a:accent5>
          <a:srgbClr val="AAB6C1"/>
        </a:accent5>
        <a:accent6>
          <a:srgbClr val="DC7C1D"/>
        </a:accent6>
        <a:hlink>
          <a:srgbClr val="B6B927"/>
        </a:hlink>
        <a:folHlink>
          <a:srgbClr val="B2D1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Slide 14">
        <a:dk1>
          <a:srgbClr val="4C4C4C"/>
        </a:dk1>
        <a:lt1>
          <a:srgbClr val="FFFFFF"/>
        </a:lt1>
        <a:dk2>
          <a:srgbClr val="054B6B"/>
        </a:dk2>
        <a:lt2>
          <a:srgbClr val="4C4C4C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404040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Slide 15">
        <a:dk1>
          <a:srgbClr val="292929"/>
        </a:dk1>
        <a:lt1>
          <a:srgbClr val="FFFFFF"/>
        </a:lt1>
        <a:dk2>
          <a:srgbClr val="054B6B"/>
        </a:dk2>
        <a:lt2>
          <a:srgbClr val="292929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212121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Default">
  <a:themeElements>
    <a:clrScheme name="Default 14">
      <a:dk1>
        <a:srgbClr val="292929"/>
      </a:dk1>
      <a:lt1>
        <a:srgbClr val="FFFFFF"/>
      </a:lt1>
      <a:dk2>
        <a:srgbClr val="054B6B"/>
      </a:dk2>
      <a:lt2>
        <a:srgbClr val="292929"/>
      </a:lt2>
      <a:accent1>
        <a:srgbClr val="054B6B"/>
      </a:accent1>
      <a:accent2>
        <a:srgbClr val="EE731F"/>
      </a:accent2>
      <a:accent3>
        <a:srgbClr val="FFFFFF"/>
      </a:accent3>
      <a:accent4>
        <a:srgbClr val="212121"/>
      </a:accent4>
      <a:accent5>
        <a:srgbClr val="AAB1BA"/>
      </a:accent5>
      <a:accent6>
        <a:srgbClr val="D8681B"/>
      </a:accent6>
      <a:hlink>
        <a:srgbClr val="9DB126"/>
      </a:hlink>
      <a:folHlink>
        <a:srgbClr val="A5CDDC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4C4C4C"/>
        </a:dk1>
        <a:lt1>
          <a:srgbClr val="FFFFFF"/>
        </a:lt1>
        <a:dk2>
          <a:srgbClr val="054B6B"/>
        </a:dk2>
        <a:lt2>
          <a:srgbClr val="4C4C4C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404040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4">
        <a:dk1>
          <a:srgbClr val="292929"/>
        </a:dk1>
        <a:lt1>
          <a:srgbClr val="FFFFFF"/>
        </a:lt1>
        <a:dk2>
          <a:srgbClr val="054B6B"/>
        </a:dk2>
        <a:lt2>
          <a:srgbClr val="292929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212121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10343</TotalTime>
  <Words>117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Blank</vt:lpstr>
      <vt:lpstr>Single Column</vt:lpstr>
      <vt:lpstr>Partner Logo</vt:lpstr>
      <vt:lpstr>Chart Layout</vt:lpstr>
      <vt:lpstr>Divider Slide</vt:lpstr>
      <vt:lpstr>Closing Slide</vt:lpstr>
      <vt:lpstr>Image Slide</vt:lpstr>
      <vt:lpstr>Default</vt:lpstr>
      <vt:lpstr>Shared Learning</vt:lpstr>
      <vt:lpstr>Background</vt:lpstr>
      <vt:lpstr>Further Information</vt:lpstr>
    </vt:vector>
  </TitlesOfParts>
  <Company>Network Rail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with Pride</dc:title>
  <dc:creator>Nicola Crocker</dc:creator>
  <dc:description>built by www.mediasterling.com</dc:description>
  <cp:lastModifiedBy>Ruddy Christopher</cp:lastModifiedBy>
  <cp:revision>91</cp:revision>
  <dcterms:created xsi:type="dcterms:W3CDTF">2017-03-13T08:49:06Z</dcterms:created>
  <dcterms:modified xsi:type="dcterms:W3CDTF">2019-02-11T15:54:05Z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_Version">
    <vt:lpwstr>1.0.1</vt:lpwstr>
  </property>
</Properties>
</file>