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6"/>
  </p:notesMasterIdLst>
  <p:handoutMasterIdLst>
    <p:handoutMasterId r:id="rId7"/>
  </p:handoutMasterIdLst>
  <p:sldIdLst>
    <p:sldId id="27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 Text Boxes" id="{C5BB9270-E2E1-474E-8C4E-470F069B7877}">
          <p14:sldIdLst/>
        </p14:section>
        <p14:section name="No Text Boxes" id="{80411E07-BFFE-47BD-8DDC-8865D980E2B0}">
          <p14:sldIdLst>
            <p14:sldId id="276"/>
          </p14:sldIdLst>
        </p14:section>
        <p14:section name="No Text Boxes" id="{210F61B3-1725-4495-9EBA-3C93CDB6E65E}">
          <p14:sldIdLst/>
        </p14:section>
        <p14:section name="No Text Boxes" id="{9FC53543-88FF-4F78-8014-7091C5AEE7E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'Costa-Green Tony" initials="TDG" lastIdx="5" clrIdx="0">
    <p:extLst>
      <p:ext uri="{19B8F6BF-5375-455C-9EA6-DF929625EA0E}">
        <p15:presenceInfo xmlns:p15="http://schemas.microsoft.com/office/powerpoint/2012/main" userId="Da'Costa-Green To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6F"/>
    <a:srgbClr val="898989"/>
    <a:srgbClr val="951B81"/>
    <a:srgbClr val="482683"/>
    <a:srgbClr val="007981"/>
    <a:srgbClr val="51ACB8"/>
    <a:srgbClr val="70B397"/>
    <a:srgbClr val="8B60A0"/>
    <a:srgbClr val="8DC055"/>
    <a:srgbClr val="005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0C508A-3DC7-4F40-9478-CF62BF6A1FE0}" v="2" dt="2020-11-18T12:22:05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ann Sian" userId="979d3ab1-84e7-4c98-930e-13fc1978022d" providerId="ADAL" clId="{CE0C508A-3DC7-4F40-9478-CF62BF6A1FE0}"/>
    <pc:docChg chg="delSld modSld modSection">
      <pc:chgData name="McCann Sian" userId="979d3ab1-84e7-4c98-930e-13fc1978022d" providerId="ADAL" clId="{CE0C508A-3DC7-4F40-9478-CF62BF6A1FE0}" dt="2020-11-18T12:22:13.484" v="34" actId="20577"/>
      <pc:docMkLst>
        <pc:docMk/>
      </pc:docMkLst>
      <pc:sldChg chg="del">
        <pc:chgData name="McCann Sian" userId="979d3ab1-84e7-4c98-930e-13fc1978022d" providerId="ADAL" clId="{CE0C508A-3DC7-4F40-9478-CF62BF6A1FE0}" dt="2020-11-18T12:20:53.433" v="1" actId="2696"/>
        <pc:sldMkLst>
          <pc:docMk/>
          <pc:sldMk cId="3606961118" sldId="272"/>
        </pc:sldMkLst>
      </pc:sldChg>
      <pc:sldChg chg="del">
        <pc:chgData name="McCann Sian" userId="979d3ab1-84e7-4c98-930e-13fc1978022d" providerId="ADAL" clId="{CE0C508A-3DC7-4F40-9478-CF62BF6A1FE0}" dt="2020-11-18T12:20:53.397" v="0" actId="2696"/>
        <pc:sldMkLst>
          <pc:docMk/>
          <pc:sldMk cId="1480427520" sldId="274"/>
        </pc:sldMkLst>
      </pc:sldChg>
      <pc:sldChg chg="delSp modSp">
        <pc:chgData name="McCann Sian" userId="979d3ab1-84e7-4c98-930e-13fc1978022d" providerId="ADAL" clId="{CE0C508A-3DC7-4F40-9478-CF62BF6A1FE0}" dt="2020-11-18T12:22:13.484" v="34" actId="20577"/>
        <pc:sldMkLst>
          <pc:docMk/>
          <pc:sldMk cId="124522251" sldId="276"/>
        </pc:sldMkLst>
        <pc:spChg chg="mod">
          <ac:chgData name="McCann Sian" userId="979d3ab1-84e7-4c98-930e-13fc1978022d" providerId="ADAL" clId="{CE0C508A-3DC7-4F40-9478-CF62BF6A1FE0}" dt="2020-11-18T12:22:13.484" v="34" actId="20577"/>
          <ac:spMkLst>
            <pc:docMk/>
            <pc:sldMk cId="124522251" sldId="276"/>
            <ac:spMk id="5" creationId="{182C5B82-308F-4785-8D3E-7644D31F1E4E}"/>
          </ac:spMkLst>
        </pc:spChg>
        <pc:spChg chg="del">
          <ac:chgData name="McCann Sian" userId="979d3ab1-84e7-4c98-930e-13fc1978022d" providerId="ADAL" clId="{CE0C508A-3DC7-4F40-9478-CF62BF6A1FE0}" dt="2020-11-18T12:22:00.354" v="24"/>
          <ac:spMkLst>
            <pc:docMk/>
            <pc:sldMk cId="124522251" sldId="276"/>
            <ac:spMk id="6" creationId="{45809912-8A4D-4C96-BD76-1509B251F6CD}"/>
          </ac:spMkLst>
        </pc:spChg>
      </pc:sldChg>
      <pc:sldChg chg="del">
        <pc:chgData name="McCann Sian" userId="979d3ab1-84e7-4c98-930e-13fc1978022d" providerId="ADAL" clId="{CE0C508A-3DC7-4F40-9478-CF62BF6A1FE0}" dt="2020-11-18T12:20:53.579" v="4" actId="2696"/>
        <pc:sldMkLst>
          <pc:docMk/>
          <pc:sldMk cId="1732817051" sldId="284"/>
        </pc:sldMkLst>
      </pc:sldChg>
      <pc:sldChg chg="del">
        <pc:chgData name="McCann Sian" userId="979d3ab1-84e7-4c98-930e-13fc1978022d" providerId="ADAL" clId="{CE0C508A-3DC7-4F40-9478-CF62BF6A1FE0}" dt="2020-11-18T12:21:09.287" v="10" actId="2696"/>
        <pc:sldMkLst>
          <pc:docMk/>
          <pc:sldMk cId="3913310962" sldId="298"/>
        </pc:sldMkLst>
      </pc:sldChg>
      <pc:sldChg chg="del">
        <pc:chgData name="McCann Sian" userId="979d3ab1-84e7-4c98-930e-13fc1978022d" providerId="ADAL" clId="{CE0C508A-3DC7-4F40-9478-CF62BF6A1FE0}" dt="2020-11-18T12:21:09.416" v="12" actId="2696"/>
        <pc:sldMkLst>
          <pc:docMk/>
          <pc:sldMk cId="1370817688" sldId="300"/>
        </pc:sldMkLst>
      </pc:sldChg>
      <pc:sldChg chg="del">
        <pc:chgData name="McCann Sian" userId="979d3ab1-84e7-4c98-930e-13fc1978022d" providerId="ADAL" clId="{CE0C508A-3DC7-4F40-9478-CF62BF6A1FE0}" dt="2020-11-18T12:21:09.362" v="11" actId="2696"/>
        <pc:sldMkLst>
          <pc:docMk/>
          <pc:sldMk cId="4243666376" sldId="303"/>
        </pc:sldMkLst>
      </pc:sldChg>
      <pc:sldChg chg="del">
        <pc:chgData name="McCann Sian" userId="979d3ab1-84e7-4c98-930e-13fc1978022d" providerId="ADAL" clId="{CE0C508A-3DC7-4F40-9478-CF62BF6A1FE0}" dt="2020-11-18T12:20:53.515" v="2" actId="2696"/>
        <pc:sldMkLst>
          <pc:docMk/>
          <pc:sldMk cId="3960877026" sldId="346"/>
        </pc:sldMkLst>
      </pc:sldChg>
      <pc:sldChg chg="del">
        <pc:chgData name="McCann Sian" userId="979d3ab1-84e7-4c98-930e-13fc1978022d" providerId="ADAL" clId="{CE0C508A-3DC7-4F40-9478-CF62BF6A1FE0}" dt="2020-11-18T12:21:09.910" v="22" actId="2696"/>
        <pc:sldMkLst>
          <pc:docMk/>
          <pc:sldMk cId="3542963967" sldId="677"/>
        </pc:sldMkLst>
      </pc:sldChg>
      <pc:sldChg chg="del">
        <pc:chgData name="McCann Sian" userId="979d3ab1-84e7-4c98-930e-13fc1978022d" providerId="ADAL" clId="{CE0C508A-3DC7-4F40-9478-CF62BF6A1FE0}" dt="2020-11-18T12:20:53.549" v="3" actId="2696"/>
        <pc:sldMkLst>
          <pc:docMk/>
          <pc:sldMk cId="666344126" sldId="939"/>
        </pc:sldMkLst>
      </pc:sldChg>
      <pc:sldChg chg="del">
        <pc:chgData name="McCann Sian" userId="979d3ab1-84e7-4c98-930e-13fc1978022d" providerId="ADAL" clId="{CE0C508A-3DC7-4F40-9478-CF62BF6A1FE0}" dt="2020-11-18T12:21:09.614" v="16" actId="2696"/>
        <pc:sldMkLst>
          <pc:docMk/>
          <pc:sldMk cId="3503868231" sldId="945"/>
        </pc:sldMkLst>
      </pc:sldChg>
      <pc:sldChg chg="del">
        <pc:chgData name="McCann Sian" userId="979d3ab1-84e7-4c98-930e-13fc1978022d" providerId="ADAL" clId="{CE0C508A-3DC7-4F40-9478-CF62BF6A1FE0}" dt="2020-11-18T12:20:53.704" v="6" actId="2696"/>
        <pc:sldMkLst>
          <pc:docMk/>
          <pc:sldMk cId="2721750081" sldId="949"/>
        </pc:sldMkLst>
      </pc:sldChg>
      <pc:sldChg chg="del">
        <pc:chgData name="McCann Sian" userId="979d3ab1-84e7-4c98-930e-13fc1978022d" providerId="ADAL" clId="{CE0C508A-3DC7-4F40-9478-CF62BF6A1FE0}" dt="2020-11-18T12:21:09.476" v="13" actId="2696"/>
        <pc:sldMkLst>
          <pc:docMk/>
          <pc:sldMk cId="864623557" sldId="1762"/>
        </pc:sldMkLst>
      </pc:sldChg>
      <pc:sldChg chg="del">
        <pc:chgData name="McCann Sian" userId="979d3ab1-84e7-4c98-930e-13fc1978022d" providerId="ADAL" clId="{CE0C508A-3DC7-4F40-9478-CF62BF6A1FE0}" dt="2020-11-18T12:21:09.511" v="14" actId="2696"/>
        <pc:sldMkLst>
          <pc:docMk/>
          <pc:sldMk cId="2570525470" sldId="1763"/>
        </pc:sldMkLst>
      </pc:sldChg>
      <pc:sldChg chg="del">
        <pc:chgData name="McCann Sian" userId="979d3ab1-84e7-4c98-930e-13fc1978022d" providerId="ADAL" clId="{CE0C508A-3DC7-4F40-9478-CF62BF6A1FE0}" dt="2020-11-18T12:21:09.547" v="15" actId="2696"/>
        <pc:sldMkLst>
          <pc:docMk/>
          <pc:sldMk cId="2824661635" sldId="1764"/>
        </pc:sldMkLst>
      </pc:sldChg>
      <pc:sldChg chg="del">
        <pc:chgData name="McCann Sian" userId="979d3ab1-84e7-4c98-930e-13fc1978022d" providerId="ADAL" clId="{CE0C508A-3DC7-4F40-9478-CF62BF6A1FE0}" dt="2020-11-18T12:21:09.678" v="17" actId="2696"/>
        <pc:sldMkLst>
          <pc:docMk/>
          <pc:sldMk cId="437965733" sldId="1765"/>
        </pc:sldMkLst>
      </pc:sldChg>
      <pc:sldChg chg="del">
        <pc:chgData name="McCann Sian" userId="979d3ab1-84e7-4c98-930e-13fc1978022d" providerId="ADAL" clId="{CE0C508A-3DC7-4F40-9478-CF62BF6A1FE0}" dt="2020-11-18T12:21:09.746" v="18" actId="2696"/>
        <pc:sldMkLst>
          <pc:docMk/>
          <pc:sldMk cId="355803706" sldId="1766"/>
        </pc:sldMkLst>
      </pc:sldChg>
      <pc:sldChg chg="del">
        <pc:chgData name="McCann Sian" userId="979d3ab1-84e7-4c98-930e-13fc1978022d" providerId="ADAL" clId="{CE0C508A-3DC7-4F40-9478-CF62BF6A1FE0}" dt="2020-11-18T12:21:09.799" v="19" actId="2696"/>
        <pc:sldMkLst>
          <pc:docMk/>
          <pc:sldMk cId="1637489668" sldId="1767"/>
        </pc:sldMkLst>
      </pc:sldChg>
      <pc:sldChg chg="del">
        <pc:chgData name="McCann Sian" userId="979d3ab1-84e7-4c98-930e-13fc1978022d" providerId="ADAL" clId="{CE0C508A-3DC7-4F40-9478-CF62BF6A1FE0}" dt="2020-11-18T12:20:53.878" v="9" actId="2696"/>
        <pc:sldMkLst>
          <pc:docMk/>
          <pc:sldMk cId="832813399" sldId="1769"/>
        </pc:sldMkLst>
      </pc:sldChg>
      <pc:sldChg chg="del">
        <pc:chgData name="McCann Sian" userId="979d3ab1-84e7-4c98-930e-13fc1978022d" providerId="ADAL" clId="{CE0C508A-3DC7-4F40-9478-CF62BF6A1FE0}" dt="2020-11-18T12:21:09.847" v="20" actId="2696"/>
        <pc:sldMkLst>
          <pc:docMk/>
          <pc:sldMk cId="136271634" sldId="1770"/>
        </pc:sldMkLst>
      </pc:sldChg>
      <pc:sldChg chg="del">
        <pc:chgData name="McCann Sian" userId="979d3ab1-84e7-4c98-930e-13fc1978022d" providerId="ADAL" clId="{CE0C508A-3DC7-4F40-9478-CF62BF6A1FE0}" dt="2020-11-18T12:20:53.665" v="5" actId="2696"/>
        <pc:sldMkLst>
          <pc:docMk/>
          <pc:sldMk cId="1377110021" sldId="1771"/>
        </pc:sldMkLst>
      </pc:sldChg>
      <pc:sldChg chg="del">
        <pc:chgData name="McCann Sian" userId="979d3ab1-84e7-4c98-930e-13fc1978022d" providerId="ADAL" clId="{CE0C508A-3DC7-4F40-9478-CF62BF6A1FE0}" dt="2020-11-18T12:21:09.878" v="21" actId="2696"/>
        <pc:sldMkLst>
          <pc:docMk/>
          <pc:sldMk cId="813281854" sldId="1772"/>
        </pc:sldMkLst>
      </pc:sldChg>
      <pc:sldChg chg="del">
        <pc:chgData name="McCann Sian" userId="979d3ab1-84e7-4c98-930e-13fc1978022d" providerId="ADAL" clId="{CE0C508A-3DC7-4F40-9478-CF62BF6A1FE0}" dt="2020-11-18T12:20:53.850" v="8" actId="2696"/>
        <pc:sldMkLst>
          <pc:docMk/>
          <pc:sldMk cId="3867434879" sldId="1773"/>
        </pc:sldMkLst>
      </pc:sldChg>
      <pc:sldChg chg="del">
        <pc:chgData name="McCann Sian" userId="979d3ab1-84e7-4c98-930e-13fc1978022d" providerId="ADAL" clId="{CE0C508A-3DC7-4F40-9478-CF62BF6A1FE0}" dt="2020-11-18T12:20:53.808" v="7" actId="2696"/>
        <pc:sldMkLst>
          <pc:docMk/>
          <pc:sldMk cId="1312077188" sldId="1774"/>
        </pc:sldMkLst>
      </pc:sldChg>
      <pc:sldMasterChg chg="delSldLayout">
        <pc:chgData name="McCann Sian" userId="979d3ab1-84e7-4c98-930e-13fc1978022d" providerId="ADAL" clId="{CE0C508A-3DC7-4F40-9478-CF62BF6A1FE0}" dt="2020-11-18T12:21:09.912" v="23" actId="2696"/>
        <pc:sldMasterMkLst>
          <pc:docMk/>
          <pc:sldMasterMk cId="130197669" sldId="2147483701"/>
        </pc:sldMasterMkLst>
        <pc:sldLayoutChg chg="del">
          <pc:chgData name="McCann Sian" userId="979d3ab1-84e7-4c98-930e-13fc1978022d" providerId="ADAL" clId="{CE0C508A-3DC7-4F40-9478-CF62BF6A1FE0}" dt="2020-11-18T12:21:09.912" v="23" actId="2696"/>
          <pc:sldLayoutMkLst>
            <pc:docMk/>
            <pc:sldMasterMk cId="130197669" sldId="2147483701"/>
            <pc:sldLayoutMk cId="564252771" sldId="214748371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47234-F741-423B-B336-1B8A9B2BAFB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3AEB3-B81B-4ED9-B214-8605DB9A6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88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5424F-E449-4824-921F-55F0BB15E53D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05F73-A141-4BC2-903A-E12D05ECF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0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Play with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5F73-A141-4BC2-903A-E12D05ECF9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81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l Centre -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80" y="0"/>
            <a:ext cx="1985319" cy="911499"/>
          </a:xfrm>
          <a:prstGeom prst="rect">
            <a:avLst/>
          </a:prstGeom>
        </p:spPr>
      </p:pic>
      <p:sp>
        <p:nvSpPr>
          <p:cNvPr id="8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092443" y="6532802"/>
            <a:ext cx="850268" cy="184192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9EAAAC-928A-40C1-AC39-D34FD1799CA9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0" y="3085472"/>
            <a:ext cx="12188080" cy="1273356"/>
            <a:chOff x="1" y="2707477"/>
            <a:chExt cx="11904616" cy="1243741"/>
          </a:xfrm>
        </p:grpSpPr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46282" y="1561197"/>
              <a:ext cx="1243739" cy="35363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60"/>
            <a:stretch/>
          </p:blipFill>
          <p:spPr>
            <a:xfrm rot="5400000">
              <a:off x="10634893" y="2681494"/>
              <a:ext cx="1243739" cy="129570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82585" y="1561196"/>
              <a:ext cx="1243739" cy="353630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218887" y="1561196"/>
              <a:ext cx="1243739" cy="3536302"/>
            </a:xfrm>
            <a:prstGeom prst="rect">
              <a:avLst/>
            </a:prstGeom>
          </p:spPr>
        </p:pic>
      </p:grp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73914A46-E48C-4791-BB70-79C401EB7A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14171" y="1501151"/>
            <a:ext cx="4963658" cy="432007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00" baseline="0">
                <a:solidFill>
                  <a:srgbClr val="0051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an example of a headline.</a:t>
            </a:r>
          </a:p>
        </p:txBody>
      </p:sp>
    </p:spTree>
    <p:extLst>
      <p:ext uri="{BB962C8B-B14F-4D97-AF65-F5344CB8AC3E}">
        <p14:creationId xmlns:p14="http://schemas.microsoft.com/office/powerpoint/2010/main" val="245669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80" y="0"/>
            <a:ext cx="1985319" cy="91149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346345" y="0"/>
            <a:ext cx="413030" cy="6862274"/>
            <a:chOff x="346345" y="0"/>
            <a:chExt cx="413030" cy="6862274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19975" r="-2857" b="3236"/>
            <a:stretch/>
          </p:blipFill>
          <p:spPr>
            <a:xfrm rot="10800000">
              <a:off x="346345" y="0"/>
              <a:ext cx="413030" cy="352757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23429" r="-2857" b="3236"/>
            <a:stretch/>
          </p:blipFill>
          <p:spPr>
            <a:xfrm rot="10800000">
              <a:off x="346345" y="3493393"/>
              <a:ext cx="413030" cy="3368881"/>
            </a:xfrm>
            <a:prstGeom prst="rect">
              <a:avLst/>
            </a:prstGeom>
          </p:spPr>
        </p:pic>
      </p:grpSp>
      <p:sp>
        <p:nvSpPr>
          <p:cNvPr id="17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092443" y="6532802"/>
            <a:ext cx="850268" cy="184192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9EAAAC-928A-40C1-AC39-D34FD1799C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9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80" y="0"/>
            <a:ext cx="1985319" cy="91149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11431437" y="928688"/>
            <a:ext cx="413030" cy="5181555"/>
            <a:chOff x="11431437" y="928688"/>
            <a:chExt cx="413030" cy="5181555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19975" r="-2857" b="23453"/>
            <a:stretch/>
          </p:blipFill>
          <p:spPr>
            <a:xfrm rot="10800000">
              <a:off x="11431437" y="928688"/>
              <a:ext cx="413030" cy="259888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39800" r="-2857" b="3236"/>
            <a:stretch/>
          </p:blipFill>
          <p:spPr>
            <a:xfrm rot="10800000">
              <a:off x="11431437" y="3493392"/>
              <a:ext cx="413030" cy="2616851"/>
            </a:xfrm>
            <a:prstGeom prst="rect">
              <a:avLst/>
            </a:prstGeom>
          </p:spPr>
        </p:pic>
      </p:grpSp>
      <p:sp>
        <p:nvSpPr>
          <p:cNvPr id="31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092443" y="6532802"/>
            <a:ext cx="850268" cy="184192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9EAAAC-928A-40C1-AC39-D34FD1799C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1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l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80" y="0"/>
            <a:ext cx="1985319" cy="911499"/>
          </a:xfrm>
          <a:prstGeom prst="rect">
            <a:avLst/>
          </a:prstGeom>
        </p:spPr>
      </p:pic>
      <p:grpSp>
        <p:nvGrpSpPr>
          <p:cNvPr id="25" name="Group 24"/>
          <p:cNvGrpSpPr/>
          <p:nvPr userDrawn="1"/>
        </p:nvGrpSpPr>
        <p:grpSpPr>
          <a:xfrm>
            <a:off x="5882866" y="0"/>
            <a:ext cx="413030" cy="6862274"/>
            <a:chOff x="346345" y="0"/>
            <a:chExt cx="413030" cy="6862274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19975" r="-2857" b="3236"/>
            <a:stretch/>
          </p:blipFill>
          <p:spPr>
            <a:xfrm rot="10800000">
              <a:off x="346345" y="0"/>
              <a:ext cx="413030" cy="352757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23429" r="-2857" b="3236"/>
            <a:stretch/>
          </p:blipFill>
          <p:spPr>
            <a:xfrm rot="10800000">
              <a:off x="346345" y="3493393"/>
              <a:ext cx="413030" cy="3368881"/>
            </a:xfrm>
            <a:prstGeom prst="rect">
              <a:avLst/>
            </a:prstGeom>
          </p:spPr>
        </p:pic>
      </p:grpSp>
      <p:sp>
        <p:nvSpPr>
          <p:cNvPr id="23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092443" y="6532802"/>
            <a:ext cx="850268" cy="184192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9EAAAC-928A-40C1-AC39-D34FD1799C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08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l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80" y="0"/>
            <a:ext cx="1985319" cy="911499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9408" y="5731445"/>
            <a:ext cx="12182592" cy="415480"/>
            <a:chOff x="9408" y="5628893"/>
            <a:chExt cx="12182592" cy="41548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19975" r="-2857" b="3236"/>
            <a:stretch/>
          </p:blipFill>
          <p:spPr>
            <a:xfrm rot="5400000">
              <a:off x="1566681" y="4071620"/>
              <a:ext cx="413030" cy="35275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19975" r="-2857" b="3236"/>
            <a:stretch/>
          </p:blipFill>
          <p:spPr>
            <a:xfrm rot="5400000">
              <a:off x="5060073" y="4071620"/>
              <a:ext cx="413030" cy="352757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19975" r="-2857" b="3236"/>
            <a:stretch/>
          </p:blipFill>
          <p:spPr>
            <a:xfrm rot="5400000">
              <a:off x="8549745" y="4074070"/>
              <a:ext cx="413030" cy="352757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7" t="59610" r="-3336" b="3236"/>
            <a:stretch/>
          </p:blipFill>
          <p:spPr>
            <a:xfrm rot="5400000">
              <a:off x="11131178" y="4982927"/>
              <a:ext cx="414856" cy="1706788"/>
            </a:xfrm>
            <a:prstGeom prst="rect">
              <a:avLst/>
            </a:prstGeom>
          </p:spPr>
        </p:pic>
      </p:grpSp>
      <p:sp>
        <p:nvSpPr>
          <p:cNvPr id="15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092443" y="6532802"/>
            <a:ext cx="850268" cy="184192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9EAAAC-928A-40C1-AC39-D34FD1799C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69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l Be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80" y="0"/>
            <a:ext cx="1985319" cy="911499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9408" y="4279047"/>
            <a:ext cx="12182592" cy="415480"/>
            <a:chOff x="9408" y="5628893"/>
            <a:chExt cx="12182592" cy="41548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19975" r="-2857" b="3236"/>
            <a:stretch/>
          </p:blipFill>
          <p:spPr>
            <a:xfrm rot="5400000">
              <a:off x="1566681" y="4071620"/>
              <a:ext cx="413030" cy="35275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19975" r="-2857" b="3236"/>
            <a:stretch/>
          </p:blipFill>
          <p:spPr>
            <a:xfrm rot="5400000">
              <a:off x="5060073" y="4071620"/>
              <a:ext cx="413030" cy="352757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19975" r="-2857" b="3236"/>
            <a:stretch/>
          </p:blipFill>
          <p:spPr>
            <a:xfrm rot="5400000">
              <a:off x="8549745" y="4074070"/>
              <a:ext cx="413030" cy="352757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7" t="59610" r="-3336" b="3236"/>
            <a:stretch/>
          </p:blipFill>
          <p:spPr>
            <a:xfrm rot="5400000">
              <a:off x="11131178" y="4982927"/>
              <a:ext cx="414856" cy="1706788"/>
            </a:xfrm>
            <a:prstGeom prst="rect">
              <a:avLst/>
            </a:prstGeom>
          </p:spPr>
        </p:pic>
      </p:grpSp>
      <p:sp>
        <p:nvSpPr>
          <p:cNvPr id="12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092443" y="6532802"/>
            <a:ext cx="850268" cy="184192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9EAAAC-928A-40C1-AC39-D34FD1799C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64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028B7B-11F0-4B21-9921-6AC4570BEF2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80" y="0"/>
            <a:ext cx="1985319" cy="911499"/>
          </a:xfrm>
          <a:prstGeom prst="rect">
            <a:avLst/>
          </a:prstGeom>
        </p:spPr>
      </p:pic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7B6480D-97D3-4468-A736-594677F85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443" y="6532802"/>
            <a:ext cx="850268" cy="184192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9EAAAC-928A-40C1-AC39-D34FD1799CA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20E629-38C3-49E6-8411-165FE28F0FB3}"/>
              </a:ext>
            </a:extLst>
          </p:cNvPr>
          <p:cNvSpPr/>
          <p:nvPr userDrawn="1"/>
        </p:nvSpPr>
        <p:spPr>
          <a:xfrm>
            <a:off x="1960" y="-2006571"/>
            <a:ext cx="12188080" cy="1895095"/>
          </a:xfrm>
          <a:prstGeom prst="rect">
            <a:avLst/>
          </a:prstGeom>
          <a:solidFill>
            <a:srgbClr val="00517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USER NOTE: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want to copy content in from another deck you will need to change the background layout.  </a:t>
            </a:r>
          </a:p>
          <a:p>
            <a:pPr marL="72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do this:</a:t>
            </a:r>
          </a:p>
          <a:p>
            <a:pPr marL="72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cut and paste your content into the slide deck</a:t>
            </a:r>
          </a:p>
          <a:p>
            <a:pPr marL="72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right-click and hover over the ‘layout’ option on the drop-down menu</a:t>
            </a:r>
          </a:p>
          <a:p>
            <a:pPr marL="72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select one of the track-based backgrounds available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9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5" r:id="rId2"/>
    <p:sldLayoutId id="2147483708" r:id="rId3"/>
    <p:sldLayoutId id="2147483709" r:id="rId4"/>
    <p:sldLayoutId id="2147483714" r:id="rId5"/>
    <p:sldLayoutId id="214748371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">
          <p15:clr>
            <a:srgbClr val="F26B43"/>
          </p15:clr>
        </p15:guide>
        <p15:guide id="2" pos="74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2EA99-CEFC-4765-863A-DCAF1576DD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9EAAAC-928A-40C1-AC39-D34FD1799CA9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3" name="092285C5">
            <a:hlinkClick r:id="" action="ppaction://media"/>
            <a:extLst>
              <a:ext uri="{FF2B5EF4-FFF2-40B4-BE49-F238E27FC236}">
                <a16:creationId xmlns:a16="http://schemas.microsoft.com/office/drawing/2014/main" id="{0FD02C3E-E190-4139-B19D-8B1516F723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9553" y="1088973"/>
            <a:ext cx="10036425" cy="562802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2C5B82-308F-4785-8D3E-7644D31F1E4E}"/>
              </a:ext>
            </a:extLst>
          </p:cNvPr>
          <p:cNvSpPr txBox="1">
            <a:spLocks/>
          </p:cNvSpPr>
          <p:nvPr/>
        </p:nvSpPr>
        <p:spPr bwMode="auto">
          <a:xfrm>
            <a:off x="987959" y="141006"/>
            <a:ext cx="724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Intro to Single Approach to Isolation (video)</a:t>
            </a:r>
          </a:p>
        </p:txBody>
      </p:sp>
    </p:spTree>
    <p:extLst>
      <p:ext uri="{BB962C8B-B14F-4D97-AF65-F5344CB8AC3E}">
        <p14:creationId xmlns:p14="http://schemas.microsoft.com/office/powerpoint/2010/main" val="1245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6667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Network Rail">
      <a:dk1>
        <a:sysClr val="windowText" lastClr="000000"/>
      </a:dk1>
      <a:lt1>
        <a:sysClr val="window" lastClr="FFFFFF"/>
      </a:lt1>
      <a:dk2>
        <a:srgbClr val="005172"/>
      </a:dk2>
      <a:lt2>
        <a:srgbClr val="E7E6E6"/>
      </a:lt2>
      <a:accent1>
        <a:srgbClr val="005172"/>
      </a:accent1>
      <a:accent2>
        <a:srgbClr val="F07E23"/>
      </a:accent2>
      <a:accent3>
        <a:srgbClr val="C3D3E1"/>
      </a:accent3>
      <a:accent4>
        <a:srgbClr val="003C55"/>
      </a:accent4>
      <a:accent5>
        <a:srgbClr val="11BAFF"/>
      </a:accent5>
      <a:accent6>
        <a:srgbClr val="456B8C"/>
      </a:accent6>
      <a:hlink>
        <a:srgbClr val="F07E23"/>
      </a:hlink>
      <a:folHlink>
        <a:srgbClr val="00283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9AB99B49-7C51-4641-A658-12EAB32B26BF}" vid="{743D7A7F-C375-4659-AAD2-46A87105F4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49252DC7531642B064D59214E738D4" ma:contentTypeVersion="13" ma:contentTypeDescription="Create a new document." ma:contentTypeScope="" ma:versionID="d290a6c9faf2a49970fdf9e1e3445c11">
  <xsd:schema xmlns:xsd="http://www.w3.org/2001/XMLSchema" xmlns:xs="http://www.w3.org/2001/XMLSchema" xmlns:p="http://schemas.microsoft.com/office/2006/metadata/properties" xmlns:ns3="cb6380d2-b01f-4e04-9200-9666676ed141" xmlns:ns4="f068c7d5-04e7-4821-88a1-b1f97a388bb7" targetNamespace="http://schemas.microsoft.com/office/2006/metadata/properties" ma:root="true" ma:fieldsID="89ee8b9f423d2eb83b68f3af39ed2a71" ns3:_="" ns4:_="">
    <xsd:import namespace="cb6380d2-b01f-4e04-9200-9666676ed141"/>
    <xsd:import namespace="f068c7d5-04e7-4821-88a1-b1f97a388b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380d2-b01f-4e04-9200-9666676ed1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c7d5-04e7-4821-88a1-b1f97a388b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34B57C-CD08-4D9E-8CDF-59138F185491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cb6380d2-b01f-4e04-9200-9666676ed141"/>
    <ds:schemaRef ds:uri="http://purl.org/dc/elements/1.1/"/>
    <ds:schemaRef ds:uri="http://schemas.openxmlformats.org/package/2006/metadata/core-properties"/>
    <ds:schemaRef ds:uri="f068c7d5-04e7-4821-88a1-b1f97a388bb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2807F9-14A9-4E1C-BC38-6D04E20C0B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78156A-ADC4-4B05-9865-0D5E6E692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6380d2-b01f-4e04-9200-9666676ed141"/>
    <ds:schemaRef ds:uri="f068c7d5-04e7-4821-88a1-b1f97a388b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76633</TotalTime>
  <Words>14</Words>
  <Application>Microsoft Office PowerPoint</Application>
  <PresentationFormat>Widescreen</PresentationFormat>
  <Paragraphs>4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Omidina Vincent</dc:creator>
  <cp:lastModifiedBy>Sian McCann</cp:lastModifiedBy>
  <cp:revision>47</cp:revision>
  <dcterms:created xsi:type="dcterms:W3CDTF">2020-02-17T09:40:26Z</dcterms:created>
  <dcterms:modified xsi:type="dcterms:W3CDTF">2020-11-18T12:22:20Z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577031b-11bc-4db9-b655-7d79027ad570_Enabled">
    <vt:lpwstr>true</vt:lpwstr>
  </property>
  <property fmtid="{D5CDD505-2E9C-101B-9397-08002B2CF9AE}" pid="3" name="MSIP_Label_8577031b-11bc-4db9-b655-7d79027ad570_SetDate">
    <vt:lpwstr>2020-10-15T09:18:30Z</vt:lpwstr>
  </property>
  <property fmtid="{D5CDD505-2E9C-101B-9397-08002B2CF9AE}" pid="4" name="MSIP_Label_8577031b-11bc-4db9-b655-7d79027ad570_Method">
    <vt:lpwstr>Standard</vt:lpwstr>
  </property>
  <property fmtid="{D5CDD505-2E9C-101B-9397-08002B2CF9AE}" pid="5" name="MSIP_Label_8577031b-11bc-4db9-b655-7d79027ad570_Name">
    <vt:lpwstr>8577031b-11bc-4db9-b655-7d79027ad570</vt:lpwstr>
  </property>
  <property fmtid="{D5CDD505-2E9C-101B-9397-08002B2CF9AE}" pid="6" name="MSIP_Label_8577031b-11bc-4db9-b655-7d79027ad570_SiteId">
    <vt:lpwstr>c22cc3e1-5d7f-4f4d-be03-d5a158cc9409</vt:lpwstr>
  </property>
  <property fmtid="{D5CDD505-2E9C-101B-9397-08002B2CF9AE}" pid="7" name="MSIP_Label_8577031b-11bc-4db9-b655-7d79027ad570_ActionId">
    <vt:lpwstr>5ea07a81-d45e-47a5-967b-0da7298f9f22</vt:lpwstr>
  </property>
  <property fmtid="{D5CDD505-2E9C-101B-9397-08002B2CF9AE}" pid="8" name="MSIP_Label_8577031b-11bc-4db9-b655-7d79027ad570_ContentBits">
    <vt:lpwstr>1</vt:lpwstr>
  </property>
  <property fmtid="{D5CDD505-2E9C-101B-9397-08002B2CF9AE}" pid="9" name="ContentTypeId">
    <vt:lpwstr>0x0101002A49252DC7531642B064D59214E738D4</vt:lpwstr>
  </property>
</Properties>
</file>