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2" r:id="rId3"/>
    <p:sldMasterId id="2147483658" r:id="rId4"/>
    <p:sldMasterId id="2147483660" r:id="rId5"/>
    <p:sldMasterId id="2147483661" r:id="rId6"/>
    <p:sldMasterId id="2147483659" r:id="rId7"/>
  </p:sldMasterIdLst>
  <p:notesMasterIdLst>
    <p:notesMasterId r:id="rId31"/>
  </p:notesMasterIdLst>
  <p:handoutMasterIdLst>
    <p:handoutMasterId r:id="rId32"/>
  </p:handoutMasterIdLst>
  <p:sldIdLst>
    <p:sldId id="256" r:id="rId8"/>
    <p:sldId id="259" r:id="rId9"/>
    <p:sldId id="273" r:id="rId10"/>
    <p:sldId id="274" r:id="rId11"/>
    <p:sldId id="276" r:id="rId12"/>
    <p:sldId id="275" r:id="rId13"/>
    <p:sldId id="277" r:id="rId14"/>
    <p:sldId id="272" r:id="rId15"/>
    <p:sldId id="270" r:id="rId16"/>
    <p:sldId id="266" r:id="rId17"/>
    <p:sldId id="269" r:id="rId18"/>
    <p:sldId id="279" r:id="rId19"/>
    <p:sldId id="292" r:id="rId20"/>
    <p:sldId id="271" r:id="rId21"/>
    <p:sldId id="281" r:id="rId22"/>
    <p:sldId id="287" r:id="rId23"/>
    <p:sldId id="288" r:id="rId24"/>
    <p:sldId id="286" r:id="rId25"/>
    <p:sldId id="293" r:id="rId26"/>
    <p:sldId id="285" r:id="rId27"/>
    <p:sldId id="282" r:id="rId28"/>
    <p:sldId id="283" r:id="rId29"/>
    <p:sldId id="291" r:id="rId30"/>
  </p:sldIdLst>
  <p:sldSz cx="9144000" cy="6858000" type="screen4x3"/>
  <p:notesSz cx="6797675" cy="9928225"/>
  <p:defaultTextStyle>
    <a:defPPr>
      <a:defRPr lang="en-GB"/>
    </a:defPPr>
    <a:lvl1pPr algn="l" rtl="0" eaLnBrk="0" fontAlgn="base" hangingPunct="0">
      <a:spcBef>
        <a:spcPct val="0"/>
      </a:spcBef>
      <a:spcAft>
        <a:spcPct val="0"/>
      </a:spcAft>
      <a:defRPr sz="1100" kern="1200">
        <a:solidFill>
          <a:schemeClr val="tx2"/>
        </a:solidFill>
        <a:latin typeface="Arial" charset="0"/>
        <a:ea typeface="+mn-ea"/>
        <a:cs typeface="+mn-cs"/>
      </a:defRPr>
    </a:lvl1pPr>
    <a:lvl2pPr marL="457200" algn="l" rtl="0" eaLnBrk="0" fontAlgn="base" hangingPunct="0">
      <a:spcBef>
        <a:spcPct val="0"/>
      </a:spcBef>
      <a:spcAft>
        <a:spcPct val="0"/>
      </a:spcAft>
      <a:defRPr sz="1100" kern="1200">
        <a:solidFill>
          <a:schemeClr val="tx2"/>
        </a:solidFill>
        <a:latin typeface="Arial" charset="0"/>
        <a:ea typeface="+mn-ea"/>
        <a:cs typeface="+mn-cs"/>
      </a:defRPr>
    </a:lvl2pPr>
    <a:lvl3pPr marL="914400" algn="l" rtl="0" eaLnBrk="0" fontAlgn="base" hangingPunct="0">
      <a:spcBef>
        <a:spcPct val="0"/>
      </a:spcBef>
      <a:spcAft>
        <a:spcPct val="0"/>
      </a:spcAft>
      <a:defRPr sz="1100" kern="1200">
        <a:solidFill>
          <a:schemeClr val="tx2"/>
        </a:solidFill>
        <a:latin typeface="Arial" charset="0"/>
        <a:ea typeface="+mn-ea"/>
        <a:cs typeface="+mn-cs"/>
      </a:defRPr>
    </a:lvl3pPr>
    <a:lvl4pPr marL="1371600" algn="l" rtl="0" eaLnBrk="0" fontAlgn="base" hangingPunct="0">
      <a:spcBef>
        <a:spcPct val="0"/>
      </a:spcBef>
      <a:spcAft>
        <a:spcPct val="0"/>
      </a:spcAft>
      <a:defRPr sz="1100" kern="1200">
        <a:solidFill>
          <a:schemeClr val="tx2"/>
        </a:solidFill>
        <a:latin typeface="Arial" charset="0"/>
        <a:ea typeface="+mn-ea"/>
        <a:cs typeface="+mn-cs"/>
      </a:defRPr>
    </a:lvl4pPr>
    <a:lvl5pPr marL="1828800" algn="l" rtl="0" eaLnBrk="0" fontAlgn="base" hangingPunct="0">
      <a:spcBef>
        <a:spcPct val="0"/>
      </a:spcBef>
      <a:spcAft>
        <a:spcPct val="0"/>
      </a:spcAft>
      <a:defRPr sz="1100" kern="1200">
        <a:solidFill>
          <a:schemeClr val="tx2"/>
        </a:solidFill>
        <a:latin typeface="Arial" charset="0"/>
        <a:ea typeface="+mn-ea"/>
        <a:cs typeface="+mn-cs"/>
      </a:defRPr>
    </a:lvl5pPr>
    <a:lvl6pPr marL="2286000" algn="l" defTabSz="914400" rtl="0" eaLnBrk="1" latinLnBrk="0" hangingPunct="1">
      <a:defRPr sz="1100" kern="1200">
        <a:solidFill>
          <a:schemeClr val="tx2"/>
        </a:solidFill>
        <a:latin typeface="Arial" charset="0"/>
        <a:ea typeface="+mn-ea"/>
        <a:cs typeface="+mn-cs"/>
      </a:defRPr>
    </a:lvl6pPr>
    <a:lvl7pPr marL="2743200" algn="l" defTabSz="914400" rtl="0" eaLnBrk="1" latinLnBrk="0" hangingPunct="1">
      <a:defRPr sz="1100" kern="1200">
        <a:solidFill>
          <a:schemeClr val="tx2"/>
        </a:solidFill>
        <a:latin typeface="Arial" charset="0"/>
        <a:ea typeface="+mn-ea"/>
        <a:cs typeface="+mn-cs"/>
      </a:defRPr>
    </a:lvl7pPr>
    <a:lvl8pPr marL="3200400" algn="l" defTabSz="914400" rtl="0" eaLnBrk="1" latinLnBrk="0" hangingPunct="1">
      <a:defRPr sz="1100" kern="1200">
        <a:solidFill>
          <a:schemeClr val="tx2"/>
        </a:solidFill>
        <a:latin typeface="Arial" charset="0"/>
        <a:ea typeface="+mn-ea"/>
        <a:cs typeface="+mn-cs"/>
      </a:defRPr>
    </a:lvl8pPr>
    <a:lvl9pPr marL="3657600" algn="l" defTabSz="914400" rtl="0" eaLnBrk="1" latinLnBrk="0" hangingPunct="1">
      <a:defRPr sz="1100" kern="1200">
        <a:solidFill>
          <a:schemeClr val="tx2"/>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2" autoAdjust="0"/>
    <p:restoredTop sz="88632" autoAdjust="0"/>
  </p:normalViewPr>
  <p:slideViewPr>
    <p:cSldViewPr>
      <p:cViewPr varScale="1">
        <p:scale>
          <a:sx n="100" d="100"/>
          <a:sy n="100" d="100"/>
        </p:scale>
        <p:origin x="-1536" y="-8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102F8-DC3F-4ABE-B250-0060B703F5D0}"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D3CA79F9-ACCA-4CBD-8B3E-6799F533C7B9}">
      <dgm:prSet phldrT="[Text]" custT="1"/>
      <dgm:spPr/>
      <dgm:t>
        <a:bodyPr/>
        <a:lstStyle/>
        <a:p>
          <a:r>
            <a:rPr lang="en-GB" sz="1400" dirty="0" smtClean="0"/>
            <a:t>Team support</a:t>
          </a:r>
          <a:endParaRPr lang="en-GB" sz="1400" dirty="0"/>
        </a:p>
      </dgm:t>
    </dgm:pt>
    <dgm:pt modelId="{EE5DC0A8-A407-4E23-951C-E5D6D85E4199}" type="parTrans" cxnId="{168EE7D1-9FF2-41EF-AFAE-7F395B3B6DDA}">
      <dgm:prSet/>
      <dgm:spPr/>
      <dgm:t>
        <a:bodyPr/>
        <a:lstStyle/>
        <a:p>
          <a:endParaRPr lang="en-GB"/>
        </a:p>
      </dgm:t>
    </dgm:pt>
    <dgm:pt modelId="{BED19849-EB72-43B4-8E84-C4D0A7407979}" type="sibTrans" cxnId="{168EE7D1-9FF2-41EF-AFAE-7F395B3B6DDA}">
      <dgm:prSet/>
      <dgm:spPr/>
      <dgm:t>
        <a:bodyPr/>
        <a:lstStyle/>
        <a:p>
          <a:endParaRPr lang="en-GB"/>
        </a:p>
      </dgm:t>
    </dgm:pt>
    <dgm:pt modelId="{12FAE0EB-A614-46E6-9603-B89102CE8534}">
      <dgm:prSet phldrT="[Text]" custT="1"/>
      <dgm:spPr/>
      <dgm:t>
        <a:bodyPr/>
        <a:lstStyle/>
        <a:p>
          <a:r>
            <a:rPr lang="en-GB" sz="1400" dirty="0" smtClean="0"/>
            <a:t>Wear our seat belts</a:t>
          </a:r>
          <a:endParaRPr lang="en-GB" sz="1400" dirty="0"/>
        </a:p>
      </dgm:t>
    </dgm:pt>
    <dgm:pt modelId="{3FC7CD93-4DA7-47EB-8DD5-453FB4E90FD9}" type="parTrans" cxnId="{940DE156-0FB9-41C9-B6AB-71EC1AB1BC76}">
      <dgm:prSet/>
      <dgm:spPr/>
      <dgm:t>
        <a:bodyPr/>
        <a:lstStyle/>
        <a:p>
          <a:endParaRPr lang="en-GB"/>
        </a:p>
      </dgm:t>
    </dgm:pt>
    <dgm:pt modelId="{011E14C3-DF0E-4EF5-87B9-A87AA5F3FFEC}" type="sibTrans" cxnId="{940DE156-0FB9-41C9-B6AB-71EC1AB1BC76}">
      <dgm:prSet/>
      <dgm:spPr/>
      <dgm:t>
        <a:bodyPr/>
        <a:lstStyle/>
        <a:p>
          <a:endParaRPr lang="en-GB"/>
        </a:p>
      </dgm:t>
    </dgm:pt>
    <dgm:pt modelId="{ADBA79A8-B746-4D50-BBDA-3DF12869267A}">
      <dgm:prSet phldrT="[Text]" custT="1"/>
      <dgm:spPr/>
      <dgm:t>
        <a:bodyPr/>
        <a:lstStyle/>
        <a:p>
          <a:r>
            <a:rPr lang="en-GB" sz="1400" dirty="0" smtClean="0"/>
            <a:t>Control vehicle speed</a:t>
          </a:r>
          <a:endParaRPr lang="en-GB" sz="1400" dirty="0"/>
        </a:p>
      </dgm:t>
    </dgm:pt>
    <dgm:pt modelId="{E3F37FBC-D22F-4B60-95CA-0E1D94C924D4}" type="parTrans" cxnId="{9DD264A1-4C2D-485B-8703-7EC44B74990D}">
      <dgm:prSet/>
      <dgm:spPr/>
      <dgm:t>
        <a:bodyPr/>
        <a:lstStyle/>
        <a:p>
          <a:endParaRPr lang="en-GB"/>
        </a:p>
      </dgm:t>
    </dgm:pt>
    <dgm:pt modelId="{2B4A01C9-BD86-497A-9BDA-4F4803267684}" type="sibTrans" cxnId="{9DD264A1-4C2D-485B-8703-7EC44B74990D}">
      <dgm:prSet/>
      <dgm:spPr/>
      <dgm:t>
        <a:bodyPr/>
        <a:lstStyle/>
        <a:p>
          <a:endParaRPr lang="en-GB"/>
        </a:p>
      </dgm:t>
    </dgm:pt>
    <dgm:pt modelId="{F8CBBEA4-1DCA-4901-929D-083826B16986}">
      <dgm:prSet phldrT="[Text]" custT="1"/>
      <dgm:spPr/>
      <dgm:t>
        <a:bodyPr/>
        <a:lstStyle/>
        <a:p>
          <a:r>
            <a:rPr lang="en-GB" sz="1400" smtClean="0"/>
            <a:t>Personal responsibility</a:t>
          </a:r>
          <a:endParaRPr lang="en-GB" sz="1400" dirty="0"/>
        </a:p>
      </dgm:t>
    </dgm:pt>
    <dgm:pt modelId="{0DC35560-3F7B-4488-8640-28A58FA31E22}" type="sibTrans" cxnId="{11FA34C6-259B-4FD7-A1F0-A6E2250FD34F}">
      <dgm:prSet/>
      <dgm:spPr/>
      <dgm:t>
        <a:bodyPr/>
        <a:lstStyle/>
        <a:p>
          <a:endParaRPr lang="en-GB"/>
        </a:p>
      </dgm:t>
    </dgm:pt>
    <dgm:pt modelId="{44A9ECDD-ECF5-44E0-9C15-D9A459FB37AA}" type="parTrans" cxnId="{11FA34C6-259B-4FD7-A1F0-A6E2250FD34F}">
      <dgm:prSet/>
      <dgm:spPr/>
      <dgm:t>
        <a:bodyPr/>
        <a:lstStyle/>
        <a:p>
          <a:endParaRPr lang="en-GB"/>
        </a:p>
      </dgm:t>
    </dgm:pt>
    <dgm:pt modelId="{0BDCFE5E-4D49-455B-B059-EFFAFB70C933}">
      <dgm:prSet phldrT="[Text]"/>
      <dgm:spPr>
        <a:blipFill rotWithShape="0">
          <a:blip xmlns:r="http://schemas.openxmlformats.org/officeDocument/2006/relationships" r:embed="rId1"/>
          <a:stretch>
            <a:fillRect/>
          </a:stretch>
        </a:blipFill>
      </dgm:spPr>
      <dgm:t>
        <a:bodyPr/>
        <a:lstStyle/>
        <a:p>
          <a:endParaRPr lang="en-GB" dirty="0">
            <a:solidFill>
              <a:srgbClr val="FF0000"/>
            </a:solidFill>
          </a:endParaRPr>
        </a:p>
      </dgm:t>
    </dgm:pt>
    <dgm:pt modelId="{A28B63FD-4752-439A-8B85-70EAB61DEC8C}" type="sibTrans" cxnId="{03E0F4DA-0E74-4B14-A652-81D437B82EC3}">
      <dgm:prSet/>
      <dgm:spPr/>
      <dgm:t>
        <a:bodyPr/>
        <a:lstStyle/>
        <a:p>
          <a:endParaRPr lang="en-GB"/>
        </a:p>
      </dgm:t>
    </dgm:pt>
    <dgm:pt modelId="{16AA8EA9-6F01-484D-96AC-CC4A0346BA3C}" type="parTrans" cxnId="{03E0F4DA-0E74-4B14-A652-81D437B82EC3}">
      <dgm:prSet/>
      <dgm:spPr/>
      <dgm:t>
        <a:bodyPr/>
        <a:lstStyle/>
        <a:p>
          <a:endParaRPr lang="en-GB"/>
        </a:p>
      </dgm:t>
    </dgm:pt>
    <dgm:pt modelId="{B2144177-EF07-4DBC-9800-3599E46F639F}" type="pres">
      <dgm:prSet presAssocID="{944102F8-DC3F-4ABE-B250-0060B703F5D0}" presName="Name0" presStyleCnt="0">
        <dgm:presLayoutVars>
          <dgm:chMax val="1"/>
          <dgm:dir/>
          <dgm:animLvl val="ctr"/>
          <dgm:resizeHandles val="exact"/>
        </dgm:presLayoutVars>
      </dgm:prSet>
      <dgm:spPr/>
      <dgm:t>
        <a:bodyPr/>
        <a:lstStyle/>
        <a:p>
          <a:endParaRPr lang="en-GB"/>
        </a:p>
      </dgm:t>
    </dgm:pt>
    <dgm:pt modelId="{CB45D19A-E183-49EC-9741-D9861FC5154C}" type="pres">
      <dgm:prSet presAssocID="{0BDCFE5E-4D49-455B-B059-EFFAFB70C933}" presName="centerShape" presStyleLbl="node0" presStyleIdx="0" presStyleCnt="1" custScaleX="80158" custScaleY="91609"/>
      <dgm:spPr/>
      <dgm:t>
        <a:bodyPr/>
        <a:lstStyle/>
        <a:p>
          <a:endParaRPr lang="en-GB"/>
        </a:p>
      </dgm:t>
    </dgm:pt>
    <dgm:pt modelId="{A859C316-3545-421D-8766-C27AFA6F6AFE}" type="pres">
      <dgm:prSet presAssocID="{F8CBBEA4-1DCA-4901-929D-083826B16986}" presName="node" presStyleLbl="node1" presStyleIdx="0" presStyleCnt="4" custScaleX="138457">
        <dgm:presLayoutVars>
          <dgm:bulletEnabled val="1"/>
        </dgm:presLayoutVars>
      </dgm:prSet>
      <dgm:spPr/>
      <dgm:t>
        <a:bodyPr/>
        <a:lstStyle/>
        <a:p>
          <a:endParaRPr lang="en-GB"/>
        </a:p>
      </dgm:t>
    </dgm:pt>
    <dgm:pt modelId="{E7249F1C-28FA-4404-9CAF-3112167AFD45}" type="pres">
      <dgm:prSet presAssocID="{F8CBBEA4-1DCA-4901-929D-083826B16986}" presName="dummy" presStyleCnt="0"/>
      <dgm:spPr/>
      <dgm:t>
        <a:bodyPr/>
        <a:lstStyle/>
        <a:p>
          <a:endParaRPr lang="en-GB"/>
        </a:p>
      </dgm:t>
    </dgm:pt>
    <dgm:pt modelId="{D02A284D-FD3F-4A39-A90A-61F905017D4C}" type="pres">
      <dgm:prSet presAssocID="{0DC35560-3F7B-4488-8640-28A58FA31E22}" presName="sibTrans" presStyleLbl="sibTrans2D1" presStyleIdx="0" presStyleCnt="4"/>
      <dgm:spPr/>
      <dgm:t>
        <a:bodyPr/>
        <a:lstStyle/>
        <a:p>
          <a:endParaRPr lang="en-GB"/>
        </a:p>
      </dgm:t>
    </dgm:pt>
    <dgm:pt modelId="{043C20A7-65C6-4B89-8F12-22D8616A0CF3}" type="pres">
      <dgm:prSet presAssocID="{D3CA79F9-ACCA-4CBD-8B3E-6799F533C7B9}" presName="node" presStyleLbl="node1" presStyleIdx="1" presStyleCnt="4" custScaleX="138457">
        <dgm:presLayoutVars>
          <dgm:bulletEnabled val="1"/>
        </dgm:presLayoutVars>
      </dgm:prSet>
      <dgm:spPr/>
      <dgm:t>
        <a:bodyPr/>
        <a:lstStyle/>
        <a:p>
          <a:endParaRPr lang="en-GB"/>
        </a:p>
      </dgm:t>
    </dgm:pt>
    <dgm:pt modelId="{77B25FAE-66F0-4F38-9E98-79EB2BA225C2}" type="pres">
      <dgm:prSet presAssocID="{D3CA79F9-ACCA-4CBD-8B3E-6799F533C7B9}" presName="dummy" presStyleCnt="0"/>
      <dgm:spPr/>
      <dgm:t>
        <a:bodyPr/>
        <a:lstStyle/>
        <a:p>
          <a:endParaRPr lang="en-GB"/>
        </a:p>
      </dgm:t>
    </dgm:pt>
    <dgm:pt modelId="{EE42EF0F-B8BB-4C16-843F-7FD867E215AB}" type="pres">
      <dgm:prSet presAssocID="{BED19849-EB72-43B4-8E84-C4D0A7407979}" presName="sibTrans" presStyleLbl="sibTrans2D1" presStyleIdx="1" presStyleCnt="4"/>
      <dgm:spPr/>
      <dgm:t>
        <a:bodyPr/>
        <a:lstStyle/>
        <a:p>
          <a:endParaRPr lang="en-GB"/>
        </a:p>
      </dgm:t>
    </dgm:pt>
    <dgm:pt modelId="{FB2B1506-E98B-47BC-9E3B-4455D8D7C8C7}" type="pres">
      <dgm:prSet presAssocID="{12FAE0EB-A614-46E6-9603-B89102CE8534}" presName="node" presStyleLbl="node1" presStyleIdx="2" presStyleCnt="4" custScaleX="138457">
        <dgm:presLayoutVars>
          <dgm:bulletEnabled val="1"/>
        </dgm:presLayoutVars>
      </dgm:prSet>
      <dgm:spPr/>
      <dgm:t>
        <a:bodyPr/>
        <a:lstStyle/>
        <a:p>
          <a:endParaRPr lang="en-GB"/>
        </a:p>
      </dgm:t>
    </dgm:pt>
    <dgm:pt modelId="{52FC0BC6-65F6-4D99-9E29-DDC41035864D}" type="pres">
      <dgm:prSet presAssocID="{12FAE0EB-A614-46E6-9603-B89102CE8534}" presName="dummy" presStyleCnt="0"/>
      <dgm:spPr/>
      <dgm:t>
        <a:bodyPr/>
        <a:lstStyle/>
        <a:p>
          <a:endParaRPr lang="en-GB"/>
        </a:p>
      </dgm:t>
    </dgm:pt>
    <dgm:pt modelId="{5D739E24-CD36-446C-BC50-AF21057D0D33}" type="pres">
      <dgm:prSet presAssocID="{011E14C3-DF0E-4EF5-87B9-A87AA5F3FFEC}" presName="sibTrans" presStyleLbl="sibTrans2D1" presStyleIdx="2" presStyleCnt="4"/>
      <dgm:spPr/>
      <dgm:t>
        <a:bodyPr/>
        <a:lstStyle/>
        <a:p>
          <a:endParaRPr lang="en-GB"/>
        </a:p>
      </dgm:t>
    </dgm:pt>
    <dgm:pt modelId="{150CE407-F6D3-491F-B884-C0D50AC8BE52}" type="pres">
      <dgm:prSet presAssocID="{ADBA79A8-B746-4D50-BBDA-3DF12869267A}" presName="node" presStyleLbl="node1" presStyleIdx="3" presStyleCnt="4" custScaleX="138457">
        <dgm:presLayoutVars>
          <dgm:bulletEnabled val="1"/>
        </dgm:presLayoutVars>
      </dgm:prSet>
      <dgm:spPr/>
      <dgm:t>
        <a:bodyPr/>
        <a:lstStyle/>
        <a:p>
          <a:endParaRPr lang="en-GB"/>
        </a:p>
      </dgm:t>
    </dgm:pt>
    <dgm:pt modelId="{DA7F46CD-ADF2-461E-8EC0-E618F074803F}" type="pres">
      <dgm:prSet presAssocID="{ADBA79A8-B746-4D50-BBDA-3DF12869267A}" presName="dummy" presStyleCnt="0"/>
      <dgm:spPr/>
      <dgm:t>
        <a:bodyPr/>
        <a:lstStyle/>
        <a:p>
          <a:endParaRPr lang="en-GB"/>
        </a:p>
      </dgm:t>
    </dgm:pt>
    <dgm:pt modelId="{2482931C-D09E-4D81-9B16-4184AF470481}" type="pres">
      <dgm:prSet presAssocID="{2B4A01C9-BD86-497A-9BDA-4F4803267684}" presName="sibTrans" presStyleLbl="sibTrans2D1" presStyleIdx="3" presStyleCnt="4"/>
      <dgm:spPr/>
      <dgm:t>
        <a:bodyPr/>
        <a:lstStyle/>
        <a:p>
          <a:endParaRPr lang="en-GB"/>
        </a:p>
      </dgm:t>
    </dgm:pt>
  </dgm:ptLst>
  <dgm:cxnLst>
    <dgm:cxn modelId="{03E0F4DA-0E74-4B14-A652-81D437B82EC3}" srcId="{944102F8-DC3F-4ABE-B250-0060B703F5D0}" destId="{0BDCFE5E-4D49-455B-B059-EFFAFB70C933}" srcOrd="0" destOrd="0" parTransId="{16AA8EA9-6F01-484D-96AC-CC4A0346BA3C}" sibTransId="{A28B63FD-4752-439A-8B85-70EAB61DEC8C}"/>
    <dgm:cxn modelId="{940DE156-0FB9-41C9-B6AB-71EC1AB1BC76}" srcId="{0BDCFE5E-4D49-455B-B059-EFFAFB70C933}" destId="{12FAE0EB-A614-46E6-9603-B89102CE8534}" srcOrd="2" destOrd="0" parTransId="{3FC7CD93-4DA7-47EB-8DD5-453FB4E90FD9}" sibTransId="{011E14C3-DF0E-4EF5-87B9-A87AA5F3FFEC}"/>
    <dgm:cxn modelId="{52F962D1-230C-4CB3-B320-D6BCE4D72529}" type="presOf" srcId="{0BDCFE5E-4D49-455B-B059-EFFAFB70C933}" destId="{CB45D19A-E183-49EC-9741-D9861FC5154C}" srcOrd="0" destOrd="0" presId="urn:microsoft.com/office/officeart/2005/8/layout/radial6"/>
    <dgm:cxn modelId="{168EE7D1-9FF2-41EF-AFAE-7F395B3B6DDA}" srcId="{0BDCFE5E-4D49-455B-B059-EFFAFB70C933}" destId="{D3CA79F9-ACCA-4CBD-8B3E-6799F533C7B9}" srcOrd="1" destOrd="0" parTransId="{EE5DC0A8-A407-4E23-951C-E5D6D85E4199}" sibTransId="{BED19849-EB72-43B4-8E84-C4D0A7407979}"/>
    <dgm:cxn modelId="{11FA34C6-259B-4FD7-A1F0-A6E2250FD34F}" srcId="{0BDCFE5E-4D49-455B-B059-EFFAFB70C933}" destId="{F8CBBEA4-1DCA-4901-929D-083826B16986}" srcOrd="0" destOrd="0" parTransId="{44A9ECDD-ECF5-44E0-9C15-D9A459FB37AA}" sibTransId="{0DC35560-3F7B-4488-8640-28A58FA31E22}"/>
    <dgm:cxn modelId="{9DD264A1-4C2D-485B-8703-7EC44B74990D}" srcId="{0BDCFE5E-4D49-455B-B059-EFFAFB70C933}" destId="{ADBA79A8-B746-4D50-BBDA-3DF12869267A}" srcOrd="3" destOrd="0" parTransId="{E3F37FBC-D22F-4B60-95CA-0E1D94C924D4}" sibTransId="{2B4A01C9-BD86-497A-9BDA-4F4803267684}"/>
    <dgm:cxn modelId="{6BE02CF0-CABA-4D86-A3BA-8947B76FFBD1}" type="presOf" srcId="{944102F8-DC3F-4ABE-B250-0060B703F5D0}" destId="{B2144177-EF07-4DBC-9800-3599E46F639F}" srcOrd="0" destOrd="0" presId="urn:microsoft.com/office/officeart/2005/8/layout/radial6"/>
    <dgm:cxn modelId="{F425BA2E-9201-4FD6-85B4-DD6BF5678C66}" type="presOf" srcId="{2B4A01C9-BD86-497A-9BDA-4F4803267684}" destId="{2482931C-D09E-4D81-9B16-4184AF470481}" srcOrd="0" destOrd="0" presId="urn:microsoft.com/office/officeart/2005/8/layout/radial6"/>
    <dgm:cxn modelId="{857029A1-9E21-4126-8FDD-37A393FF7FE9}" type="presOf" srcId="{BED19849-EB72-43B4-8E84-C4D0A7407979}" destId="{EE42EF0F-B8BB-4C16-843F-7FD867E215AB}" srcOrd="0" destOrd="0" presId="urn:microsoft.com/office/officeart/2005/8/layout/radial6"/>
    <dgm:cxn modelId="{3C684942-37F3-415B-9FD1-DA063E17BE4F}" type="presOf" srcId="{ADBA79A8-B746-4D50-BBDA-3DF12869267A}" destId="{150CE407-F6D3-491F-B884-C0D50AC8BE52}" srcOrd="0" destOrd="0" presId="urn:microsoft.com/office/officeart/2005/8/layout/radial6"/>
    <dgm:cxn modelId="{A7FDDD41-4AF1-4503-BCE8-F3CE8F43C3CB}" type="presOf" srcId="{12FAE0EB-A614-46E6-9603-B89102CE8534}" destId="{FB2B1506-E98B-47BC-9E3B-4455D8D7C8C7}" srcOrd="0" destOrd="0" presId="urn:microsoft.com/office/officeart/2005/8/layout/radial6"/>
    <dgm:cxn modelId="{A2C0384A-E891-4C15-8CA0-44B20E259C66}" type="presOf" srcId="{0DC35560-3F7B-4488-8640-28A58FA31E22}" destId="{D02A284D-FD3F-4A39-A90A-61F905017D4C}" srcOrd="0" destOrd="0" presId="urn:microsoft.com/office/officeart/2005/8/layout/radial6"/>
    <dgm:cxn modelId="{00BA2B9A-8B13-4EFC-8A89-7BF0BDEDA8A3}" type="presOf" srcId="{F8CBBEA4-1DCA-4901-929D-083826B16986}" destId="{A859C316-3545-421D-8766-C27AFA6F6AFE}" srcOrd="0" destOrd="0" presId="urn:microsoft.com/office/officeart/2005/8/layout/radial6"/>
    <dgm:cxn modelId="{4C96E1C5-FF13-4FC3-9105-40C89CFCD39E}" type="presOf" srcId="{D3CA79F9-ACCA-4CBD-8B3E-6799F533C7B9}" destId="{043C20A7-65C6-4B89-8F12-22D8616A0CF3}" srcOrd="0" destOrd="0" presId="urn:microsoft.com/office/officeart/2005/8/layout/radial6"/>
    <dgm:cxn modelId="{390645B5-AE7B-4289-98D3-F316BB580470}" type="presOf" srcId="{011E14C3-DF0E-4EF5-87B9-A87AA5F3FFEC}" destId="{5D739E24-CD36-446C-BC50-AF21057D0D33}" srcOrd="0" destOrd="0" presId="urn:microsoft.com/office/officeart/2005/8/layout/radial6"/>
    <dgm:cxn modelId="{D51382C3-81E1-49BF-811A-54207D353C80}" type="presParOf" srcId="{B2144177-EF07-4DBC-9800-3599E46F639F}" destId="{CB45D19A-E183-49EC-9741-D9861FC5154C}" srcOrd="0" destOrd="0" presId="urn:microsoft.com/office/officeart/2005/8/layout/radial6"/>
    <dgm:cxn modelId="{B6188B51-9B92-4775-BDA2-618644994283}" type="presParOf" srcId="{B2144177-EF07-4DBC-9800-3599E46F639F}" destId="{A859C316-3545-421D-8766-C27AFA6F6AFE}" srcOrd="1" destOrd="0" presId="urn:microsoft.com/office/officeart/2005/8/layout/radial6"/>
    <dgm:cxn modelId="{B5FAA97A-42B2-4844-ACE4-0AA5EC0FC7B2}" type="presParOf" srcId="{B2144177-EF07-4DBC-9800-3599E46F639F}" destId="{E7249F1C-28FA-4404-9CAF-3112167AFD45}" srcOrd="2" destOrd="0" presId="urn:microsoft.com/office/officeart/2005/8/layout/radial6"/>
    <dgm:cxn modelId="{19BAF215-F108-41D6-8357-80B63540F231}" type="presParOf" srcId="{B2144177-EF07-4DBC-9800-3599E46F639F}" destId="{D02A284D-FD3F-4A39-A90A-61F905017D4C}" srcOrd="3" destOrd="0" presId="urn:microsoft.com/office/officeart/2005/8/layout/radial6"/>
    <dgm:cxn modelId="{B9462E35-105B-4760-B35F-D8C9C6AA75D8}" type="presParOf" srcId="{B2144177-EF07-4DBC-9800-3599E46F639F}" destId="{043C20A7-65C6-4B89-8F12-22D8616A0CF3}" srcOrd="4" destOrd="0" presId="urn:microsoft.com/office/officeart/2005/8/layout/radial6"/>
    <dgm:cxn modelId="{78AFBC5F-8915-4B15-8101-E9E3DA517AF9}" type="presParOf" srcId="{B2144177-EF07-4DBC-9800-3599E46F639F}" destId="{77B25FAE-66F0-4F38-9E98-79EB2BA225C2}" srcOrd="5" destOrd="0" presId="urn:microsoft.com/office/officeart/2005/8/layout/radial6"/>
    <dgm:cxn modelId="{17949AFF-AB43-4778-AD09-8A55921EED80}" type="presParOf" srcId="{B2144177-EF07-4DBC-9800-3599E46F639F}" destId="{EE42EF0F-B8BB-4C16-843F-7FD867E215AB}" srcOrd="6" destOrd="0" presId="urn:microsoft.com/office/officeart/2005/8/layout/radial6"/>
    <dgm:cxn modelId="{4CE436C6-C274-4D30-90FE-1AD7B5EF4BA8}" type="presParOf" srcId="{B2144177-EF07-4DBC-9800-3599E46F639F}" destId="{FB2B1506-E98B-47BC-9E3B-4455D8D7C8C7}" srcOrd="7" destOrd="0" presId="urn:microsoft.com/office/officeart/2005/8/layout/radial6"/>
    <dgm:cxn modelId="{ABA566B8-A431-4DF3-B068-57FBEA32917B}" type="presParOf" srcId="{B2144177-EF07-4DBC-9800-3599E46F639F}" destId="{52FC0BC6-65F6-4D99-9E29-DDC41035864D}" srcOrd="8" destOrd="0" presId="urn:microsoft.com/office/officeart/2005/8/layout/radial6"/>
    <dgm:cxn modelId="{21A164A4-60DC-4C13-B2AD-213470E158B5}" type="presParOf" srcId="{B2144177-EF07-4DBC-9800-3599E46F639F}" destId="{5D739E24-CD36-446C-BC50-AF21057D0D33}" srcOrd="9" destOrd="0" presId="urn:microsoft.com/office/officeart/2005/8/layout/radial6"/>
    <dgm:cxn modelId="{843C0108-F7B8-4613-81F2-3105EDA8EB84}" type="presParOf" srcId="{B2144177-EF07-4DBC-9800-3599E46F639F}" destId="{150CE407-F6D3-491F-B884-C0D50AC8BE52}" srcOrd="10" destOrd="0" presId="urn:microsoft.com/office/officeart/2005/8/layout/radial6"/>
    <dgm:cxn modelId="{2BCDD803-56F0-48EA-A3B1-134087CCEABE}" type="presParOf" srcId="{B2144177-EF07-4DBC-9800-3599E46F639F}" destId="{DA7F46CD-ADF2-461E-8EC0-E618F074803F}" srcOrd="11" destOrd="0" presId="urn:microsoft.com/office/officeart/2005/8/layout/radial6"/>
    <dgm:cxn modelId="{1DDAB6C3-5968-4534-8090-2390EEF23612}" type="presParOf" srcId="{B2144177-EF07-4DBC-9800-3599E46F639F}" destId="{2482931C-D09E-4D81-9B16-4184AF47048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24A203-4227-4128-89F9-39915DB7C72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3E625B83-3615-4EC6-8950-B6C21B96F5DC}">
      <dgm:prSet phldrT="[Text]"/>
      <dgm:spPr/>
      <dgm:t>
        <a:bodyPr/>
        <a:lstStyle/>
        <a:p>
          <a:r>
            <a:rPr lang="en-GB" dirty="0" smtClean="0"/>
            <a:t>1</a:t>
          </a:r>
          <a:endParaRPr lang="en-GB" dirty="0"/>
        </a:p>
      </dgm:t>
    </dgm:pt>
    <dgm:pt modelId="{F6A3E74B-FB92-45A5-A909-39689D08DDDB}" type="parTrans" cxnId="{CCA91449-D900-4204-8D68-1444E22202B8}">
      <dgm:prSet/>
      <dgm:spPr/>
      <dgm:t>
        <a:bodyPr/>
        <a:lstStyle/>
        <a:p>
          <a:endParaRPr lang="en-GB"/>
        </a:p>
      </dgm:t>
    </dgm:pt>
    <dgm:pt modelId="{63A2BDCE-1EF1-4DCA-B906-F202226F9988}" type="sibTrans" cxnId="{CCA91449-D900-4204-8D68-1444E22202B8}">
      <dgm:prSet/>
      <dgm:spPr/>
      <dgm:t>
        <a:bodyPr/>
        <a:lstStyle/>
        <a:p>
          <a:endParaRPr lang="en-GB"/>
        </a:p>
      </dgm:t>
    </dgm:pt>
    <dgm:pt modelId="{FE9E7953-5521-42DD-AFF2-72D0C1C1FE4B}">
      <dgm:prSet phldrT="[Text]" custT="1"/>
      <dgm:spPr/>
      <dgm:t>
        <a:bodyPr/>
        <a:lstStyle/>
        <a:p>
          <a:r>
            <a:rPr lang="en-GB" sz="1400" dirty="0" smtClean="0"/>
            <a:t>Discuss unsafe behaviours relating to driving </a:t>
          </a:r>
          <a:endParaRPr lang="en-GB" sz="1400" dirty="0"/>
        </a:p>
      </dgm:t>
    </dgm:pt>
    <dgm:pt modelId="{4DC8C760-FA65-4DAE-A304-6F0EE0FFE450}" type="parTrans" cxnId="{122977EC-C17D-41C9-A25B-164D9C80830A}">
      <dgm:prSet/>
      <dgm:spPr/>
      <dgm:t>
        <a:bodyPr/>
        <a:lstStyle/>
        <a:p>
          <a:endParaRPr lang="en-GB"/>
        </a:p>
      </dgm:t>
    </dgm:pt>
    <dgm:pt modelId="{5D71F2DD-D92B-4A95-A947-1CB52CDC0721}" type="sibTrans" cxnId="{122977EC-C17D-41C9-A25B-164D9C80830A}">
      <dgm:prSet/>
      <dgm:spPr/>
      <dgm:t>
        <a:bodyPr/>
        <a:lstStyle/>
        <a:p>
          <a:endParaRPr lang="en-GB"/>
        </a:p>
      </dgm:t>
    </dgm:pt>
    <dgm:pt modelId="{AD97E147-72D0-4F70-A16C-9AF2DD1EE690}">
      <dgm:prSet phldrT="[Text]"/>
      <dgm:spPr/>
      <dgm:t>
        <a:bodyPr/>
        <a:lstStyle/>
        <a:p>
          <a:r>
            <a:rPr lang="en-GB" dirty="0" smtClean="0"/>
            <a:t>2</a:t>
          </a:r>
          <a:endParaRPr lang="en-GB" dirty="0"/>
        </a:p>
      </dgm:t>
    </dgm:pt>
    <dgm:pt modelId="{96DCC70A-BD38-4DF2-9266-2E44C479BC75}" type="parTrans" cxnId="{B9E72A6B-F1DA-4EC5-928C-2371D37AB2D9}">
      <dgm:prSet/>
      <dgm:spPr/>
      <dgm:t>
        <a:bodyPr/>
        <a:lstStyle/>
        <a:p>
          <a:endParaRPr lang="en-GB"/>
        </a:p>
      </dgm:t>
    </dgm:pt>
    <dgm:pt modelId="{ABDFF864-CE96-4DFF-8FC1-7C7CEB650A27}" type="sibTrans" cxnId="{B9E72A6B-F1DA-4EC5-928C-2371D37AB2D9}">
      <dgm:prSet/>
      <dgm:spPr/>
      <dgm:t>
        <a:bodyPr/>
        <a:lstStyle/>
        <a:p>
          <a:endParaRPr lang="en-GB"/>
        </a:p>
      </dgm:t>
    </dgm:pt>
    <dgm:pt modelId="{8C7EAF6E-DB2D-44A1-88ED-659CAD75F06C}">
      <dgm:prSet phldrT="[Text]" custT="1"/>
      <dgm:spPr/>
      <dgm:t>
        <a:bodyPr/>
        <a:lstStyle/>
        <a:p>
          <a:r>
            <a:rPr lang="en-GB" sz="1400" dirty="0" smtClean="0"/>
            <a:t>Talk about personal responsibility</a:t>
          </a:r>
          <a:endParaRPr lang="en-GB" sz="1400" dirty="0"/>
        </a:p>
      </dgm:t>
    </dgm:pt>
    <dgm:pt modelId="{FE5F260E-7872-4273-B08B-F6E1E336DDBF}" type="parTrans" cxnId="{2D86F59D-2595-4184-9A4F-270498E37B2D}">
      <dgm:prSet/>
      <dgm:spPr/>
      <dgm:t>
        <a:bodyPr/>
        <a:lstStyle/>
        <a:p>
          <a:endParaRPr lang="en-GB"/>
        </a:p>
      </dgm:t>
    </dgm:pt>
    <dgm:pt modelId="{D551E2B7-C665-4039-8F92-3C625CA685D2}" type="sibTrans" cxnId="{2D86F59D-2595-4184-9A4F-270498E37B2D}">
      <dgm:prSet/>
      <dgm:spPr/>
      <dgm:t>
        <a:bodyPr/>
        <a:lstStyle/>
        <a:p>
          <a:endParaRPr lang="en-GB"/>
        </a:p>
      </dgm:t>
    </dgm:pt>
    <dgm:pt modelId="{C3C6B7C2-B324-458E-92F0-B99BF34C9165}">
      <dgm:prSet phldrT="[Text]"/>
      <dgm:spPr/>
      <dgm:t>
        <a:bodyPr/>
        <a:lstStyle/>
        <a:p>
          <a:r>
            <a:rPr lang="en-GB" dirty="0" smtClean="0"/>
            <a:t>3</a:t>
          </a:r>
          <a:endParaRPr lang="en-GB" dirty="0"/>
        </a:p>
      </dgm:t>
    </dgm:pt>
    <dgm:pt modelId="{111AD5F8-EDCF-459E-803E-12E118CA6E5B}" type="parTrans" cxnId="{38A42C66-FC7E-4B3B-BE22-7F7EC5E695D3}">
      <dgm:prSet/>
      <dgm:spPr/>
      <dgm:t>
        <a:bodyPr/>
        <a:lstStyle/>
        <a:p>
          <a:endParaRPr lang="en-GB"/>
        </a:p>
      </dgm:t>
    </dgm:pt>
    <dgm:pt modelId="{DB14E4BC-971F-4EAB-AD55-E47280A10502}" type="sibTrans" cxnId="{38A42C66-FC7E-4B3B-BE22-7F7EC5E695D3}">
      <dgm:prSet/>
      <dgm:spPr/>
      <dgm:t>
        <a:bodyPr/>
        <a:lstStyle/>
        <a:p>
          <a:endParaRPr lang="en-GB"/>
        </a:p>
      </dgm:t>
    </dgm:pt>
    <dgm:pt modelId="{9BA9B458-00B5-4CDA-A63E-F1FC294CFE0A}">
      <dgm:prSet phldrT="[Text]" custT="1"/>
      <dgm:spPr/>
      <dgm:t>
        <a:bodyPr/>
        <a:lstStyle/>
        <a:p>
          <a:r>
            <a:rPr lang="en-GB" sz="1100" dirty="0" smtClean="0"/>
            <a:t> </a:t>
          </a:r>
          <a:r>
            <a:rPr lang="en-GB" sz="1400" dirty="0" smtClean="0"/>
            <a:t>Positive actions we can take</a:t>
          </a:r>
          <a:endParaRPr lang="en-GB" sz="1400" dirty="0"/>
        </a:p>
      </dgm:t>
    </dgm:pt>
    <dgm:pt modelId="{7318EDBF-AD05-48AB-8098-DBB613B2512C}" type="parTrans" cxnId="{189E71F3-3C97-4EFE-98ED-899A9B143A1B}">
      <dgm:prSet/>
      <dgm:spPr/>
      <dgm:t>
        <a:bodyPr/>
        <a:lstStyle/>
        <a:p>
          <a:endParaRPr lang="en-GB"/>
        </a:p>
      </dgm:t>
    </dgm:pt>
    <dgm:pt modelId="{154322A2-BDA0-46C2-8810-CB902C752C78}" type="sibTrans" cxnId="{189E71F3-3C97-4EFE-98ED-899A9B143A1B}">
      <dgm:prSet/>
      <dgm:spPr/>
      <dgm:t>
        <a:bodyPr/>
        <a:lstStyle/>
        <a:p>
          <a:endParaRPr lang="en-GB"/>
        </a:p>
      </dgm:t>
    </dgm:pt>
    <dgm:pt modelId="{BCA224C3-F998-4D5D-8776-26C68155F6C2}">
      <dgm:prSet custT="1"/>
      <dgm:spPr/>
      <dgm:t>
        <a:bodyPr/>
        <a:lstStyle/>
        <a:p>
          <a:r>
            <a:rPr lang="en-GB" sz="1400" dirty="0" smtClean="0"/>
            <a:t>Not wearing seat belts</a:t>
          </a:r>
        </a:p>
      </dgm:t>
    </dgm:pt>
    <dgm:pt modelId="{AC1CAE92-A23F-47D5-B243-5453C9E36670}" type="parTrans" cxnId="{4205ACE3-7869-43D6-96B5-A6137EC9A5F5}">
      <dgm:prSet/>
      <dgm:spPr/>
      <dgm:t>
        <a:bodyPr/>
        <a:lstStyle/>
        <a:p>
          <a:endParaRPr lang="en-GB"/>
        </a:p>
      </dgm:t>
    </dgm:pt>
    <dgm:pt modelId="{A280DFD4-6ED8-4BA5-92BE-77FBDA6FEE30}" type="sibTrans" cxnId="{4205ACE3-7869-43D6-96B5-A6137EC9A5F5}">
      <dgm:prSet/>
      <dgm:spPr/>
      <dgm:t>
        <a:bodyPr/>
        <a:lstStyle/>
        <a:p>
          <a:endParaRPr lang="en-GB"/>
        </a:p>
      </dgm:t>
    </dgm:pt>
    <dgm:pt modelId="{8392E612-69B4-4755-BC28-69317B27354E}">
      <dgm:prSet custT="1"/>
      <dgm:spPr/>
      <dgm:t>
        <a:bodyPr/>
        <a:lstStyle/>
        <a:p>
          <a:r>
            <a:rPr lang="en-GB" sz="1400" dirty="0" smtClean="0"/>
            <a:t>Speeding</a:t>
          </a:r>
        </a:p>
      </dgm:t>
    </dgm:pt>
    <dgm:pt modelId="{09C378A5-1E79-45F6-A362-414F323CD028}" type="parTrans" cxnId="{25AAD668-5235-4EF1-8995-F54ED63C11F8}">
      <dgm:prSet/>
      <dgm:spPr/>
      <dgm:t>
        <a:bodyPr/>
        <a:lstStyle/>
        <a:p>
          <a:endParaRPr lang="en-GB"/>
        </a:p>
      </dgm:t>
    </dgm:pt>
    <dgm:pt modelId="{75272094-C8EF-4C55-820B-81001A7C5380}" type="sibTrans" cxnId="{25AAD668-5235-4EF1-8995-F54ED63C11F8}">
      <dgm:prSet/>
      <dgm:spPr/>
      <dgm:t>
        <a:bodyPr/>
        <a:lstStyle/>
        <a:p>
          <a:endParaRPr lang="en-GB"/>
        </a:p>
      </dgm:t>
    </dgm:pt>
    <dgm:pt modelId="{B0E74432-F4EF-4CA3-BEE1-9832607A99C5}">
      <dgm:prSet custT="1"/>
      <dgm:spPr/>
      <dgm:t>
        <a:bodyPr/>
        <a:lstStyle/>
        <a:p>
          <a:r>
            <a:rPr lang="en-GB" sz="1400" dirty="0" smtClean="0"/>
            <a:t>Driving Tired</a:t>
          </a:r>
          <a:endParaRPr lang="en-GB" sz="1400" dirty="0"/>
        </a:p>
      </dgm:t>
    </dgm:pt>
    <dgm:pt modelId="{9E8E6688-1992-4095-A000-75C5B7BA4636}" type="parTrans" cxnId="{DBC9A62A-9E71-4A25-AFDB-8799A7D3DEF7}">
      <dgm:prSet/>
      <dgm:spPr/>
      <dgm:t>
        <a:bodyPr/>
        <a:lstStyle/>
        <a:p>
          <a:endParaRPr lang="en-GB"/>
        </a:p>
      </dgm:t>
    </dgm:pt>
    <dgm:pt modelId="{FD04D7FC-5D68-4B06-A27B-CACA1B2BD88B}" type="sibTrans" cxnId="{DBC9A62A-9E71-4A25-AFDB-8799A7D3DEF7}">
      <dgm:prSet/>
      <dgm:spPr/>
      <dgm:t>
        <a:bodyPr/>
        <a:lstStyle/>
        <a:p>
          <a:endParaRPr lang="en-GB"/>
        </a:p>
      </dgm:t>
    </dgm:pt>
    <dgm:pt modelId="{B746C662-61DA-45E8-BBEB-FEA022B49569}">
      <dgm:prSet custT="1"/>
      <dgm:spPr/>
      <dgm:t>
        <a:bodyPr/>
        <a:lstStyle/>
        <a:p>
          <a:r>
            <a:rPr lang="en-GB" sz="1400" dirty="0" smtClean="0"/>
            <a:t>Why do we choose to break the rules?</a:t>
          </a:r>
          <a:endParaRPr lang="en-GB" sz="1400" dirty="0"/>
        </a:p>
      </dgm:t>
    </dgm:pt>
    <dgm:pt modelId="{A371E845-654E-4331-80E5-6AFBC73316EC}" type="parTrans" cxnId="{B73E1400-42FE-461D-83D7-7DDEACA5F4B6}">
      <dgm:prSet/>
      <dgm:spPr/>
      <dgm:t>
        <a:bodyPr/>
        <a:lstStyle/>
        <a:p>
          <a:endParaRPr lang="en-GB"/>
        </a:p>
      </dgm:t>
    </dgm:pt>
    <dgm:pt modelId="{3816DF05-4609-4696-BBCA-B6A68634D060}" type="sibTrans" cxnId="{B73E1400-42FE-461D-83D7-7DDEACA5F4B6}">
      <dgm:prSet/>
      <dgm:spPr/>
      <dgm:t>
        <a:bodyPr/>
        <a:lstStyle/>
        <a:p>
          <a:endParaRPr lang="en-GB"/>
        </a:p>
      </dgm:t>
    </dgm:pt>
    <dgm:pt modelId="{7176DFF4-72DB-400A-85A9-B9D43EAC6A33}">
      <dgm:prSet custT="1"/>
      <dgm:spPr/>
      <dgm:t>
        <a:bodyPr/>
        <a:lstStyle/>
        <a:p>
          <a:r>
            <a:rPr lang="en-GB" sz="1400" dirty="0" smtClean="0"/>
            <a:t>Report</a:t>
          </a:r>
        </a:p>
      </dgm:t>
    </dgm:pt>
    <dgm:pt modelId="{CBD7650E-183E-4A01-AEEE-AA17463E39ED}" type="parTrans" cxnId="{AD894273-221A-4B31-8D4D-7ACE96BC2DB4}">
      <dgm:prSet/>
      <dgm:spPr/>
      <dgm:t>
        <a:bodyPr/>
        <a:lstStyle/>
        <a:p>
          <a:endParaRPr lang="en-GB"/>
        </a:p>
      </dgm:t>
    </dgm:pt>
    <dgm:pt modelId="{37AB1E5B-B437-4F0E-A304-A4AC07B571B0}" type="sibTrans" cxnId="{AD894273-221A-4B31-8D4D-7ACE96BC2DB4}">
      <dgm:prSet/>
      <dgm:spPr/>
      <dgm:t>
        <a:bodyPr/>
        <a:lstStyle/>
        <a:p>
          <a:endParaRPr lang="en-GB"/>
        </a:p>
      </dgm:t>
    </dgm:pt>
    <dgm:pt modelId="{47CB6229-AF26-4F75-84F9-4B39558F4A43}">
      <dgm:prSet custT="1"/>
      <dgm:spPr/>
      <dgm:t>
        <a:bodyPr/>
        <a:lstStyle/>
        <a:p>
          <a:r>
            <a:rPr lang="en-GB" sz="1400" dirty="0" smtClean="0"/>
            <a:t>Seek assistance</a:t>
          </a:r>
          <a:endParaRPr lang="en-GB" sz="1400" dirty="0"/>
        </a:p>
      </dgm:t>
    </dgm:pt>
    <dgm:pt modelId="{8AC66AD8-2F9F-4E77-BF5A-290FFB86DE26}" type="parTrans" cxnId="{1CB1B5EF-EFAE-4D91-8C20-F6560A84510B}">
      <dgm:prSet/>
      <dgm:spPr/>
      <dgm:t>
        <a:bodyPr/>
        <a:lstStyle/>
        <a:p>
          <a:endParaRPr lang="en-GB"/>
        </a:p>
      </dgm:t>
    </dgm:pt>
    <dgm:pt modelId="{448D7E2A-DC87-4871-A78C-66C5C5508FF0}" type="sibTrans" cxnId="{1CB1B5EF-EFAE-4D91-8C20-F6560A84510B}">
      <dgm:prSet/>
      <dgm:spPr/>
      <dgm:t>
        <a:bodyPr/>
        <a:lstStyle/>
        <a:p>
          <a:endParaRPr lang="en-GB"/>
        </a:p>
      </dgm:t>
    </dgm:pt>
    <dgm:pt modelId="{D51A082A-8757-41D6-95F9-A9F5BE08A3B4}">
      <dgm:prSet/>
      <dgm:spPr/>
      <dgm:t>
        <a:bodyPr/>
        <a:lstStyle/>
        <a:p>
          <a:r>
            <a:rPr lang="en-GB" dirty="0" smtClean="0"/>
            <a:t>4</a:t>
          </a:r>
          <a:endParaRPr lang="en-GB" dirty="0"/>
        </a:p>
      </dgm:t>
    </dgm:pt>
    <dgm:pt modelId="{0857F0DA-4E20-4ED2-83B4-A00780502FA4}" type="parTrans" cxnId="{9C0D7FF4-B175-427F-9A86-07E3F58CC76F}">
      <dgm:prSet/>
      <dgm:spPr/>
      <dgm:t>
        <a:bodyPr/>
        <a:lstStyle/>
        <a:p>
          <a:endParaRPr lang="en-GB"/>
        </a:p>
      </dgm:t>
    </dgm:pt>
    <dgm:pt modelId="{2A6659F8-8A4D-4A13-B5B6-CDDADBE468CC}" type="sibTrans" cxnId="{9C0D7FF4-B175-427F-9A86-07E3F58CC76F}">
      <dgm:prSet/>
      <dgm:spPr/>
      <dgm:t>
        <a:bodyPr/>
        <a:lstStyle/>
        <a:p>
          <a:endParaRPr lang="en-GB"/>
        </a:p>
      </dgm:t>
    </dgm:pt>
    <dgm:pt modelId="{7132982B-A24E-42B7-89C5-FF23DCCEEB3E}">
      <dgm:prSet/>
      <dgm:spPr/>
      <dgm:t>
        <a:bodyPr/>
        <a:lstStyle/>
        <a:p>
          <a:r>
            <a:rPr lang="en-GB" dirty="0" smtClean="0"/>
            <a:t>5</a:t>
          </a:r>
          <a:endParaRPr lang="en-GB" dirty="0"/>
        </a:p>
      </dgm:t>
    </dgm:pt>
    <dgm:pt modelId="{626ACBE1-8A6C-4D13-9D2E-418B3CA4AF4E}" type="parTrans" cxnId="{4200FD07-0237-4E27-A1C5-11E995106D38}">
      <dgm:prSet/>
      <dgm:spPr/>
      <dgm:t>
        <a:bodyPr/>
        <a:lstStyle/>
        <a:p>
          <a:endParaRPr lang="en-GB"/>
        </a:p>
      </dgm:t>
    </dgm:pt>
    <dgm:pt modelId="{97CEB72E-CB9E-41B6-B622-55737FEC85F8}" type="sibTrans" cxnId="{4200FD07-0237-4E27-A1C5-11E995106D38}">
      <dgm:prSet/>
      <dgm:spPr/>
      <dgm:t>
        <a:bodyPr/>
        <a:lstStyle/>
        <a:p>
          <a:endParaRPr lang="en-GB"/>
        </a:p>
      </dgm:t>
    </dgm:pt>
    <dgm:pt modelId="{A18C4C77-0A82-44AF-A62B-D01F9E998106}">
      <dgm:prSet custT="1"/>
      <dgm:spPr/>
      <dgm:t>
        <a:bodyPr/>
        <a:lstStyle/>
        <a:p>
          <a:r>
            <a:rPr lang="en-GB" sz="1400" dirty="0" smtClean="0"/>
            <a:t>How do we feel about challenging? </a:t>
          </a:r>
          <a:endParaRPr lang="en-GB" sz="1400" dirty="0"/>
        </a:p>
      </dgm:t>
    </dgm:pt>
    <dgm:pt modelId="{0D3AAF4F-8FB7-407E-8F84-302CE6716914}" type="parTrans" cxnId="{4E4BE29F-FA02-4BB7-8B25-58C8A773E37B}">
      <dgm:prSet/>
      <dgm:spPr/>
      <dgm:t>
        <a:bodyPr/>
        <a:lstStyle/>
        <a:p>
          <a:endParaRPr lang="en-GB"/>
        </a:p>
      </dgm:t>
    </dgm:pt>
    <dgm:pt modelId="{2A169469-3B62-4137-962C-A76FE6396C6D}" type="sibTrans" cxnId="{4E4BE29F-FA02-4BB7-8B25-58C8A773E37B}">
      <dgm:prSet/>
      <dgm:spPr/>
      <dgm:t>
        <a:bodyPr/>
        <a:lstStyle/>
        <a:p>
          <a:endParaRPr lang="en-GB"/>
        </a:p>
      </dgm:t>
    </dgm:pt>
    <dgm:pt modelId="{ECCB61FE-3259-4C17-8F29-77DEFE919E84}">
      <dgm:prSet custT="1"/>
      <dgm:spPr/>
      <dgm:t>
        <a:bodyPr/>
        <a:lstStyle/>
        <a:p>
          <a:r>
            <a:rPr lang="en-GB" sz="1400" dirty="0" smtClean="0"/>
            <a:t>Do we own safety or leave it to someone else? </a:t>
          </a:r>
        </a:p>
      </dgm:t>
    </dgm:pt>
    <dgm:pt modelId="{82C051AC-4683-4E17-A1E9-794346A3A994}" type="parTrans" cxnId="{1814B3FD-75F7-44AF-8321-BC3AA4968EA2}">
      <dgm:prSet/>
      <dgm:spPr/>
      <dgm:t>
        <a:bodyPr/>
        <a:lstStyle/>
        <a:p>
          <a:endParaRPr lang="en-GB"/>
        </a:p>
      </dgm:t>
    </dgm:pt>
    <dgm:pt modelId="{A0FF4447-AFCE-4560-8A9E-D33D18D541CA}" type="sibTrans" cxnId="{1814B3FD-75F7-44AF-8321-BC3AA4968EA2}">
      <dgm:prSet/>
      <dgm:spPr/>
      <dgm:t>
        <a:bodyPr/>
        <a:lstStyle/>
        <a:p>
          <a:endParaRPr lang="en-GB"/>
        </a:p>
      </dgm:t>
    </dgm:pt>
    <dgm:pt modelId="{4FDD9959-6BD9-44B3-AE90-FE387E2D3099}">
      <dgm:prSet custT="1"/>
      <dgm:spPr/>
      <dgm:t>
        <a:bodyPr/>
        <a:lstStyle/>
        <a:p>
          <a:r>
            <a:rPr lang="en-GB" sz="1400" dirty="0" smtClean="0"/>
            <a:t>How can we encourage challenge?</a:t>
          </a:r>
          <a:endParaRPr lang="en-GB" sz="1400" dirty="0"/>
        </a:p>
      </dgm:t>
    </dgm:pt>
    <dgm:pt modelId="{2D17DF24-15FD-4823-B6A2-0B300C4404E8}" type="parTrans" cxnId="{3F3990D2-693F-427E-B94B-6CEB7EC9ED5F}">
      <dgm:prSet/>
      <dgm:spPr/>
      <dgm:t>
        <a:bodyPr/>
        <a:lstStyle/>
        <a:p>
          <a:endParaRPr lang="en-GB"/>
        </a:p>
      </dgm:t>
    </dgm:pt>
    <dgm:pt modelId="{A89EC1F6-1FB2-45CF-B3FB-314055BBDEB2}" type="sibTrans" cxnId="{3F3990D2-693F-427E-B94B-6CEB7EC9ED5F}">
      <dgm:prSet/>
      <dgm:spPr/>
      <dgm:t>
        <a:bodyPr/>
        <a:lstStyle/>
        <a:p>
          <a:endParaRPr lang="en-GB"/>
        </a:p>
      </dgm:t>
    </dgm:pt>
    <dgm:pt modelId="{AAA3B943-921C-4C63-B756-E29A6CBCD372}">
      <dgm:prSet custT="1"/>
      <dgm:spPr/>
      <dgm:t>
        <a:bodyPr/>
        <a:lstStyle/>
        <a:p>
          <a:r>
            <a:rPr lang="en-GB" sz="1400" dirty="0" smtClean="0"/>
            <a:t>Do we all  commit to challenge unsafe behaviours?</a:t>
          </a:r>
        </a:p>
      </dgm:t>
    </dgm:pt>
    <dgm:pt modelId="{90AA842F-B0F8-47FF-BDD6-3D60B2644649}" type="parTrans" cxnId="{1394D20D-DA21-4B22-8C8B-4DBFA8D6B079}">
      <dgm:prSet/>
      <dgm:spPr/>
      <dgm:t>
        <a:bodyPr/>
        <a:lstStyle/>
        <a:p>
          <a:endParaRPr lang="en-GB"/>
        </a:p>
      </dgm:t>
    </dgm:pt>
    <dgm:pt modelId="{D6A18B39-A70D-411A-AADD-EA6AA56F08C4}" type="sibTrans" cxnId="{1394D20D-DA21-4B22-8C8B-4DBFA8D6B079}">
      <dgm:prSet/>
      <dgm:spPr/>
      <dgm:t>
        <a:bodyPr/>
        <a:lstStyle/>
        <a:p>
          <a:endParaRPr lang="en-GB"/>
        </a:p>
      </dgm:t>
    </dgm:pt>
    <dgm:pt modelId="{66DCF8A6-D0FD-4DF2-9812-F4C638AEE468}">
      <dgm:prSet phldrT="[Text]" custT="1"/>
      <dgm:spPr/>
      <dgm:t>
        <a:bodyPr/>
        <a:lstStyle/>
        <a:p>
          <a:r>
            <a:rPr lang="en-GB" sz="1400" dirty="0" smtClean="0"/>
            <a:t>How our actions affect others</a:t>
          </a:r>
          <a:endParaRPr lang="en-GB" sz="1400" dirty="0"/>
        </a:p>
      </dgm:t>
    </dgm:pt>
    <dgm:pt modelId="{0114B18A-778D-47B5-A79C-AF327919DD6E}" type="parTrans" cxnId="{04F242D0-D085-470E-BB8C-EA1267118FC2}">
      <dgm:prSet/>
      <dgm:spPr/>
      <dgm:t>
        <a:bodyPr/>
        <a:lstStyle/>
        <a:p>
          <a:endParaRPr lang="en-GB"/>
        </a:p>
      </dgm:t>
    </dgm:pt>
    <dgm:pt modelId="{E4202A84-F183-43A0-AC76-9E190912827F}" type="sibTrans" cxnId="{04F242D0-D085-470E-BB8C-EA1267118FC2}">
      <dgm:prSet/>
      <dgm:spPr/>
      <dgm:t>
        <a:bodyPr/>
        <a:lstStyle/>
        <a:p>
          <a:endParaRPr lang="en-GB"/>
        </a:p>
      </dgm:t>
    </dgm:pt>
    <dgm:pt modelId="{DD01A4D1-DBB7-4F9F-A7EF-C9E3C5B444C7}">
      <dgm:prSet phldrT="[Text]" custT="1"/>
      <dgm:spPr/>
      <dgm:t>
        <a:bodyPr/>
        <a:lstStyle/>
        <a:p>
          <a:r>
            <a:rPr lang="en-GB" sz="1400" dirty="0" smtClean="0"/>
            <a:t>Challenge</a:t>
          </a:r>
          <a:endParaRPr lang="en-GB" sz="1400" dirty="0"/>
        </a:p>
      </dgm:t>
    </dgm:pt>
    <dgm:pt modelId="{C92D6D3A-76E3-4866-BE09-70DED4DF07EE}" type="parTrans" cxnId="{252E25D7-CB1B-481B-A60F-BC8126833956}">
      <dgm:prSet/>
      <dgm:spPr/>
      <dgm:t>
        <a:bodyPr/>
        <a:lstStyle/>
        <a:p>
          <a:endParaRPr lang="en-GB"/>
        </a:p>
      </dgm:t>
    </dgm:pt>
    <dgm:pt modelId="{DD7F66BF-4E6B-4C79-96D4-90F37F3CFC71}" type="sibTrans" cxnId="{252E25D7-CB1B-481B-A60F-BC8126833956}">
      <dgm:prSet/>
      <dgm:spPr/>
      <dgm:t>
        <a:bodyPr/>
        <a:lstStyle/>
        <a:p>
          <a:endParaRPr lang="en-GB"/>
        </a:p>
      </dgm:t>
    </dgm:pt>
    <dgm:pt modelId="{8588CE83-DB52-4F6F-96E1-A750601101F8}" type="pres">
      <dgm:prSet presAssocID="{7924A203-4227-4128-89F9-39915DB7C72B}" presName="linearFlow" presStyleCnt="0">
        <dgm:presLayoutVars>
          <dgm:dir/>
          <dgm:animLvl val="lvl"/>
          <dgm:resizeHandles val="exact"/>
        </dgm:presLayoutVars>
      </dgm:prSet>
      <dgm:spPr/>
      <dgm:t>
        <a:bodyPr/>
        <a:lstStyle/>
        <a:p>
          <a:endParaRPr lang="en-GB"/>
        </a:p>
      </dgm:t>
    </dgm:pt>
    <dgm:pt modelId="{D699C0B6-EC59-44EC-B8FF-B6B0C70EF28A}" type="pres">
      <dgm:prSet presAssocID="{3E625B83-3615-4EC6-8950-B6C21B96F5DC}" presName="composite" presStyleCnt="0"/>
      <dgm:spPr/>
    </dgm:pt>
    <dgm:pt modelId="{A0DE1B02-EEA8-4591-9015-3D2F84B08E50}" type="pres">
      <dgm:prSet presAssocID="{3E625B83-3615-4EC6-8950-B6C21B96F5DC}" presName="parentText" presStyleLbl="alignNode1" presStyleIdx="0" presStyleCnt="5">
        <dgm:presLayoutVars>
          <dgm:chMax val="1"/>
          <dgm:bulletEnabled val="1"/>
        </dgm:presLayoutVars>
      </dgm:prSet>
      <dgm:spPr/>
      <dgm:t>
        <a:bodyPr/>
        <a:lstStyle/>
        <a:p>
          <a:endParaRPr lang="en-GB"/>
        </a:p>
      </dgm:t>
    </dgm:pt>
    <dgm:pt modelId="{9627DEAF-C89A-4E4C-9F8A-234701803353}" type="pres">
      <dgm:prSet presAssocID="{3E625B83-3615-4EC6-8950-B6C21B96F5DC}" presName="descendantText" presStyleLbl="alignAcc1" presStyleIdx="0" presStyleCnt="5" custScaleY="104563">
        <dgm:presLayoutVars>
          <dgm:bulletEnabled val="1"/>
        </dgm:presLayoutVars>
      </dgm:prSet>
      <dgm:spPr/>
      <dgm:t>
        <a:bodyPr/>
        <a:lstStyle/>
        <a:p>
          <a:endParaRPr lang="en-GB"/>
        </a:p>
      </dgm:t>
    </dgm:pt>
    <dgm:pt modelId="{BFB695ED-958D-40F3-8303-C7B61F3092E2}" type="pres">
      <dgm:prSet presAssocID="{63A2BDCE-1EF1-4DCA-B906-F202226F9988}" presName="sp" presStyleCnt="0"/>
      <dgm:spPr/>
    </dgm:pt>
    <dgm:pt modelId="{D7287650-A23E-45CC-AB72-A8602AF5E996}" type="pres">
      <dgm:prSet presAssocID="{AD97E147-72D0-4F70-A16C-9AF2DD1EE690}" presName="composite" presStyleCnt="0"/>
      <dgm:spPr/>
    </dgm:pt>
    <dgm:pt modelId="{32F80799-4B33-4714-A15B-F44E885E0445}" type="pres">
      <dgm:prSet presAssocID="{AD97E147-72D0-4F70-A16C-9AF2DD1EE690}" presName="parentText" presStyleLbl="alignNode1" presStyleIdx="1" presStyleCnt="5">
        <dgm:presLayoutVars>
          <dgm:chMax val="1"/>
          <dgm:bulletEnabled val="1"/>
        </dgm:presLayoutVars>
      </dgm:prSet>
      <dgm:spPr/>
      <dgm:t>
        <a:bodyPr/>
        <a:lstStyle/>
        <a:p>
          <a:endParaRPr lang="en-GB"/>
        </a:p>
      </dgm:t>
    </dgm:pt>
    <dgm:pt modelId="{99D83839-A296-4B31-93CE-965B0658586E}" type="pres">
      <dgm:prSet presAssocID="{AD97E147-72D0-4F70-A16C-9AF2DD1EE690}" presName="descendantText" presStyleLbl="alignAcc1" presStyleIdx="1" presStyleCnt="5">
        <dgm:presLayoutVars>
          <dgm:bulletEnabled val="1"/>
        </dgm:presLayoutVars>
      </dgm:prSet>
      <dgm:spPr/>
      <dgm:t>
        <a:bodyPr/>
        <a:lstStyle/>
        <a:p>
          <a:endParaRPr lang="en-GB"/>
        </a:p>
      </dgm:t>
    </dgm:pt>
    <dgm:pt modelId="{C024923A-C40A-4C0C-A186-11F68A58CBC2}" type="pres">
      <dgm:prSet presAssocID="{ABDFF864-CE96-4DFF-8FC1-7C7CEB650A27}" presName="sp" presStyleCnt="0"/>
      <dgm:spPr/>
    </dgm:pt>
    <dgm:pt modelId="{316FAD96-D360-42E0-A9B8-A2E3D2672828}" type="pres">
      <dgm:prSet presAssocID="{C3C6B7C2-B324-458E-92F0-B99BF34C9165}" presName="composite" presStyleCnt="0"/>
      <dgm:spPr/>
    </dgm:pt>
    <dgm:pt modelId="{F5A32620-2F32-40ED-9A61-8DB6B86008DC}" type="pres">
      <dgm:prSet presAssocID="{C3C6B7C2-B324-458E-92F0-B99BF34C9165}" presName="parentText" presStyleLbl="alignNode1" presStyleIdx="2" presStyleCnt="5">
        <dgm:presLayoutVars>
          <dgm:chMax val="1"/>
          <dgm:bulletEnabled val="1"/>
        </dgm:presLayoutVars>
      </dgm:prSet>
      <dgm:spPr/>
      <dgm:t>
        <a:bodyPr/>
        <a:lstStyle/>
        <a:p>
          <a:endParaRPr lang="en-GB"/>
        </a:p>
      </dgm:t>
    </dgm:pt>
    <dgm:pt modelId="{8CC4B6AD-E70F-42AC-B6A9-A1B12A78953F}" type="pres">
      <dgm:prSet presAssocID="{C3C6B7C2-B324-458E-92F0-B99BF34C9165}" presName="descendantText" presStyleLbl="alignAcc1" presStyleIdx="2" presStyleCnt="5" custScaleY="128960">
        <dgm:presLayoutVars>
          <dgm:bulletEnabled val="1"/>
        </dgm:presLayoutVars>
      </dgm:prSet>
      <dgm:spPr/>
      <dgm:t>
        <a:bodyPr/>
        <a:lstStyle/>
        <a:p>
          <a:endParaRPr lang="en-GB"/>
        </a:p>
      </dgm:t>
    </dgm:pt>
    <dgm:pt modelId="{EE786144-D0CC-4595-99CC-B3BC7AE325CC}" type="pres">
      <dgm:prSet presAssocID="{DB14E4BC-971F-4EAB-AD55-E47280A10502}" presName="sp" presStyleCnt="0"/>
      <dgm:spPr/>
    </dgm:pt>
    <dgm:pt modelId="{8BD9F7B5-0EFD-4763-8958-6B98CC3D5F1C}" type="pres">
      <dgm:prSet presAssocID="{D51A082A-8757-41D6-95F9-A9F5BE08A3B4}" presName="composite" presStyleCnt="0"/>
      <dgm:spPr/>
    </dgm:pt>
    <dgm:pt modelId="{45B18653-12AD-4F1F-8452-B0A605B2995D}" type="pres">
      <dgm:prSet presAssocID="{D51A082A-8757-41D6-95F9-A9F5BE08A3B4}" presName="parentText" presStyleLbl="alignNode1" presStyleIdx="3" presStyleCnt="5">
        <dgm:presLayoutVars>
          <dgm:chMax val="1"/>
          <dgm:bulletEnabled val="1"/>
        </dgm:presLayoutVars>
      </dgm:prSet>
      <dgm:spPr/>
      <dgm:t>
        <a:bodyPr/>
        <a:lstStyle/>
        <a:p>
          <a:endParaRPr lang="en-GB"/>
        </a:p>
      </dgm:t>
    </dgm:pt>
    <dgm:pt modelId="{61893554-2AF8-4D7D-8BA1-69149EFBD7EF}" type="pres">
      <dgm:prSet presAssocID="{D51A082A-8757-41D6-95F9-A9F5BE08A3B4}" presName="descendantText" presStyleLbl="alignAcc1" presStyleIdx="3" presStyleCnt="5">
        <dgm:presLayoutVars>
          <dgm:bulletEnabled val="1"/>
        </dgm:presLayoutVars>
      </dgm:prSet>
      <dgm:spPr/>
      <dgm:t>
        <a:bodyPr/>
        <a:lstStyle/>
        <a:p>
          <a:endParaRPr lang="en-GB"/>
        </a:p>
      </dgm:t>
    </dgm:pt>
    <dgm:pt modelId="{CD98F03E-B9DA-43C8-805D-EE1B457C07E1}" type="pres">
      <dgm:prSet presAssocID="{2A6659F8-8A4D-4A13-B5B6-CDDADBE468CC}" presName="sp" presStyleCnt="0"/>
      <dgm:spPr/>
    </dgm:pt>
    <dgm:pt modelId="{9C17B03C-09E6-4EDE-A03C-30D7A3F829F1}" type="pres">
      <dgm:prSet presAssocID="{7132982B-A24E-42B7-89C5-FF23DCCEEB3E}" presName="composite" presStyleCnt="0"/>
      <dgm:spPr/>
    </dgm:pt>
    <dgm:pt modelId="{64DAEBB6-06EE-4F9A-95FA-8E606C0E05BE}" type="pres">
      <dgm:prSet presAssocID="{7132982B-A24E-42B7-89C5-FF23DCCEEB3E}" presName="parentText" presStyleLbl="alignNode1" presStyleIdx="4" presStyleCnt="5">
        <dgm:presLayoutVars>
          <dgm:chMax val="1"/>
          <dgm:bulletEnabled val="1"/>
        </dgm:presLayoutVars>
      </dgm:prSet>
      <dgm:spPr/>
      <dgm:t>
        <a:bodyPr/>
        <a:lstStyle/>
        <a:p>
          <a:endParaRPr lang="en-GB"/>
        </a:p>
      </dgm:t>
    </dgm:pt>
    <dgm:pt modelId="{3F12C19D-C7B1-4764-B8A2-4948E099D97D}" type="pres">
      <dgm:prSet presAssocID="{7132982B-A24E-42B7-89C5-FF23DCCEEB3E}" presName="descendantText" presStyleLbl="alignAcc1" presStyleIdx="4" presStyleCnt="5">
        <dgm:presLayoutVars>
          <dgm:bulletEnabled val="1"/>
        </dgm:presLayoutVars>
      </dgm:prSet>
      <dgm:spPr/>
      <dgm:t>
        <a:bodyPr/>
        <a:lstStyle/>
        <a:p>
          <a:endParaRPr lang="en-GB"/>
        </a:p>
      </dgm:t>
    </dgm:pt>
  </dgm:ptLst>
  <dgm:cxnLst>
    <dgm:cxn modelId="{189E71F3-3C97-4EFE-98ED-899A9B143A1B}" srcId="{C3C6B7C2-B324-458E-92F0-B99BF34C9165}" destId="{9BA9B458-00B5-4CDA-A63E-F1FC294CFE0A}" srcOrd="0" destOrd="0" parTransId="{7318EDBF-AD05-48AB-8098-DBB613B2512C}" sibTransId="{154322A2-BDA0-46C2-8810-CB902C752C78}"/>
    <dgm:cxn modelId="{25AAD668-5235-4EF1-8995-F54ED63C11F8}" srcId="{3E625B83-3615-4EC6-8950-B6C21B96F5DC}" destId="{8392E612-69B4-4755-BC28-69317B27354E}" srcOrd="2" destOrd="0" parTransId="{09C378A5-1E79-45F6-A362-414F323CD028}" sibTransId="{75272094-C8EF-4C55-820B-81001A7C5380}"/>
    <dgm:cxn modelId="{289FBA98-9DE7-47DF-ABE8-89CAFB28038D}" type="presOf" srcId="{B746C662-61DA-45E8-BBEB-FEA022B49569}" destId="{99D83839-A296-4B31-93CE-965B0658586E}" srcOrd="0" destOrd="2" presId="urn:microsoft.com/office/officeart/2005/8/layout/chevron2"/>
    <dgm:cxn modelId="{DBC9A62A-9E71-4A25-AFDB-8799A7D3DEF7}" srcId="{3E625B83-3615-4EC6-8950-B6C21B96F5DC}" destId="{B0E74432-F4EF-4CA3-BEE1-9832607A99C5}" srcOrd="3" destOrd="0" parTransId="{9E8E6688-1992-4095-A000-75C5B7BA4636}" sibTransId="{FD04D7FC-5D68-4B06-A27B-CACA1B2BD88B}"/>
    <dgm:cxn modelId="{C6274085-143D-46DC-858B-E9E2078E011C}" type="presOf" srcId="{C3C6B7C2-B324-458E-92F0-B99BF34C9165}" destId="{F5A32620-2F32-40ED-9A61-8DB6B86008DC}" srcOrd="0" destOrd="0" presId="urn:microsoft.com/office/officeart/2005/8/layout/chevron2"/>
    <dgm:cxn modelId="{37F2F64B-EFF8-4A03-9FF5-9EAE18821C4E}" type="presOf" srcId="{B0E74432-F4EF-4CA3-BEE1-9832607A99C5}" destId="{9627DEAF-C89A-4E4C-9F8A-234701803353}" srcOrd="0" destOrd="3" presId="urn:microsoft.com/office/officeart/2005/8/layout/chevron2"/>
    <dgm:cxn modelId="{4200FD07-0237-4E27-A1C5-11E995106D38}" srcId="{7924A203-4227-4128-89F9-39915DB7C72B}" destId="{7132982B-A24E-42B7-89C5-FF23DCCEEB3E}" srcOrd="4" destOrd="0" parTransId="{626ACBE1-8A6C-4D13-9D2E-418B3CA4AF4E}" sibTransId="{97CEB72E-CB9E-41B6-B622-55737FEC85F8}"/>
    <dgm:cxn modelId="{B9E72A6B-F1DA-4EC5-928C-2371D37AB2D9}" srcId="{7924A203-4227-4128-89F9-39915DB7C72B}" destId="{AD97E147-72D0-4F70-A16C-9AF2DD1EE690}" srcOrd="1" destOrd="0" parTransId="{96DCC70A-BD38-4DF2-9266-2E44C479BC75}" sibTransId="{ABDFF864-CE96-4DFF-8FC1-7C7CEB650A27}"/>
    <dgm:cxn modelId="{252E25D7-CB1B-481B-A60F-BC8126833956}" srcId="{C3C6B7C2-B324-458E-92F0-B99BF34C9165}" destId="{DD01A4D1-DBB7-4F9F-A7EF-C9E3C5B444C7}" srcOrd="1" destOrd="0" parTransId="{C92D6D3A-76E3-4866-BE09-70DED4DF07EE}" sibTransId="{DD7F66BF-4E6B-4C79-96D4-90F37F3CFC71}"/>
    <dgm:cxn modelId="{DCB03389-6B70-4DEB-BA66-E1E5E7189112}" type="presOf" srcId="{47CB6229-AF26-4F75-84F9-4B39558F4A43}" destId="{8CC4B6AD-E70F-42AC-B6A9-A1B12A78953F}" srcOrd="0" destOrd="3" presId="urn:microsoft.com/office/officeart/2005/8/layout/chevron2"/>
    <dgm:cxn modelId="{12654FE7-23E2-4DCA-B3FE-22C631E54920}" type="presOf" srcId="{7176DFF4-72DB-400A-85A9-B9D43EAC6A33}" destId="{8CC4B6AD-E70F-42AC-B6A9-A1B12A78953F}" srcOrd="0" destOrd="2" presId="urn:microsoft.com/office/officeart/2005/8/layout/chevron2"/>
    <dgm:cxn modelId="{4E4BE29F-FA02-4BB7-8B25-58C8A773E37B}" srcId="{D51A082A-8757-41D6-95F9-A9F5BE08A3B4}" destId="{A18C4C77-0A82-44AF-A62B-D01F9E998106}" srcOrd="0" destOrd="0" parTransId="{0D3AAF4F-8FB7-407E-8F84-302CE6716914}" sibTransId="{2A169469-3B62-4137-962C-A76FE6396C6D}"/>
    <dgm:cxn modelId="{2D86F59D-2595-4184-9A4F-270498E37B2D}" srcId="{AD97E147-72D0-4F70-A16C-9AF2DD1EE690}" destId="{8C7EAF6E-DB2D-44A1-88ED-659CAD75F06C}" srcOrd="0" destOrd="0" parTransId="{FE5F260E-7872-4273-B08B-F6E1E336DDBF}" sibTransId="{D551E2B7-C665-4039-8F92-3C625CA685D2}"/>
    <dgm:cxn modelId="{A1F72073-D128-4381-99BA-AF0988B1DA4E}" type="presOf" srcId="{9BA9B458-00B5-4CDA-A63E-F1FC294CFE0A}" destId="{8CC4B6AD-E70F-42AC-B6A9-A1B12A78953F}" srcOrd="0" destOrd="0" presId="urn:microsoft.com/office/officeart/2005/8/layout/chevron2"/>
    <dgm:cxn modelId="{7C028DB2-B72B-473D-A0DE-D4096BFDC160}" type="presOf" srcId="{7924A203-4227-4128-89F9-39915DB7C72B}" destId="{8588CE83-DB52-4F6F-96E1-A750601101F8}" srcOrd="0" destOrd="0" presId="urn:microsoft.com/office/officeart/2005/8/layout/chevron2"/>
    <dgm:cxn modelId="{D2434E83-BD82-4239-A0B0-A9FDA2C17104}" type="presOf" srcId="{AD97E147-72D0-4F70-A16C-9AF2DD1EE690}" destId="{32F80799-4B33-4714-A15B-F44E885E0445}" srcOrd="0" destOrd="0" presId="urn:microsoft.com/office/officeart/2005/8/layout/chevron2"/>
    <dgm:cxn modelId="{38A42C66-FC7E-4B3B-BE22-7F7EC5E695D3}" srcId="{7924A203-4227-4128-89F9-39915DB7C72B}" destId="{C3C6B7C2-B324-458E-92F0-B99BF34C9165}" srcOrd="2" destOrd="0" parTransId="{111AD5F8-EDCF-459E-803E-12E118CA6E5B}" sibTransId="{DB14E4BC-971F-4EAB-AD55-E47280A10502}"/>
    <dgm:cxn modelId="{9C0D7FF4-B175-427F-9A86-07E3F58CC76F}" srcId="{7924A203-4227-4128-89F9-39915DB7C72B}" destId="{D51A082A-8757-41D6-95F9-A9F5BE08A3B4}" srcOrd="3" destOrd="0" parTransId="{0857F0DA-4E20-4ED2-83B4-A00780502FA4}" sibTransId="{2A6659F8-8A4D-4A13-B5B6-CDDADBE468CC}"/>
    <dgm:cxn modelId="{4205ACE3-7869-43D6-96B5-A6137EC9A5F5}" srcId="{3E625B83-3615-4EC6-8950-B6C21B96F5DC}" destId="{BCA224C3-F998-4D5D-8776-26C68155F6C2}" srcOrd="1" destOrd="0" parTransId="{AC1CAE92-A23F-47D5-B243-5453C9E36670}" sibTransId="{A280DFD4-6ED8-4BA5-92BE-77FBDA6FEE30}"/>
    <dgm:cxn modelId="{1814B3FD-75F7-44AF-8321-BC3AA4968EA2}" srcId="{D51A082A-8757-41D6-95F9-A9F5BE08A3B4}" destId="{ECCB61FE-3259-4C17-8F29-77DEFE919E84}" srcOrd="1" destOrd="0" parTransId="{82C051AC-4683-4E17-A1E9-794346A3A994}" sibTransId="{A0FF4447-AFCE-4560-8A9E-D33D18D541CA}"/>
    <dgm:cxn modelId="{1CB1B5EF-EFAE-4D91-8C20-F6560A84510B}" srcId="{C3C6B7C2-B324-458E-92F0-B99BF34C9165}" destId="{47CB6229-AF26-4F75-84F9-4B39558F4A43}" srcOrd="3" destOrd="0" parTransId="{8AC66AD8-2F9F-4E77-BF5A-290FFB86DE26}" sibTransId="{448D7E2A-DC87-4871-A78C-66C5C5508FF0}"/>
    <dgm:cxn modelId="{823E8F3B-4F8A-4F9C-B03A-F1685514FDAF}" type="presOf" srcId="{3E625B83-3615-4EC6-8950-B6C21B96F5DC}" destId="{A0DE1B02-EEA8-4591-9015-3D2F84B08E50}" srcOrd="0" destOrd="0" presId="urn:microsoft.com/office/officeart/2005/8/layout/chevron2"/>
    <dgm:cxn modelId="{FA69CF0C-AB32-42A2-B672-414CC670D213}" type="presOf" srcId="{66DCF8A6-D0FD-4DF2-9812-F4C638AEE468}" destId="{99D83839-A296-4B31-93CE-965B0658586E}" srcOrd="0" destOrd="1" presId="urn:microsoft.com/office/officeart/2005/8/layout/chevron2"/>
    <dgm:cxn modelId="{EB694310-AE20-49AC-8A5A-9EF325B8671C}" type="presOf" srcId="{D51A082A-8757-41D6-95F9-A9F5BE08A3B4}" destId="{45B18653-12AD-4F1F-8452-B0A605B2995D}" srcOrd="0" destOrd="0" presId="urn:microsoft.com/office/officeart/2005/8/layout/chevron2"/>
    <dgm:cxn modelId="{33A2A983-B880-4C55-A199-9336B19CCDBF}" type="presOf" srcId="{ECCB61FE-3259-4C17-8F29-77DEFE919E84}" destId="{61893554-2AF8-4D7D-8BA1-69149EFBD7EF}" srcOrd="0" destOrd="1" presId="urn:microsoft.com/office/officeart/2005/8/layout/chevron2"/>
    <dgm:cxn modelId="{3F3990D2-693F-427E-B94B-6CEB7EC9ED5F}" srcId="{7132982B-A24E-42B7-89C5-FF23DCCEEB3E}" destId="{4FDD9959-6BD9-44B3-AE90-FE387E2D3099}" srcOrd="0" destOrd="0" parTransId="{2D17DF24-15FD-4823-B6A2-0B300C4404E8}" sibTransId="{A89EC1F6-1FB2-45CF-B3FB-314055BBDEB2}"/>
    <dgm:cxn modelId="{1394D20D-DA21-4B22-8C8B-4DBFA8D6B079}" srcId="{7132982B-A24E-42B7-89C5-FF23DCCEEB3E}" destId="{AAA3B943-921C-4C63-B756-E29A6CBCD372}" srcOrd="1" destOrd="0" parTransId="{90AA842F-B0F8-47FF-BDD6-3D60B2644649}" sibTransId="{D6A18B39-A70D-411A-AADD-EA6AA56F08C4}"/>
    <dgm:cxn modelId="{54B12B1B-1409-4D9A-9C47-A84AEF6D7F26}" type="presOf" srcId="{8392E612-69B4-4755-BC28-69317B27354E}" destId="{9627DEAF-C89A-4E4C-9F8A-234701803353}" srcOrd="0" destOrd="2" presId="urn:microsoft.com/office/officeart/2005/8/layout/chevron2"/>
    <dgm:cxn modelId="{DAD14090-7A9F-47FB-B787-E0B6DEDF9312}" type="presOf" srcId="{FE9E7953-5521-42DD-AFF2-72D0C1C1FE4B}" destId="{9627DEAF-C89A-4E4C-9F8A-234701803353}" srcOrd="0" destOrd="0" presId="urn:microsoft.com/office/officeart/2005/8/layout/chevron2"/>
    <dgm:cxn modelId="{04F242D0-D085-470E-BB8C-EA1267118FC2}" srcId="{AD97E147-72D0-4F70-A16C-9AF2DD1EE690}" destId="{66DCF8A6-D0FD-4DF2-9812-F4C638AEE468}" srcOrd="1" destOrd="0" parTransId="{0114B18A-778D-47B5-A79C-AF327919DD6E}" sibTransId="{E4202A84-F183-43A0-AC76-9E190912827F}"/>
    <dgm:cxn modelId="{C9EFD45C-1508-4BDC-B495-D77AC77208F0}" type="presOf" srcId="{DD01A4D1-DBB7-4F9F-A7EF-C9E3C5B444C7}" destId="{8CC4B6AD-E70F-42AC-B6A9-A1B12A78953F}" srcOrd="0" destOrd="1" presId="urn:microsoft.com/office/officeart/2005/8/layout/chevron2"/>
    <dgm:cxn modelId="{B73E1400-42FE-461D-83D7-7DDEACA5F4B6}" srcId="{AD97E147-72D0-4F70-A16C-9AF2DD1EE690}" destId="{B746C662-61DA-45E8-BBEB-FEA022B49569}" srcOrd="2" destOrd="0" parTransId="{A371E845-654E-4331-80E5-6AFBC73316EC}" sibTransId="{3816DF05-4609-4696-BBCA-B6A68634D060}"/>
    <dgm:cxn modelId="{AD894273-221A-4B31-8D4D-7ACE96BC2DB4}" srcId="{C3C6B7C2-B324-458E-92F0-B99BF34C9165}" destId="{7176DFF4-72DB-400A-85A9-B9D43EAC6A33}" srcOrd="2" destOrd="0" parTransId="{CBD7650E-183E-4A01-AEEE-AA17463E39ED}" sibTransId="{37AB1E5B-B437-4F0E-A304-A4AC07B571B0}"/>
    <dgm:cxn modelId="{122977EC-C17D-41C9-A25B-164D9C80830A}" srcId="{3E625B83-3615-4EC6-8950-B6C21B96F5DC}" destId="{FE9E7953-5521-42DD-AFF2-72D0C1C1FE4B}" srcOrd="0" destOrd="0" parTransId="{4DC8C760-FA65-4DAE-A304-6F0EE0FFE450}" sibTransId="{5D71F2DD-D92B-4A95-A947-1CB52CDC0721}"/>
    <dgm:cxn modelId="{2D9A57A6-0DEF-40F4-868D-64D1220BC2E1}" type="presOf" srcId="{A18C4C77-0A82-44AF-A62B-D01F9E998106}" destId="{61893554-2AF8-4D7D-8BA1-69149EFBD7EF}" srcOrd="0" destOrd="0" presId="urn:microsoft.com/office/officeart/2005/8/layout/chevron2"/>
    <dgm:cxn modelId="{E664501C-91D2-4E5D-A453-D285B0AE7494}" type="presOf" srcId="{AAA3B943-921C-4C63-B756-E29A6CBCD372}" destId="{3F12C19D-C7B1-4764-B8A2-4948E099D97D}" srcOrd="0" destOrd="1" presId="urn:microsoft.com/office/officeart/2005/8/layout/chevron2"/>
    <dgm:cxn modelId="{CCA91449-D900-4204-8D68-1444E22202B8}" srcId="{7924A203-4227-4128-89F9-39915DB7C72B}" destId="{3E625B83-3615-4EC6-8950-B6C21B96F5DC}" srcOrd="0" destOrd="0" parTransId="{F6A3E74B-FB92-45A5-A909-39689D08DDDB}" sibTransId="{63A2BDCE-1EF1-4DCA-B906-F202226F9988}"/>
    <dgm:cxn modelId="{9751440B-A7FF-478B-8AA4-887F1BED316E}" type="presOf" srcId="{4FDD9959-6BD9-44B3-AE90-FE387E2D3099}" destId="{3F12C19D-C7B1-4764-B8A2-4948E099D97D}" srcOrd="0" destOrd="0" presId="urn:microsoft.com/office/officeart/2005/8/layout/chevron2"/>
    <dgm:cxn modelId="{F4B9415D-215B-4FCA-AAD4-3A5AFDD58FF0}" type="presOf" srcId="{BCA224C3-F998-4D5D-8776-26C68155F6C2}" destId="{9627DEAF-C89A-4E4C-9F8A-234701803353}" srcOrd="0" destOrd="1" presId="urn:microsoft.com/office/officeart/2005/8/layout/chevron2"/>
    <dgm:cxn modelId="{2A1F84EC-8CD5-4866-8BC1-13EA9F32F1FD}" type="presOf" srcId="{7132982B-A24E-42B7-89C5-FF23DCCEEB3E}" destId="{64DAEBB6-06EE-4F9A-95FA-8E606C0E05BE}" srcOrd="0" destOrd="0" presId="urn:microsoft.com/office/officeart/2005/8/layout/chevron2"/>
    <dgm:cxn modelId="{91F8816C-E73F-4CCD-BA00-806A1A351F58}" type="presOf" srcId="{8C7EAF6E-DB2D-44A1-88ED-659CAD75F06C}" destId="{99D83839-A296-4B31-93CE-965B0658586E}" srcOrd="0" destOrd="0" presId="urn:microsoft.com/office/officeart/2005/8/layout/chevron2"/>
    <dgm:cxn modelId="{CDE75525-4A7E-4F82-9B80-D9E7E0FCCE99}" type="presParOf" srcId="{8588CE83-DB52-4F6F-96E1-A750601101F8}" destId="{D699C0B6-EC59-44EC-B8FF-B6B0C70EF28A}" srcOrd="0" destOrd="0" presId="urn:microsoft.com/office/officeart/2005/8/layout/chevron2"/>
    <dgm:cxn modelId="{731083E4-4526-413C-98C5-FEFAE09A592D}" type="presParOf" srcId="{D699C0B6-EC59-44EC-B8FF-B6B0C70EF28A}" destId="{A0DE1B02-EEA8-4591-9015-3D2F84B08E50}" srcOrd="0" destOrd="0" presId="urn:microsoft.com/office/officeart/2005/8/layout/chevron2"/>
    <dgm:cxn modelId="{A27E8AFF-7888-4DB7-BC6E-CA25D3B2FD4E}" type="presParOf" srcId="{D699C0B6-EC59-44EC-B8FF-B6B0C70EF28A}" destId="{9627DEAF-C89A-4E4C-9F8A-234701803353}" srcOrd="1" destOrd="0" presId="urn:microsoft.com/office/officeart/2005/8/layout/chevron2"/>
    <dgm:cxn modelId="{017CD98A-6A7F-4FA5-860F-32A94AA85192}" type="presParOf" srcId="{8588CE83-DB52-4F6F-96E1-A750601101F8}" destId="{BFB695ED-958D-40F3-8303-C7B61F3092E2}" srcOrd="1" destOrd="0" presId="urn:microsoft.com/office/officeart/2005/8/layout/chevron2"/>
    <dgm:cxn modelId="{1B423ECB-FAC0-4A5C-9B79-C3F6DB380F32}" type="presParOf" srcId="{8588CE83-DB52-4F6F-96E1-A750601101F8}" destId="{D7287650-A23E-45CC-AB72-A8602AF5E996}" srcOrd="2" destOrd="0" presId="urn:microsoft.com/office/officeart/2005/8/layout/chevron2"/>
    <dgm:cxn modelId="{ABEB4156-8B3F-4C16-84AC-CEDDCFF9AEEE}" type="presParOf" srcId="{D7287650-A23E-45CC-AB72-A8602AF5E996}" destId="{32F80799-4B33-4714-A15B-F44E885E0445}" srcOrd="0" destOrd="0" presId="urn:microsoft.com/office/officeart/2005/8/layout/chevron2"/>
    <dgm:cxn modelId="{14E08500-286A-4761-99C4-21136FA000DA}" type="presParOf" srcId="{D7287650-A23E-45CC-AB72-A8602AF5E996}" destId="{99D83839-A296-4B31-93CE-965B0658586E}" srcOrd="1" destOrd="0" presId="urn:microsoft.com/office/officeart/2005/8/layout/chevron2"/>
    <dgm:cxn modelId="{FAF613EB-6598-4440-A6EC-42402F8B2D16}" type="presParOf" srcId="{8588CE83-DB52-4F6F-96E1-A750601101F8}" destId="{C024923A-C40A-4C0C-A186-11F68A58CBC2}" srcOrd="3" destOrd="0" presId="urn:microsoft.com/office/officeart/2005/8/layout/chevron2"/>
    <dgm:cxn modelId="{BBD646EF-942E-4173-B71D-617D4566DF4A}" type="presParOf" srcId="{8588CE83-DB52-4F6F-96E1-A750601101F8}" destId="{316FAD96-D360-42E0-A9B8-A2E3D2672828}" srcOrd="4" destOrd="0" presId="urn:microsoft.com/office/officeart/2005/8/layout/chevron2"/>
    <dgm:cxn modelId="{789672F8-C98F-4975-823B-027D65C4C77A}" type="presParOf" srcId="{316FAD96-D360-42E0-A9B8-A2E3D2672828}" destId="{F5A32620-2F32-40ED-9A61-8DB6B86008DC}" srcOrd="0" destOrd="0" presId="urn:microsoft.com/office/officeart/2005/8/layout/chevron2"/>
    <dgm:cxn modelId="{BD8072A0-261A-4838-ACE9-E90B670F3E97}" type="presParOf" srcId="{316FAD96-D360-42E0-A9B8-A2E3D2672828}" destId="{8CC4B6AD-E70F-42AC-B6A9-A1B12A78953F}" srcOrd="1" destOrd="0" presId="urn:microsoft.com/office/officeart/2005/8/layout/chevron2"/>
    <dgm:cxn modelId="{C37EC68F-B75C-4423-84A9-19F24ECFA6ED}" type="presParOf" srcId="{8588CE83-DB52-4F6F-96E1-A750601101F8}" destId="{EE786144-D0CC-4595-99CC-B3BC7AE325CC}" srcOrd="5" destOrd="0" presId="urn:microsoft.com/office/officeart/2005/8/layout/chevron2"/>
    <dgm:cxn modelId="{1EB3AF8B-3FD5-47FF-A32A-91A30BAD7474}" type="presParOf" srcId="{8588CE83-DB52-4F6F-96E1-A750601101F8}" destId="{8BD9F7B5-0EFD-4763-8958-6B98CC3D5F1C}" srcOrd="6" destOrd="0" presId="urn:microsoft.com/office/officeart/2005/8/layout/chevron2"/>
    <dgm:cxn modelId="{50C9E23C-B222-470E-9920-4E59DAC6A510}" type="presParOf" srcId="{8BD9F7B5-0EFD-4763-8958-6B98CC3D5F1C}" destId="{45B18653-12AD-4F1F-8452-B0A605B2995D}" srcOrd="0" destOrd="0" presId="urn:microsoft.com/office/officeart/2005/8/layout/chevron2"/>
    <dgm:cxn modelId="{52B3592A-222B-4304-8B18-24016F315393}" type="presParOf" srcId="{8BD9F7B5-0EFD-4763-8958-6B98CC3D5F1C}" destId="{61893554-2AF8-4D7D-8BA1-69149EFBD7EF}" srcOrd="1" destOrd="0" presId="urn:microsoft.com/office/officeart/2005/8/layout/chevron2"/>
    <dgm:cxn modelId="{787B094A-B990-48C3-A4BA-9868AFD519F5}" type="presParOf" srcId="{8588CE83-DB52-4F6F-96E1-A750601101F8}" destId="{CD98F03E-B9DA-43C8-805D-EE1B457C07E1}" srcOrd="7" destOrd="0" presId="urn:microsoft.com/office/officeart/2005/8/layout/chevron2"/>
    <dgm:cxn modelId="{65FE7DB0-8E5A-4F6E-9CD2-A172735051A7}" type="presParOf" srcId="{8588CE83-DB52-4F6F-96E1-A750601101F8}" destId="{9C17B03C-09E6-4EDE-A03C-30D7A3F829F1}" srcOrd="8" destOrd="0" presId="urn:microsoft.com/office/officeart/2005/8/layout/chevron2"/>
    <dgm:cxn modelId="{D02D9459-D742-4758-973F-EE87764E5843}" type="presParOf" srcId="{9C17B03C-09E6-4EDE-A03C-30D7A3F829F1}" destId="{64DAEBB6-06EE-4F9A-95FA-8E606C0E05BE}" srcOrd="0" destOrd="0" presId="urn:microsoft.com/office/officeart/2005/8/layout/chevron2"/>
    <dgm:cxn modelId="{52D0A9AF-C61D-4B48-ABBD-F087D4D49F37}" type="presParOf" srcId="{9C17B03C-09E6-4EDE-A03C-30D7A3F829F1}" destId="{3F12C19D-C7B1-4764-B8A2-4948E099D97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2931C-D09E-4D81-9B16-4184AF470481}">
      <dsp:nvSpPr>
        <dsp:cNvPr id="0" name=""/>
        <dsp:cNvSpPr/>
      </dsp:nvSpPr>
      <dsp:spPr>
        <a:xfrm>
          <a:off x="2953598" y="613338"/>
          <a:ext cx="4101914" cy="4101914"/>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739E24-CD36-446C-BC50-AF21057D0D33}">
      <dsp:nvSpPr>
        <dsp:cNvPr id="0" name=""/>
        <dsp:cNvSpPr/>
      </dsp:nvSpPr>
      <dsp:spPr>
        <a:xfrm>
          <a:off x="2953598" y="613338"/>
          <a:ext cx="4101914" cy="4101914"/>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42EF0F-B8BB-4C16-843F-7FD867E215AB}">
      <dsp:nvSpPr>
        <dsp:cNvPr id="0" name=""/>
        <dsp:cNvSpPr/>
      </dsp:nvSpPr>
      <dsp:spPr>
        <a:xfrm>
          <a:off x="2953598" y="613338"/>
          <a:ext cx="4101914" cy="4101914"/>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2A284D-FD3F-4A39-A90A-61F905017D4C}">
      <dsp:nvSpPr>
        <dsp:cNvPr id="0" name=""/>
        <dsp:cNvSpPr/>
      </dsp:nvSpPr>
      <dsp:spPr>
        <a:xfrm>
          <a:off x="2953598" y="613338"/>
          <a:ext cx="4101914" cy="4101914"/>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45D19A-E183-49EC-9741-D9861FC5154C}">
      <dsp:nvSpPr>
        <dsp:cNvPr id="0" name=""/>
        <dsp:cNvSpPr/>
      </dsp:nvSpPr>
      <dsp:spPr>
        <a:xfrm>
          <a:off x="4248472" y="1800201"/>
          <a:ext cx="1512167" cy="172818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GB" sz="6500" kern="1200" dirty="0">
            <a:solidFill>
              <a:srgbClr val="FF0000"/>
            </a:solidFill>
          </a:endParaRPr>
        </a:p>
      </dsp:txBody>
      <dsp:txXfrm>
        <a:off x="4469924" y="2053288"/>
        <a:ext cx="1069263" cy="1222014"/>
      </dsp:txXfrm>
    </dsp:sp>
    <dsp:sp modelId="{A859C316-3545-421D-8766-C27AFA6F6AFE}">
      <dsp:nvSpPr>
        <dsp:cNvPr id="0" name=""/>
        <dsp:cNvSpPr/>
      </dsp:nvSpPr>
      <dsp:spPr>
        <a:xfrm>
          <a:off x="4090367" y="608"/>
          <a:ext cx="1828377" cy="1320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smtClean="0"/>
            <a:t>Personal responsibility</a:t>
          </a:r>
          <a:endParaRPr lang="en-GB" sz="1400" kern="1200" dirty="0"/>
        </a:p>
      </dsp:txBody>
      <dsp:txXfrm>
        <a:off x="4358127" y="193996"/>
        <a:ext cx="1292857" cy="933762"/>
      </dsp:txXfrm>
    </dsp:sp>
    <dsp:sp modelId="{043C20A7-65C6-4B89-8F12-22D8616A0CF3}">
      <dsp:nvSpPr>
        <dsp:cNvPr id="0" name=""/>
        <dsp:cNvSpPr/>
      </dsp:nvSpPr>
      <dsp:spPr>
        <a:xfrm>
          <a:off x="6093785" y="2004026"/>
          <a:ext cx="1828377" cy="1320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Team support</a:t>
          </a:r>
          <a:endParaRPr lang="en-GB" sz="1400" kern="1200" dirty="0"/>
        </a:p>
      </dsp:txBody>
      <dsp:txXfrm>
        <a:off x="6361545" y="2197414"/>
        <a:ext cx="1292857" cy="933762"/>
      </dsp:txXfrm>
    </dsp:sp>
    <dsp:sp modelId="{FB2B1506-E98B-47BC-9E3B-4455D8D7C8C7}">
      <dsp:nvSpPr>
        <dsp:cNvPr id="0" name=""/>
        <dsp:cNvSpPr/>
      </dsp:nvSpPr>
      <dsp:spPr>
        <a:xfrm>
          <a:off x="4090367" y="4007445"/>
          <a:ext cx="1828377" cy="1320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Wear our seat belts</a:t>
          </a:r>
          <a:endParaRPr lang="en-GB" sz="1400" kern="1200" dirty="0"/>
        </a:p>
      </dsp:txBody>
      <dsp:txXfrm>
        <a:off x="4358127" y="4200833"/>
        <a:ext cx="1292857" cy="933762"/>
      </dsp:txXfrm>
    </dsp:sp>
    <dsp:sp modelId="{150CE407-F6D3-491F-B884-C0D50AC8BE52}">
      <dsp:nvSpPr>
        <dsp:cNvPr id="0" name=""/>
        <dsp:cNvSpPr/>
      </dsp:nvSpPr>
      <dsp:spPr>
        <a:xfrm>
          <a:off x="2086949" y="2004026"/>
          <a:ext cx="1828377" cy="1320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Control vehicle speed</a:t>
          </a:r>
          <a:endParaRPr lang="en-GB" sz="1400" kern="1200" dirty="0"/>
        </a:p>
      </dsp:txBody>
      <dsp:txXfrm>
        <a:off x="2354709" y="2197414"/>
        <a:ext cx="1292857" cy="933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E1B02-EEA8-4591-9015-3D2F84B08E50}">
      <dsp:nvSpPr>
        <dsp:cNvPr id="0" name=""/>
        <dsp:cNvSpPr/>
      </dsp:nvSpPr>
      <dsp:spPr>
        <a:xfrm rot="5400000">
          <a:off x="-175466" y="202985"/>
          <a:ext cx="1169777" cy="81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1</a:t>
          </a:r>
          <a:endParaRPr lang="en-GB" sz="2400" kern="1200" dirty="0"/>
        </a:p>
      </dsp:txBody>
      <dsp:txXfrm rot="-5400000">
        <a:off x="1" y="436940"/>
        <a:ext cx="818844" cy="350933"/>
      </dsp:txXfrm>
    </dsp:sp>
    <dsp:sp modelId="{9627DEAF-C89A-4E4C-9F8A-234701803353}">
      <dsp:nvSpPr>
        <dsp:cNvPr id="0" name=""/>
        <dsp:cNvSpPr/>
      </dsp:nvSpPr>
      <dsp:spPr>
        <a:xfrm rot="5400000">
          <a:off x="4008340" y="-3179325"/>
          <a:ext cx="795050" cy="71740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Discuss unsafe behaviours relating to driving </a:t>
          </a:r>
          <a:endParaRPr lang="en-GB" sz="1400" kern="1200" dirty="0"/>
        </a:p>
        <a:p>
          <a:pPr marL="114300" lvl="1" indent="-114300" algn="l" defTabSz="622300">
            <a:lnSpc>
              <a:spcPct val="90000"/>
            </a:lnSpc>
            <a:spcBef>
              <a:spcPct val="0"/>
            </a:spcBef>
            <a:spcAft>
              <a:spcPct val="15000"/>
            </a:spcAft>
            <a:buChar char="••"/>
          </a:pPr>
          <a:r>
            <a:rPr lang="en-GB" sz="1400" kern="1200" dirty="0" smtClean="0"/>
            <a:t>Not wearing seat belts</a:t>
          </a:r>
        </a:p>
        <a:p>
          <a:pPr marL="114300" lvl="1" indent="-114300" algn="l" defTabSz="622300">
            <a:lnSpc>
              <a:spcPct val="90000"/>
            </a:lnSpc>
            <a:spcBef>
              <a:spcPct val="0"/>
            </a:spcBef>
            <a:spcAft>
              <a:spcPct val="15000"/>
            </a:spcAft>
            <a:buChar char="••"/>
          </a:pPr>
          <a:r>
            <a:rPr lang="en-GB" sz="1400" kern="1200" dirty="0" smtClean="0"/>
            <a:t>Speeding</a:t>
          </a:r>
        </a:p>
        <a:p>
          <a:pPr marL="114300" lvl="1" indent="-114300" algn="l" defTabSz="622300">
            <a:lnSpc>
              <a:spcPct val="90000"/>
            </a:lnSpc>
            <a:spcBef>
              <a:spcPct val="0"/>
            </a:spcBef>
            <a:spcAft>
              <a:spcPct val="15000"/>
            </a:spcAft>
            <a:buChar char="••"/>
          </a:pPr>
          <a:r>
            <a:rPr lang="en-GB" sz="1400" kern="1200" dirty="0" smtClean="0"/>
            <a:t>Driving Tired</a:t>
          </a:r>
          <a:endParaRPr lang="en-GB" sz="1400" kern="1200" dirty="0"/>
        </a:p>
      </dsp:txBody>
      <dsp:txXfrm rot="-5400000">
        <a:off x="818844" y="48982"/>
        <a:ext cx="7135232" cy="717428"/>
      </dsp:txXfrm>
    </dsp:sp>
    <dsp:sp modelId="{32F80799-4B33-4714-A15B-F44E885E0445}">
      <dsp:nvSpPr>
        <dsp:cNvPr id="0" name=""/>
        <dsp:cNvSpPr/>
      </dsp:nvSpPr>
      <dsp:spPr>
        <a:xfrm rot="5400000">
          <a:off x="-175466" y="1259747"/>
          <a:ext cx="1169777" cy="81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2</a:t>
          </a:r>
          <a:endParaRPr lang="en-GB" sz="2400" kern="1200" dirty="0"/>
        </a:p>
      </dsp:txBody>
      <dsp:txXfrm rot="-5400000">
        <a:off x="1" y="1493702"/>
        <a:ext cx="818844" cy="350933"/>
      </dsp:txXfrm>
    </dsp:sp>
    <dsp:sp modelId="{99D83839-A296-4B31-93CE-965B0658586E}">
      <dsp:nvSpPr>
        <dsp:cNvPr id="0" name=""/>
        <dsp:cNvSpPr/>
      </dsp:nvSpPr>
      <dsp:spPr>
        <a:xfrm rot="5400000">
          <a:off x="4025688" y="-2122563"/>
          <a:ext cx="760355" cy="71740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Talk about personal responsibility</a:t>
          </a:r>
          <a:endParaRPr lang="en-GB" sz="1400" kern="1200" dirty="0"/>
        </a:p>
        <a:p>
          <a:pPr marL="114300" lvl="1" indent="-114300" algn="l" defTabSz="622300">
            <a:lnSpc>
              <a:spcPct val="90000"/>
            </a:lnSpc>
            <a:spcBef>
              <a:spcPct val="0"/>
            </a:spcBef>
            <a:spcAft>
              <a:spcPct val="15000"/>
            </a:spcAft>
            <a:buChar char="••"/>
          </a:pPr>
          <a:r>
            <a:rPr lang="en-GB" sz="1400" kern="1200" dirty="0" smtClean="0"/>
            <a:t>How our actions affect others</a:t>
          </a:r>
          <a:endParaRPr lang="en-GB" sz="1400" kern="1200" dirty="0"/>
        </a:p>
        <a:p>
          <a:pPr marL="114300" lvl="1" indent="-114300" algn="l" defTabSz="622300">
            <a:lnSpc>
              <a:spcPct val="90000"/>
            </a:lnSpc>
            <a:spcBef>
              <a:spcPct val="0"/>
            </a:spcBef>
            <a:spcAft>
              <a:spcPct val="15000"/>
            </a:spcAft>
            <a:buChar char="••"/>
          </a:pPr>
          <a:r>
            <a:rPr lang="en-GB" sz="1400" kern="1200" dirty="0" smtClean="0"/>
            <a:t>Why do we choose to break the rules?</a:t>
          </a:r>
          <a:endParaRPr lang="en-GB" sz="1400" kern="1200" dirty="0"/>
        </a:p>
      </dsp:txBody>
      <dsp:txXfrm rot="-5400000">
        <a:off x="818845" y="1121397"/>
        <a:ext cx="7136926" cy="686121"/>
      </dsp:txXfrm>
    </dsp:sp>
    <dsp:sp modelId="{F5A32620-2F32-40ED-9A61-8DB6B86008DC}">
      <dsp:nvSpPr>
        <dsp:cNvPr id="0" name=""/>
        <dsp:cNvSpPr/>
      </dsp:nvSpPr>
      <dsp:spPr>
        <a:xfrm rot="5400000">
          <a:off x="-175466" y="2426609"/>
          <a:ext cx="1169777" cy="81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3</a:t>
          </a:r>
          <a:endParaRPr lang="en-GB" sz="2400" kern="1200" dirty="0"/>
        </a:p>
      </dsp:txBody>
      <dsp:txXfrm rot="-5400000">
        <a:off x="1" y="2660564"/>
        <a:ext cx="818844" cy="350933"/>
      </dsp:txXfrm>
    </dsp:sp>
    <dsp:sp modelId="{8CC4B6AD-E70F-42AC-B6A9-A1B12A78953F}">
      <dsp:nvSpPr>
        <dsp:cNvPr id="0" name=""/>
        <dsp:cNvSpPr/>
      </dsp:nvSpPr>
      <dsp:spPr>
        <a:xfrm rot="5400000">
          <a:off x="3915588" y="-955701"/>
          <a:ext cx="980554" cy="71740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dirty="0" smtClean="0"/>
            <a:t> </a:t>
          </a:r>
          <a:r>
            <a:rPr lang="en-GB" sz="1400" kern="1200" dirty="0" smtClean="0"/>
            <a:t>Positive actions we can take</a:t>
          </a:r>
          <a:endParaRPr lang="en-GB" sz="1400" kern="1200" dirty="0"/>
        </a:p>
        <a:p>
          <a:pPr marL="114300" lvl="1" indent="-114300" algn="l" defTabSz="622300">
            <a:lnSpc>
              <a:spcPct val="90000"/>
            </a:lnSpc>
            <a:spcBef>
              <a:spcPct val="0"/>
            </a:spcBef>
            <a:spcAft>
              <a:spcPct val="15000"/>
            </a:spcAft>
            <a:buChar char="••"/>
          </a:pPr>
          <a:r>
            <a:rPr lang="en-GB" sz="1400" kern="1200" dirty="0" smtClean="0"/>
            <a:t>Challenge</a:t>
          </a:r>
          <a:endParaRPr lang="en-GB" sz="1400" kern="1200" dirty="0"/>
        </a:p>
        <a:p>
          <a:pPr marL="114300" lvl="1" indent="-114300" algn="l" defTabSz="622300">
            <a:lnSpc>
              <a:spcPct val="90000"/>
            </a:lnSpc>
            <a:spcBef>
              <a:spcPct val="0"/>
            </a:spcBef>
            <a:spcAft>
              <a:spcPct val="15000"/>
            </a:spcAft>
            <a:buChar char="••"/>
          </a:pPr>
          <a:r>
            <a:rPr lang="en-GB" sz="1400" kern="1200" dirty="0" smtClean="0"/>
            <a:t>Report</a:t>
          </a:r>
        </a:p>
        <a:p>
          <a:pPr marL="114300" lvl="1" indent="-114300" algn="l" defTabSz="622300">
            <a:lnSpc>
              <a:spcPct val="90000"/>
            </a:lnSpc>
            <a:spcBef>
              <a:spcPct val="0"/>
            </a:spcBef>
            <a:spcAft>
              <a:spcPct val="15000"/>
            </a:spcAft>
            <a:buChar char="••"/>
          </a:pPr>
          <a:r>
            <a:rPr lang="en-GB" sz="1400" kern="1200" dirty="0" smtClean="0"/>
            <a:t>Seek assistance</a:t>
          </a:r>
          <a:endParaRPr lang="en-GB" sz="1400" kern="1200" dirty="0"/>
        </a:p>
      </dsp:txBody>
      <dsp:txXfrm rot="-5400000">
        <a:off x="818844" y="2188910"/>
        <a:ext cx="7126176" cy="884820"/>
      </dsp:txXfrm>
    </dsp:sp>
    <dsp:sp modelId="{45B18653-12AD-4F1F-8452-B0A605B2995D}">
      <dsp:nvSpPr>
        <dsp:cNvPr id="0" name=""/>
        <dsp:cNvSpPr/>
      </dsp:nvSpPr>
      <dsp:spPr>
        <a:xfrm rot="5400000">
          <a:off x="-175466" y="3483371"/>
          <a:ext cx="1169777" cy="81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4</a:t>
          </a:r>
          <a:endParaRPr lang="en-GB" sz="2400" kern="1200" dirty="0"/>
        </a:p>
      </dsp:txBody>
      <dsp:txXfrm rot="-5400000">
        <a:off x="1" y="3717326"/>
        <a:ext cx="818844" cy="350933"/>
      </dsp:txXfrm>
    </dsp:sp>
    <dsp:sp modelId="{61893554-2AF8-4D7D-8BA1-69149EFBD7EF}">
      <dsp:nvSpPr>
        <dsp:cNvPr id="0" name=""/>
        <dsp:cNvSpPr/>
      </dsp:nvSpPr>
      <dsp:spPr>
        <a:xfrm rot="5400000">
          <a:off x="4025688" y="101060"/>
          <a:ext cx="760355" cy="71740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How do we feel about challenging? </a:t>
          </a:r>
          <a:endParaRPr lang="en-GB" sz="1400" kern="1200" dirty="0"/>
        </a:p>
        <a:p>
          <a:pPr marL="114300" lvl="1" indent="-114300" algn="l" defTabSz="622300">
            <a:lnSpc>
              <a:spcPct val="90000"/>
            </a:lnSpc>
            <a:spcBef>
              <a:spcPct val="0"/>
            </a:spcBef>
            <a:spcAft>
              <a:spcPct val="15000"/>
            </a:spcAft>
            <a:buChar char="••"/>
          </a:pPr>
          <a:r>
            <a:rPr lang="en-GB" sz="1400" kern="1200" dirty="0" smtClean="0"/>
            <a:t>Do we own safety or leave it to someone else? </a:t>
          </a:r>
        </a:p>
      </dsp:txBody>
      <dsp:txXfrm rot="-5400000">
        <a:off x="818845" y="3345021"/>
        <a:ext cx="7136926" cy="686121"/>
      </dsp:txXfrm>
    </dsp:sp>
    <dsp:sp modelId="{64DAEBB6-06EE-4F9A-95FA-8E606C0E05BE}">
      <dsp:nvSpPr>
        <dsp:cNvPr id="0" name=""/>
        <dsp:cNvSpPr/>
      </dsp:nvSpPr>
      <dsp:spPr>
        <a:xfrm rot="5400000">
          <a:off x="-175466" y="4540133"/>
          <a:ext cx="1169777" cy="81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5</a:t>
          </a:r>
          <a:endParaRPr lang="en-GB" sz="2400" kern="1200" dirty="0"/>
        </a:p>
      </dsp:txBody>
      <dsp:txXfrm rot="-5400000">
        <a:off x="1" y="4774088"/>
        <a:ext cx="818844" cy="350933"/>
      </dsp:txXfrm>
    </dsp:sp>
    <dsp:sp modelId="{3F12C19D-C7B1-4764-B8A2-4948E099D97D}">
      <dsp:nvSpPr>
        <dsp:cNvPr id="0" name=""/>
        <dsp:cNvSpPr/>
      </dsp:nvSpPr>
      <dsp:spPr>
        <a:xfrm rot="5400000">
          <a:off x="4025688" y="1157823"/>
          <a:ext cx="760355" cy="71740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How can we encourage challenge?</a:t>
          </a:r>
          <a:endParaRPr lang="en-GB" sz="1400" kern="1200" dirty="0"/>
        </a:p>
        <a:p>
          <a:pPr marL="114300" lvl="1" indent="-114300" algn="l" defTabSz="622300">
            <a:lnSpc>
              <a:spcPct val="90000"/>
            </a:lnSpc>
            <a:spcBef>
              <a:spcPct val="0"/>
            </a:spcBef>
            <a:spcAft>
              <a:spcPct val="15000"/>
            </a:spcAft>
            <a:buChar char="••"/>
          </a:pPr>
          <a:r>
            <a:rPr lang="en-GB" sz="1400" kern="1200" dirty="0" smtClean="0"/>
            <a:t>Do we all  commit to challenge unsafe behaviours?</a:t>
          </a:r>
        </a:p>
      </dsp:txBody>
      <dsp:txXfrm rot="-5400000">
        <a:off x="818845" y="4401784"/>
        <a:ext cx="7136926" cy="68612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3" name="Rectangle 3"/>
          <p:cNvSpPr>
            <a:spLocks noGrp="1" noChangeArrowheads="1"/>
          </p:cNvSpPr>
          <p:nvPr>
            <p:ph type="dt" sz="quarter" idx="1"/>
          </p:nvPr>
        </p:nvSpPr>
        <p:spPr bwMode="auto">
          <a:xfrm>
            <a:off x="3850443"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4" name="Rectangle 4"/>
          <p:cNvSpPr>
            <a:spLocks noGrp="1" noChangeArrowheads="1"/>
          </p:cNvSpPr>
          <p:nvPr>
            <p:ph type="ftr" sz="quarter" idx="2"/>
          </p:nvPr>
        </p:nvSpPr>
        <p:spPr bwMode="auto">
          <a:xfrm>
            <a:off x="0"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5" name="Rectangle 5"/>
          <p:cNvSpPr>
            <a:spLocks noGrp="1" noChangeArrowheads="1"/>
          </p:cNvSpPr>
          <p:nvPr>
            <p:ph type="sldNum" sz="quarter" idx="3"/>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defRPr>
            </a:lvl1pPr>
          </a:lstStyle>
          <a:p>
            <a:pPr>
              <a:defRPr/>
            </a:pPr>
            <a:fld id="{8F497DC9-7F23-4C9F-9312-F610CE64912C}" type="slidenum">
              <a:rPr lang="en-GB" altLang="en-US"/>
              <a:pPr>
                <a:defRPr/>
              </a:pPr>
              <a:t>‹#›</a:t>
            </a:fld>
            <a:endParaRPr lang="en-GB" altLang="en-US"/>
          </a:p>
        </p:txBody>
      </p:sp>
    </p:spTree>
    <p:extLst>
      <p:ext uri="{BB962C8B-B14F-4D97-AF65-F5344CB8AC3E}">
        <p14:creationId xmlns:p14="http://schemas.microsoft.com/office/powerpoint/2010/main" val="2789331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4099" name="Rectangle 3"/>
          <p:cNvSpPr>
            <a:spLocks noGrp="1" noChangeArrowheads="1"/>
          </p:cNvSpPr>
          <p:nvPr>
            <p:ph type="dt" idx="1"/>
          </p:nvPr>
        </p:nvSpPr>
        <p:spPr bwMode="auto">
          <a:xfrm>
            <a:off x="3850443"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843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4102" name="Rectangle 6"/>
          <p:cNvSpPr>
            <a:spLocks noGrp="1" noChangeArrowheads="1"/>
          </p:cNvSpPr>
          <p:nvPr>
            <p:ph type="ftr" sz="quarter" idx="4"/>
          </p:nvPr>
        </p:nvSpPr>
        <p:spPr bwMode="auto">
          <a:xfrm>
            <a:off x="0"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4103" name="Rectangle 7"/>
          <p:cNvSpPr>
            <a:spLocks noGrp="1" noChangeArrowheads="1"/>
          </p:cNvSpPr>
          <p:nvPr>
            <p:ph type="sldNum" sz="quarter" idx="5"/>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defRPr>
            </a:lvl1pPr>
          </a:lstStyle>
          <a:p>
            <a:pPr>
              <a:defRPr/>
            </a:pPr>
            <a:fld id="{B82A1433-23A6-45BE-BD22-9DD5141FC581}" type="slidenum">
              <a:rPr lang="en-GB" altLang="en-US"/>
              <a:pPr>
                <a:defRPr/>
              </a:pPr>
              <a:t>‹#›</a:t>
            </a:fld>
            <a:endParaRPr lang="en-GB" altLang="en-US"/>
          </a:p>
        </p:txBody>
      </p:sp>
    </p:spTree>
    <p:extLst>
      <p:ext uri="{BB962C8B-B14F-4D97-AF65-F5344CB8AC3E}">
        <p14:creationId xmlns:p14="http://schemas.microsoft.com/office/powerpoint/2010/main" val="2196960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anose="020B0604020202020204" pitchFamily="34" charset="0"/>
                <a:ea typeface="+mn-ea"/>
                <a:cs typeface="+mn-cs"/>
              </a:rPr>
              <a:t>Thank you all for attending, we realise holding</a:t>
            </a:r>
            <a:r>
              <a:rPr lang="en-GB" sz="1200" kern="1200" baseline="0" dirty="0" smtClean="0">
                <a:solidFill>
                  <a:schemeClr val="tx1"/>
                </a:solidFill>
                <a:effectLst/>
                <a:latin typeface="Arial" panose="020B0604020202020204" pitchFamily="34" charset="0"/>
                <a:ea typeface="+mn-ea"/>
                <a:cs typeface="+mn-cs"/>
              </a:rPr>
              <a:t> these stand downs are d</a:t>
            </a:r>
            <a:r>
              <a:rPr lang="en-GB" sz="1200" kern="1200" dirty="0" smtClean="0">
                <a:solidFill>
                  <a:schemeClr val="tx1"/>
                </a:solidFill>
                <a:effectLst/>
                <a:latin typeface="Arial" panose="020B0604020202020204" pitchFamily="34" charset="0"/>
                <a:ea typeface="+mn-ea"/>
                <a:cs typeface="+mn-cs"/>
              </a:rPr>
              <a:t>isruptive but the next 90 minutes are hugely important in keeping ourselves and colleagues safe.</a:t>
            </a:r>
            <a:r>
              <a:rPr lang="en-GB" sz="1200" kern="1200" baseline="0" dirty="0" smtClean="0">
                <a:solidFill>
                  <a:schemeClr val="tx1"/>
                </a:solidFill>
                <a:effectLst/>
                <a:latin typeface="Arial" panose="020B0604020202020204" pitchFamily="34" charset="0"/>
                <a:ea typeface="+mn-ea"/>
                <a:cs typeface="+mn-cs"/>
              </a:rPr>
              <a:t> I hope you will embrace and engage in the session.</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a:t>
            </a:fld>
            <a:endParaRPr lang="en-GB" altLang="en-US"/>
          </a:p>
        </p:txBody>
      </p:sp>
    </p:spTree>
    <p:extLst>
      <p:ext uri="{BB962C8B-B14F-4D97-AF65-F5344CB8AC3E}">
        <p14:creationId xmlns:p14="http://schemas.microsoft.com/office/powerpoint/2010/main" val="100259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Personal</a:t>
            </a:r>
            <a:r>
              <a:rPr lang="en-GB" baseline="0" dirty="0" smtClean="0"/>
              <a:t> </a:t>
            </a:r>
            <a:r>
              <a:rPr lang="en-GB" dirty="0" smtClean="0"/>
              <a:t>responsibility for our own actions</a:t>
            </a:r>
            <a:r>
              <a:rPr lang="en-GB" baseline="0" dirty="0" smtClean="0"/>
              <a:t> – following the rules both legal requirements and Network Rail. </a:t>
            </a:r>
          </a:p>
          <a:p>
            <a:r>
              <a:rPr lang="en-GB" baseline="0" dirty="0" smtClean="0"/>
              <a:t>Team Support - challenging the behaviours of others e.g. other passengers not wearing their seatbelts.</a:t>
            </a:r>
          </a:p>
          <a:p>
            <a:r>
              <a:rPr lang="en-GB" dirty="0" smtClean="0"/>
              <a:t>Wear our seat belts – Always buckle up</a:t>
            </a:r>
          </a:p>
          <a:p>
            <a:r>
              <a:rPr lang="en-GB" dirty="0" smtClean="0"/>
              <a:t>Control</a:t>
            </a:r>
            <a:r>
              <a:rPr lang="en-GB" baseline="0" dirty="0" smtClean="0"/>
              <a:t> vehicle speed – drive to the speed limits or to the conditions </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10</a:t>
            </a:fld>
            <a:endParaRPr lang="en-GB" altLang="en-US"/>
          </a:p>
        </p:txBody>
      </p:sp>
    </p:spTree>
    <p:extLst>
      <p:ext uri="{BB962C8B-B14F-4D97-AF65-F5344CB8AC3E}">
        <p14:creationId xmlns:p14="http://schemas.microsoft.com/office/powerpoint/2010/main" val="296528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People are breaching our Lifesaving</a:t>
            </a:r>
            <a:r>
              <a:rPr lang="en-GB" baseline="0" dirty="0" smtClean="0"/>
              <a:t> Rules, and putting themselves and others at risk. </a:t>
            </a:r>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11</a:t>
            </a:fld>
            <a:endParaRPr lang="en-GB" altLang="en-US"/>
          </a:p>
        </p:txBody>
      </p:sp>
    </p:spTree>
    <p:extLst>
      <p:ext uri="{BB962C8B-B14F-4D97-AF65-F5344CB8AC3E}">
        <p14:creationId xmlns:p14="http://schemas.microsoft.com/office/powerpoint/2010/main" val="323043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Last year our rules, and the law, were broken 611 times. These are the ones we know about.</a:t>
            </a:r>
          </a:p>
          <a:p>
            <a:endParaRPr lang="en-GB" baseline="0" dirty="0" smtClean="0"/>
          </a:p>
          <a:p>
            <a:r>
              <a:rPr lang="en-GB" baseline="0" dirty="0" smtClean="0"/>
              <a:t>We have several recorded examples where drivers are travelling in excess of 20mph over the speed limit. </a:t>
            </a:r>
          </a:p>
          <a:p>
            <a:r>
              <a:rPr lang="en-GB" baseline="0" dirty="0" smtClean="0"/>
              <a:t>Seat belt laws came in in 1983!</a:t>
            </a:r>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12</a:t>
            </a:fld>
            <a:endParaRPr lang="en-GB" altLang="en-US"/>
          </a:p>
        </p:txBody>
      </p:sp>
    </p:spTree>
    <p:extLst>
      <p:ext uri="{BB962C8B-B14F-4D97-AF65-F5344CB8AC3E}">
        <p14:creationId xmlns:p14="http://schemas.microsoft.com/office/powerpoint/2010/main" val="323043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now see a video of some of our colleagues recounting</a:t>
            </a:r>
            <a:r>
              <a:rPr lang="en-GB" baseline="0" dirty="0" smtClean="0"/>
              <a:t> their experiences of driving accidents</a:t>
            </a:r>
          </a:p>
          <a:p>
            <a:endParaRPr lang="en-GB" baseline="0" dirty="0" smtClean="0"/>
          </a:p>
          <a:p>
            <a:r>
              <a:rPr lang="en-GB" baseline="0" dirty="0" smtClean="0"/>
              <a:t>Using your cursor, click the Play icon in the bottom left of the video block, it will automatically play full screen for you</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13</a:t>
            </a:fld>
            <a:endParaRPr lang="en-GB" altLang="en-US"/>
          </a:p>
        </p:txBody>
      </p:sp>
    </p:spTree>
    <p:extLst>
      <p:ext uri="{BB962C8B-B14F-4D97-AF65-F5344CB8AC3E}">
        <p14:creationId xmlns:p14="http://schemas.microsoft.com/office/powerpoint/2010/main" val="14470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latin typeface="Arial" pitchFamily="34" charset="0"/>
              </a:rPr>
              <a:t>The safety culture on a site grows from the sayings and doings of us all. </a:t>
            </a:r>
          </a:p>
          <a:p>
            <a:endParaRPr lang="en-GB" altLang="en-US" sz="1200" dirty="0" smtClean="0">
              <a:latin typeface="Arial" pitchFamily="34" charset="0"/>
            </a:endParaRPr>
          </a:p>
          <a:p>
            <a:r>
              <a:rPr lang="en-GB" altLang="en-US" sz="1200" dirty="0" smtClean="0">
                <a:latin typeface="Arial" pitchFamily="34" charset="0"/>
              </a:rPr>
              <a:t>It can grow strong, we always have the potential to do things better and safer.</a:t>
            </a:r>
          </a:p>
          <a:p>
            <a:endParaRPr lang="en-GB" altLang="en-US" sz="1200" dirty="0" smtClean="0">
              <a:latin typeface="Arial" pitchFamily="34" charset="0"/>
            </a:endParaRPr>
          </a:p>
          <a:p>
            <a:r>
              <a:rPr lang="en-GB" altLang="en-US" sz="1200" dirty="0" smtClean="0">
                <a:latin typeface="Arial" pitchFamily="34" charset="0"/>
              </a:rPr>
              <a:t>By being strong and committed to safety we will improve our safety culture</a:t>
            </a:r>
            <a:endParaRPr lang="en-GB" altLang="en-US" sz="120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14</a:t>
            </a:fld>
            <a:endParaRPr lang="en-GB" altLang="en-US"/>
          </a:p>
        </p:txBody>
      </p:sp>
    </p:spTree>
    <p:extLst>
      <p:ext uri="{BB962C8B-B14F-4D97-AF65-F5344CB8AC3E}">
        <p14:creationId xmlns:p14="http://schemas.microsoft.com/office/powerpoint/2010/main" val="371602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session is to test your knowledge on safe driving</a:t>
            </a:r>
          </a:p>
          <a:p>
            <a:endParaRPr lang="en-GB" dirty="0" smtClean="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15</a:t>
            </a:fld>
            <a:endParaRPr lang="en-GB" altLang="en-US"/>
          </a:p>
        </p:txBody>
      </p:sp>
    </p:spTree>
    <p:extLst>
      <p:ext uri="{BB962C8B-B14F-4D97-AF65-F5344CB8AC3E}">
        <p14:creationId xmlns:p14="http://schemas.microsoft.com/office/powerpoint/2010/main" val="2007049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Session</a:t>
            </a:r>
            <a:r>
              <a:rPr lang="en-GB" baseline="0" dirty="0" smtClean="0"/>
              <a:t> leader gives guidance:</a:t>
            </a:r>
          </a:p>
          <a:p>
            <a:pPr marL="0" marR="0" indent="0" algn="l" defTabSz="914400" rtl="0" eaLnBrk="0" fontAlgn="base" latinLnBrk="0" hangingPunct="0">
              <a:lnSpc>
                <a:spcPct val="100000"/>
              </a:lnSpc>
              <a:spcBef>
                <a:spcPct val="30000"/>
              </a:spcBef>
              <a:spcAft>
                <a:spcPct val="0"/>
              </a:spcAft>
              <a:buClrTx/>
              <a:buSzTx/>
              <a:buFontTx/>
              <a:buNone/>
              <a:tabLst/>
              <a:defRPr/>
            </a:pPr>
            <a:r>
              <a:rPr lang="en-GB" i="1" dirty="0" smtClean="0"/>
              <a:t>I’m now going to ask you five questions.  Please call out the answer.  </a:t>
            </a:r>
          </a:p>
          <a:p>
            <a:pPr marL="0" marR="0" indent="0" algn="l" defTabSz="914400" rtl="0" eaLnBrk="0" fontAlgn="base" latinLnBrk="0" hangingPunct="0">
              <a:lnSpc>
                <a:spcPct val="100000"/>
              </a:lnSpc>
              <a:spcBef>
                <a:spcPct val="30000"/>
              </a:spcBef>
              <a:spcAft>
                <a:spcPct val="0"/>
              </a:spcAft>
              <a:buClrTx/>
              <a:buSzTx/>
              <a:buFontTx/>
              <a:buNone/>
              <a:tabLst/>
              <a:defRPr/>
            </a:pPr>
            <a:r>
              <a:rPr lang="en-GB" i="1" dirty="0" smtClean="0"/>
              <a:t>I will help you out by saying higher or lower…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Q1</a:t>
            </a:r>
            <a:r>
              <a:rPr lang="en-GB" baseline="0" dirty="0" smtClean="0"/>
              <a:t> Answer: </a:t>
            </a:r>
            <a:r>
              <a:rPr lang="en-GB" dirty="0" smtClean="0"/>
              <a:t>61% It is essential that back seat passengers belt up too, for their own safety and the safety of other vehicle occupants. In a crash, an unrestrained back seat passenger can be thrown forward with enough force to kill the person in front of them.</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Q2 Answer: One quarter – One in four.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Q3: </a:t>
            </a:r>
            <a:r>
              <a:rPr lang="en-GB" baseline="0" dirty="0" smtClean="0"/>
              <a:t>Answer: </a:t>
            </a:r>
            <a:r>
              <a:rPr lang="en-GB" dirty="0" smtClean="0"/>
              <a:t>24 car lengths. You will travel 21 meters while you think about your reaction and a further 75 metres to brake and come to a stop.</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Q4:</a:t>
            </a:r>
            <a:r>
              <a:rPr lang="en-GB" baseline="0" dirty="0" smtClean="0"/>
              <a:t> </a:t>
            </a:r>
            <a:r>
              <a:rPr lang="en-GB" dirty="0" smtClean="0"/>
              <a:t>Answer: No. If travelling at 30mph you would hit them at 27mph the force of which is the equivalent of falling from the third floor of a building.</a:t>
            </a:r>
          </a:p>
          <a:p>
            <a:r>
              <a:rPr lang="en-GB" sz="1200" kern="1200" dirty="0" smtClean="0">
                <a:solidFill>
                  <a:schemeClr val="tx1"/>
                </a:solidFill>
                <a:effectLst/>
                <a:latin typeface="Arial" panose="020B0604020202020204" pitchFamily="34" charset="0"/>
                <a:ea typeface="+mn-ea"/>
                <a:cs typeface="+mn-cs"/>
              </a:rPr>
              <a:t>Remember the greater the impact speed the greater the chance of death.   </a:t>
            </a:r>
          </a:p>
          <a:p>
            <a:r>
              <a:rPr lang="en-GB" sz="1200" kern="1200" dirty="0" smtClean="0">
                <a:solidFill>
                  <a:schemeClr val="tx1"/>
                </a:solidFill>
                <a:effectLst/>
                <a:latin typeface="Arial" panose="020B0604020202020204" pitchFamily="34" charset="0"/>
                <a:ea typeface="+mn-ea"/>
                <a:cs typeface="+mn-cs"/>
              </a:rPr>
              <a:t>“The risk of a pedestrian who is hit by a car being killed increases slowly until impact speeds of around 30 mph. Above this speed, the risk increases rapidly, so that a pedestrian who is hit by a car travelling at between 30 mph and 40 mph is between 3.5 and 5.5 times more likely to be killed than if hit by a car travelling at below 30 mph</a:t>
            </a: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Q5: Answer: 95%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16</a:t>
            </a:fld>
            <a:endParaRPr lang="en-GB" altLang="en-US"/>
          </a:p>
        </p:txBody>
      </p:sp>
    </p:spTree>
    <p:extLst>
      <p:ext uri="{BB962C8B-B14F-4D97-AF65-F5344CB8AC3E}">
        <p14:creationId xmlns:p14="http://schemas.microsoft.com/office/powerpoint/2010/main" val="138852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Session manager</a:t>
            </a:r>
            <a:r>
              <a:rPr lang="en-GB" baseline="0" dirty="0" smtClean="0"/>
              <a:t> to say: </a:t>
            </a:r>
            <a:r>
              <a:rPr lang="en-GB" i="1" baseline="0" dirty="0" smtClean="0"/>
              <a:t>Now let’s talk about what we have actually done over the past week.  Please be honest.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Q1</a:t>
            </a:r>
            <a:r>
              <a:rPr lang="en-GB" baseline="0" dirty="0" smtClean="0"/>
              <a:t> . Get response of hands in room.</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Commentary to add: </a:t>
            </a:r>
            <a:r>
              <a:rPr lang="en-GB" dirty="0" smtClean="0"/>
              <a:t>A Brake and Direct Line survey found that nearly six in 10 (57%) drivers admit speeding in the past year. One in five (19%) said they’d done so deliberately, because they thought it was safe as there wasn’t much traffic around, showing disrespect for the law as well as ignorance of the risks.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Q2</a:t>
            </a:r>
            <a:r>
              <a:rPr lang="en-GB" baseline="0" dirty="0" smtClean="0"/>
              <a:t> . Get response of hands in room.</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Commentary to add: </a:t>
            </a:r>
            <a:r>
              <a:rPr lang="en-GB" sz="1200" b="0" i="0" kern="1200" dirty="0" smtClean="0">
                <a:solidFill>
                  <a:schemeClr val="tx1"/>
                </a:solidFill>
                <a:effectLst/>
                <a:latin typeface="Arial" panose="020B0604020202020204" pitchFamily="34" charset="0"/>
                <a:ea typeface="+mn-ea"/>
                <a:cs typeface="+mn-cs"/>
              </a:rPr>
              <a:t>Evidence established by Brake</a:t>
            </a:r>
            <a:r>
              <a:rPr lang="en-GB" sz="1200" b="0" i="0" kern="1200" baseline="0" dirty="0" smtClean="0">
                <a:solidFill>
                  <a:schemeClr val="tx1"/>
                </a:solidFill>
                <a:effectLst/>
                <a:latin typeface="Arial" panose="020B0604020202020204" pitchFamily="34" charset="0"/>
                <a:ea typeface="+mn-ea"/>
                <a:cs typeface="+mn-cs"/>
              </a:rPr>
              <a:t> shows that people who have had alcohol and are below the alcohol limit still respond in a slower less accurate manner. </a:t>
            </a:r>
            <a:r>
              <a:rPr lang="en-GB" sz="1200" b="0" i="0" kern="1200" baseline="0" dirty="0" err="1" smtClean="0">
                <a:solidFill>
                  <a:schemeClr val="tx1"/>
                </a:solidFill>
                <a:effectLst/>
                <a:latin typeface="Arial" panose="020B0604020202020204" pitchFamily="34" charset="0"/>
                <a:ea typeface="+mn-ea"/>
                <a:cs typeface="+mn-cs"/>
              </a:rPr>
              <a:t>Ie</a:t>
            </a:r>
            <a:r>
              <a:rPr lang="en-GB" sz="1200" b="0" i="0" kern="1200" baseline="0" dirty="0" smtClean="0">
                <a:solidFill>
                  <a:schemeClr val="tx1"/>
                </a:solidFill>
                <a:effectLst/>
                <a:latin typeface="Arial" panose="020B0604020202020204" pitchFamily="34" charset="0"/>
                <a:ea typeface="+mn-ea"/>
                <a:cs typeface="+mn-cs"/>
              </a:rPr>
              <a:t> the best thing is not to drink and drive</a:t>
            </a:r>
            <a:endParaRPr lang="en-GB" sz="1200" b="0" i="0" kern="1200" dirty="0" smtClean="0">
              <a:solidFill>
                <a:schemeClr val="tx1"/>
              </a:solidFill>
              <a:effectLst/>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Q3</a:t>
            </a:r>
            <a:r>
              <a:rPr lang="en-GB" baseline="0" dirty="0" smtClean="0"/>
              <a:t> . Get response of hands in room.</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Commentary to add:</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Too little sleep radically affects your ability to drive safely, increasing reaction times, reducing attention, and reducing your ability to control the vehicle. Research suggests driving tired can be as dangerous as drink-driving.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Q4</a:t>
            </a:r>
            <a:r>
              <a:rPr lang="en-GB" baseline="0" dirty="0" smtClean="0"/>
              <a:t> . Get response of hands in room.</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Commentary to add: </a:t>
            </a:r>
            <a:r>
              <a:rPr lang="en-GB" dirty="0" smtClean="0"/>
              <a:t>Anything which divides your attention away from driving</a:t>
            </a:r>
            <a:r>
              <a:rPr lang="en-GB" baseline="0" dirty="0" smtClean="0"/>
              <a:t> including u</a:t>
            </a:r>
            <a:r>
              <a:rPr lang="en-GB" dirty="0" smtClean="0"/>
              <a:t>se of mobile technology, eating &amp; drinking, loud music, sat navigation, passengers. All these cause a driver to divide their attention from driving and can cause a significant reduction in response times and driving performance.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solidFill>
                  <a:srgbClr val="FF0000"/>
                </a:solidFill>
              </a:rPr>
              <a:t>NOTE</a:t>
            </a:r>
            <a:r>
              <a:rPr lang="en-GB" baseline="0" dirty="0" smtClean="0">
                <a:solidFill>
                  <a:srgbClr val="FF0000"/>
                </a:solidFill>
              </a:rPr>
              <a:t> to manager: if discussion is slow, then stimulate by: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solidFill>
                <a:srgbClr val="FF0000"/>
              </a:solidFill>
            </a:endParaRP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GB" baseline="0" dirty="0" smtClean="0">
                <a:solidFill>
                  <a:srgbClr val="FF0000"/>
                </a:solidFill>
              </a:rPr>
              <a:t>Manager responding honestly themselves</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GB" baseline="0" dirty="0" smtClean="0">
                <a:solidFill>
                  <a:srgbClr val="FF0000"/>
                </a:solidFill>
              </a:rPr>
              <a:t>Asking the person ‘why they did what they did?’</a:t>
            </a:r>
            <a:endParaRPr lang="en-GB"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17</a:t>
            </a:fld>
            <a:endParaRPr lang="en-GB" altLang="en-US"/>
          </a:p>
        </p:txBody>
      </p:sp>
    </p:spTree>
    <p:extLst>
      <p:ext uri="{BB962C8B-B14F-4D97-AF65-F5344CB8AC3E}">
        <p14:creationId xmlns:p14="http://schemas.microsoft.com/office/powerpoint/2010/main" val="138852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smtClean="0"/>
              <a:t>This session has been designed to encourage</a:t>
            </a:r>
            <a:r>
              <a:rPr lang="en-GB" i="0" baseline="0" dirty="0" smtClean="0"/>
              <a:t> our employees to challenge unsafe behaviours. </a:t>
            </a:r>
          </a:p>
          <a:p>
            <a:r>
              <a:rPr lang="en-GB" i="0" baseline="0" dirty="0" smtClean="0"/>
              <a:t>While the session is focusing on driving behaviour we should emphasise the fact that we are all responsible for safety and should challenge all unsafe behaviours. </a:t>
            </a:r>
            <a:endParaRPr lang="en-GB" i="0"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18</a:t>
            </a:fld>
            <a:endParaRPr lang="en-GB" altLang="en-US"/>
          </a:p>
        </p:txBody>
      </p:sp>
    </p:spTree>
    <p:extLst>
      <p:ext uri="{BB962C8B-B14F-4D97-AF65-F5344CB8AC3E}">
        <p14:creationId xmlns:p14="http://schemas.microsoft.com/office/powerpoint/2010/main" val="2201826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smtClean="0"/>
              <a:t>Using your cursor, click the Play icon in the bottom left of the video block, it will automatically play full screen for you</a:t>
            </a:r>
            <a:endParaRPr lang="en-GB" smtClean="0"/>
          </a:p>
          <a:p>
            <a:endParaRPr lang="en-GB"/>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19</a:t>
            </a:fld>
            <a:endParaRPr lang="en-GB" altLang="en-US"/>
          </a:p>
        </p:txBody>
      </p:sp>
    </p:spTree>
    <p:extLst>
      <p:ext uri="{BB962C8B-B14F-4D97-AF65-F5344CB8AC3E}">
        <p14:creationId xmlns:p14="http://schemas.microsoft.com/office/powerpoint/2010/main" val="220817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five parts to the agenda today.</a:t>
            </a:r>
          </a:p>
          <a:p>
            <a:endParaRPr lang="en-GB" baseline="0" dirty="0" smtClean="0"/>
          </a:p>
          <a:p>
            <a:r>
              <a:rPr lang="en-GB" baseline="0" dirty="0" smtClean="0"/>
              <a:t>We will all get out of it, what we put into it.</a:t>
            </a:r>
          </a:p>
          <a:p>
            <a:r>
              <a:rPr lang="en-GB" baseline="0" dirty="0" smtClean="0"/>
              <a:t>This will take approx. 90 </a:t>
            </a:r>
            <a:r>
              <a:rPr lang="en-GB" baseline="0" dirty="0" err="1" smtClean="0"/>
              <a:t>mins</a:t>
            </a:r>
            <a:endParaRPr lang="en-GB" baseline="0" dirty="0" smtClean="0"/>
          </a:p>
          <a:p>
            <a:endParaRPr lang="en-GB" baseline="0" dirty="0" smtClean="0"/>
          </a:p>
          <a:p>
            <a:r>
              <a:rPr lang="en-GB" baseline="0" dirty="0" smtClean="0"/>
              <a:t>[Manager to talk through agenda items]</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2</a:t>
            </a:fld>
            <a:endParaRPr lang="en-GB" altLang="en-US"/>
          </a:p>
        </p:txBody>
      </p:sp>
    </p:spTree>
    <p:extLst>
      <p:ext uri="{BB962C8B-B14F-4D97-AF65-F5344CB8AC3E}">
        <p14:creationId xmlns:p14="http://schemas.microsoft.com/office/powerpoint/2010/main" val="1212346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discussion session to encourage our</a:t>
            </a:r>
            <a:r>
              <a:rPr lang="en-GB" baseline="0" dirty="0" smtClean="0"/>
              <a:t> staff to take responsibility for safety and challenge unsafe behaviours.</a:t>
            </a:r>
          </a:p>
          <a:p>
            <a:endParaRPr lang="en-GB" baseline="0" dirty="0" smtClean="0"/>
          </a:p>
          <a:p>
            <a:r>
              <a:rPr lang="en-GB" baseline="0" dirty="0" smtClean="0"/>
              <a:t>Step 1 – play the video  (optional)</a:t>
            </a:r>
          </a:p>
          <a:p>
            <a:endParaRPr lang="en-GB" baseline="0" dirty="0" smtClean="0"/>
          </a:p>
          <a:p>
            <a:r>
              <a:rPr lang="en-GB" baseline="0" dirty="0" smtClean="0"/>
              <a:t>Step 2 - Discuss each of the topics in order to facilitate a discussion where the audience agree we all have a responsibility to challenge and then ask how they would do this. Perhaps use role play if the audience is willing to participate.</a:t>
            </a:r>
          </a:p>
          <a:p>
            <a:r>
              <a:rPr lang="en-GB" baseline="0" dirty="0" smtClean="0"/>
              <a:t>As a facilitator think about the timings during the discussion </a:t>
            </a:r>
          </a:p>
          <a:p>
            <a:r>
              <a:rPr lang="en-GB" baseline="0" dirty="0" smtClean="0"/>
              <a:t>Avoid letting the discussion stray off topic</a:t>
            </a:r>
          </a:p>
          <a:p>
            <a:r>
              <a:rPr lang="en-GB" baseline="0" dirty="0" smtClean="0"/>
              <a:t>This session is designed to allow the audience to encourage each other to challenge unsafe behaviours</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20</a:t>
            </a:fld>
            <a:endParaRPr lang="en-GB" altLang="en-US"/>
          </a:p>
        </p:txBody>
      </p:sp>
    </p:spTree>
    <p:extLst>
      <p:ext uri="{BB962C8B-B14F-4D97-AF65-F5344CB8AC3E}">
        <p14:creationId xmlns:p14="http://schemas.microsoft.com/office/powerpoint/2010/main" val="173867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anose="020B0604020202020204" pitchFamily="34" charset="0"/>
                <a:ea typeface="+mn-ea"/>
                <a:cs typeface="+mn-cs"/>
              </a:rPr>
              <a:t>We must </a:t>
            </a:r>
            <a:r>
              <a:rPr lang="en-GB" sz="1200" u="sng" kern="1200" dirty="0" smtClean="0">
                <a:solidFill>
                  <a:schemeClr val="tx1"/>
                </a:solidFill>
                <a:effectLst/>
                <a:latin typeface="Arial" panose="020B0604020202020204" pitchFamily="34" charset="0"/>
                <a:ea typeface="+mn-ea"/>
                <a:cs typeface="+mn-cs"/>
              </a:rPr>
              <a:t>all</a:t>
            </a:r>
            <a:r>
              <a:rPr lang="en-GB" sz="1200" kern="1200" dirty="0" smtClean="0">
                <a:solidFill>
                  <a:schemeClr val="tx1"/>
                </a:solidFill>
                <a:effectLst/>
                <a:latin typeface="Arial" panose="020B0604020202020204" pitchFamily="34" charset="0"/>
                <a:ea typeface="+mn-ea"/>
                <a:cs typeface="+mn-cs"/>
              </a:rPr>
              <a:t> take responsibility for getting ourselves and each other home safe every day</a:t>
            </a:r>
          </a:p>
          <a:p>
            <a:endParaRPr lang="en-GB" sz="1200" dirty="0" smtClean="0"/>
          </a:p>
          <a:p>
            <a:r>
              <a:rPr lang="en-GB" sz="1200" kern="1200" dirty="0" smtClean="0">
                <a:solidFill>
                  <a:schemeClr val="tx1"/>
                </a:solidFill>
                <a:effectLst/>
                <a:latin typeface="Arial" panose="020B0604020202020204" pitchFamily="34" charset="0"/>
                <a:ea typeface="+mn-ea"/>
                <a:cs typeface="+mn-cs"/>
              </a:rPr>
              <a:t>While we have rules, standards and technology to help us reduce driving risk, compliance with these rules and tools</a:t>
            </a:r>
            <a:r>
              <a:rPr lang="en-GB" sz="1200" b="0" kern="1200" dirty="0" smtClean="0">
                <a:solidFill>
                  <a:schemeClr val="tx1"/>
                </a:solidFill>
                <a:effectLst/>
                <a:latin typeface="Arial" panose="020B0604020202020204" pitchFamily="34" charset="0"/>
                <a:ea typeface="+mn-ea"/>
                <a:cs typeface="+mn-cs"/>
              </a:rPr>
              <a:t> sit with all of us. </a:t>
            </a:r>
          </a:p>
          <a:p>
            <a:endParaRPr lang="en-GB" dirty="0" smtClean="0"/>
          </a:p>
          <a:p>
            <a:r>
              <a:rPr lang="en-GB" dirty="0" smtClean="0"/>
              <a:t>What</a:t>
            </a:r>
            <a:r>
              <a:rPr lang="en-GB" baseline="0" dirty="0" smtClean="0"/>
              <a:t> is our team commitment?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21</a:t>
            </a:fld>
            <a:endParaRPr lang="en-GB" altLang="en-US"/>
          </a:p>
        </p:txBody>
      </p:sp>
    </p:spTree>
    <p:extLst>
      <p:ext uri="{BB962C8B-B14F-4D97-AF65-F5344CB8AC3E}">
        <p14:creationId xmlns:p14="http://schemas.microsoft.com/office/powerpoint/2010/main" val="3223899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One death is too many ….</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22</a:t>
            </a:fld>
            <a:endParaRPr lang="en-GB" altLang="en-US"/>
          </a:p>
        </p:txBody>
      </p:sp>
    </p:spTree>
    <p:extLst>
      <p:ext uri="{BB962C8B-B14F-4D97-AF65-F5344CB8AC3E}">
        <p14:creationId xmlns:p14="http://schemas.microsoft.com/office/powerpoint/2010/main" val="4239995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provides links to locations where additional information can be found.</a:t>
            </a:r>
          </a:p>
          <a:p>
            <a:r>
              <a:rPr lang="en-GB" baseline="0" dirty="0" smtClean="0"/>
              <a:t>Additionally there will be a special edition of the Network magazine published.</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23</a:t>
            </a:fld>
            <a:endParaRPr lang="en-GB" altLang="en-US"/>
          </a:p>
        </p:txBody>
      </p:sp>
    </p:spTree>
    <p:extLst>
      <p:ext uri="{BB962C8B-B14F-4D97-AF65-F5344CB8AC3E}">
        <p14:creationId xmlns:p14="http://schemas.microsoft.com/office/powerpoint/2010/main" val="420375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What is a stand down?</a:t>
            </a:r>
          </a:p>
          <a:p>
            <a:endParaRPr lang="en-GB" b="1" baseline="0" dirty="0" smtClean="0"/>
          </a:p>
          <a:p>
            <a:r>
              <a:rPr lang="en-GB" b="0" baseline="0" dirty="0" smtClean="0"/>
              <a:t>It is time-out from day-to-day work for an extraordinary event, in this case to focus on driving safety.</a:t>
            </a:r>
          </a:p>
          <a:p>
            <a:r>
              <a:rPr lang="en-GB" b="0" baseline="0" dirty="0" smtClean="0"/>
              <a:t>This is for everyone at Network Rail.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 the last month we’ve lost another</a:t>
            </a:r>
            <a:r>
              <a:rPr lang="en-GB" baseline="0" dirty="0" smtClean="0"/>
              <a:t> two colleagues to Road Traffic Accidents. That makes a total of 12 colleagues (from NR and contractors) that we’ve lost since 2011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12 people with lives, families and aspirations, that went to work one day, and never made it back home.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We have failed. This is simply not good enough and it’s up to all of us in this room to do something about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r>
              <a:rPr lang="en-GB" sz="1200" dirty="0" smtClean="0"/>
              <a:t>Whilst we have rules, standards, and technology to help us reduce driving risk, compliance with these rules and tools sit with the individuals and it’s our job as leaders to foster a culture</a:t>
            </a:r>
            <a:r>
              <a:rPr lang="en-GB" sz="1200" baseline="0" dirty="0" smtClean="0"/>
              <a:t> where our people take this seriously, and refuse to accept unsafe driving.</a:t>
            </a:r>
            <a:endParaRPr lang="en-GB" sz="1200" b="1" dirty="0" smtClean="0"/>
          </a:p>
          <a:p>
            <a:endParaRPr lang="en-GB" sz="1200" dirty="0" smtClean="0"/>
          </a:p>
          <a:p>
            <a:endParaRPr lang="en-GB" sz="1200" dirty="0" smtClean="0"/>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3</a:t>
            </a:fld>
            <a:endParaRPr lang="en-GB" altLang="en-US"/>
          </a:p>
        </p:txBody>
      </p:sp>
    </p:spTree>
    <p:extLst>
      <p:ext uri="{BB962C8B-B14F-4D97-AF65-F5344CB8AC3E}">
        <p14:creationId xmlns:p14="http://schemas.microsoft.com/office/powerpoint/2010/main" val="338460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i="0" dirty="0" smtClean="0"/>
              <a:t>Team left Reading at 4am to go to Mountain Ash, south Wales</a:t>
            </a:r>
          </a:p>
          <a:p>
            <a:pPr marL="0" indent="0">
              <a:buFont typeface="Arial" panose="020B0604020202020204" pitchFamily="34" charset="0"/>
              <a:buNone/>
            </a:pPr>
            <a:r>
              <a:rPr lang="en-GB" sz="1200" i="0" dirty="0" smtClean="0"/>
              <a:t>Hotel rooms were booked, however they chose to drive home.</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i="0" dirty="0" smtClean="0"/>
              <a:t>They</a:t>
            </a:r>
            <a:r>
              <a:rPr lang="en-GB" sz="1200" i="0" baseline="0" dirty="0" smtClean="0"/>
              <a:t> were travelling </a:t>
            </a:r>
            <a:r>
              <a:rPr lang="en-GB" sz="1200" i="0" dirty="0" smtClean="0"/>
              <a:t>in a Carillion Rail  resourcing van along the M4 when they</a:t>
            </a:r>
            <a:r>
              <a:rPr lang="en-GB" sz="1200" i="0" baseline="0" dirty="0" smtClean="0"/>
              <a:t> hit a lorry at Junction 17</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i="0" dirty="0" smtClean="0"/>
              <a:t>Two colleagues were pronounced dead at the scene.</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i="0" dirty="0" smtClean="0"/>
              <a:t>Another colleague died later in hospital.</a:t>
            </a:r>
            <a:endParaRPr lang="en-GB" sz="800" i="0" dirty="0" smtClean="0"/>
          </a:p>
          <a:p>
            <a:r>
              <a:rPr lang="en-GB" sz="1200" i="0" dirty="0" smtClean="0"/>
              <a:t>The</a:t>
            </a:r>
            <a:r>
              <a:rPr lang="en-GB" sz="1200" i="0" baseline="0" dirty="0" smtClean="0"/>
              <a:t> i</a:t>
            </a:r>
            <a:r>
              <a:rPr lang="en-GB" sz="1200" i="0" dirty="0" smtClean="0"/>
              <a:t>nvestigation confirmed that the three colleagues killed were not wearing seatbelts.  </a:t>
            </a:r>
          </a:p>
          <a:p>
            <a:pPr marL="0" indent="0">
              <a:buFont typeface="Arial" panose="020B0604020202020204" pitchFamily="34" charset="0"/>
              <a:buNone/>
            </a:pPr>
            <a:r>
              <a:rPr lang="en-GB" sz="1200" i="0" baseline="0" dirty="0" smtClean="0"/>
              <a:t>A few weeks ago the driver was found guilty of three counts of causing death by dangerous driving and received four-and-a-half year custodial sentence.</a:t>
            </a:r>
          </a:p>
          <a:p>
            <a:pPr marL="0" indent="0">
              <a:buFont typeface="Arial" panose="020B0604020202020204" pitchFamily="34" charset="0"/>
              <a:buNone/>
            </a:pP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4</a:t>
            </a:fld>
            <a:endParaRPr lang="en-GB" altLang="en-US"/>
          </a:p>
        </p:txBody>
      </p:sp>
    </p:spTree>
    <p:extLst>
      <p:ext uri="{BB962C8B-B14F-4D97-AF65-F5344CB8AC3E}">
        <p14:creationId xmlns:p14="http://schemas.microsoft.com/office/powerpoint/2010/main" val="338460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i="0" dirty="0" smtClean="0"/>
              <a:t>Two colleagues from a contracting organisation were returning from Abbey Wood </a:t>
            </a:r>
            <a:r>
              <a:rPr lang="en-GB" sz="1200" i="0" dirty="0" err="1" smtClean="0"/>
              <a:t>Crossrail</a:t>
            </a:r>
            <a:r>
              <a:rPr lang="en-GB" sz="1200" i="0" dirty="0" smtClean="0"/>
              <a:t> East site following a night shift</a:t>
            </a:r>
          </a:p>
          <a:p>
            <a:pPr marL="171450" indent="-171450">
              <a:buFont typeface="Arial" panose="020B0604020202020204" pitchFamily="34" charset="0"/>
              <a:buChar char="•"/>
            </a:pPr>
            <a:r>
              <a:rPr lang="en-GB" sz="1200" i="0" dirty="0" smtClean="0"/>
              <a:t>Their vehicle left the road on the A267 near Eastbourne travelling at around 40mph and collided with a tree</a:t>
            </a:r>
          </a:p>
          <a:p>
            <a:pPr marL="171450" indent="-171450">
              <a:buFont typeface="Arial" panose="020B0604020202020204" pitchFamily="34" charset="0"/>
              <a:buChar char="•"/>
            </a:pPr>
            <a:r>
              <a:rPr lang="en-GB" sz="1200" i="0" dirty="0" smtClean="0"/>
              <a:t>The passenger was killed but the driver was unscathed </a:t>
            </a:r>
          </a:p>
          <a:p>
            <a:pPr marL="171450" indent="-171450">
              <a:buFont typeface="Arial" panose="020B0604020202020204" pitchFamily="34" charset="0"/>
              <a:buChar char="•"/>
            </a:pPr>
            <a:r>
              <a:rPr lang="en-GB" sz="1200" i="0" dirty="0" smtClean="0"/>
              <a:t>A full investigation has been launched</a:t>
            </a:r>
            <a:endParaRPr lang="en-GB" i="0"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5</a:t>
            </a:fld>
            <a:endParaRPr lang="en-GB" altLang="en-US"/>
          </a:p>
        </p:txBody>
      </p:sp>
    </p:spTree>
    <p:extLst>
      <p:ext uri="{BB962C8B-B14F-4D97-AF65-F5344CB8AC3E}">
        <p14:creationId xmlns:p14="http://schemas.microsoft.com/office/powerpoint/2010/main" val="338460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altLang="en-US" sz="1200" i="0" dirty="0" smtClean="0"/>
              <a:t>Western </a:t>
            </a:r>
            <a:r>
              <a:rPr lang="en-GB" altLang="en-US" sz="1200" i="0" dirty="0" smtClean="0"/>
              <a:t>– 11 June 2016</a:t>
            </a:r>
          </a:p>
          <a:p>
            <a:pPr marL="0" indent="0">
              <a:buFont typeface="Arial" panose="020B0604020202020204" pitchFamily="34" charset="0"/>
              <a:buNone/>
            </a:pPr>
            <a:endParaRPr lang="en-GB" sz="1200" dirty="0" smtClean="0"/>
          </a:p>
          <a:p>
            <a:pPr marL="285750" indent="-285750">
              <a:buFont typeface="Arial" panose="020B0604020202020204" pitchFamily="34" charset="0"/>
              <a:buChar char="•"/>
            </a:pPr>
            <a:r>
              <a:rPr lang="en-GB" sz="1200" dirty="0" smtClean="0"/>
              <a:t>A</a:t>
            </a:r>
            <a:r>
              <a:rPr lang="en-GB" sz="1200" baseline="0" dirty="0" smtClean="0"/>
              <a:t> construction manager </a:t>
            </a:r>
            <a:r>
              <a:rPr lang="en-GB" sz="1200" dirty="0" smtClean="0"/>
              <a:t>was travelling on the A34 Northbound to do a night-shift on at a High Output Plant System (HOPS)</a:t>
            </a:r>
          </a:p>
          <a:p>
            <a:pPr marL="285750" indent="-285750">
              <a:buFont typeface="Arial" panose="020B0604020202020204" pitchFamily="34" charset="0"/>
              <a:buChar char="•"/>
            </a:pPr>
            <a:r>
              <a:rPr lang="en-GB" sz="1200" dirty="0" smtClean="0"/>
              <a:t>The colleague’s vehicle was struck by another vehicle travelling in the opposite direction after crossing the central reservation</a:t>
            </a:r>
          </a:p>
          <a:p>
            <a:pPr marL="285750" indent="-285750">
              <a:spcBef>
                <a:spcPct val="30000"/>
              </a:spcBef>
              <a:buFont typeface="Arial" panose="020B0604020202020204" pitchFamily="34" charset="0"/>
              <a:buChar char="•"/>
              <a:defRPr/>
            </a:pPr>
            <a:r>
              <a:rPr lang="en-GB" sz="1200" dirty="0" smtClean="0"/>
              <a:t>The colleagues sustained </a:t>
            </a:r>
            <a:r>
              <a:rPr lang="en-GB" altLang="en-US" sz="1200" dirty="0" smtClean="0"/>
              <a:t>multiple bleeds on the brain, cracked vertebrae, and was in cardiac arrest at the scene  </a:t>
            </a:r>
          </a:p>
          <a:p>
            <a:pPr marL="285750" indent="-285750">
              <a:spcBef>
                <a:spcPct val="30000"/>
              </a:spcBef>
              <a:buFont typeface="Arial" panose="020B0604020202020204" pitchFamily="34" charset="0"/>
              <a:buChar char="•"/>
              <a:defRPr/>
            </a:pPr>
            <a:r>
              <a:rPr lang="en-GB" sz="1200" dirty="0" smtClean="0"/>
              <a:t>He was lifted by air ambulance to John Radcliffe hospital in Oxford and placed in an induced coma</a:t>
            </a:r>
          </a:p>
          <a:p>
            <a:pPr marL="285750" indent="-285750">
              <a:spcBef>
                <a:spcPct val="30000"/>
              </a:spcBef>
              <a:buFont typeface="Arial" panose="020B0604020202020204" pitchFamily="34" charset="0"/>
              <a:buChar char="•"/>
              <a:defRPr/>
            </a:pPr>
            <a:r>
              <a:rPr lang="en-GB" sz="1200" dirty="0" smtClean="0"/>
              <a:t>His family attended his bedside, having travelled back from Australia;</a:t>
            </a:r>
            <a:r>
              <a:rPr lang="en-GB" sz="1200" baseline="0" dirty="0" smtClean="0"/>
              <a:t> </a:t>
            </a:r>
            <a:r>
              <a:rPr lang="en-GB" sz="1200" dirty="0" smtClean="0"/>
              <a:t>his life-support machine was later switched off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6</a:t>
            </a:fld>
            <a:endParaRPr lang="en-GB" altLang="en-US"/>
          </a:p>
        </p:txBody>
      </p:sp>
    </p:spTree>
    <p:extLst>
      <p:ext uri="{BB962C8B-B14F-4D97-AF65-F5344CB8AC3E}">
        <p14:creationId xmlns:p14="http://schemas.microsoft.com/office/powerpoint/2010/main" val="3384600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 want us all to take a moment and really think about the 12 colleagues we’ve lost. </a:t>
            </a:r>
          </a:p>
          <a:p>
            <a:endParaRPr lang="en-GB" baseline="0" dirty="0" smtClean="0"/>
          </a:p>
          <a:p>
            <a:r>
              <a:rPr lang="en-GB" baseline="0" dirty="0" smtClean="0"/>
              <a:t>Think about how their families are coping without them. Think about all of the things they’ll never get to do. The simple pleasures we take for granted, like going for a bike ride, or hosting a birthday party for their children.</a:t>
            </a:r>
          </a:p>
          <a:p>
            <a:endParaRPr lang="en-GB" baseline="0" dirty="0" smtClean="0"/>
          </a:p>
          <a:p>
            <a:r>
              <a:rPr lang="en-GB" baseline="0" dirty="0" smtClean="0"/>
              <a:t>Think about your loved ones, and what it would feel like to lose one of them. And how they might cope if you didn’t make it home one day.</a:t>
            </a:r>
          </a:p>
          <a:p>
            <a:endParaRPr lang="en-GB" baseline="0" dirty="0" smtClean="0"/>
          </a:p>
          <a:p>
            <a:r>
              <a:rPr lang="en-GB" baseline="0" dirty="0" smtClean="0"/>
              <a:t>12 people went to work one day and kissed their partners and children goodbye. 12 people who never made it back home.</a:t>
            </a:r>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7</a:t>
            </a:fld>
            <a:endParaRPr lang="en-GB" altLang="en-US"/>
          </a:p>
        </p:txBody>
      </p:sp>
    </p:spTree>
    <p:extLst>
      <p:ext uri="{BB962C8B-B14F-4D97-AF65-F5344CB8AC3E}">
        <p14:creationId xmlns:p14="http://schemas.microsoft.com/office/powerpoint/2010/main" val="338460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Lifesaving Rules</a:t>
            </a:r>
            <a:r>
              <a:rPr lang="en-GB" baseline="0" dirty="0" smtClean="0"/>
              <a:t> are there to protect us. They also reflect the legal requirements.</a:t>
            </a:r>
          </a:p>
          <a:p>
            <a:endParaRPr lang="en-GB" baseline="0" dirty="0" smtClean="0"/>
          </a:p>
          <a:p>
            <a:r>
              <a:rPr lang="en-GB" baseline="0" dirty="0" smtClean="0"/>
              <a:t>Network Rail also has the requirement for vehicle driving license checking. </a:t>
            </a:r>
          </a:p>
          <a:p>
            <a:r>
              <a:rPr lang="en-GB" baseline="0" dirty="0" smtClean="0"/>
              <a:t>Details of how to comply with this are included within the drivers handbook.</a:t>
            </a:r>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8</a:t>
            </a:fld>
            <a:endParaRPr lang="en-GB" altLang="en-US"/>
          </a:p>
        </p:txBody>
      </p:sp>
    </p:spTree>
    <p:extLst>
      <p:ext uri="{BB962C8B-B14F-4D97-AF65-F5344CB8AC3E}">
        <p14:creationId xmlns:p14="http://schemas.microsoft.com/office/powerpoint/2010/main" val="92485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anose="020B0604020202020204" pitchFamily="34" charset="0"/>
                <a:ea typeface="+mn-ea"/>
                <a:cs typeface="+mn-cs"/>
              </a:rPr>
              <a:t>By following the Lifesaving Rules, we can reduce the likelihood of having an accident </a:t>
            </a:r>
            <a:r>
              <a:rPr lang="en-GB" sz="1200" u="sng" kern="1200" dirty="0" smtClean="0">
                <a:solidFill>
                  <a:schemeClr val="tx1"/>
                </a:solidFill>
                <a:effectLst/>
                <a:latin typeface="Arial" panose="020B0604020202020204" pitchFamily="34" charset="0"/>
                <a:ea typeface="+mn-ea"/>
                <a:cs typeface="+mn-cs"/>
              </a:rPr>
              <a:t>and</a:t>
            </a:r>
            <a:r>
              <a:rPr lang="en-GB" sz="1200" kern="1200" dirty="0" smtClean="0">
                <a:solidFill>
                  <a:schemeClr val="tx1"/>
                </a:solidFill>
                <a:effectLst/>
                <a:latin typeface="Arial" panose="020B0604020202020204" pitchFamily="34" charset="0"/>
                <a:ea typeface="+mn-ea"/>
                <a:cs typeface="+mn-cs"/>
              </a:rPr>
              <a:t> minimise the effects on us even where we can’t avoid </a:t>
            </a:r>
          </a:p>
          <a:p>
            <a:endParaRPr lang="en-GB" dirty="0"/>
          </a:p>
        </p:txBody>
      </p:sp>
      <p:sp>
        <p:nvSpPr>
          <p:cNvPr id="4" name="Slide Number Placeholder 3"/>
          <p:cNvSpPr>
            <a:spLocks noGrp="1"/>
          </p:cNvSpPr>
          <p:nvPr>
            <p:ph type="sldNum" sz="quarter" idx="10"/>
          </p:nvPr>
        </p:nvSpPr>
        <p:spPr/>
        <p:txBody>
          <a:bodyPr/>
          <a:lstStyle/>
          <a:p>
            <a:pPr>
              <a:defRPr/>
            </a:pPr>
            <a:fld id="{B82A1433-23A6-45BE-BD22-9DD5141FC581}" type="slidenum">
              <a:rPr lang="en-GB" altLang="en-US" smtClean="0"/>
              <a:pPr>
                <a:defRPr/>
              </a:pPr>
              <a:t>9</a:t>
            </a:fld>
            <a:endParaRPr lang="en-GB" altLang="en-US"/>
          </a:p>
        </p:txBody>
      </p:sp>
    </p:spTree>
    <p:extLst>
      <p:ext uri="{BB962C8B-B14F-4D97-AF65-F5344CB8AC3E}">
        <p14:creationId xmlns:p14="http://schemas.microsoft.com/office/powerpoint/2010/main" val="42892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
        <p:nvSpPr>
          <p:cNvPr id="8194" name="Rectangle 2"/>
          <p:cNvSpPr>
            <a:spLocks noGrp="1" noChangeArrowheads="1"/>
          </p:cNvSpPr>
          <p:nvPr>
            <p:ph type="ctrTitle"/>
          </p:nvPr>
        </p:nvSpPr>
        <p:spPr>
          <a:xfrm>
            <a:off x="539750" y="2565400"/>
            <a:ext cx="7269163" cy="1042988"/>
          </a:xfrm>
        </p:spPr>
        <p:txBody>
          <a:bodyPr/>
          <a:lstStyle>
            <a:lvl1pPr>
              <a:defRPr sz="3600"/>
            </a:lvl1pPr>
          </a:lstStyle>
          <a:p>
            <a:pPr lvl="0"/>
            <a:r>
              <a:rPr lang="en-US" altLang="en-US" noProof="0" smtClean="0"/>
              <a:t>Click to edit Master title style</a:t>
            </a:r>
            <a:endParaRPr lang="en-GB" altLang="en-US" noProof="0" smtClean="0"/>
          </a:p>
        </p:txBody>
      </p:sp>
      <p:sp>
        <p:nvSpPr>
          <p:cNvPr id="8195" name="Rectangle 3"/>
          <p:cNvSpPr>
            <a:spLocks noGrp="1" noChangeArrowheads="1"/>
          </p:cNvSpPr>
          <p:nvPr>
            <p:ph type="subTitle" idx="1"/>
          </p:nvPr>
        </p:nvSpPr>
        <p:spPr>
          <a:xfrm>
            <a:off x="539750" y="3644900"/>
            <a:ext cx="7269163" cy="719138"/>
          </a:xfrm>
        </p:spPr>
        <p:txBody>
          <a:bodyPr/>
          <a:lstStyle>
            <a:lvl1pPr>
              <a:defRPr sz="2800"/>
            </a:lvl1pPr>
          </a:lstStyle>
          <a:p>
            <a:pPr lvl="0"/>
            <a:r>
              <a:rPr lang="en-US" altLang="en-US" noProof="0" smtClean="0"/>
              <a:t>Click to edit Master subtitle style</a:t>
            </a:r>
            <a:endParaRPr lang="en-GB" altLang="en-US" noProof="0" smtClean="0"/>
          </a:p>
        </p:txBody>
      </p:sp>
      <p:sp>
        <p:nvSpPr>
          <p:cNvPr id="5" name="Rectangle 5"/>
          <p:cNvSpPr>
            <a:spLocks noGrp="1" noChangeArrowheads="1"/>
          </p:cNvSpPr>
          <p:nvPr>
            <p:ph type="ftr" sz="quarter" idx="10"/>
          </p:nvPr>
        </p:nvSpPr>
        <p:spPr/>
        <p:txBody>
          <a:bodyPr/>
          <a:lstStyle>
            <a:lvl1pPr>
              <a:defRPr/>
            </a:lvl1pPr>
          </a:lstStyle>
          <a:p>
            <a:pPr>
              <a:defRPr/>
            </a:pPr>
            <a:r>
              <a:rPr lang="en-GB" altLang="en-US"/>
              <a:t>Presentation Title: View &gt; Header &amp; Footer</a:t>
            </a:r>
          </a:p>
        </p:txBody>
      </p:sp>
      <p:sp>
        <p:nvSpPr>
          <p:cNvPr id="6" name="Rectangle 7"/>
          <p:cNvSpPr>
            <a:spLocks noGrp="1" noChangeArrowheads="1"/>
          </p:cNvSpPr>
          <p:nvPr>
            <p:ph type="dt" sz="half" idx="11"/>
          </p:nvPr>
        </p:nvSpPr>
        <p:spPr/>
        <p:txBody>
          <a:bodyPr/>
          <a:lstStyle>
            <a:lvl1pPr>
              <a:defRPr/>
            </a:lvl1pPr>
          </a:lstStyle>
          <a:p>
            <a:pPr>
              <a:defRPr/>
            </a:pPr>
            <a:fld id="{48D96D24-A426-49D3-B1AF-A483B7F1ECF4}" type="datetime5">
              <a:rPr lang="en-GB" altLang="en-US"/>
              <a:pPr>
                <a:defRPr/>
              </a:pPr>
              <a:t>20-Jul-16</a:t>
            </a:fld>
            <a:endParaRPr lang="en-GB" altLang="en-US"/>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pPr>
                <a:defRPr/>
              </a:pPr>
              <a:t>‹#›</a:t>
            </a:fld>
            <a:endParaRPr lang="en-GB" altLang="en-US"/>
          </a:p>
        </p:txBody>
      </p:sp>
    </p:spTree>
    <p:extLst>
      <p:ext uri="{BB962C8B-B14F-4D97-AF65-F5344CB8AC3E}">
        <p14:creationId xmlns:p14="http://schemas.microsoft.com/office/powerpoint/2010/main" val="140959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74B8F1E-7378-4ACC-81D1-BAE3B70766D1}" type="datetime5">
              <a:rPr lang="en-GB" altLang="en-US"/>
              <a:pPr>
                <a:defRPr/>
              </a:pPr>
              <a:t>20-Jul-16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pPr>
                <a:defRPr/>
              </a:pPr>
              <a:t>‹#›</a:t>
            </a:fld>
            <a:endParaRPr lang="en-GB" altLang="en-US"/>
          </a:p>
        </p:txBody>
      </p:sp>
    </p:spTree>
    <p:extLst>
      <p:ext uri="{BB962C8B-B14F-4D97-AF65-F5344CB8AC3E}">
        <p14:creationId xmlns:p14="http://schemas.microsoft.com/office/powerpoint/2010/main" val="325877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54054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827088"/>
            <a:ext cx="5300663" cy="5405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6A26192-CDC8-4398-8E50-39C3FEC3000B}" type="datetime5">
              <a:rPr lang="en-GB" altLang="en-US"/>
              <a:pPr>
                <a:defRPr/>
              </a:pPr>
              <a:t>20-Jul-16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pPr>
                <a:defRPr/>
              </a:pPr>
              <a:t>‹#›</a:t>
            </a:fld>
            <a:endParaRPr lang="en-GB" altLang="en-US"/>
          </a:p>
        </p:txBody>
      </p:sp>
    </p:spTree>
    <p:extLst>
      <p:ext uri="{BB962C8B-B14F-4D97-AF65-F5344CB8AC3E}">
        <p14:creationId xmlns:p14="http://schemas.microsoft.com/office/powerpoint/2010/main" val="341226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C36CC5C2-711D-4584-8283-4D9512C406FC}"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81F161E1-5481-40C7-BC98-0F62A5EE9484}" type="slidenum">
              <a:rPr lang="en-GB" altLang="en-US"/>
              <a:pPr>
                <a:defRPr/>
              </a:pPr>
              <a:t>‹#›</a:t>
            </a:fld>
            <a:endParaRPr lang="en-GB" altLang="en-US"/>
          </a:p>
        </p:txBody>
      </p:sp>
    </p:spTree>
    <p:extLst>
      <p:ext uri="{BB962C8B-B14F-4D97-AF65-F5344CB8AC3E}">
        <p14:creationId xmlns:p14="http://schemas.microsoft.com/office/powerpoint/2010/main" val="1181998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32A2E51F-A3A1-495A-9F32-93FD65C4E171}"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C8021B38-16D4-401D-A844-7AEEF02E13A3}" type="slidenum">
              <a:rPr lang="en-GB" altLang="en-US"/>
              <a:pPr>
                <a:defRPr/>
              </a:pPr>
              <a:t>‹#›</a:t>
            </a:fld>
            <a:endParaRPr lang="en-GB" altLang="en-US"/>
          </a:p>
        </p:txBody>
      </p:sp>
    </p:spTree>
    <p:extLst>
      <p:ext uri="{BB962C8B-B14F-4D97-AF65-F5344CB8AC3E}">
        <p14:creationId xmlns:p14="http://schemas.microsoft.com/office/powerpoint/2010/main" val="309410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5C86D247-3BC3-4F51-BE2B-1AF33513C62F}"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E3653B90-0B96-42B8-AA58-6EFA474C1A0B}" type="slidenum">
              <a:rPr lang="en-GB" altLang="en-US"/>
              <a:pPr>
                <a:defRPr/>
              </a:pPr>
              <a:t>‹#›</a:t>
            </a:fld>
            <a:endParaRPr lang="en-GB" altLang="en-US"/>
          </a:p>
        </p:txBody>
      </p:sp>
    </p:spTree>
    <p:extLst>
      <p:ext uri="{BB962C8B-B14F-4D97-AF65-F5344CB8AC3E}">
        <p14:creationId xmlns:p14="http://schemas.microsoft.com/office/powerpoint/2010/main" val="1623093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841500"/>
            <a:ext cx="3557588"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49738" y="1841500"/>
            <a:ext cx="3559175"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52D7E9D4-7E9B-44B3-970E-1ACA7898BB17}"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E9283652-46E1-4FDA-8E4E-735E6A0FC7B1}" type="slidenum">
              <a:rPr lang="en-GB" altLang="en-US"/>
              <a:pPr>
                <a:defRPr/>
              </a:pPr>
              <a:t>‹#›</a:t>
            </a:fld>
            <a:endParaRPr lang="en-GB" altLang="en-US"/>
          </a:p>
        </p:txBody>
      </p:sp>
    </p:spTree>
    <p:extLst>
      <p:ext uri="{BB962C8B-B14F-4D97-AF65-F5344CB8AC3E}">
        <p14:creationId xmlns:p14="http://schemas.microsoft.com/office/powerpoint/2010/main" val="321151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4558862C-69BC-4178-85A7-FDAA73F1F0CE}" type="datetime5">
              <a:rPr lang="en-GB" altLang="en-US"/>
              <a:pPr>
                <a:defRPr/>
              </a:pPr>
              <a:t>20-Jul-16</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D9AAE7DF-5AA6-4285-A7BA-E2DD1093DC2F}" type="slidenum">
              <a:rPr lang="en-GB" altLang="en-US"/>
              <a:pPr>
                <a:defRPr/>
              </a:pPr>
              <a:t>‹#›</a:t>
            </a:fld>
            <a:endParaRPr lang="en-GB" altLang="en-US"/>
          </a:p>
        </p:txBody>
      </p:sp>
    </p:spTree>
    <p:extLst>
      <p:ext uri="{BB962C8B-B14F-4D97-AF65-F5344CB8AC3E}">
        <p14:creationId xmlns:p14="http://schemas.microsoft.com/office/powerpoint/2010/main" val="1221978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8835FF5D-36B8-49AF-B3E7-4C341A040ECD}" type="datetime5">
              <a:rPr lang="en-GB" altLang="en-US"/>
              <a:pPr>
                <a:defRPr/>
              </a:pPr>
              <a:t>20-Jul-16</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A4160757-191A-40DB-958B-EE193E66FCC1}" type="slidenum">
              <a:rPr lang="en-GB" altLang="en-US"/>
              <a:pPr>
                <a:defRPr/>
              </a:pPr>
              <a:t>‹#›</a:t>
            </a:fld>
            <a:endParaRPr lang="en-GB" altLang="en-US"/>
          </a:p>
        </p:txBody>
      </p:sp>
    </p:spTree>
    <p:extLst>
      <p:ext uri="{BB962C8B-B14F-4D97-AF65-F5344CB8AC3E}">
        <p14:creationId xmlns:p14="http://schemas.microsoft.com/office/powerpoint/2010/main" val="2766103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016E7110-AA74-44DA-B186-B6742BE782FF}" type="datetime5">
              <a:rPr lang="en-GB" altLang="en-US"/>
              <a:pPr>
                <a:defRPr/>
              </a:pPr>
              <a:t>20-Jul-16</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487355C8-947F-4542-A26D-82D1483339D9}" type="slidenum">
              <a:rPr lang="en-GB" altLang="en-US"/>
              <a:pPr>
                <a:defRPr/>
              </a:pPr>
              <a:t>‹#›</a:t>
            </a:fld>
            <a:endParaRPr lang="en-GB" altLang="en-US"/>
          </a:p>
        </p:txBody>
      </p:sp>
    </p:spTree>
    <p:extLst>
      <p:ext uri="{BB962C8B-B14F-4D97-AF65-F5344CB8AC3E}">
        <p14:creationId xmlns:p14="http://schemas.microsoft.com/office/powerpoint/2010/main" val="4032455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5C9C2235-8347-4560-98AA-3A5D6D9CECCB}"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238CC7BC-24AB-4D7C-96D0-A77883225069}" type="slidenum">
              <a:rPr lang="en-GB" altLang="en-US"/>
              <a:pPr>
                <a:defRPr/>
              </a:pPr>
              <a:t>‹#›</a:t>
            </a:fld>
            <a:endParaRPr lang="en-GB" altLang="en-US"/>
          </a:p>
        </p:txBody>
      </p:sp>
    </p:spTree>
    <p:extLst>
      <p:ext uri="{BB962C8B-B14F-4D97-AF65-F5344CB8AC3E}">
        <p14:creationId xmlns:p14="http://schemas.microsoft.com/office/powerpoint/2010/main" val="291733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394B0-5BC6-49DB-80EF-4D4A3E51364A}" type="datetime5">
              <a:rPr lang="en-GB" altLang="en-US"/>
              <a:pPr>
                <a:defRPr/>
              </a:pPr>
              <a:t>20-Jul-16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pPr>
                <a:defRPr/>
              </a:pPr>
              <a:t>‹#›</a:t>
            </a:fld>
            <a:endParaRPr lang="en-GB" altLang="en-US"/>
          </a:p>
        </p:txBody>
      </p:sp>
    </p:spTree>
    <p:extLst>
      <p:ext uri="{BB962C8B-B14F-4D97-AF65-F5344CB8AC3E}">
        <p14:creationId xmlns:p14="http://schemas.microsoft.com/office/powerpoint/2010/main" val="2551334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17AEB0BB-394D-45BC-B175-BEDFB693F1CC}"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9F3413DF-07FD-41E5-91DD-58163E0D2B70}" type="slidenum">
              <a:rPr lang="en-GB" altLang="en-US"/>
              <a:pPr>
                <a:defRPr/>
              </a:pPr>
              <a:t>‹#›</a:t>
            </a:fld>
            <a:endParaRPr lang="en-GB" altLang="en-US"/>
          </a:p>
        </p:txBody>
      </p:sp>
    </p:spTree>
    <p:extLst>
      <p:ext uri="{BB962C8B-B14F-4D97-AF65-F5344CB8AC3E}">
        <p14:creationId xmlns:p14="http://schemas.microsoft.com/office/powerpoint/2010/main" val="1067555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02BC1239-647F-47D9-8F9F-D8B057BD9E74}"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047991AC-C46B-4D69-B679-B8F8DF608475}" type="slidenum">
              <a:rPr lang="en-GB" altLang="en-US"/>
              <a:pPr>
                <a:defRPr/>
              </a:pPr>
              <a:t>‹#›</a:t>
            </a:fld>
            <a:endParaRPr lang="en-GB" altLang="en-US"/>
          </a:p>
        </p:txBody>
      </p:sp>
    </p:spTree>
    <p:extLst>
      <p:ext uri="{BB962C8B-B14F-4D97-AF65-F5344CB8AC3E}">
        <p14:creationId xmlns:p14="http://schemas.microsoft.com/office/powerpoint/2010/main" val="1102550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54054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827088"/>
            <a:ext cx="5300663" cy="5405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B0A8EA97-EC81-4C78-90BD-5FAF69C7D9D6}"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70CB5D6-900C-467D-9494-2C6EF2DB116B}" type="slidenum">
              <a:rPr lang="en-GB" altLang="en-US"/>
              <a:pPr>
                <a:defRPr/>
              </a:pPr>
              <a:t>‹#›</a:t>
            </a:fld>
            <a:endParaRPr lang="en-GB" altLang="en-US"/>
          </a:p>
        </p:txBody>
      </p:sp>
    </p:spTree>
    <p:extLst>
      <p:ext uri="{BB962C8B-B14F-4D97-AF65-F5344CB8AC3E}">
        <p14:creationId xmlns:p14="http://schemas.microsoft.com/office/powerpoint/2010/main" val="413482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10"/>
          <p:cNvSpPr>
            <a:spLocks noGrp="1" noChangeArrowheads="1"/>
          </p:cNvSpPr>
          <p:nvPr>
            <p:ph type="dt" sz="half" idx="11"/>
          </p:nvPr>
        </p:nvSpPr>
        <p:spPr>
          <a:ln/>
        </p:spPr>
        <p:txBody>
          <a:bodyPr/>
          <a:lstStyle>
            <a:lvl1pPr>
              <a:defRPr/>
            </a:lvl1pPr>
          </a:lstStyle>
          <a:p>
            <a:pPr>
              <a:defRPr/>
            </a:pPr>
            <a:fld id="{57632ABC-4BC1-4674-85A6-FDB28F824C3F}" type="datetime5">
              <a:rPr lang="en-GB" altLang="en-US"/>
              <a:pPr>
                <a:defRPr/>
              </a:pPr>
              <a:t>20-Jul-16</a:t>
            </a:fld>
            <a:endParaRPr lang="en-GB" altLang="en-US"/>
          </a:p>
        </p:txBody>
      </p:sp>
      <p:sp>
        <p:nvSpPr>
          <p:cNvPr id="6" name="Rectangle 11"/>
          <p:cNvSpPr>
            <a:spLocks noGrp="1" noChangeArrowheads="1"/>
          </p:cNvSpPr>
          <p:nvPr>
            <p:ph type="sldNum" sz="quarter" idx="12"/>
          </p:nvPr>
        </p:nvSpPr>
        <p:spPr>
          <a:ln/>
        </p:spPr>
        <p:txBody>
          <a:bodyPr/>
          <a:lstStyle>
            <a:lvl1pPr>
              <a:defRPr/>
            </a:lvl1pPr>
          </a:lstStyle>
          <a:p>
            <a:pPr>
              <a:defRPr/>
            </a:pPr>
            <a:fld id="{22D50DF9-B095-4C16-980C-E9DA62D699FE}" type="slidenum">
              <a:rPr lang="en-GB" altLang="en-US"/>
              <a:pPr>
                <a:defRPr/>
              </a:pPr>
              <a:t>‹#›</a:t>
            </a:fld>
            <a:endParaRPr lang="en-GB" altLang="en-US"/>
          </a:p>
        </p:txBody>
      </p:sp>
    </p:spTree>
    <p:extLst>
      <p:ext uri="{BB962C8B-B14F-4D97-AF65-F5344CB8AC3E}">
        <p14:creationId xmlns:p14="http://schemas.microsoft.com/office/powerpoint/2010/main" val="3775665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10"/>
          <p:cNvSpPr>
            <a:spLocks noGrp="1" noChangeArrowheads="1"/>
          </p:cNvSpPr>
          <p:nvPr>
            <p:ph type="dt" sz="half" idx="11"/>
          </p:nvPr>
        </p:nvSpPr>
        <p:spPr>
          <a:ln/>
        </p:spPr>
        <p:txBody>
          <a:bodyPr/>
          <a:lstStyle>
            <a:lvl1pPr>
              <a:defRPr/>
            </a:lvl1pPr>
          </a:lstStyle>
          <a:p>
            <a:pPr>
              <a:defRPr/>
            </a:pPr>
            <a:fld id="{7451E934-10C1-4F71-9BAF-84438ECA8714}" type="datetime5">
              <a:rPr lang="en-GB" altLang="en-US"/>
              <a:pPr>
                <a:defRPr/>
              </a:pPr>
              <a:t>20-Jul-16</a:t>
            </a:fld>
            <a:endParaRPr lang="en-GB" altLang="en-US"/>
          </a:p>
        </p:txBody>
      </p:sp>
      <p:sp>
        <p:nvSpPr>
          <p:cNvPr id="6" name="Rectangle 11"/>
          <p:cNvSpPr>
            <a:spLocks noGrp="1" noChangeArrowheads="1"/>
          </p:cNvSpPr>
          <p:nvPr>
            <p:ph type="sldNum" sz="quarter" idx="12"/>
          </p:nvPr>
        </p:nvSpPr>
        <p:spPr>
          <a:ln/>
        </p:spPr>
        <p:txBody>
          <a:bodyPr/>
          <a:lstStyle>
            <a:lvl1pPr>
              <a:defRPr/>
            </a:lvl1pPr>
          </a:lstStyle>
          <a:p>
            <a:pPr>
              <a:defRPr/>
            </a:pPr>
            <a:fld id="{5E3C873A-6BE3-405C-9460-B0C1D5212037}" type="slidenum">
              <a:rPr lang="en-GB" altLang="en-US"/>
              <a:pPr>
                <a:defRPr/>
              </a:pPr>
              <a:t>‹#›</a:t>
            </a:fld>
            <a:endParaRPr lang="en-GB" altLang="en-US"/>
          </a:p>
        </p:txBody>
      </p:sp>
    </p:spTree>
    <p:extLst>
      <p:ext uri="{BB962C8B-B14F-4D97-AF65-F5344CB8AC3E}">
        <p14:creationId xmlns:p14="http://schemas.microsoft.com/office/powerpoint/2010/main" val="3200943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10"/>
          <p:cNvSpPr>
            <a:spLocks noGrp="1" noChangeArrowheads="1"/>
          </p:cNvSpPr>
          <p:nvPr>
            <p:ph type="dt" sz="half" idx="11"/>
          </p:nvPr>
        </p:nvSpPr>
        <p:spPr>
          <a:ln/>
        </p:spPr>
        <p:txBody>
          <a:bodyPr/>
          <a:lstStyle>
            <a:lvl1pPr>
              <a:defRPr/>
            </a:lvl1pPr>
          </a:lstStyle>
          <a:p>
            <a:pPr>
              <a:defRPr/>
            </a:pPr>
            <a:fld id="{C9BDCA0E-34B7-4F96-BF25-3C5FF080C52E}" type="datetime5">
              <a:rPr lang="en-GB" altLang="en-US"/>
              <a:pPr>
                <a:defRPr/>
              </a:pPr>
              <a:t>20-Jul-16</a:t>
            </a:fld>
            <a:endParaRPr lang="en-GB" altLang="en-US"/>
          </a:p>
        </p:txBody>
      </p:sp>
      <p:sp>
        <p:nvSpPr>
          <p:cNvPr id="6" name="Rectangle 11"/>
          <p:cNvSpPr>
            <a:spLocks noGrp="1" noChangeArrowheads="1"/>
          </p:cNvSpPr>
          <p:nvPr>
            <p:ph type="sldNum" sz="quarter" idx="12"/>
          </p:nvPr>
        </p:nvSpPr>
        <p:spPr>
          <a:ln/>
        </p:spPr>
        <p:txBody>
          <a:bodyPr/>
          <a:lstStyle>
            <a:lvl1pPr>
              <a:defRPr/>
            </a:lvl1pPr>
          </a:lstStyle>
          <a:p>
            <a:pPr>
              <a:defRPr/>
            </a:pPr>
            <a:fld id="{91676119-02B7-4809-BC04-42A0C0611973}" type="slidenum">
              <a:rPr lang="en-GB" altLang="en-US"/>
              <a:pPr>
                <a:defRPr/>
              </a:pPr>
              <a:t>‹#›</a:t>
            </a:fld>
            <a:endParaRPr lang="en-GB" altLang="en-US"/>
          </a:p>
        </p:txBody>
      </p:sp>
    </p:spTree>
    <p:extLst>
      <p:ext uri="{BB962C8B-B14F-4D97-AF65-F5344CB8AC3E}">
        <p14:creationId xmlns:p14="http://schemas.microsoft.com/office/powerpoint/2010/main" val="647324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841500"/>
            <a:ext cx="3127375"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819525" y="1841500"/>
            <a:ext cx="312896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10"/>
          <p:cNvSpPr>
            <a:spLocks noGrp="1" noChangeArrowheads="1"/>
          </p:cNvSpPr>
          <p:nvPr>
            <p:ph type="dt" sz="half" idx="11"/>
          </p:nvPr>
        </p:nvSpPr>
        <p:spPr>
          <a:ln/>
        </p:spPr>
        <p:txBody>
          <a:bodyPr/>
          <a:lstStyle>
            <a:lvl1pPr>
              <a:defRPr/>
            </a:lvl1pPr>
          </a:lstStyle>
          <a:p>
            <a:pPr>
              <a:defRPr/>
            </a:pPr>
            <a:fld id="{66AB9715-6BE6-4934-A58E-ADD4ABB52029}" type="datetime5">
              <a:rPr lang="en-GB" altLang="en-US"/>
              <a:pPr>
                <a:defRPr/>
              </a:pPr>
              <a:t>20-Jul-16</a:t>
            </a:fld>
            <a:endParaRPr lang="en-GB" altLang="en-US"/>
          </a:p>
        </p:txBody>
      </p:sp>
      <p:sp>
        <p:nvSpPr>
          <p:cNvPr id="7" name="Rectangle 11"/>
          <p:cNvSpPr>
            <a:spLocks noGrp="1" noChangeArrowheads="1"/>
          </p:cNvSpPr>
          <p:nvPr>
            <p:ph type="sldNum" sz="quarter" idx="12"/>
          </p:nvPr>
        </p:nvSpPr>
        <p:spPr>
          <a:ln/>
        </p:spPr>
        <p:txBody>
          <a:bodyPr/>
          <a:lstStyle>
            <a:lvl1pPr>
              <a:defRPr/>
            </a:lvl1pPr>
          </a:lstStyle>
          <a:p>
            <a:pPr>
              <a:defRPr/>
            </a:pPr>
            <a:fld id="{FF6E2BF1-CED9-4F4E-9750-FF71340F2D79}" type="slidenum">
              <a:rPr lang="en-GB" altLang="en-US"/>
              <a:pPr>
                <a:defRPr/>
              </a:pPr>
              <a:t>‹#›</a:t>
            </a:fld>
            <a:endParaRPr lang="en-GB" altLang="en-US"/>
          </a:p>
        </p:txBody>
      </p:sp>
    </p:spTree>
    <p:extLst>
      <p:ext uri="{BB962C8B-B14F-4D97-AF65-F5344CB8AC3E}">
        <p14:creationId xmlns:p14="http://schemas.microsoft.com/office/powerpoint/2010/main" val="2268261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10"/>
          <p:cNvSpPr>
            <a:spLocks noGrp="1" noChangeArrowheads="1"/>
          </p:cNvSpPr>
          <p:nvPr>
            <p:ph type="dt" sz="half" idx="11"/>
          </p:nvPr>
        </p:nvSpPr>
        <p:spPr>
          <a:ln/>
        </p:spPr>
        <p:txBody>
          <a:bodyPr/>
          <a:lstStyle>
            <a:lvl1pPr>
              <a:defRPr/>
            </a:lvl1pPr>
          </a:lstStyle>
          <a:p>
            <a:pPr>
              <a:defRPr/>
            </a:pPr>
            <a:fld id="{5EE293C4-7761-46FB-84ED-619FC1FA705F}" type="datetime5">
              <a:rPr lang="en-GB" altLang="en-US"/>
              <a:pPr>
                <a:defRPr/>
              </a:pPr>
              <a:t>20-Jul-16</a:t>
            </a:fld>
            <a:endParaRPr lang="en-GB" altLang="en-US"/>
          </a:p>
        </p:txBody>
      </p:sp>
      <p:sp>
        <p:nvSpPr>
          <p:cNvPr id="9" name="Rectangle 11"/>
          <p:cNvSpPr>
            <a:spLocks noGrp="1" noChangeArrowheads="1"/>
          </p:cNvSpPr>
          <p:nvPr>
            <p:ph type="sldNum" sz="quarter" idx="12"/>
          </p:nvPr>
        </p:nvSpPr>
        <p:spPr>
          <a:ln/>
        </p:spPr>
        <p:txBody>
          <a:bodyPr/>
          <a:lstStyle>
            <a:lvl1pPr>
              <a:defRPr/>
            </a:lvl1pPr>
          </a:lstStyle>
          <a:p>
            <a:pPr>
              <a:defRPr/>
            </a:pPr>
            <a:fld id="{619E59D7-98D3-415C-9C69-3A859E467534}" type="slidenum">
              <a:rPr lang="en-GB" altLang="en-US"/>
              <a:pPr>
                <a:defRPr/>
              </a:pPr>
              <a:t>‹#›</a:t>
            </a:fld>
            <a:endParaRPr lang="en-GB" altLang="en-US"/>
          </a:p>
        </p:txBody>
      </p:sp>
    </p:spTree>
    <p:extLst>
      <p:ext uri="{BB962C8B-B14F-4D97-AF65-F5344CB8AC3E}">
        <p14:creationId xmlns:p14="http://schemas.microsoft.com/office/powerpoint/2010/main" val="1638007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10"/>
          <p:cNvSpPr>
            <a:spLocks noGrp="1" noChangeArrowheads="1"/>
          </p:cNvSpPr>
          <p:nvPr>
            <p:ph type="dt" sz="half" idx="11"/>
          </p:nvPr>
        </p:nvSpPr>
        <p:spPr>
          <a:ln/>
        </p:spPr>
        <p:txBody>
          <a:bodyPr/>
          <a:lstStyle>
            <a:lvl1pPr>
              <a:defRPr/>
            </a:lvl1pPr>
          </a:lstStyle>
          <a:p>
            <a:pPr>
              <a:defRPr/>
            </a:pPr>
            <a:fld id="{F7184A0E-414A-4CF0-BB3B-CB5A71FF429A}" type="datetime5">
              <a:rPr lang="en-GB" altLang="en-US"/>
              <a:pPr>
                <a:defRPr/>
              </a:pPr>
              <a:t>20-Jul-16</a:t>
            </a:fld>
            <a:endParaRPr lang="en-GB" altLang="en-US"/>
          </a:p>
        </p:txBody>
      </p:sp>
      <p:sp>
        <p:nvSpPr>
          <p:cNvPr id="5" name="Rectangle 11"/>
          <p:cNvSpPr>
            <a:spLocks noGrp="1" noChangeArrowheads="1"/>
          </p:cNvSpPr>
          <p:nvPr>
            <p:ph type="sldNum" sz="quarter" idx="12"/>
          </p:nvPr>
        </p:nvSpPr>
        <p:spPr>
          <a:ln/>
        </p:spPr>
        <p:txBody>
          <a:bodyPr/>
          <a:lstStyle>
            <a:lvl1pPr>
              <a:defRPr/>
            </a:lvl1pPr>
          </a:lstStyle>
          <a:p>
            <a:pPr>
              <a:defRPr/>
            </a:pPr>
            <a:fld id="{8912DE0F-04A6-4042-895C-538390474D8F}" type="slidenum">
              <a:rPr lang="en-GB" altLang="en-US"/>
              <a:pPr>
                <a:defRPr/>
              </a:pPr>
              <a:t>‹#›</a:t>
            </a:fld>
            <a:endParaRPr lang="en-GB" altLang="en-US"/>
          </a:p>
        </p:txBody>
      </p:sp>
    </p:spTree>
    <p:extLst>
      <p:ext uri="{BB962C8B-B14F-4D97-AF65-F5344CB8AC3E}">
        <p14:creationId xmlns:p14="http://schemas.microsoft.com/office/powerpoint/2010/main" val="1217841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10"/>
          <p:cNvSpPr>
            <a:spLocks noGrp="1" noChangeArrowheads="1"/>
          </p:cNvSpPr>
          <p:nvPr>
            <p:ph type="dt" sz="half" idx="11"/>
          </p:nvPr>
        </p:nvSpPr>
        <p:spPr>
          <a:ln/>
        </p:spPr>
        <p:txBody>
          <a:bodyPr/>
          <a:lstStyle>
            <a:lvl1pPr>
              <a:defRPr/>
            </a:lvl1pPr>
          </a:lstStyle>
          <a:p>
            <a:pPr>
              <a:defRPr/>
            </a:pPr>
            <a:fld id="{AD691D1D-B0F1-4008-A8C2-180FEA5169B1}" type="datetime5">
              <a:rPr lang="en-GB" altLang="en-US"/>
              <a:pPr>
                <a:defRPr/>
              </a:pPr>
              <a:t>20-Jul-16</a:t>
            </a:fld>
            <a:endParaRPr lang="en-GB" altLang="en-US"/>
          </a:p>
        </p:txBody>
      </p:sp>
      <p:sp>
        <p:nvSpPr>
          <p:cNvPr id="4" name="Rectangle 11"/>
          <p:cNvSpPr>
            <a:spLocks noGrp="1" noChangeArrowheads="1"/>
          </p:cNvSpPr>
          <p:nvPr>
            <p:ph type="sldNum" sz="quarter" idx="12"/>
          </p:nvPr>
        </p:nvSpPr>
        <p:spPr>
          <a:ln/>
        </p:spPr>
        <p:txBody>
          <a:bodyPr/>
          <a:lstStyle>
            <a:lvl1pPr>
              <a:defRPr/>
            </a:lvl1pPr>
          </a:lstStyle>
          <a:p>
            <a:pPr>
              <a:defRPr/>
            </a:pPr>
            <a:fld id="{691A3E47-A47F-424E-AE91-5F48D46406E8}" type="slidenum">
              <a:rPr lang="en-GB" altLang="en-US"/>
              <a:pPr>
                <a:defRPr/>
              </a:pPr>
              <a:t>‹#›</a:t>
            </a:fld>
            <a:endParaRPr lang="en-GB" altLang="en-US"/>
          </a:p>
        </p:txBody>
      </p:sp>
    </p:spTree>
    <p:extLst>
      <p:ext uri="{BB962C8B-B14F-4D97-AF65-F5344CB8AC3E}">
        <p14:creationId xmlns:p14="http://schemas.microsoft.com/office/powerpoint/2010/main" val="375987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989AAB4-909D-4E84-AD71-EB2A3EBAFF9A}" type="datetime5">
              <a:rPr lang="en-GB" altLang="en-US"/>
              <a:pPr>
                <a:defRPr/>
              </a:pPr>
              <a:t>20-Jul-16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pPr>
                <a:defRPr/>
              </a:pPr>
              <a:t>‹#›</a:t>
            </a:fld>
            <a:endParaRPr lang="en-GB" altLang="en-US"/>
          </a:p>
        </p:txBody>
      </p:sp>
    </p:spTree>
    <p:extLst>
      <p:ext uri="{BB962C8B-B14F-4D97-AF65-F5344CB8AC3E}">
        <p14:creationId xmlns:p14="http://schemas.microsoft.com/office/powerpoint/2010/main" val="884121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10"/>
          <p:cNvSpPr>
            <a:spLocks noGrp="1" noChangeArrowheads="1"/>
          </p:cNvSpPr>
          <p:nvPr>
            <p:ph type="dt" sz="half" idx="11"/>
          </p:nvPr>
        </p:nvSpPr>
        <p:spPr>
          <a:ln/>
        </p:spPr>
        <p:txBody>
          <a:bodyPr/>
          <a:lstStyle>
            <a:lvl1pPr>
              <a:defRPr/>
            </a:lvl1pPr>
          </a:lstStyle>
          <a:p>
            <a:pPr>
              <a:defRPr/>
            </a:pPr>
            <a:fld id="{6219CE30-8124-474A-965C-B3E2A5290071}" type="datetime5">
              <a:rPr lang="en-GB" altLang="en-US"/>
              <a:pPr>
                <a:defRPr/>
              </a:pPr>
              <a:t>20-Jul-16</a:t>
            </a:fld>
            <a:endParaRPr lang="en-GB" altLang="en-US"/>
          </a:p>
        </p:txBody>
      </p:sp>
      <p:sp>
        <p:nvSpPr>
          <p:cNvPr id="7" name="Rectangle 11"/>
          <p:cNvSpPr>
            <a:spLocks noGrp="1" noChangeArrowheads="1"/>
          </p:cNvSpPr>
          <p:nvPr>
            <p:ph type="sldNum" sz="quarter" idx="12"/>
          </p:nvPr>
        </p:nvSpPr>
        <p:spPr>
          <a:ln/>
        </p:spPr>
        <p:txBody>
          <a:bodyPr/>
          <a:lstStyle>
            <a:lvl1pPr>
              <a:defRPr/>
            </a:lvl1pPr>
          </a:lstStyle>
          <a:p>
            <a:pPr>
              <a:defRPr/>
            </a:pPr>
            <a:fld id="{63695322-CDF1-4CB4-940B-CA4E6CCE9C85}" type="slidenum">
              <a:rPr lang="en-GB" altLang="en-US"/>
              <a:pPr>
                <a:defRPr/>
              </a:pPr>
              <a:t>‹#›</a:t>
            </a:fld>
            <a:endParaRPr lang="en-GB" altLang="en-US"/>
          </a:p>
        </p:txBody>
      </p:sp>
    </p:spTree>
    <p:extLst>
      <p:ext uri="{BB962C8B-B14F-4D97-AF65-F5344CB8AC3E}">
        <p14:creationId xmlns:p14="http://schemas.microsoft.com/office/powerpoint/2010/main" val="3791645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10"/>
          <p:cNvSpPr>
            <a:spLocks noGrp="1" noChangeArrowheads="1"/>
          </p:cNvSpPr>
          <p:nvPr>
            <p:ph type="dt" sz="half" idx="11"/>
          </p:nvPr>
        </p:nvSpPr>
        <p:spPr>
          <a:ln/>
        </p:spPr>
        <p:txBody>
          <a:bodyPr/>
          <a:lstStyle>
            <a:lvl1pPr>
              <a:defRPr/>
            </a:lvl1pPr>
          </a:lstStyle>
          <a:p>
            <a:pPr>
              <a:defRPr/>
            </a:pPr>
            <a:fld id="{A48B3558-8AED-400B-9825-51DA1B5BB9BF}" type="datetime5">
              <a:rPr lang="en-GB" altLang="en-US"/>
              <a:pPr>
                <a:defRPr/>
              </a:pPr>
              <a:t>20-Jul-16</a:t>
            </a:fld>
            <a:endParaRPr lang="en-GB" altLang="en-US"/>
          </a:p>
        </p:txBody>
      </p:sp>
      <p:sp>
        <p:nvSpPr>
          <p:cNvPr id="7" name="Rectangle 11"/>
          <p:cNvSpPr>
            <a:spLocks noGrp="1" noChangeArrowheads="1"/>
          </p:cNvSpPr>
          <p:nvPr>
            <p:ph type="sldNum" sz="quarter" idx="12"/>
          </p:nvPr>
        </p:nvSpPr>
        <p:spPr>
          <a:ln/>
        </p:spPr>
        <p:txBody>
          <a:bodyPr/>
          <a:lstStyle>
            <a:lvl1pPr>
              <a:defRPr/>
            </a:lvl1pPr>
          </a:lstStyle>
          <a:p>
            <a:pPr>
              <a:defRPr/>
            </a:pPr>
            <a:fld id="{48D664CA-4395-475F-BB02-0AB06F527198}" type="slidenum">
              <a:rPr lang="en-GB" altLang="en-US"/>
              <a:pPr>
                <a:defRPr/>
              </a:pPr>
              <a:t>‹#›</a:t>
            </a:fld>
            <a:endParaRPr lang="en-GB" altLang="en-US"/>
          </a:p>
        </p:txBody>
      </p:sp>
    </p:spTree>
    <p:extLst>
      <p:ext uri="{BB962C8B-B14F-4D97-AF65-F5344CB8AC3E}">
        <p14:creationId xmlns:p14="http://schemas.microsoft.com/office/powerpoint/2010/main" val="77608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10"/>
          <p:cNvSpPr>
            <a:spLocks noGrp="1" noChangeArrowheads="1"/>
          </p:cNvSpPr>
          <p:nvPr>
            <p:ph type="dt" sz="half" idx="11"/>
          </p:nvPr>
        </p:nvSpPr>
        <p:spPr>
          <a:ln/>
        </p:spPr>
        <p:txBody>
          <a:bodyPr/>
          <a:lstStyle>
            <a:lvl1pPr>
              <a:defRPr/>
            </a:lvl1pPr>
          </a:lstStyle>
          <a:p>
            <a:pPr>
              <a:defRPr/>
            </a:pPr>
            <a:fld id="{2477D1FE-5EB0-417E-B90C-0F8026FAB1CA}" type="datetime5">
              <a:rPr lang="en-GB" altLang="en-US"/>
              <a:pPr>
                <a:defRPr/>
              </a:pPr>
              <a:t>20-Jul-16</a:t>
            </a:fld>
            <a:endParaRPr lang="en-GB" altLang="en-US"/>
          </a:p>
        </p:txBody>
      </p:sp>
      <p:sp>
        <p:nvSpPr>
          <p:cNvPr id="6" name="Rectangle 11"/>
          <p:cNvSpPr>
            <a:spLocks noGrp="1" noChangeArrowheads="1"/>
          </p:cNvSpPr>
          <p:nvPr>
            <p:ph type="sldNum" sz="quarter" idx="12"/>
          </p:nvPr>
        </p:nvSpPr>
        <p:spPr>
          <a:ln/>
        </p:spPr>
        <p:txBody>
          <a:bodyPr/>
          <a:lstStyle>
            <a:lvl1pPr>
              <a:defRPr/>
            </a:lvl1pPr>
          </a:lstStyle>
          <a:p>
            <a:pPr>
              <a:defRPr/>
            </a:pPr>
            <a:fld id="{147E4FF4-107E-440D-B6BB-B31D6ECB5B58}" type="slidenum">
              <a:rPr lang="en-GB" altLang="en-US"/>
              <a:pPr>
                <a:defRPr/>
              </a:pPr>
              <a:t>‹#›</a:t>
            </a:fld>
            <a:endParaRPr lang="en-GB" altLang="en-US"/>
          </a:p>
        </p:txBody>
      </p:sp>
    </p:spTree>
    <p:extLst>
      <p:ext uri="{BB962C8B-B14F-4D97-AF65-F5344CB8AC3E}">
        <p14:creationId xmlns:p14="http://schemas.microsoft.com/office/powerpoint/2010/main" val="2774004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54054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827088"/>
            <a:ext cx="5300663" cy="5405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10"/>
          <p:cNvSpPr>
            <a:spLocks noGrp="1" noChangeArrowheads="1"/>
          </p:cNvSpPr>
          <p:nvPr>
            <p:ph type="dt" sz="half" idx="11"/>
          </p:nvPr>
        </p:nvSpPr>
        <p:spPr>
          <a:ln/>
        </p:spPr>
        <p:txBody>
          <a:bodyPr/>
          <a:lstStyle>
            <a:lvl1pPr>
              <a:defRPr/>
            </a:lvl1pPr>
          </a:lstStyle>
          <a:p>
            <a:pPr>
              <a:defRPr/>
            </a:pPr>
            <a:fld id="{81F7115C-7A33-4709-AB6F-D8E38FEC1606}" type="datetime5">
              <a:rPr lang="en-GB" altLang="en-US"/>
              <a:pPr>
                <a:defRPr/>
              </a:pPr>
              <a:t>20-Jul-16</a:t>
            </a:fld>
            <a:endParaRPr lang="en-GB"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F10C30A-9262-407B-A721-B1914684E911}" type="slidenum">
              <a:rPr lang="en-GB" altLang="en-US"/>
              <a:pPr>
                <a:defRPr/>
              </a:pPr>
              <a:t>‹#›</a:t>
            </a:fld>
            <a:endParaRPr lang="en-GB" altLang="en-US"/>
          </a:p>
        </p:txBody>
      </p:sp>
    </p:spTree>
    <p:extLst>
      <p:ext uri="{BB962C8B-B14F-4D97-AF65-F5344CB8AC3E}">
        <p14:creationId xmlns:p14="http://schemas.microsoft.com/office/powerpoint/2010/main" val="1742686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E1F62C65-39E1-4B27-BACA-4E439B28D2AC}"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53F2663E-6468-4715-B1B2-4E1F9F40CC49}" type="slidenum">
              <a:rPr lang="en-GB" altLang="en-US"/>
              <a:pPr>
                <a:defRPr/>
              </a:pPr>
              <a:t>‹#›</a:t>
            </a:fld>
            <a:endParaRPr lang="en-GB" altLang="en-US"/>
          </a:p>
        </p:txBody>
      </p:sp>
    </p:spTree>
    <p:extLst>
      <p:ext uri="{BB962C8B-B14F-4D97-AF65-F5344CB8AC3E}">
        <p14:creationId xmlns:p14="http://schemas.microsoft.com/office/powerpoint/2010/main" val="643967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F44CE64D-B130-4269-8E89-1642E10BD61E}"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EED98AE0-6E7F-4A34-BEF8-FB262245CC50}" type="slidenum">
              <a:rPr lang="en-GB" altLang="en-US"/>
              <a:pPr>
                <a:defRPr/>
              </a:pPr>
              <a:t>‹#›</a:t>
            </a:fld>
            <a:endParaRPr lang="en-GB" altLang="en-US"/>
          </a:p>
        </p:txBody>
      </p:sp>
    </p:spTree>
    <p:extLst>
      <p:ext uri="{BB962C8B-B14F-4D97-AF65-F5344CB8AC3E}">
        <p14:creationId xmlns:p14="http://schemas.microsoft.com/office/powerpoint/2010/main" val="96924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7E611864-3D1F-4ACF-B341-E926F5DCCABE}"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04825FE0-C564-4C64-86CC-3E244CB59DEB}" type="slidenum">
              <a:rPr lang="en-GB" altLang="en-US"/>
              <a:pPr>
                <a:defRPr/>
              </a:pPr>
              <a:t>‹#›</a:t>
            </a:fld>
            <a:endParaRPr lang="en-GB" altLang="en-US"/>
          </a:p>
        </p:txBody>
      </p:sp>
    </p:spTree>
    <p:extLst>
      <p:ext uri="{BB962C8B-B14F-4D97-AF65-F5344CB8AC3E}">
        <p14:creationId xmlns:p14="http://schemas.microsoft.com/office/powerpoint/2010/main" val="4107366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841500"/>
            <a:ext cx="395446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854ECB8A-B64D-405F-BD9E-54DFCDC0A62F}"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F2AB3F83-EE5F-46DC-9569-A3E0B38C387B}" type="slidenum">
              <a:rPr lang="en-GB" altLang="en-US"/>
              <a:pPr>
                <a:defRPr/>
              </a:pPr>
              <a:t>‹#›</a:t>
            </a:fld>
            <a:endParaRPr lang="en-GB" altLang="en-US"/>
          </a:p>
        </p:txBody>
      </p:sp>
    </p:spTree>
    <p:extLst>
      <p:ext uri="{BB962C8B-B14F-4D97-AF65-F5344CB8AC3E}">
        <p14:creationId xmlns:p14="http://schemas.microsoft.com/office/powerpoint/2010/main" val="3024911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519B21C7-90D4-4109-9D59-34CE8B53061D}" type="datetime5">
              <a:rPr lang="en-GB" altLang="en-US"/>
              <a:pPr>
                <a:defRPr/>
              </a:pPr>
              <a:t>20-Jul-16</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26C9690A-30A9-40CD-972B-FAD40D846936}" type="slidenum">
              <a:rPr lang="en-GB" altLang="en-US"/>
              <a:pPr>
                <a:defRPr/>
              </a:pPr>
              <a:t>‹#›</a:t>
            </a:fld>
            <a:endParaRPr lang="en-GB" altLang="en-US"/>
          </a:p>
        </p:txBody>
      </p:sp>
    </p:spTree>
    <p:extLst>
      <p:ext uri="{BB962C8B-B14F-4D97-AF65-F5344CB8AC3E}">
        <p14:creationId xmlns:p14="http://schemas.microsoft.com/office/powerpoint/2010/main" val="3286452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12507D62-2E0F-4659-9223-078400D8DB24}" type="datetime5">
              <a:rPr lang="en-GB" altLang="en-US"/>
              <a:pPr>
                <a:defRPr/>
              </a:pPr>
              <a:t>20-Jul-16</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0AB20EE9-6B88-4E34-88DE-B9B20BBF592F}" type="slidenum">
              <a:rPr lang="en-GB" altLang="en-US"/>
              <a:pPr>
                <a:defRPr/>
              </a:pPr>
              <a:t>‹#›</a:t>
            </a:fld>
            <a:endParaRPr lang="en-GB" altLang="en-US"/>
          </a:p>
        </p:txBody>
      </p:sp>
    </p:spTree>
    <p:extLst>
      <p:ext uri="{BB962C8B-B14F-4D97-AF65-F5344CB8AC3E}">
        <p14:creationId xmlns:p14="http://schemas.microsoft.com/office/powerpoint/2010/main" val="392929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841500"/>
            <a:ext cx="3557588"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49738" y="1841500"/>
            <a:ext cx="3559175"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5D60406B-C2AE-4243-B308-D9E9BD51AE8E}" type="datetime5">
              <a:rPr lang="en-GB" altLang="en-US"/>
              <a:pPr>
                <a:defRPr/>
              </a:pPr>
              <a:t>20-Jul-16</a:t>
            </a:fld>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pPr>
                <a:defRPr/>
              </a:pPr>
              <a:t>‹#›</a:t>
            </a:fld>
            <a:endParaRPr lang="en-GB" altLang="en-US"/>
          </a:p>
        </p:txBody>
      </p:sp>
    </p:spTree>
    <p:extLst>
      <p:ext uri="{BB962C8B-B14F-4D97-AF65-F5344CB8AC3E}">
        <p14:creationId xmlns:p14="http://schemas.microsoft.com/office/powerpoint/2010/main" val="312749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16ACBF07-76A7-42DD-B419-0B89F19E17C6}" type="datetime5">
              <a:rPr lang="en-GB" altLang="en-US"/>
              <a:pPr>
                <a:defRPr/>
              </a:pPr>
              <a:t>20-Jul-16</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906DAB1A-97F7-4041-A0D7-63B864020A5E}" type="slidenum">
              <a:rPr lang="en-GB" altLang="en-US"/>
              <a:pPr>
                <a:defRPr/>
              </a:pPr>
              <a:t>‹#›</a:t>
            </a:fld>
            <a:endParaRPr lang="en-GB" altLang="en-US"/>
          </a:p>
        </p:txBody>
      </p:sp>
    </p:spTree>
    <p:extLst>
      <p:ext uri="{BB962C8B-B14F-4D97-AF65-F5344CB8AC3E}">
        <p14:creationId xmlns:p14="http://schemas.microsoft.com/office/powerpoint/2010/main" val="233312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45722E38-8FAC-4D14-961C-4C066D372BA9}"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031116BB-F9F0-43DD-B96F-6430E1ABA23A}" type="slidenum">
              <a:rPr lang="en-GB" altLang="en-US"/>
              <a:pPr>
                <a:defRPr/>
              </a:pPr>
              <a:t>‹#›</a:t>
            </a:fld>
            <a:endParaRPr lang="en-GB" altLang="en-US"/>
          </a:p>
        </p:txBody>
      </p:sp>
    </p:spTree>
    <p:extLst>
      <p:ext uri="{BB962C8B-B14F-4D97-AF65-F5344CB8AC3E}">
        <p14:creationId xmlns:p14="http://schemas.microsoft.com/office/powerpoint/2010/main" val="2608608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EC69A62C-6728-4026-BF62-C3CF0E69D8F8}"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FDB4C5EE-F944-45E3-AE44-D940CB5C7349}" type="slidenum">
              <a:rPr lang="en-GB" altLang="en-US"/>
              <a:pPr>
                <a:defRPr/>
              </a:pPr>
              <a:t>‹#›</a:t>
            </a:fld>
            <a:endParaRPr lang="en-GB" altLang="en-US"/>
          </a:p>
        </p:txBody>
      </p:sp>
    </p:spTree>
    <p:extLst>
      <p:ext uri="{BB962C8B-B14F-4D97-AF65-F5344CB8AC3E}">
        <p14:creationId xmlns:p14="http://schemas.microsoft.com/office/powerpoint/2010/main" val="4168427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9623C61F-2824-4F4D-BDD4-86F82BFFC9EA}"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932F0553-2E37-453A-9E50-F90B466FCB89}" type="slidenum">
              <a:rPr lang="en-GB" altLang="en-US"/>
              <a:pPr>
                <a:defRPr/>
              </a:pPr>
              <a:t>‹#›</a:t>
            </a:fld>
            <a:endParaRPr lang="en-GB" altLang="en-US"/>
          </a:p>
        </p:txBody>
      </p:sp>
    </p:spTree>
    <p:extLst>
      <p:ext uri="{BB962C8B-B14F-4D97-AF65-F5344CB8AC3E}">
        <p14:creationId xmlns:p14="http://schemas.microsoft.com/office/powerpoint/2010/main" val="2507596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827088"/>
            <a:ext cx="2014537" cy="54054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827088"/>
            <a:ext cx="5894388" cy="5405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0C383FD9-BE42-4524-BC44-43BA0B21D95C}"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906FC77C-BDCF-42E1-96B8-536268603950}" type="slidenum">
              <a:rPr lang="en-GB" altLang="en-US"/>
              <a:pPr>
                <a:defRPr/>
              </a:pPr>
              <a:t>‹#›</a:t>
            </a:fld>
            <a:endParaRPr lang="en-GB" altLang="en-US"/>
          </a:p>
        </p:txBody>
      </p:sp>
    </p:spTree>
    <p:extLst>
      <p:ext uri="{BB962C8B-B14F-4D97-AF65-F5344CB8AC3E}">
        <p14:creationId xmlns:p14="http://schemas.microsoft.com/office/powerpoint/2010/main" val="930201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74ED03FF-270B-45C8-93BF-38F005306BFA}"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0A16E14D-65E4-4EF4-9958-2B9E5A40BA3E}" type="slidenum">
              <a:rPr lang="en-GB" altLang="en-US"/>
              <a:pPr>
                <a:defRPr/>
              </a:pPr>
              <a:t>‹#›</a:t>
            </a:fld>
            <a:endParaRPr lang="en-GB" altLang="en-US"/>
          </a:p>
        </p:txBody>
      </p:sp>
    </p:spTree>
    <p:extLst>
      <p:ext uri="{BB962C8B-B14F-4D97-AF65-F5344CB8AC3E}">
        <p14:creationId xmlns:p14="http://schemas.microsoft.com/office/powerpoint/2010/main" val="3088046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AA040541-D64B-429A-A2D7-51DC9C937265}"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BBEEDCB-444A-4873-811B-B607EF5FA611}" type="slidenum">
              <a:rPr lang="en-GB" altLang="en-US"/>
              <a:pPr>
                <a:defRPr/>
              </a:pPr>
              <a:t>‹#›</a:t>
            </a:fld>
            <a:endParaRPr lang="en-GB" altLang="en-US"/>
          </a:p>
        </p:txBody>
      </p:sp>
    </p:spTree>
    <p:extLst>
      <p:ext uri="{BB962C8B-B14F-4D97-AF65-F5344CB8AC3E}">
        <p14:creationId xmlns:p14="http://schemas.microsoft.com/office/powerpoint/2010/main" val="1241425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DD237AFF-F9C4-4C94-A334-5E84EC60E1EA}"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2ADF47B-D057-4F29-9445-3FAD54A28DBE}" type="slidenum">
              <a:rPr lang="en-GB" altLang="en-US"/>
              <a:pPr>
                <a:defRPr/>
              </a:pPr>
              <a:t>‹#›</a:t>
            </a:fld>
            <a:endParaRPr lang="en-GB" altLang="en-US"/>
          </a:p>
        </p:txBody>
      </p:sp>
    </p:spTree>
    <p:extLst>
      <p:ext uri="{BB962C8B-B14F-4D97-AF65-F5344CB8AC3E}">
        <p14:creationId xmlns:p14="http://schemas.microsoft.com/office/powerpoint/2010/main" val="3108943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638C26D0-617D-4637-8F99-8720245A9979}"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941BC2B5-2B13-485C-B45C-FD335C28A7B4}" type="slidenum">
              <a:rPr lang="en-GB" altLang="en-US"/>
              <a:pPr>
                <a:defRPr/>
              </a:pPr>
              <a:t>‹#›</a:t>
            </a:fld>
            <a:endParaRPr lang="en-GB" altLang="en-US"/>
          </a:p>
        </p:txBody>
      </p:sp>
    </p:spTree>
    <p:extLst>
      <p:ext uri="{BB962C8B-B14F-4D97-AF65-F5344CB8AC3E}">
        <p14:creationId xmlns:p14="http://schemas.microsoft.com/office/powerpoint/2010/main" val="3798675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41338" y="4318000"/>
            <a:ext cx="3557587" cy="1439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51325" y="4318000"/>
            <a:ext cx="3559175" cy="1439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D5884B5B-BEB2-43E3-8888-F5838227050E}"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8ADE8F0A-525C-4D9A-B5E9-F568F28F0C86}" type="slidenum">
              <a:rPr lang="en-GB" altLang="en-US"/>
              <a:pPr>
                <a:defRPr/>
              </a:pPr>
              <a:t>‹#›</a:t>
            </a:fld>
            <a:endParaRPr lang="en-GB" altLang="en-US"/>
          </a:p>
        </p:txBody>
      </p:sp>
    </p:spTree>
    <p:extLst>
      <p:ext uri="{BB962C8B-B14F-4D97-AF65-F5344CB8AC3E}">
        <p14:creationId xmlns:p14="http://schemas.microsoft.com/office/powerpoint/2010/main" val="303636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E0FE1BF-30AF-40D8-9ED2-949B1E82E6D7}" type="datetime5">
              <a:rPr lang="en-GB" altLang="en-US"/>
              <a:pPr>
                <a:defRPr/>
              </a:pPr>
              <a:t>20-Jul-16</a:t>
            </a:fld>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pPr>
                <a:defRPr/>
              </a:pPr>
              <a:t>‹#›</a:t>
            </a:fld>
            <a:endParaRPr lang="en-GB" altLang="en-US"/>
          </a:p>
        </p:txBody>
      </p:sp>
    </p:spTree>
    <p:extLst>
      <p:ext uri="{BB962C8B-B14F-4D97-AF65-F5344CB8AC3E}">
        <p14:creationId xmlns:p14="http://schemas.microsoft.com/office/powerpoint/2010/main" val="819161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4E157D01-9593-41DB-8839-4B46CB8B5653}" type="datetime5">
              <a:rPr lang="en-GB" altLang="en-US"/>
              <a:pPr>
                <a:defRPr/>
              </a:pPr>
              <a:t>20-Jul-16</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F6F41769-AE9C-4A7F-86FC-6B6FE63A714A}" type="slidenum">
              <a:rPr lang="en-GB" altLang="en-US"/>
              <a:pPr>
                <a:defRPr/>
              </a:pPr>
              <a:t>‹#›</a:t>
            </a:fld>
            <a:endParaRPr lang="en-GB" altLang="en-US"/>
          </a:p>
        </p:txBody>
      </p:sp>
    </p:spTree>
    <p:extLst>
      <p:ext uri="{BB962C8B-B14F-4D97-AF65-F5344CB8AC3E}">
        <p14:creationId xmlns:p14="http://schemas.microsoft.com/office/powerpoint/2010/main" val="2746775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095E4F34-0A71-47D3-A00C-34B9CA317EFD}" type="datetime5">
              <a:rPr lang="en-GB" altLang="en-US"/>
              <a:pPr>
                <a:defRPr/>
              </a:pPr>
              <a:t>20-Jul-16</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7D7FA90B-B286-422E-9862-BA87D9805570}" type="slidenum">
              <a:rPr lang="en-GB" altLang="en-US"/>
              <a:pPr>
                <a:defRPr/>
              </a:pPr>
              <a:t>‹#›</a:t>
            </a:fld>
            <a:endParaRPr lang="en-GB" altLang="en-US"/>
          </a:p>
        </p:txBody>
      </p:sp>
    </p:spTree>
    <p:extLst>
      <p:ext uri="{BB962C8B-B14F-4D97-AF65-F5344CB8AC3E}">
        <p14:creationId xmlns:p14="http://schemas.microsoft.com/office/powerpoint/2010/main" val="2735864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BF28064B-8430-4BD5-8631-719A2BE7EDA6}" type="datetime5">
              <a:rPr lang="en-GB" altLang="en-US"/>
              <a:pPr>
                <a:defRPr/>
              </a:pPr>
              <a:t>20-Jul-16</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276730F6-157D-4544-8971-5FE50F6F8505}" type="slidenum">
              <a:rPr lang="en-GB" altLang="en-US"/>
              <a:pPr>
                <a:defRPr/>
              </a:pPr>
              <a:t>‹#›</a:t>
            </a:fld>
            <a:endParaRPr lang="en-GB" altLang="en-US"/>
          </a:p>
        </p:txBody>
      </p:sp>
    </p:spTree>
    <p:extLst>
      <p:ext uri="{BB962C8B-B14F-4D97-AF65-F5344CB8AC3E}">
        <p14:creationId xmlns:p14="http://schemas.microsoft.com/office/powerpoint/2010/main" val="2197830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9AB680DF-782E-4E0D-9C2A-2C4D04A0F416}"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45BE2A3D-22F9-4962-87DB-5E9D513F65A7}" type="slidenum">
              <a:rPr lang="en-GB" altLang="en-US"/>
              <a:pPr>
                <a:defRPr/>
              </a:pPr>
              <a:t>‹#›</a:t>
            </a:fld>
            <a:endParaRPr lang="en-GB" altLang="en-US"/>
          </a:p>
        </p:txBody>
      </p:sp>
    </p:spTree>
    <p:extLst>
      <p:ext uri="{BB962C8B-B14F-4D97-AF65-F5344CB8AC3E}">
        <p14:creationId xmlns:p14="http://schemas.microsoft.com/office/powerpoint/2010/main" val="668525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ECA406B0-4301-4271-8CBA-3E8B5C0F02A2}"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9B5AE9B4-BBF9-440E-9440-E2F67D110F67}" type="slidenum">
              <a:rPr lang="en-GB" altLang="en-US"/>
              <a:pPr>
                <a:defRPr/>
              </a:pPr>
              <a:t>‹#›</a:t>
            </a:fld>
            <a:endParaRPr lang="en-GB" altLang="en-US"/>
          </a:p>
        </p:txBody>
      </p:sp>
    </p:spTree>
    <p:extLst>
      <p:ext uri="{BB962C8B-B14F-4D97-AF65-F5344CB8AC3E}">
        <p14:creationId xmlns:p14="http://schemas.microsoft.com/office/powerpoint/2010/main" val="761580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A090B6CF-95CC-493E-9767-635AA34C5A68}"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F01730A4-0035-4C6C-B44D-33384A48A7A1}" type="slidenum">
              <a:rPr lang="en-GB" altLang="en-US"/>
              <a:pPr>
                <a:defRPr/>
              </a:pPr>
              <a:t>‹#›</a:t>
            </a:fld>
            <a:endParaRPr lang="en-GB" altLang="en-US"/>
          </a:p>
        </p:txBody>
      </p:sp>
    </p:spTree>
    <p:extLst>
      <p:ext uri="{BB962C8B-B14F-4D97-AF65-F5344CB8AC3E}">
        <p14:creationId xmlns:p14="http://schemas.microsoft.com/office/powerpoint/2010/main" val="524676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2997200"/>
            <a:ext cx="1817687" cy="27606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2997200"/>
            <a:ext cx="5300663" cy="2760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49596178-B2C4-46A8-B012-1FF90291DCB6}"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796477C0-4C2F-4676-8D52-580A208407BF}" type="slidenum">
              <a:rPr lang="en-GB" altLang="en-US"/>
              <a:pPr>
                <a:defRPr/>
              </a:pPr>
              <a:t>‹#›</a:t>
            </a:fld>
            <a:endParaRPr lang="en-GB" altLang="en-US"/>
          </a:p>
        </p:txBody>
      </p:sp>
    </p:spTree>
    <p:extLst>
      <p:ext uri="{BB962C8B-B14F-4D97-AF65-F5344CB8AC3E}">
        <p14:creationId xmlns:p14="http://schemas.microsoft.com/office/powerpoint/2010/main" val="3012000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26BB37D1-B526-4A12-B522-9ACF850D66D3}" type="datetime5">
              <a:rPr lang="en-GB" altLang="en-US"/>
              <a:pPr>
                <a:defRPr/>
              </a:pPr>
              <a:t>20-Jul-16</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1683C167-7FFE-4F44-A8D7-9F4B01FAD421}" type="slidenum">
              <a:rPr lang="en-GB" altLang="en-US"/>
              <a:pPr>
                <a:defRPr/>
              </a:pPr>
              <a:t>‹#›</a:t>
            </a:fld>
            <a:endParaRPr lang="en-GB" altLang="en-US"/>
          </a:p>
        </p:txBody>
      </p:sp>
    </p:spTree>
    <p:extLst>
      <p:ext uri="{BB962C8B-B14F-4D97-AF65-F5344CB8AC3E}">
        <p14:creationId xmlns:p14="http://schemas.microsoft.com/office/powerpoint/2010/main" val="946149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BF94E182-0736-4C90-B644-72F50D7AD7EA}" type="datetime5">
              <a:rPr lang="en-GB" altLang="en-US"/>
              <a:pPr>
                <a:defRPr/>
              </a:pPr>
              <a:t>20-Jul-16</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B59C5A7D-3FD6-48AB-9EA1-2620497A3144}" type="slidenum">
              <a:rPr lang="en-GB" altLang="en-US"/>
              <a:pPr>
                <a:defRPr/>
              </a:pPr>
              <a:t>‹#›</a:t>
            </a:fld>
            <a:endParaRPr lang="en-GB" altLang="en-US"/>
          </a:p>
        </p:txBody>
      </p:sp>
    </p:spTree>
    <p:extLst>
      <p:ext uri="{BB962C8B-B14F-4D97-AF65-F5344CB8AC3E}">
        <p14:creationId xmlns:p14="http://schemas.microsoft.com/office/powerpoint/2010/main" val="10153249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997E5E44-892B-4624-9162-AA4ABE1B5D45}" type="datetime5">
              <a:rPr lang="en-GB" altLang="en-US"/>
              <a:pPr>
                <a:defRPr/>
              </a:pPr>
              <a:t>20-Jul-16</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E249E655-BD39-4C9D-804F-E4CFABA123FB}" type="slidenum">
              <a:rPr lang="en-GB" altLang="en-US"/>
              <a:pPr>
                <a:defRPr/>
              </a:pPr>
              <a:t>‹#›</a:t>
            </a:fld>
            <a:endParaRPr lang="en-GB" altLang="en-US"/>
          </a:p>
        </p:txBody>
      </p:sp>
    </p:spTree>
    <p:extLst>
      <p:ext uri="{BB962C8B-B14F-4D97-AF65-F5344CB8AC3E}">
        <p14:creationId xmlns:p14="http://schemas.microsoft.com/office/powerpoint/2010/main" val="135111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A7522AF9-5BA0-41D7-BEA7-2573FC502734}" type="datetime5">
              <a:rPr lang="en-GB" altLang="en-US"/>
              <a:pPr>
                <a:defRPr/>
              </a:pPr>
              <a:t>20-Jul-16</a:t>
            </a:fld>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pPr>
                <a:defRPr/>
              </a:pPr>
              <a:t>‹#›</a:t>
            </a:fld>
            <a:endParaRPr lang="en-GB" altLang="en-US"/>
          </a:p>
        </p:txBody>
      </p:sp>
    </p:spTree>
    <p:extLst>
      <p:ext uri="{BB962C8B-B14F-4D97-AF65-F5344CB8AC3E}">
        <p14:creationId xmlns:p14="http://schemas.microsoft.com/office/powerpoint/2010/main" val="31445630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4318000"/>
            <a:ext cx="3557588" cy="1439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49738" y="4318000"/>
            <a:ext cx="3559175" cy="1439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9"/>
          <p:cNvSpPr>
            <a:spLocks noGrp="1" noChangeArrowheads="1"/>
          </p:cNvSpPr>
          <p:nvPr>
            <p:ph type="dt" sz="half" idx="11"/>
          </p:nvPr>
        </p:nvSpPr>
        <p:spPr>
          <a:ln/>
        </p:spPr>
        <p:txBody>
          <a:bodyPr/>
          <a:lstStyle>
            <a:lvl1pPr>
              <a:defRPr/>
            </a:lvl1pPr>
          </a:lstStyle>
          <a:p>
            <a:pPr>
              <a:defRPr/>
            </a:pPr>
            <a:fld id="{14DED269-531F-46EF-ADF5-668B538D50ED}" type="datetime5">
              <a:rPr lang="en-GB" altLang="en-US"/>
              <a:pPr>
                <a:defRPr/>
              </a:pPr>
              <a:t>20-Jul-16</a:t>
            </a:fld>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6E4066BB-E1B6-4D6A-8219-D5F00293222E}" type="slidenum">
              <a:rPr lang="en-GB" altLang="en-US"/>
              <a:pPr>
                <a:defRPr/>
              </a:pPr>
              <a:t>‹#›</a:t>
            </a:fld>
            <a:endParaRPr lang="en-GB" altLang="en-US"/>
          </a:p>
        </p:txBody>
      </p:sp>
    </p:spTree>
    <p:extLst>
      <p:ext uri="{BB962C8B-B14F-4D97-AF65-F5344CB8AC3E}">
        <p14:creationId xmlns:p14="http://schemas.microsoft.com/office/powerpoint/2010/main" val="3799618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9"/>
          <p:cNvSpPr>
            <a:spLocks noGrp="1" noChangeArrowheads="1"/>
          </p:cNvSpPr>
          <p:nvPr>
            <p:ph type="dt" sz="half" idx="11"/>
          </p:nvPr>
        </p:nvSpPr>
        <p:spPr>
          <a:ln/>
        </p:spPr>
        <p:txBody>
          <a:bodyPr/>
          <a:lstStyle>
            <a:lvl1pPr>
              <a:defRPr/>
            </a:lvl1pPr>
          </a:lstStyle>
          <a:p>
            <a:pPr>
              <a:defRPr/>
            </a:pPr>
            <a:fld id="{239B6EC9-FFB2-4844-B405-8661D25A9B02}" type="datetime5">
              <a:rPr lang="en-GB" altLang="en-US"/>
              <a:pPr>
                <a:defRPr/>
              </a:pPr>
              <a:t>20-Jul-16</a:t>
            </a:fld>
            <a:endParaRPr lang="en-GB" altLang="en-US"/>
          </a:p>
        </p:txBody>
      </p:sp>
      <p:sp>
        <p:nvSpPr>
          <p:cNvPr id="9" name="Rectangle 10"/>
          <p:cNvSpPr>
            <a:spLocks noGrp="1" noChangeArrowheads="1"/>
          </p:cNvSpPr>
          <p:nvPr>
            <p:ph type="sldNum" sz="quarter" idx="12"/>
          </p:nvPr>
        </p:nvSpPr>
        <p:spPr>
          <a:ln/>
        </p:spPr>
        <p:txBody>
          <a:bodyPr/>
          <a:lstStyle>
            <a:lvl1pPr>
              <a:defRPr/>
            </a:lvl1pPr>
          </a:lstStyle>
          <a:p>
            <a:pPr>
              <a:defRPr/>
            </a:pPr>
            <a:fld id="{1BD4F2E6-4DA9-4B81-87C0-6CFE1B3E7703}" type="slidenum">
              <a:rPr lang="en-GB" altLang="en-US"/>
              <a:pPr>
                <a:defRPr/>
              </a:pPr>
              <a:t>‹#›</a:t>
            </a:fld>
            <a:endParaRPr lang="en-GB" altLang="en-US"/>
          </a:p>
        </p:txBody>
      </p:sp>
    </p:spTree>
    <p:extLst>
      <p:ext uri="{BB962C8B-B14F-4D97-AF65-F5344CB8AC3E}">
        <p14:creationId xmlns:p14="http://schemas.microsoft.com/office/powerpoint/2010/main" val="2680963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9"/>
          <p:cNvSpPr>
            <a:spLocks noGrp="1" noChangeArrowheads="1"/>
          </p:cNvSpPr>
          <p:nvPr>
            <p:ph type="dt" sz="half" idx="11"/>
          </p:nvPr>
        </p:nvSpPr>
        <p:spPr>
          <a:ln/>
        </p:spPr>
        <p:txBody>
          <a:bodyPr/>
          <a:lstStyle>
            <a:lvl1pPr>
              <a:defRPr/>
            </a:lvl1pPr>
          </a:lstStyle>
          <a:p>
            <a:pPr>
              <a:defRPr/>
            </a:pPr>
            <a:fld id="{C412CDD2-7795-41F7-BED0-896539BC2D16}" type="datetime5">
              <a:rPr lang="en-GB" altLang="en-US"/>
              <a:pPr>
                <a:defRPr/>
              </a:pPr>
              <a:t>20-Jul-16</a:t>
            </a:fld>
            <a:endParaRPr lang="en-GB" altLang="en-US"/>
          </a:p>
        </p:txBody>
      </p:sp>
      <p:sp>
        <p:nvSpPr>
          <p:cNvPr id="5" name="Rectangle 10"/>
          <p:cNvSpPr>
            <a:spLocks noGrp="1" noChangeArrowheads="1"/>
          </p:cNvSpPr>
          <p:nvPr>
            <p:ph type="sldNum" sz="quarter" idx="12"/>
          </p:nvPr>
        </p:nvSpPr>
        <p:spPr>
          <a:ln/>
        </p:spPr>
        <p:txBody>
          <a:bodyPr/>
          <a:lstStyle>
            <a:lvl1pPr>
              <a:defRPr/>
            </a:lvl1pPr>
          </a:lstStyle>
          <a:p>
            <a:pPr>
              <a:defRPr/>
            </a:pPr>
            <a:fld id="{707EC915-3581-4E6C-9FEF-412F7F5F0524}" type="slidenum">
              <a:rPr lang="en-GB" altLang="en-US"/>
              <a:pPr>
                <a:defRPr/>
              </a:pPr>
              <a:t>‹#›</a:t>
            </a:fld>
            <a:endParaRPr lang="en-GB" altLang="en-US"/>
          </a:p>
        </p:txBody>
      </p:sp>
    </p:spTree>
    <p:extLst>
      <p:ext uri="{BB962C8B-B14F-4D97-AF65-F5344CB8AC3E}">
        <p14:creationId xmlns:p14="http://schemas.microsoft.com/office/powerpoint/2010/main" val="1343780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9"/>
          <p:cNvSpPr>
            <a:spLocks noGrp="1" noChangeArrowheads="1"/>
          </p:cNvSpPr>
          <p:nvPr>
            <p:ph type="dt" sz="half" idx="11"/>
          </p:nvPr>
        </p:nvSpPr>
        <p:spPr>
          <a:ln/>
        </p:spPr>
        <p:txBody>
          <a:bodyPr/>
          <a:lstStyle>
            <a:lvl1pPr>
              <a:defRPr/>
            </a:lvl1pPr>
          </a:lstStyle>
          <a:p>
            <a:pPr>
              <a:defRPr/>
            </a:pPr>
            <a:fld id="{85049B07-8CE6-4BB9-A676-AE2DFF8DFEB5}" type="datetime5">
              <a:rPr lang="en-GB" altLang="en-US"/>
              <a:pPr>
                <a:defRPr/>
              </a:pPr>
              <a:t>20-Jul-16</a:t>
            </a:fld>
            <a:endParaRPr lang="en-GB" altLang="en-US"/>
          </a:p>
        </p:txBody>
      </p:sp>
      <p:sp>
        <p:nvSpPr>
          <p:cNvPr id="4" name="Rectangle 10"/>
          <p:cNvSpPr>
            <a:spLocks noGrp="1" noChangeArrowheads="1"/>
          </p:cNvSpPr>
          <p:nvPr>
            <p:ph type="sldNum" sz="quarter" idx="12"/>
          </p:nvPr>
        </p:nvSpPr>
        <p:spPr>
          <a:ln/>
        </p:spPr>
        <p:txBody>
          <a:bodyPr/>
          <a:lstStyle>
            <a:lvl1pPr>
              <a:defRPr/>
            </a:lvl1pPr>
          </a:lstStyle>
          <a:p>
            <a:pPr>
              <a:defRPr/>
            </a:pPr>
            <a:fld id="{47579FAB-2793-47B6-AED6-0BBED39DB0B2}" type="slidenum">
              <a:rPr lang="en-GB" altLang="en-US"/>
              <a:pPr>
                <a:defRPr/>
              </a:pPr>
              <a:t>‹#›</a:t>
            </a:fld>
            <a:endParaRPr lang="en-GB" altLang="en-US"/>
          </a:p>
        </p:txBody>
      </p:sp>
    </p:spTree>
    <p:extLst>
      <p:ext uri="{BB962C8B-B14F-4D97-AF65-F5344CB8AC3E}">
        <p14:creationId xmlns:p14="http://schemas.microsoft.com/office/powerpoint/2010/main" val="3021232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9"/>
          <p:cNvSpPr>
            <a:spLocks noGrp="1" noChangeArrowheads="1"/>
          </p:cNvSpPr>
          <p:nvPr>
            <p:ph type="dt" sz="half" idx="11"/>
          </p:nvPr>
        </p:nvSpPr>
        <p:spPr>
          <a:ln/>
        </p:spPr>
        <p:txBody>
          <a:bodyPr/>
          <a:lstStyle>
            <a:lvl1pPr>
              <a:defRPr/>
            </a:lvl1pPr>
          </a:lstStyle>
          <a:p>
            <a:pPr>
              <a:defRPr/>
            </a:pPr>
            <a:fld id="{DF0A53BC-E0BB-4024-B340-836D966FBE42}" type="datetime5">
              <a:rPr lang="en-GB" altLang="en-US"/>
              <a:pPr>
                <a:defRPr/>
              </a:pPr>
              <a:t>20-Jul-16</a:t>
            </a:fld>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6B3FCEF5-9C56-429C-BD03-F3EEC52B50F4}" type="slidenum">
              <a:rPr lang="en-GB" altLang="en-US"/>
              <a:pPr>
                <a:defRPr/>
              </a:pPr>
              <a:t>‹#›</a:t>
            </a:fld>
            <a:endParaRPr lang="en-GB" altLang="en-US"/>
          </a:p>
        </p:txBody>
      </p:sp>
    </p:spTree>
    <p:extLst>
      <p:ext uri="{BB962C8B-B14F-4D97-AF65-F5344CB8AC3E}">
        <p14:creationId xmlns:p14="http://schemas.microsoft.com/office/powerpoint/2010/main" val="2155049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9"/>
          <p:cNvSpPr>
            <a:spLocks noGrp="1" noChangeArrowheads="1"/>
          </p:cNvSpPr>
          <p:nvPr>
            <p:ph type="dt" sz="half" idx="11"/>
          </p:nvPr>
        </p:nvSpPr>
        <p:spPr>
          <a:ln/>
        </p:spPr>
        <p:txBody>
          <a:bodyPr/>
          <a:lstStyle>
            <a:lvl1pPr>
              <a:defRPr/>
            </a:lvl1pPr>
          </a:lstStyle>
          <a:p>
            <a:pPr>
              <a:defRPr/>
            </a:pPr>
            <a:fld id="{3C52A133-B09F-47AC-ABA3-320928569CEE}" type="datetime5">
              <a:rPr lang="en-GB" altLang="en-US"/>
              <a:pPr>
                <a:defRPr/>
              </a:pPr>
              <a:t>20-Jul-16</a:t>
            </a:fld>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54528C68-700B-40D8-961F-CE2497BFC2C6}" type="slidenum">
              <a:rPr lang="en-GB" altLang="en-US"/>
              <a:pPr>
                <a:defRPr/>
              </a:pPr>
              <a:t>‹#›</a:t>
            </a:fld>
            <a:endParaRPr lang="en-GB" altLang="en-US"/>
          </a:p>
        </p:txBody>
      </p:sp>
    </p:spTree>
    <p:extLst>
      <p:ext uri="{BB962C8B-B14F-4D97-AF65-F5344CB8AC3E}">
        <p14:creationId xmlns:p14="http://schemas.microsoft.com/office/powerpoint/2010/main" val="1228185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9A3D9A31-1E3F-42E0-8958-0635136613F4}" type="datetime5">
              <a:rPr lang="en-GB" altLang="en-US"/>
              <a:pPr>
                <a:defRPr/>
              </a:pPr>
              <a:t>20-Jul-16</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70E6CF69-E1FC-49CB-B0BB-932CE0E7234C}" type="slidenum">
              <a:rPr lang="en-GB" altLang="en-US"/>
              <a:pPr>
                <a:defRPr/>
              </a:pPr>
              <a:t>‹#›</a:t>
            </a:fld>
            <a:endParaRPr lang="en-GB" altLang="en-US"/>
          </a:p>
        </p:txBody>
      </p:sp>
    </p:spTree>
    <p:extLst>
      <p:ext uri="{BB962C8B-B14F-4D97-AF65-F5344CB8AC3E}">
        <p14:creationId xmlns:p14="http://schemas.microsoft.com/office/powerpoint/2010/main" val="1910875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2997200"/>
            <a:ext cx="1816100" cy="27606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2997200"/>
            <a:ext cx="5300663" cy="2760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90AD457B-D2F6-47D7-8146-3EBDE15E78A9}" type="datetime5">
              <a:rPr lang="en-GB" altLang="en-US"/>
              <a:pPr>
                <a:defRPr/>
              </a:pPr>
              <a:t>20-Jul-16</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AEB86DF0-7A67-4A91-85D6-0A2A95F12949}" type="slidenum">
              <a:rPr lang="en-GB" altLang="en-US"/>
              <a:pPr>
                <a:defRPr/>
              </a:pPr>
              <a:t>‹#›</a:t>
            </a:fld>
            <a:endParaRPr lang="en-GB" altLang="en-US"/>
          </a:p>
        </p:txBody>
      </p:sp>
    </p:spTree>
    <p:extLst>
      <p:ext uri="{BB962C8B-B14F-4D97-AF65-F5344CB8AC3E}">
        <p14:creationId xmlns:p14="http://schemas.microsoft.com/office/powerpoint/2010/main" val="278603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65642BF9-EF45-4F94-80D8-337D733C46F1}"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D03E7D24-AD2C-4824-8260-52629B296B0C}" type="slidenum">
              <a:rPr lang="en-GB" altLang="en-US"/>
              <a:pPr>
                <a:defRPr/>
              </a:pPr>
              <a:t>‹#›</a:t>
            </a:fld>
            <a:endParaRPr lang="en-GB" altLang="en-US"/>
          </a:p>
        </p:txBody>
      </p:sp>
    </p:spTree>
    <p:extLst>
      <p:ext uri="{BB962C8B-B14F-4D97-AF65-F5344CB8AC3E}">
        <p14:creationId xmlns:p14="http://schemas.microsoft.com/office/powerpoint/2010/main" val="845677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C4038CDC-5F08-4FF4-B498-F31AA3D07ADE}"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3EF77B97-E6AC-423A-BE00-125CAE84394A}" type="slidenum">
              <a:rPr lang="en-GB" altLang="en-US"/>
              <a:pPr>
                <a:defRPr/>
              </a:pPr>
              <a:t>‹#›</a:t>
            </a:fld>
            <a:endParaRPr lang="en-GB" altLang="en-US"/>
          </a:p>
        </p:txBody>
      </p:sp>
    </p:spTree>
    <p:extLst>
      <p:ext uri="{BB962C8B-B14F-4D97-AF65-F5344CB8AC3E}">
        <p14:creationId xmlns:p14="http://schemas.microsoft.com/office/powerpoint/2010/main" val="357637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E556673-0412-4A51-9388-CA2F101A8CF1}" type="datetime5">
              <a:rPr lang="en-GB" altLang="en-US"/>
              <a:pPr>
                <a:defRPr/>
              </a:pPr>
              <a:t>20-Jul-16</a:t>
            </a:fld>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pPr>
                <a:defRPr/>
              </a:pPr>
              <a:t>‹#›</a:t>
            </a:fld>
            <a:endParaRPr lang="en-GB" altLang="en-US"/>
          </a:p>
        </p:txBody>
      </p:sp>
    </p:spTree>
    <p:extLst>
      <p:ext uri="{BB962C8B-B14F-4D97-AF65-F5344CB8AC3E}">
        <p14:creationId xmlns:p14="http://schemas.microsoft.com/office/powerpoint/2010/main" val="3262761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5C821067-4549-434A-A978-B278FE3B256D}"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17811B3-8EA7-448F-AD12-0E917CDBF3F1}" type="slidenum">
              <a:rPr lang="en-GB" altLang="en-US"/>
              <a:pPr>
                <a:defRPr/>
              </a:pPr>
              <a:t>‹#›</a:t>
            </a:fld>
            <a:endParaRPr lang="en-GB" altLang="en-US"/>
          </a:p>
        </p:txBody>
      </p:sp>
    </p:spTree>
    <p:extLst>
      <p:ext uri="{BB962C8B-B14F-4D97-AF65-F5344CB8AC3E}">
        <p14:creationId xmlns:p14="http://schemas.microsoft.com/office/powerpoint/2010/main" val="13706746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943100" y="2057400"/>
            <a:ext cx="2551113" cy="3490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2057400"/>
            <a:ext cx="2551112" cy="3490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B7D64593-0A44-46C6-9A30-3D47A0A38224}"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3EDDEC26-1A98-4FFE-8C28-99A572129ED3}" type="slidenum">
              <a:rPr lang="en-GB" altLang="en-US"/>
              <a:pPr>
                <a:defRPr/>
              </a:pPr>
              <a:t>‹#›</a:t>
            </a:fld>
            <a:endParaRPr lang="en-GB" altLang="en-US"/>
          </a:p>
        </p:txBody>
      </p:sp>
    </p:spTree>
    <p:extLst>
      <p:ext uri="{BB962C8B-B14F-4D97-AF65-F5344CB8AC3E}">
        <p14:creationId xmlns:p14="http://schemas.microsoft.com/office/powerpoint/2010/main" val="3643571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43630170-6813-463D-B465-75206392DE68}" type="datetime5">
              <a:rPr lang="en-GB" altLang="en-US"/>
              <a:pPr>
                <a:defRPr/>
              </a:pPr>
              <a:t>20-Jul-16</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690BC58C-0D29-499A-BCED-F21BE88E6854}" type="slidenum">
              <a:rPr lang="en-GB" altLang="en-US"/>
              <a:pPr>
                <a:defRPr/>
              </a:pPr>
              <a:t>‹#›</a:t>
            </a:fld>
            <a:endParaRPr lang="en-GB" altLang="en-US"/>
          </a:p>
        </p:txBody>
      </p:sp>
    </p:spTree>
    <p:extLst>
      <p:ext uri="{BB962C8B-B14F-4D97-AF65-F5344CB8AC3E}">
        <p14:creationId xmlns:p14="http://schemas.microsoft.com/office/powerpoint/2010/main" val="808708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C07D3AAD-838C-4A9E-83B2-E8FF4C6B63E0}" type="datetime5">
              <a:rPr lang="en-GB" altLang="en-US"/>
              <a:pPr>
                <a:defRPr/>
              </a:pPr>
              <a:t>20-Jul-16</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550C96DB-610E-412F-90C5-8A6673F8928E}" type="slidenum">
              <a:rPr lang="en-GB" altLang="en-US"/>
              <a:pPr>
                <a:defRPr/>
              </a:pPr>
              <a:t>‹#›</a:t>
            </a:fld>
            <a:endParaRPr lang="en-GB" altLang="en-US"/>
          </a:p>
        </p:txBody>
      </p:sp>
    </p:spTree>
    <p:extLst>
      <p:ext uri="{BB962C8B-B14F-4D97-AF65-F5344CB8AC3E}">
        <p14:creationId xmlns:p14="http://schemas.microsoft.com/office/powerpoint/2010/main" val="2558089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051763B6-5D2F-46F3-8E57-A1029057BE43}" type="datetime5">
              <a:rPr lang="en-GB" altLang="en-US"/>
              <a:pPr>
                <a:defRPr/>
              </a:pPr>
              <a:t>20-Jul-16</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ECD93A14-8399-4E19-B73A-AECA849BE1C5}" type="slidenum">
              <a:rPr lang="en-GB" altLang="en-US"/>
              <a:pPr>
                <a:defRPr/>
              </a:pPr>
              <a:t>‹#›</a:t>
            </a:fld>
            <a:endParaRPr lang="en-GB" altLang="en-US"/>
          </a:p>
        </p:txBody>
      </p:sp>
    </p:spTree>
    <p:extLst>
      <p:ext uri="{BB962C8B-B14F-4D97-AF65-F5344CB8AC3E}">
        <p14:creationId xmlns:p14="http://schemas.microsoft.com/office/powerpoint/2010/main" val="2351305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DE76C83E-DA52-4F1C-99FC-DE7C46BB09E5}"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F099E62F-B62B-4018-80CF-FB3A1E17DDA9}" type="slidenum">
              <a:rPr lang="en-GB" altLang="en-US"/>
              <a:pPr>
                <a:defRPr/>
              </a:pPr>
              <a:t>‹#›</a:t>
            </a:fld>
            <a:endParaRPr lang="en-GB" altLang="en-US"/>
          </a:p>
        </p:txBody>
      </p:sp>
    </p:spTree>
    <p:extLst>
      <p:ext uri="{BB962C8B-B14F-4D97-AF65-F5344CB8AC3E}">
        <p14:creationId xmlns:p14="http://schemas.microsoft.com/office/powerpoint/2010/main" val="3888645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E81ACE0D-E926-4AA4-9777-D08FE153E80F}" type="datetime5">
              <a:rPr lang="en-GB" altLang="en-US"/>
              <a:pPr>
                <a:defRPr/>
              </a:pPr>
              <a:t>20-Jul-16</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7F9676EE-4A47-471A-B405-168A73061661}" type="slidenum">
              <a:rPr lang="en-GB" altLang="en-US"/>
              <a:pPr>
                <a:defRPr/>
              </a:pPr>
              <a:t>‹#›</a:t>
            </a:fld>
            <a:endParaRPr lang="en-GB" altLang="en-US"/>
          </a:p>
        </p:txBody>
      </p:sp>
    </p:spTree>
    <p:extLst>
      <p:ext uri="{BB962C8B-B14F-4D97-AF65-F5344CB8AC3E}">
        <p14:creationId xmlns:p14="http://schemas.microsoft.com/office/powerpoint/2010/main" val="1802523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01D7ECC5-0AAD-47C0-B574-40BA8D8FAF3F}"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C8F89F1A-D99E-4224-931B-D701798D77FC}" type="slidenum">
              <a:rPr lang="en-GB" altLang="en-US"/>
              <a:pPr>
                <a:defRPr/>
              </a:pPr>
              <a:t>‹#›</a:t>
            </a:fld>
            <a:endParaRPr lang="en-GB" altLang="en-US"/>
          </a:p>
        </p:txBody>
      </p:sp>
    </p:spTree>
    <p:extLst>
      <p:ext uri="{BB962C8B-B14F-4D97-AF65-F5344CB8AC3E}">
        <p14:creationId xmlns:p14="http://schemas.microsoft.com/office/powerpoint/2010/main" val="2675557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47212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827088"/>
            <a:ext cx="5300663" cy="4721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A40138AB-641C-4941-B617-37AA1106D9A6}" type="datetime5">
              <a:rPr lang="en-GB" altLang="en-US"/>
              <a:pPr>
                <a:defRPr/>
              </a:pPr>
              <a:t>20-Jul-16</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763D8F11-EAFE-40BA-A61A-4C4D3352518F}" type="slidenum">
              <a:rPr lang="en-GB" altLang="en-US"/>
              <a:pPr>
                <a:defRPr/>
              </a:pPr>
              <a:t>‹#›</a:t>
            </a:fld>
            <a:endParaRPr lang="en-GB" altLang="en-US"/>
          </a:p>
        </p:txBody>
      </p:sp>
    </p:spTree>
    <p:extLst>
      <p:ext uri="{BB962C8B-B14F-4D97-AF65-F5344CB8AC3E}">
        <p14:creationId xmlns:p14="http://schemas.microsoft.com/office/powerpoint/2010/main" val="283651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41596B4-413C-4D42-861B-4EF11F69D2E3}" type="datetime5">
              <a:rPr lang="en-GB" altLang="en-US"/>
              <a:pPr>
                <a:defRPr/>
              </a:pPr>
              <a:t>20-Jul-16</a:t>
            </a:fld>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pPr>
                <a:defRPr/>
              </a:pPr>
              <a:t>‹#›</a:t>
            </a:fld>
            <a:endParaRPr lang="en-GB" altLang="en-US"/>
          </a:p>
        </p:txBody>
      </p:sp>
    </p:spTree>
    <p:extLst>
      <p:ext uri="{BB962C8B-B14F-4D97-AF65-F5344CB8AC3E}">
        <p14:creationId xmlns:p14="http://schemas.microsoft.com/office/powerpoint/2010/main" val="304710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F1883C-DE0D-4B90-90B5-DE25D2EABF2C}" type="datetime5">
              <a:rPr lang="en-GB" altLang="en-US"/>
              <a:pPr>
                <a:defRPr/>
              </a:pPr>
              <a:t>20-Jul-16</a:t>
            </a:fld>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pPr>
                <a:defRPr/>
              </a:pPr>
              <a:t>‹#›</a:t>
            </a:fld>
            <a:endParaRPr lang="en-GB" altLang="en-US"/>
          </a:p>
        </p:txBody>
      </p:sp>
    </p:spTree>
    <p:extLst>
      <p:ext uri="{BB962C8B-B14F-4D97-AF65-F5344CB8AC3E}">
        <p14:creationId xmlns:p14="http://schemas.microsoft.com/office/powerpoint/2010/main" val="3123956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539750" y="1841500"/>
            <a:ext cx="726916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8" name="Rectangle 4"/>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664ABE2D-DA44-40D6-B0D8-65644769090D}" type="datetime5">
              <a:rPr lang="en-GB" altLang="en-US"/>
              <a:pPr>
                <a:defRPr/>
              </a:pPr>
              <a:t>20-Jul-16</a:t>
            </a:fld>
            <a:endParaRPr lang="en-GB" altLang="en-US"/>
          </a:p>
        </p:txBody>
      </p:sp>
      <p:sp>
        <p:nvSpPr>
          <p:cNvPr id="1029"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030" name="Rectangle 6"/>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pPr>
                <a:defRPr/>
              </a:pPr>
              <a:t>‹#›</a:t>
            </a:fld>
            <a:endParaRPr lang="en-GB" altLang="en-US"/>
          </a:p>
        </p:txBody>
      </p:sp>
      <p:sp>
        <p:nvSpPr>
          <p:cNvPr id="1031" name="Text Box 8"/>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76"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8038" indent="-180975"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713" indent="-179388"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539750" y="1841500"/>
            <a:ext cx="726916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1269"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1272" name="Rectangle 8"/>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1D0AC29F-DC23-40A4-90C3-B79A2E2E468C}" type="datetime5">
              <a:rPr lang="en-GB" altLang="en-US"/>
              <a:pPr>
                <a:defRPr/>
              </a:pPr>
              <a:t>20-Jul-16</a:t>
            </a:fld>
            <a:endParaRPr lang="en-GB" altLang="en-US"/>
          </a:p>
        </p:txBody>
      </p:sp>
      <p:sp>
        <p:nvSpPr>
          <p:cNvPr id="11273" name="Rectangle 9"/>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A52176FC-3097-4065-ABE4-7E9C5A3F3358}" type="slidenum">
              <a:rPr lang="en-GB" altLang="en-US"/>
              <a:pPr>
                <a:defRPr/>
              </a:pPr>
              <a:t>‹#›</a:t>
            </a:fld>
            <a:endParaRPr lang="en-GB" altLang="en-US"/>
          </a:p>
        </p:txBody>
      </p:sp>
      <p:sp>
        <p:nvSpPr>
          <p:cNvPr id="2055" name="Text Box 10"/>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hf hd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3075" name="Rectangle 3"/>
          <p:cNvSpPr>
            <a:spLocks noGrp="1" noChangeArrowheads="1"/>
          </p:cNvSpPr>
          <p:nvPr>
            <p:ph type="body" idx="1"/>
          </p:nvPr>
        </p:nvSpPr>
        <p:spPr bwMode="auto">
          <a:xfrm>
            <a:off x="539750" y="1841500"/>
            <a:ext cx="6408738"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71013"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71018" name="Rectangle 10"/>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8C6AFE03-16A8-4EF7-8B37-F7AE41C4B8B9}" type="datetime5">
              <a:rPr lang="en-GB" altLang="en-US"/>
              <a:pPr>
                <a:defRPr/>
              </a:pPr>
              <a:t>20-Jul-16</a:t>
            </a:fld>
            <a:endParaRPr lang="en-GB" altLang="en-US"/>
          </a:p>
        </p:txBody>
      </p:sp>
      <p:sp>
        <p:nvSpPr>
          <p:cNvPr id="171019" name="Rectangle 11"/>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259CCB0D-91DD-4E81-A949-18D0264AF758}" type="slidenum">
              <a:rPr lang="en-GB" altLang="en-US"/>
              <a:pPr>
                <a:defRPr/>
              </a:pPr>
              <a:t>‹#›</a:t>
            </a:fld>
            <a:endParaRPr lang="en-GB" altLang="en-US"/>
          </a:p>
        </p:txBody>
      </p:sp>
      <p:sp>
        <p:nvSpPr>
          <p:cNvPr id="3079" name="Text Box 12"/>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hd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4099" name="Rectangle 3"/>
          <p:cNvSpPr>
            <a:spLocks noGrp="1" noChangeArrowheads="1"/>
          </p:cNvSpPr>
          <p:nvPr>
            <p:ph type="body" idx="1"/>
          </p:nvPr>
        </p:nvSpPr>
        <p:spPr bwMode="auto">
          <a:xfrm>
            <a:off x="539750" y="1841500"/>
            <a:ext cx="806132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4453"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04456" name="Rectangle 8"/>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AAFAC7BC-B357-488D-B8E0-02023C08D04B}" type="datetime5">
              <a:rPr lang="en-GB" altLang="en-US"/>
              <a:pPr>
                <a:defRPr/>
              </a:pPr>
              <a:t>20-Jul-16</a:t>
            </a:fld>
            <a:endParaRPr lang="en-GB" altLang="en-US"/>
          </a:p>
        </p:txBody>
      </p:sp>
      <p:sp>
        <p:nvSpPr>
          <p:cNvPr id="104457" name="Rectangle 9"/>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7290BCF5-E4B1-482C-93D3-7263EF202AB3}" type="slidenum">
              <a:rPr lang="en-GB" altLang="en-US"/>
              <a:pPr>
                <a:defRPr/>
              </a:pPr>
              <a:t>‹#›</a:t>
            </a:fld>
            <a:endParaRPr lang="en-GB" altLang="en-US"/>
          </a:p>
        </p:txBody>
      </p:sp>
      <p:sp>
        <p:nvSpPr>
          <p:cNvPr id="4103" name="Text Box 10"/>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hf hd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39750" y="2997200"/>
            <a:ext cx="72691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5123" name="Rectangle 3"/>
          <p:cNvSpPr>
            <a:spLocks noGrp="1" noChangeArrowheads="1"/>
          </p:cNvSpPr>
          <p:nvPr>
            <p:ph type="body" idx="1"/>
          </p:nvPr>
        </p:nvSpPr>
        <p:spPr bwMode="auto">
          <a:xfrm>
            <a:off x="541338" y="4318000"/>
            <a:ext cx="72691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47461"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47464" name="Rectangle 8"/>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190975E3-B947-4D4C-8767-63CB4AF6B413}" type="datetime5">
              <a:rPr lang="en-GB" altLang="en-US"/>
              <a:pPr>
                <a:defRPr/>
              </a:pPr>
              <a:t>20-Jul-16</a:t>
            </a:fld>
            <a:endParaRPr lang="en-GB" altLang="en-US"/>
          </a:p>
        </p:txBody>
      </p:sp>
      <p:sp>
        <p:nvSpPr>
          <p:cNvPr id="147465" name="Rectangle 9"/>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61E72EE5-439A-42E4-960F-547DC707ABD7}" type="slidenum">
              <a:rPr lang="en-GB" altLang="en-US"/>
              <a:pPr>
                <a:defRPr/>
              </a:pPr>
              <a:t>‹#›</a:t>
            </a:fld>
            <a:endParaRPr lang="en-GB" altLang="en-US"/>
          </a:p>
        </p:txBody>
      </p:sp>
      <p:sp>
        <p:nvSpPr>
          <p:cNvPr id="5127" name="Text Box 10"/>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p:txStyles>
    <p:title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39750" y="2997200"/>
            <a:ext cx="72691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161797"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6148" name="Rectangle 8"/>
          <p:cNvSpPr>
            <a:spLocks noGrp="1" noChangeArrowheads="1"/>
          </p:cNvSpPr>
          <p:nvPr>
            <p:ph type="body" idx="1"/>
          </p:nvPr>
        </p:nvSpPr>
        <p:spPr bwMode="auto">
          <a:xfrm>
            <a:off x="539750" y="4318000"/>
            <a:ext cx="72691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61801" name="Rectangle 9"/>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B60C7A9B-FC7E-45EF-A686-1CFE27CFC76E}" type="datetime5">
              <a:rPr lang="en-GB" altLang="en-US"/>
              <a:pPr>
                <a:defRPr/>
              </a:pPr>
              <a:t>20-Jul-16</a:t>
            </a:fld>
            <a:endParaRPr lang="en-GB" altLang="en-US"/>
          </a:p>
        </p:txBody>
      </p:sp>
      <p:sp>
        <p:nvSpPr>
          <p:cNvPr id="161802" name="Rectangle 10"/>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546C526-E12A-4C63-A52D-3CF97691BAD3}" type="slidenum">
              <a:rPr lang="en-GB" altLang="en-US"/>
              <a:pPr>
                <a:defRPr/>
              </a:pPr>
              <a:t>‹#›</a:t>
            </a:fld>
            <a:endParaRPr lang="en-GB" altLang="en-US"/>
          </a:p>
        </p:txBody>
      </p:sp>
      <p:sp>
        <p:nvSpPr>
          <p:cNvPr id="6151" name="Text Box 11"/>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p:txStyles>
    <p:title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7171" name="Rectangle 3"/>
          <p:cNvSpPr>
            <a:spLocks noGrp="1" noChangeArrowheads="1"/>
          </p:cNvSpPr>
          <p:nvPr>
            <p:ph type="body" idx="1"/>
          </p:nvPr>
        </p:nvSpPr>
        <p:spPr bwMode="auto">
          <a:xfrm>
            <a:off x="1943100" y="2057400"/>
            <a:ext cx="5254625" cy="349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16741" name="Rectangle 5"/>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16744" name="Rectangle 8"/>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69510023-8EB6-443B-9411-515B4B37CB65}" type="datetime5">
              <a:rPr lang="en-GB" altLang="en-US"/>
              <a:pPr>
                <a:defRPr/>
              </a:pPr>
              <a:t>20-Jul-16</a:t>
            </a:fld>
            <a:endParaRPr lang="en-GB" altLang="en-US"/>
          </a:p>
        </p:txBody>
      </p:sp>
      <p:sp>
        <p:nvSpPr>
          <p:cNvPr id="116745" name="Rectangle 9"/>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56923F04-6AF8-4746-B5A4-FDFBC3E4FA1F}" type="slidenum">
              <a:rPr lang="en-GB" altLang="en-US"/>
              <a:pPr>
                <a:defRPr/>
              </a:pPr>
              <a:t>‹#›</a:t>
            </a:fld>
            <a:endParaRPr lang="en-GB" altLang="en-US"/>
          </a:p>
        </p:txBody>
      </p:sp>
      <p:sp>
        <p:nvSpPr>
          <p:cNvPr id="7175" name="Text Box 10"/>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smtClean="0"/>
              <a:t>/</a:t>
            </a: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hf hd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hyperlink" Target="http://connect/communities/safetystanddown/default.aspx" TargetMode="External"/><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9" name="Rectangle 7"/>
          <p:cNvSpPr>
            <a:spLocks noGrp="1" noChangeArrowheads="1"/>
          </p:cNvSpPr>
          <p:nvPr>
            <p:ph type="dt" sz="quarter" idx="11"/>
          </p:nvPr>
        </p:nvSpPr>
        <p:spPr>
          <a:xfrm>
            <a:off x="4860032" y="6559550"/>
            <a:ext cx="3761681" cy="179388"/>
          </a:xfr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r>
              <a:rPr lang="en-GB" altLang="en-US" sz="800" dirty="0" smtClean="0"/>
              <a:t> Stand down briefing material  Version 4. 6/7/16</a:t>
            </a:r>
          </a:p>
        </p:txBody>
      </p:sp>
      <p:sp>
        <p:nvSpPr>
          <p:cNvPr id="9220" name="Rectangle 8"/>
          <p:cNvSpPr>
            <a:spLocks noGrp="1" noChangeArrowheads="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35F32109-7BE5-4098-8320-7DA8E0C32D8F}" type="slidenum">
              <a:rPr lang="en-GB" altLang="en-US" sz="800"/>
              <a:pPr/>
              <a:t>1</a:t>
            </a:fld>
            <a:endParaRPr lang="en-GB" altLang="en-US" sz="800"/>
          </a:p>
        </p:txBody>
      </p:sp>
      <p:sp>
        <p:nvSpPr>
          <p:cNvPr id="9221" name="Rectangle 2"/>
          <p:cNvSpPr>
            <a:spLocks noGrp="1" noChangeArrowheads="1"/>
          </p:cNvSpPr>
          <p:nvPr>
            <p:ph type="ctrTitle"/>
          </p:nvPr>
        </p:nvSpPr>
        <p:spPr>
          <a:xfrm>
            <a:off x="471189" y="1426919"/>
            <a:ext cx="7269163" cy="1655688"/>
          </a:xfrm>
        </p:spPr>
        <p:txBody>
          <a:bodyPr/>
          <a:lstStyle/>
          <a:p>
            <a:pPr eaLnBrk="1" hangingPunct="1"/>
            <a:r>
              <a:rPr lang="en-GB" altLang="en-US" sz="4800" i="0" dirty="0" smtClean="0"/>
              <a:t>Driving Safety</a:t>
            </a:r>
            <a:br>
              <a:rPr lang="en-GB" altLang="en-US" sz="4800" i="0" dirty="0" smtClean="0"/>
            </a:br>
            <a:r>
              <a:rPr lang="en-GB" altLang="en-US" sz="4800" i="0" dirty="0" smtClean="0"/>
              <a:t/>
            </a:r>
            <a:br>
              <a:rPr lang="en-GB" altLang="en-US" sz="4800" i="0" dirty="0" smtClean="0"/>
            </a:br>
            <a:r>
              <a:rPr lang="en-GB" altLang="en-US" sz="4800" i="0" dirty="0" smtClean="0"/>
              <a:t>Stand Down</a:t>
            </a:r>
            <a:r>
              <a:rPr lang="en-GB" altLang="en-US" i="0" dirty="0" smtClean="0"/>
              <a:t/>
            </a:r>
            <a:br>
              <a:rPr lang="en-GB" altLang="en-US" i="0" dirty="0" smtClean="0"/>
            </a:br>
            <a:r>
              <a:rPr lang="en-GB" altLang="en-US" i="0" dirty="0"/>
              <a:t/>
            </a:r>
            <a:br>
              <a:rPr lang="en-GB" altLang="en-US" i="0" dirty="0"/>
            </a:br>
            <a:r>
              <a:rPr lang="en-GB" altLang="en-US" i="0" dirty="0" smtClean="0"/>
              <a:t> </a:t>
            </a:r>
            <a:br>
              <a:rPr lang="en-GB" altLang="en-US" i="0" dirty="0" smtClean="0"/>
            </a:br>
            <a:endParaRPr lang="en-GB" altLang="en-US" i="0" dirty="0" smtClean="0">
              <a:solidFill>
                <a:srgbClr val="FF0000"/>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052735"/>
            <a:ext cx="3643733" cy="521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1A69F6E7-6C68-4B3E-996F-D7FC29CFB942}" type="datetime5">
              <a:rPr lang="en-GB" altLang="en-US" sz="800" smtClean="0"/>
              <a:pPr/>
              <a:t>20-Jul-16</a:t>
            </a:fld>
            <a:endParaRPr lang="en-GB" altLang="en-US" sz="800" dirty="0" smtClean="0"/>
          </a:p>
        </p:txBody>
      </p:sp>
      <p:sp>
        <p:nvSpPr>
          <p:cNvPr id="11268"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52BE5915-8018-4421-845E-A41C94280015}" type="slidenum">
              <a:rPr lang="en-GB" altLang="en-US" sz="800"/>
              <a:pPr/>
              <a:t>10</a:t>
            </a:fld>
            <a:endParaRPr lang="en-GB" altLang="en-US" sz="800"/>
          </a:p>
        </p:txBody>
      </p:sp>
      <p:sp>
        <p:nvSpPr>
          <p:cNvPr id="11269" name="Rectangle 2"/>
          <p:cNvSpPr>
            <a:spLocks noGrp="1" noChangeArrowheads="1"/>
          </p:cNvSpPr>
          <p:nvPr>
            <p:ph type="title"/>
          </p:nvPr>
        </p:nvSpPr>
        <p:spPr>
          <a:xfrm>
            <a:off x="395536" y="116632"/>
            <a:ext cx="7269163" cy="431800"/>
          </a:xfrm>
        </p:spPr>
        <p:txBody>
          <a:bodyPr/>
          <a:lstStyle/>
          <a:p>
            <a:pPr eaLnBrk="1" hangingPunct="1"/>
            <a:r>
              <a:rPr lang="en-GB" altLang="en-US" i="0" dirty="0" smtClean="0"/>
              <a:t>How can we be safe in a vehicle?</a:t>
            </a:r>
          </a:p>
        </p:txBody>
      </p:sp>
      <p:graphicFrame>
        <p:nvGraphicFramePr>
          <p:cNvPr id="3" name="Diagram 2"/>
          <p:cNvGraphicFramePr/>
          <p:nvPr>
            <p:extLst>
              <p:ext uri="{D42A27DB-BD31-4B8C-83A1-F6EECF244321}">
                <p14:modId xmlns:p14="http://schemas.microsoft.com/office/powerpoint/2010/main" val="1023321939"/>
              </p:ext>
            </p:extLst>
          </p:nvPr>
        </p:nvGraphicFramePr>
        <p:xfrm>
          <a:off x="-540568" y="836712"/>
          <a:ext cx="10009112"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888" y="2348880"/>
            <a:ext cx="1872208" cy="236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84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6BDB5B5B-223A-46BE-A6F1-4D43CFDEA1F9}" type="datetime5">
              <a:rPr lang="en-GB" altLang="en-US" sz="800" smtClean="0"/>
              <a:pPr/>
              <a:t>20-Jul-16</a:t>
            </a:fld>
            <a:endParaRPr lang="en-GB" altLang="en-US" sz="800" dirty="0" smtClean="0"/>
          </a:p>
        </p:txBody>
      </p:sp>
      <p:sp>
        <p:nvSpPr>
          <p:cNvPr id="10244"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D4A4D62D-8754-4839-A298-1BE668B8ED85}" type="slidenum">
              <a:rPr lang="en-GB" altLang="en-US" sz="800"/>
              <a:pPr/>
              <a:t>11</a:t>
            </a:fld>
            <a:endParaRPr lang="en-GB" altLang="en-US" sz="800"/>
          </a:p>
        </p:txBody>
      </p:sp>
      <p:sp>
        <p:nvSpPr>
          <p:cNvPr id="10245" name="Rectangle 2"/>
          <p:cNvSpPr>
            <a:spLocks noGrp="1" noChangeArrowheads="1"/>
          </p:cNvSpPr>
          <p:nvPr>
            <p:ph type="title"/>
          </p:nvPr>
        </p:nvSpPr>
        <p:spPr>
          <a:xfrm>
            <a:off x="2217378" y="1830360"/>
            <a:ext cx="4661088" cy="1094584"/>
          </a:xfrm>
          <a:noFill/>
          <a:ln>
            <a:noFill/>
          </a:ln>
        </p:spPr>
        <p:txBody>
          <a:bodyPr/>
          <a:lstStyle/>
          <a:p>
            <a:pPr algn="ctr" eaLnBrk="1" hangingPunct="1"/>
            <a:r>
              <a:rPr lang="en-GB" altLang="en-US" sz="3000" b="0" i="0" dirty="0" smtClean="0"/>
              <a:t>Department for Transport </a:t>
            </a:r>
            <a:br>
              <a:rPr lang="en-GB" altLang="en-US" sz="3000" b="0" i="0" dirty="0" smtClean="0"/>
            </a:br>
            <a:r>
              <a:rPr lang="en-GB" altLang="en-US" sz="3000" b="0" i="0" dirty="0" smtClean="0"/>
              <a:t>research shows:</a:t>
            </a:r>
          </a:p>
        </p:txBody>
      </p:sp>
      <p:sp>
        <p:nvSpPr>
          <p:cNvPr id="11" name="Flowchart: Extract 10"/>
          <p:cNvSpPr/>
          <p:nvPr/>
        </p:nvSpPr>
        <p:spPr bwMode="auto">
          <a:xfrm>
            <a:off x="287524" y="2996952"/>
            <a:ext cx="3888432" cy="3168352"/>
          </a:xfrm>
          <a:prstGeom prst="flowChartExtract">
            <a:avLst/>
          </a:prstGeom>
          <a:solidFill>
            <a:srgbClr val="FF0000"/>
          </a:solidFill>
          <a:ln w="3492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100" b="0" i="0" u="none" strike="noStrike" cap="none" normalizeH="0" baseline="0" smtClean="0">
              <a:ln>
                <a:noFill/>
              </a:ln>
              <a:solidFill>
                <a:schemeClr val="tx2"/>
              </a:solidFill>
              <a:effectLst/>
              <a:latin typeface="Arial" panose="020B0604020202020204" pitchFamily="34" charset="0"/>
            </a:endParaRPr>
          </a:p>
        </p:txBody>
      </p:sp>
      <p:sp>
        <p:nvSpPr>
          <p:cNvPr id="13" name="TextBox 12"/>
          <p:cNvSpPr txBox="1"/>
          <p:nvPr/>
        </p:nvSpPr>
        <p:spPr>
          <a:xfrm>
            <a:off x="1274322" y="3500576"/>
            <a:ext cx="1914835" cy="2677656"/>
          </a:xfrm>
          <a:prstGeom prst="rect">
            <a:avLst/>
          </a:prstGeom>
          <a:noFill/>
        </p:spPr>
        <p:txBody>
          <a:bodyPr wrap="square" rtlCol="0">
            <a:spAutoFit/>
          </a:bodyPr>
          <a:lstStyle/>
          <a:p>
            <a:pPr algn="ctr"/>
            <a:r>
              <a:rPr lang="en-GB" sz="2400" b="1" dirty="0">
                <a:solidFill>
                  <a:schemeClr val="bg1"/>
                </a:solidFill>
              </a:rPr>
              <a:t>3</a:t>
            </a:r>
            <a:r>
              <a:rPr lang="en-GB" sz="2400" b="1" dirty="0" smtClean="0">
                <a:solidFill>
                  <a:schemeClr val="bg1"/>
                </a:solidFill>
              </a:rPr>
              <a:t>1% </a:t>
            </a:r>
          </a:p>
          <a:p>
            <a:pPr algn="ctr"/>
            <a:r>
              <a:rPr lang="en-GB" sz="2400" b="1" dirty="0" smtClean="0">
                <a:solidFill>
                  <a:schemeClr val="bg1"/>
                </a:solidFill>
              </a:rPr>
              <a:t>of </a:t>
            </a:r>
          </a:p>
          <a:p>
            <a:pPr algn="ctr"/>
            <a:r>
              <a:rPr lang="en-GB" sz="2400" b="1" dirty="0" smtClean="0">
                <a:solidFill>
                  <a:schemeClr val="bg1"/>
                </a:solidFill>
              </a:rPr>
              <a:t>commercial </a:t>
            </a:r>
          </a:p>
          <a:p>
            <a:pPr algn="ctr"/>
            <a:r>
              <a:rPr lang="en-GB" sz="2400" b="1" dirty="0" smtClean="0">
                <a:solidFill>
                  <a:schemeClr val="bg1"/>
                </a:solidFill>
              </a:rPr>
              <a:t>drivers  </a:t>
            </a:r>
          </a:p>
          <a:p>
            <a:pPr algn="ctr"/>
            <a:r>
              <a:rPr lang="en-GB" sz="2400" b="1" dirty="0" smtClean="0">
                <a:solidFill>
                  <a:schemeClr val="bg1"/>
                </a:solidFill>
              </a:rPr>
              <a:t>DO NOT wear seatbelts</a:t>
            </a:r>
            <a:endParaRPr lang="en-GB" sz="2400" b="1" dirty="0">
              <a:solidFill>
                <a:schemeClr val="bg1"/>
              </a:solidFill>
            </a:endParaRPr>
          </a:p>
        </p:txBody>
      </p:sp>
      <p:sp>
        <p:nvSpPr>
          <p:cNvPr id="18" name="TextBox 17"/>
          <p:cNvSpPr txBox="1"/>
          <p:nvPr/>
        </p:nvSpPr>
        <p:spPr>
          <a:xfrm>
            <a:off x="5364088" y="3461473"/>
            <a:ext cx="2304256" cy="2677656"/>
          </a:xfrm>
          <a:prstGeom prst="rect">
            <a:avLst/>
          </a:prstGeom>
          <a:noFill/>
        </p:spPr>
        <p:txBody>
          <a:bodyPr wrap="square" rtlCol="0">
            <a:spAutoFit/>
          </a:bodyPr>
          <a:lstStyle/>
          <a:p>
            <a:pPr algn="ctr"/>
            <a:r>
              <a:rPr lang="en-GB" sz="2400" b="1" dirty="0"/>
              <a:t>3</a:t>
            </a:r>
            <a:r>
              <a:rPr lang="en-GB" sz="2400" b="1" dirty="0" smtClean="0"/>
              <a:t>2% </a:t>
            </a:r>
          </a:p>
          <a:p>
            <a:pPr algn="ctr"/>
            <a:r>
              <a:rPr lang="en-GB" sz="2400" b="1" dirty="0"/>
              <a:t>o</a:t>
            </a:r>
            <a:r>
              <a:rPr lang="en-GB" sz="2400" b="1" dirty="0" smtClean="0"/>
              <a:t>f</a:t>
            </a:r>
          </a:p>
          <a:p>
            <a:pPr algn="ctr"/>
            <a:r>
              <a:rPr lang="en-GB" sz="2400" b="1" dirty="0" smtClean="0"/>
              <a:t>passengers </a:t>
            </a:r>
          </a:p>
          <a:p>
            <a:pPr algn="ctr"/>
            <a:r>
              <a:rPr lang="en-GB" sz="2400" b="1" dirty="0"/>
              <a:t>i</a:t>
            </a:r>
            <a:r>
              <a:rPr lang="en-GB" sz="2400" b="1" dirty="0" smtClean="0"/>
              <a:t>n commercial </a:t>
            </a:r>
          </a:p>
          <a:p>
            <a:pPr algn="ctr"/>
            <a:r>
              <a:rPr lang="en-GB" sz="2400" b="1" dirty="0" smtClean="0"/>
              <a:t>vehicles</a:t>
            </a:r>
          </a:p>
          <a:p>
            <a:pPr algn="ctr"/>
            <a:r>
              <a:rPr lang="en-GB" sz="2400" b="1" dirty="0" smtClean="0"/>
              <a:t>DO NOT wear seatbelts</a:t>
            </a:r>
            <a:endParaRPr lang="en-GB" sz="2400" b="1" dirty="0"/>
          </a:p>
        </p:txBody>
      </p:sp>
      <p:sp>
        <p:nvSpPr>
          <p:cNvPr id="19" name="Flowchart: Extract 18"/>
          <p:cNvSpPr/>
          <p:nvPr/>
        </p:nvSpPr>
        <p:spPr bwMode="auto">
          <a:xfrm>
            <a:off x="4499992" y="3009880"/>
            <a:ext cx="4009311" cy="3168352"/>
          </a:xfrm>
          <a:prstGeom prst="flowChartExtract">
            <a:avLst/>
          </a:prstGeom>
          <a:noFill/>
          <a:ln w="349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100" b="0" i="0" u="none" strike="noStrike" cap="none" normalizeH="0" baseline="0" smtClean="0">
              <a:ln>
                <a:noFill/>
              </a:ln>
              <a:solidFill>
                <a:schemeClr val="tx2"/>
              </a:solidFill>
              <a:effectLst/>
              <a:latin typeface="Arial" panose="020B0604020202020204" pitchFamily="34" charset="0"/>
            </a:endParaRPr>
          </a:p>
        </p:txBody>
      </p:sp>
      <p:sp>
        <p:nvSpPr>
          <p:cNvPr id="22" name="Title 1"/>
          <p:cNvSpPr txBox="1">
            <a:spLocks/>
          </p:cNvSpPr>
          <p:nvPr/>
        </p:nvSpPr>
        <p:spPr bwMode="auto">
          <a:xfrm>
            <a:off x="179512" y="692696"/>
            <a:ext cx="741682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r>
              <a:rPr lang="en-GB" altLang="en-US" sz="3200" i="0" dirty="0" smtClean="0"/>
              <a:t>People are risking their lives… and the lives of others</a:t>
            </a:r>
            <a:r>
              <a:rPr lang="en-GB" altLang="en-US" i="0" dirty="0" smtClean="0"/>
              <a:t/>
            </a:r>
            <a:br>
              <a:rPr lang="en-GB" altLang="en-US" i="0" dirty="0" smtClean="0"/>
            </a:br>
            <a:endParaRPr lang="en-GB" dirty="0"/>
          </a:p>
        </p:txBody>
      </p:sp>
    </p:spTree>
    <p:extLst>
      <p:ext uri="{BB962C8B-B14F-4D97-AF65-F5344CB8AC3E}">
        <p14:creationId xmlns:p14="http://schemas.microsoft.com/office/powerpoint/2010/main" val="2647877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6BDB5B5B-223A-46BE-A6F1-4D43CFDEA1F9}" type="datetime5">
              <a:rPr lang="en-GB" altLang="en-US" sz="800" smtClean="0"/>
              <a:pPr/>
              <a:t>20-Jul-16</a:t>
            </a:fld>
            <a:endParaRPr lang="en-GB" altLang="en-US" sz="800" dirty="0" smtClean="0"/>
          </a:p>
        </p:txBody>
      </p:sp>
      <p:sp>
        <p:nvSpPr>
          <p:cNvPr id="10244"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D4A4D62D-8754-4839-A298-1BE668B8ED85}" type="slidenum">
              <a:rPr lang="en-GB" altLang="en-US" sz="800"/>
              <a:pPr/>
              <a:t>12</a:t>
            </a:fld>
            <a:endParaRPr lang="en-GB" altLang="en-US" sz="800"/>
          </a:p>
        </p:txBody>
      </p:sp>
      <p:sp>
        <p:nvSpPr>
          <p:cNvPr id="10245" name="Rectangle 2"/>
          <p:cNvSpPr>
            <a:spLocks noGrp="1" noChangeArrowheads="1"/>
          </p:cNvSpPr>
          <p:nvPr>
            <p:ph type="title"/>
          </p:nvPr>
        </p:nvSpPr>
        <p:spPr>
          <a:xfrm>
            <a:off x="467544" y="633388"/>
            <a:ext cx="7269163" cy="1079500"/>
          </a:xfrm>
        </p:spPr>
        <p:txBody>
          <a:bodyPr/>
          <a:lstStyle/>
          <a:p>
            <a:pPr eaLnBrk="1" hangingPunct="1"/>
            <a:r>
              <a:rPr lang="en-GB" altLang="en-US" sz="3200" i="0" dirty="0" smtClean="0"/>
              <a:t>People are risking their lives… and the lives of others</a:t>
            </a:r>
          </a:p>
        </p:txBody>
      </p:sp>
      <p:graphicFrame>
        <p:nvGraphicFramePr>
          <p:cNvPr id="9" name="Table 8"/>
          <p:cNvGraphicFramePr>
            <a:graphicFrameLocks noGrp="1"/>
          </p:cNvGraphicFramePr>
          <p:nvPr>
            <p:extLst>
              <p:ext uri="{D42A27DB-BD31-4B8C-83A1-F6EECF244321}">
                <p14:modId xmlns:p14="http://schemas.microsoft.com/office/powerpoint/2010/main" val="1829902658"/>
              </p:ext>
            </p:extLst>
          </p:nvPr>
        </p:nvGraphicFramePr>
        <p:xfrm>
          <a:off x="251520" y="3284986"/>
          <a:ext cx="3952292" cy="2446240"/>
        </p:xfrm>
        <a:graphic>
          <a:graphicData uri="http://schemas.openxmlformats.org/drawingml/2006/table">
            <a:tbl>
              <a:tblPr firstRow="1" bandRow="1">
                <a:tableStyleId>{5C22544A-7EE6-4342-B048-85BDC9FD1C3A}</a:tableStyleId>
              </a:tblPr>
              <a:tblGrid>
                <a:gridCol w="2809721"/>
                <a:gridCol w="1142571"/>
              </a:tblGrid>
              <a:tr h="489248">
                <a:tc>
                  <a:txBody>
                    <a:bodyPr/>
                    <a:lstStyle/>
                    <a:p>
                      <a:r>
                        <a:rPr lang="en-GB" sz="1600" dirty="0" smtClean="0"/>
                        <a:t>Type of breach</a:t>
                      </a:r>
                      <a:endParaRPr lang="en-GB" sz="1600" dirty="0"/>
                    </a:p>
                  </a:txBody>
                  <a:tcPr/>
                </a:tc>
                <a:tc>
                  <a:txBody>
                    <a:bodyPr/>
                    <a:lstStyle/>
                    <a:p>
                      <a:r>
                        <a:rPr lang="en-GB" sz="1600" dirty="0" smtClean="0"/>
                        <a:t>Breaches</a:t>
                      </a:r>
                      <a:endParaRPr lang="en-GB" sz="1600" dirty="0"/>
                    </a:p>
                  </a:txBody>
                  <a:tcPr/>
                </a:tc>
              </a:tr>
              <a:tr h="489248">
                <a:tc>
                  <a:txBody>
                    <a:bodyPr/>
                    <a:lstStyle/>
                    <a:p>
                      <a:r>
                        <a:rPr lang="en-GB" sz="1600" dirty="0" smtClean="0"/>
                        <a:t>Travelling through red light </a:t>
                      </a:r>
                      <a:endParaRPr lang="en-GB" sz="1600" dirty="0"/>
                    </a:p>
                  </a:txBody>
                  <a:tcPr/>
                </a:tc>
                <a:tc>
                  <a:txBody>
                    <a:bodyPr/>
                    <a:lstStyle/>
                    <a:p>
                      <a:r>
                        <a:rPr lang="en-GB" sz="1600" dirty="0" smtClean="0"/>
                        <a:t>14</a:t>
                      </a:r>
                      <a:endParaRPr lang="en-GB" sz="1600" dirty="0"/>
                    </a:p>
                  </a:txBody>
                  <a:tcPr/>
                </a:tc>
              </a:tr>
              <a:tr h="489248">
                <a:tc>
                  <a:txBody>
                    <a:bodyPr/>
                    <a:lstStyle/>
                    <a:p>
                      <a:r>
                        <a:rPr lang="en-GB" sz="1600" dirty="0" smtClean="0"/>
                        <a:t>Not wearing a seatbelt </a:t>
                      </a:r>
                      <a:endParaRPr lang="en-GB" sz="1600" dirty="0"/>
                    </a:p>
                  </a:txBody>
                  <a:tcPr/>
                </a:tc>
                <a:tc>
                  <a:txBody>
                    <a:bodyPr/>
                    <a:lstStyle/>
                    <a:p>
                      <a:r>
                        <a:rPr lang="en-GB" sz="1600" dirty="0" smtClean="0"/>
                        <a:t>15</a:t>
                      </a:r>
                      <a:endParaRPr lang="en-GB" sz="1600" dirty="0"/>
                    </a:p>
                  </a:txBody>
                  <a:tcPr/>
                </a:tc>
              </a:tr>
              <a:tr h="489248">
                <a:tc>
                  <a:txBody>
                    <a:bodyPr/>
                    <a:lstStyle/>
                    <a:p>
                      <a:r>
                        <a:rPr lang="en-GB" sz="1600" dirty="0" smtClean="0"/>
                        <a:t>Speeding </a:t>
                      </a:r>
                      <a:endParaRPr lang="en-GB" sz="1600" dirty="0"/>
                    </a:p>
                  </a:txBody>
                  <a:tcPr/>
                </a:tc>
                <a:tc>
                  <a:txBody>
                    <a:bodyPr/>
                    <a:lstStyle/>
                    <a:p>
                      <a:r>
                        <a:rPr lang="en-GB" sz="1600" dirty="0" smtClean="0"/>
                        <a:t>565</a:t>
                      </a:r>
                      <a:endParaRPr lang="en-GB" sz="1600" dirty="0"/>
                    </a:p>
                  </a:txBody>
                  <a:tcPr/>
                </a:tc>
              </a:tr>
              <a:tr h="489248">
                <a:tc>
                  <a:txBody>
                    <a:bodyPr/>
                    <a:lstStyle/>
                    <a:p>
                      <a:r>
                        <a:rPr lang="en-GB" sz="1600" dirty="0" smtClean="0"/>
                        <a:t>Using</a:t>
                      </a:r>
                      <a:r>
                        <a:rPr lang="en-GB" sz="1600" baseline="0" dirty="0" smtClean="0"/>
                        <a:t> a hand-held device </a:t>
                      </a:r>
                      <a:endParaRPr lang="en-GB" sz="1600" dirty="0"/>
                    </a:p>
                  </a:txBody>
                  <a:tcPr/>
                </a:tc>
                <a:tc>
                  <a:txBody>
                    <a:bodyPr/>
                    <a:lstStyle/>
                    <a:p>
                      <a:r>
                        <a:rPr lang="en-GB" sz="1600" dirty="0" smtClean="0"/>
                        <a:t>17</a:t>
                      </a:r>
                      <a:endParaRPr lang="en-GB" sz="1600" dirty="0"/>
                    </a:p>
                  </a:txBody>
                  <a:tcPr/>
                </a:tc>
              </a:tr>
            </a:tbl>
          </a:graphicData>
        </a:graphic>
      </p:graphicFrame>
      <p:sp>
        <p:nvSpPr>
          <p:cNvPr id="2" name="TextBox 1"/>
          <p:cNvSpPr txBox="1"/>
          <p:nvPr/>
        </p:nvSpPr>
        <p:spPr>
          <a:xfrm>
            <a:off x="467544" y="1772816"/>
            <a:ext cx="8424936" cy="1015663"/>
          </a:xfrm>
          <a:prstGeom prst="rect">
            <a:avLst/>
          </a:prstGeom>
          <a:noFill/>
        </p:spPr>
        <p:txBody>
          <a:bodyPr wrap="square" rtlCol="0">
            <a:spAutoFit/>
          </a:bodyPr>
          <a:lstStyle/>
          <a:p>
            <a:pPr marL="171450" indent="-171450">
              <a:buFont typeface="Arial" panose="020B0604020202020204" pitchFamily="34" charset="0"/>
              <a:buChar char="•"/>
            </a:pPr>
            <a:r>
              <a:rPr lang="en-GB" sz="2000" dirty="0" smtClean="0"/>
              <a:t>In 2015/16 there were 611 known breaches by Network Rail staff</a:t>
            </a:r>
          </a:p>
          <a:p>
            <a:pPr marL="171450" indent="-171450">
              <a:buFont typeface="Arial" panose="020B0604020202020204" pitchFamily="34" charset="0"/>
              <a:buChar char="•"/>
            </a:pPr>
            <a:endParaRPr lang="en-GB" sz="2000" dirty="0"/>
          </a:p>
          <a:p>
            <a:pPr marL="171450" indent="-171450">
              <a:buFont typeface="Arial" panose="020B0604020202020204" pitchFamily="34" charset="0"/>
              <a:buChar char="•"/>
            </a:pPr>
            <a:r>
              <a:rPr lang="en-GB" sz="2000" dirty="0" smtClean="0"/>
              <a:t>Our Lifesaving Rules and the law have been broken.</a:t>
            </a:r>
          </a:p>
        </p:txBody>
      </p:sp>
      <p:graphicFrame>
        <p:nvGraphicFramePr>
          <p:cNvPr id="7" name="Table 6"/>
          <p:cNvGraphicFramePr>
            <a:graphicFrameLocks noGrp="1"/>
          </p:cNvGraphicFramePr>
          <p:nvPr>
            <p:extLst>
              <p:ext uri="{D42A27DB-BD31-4B8C-83A1-F6EECF244321}">
                <p14:modId xmlns:p14="http://schemas.microsoft.com/office/powerpoint/2010/main" val="1010651465"/>
              </p:ext>
            </p:extLst>
          </p:nvPr>
        </p:nvGraphicFramePr>
        <p:xfrm>
          <a:off x="4680012" y="3212976"/>
          <a:ext cx="4212468" cy="2520279"/>
        </p:xfrm>
        <a:graphic>
          <a:graphicData uri="http://schemas.openxmlformats.org/drawingml/2006/table">
            <a:tbl>
              <a:tblPr firstRow="1" bandRow="1">
                <a:tableStyleId>{5C22544A-7EE6-4342-B048-85BDC9FD1C3A}</a:tableStyleId>
              </a:tblPr>
              <a:tblGrid>
                <a:gridCol w="1404156"/>
                <a:gridCol w="1560458"/>
                <a:gridCol w="1247854"/>
              </a:tblGrid>
              <a:tr h="647099">
                <a:tc>
                  <a:txBody>
                    <a:bodyPr/>
                    <a:lstStyle/>
                    <a:p>
                      <a:r>
                        <a:rPr lang="en-GB" sz="1600" dirty="0" smtClean="0"/>
                        <a:t>Speed limit </a:t>
                      </a:r>
                      <a:endParaRPr lang="en-GB" sz="1600" dirty="0"/>
                    </a:p>
                  </a:txBody>
                  <a:tcPr/>
                </a:tc>
                <a:tc>
                  <a:txBody>
                    <a:bodyPr/>
                    <a:lstStyle/>
                    <a:p>
                      <a:r>
                        <a:rPr lang="en-GB" sz="1600" dirty="0" smtClean="0"/>
                        <a:t>Driver’s speed</a:t>
                      </a:r>
                      <a:endParaRPr lang="en-GB" sz="1600" dirty="0"/>
                    </a:p>
                  </a:txBody>
                  <a:tcPr/>
                </a:tc>
                <a:tc>
                  <a:txBody>
                    <a:bodyPr/>
                    <a:lstStyle/>
                    <a:p>
                      <a:r>
                        <a:rPr lang="en-GB" sz="1600" dirty="0" smtClean="0"/>
                        <a:t>Variance</a:t>
                      </a:r>
                      <a:endParaRPr lang="en-GB" sz="1600" dirty="0"/>
                    </a:p>
                  </a:txBody>
                  <a:tcPr/>
                </a:tc>
              </a:tr>
              <a:tr h="374636">
                <a:tc>
                  <a:txBody>
                    <a:bodyPr/>
                    <a:lstStyle/>
                    <a:p>
                      <a:r>
                        <a:rPr lang="en-GB" sz="1600" dirty="0" smtClean="0"/>
                        <a:t>30mph</a:t>
                      </a:r>
                      <a:endParaRPr lang="en-GB" sz="1600" dirty="0"/>
                    </a:p>
                  </a:txBody>
                  <a:tcPr/>
                </a:tc>
                <a:tc>
                  <a:txBody>
                    <a:bodyPr/>
                    <a:lstStyle/>
                    <a:p>
                      <a:r>
                        <a:rPr lang="en-GB" sz="1600" dirty="0" smtClean="0"/>
                        <a:t>56mph</a:t>
                      </a:r>
                      <a:endParaRPr lang="en-GB" sz="1600" dirty="0"/>
                    </a:p>
                  </a:txBody>
                  <a:tcPr/>
                </a:tc>
                <a:tc>
                  <a:txBody>
                    <a:bodyPr/>
                    <a:lstStyle/>
                    <a:p>
                      <a:r>
                        <a:rPr lang="en-GB" sz="1600" b="0" dirty="0" smtClean="0">
                          <a:solidFill>
                            <a:srgbClr val="FF0000"/>
                          </a:solidFill>
                        </a:rPr>
                        <a:t>+26mph</a:t>
                      </a:r>
                      <a:endParaRPr lang="en-GB" sz="1600" b="0" dirty="0">
                        <a:solidFill>
                          <a:srgbClr val="FF0000"/>
                        </a:solidFill>
                      </a:endParaRPr>
                    </a:p>
                  </a:txBody>
                  <a:tcPr/>
                </a:tc>
              </a:tr>
              <a:tr h="374636">
                <a:tc>
                  <a:txBody>
                    <a:bodyPr/>
                    <a:lstStyle/>
                    <a:p>
                      <a:r>
                        <a:rPr lang="en-GB" sz="1600" dirty="0" smtClean="0"/>
                        <a:t>40mph</a:t>
                      </a:r>
                      <a:endParaRPr lang="en-GB" sz="1600" dirty="0"/>
                    </a:p>
                  </a:txBody>
                  <a:tcPr/>
                </a:tc>
                <a:tc>
                  <a:txBody>
                    <a:bodyPr/>
                    <a:lstStyle/>
                    <a:p>
                      <a:r>
                        <a:rPr lang="en-GB" sz="1600" dirty="0" smtClean="0"/>
                        <a:t>66mph</a:t>
                      </a:r>
                      <a:endParaRPr lang="en-GB" sz="1600" dirty="0"/>
                    </a:p>
                  </a:txBody>
                  <a:tcPr/>
                </a:tc>
                <a:tc>
                  <a:txBody>
                    <a:bodyPr/>
                    <a:lstStyle/>
                    <a:p>
                      <a:r>
                        <a:rPr lang="en-GB" sz="1600" b="0" dirty="0" smtClean="0">
                          <a:solidFill>
                            <a:srgbClr val="FF0000"/>
                          </a:solidFill>
                        </a:rPr>
                        <a:t>+26mph</a:t>
                      </a:r>
                      <a:endParaRPr lang="en-GB" sz="1600" b="0" dirty="0">
                        <a:solidFill>
                          <a:srgbClr val="FF0000"/>
                        </a:solidFill>
                      </a:endParaRPr>
                    </a:p>
                  </a:txBody>
                  <a:tcPr/>
                </a:tc>
              </a:tr>
              <a:tr h="374636">
                <a:tc>
                  <a:txBody>
                    <a:bodyPr/>
                    <a:lstStyle/>
                    <a:p>
                      <a:r>
                        <a:rPr lang="en-GB" sz="1600" dirty="0" smtClean="0"/>
                        <a:t>50mph</a:t>
                      </a:r>
                      <a:endParaRPr lang="en-GB" sz="1600" dirty="0"/>
                    </a:p>
                  </a:txBody>
                  <a:tcPr/>
                </a:tc>
                <a:tc>
                  <a:txBody>
                    <a:bodyPr/>
                    <a:lstStyle/>
                    <a:p>
                      <a:r>
                        <a:rPr lang="en-GB" sz="1600" dirty="0" smtClean="0"/>
                        <a:t>78mph</a:t>
                      </a:r>
                      <a:endParaRPr lang="en-GB" sz="1600" dirty="0"/>
                    </a:p>
                  </a:txBody>
                  <a:tcPr/>
                </a:tc>
                <a:tc>
                  <a:txBody>
                    <a:bodyPr/>
                    <a:lstStyle/>
                    <a:p>
                      <a:r>
                        <a:rPr lang="en-GB" sz="1600" b="0" dirty="0" smtClean="0">
                          <a:solidFill>
                            <a:srgbClr val="FF0000"/>
                          </a:solidFill>
                        </a:rPr>
                        <a:t>+28mph</a:t>
                      </a:r>
                      <a:endParaRPr lang="en-GB" sz="1600" b="0" dirty="0">
                        <a:solidFill>
                          <a:srgbClr val="FF0000"/>
                        </a:solidFill>
                      </a:endParaRPr>
                    </a:p>
                  </a:txBody>
                  <a:tcPr/>
                </a:tc>
              </a:tr>
              <a:tr h="374636">
                <a:tc>
                  <a:txBody>
                    <a:bodyPr/>
                    <a:lstStyle/>
                    <a:p>
                      <a:r>
                        <a:rPr lang="en-GB" sz="1600" dirty="0" smtClean="0"/>
                        <a:t>60mph</a:t>
                      </a:r>
                      <a:endParaRPr lang="en-GB" sz="1600" dirty="0"/>
                    </a:p>
                  </a:txBody>
                  <a:tcPr/>
                </a:tc>
                <a:tc>
                  <a:txBody>
                    <a:bodyPr/>
                    <a:lstStyle/>
                    <a:p>
                      <a:r>
                        <a:rPr lang="en-GB" sz="1600" dirty="0" smtClean="0"/>
                        <a:t>83mph</a:t>
                      </a:r>
                      <a:endParaRPr lang="en-GB" sz="1600" dirty="0"/>
                    </a:p>
                  </a:txBody>
                  <a:tcPr/>
                </a:tc>
                <a:tc>
                  <a:txBody>
                    <a:bodyPr/>
                    <a:lstStyle/>
                    <a:p>
                      <a:r>
                        <a:rPr lang="en-GB" sz="1600" b="0" dirty="0" smtClean="0">
                          <a:solidFill>
                            <a:srgbClr val="FF0000"/>
                          </a:solidFill>
                        </a:rPr>
                        <a:t>+23mph</a:t>
                      </a:r>
                      <a:endParaRPr lang="en-GB" sz="1600" b="0" dirty="0">
                        <a:solidFill>
                          <a:srgbClr val="FF0000"/>
                        </a:solidFill>
                      </a:endParaRPr>
                    </a:p>
                  </a:txBody>
                  <a:tcPr/>
                </a:tc>
              </a:tr>
              <a:tr h="374636">
                <a:tc>
                  <a:txBody>
                    <a:bodyPr/>
                    <a:lstStyle/>
                    <a:p>
                      <a:r>
                        <a:rPr lang="en-GB" sz="1600" dirty="0" smtClean="0"/>
                        <a:t>70mph</a:t>
                      </a:r>
                      <a:endParaRPr lang="en-GB" sz="1600" dirty="0"/>
                    </a:p>
                  </a:txBody>
                  <a:tcPr/>
                </a:tc>
                <a:tc>
                  <a:txBody>
                    <a:bodyPr/>
                    <a:lstStyle/>
                    <a:p>
                      <a:r>
                        <a:rPr lang="en-GB" sz="1600" dirty="0" smtClean="0"/>
                        <a:t>101mph</a:t>
                      </a:r>
                      <a:endParaRPr lang="en-GB" sz="1600" dirty="0"/>
                    </a:p>
                  </a:txBody>
                  <a:tcPr/>
                </a:tc>
                <a:tc>
                  <a:txBody>
                    <a:bodyPr/>
                    <a:lstStyle/>
                    <a:p>
                      <a:r>
                        <a:rPr lang="en-GB" sz="1600" b="0" dirty="0" smtClean="0">
                          <a:solidFill>
                            <a:srgbClr val="FF0000"/>
                          </a:solidFill>
                        </a:rPr>
                        <a:t>+31mph</a:t>
                      </a:r>
                      <a:endParaRPr lang="en-GB" sz="1600" b="0" dirty="0">
                        <a:solidFill>
                          <a:srgbClr val="FF0000"/>
                        </a:solidFill>
                      </a:endParaRPr>
                    </a:p>
                  </a:txBody>
                  <a:tcPr/>
                </a:tc>
              </a:tr>
            </a:tbl>
          </a:graphicData>
        </a:graphic>
      </p:graphicFrame>
    </p:spTree>
    <p:extLst>
      <p:ext uri="{BB962C8B-B14F-4D97-AF65-F5344CB8AC3E}">
        <p14:creationId xmlns:p14="http://schemas.microsoft.com/office/powerpoint/2010/main" val="1665178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Views from our colleagues……</a:t>
            </a:r>
            <a:endParaRPr lang="en-GB" dirty="0"/>
          </a:p>
        </p:txBody>
      </p:sp>
      <p:pic>
        <p:nvPicPr>
          <p:cNvPr id="7" name="Network Rail - Safety Stand Down-S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27584" y="1556792"/>
            <a:ext cx="7217618" cy="4060185"/>
          </a:xfrm>
        </p:spPr>
      </p:pic>
      <p:sp>
        <p:nvSpPr>
          <p:cNvPr id="5" name="Date Placeholder 4"/>
          <p:cNvSpPr>
            <a:spLocks noGrp="1"/>
          </p:cNvSpPr>
          <p:nvPr>
            <p:ph type="dt" sz="half" idx="11"/>
          </p:nvPr>
        </p:nvSpPr>
        <p:spPr/>
        <p:txBody>
          <a:bodyPr/>
          <a:lstStyle/>
          <a:p>
            <a:pPr>
              <a:defRPr/>
            </a:pPr>
            <a:fld id="{32A2E51F-A3A1-495A-9F32-93FD65C4E171}" type="datetime5">
              <a:rPr lang="en-GB" altLang="en-US" smtClean="0"/>
              <a:pPr>
                <a:defRPr/>
              </a:pPr>
              <a:t>20-Jul-16</a:t>
            </a:fld>
            <a:endParaRPr lang="en-GB" altLang="en-US" dirty="0"/>
          </a:p>
        </p:txBody>
      </p:sp>
      <p:sp>
        <p:nvSpPr>
          <p:cNvPr id="6" name="Slide Number Placeholder 5"/>
          <p:cNvSpPr>
            <a:spLocks noGrp="1"/>
          </p:cNvSpPr>
          <p:nvPr>
            <p:ph type="sldNum" sz="quarter" idx="12"/>
          </p:nvPr>
        </p:nvSpPr>
        <p:spPr/>
        <p:txBody>
          <a:bodyPr/>
          <a:lstStyle/>
          <a:p>
            <a:pPr>
              <a:defRPr/>
            </a:pPr>
            <a:fld id="{C8021B38-16D4-401D-A844-7AEEF02E13A3}" type="slidenum">
              <a:rPr lang="en-GB" altLang="en-US" smtClean="0"/>
              <a:pPr>
                <a:defRPr/>
              </a:pPr>
              <a:t>13</a:t>
            </a:fld>
            <a:endParaRPr lang="en-GB" altLang="en-US"/>
          </a:p>
        </p:txBody>
      </p:sp>
    </p:spTree>
    <p:extLst>
      <p:ext uri="{BB962C8B-B14F-4D97-AF65-F5344CB8AC3E}">
        <p14:creationId xmlns:p14="http://schemas.microsoft.com/office/powerpoint/2010/main" val="3197461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1A69F6E7-6C68-4B3E-996F-D7FC29CFB942}" type="datetime5">
              <a:rPr lang="en-GB" altLang="en-US" sz="800" smtClean="0"/>
              <a:pPr/>
              <a:t>20-Jul-16</a:t>
            </a:fld>
            <a:endParaRPr lang="en-GB" altLang="en-US" sz="800" dirty="0" smtClean="0"/>
          </a:p>
        </p:txBody>
      </p:sp>
      <p:sp>
        <p:nvSpPr>
          <p:cNvPr id="11268"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52BE5915-8018-4421-845E-A41C94280015}" type="slidenum">
              <a:rPr lang="en-GB" altLang="en-US" sz="800"/>
              <a:pPr/>
              <a:t>14</a:t>
            </a:fld>
            <a:endParaRPr lang="en-GB" altLang="en-US" sz="800"/>
          </a:p>
        </p:txBody>
      </p:sp>
      <p:sp>
        <p:nvSpPr>
          <p:cNvPr id="11269" name="Rectangle 2"/>
          <p:cNvSpPr>
            <a:spLocks noGrp="1" noChangeArrowheads="1"/>
          </p:cNvSpPr>
          <p:nvPr>
            <p:ph type="title"/>
          </p:nvPr>
        </p:nvSpPr>
        <p:spPr>
          <a:xfrm>
            <a:off x="448314" y="692696"/>
            <a:ext cx="7269163" cy="585688"/>
          </a:xfrm>
        </p:spPr>
        <p:txBody>
          <a:bodyPr/>
          <a:lstStyle/>
          <a:p>
            <a:pPr eaLnBrk="1" hangingPunct="1"/>
            <a:r>
              <a:rPr lang="en-GB" altLang="en-US" i="0" dirty="0" smtClean="0"/>
              <a:t>We </a:t>
            </a:r>
            <a:r>
              <a:rPr lang="en-GB" altLang="en-US" sz="4000" i="0" dirty="0" smtClean="0"/>
              <a:t>all</a:t>
            </a:r>
            <a:r>
              <a:rPr lang="en-GB" altLang="en-US" i="0" dirty="0" smtClean="0"/>
              <a:t> determine </a:t>
            </a:r>
            <a:r>
              <a:rPr lang="en-GB" altLang="en-US" sz="4000" i="0" dirty="0" smtClean="0"/>
              <a:t>our </a:t>
            </a:r>
            <a:r>
              <a:rPr lang="en-GB" altLang="en-US" i="0" dirty="0" smtClean="0"/>
              <a:t>safety culture</a:t>
            </a:r>
          </a:p>
        </p:txBody>
      </p:sp>
      <p:sp>
        <p:nvSpPr>
          <p:cNvPr id="6" name="Rectangle 3"/>
          <p:cNvSpPr txBox="1">
            <a:spLocks noChangeArrowheads="1"/>
          </p:cNvSpPr>
          <p:nvPr/>
        </p:nvSpPr>
        <p:spPr bwMode="auto">
          <a:xfrm>
            <a:off x="448314" y="1484784"/>
            <a:ext cx="4411717"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a:latin typeface="Arial" pitchFamily="34" charset="0"/>
              </a:rPr>
              <a:t>The </a:t>
            </a:r>
            <a:r>
              <a:rPr lang="en-GB" altLang="en-US" sz="2000" dirty="0" smtClean="0">
                <a:latin typeface="Arial" pitchFamily="34" charset="0"/>
              </a:rPr>
              <a:t>safety culture </a:t>
            </a:r>
            <a:r>
              <a:rPr lang="en-GB" altLang="en-US" sz="2000" dirty="0">
                <a:latin typeface="Arial" pitchFamily="34" charset="0"/>
              </a:rPr>
              <a:t>on a site grows from the sayings and doings of </a:t>
            </a:r>
            <a:r>
              <a:rPr lang="en-GB" altLang="en-US" sz="2000" dirty="0" smtClean="0">
                <a:latin typeface="Arial" pitchFamily="34" charset="0"/>
              </a:rPr>
              <a:t>us all. </a:t>
            </a:r>
          </a:p>
          <a:p>
            <a:endParaRPr lang="en-GB" altLang="en-US" sz="2000" dirty="0">
              <a:latin typeface="Arial" pitchFamily="34" charset="0"/>
            </a:endParaRPr>
          </a:p>
          <a:p>
            <a:r>
              <a:rPr lang="en-GB" altLang="en-US" sz="2000" dirty="0">
                <a:latin typeface="Arial" pitchFamily="34" charset="0"/>
              </a:rPr>
              <a:t>It can grow strong, and </a:t>
            </a:r>
            <a:r>
              <a:rPr lang="en-GB" altLang="en-US" sz="2000" dirty="0" smtClean="0">
                <a:latin typeface="Arial" pitchFamily="34" charset="0"/>
              </a:rPr>
              <a:t>we always have the potential </a:t>
            </a:r>
            <a:r>
              <a:rPr lang="en-GB" altLang="en-US" sz="2000" dirty="0">
                <a:latin typeface="Arial" pitchFamily="34" charset="0"/>
              </a:rPr>
              <a:t>to do things better and safer</a:t>
            </a:r>
            <a:r>
              <a:rPr lang="en-GB" altLang="en-US" sz="2000" dirty="0" smtClean="0">
                <a:latin typeface="Arial" pitchFamily="34" charset="0"/>
              </a:rPr>
              <a:t>.</a:t>
            </a:r>
          </a:p>
          <a:p>
            <a:endParaRPr lang="en-GB" altLang="en-US" sz="2000" dirty="0">
              <a:latin typeface="Arial" pitchFamily="34" charset="0"/>
            </a:endParaRPr>
          </a:p>
          <a:p>
            <a:r>
              <a:rPr lang="en-GB" altLang="en-US" sz="2000" dirty="0" smtClean="0">
                <a:latin typeface="Arial" pitchFamily="34" charset="0"/>
              </a:rPr>
              <a:t>By being strong and committed we always improve our safety culture</a:t>
            </a:r>
            <a:endParaRPr lang="en-GB" altLang="en-US" sz="20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354970" cy="475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851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7269163" cy="431800"/>
          </a:xfrm>
        </p:spPr>
        <p:txBody>
          <a:bodyPr/>
          <a:lstStyle/>
          <a:p>
            <a:r>
              <a:rPr lang="en-GB" dirty="0" smtClean="0"/>
              <a:t>Participation Sessions </a:t>
            </a:r>
            <a:endParaRPr lang="en-GB" dirty="0"/>
          </a:p>
        </p:txBody>
      </p:sp>
      <p:sp>
        <p:nvSpPr>
          <p:cNvPr id="5" name="Date Placeholder 4"/>
          <p:cNvSpPr>
            <a:spLocks noGrp="1"/>
          </p:cNvSpPr>
          <p:nvPr>
            <p:ph type="dt" sz="half" idx="11"/>
          </p:nvPr>
        </p:nvSpPr>
        <p:spPr/>
        <p:txBody>
          <a:bodyPr/>
          <a:lstStyle/>
          <a:p>
            <a:pPr>
              <a:defRPr/>
            </a:pPr>
            <a:fld id="{F44CE64D-B130-4269-8E89-1642E10BD61E}" type="datetime5">
              <a:rPr lang="en-GB" altLang="en-US" smtClean="0"/>
              <a:pPr>
                <a:defRPr/>
              </a:pPr>
              <a:t>20-Jul-16</a:t>
            </a:fld>
            <a:endParaRPr lang="en-GB" altLang="en-US" dirty="0"/>
          </a:p>
        </p:txBody>
      </p:sp>
      <p:sp>
        <p:nvSpPr>
          <p:cNvPr id="6" name="Slide Number Placeholder 5"/>
          <p:cNvSpPr>
            <a:spLocks noGrp="1"/>
          </p:cNvSpPr>
          <p:nvPr>
            <p:ph type="sldNum" sz="quarter" idx="12"/>
          </p:nvPr>
        </p:nvSpPr>
        <p:spPr/>
        <p:txBody>
          <a:bodyPr/>
          <a:lstStyle/>
          <a:p>
            <a:pPr>
              <a:defRPr/>
            </a:pPr>
            <a:fld id="{EED98AE0-6E7F-4A34-BEF8-FB262245CC50}" type="slidenum">
              <a:rPr lang="en-GB" altLang="en-US" smtClean="0"/>
              <a:pPr>
                <a:defRPr/>
              </a:pPr>
              <a:t>15</a:t>
            </a:fld>
            <a:endParaRPr lang="en-GB" altLang="en-US"/>
          </a:p>
        </p:txBody>
      </p:sp>
      <p:sp>
        <p:nvSpPr>
          <p:cNvPr id="9" name="Title 1"/>
          <p:cNvSpPr txBox="1">
            <a:spLocks/>
          </p:cNvSpPr>
          <p:nvPr/>
        </p:nvSpPr>
        <p:spPr bwMode="auto">
          <a:xfrm>
            <a:off x="808220" y="1484784"/>
            <a:ext cx="726916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algn="ctr"/>
            <a:r>
              <a:rPr lang="en-GB" sz="6000" i="0" dirty="0" smtClean="0"/>
              <a:t>Session 1</a:t>
            </a:r>
          </a:p>
          <a:p>
            <a:pPr algn="ctr"/>
            <a:endParaRPr lang="en-GB" sz="6000" i="0" dirty="0"/>
          </a:p>
          <a:p>
            <a:pPr algn="ctr"/>
            <a:r>
              <a:rPr lang="en-GB" sz="6000" i="0" dirty="0" smtClean="0"/>
              <a:t>Test your knowledge</a:t>
            </a:r>
            <a:endParaRPr lang="en-GB" sz="6000" i="0" dirty="0"/>
          </a:p>
        </p:txBody>
      </p:sp>
    </p:spTree>
    <p:extLst>
      <p:ext uri="{BB962C8B-B14F-4D97-AF65-F5344CB8AC3E}">
        <p14:creationId xmlns:p14="http://schemas.microsoft.com/office/powerpoint/2010/main" val="2029114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269163" cy="431800"/>
          </a:xfrm>
        </p:spPr>
        <p:txBody>
          <a:bodyPr/>
          <a:lstStyle/>
          <a:p>
            <a:r>
              <a:rPr lang="en-GB" dirty="0" smtClean="0"/>
              <a:t>Test your knowledge…</a:t>
            </a:r>
            <a:endParaRPr lang="en-GB" dirty="0"/>
          </a:p>
        </p:txBody>
      </p:sp>
      <p:sp>
        <p:nvSpPr>
          <p:cNvPr id="3" name="Content Placeholder 2"/>
          <p:cNvSpPr>
            <a:spLocks noGrp="1"/>
          </p:cNvSpPr>
          <p:nvPr>
            <p:ph idx="1"/>
          </p:nvPr>
        </p:nvSpPr>
        <p:spPr>
          <a:xfrm>
            <a:off x="251520" y="1124744"/>
            <a:ext cx="5400600" cy="4882852"/>
          </a:xfrm>
        </p:spPr>
        <p:txBody>
          <a:bodyPr/>
          <a:lstStyle/>
          <a:p>
            <a:pPr marL="285750" indent="-285750">
              <a:buFont typeface="Arial" panose="020B0604020202020204" pitchFamily="34" charset="0"/>
              <a:buChar char="•"/>
            </a:pPr>
            <a:r>
              <a:rPr lang="en-GB" sz="2000" dirty="0" smtClean="0"/>
              <a:t>Q1: Wearing seat-belts can reduce the risk of death by what percentage?</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Q2</a:t>
            </a:r>
            <a:r>
              <a:rPr lang="en-GB" sz="2000" dirty="0"/>
              <a:t>: What percentage of crashes causing death or serious injury are tiredness related</a:t>
            </a:r>
            <a:r>
              <a:rPr lang="en-GB" sz="2000" dirty="0" smtClean="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Q3:If </a:t>
            </a:r>
            <a:r>
              <a:rPr lang="en-GB" sz="2000" dirty="0" smtClean="0"/>
              <a:t>travelling at </a:t>
            </a:r>
            <a:r>
              <a:rPr lang="en-GB" sz="2000" dirty="0"/>
              <a:t>70mph how many car lengths will it take you to stop</a:t>
            </a:r>
            <a:r>
              <a:rPr lang="en-GB" sz="2000" dirty="0" smtClean="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Q4:If travelling at 30mph and a person steps out </a:t>
            </a:r>
            <a:r>
              <a:rPr lang="en-GB" sz="2000" dirty="0" smtClean="0"/>
              <a:t>three </a:t>
            </a:r>
            <a:r>
              <a:rPr lang="en-GB" sz="2000" dirty="0"/>
              <a:t>car lengths ahead of you could you stop without hitting them</a:t>
            </a:r>
            <a:r>
              <a:rPr lang="en-GB" sz="2000" dirty="0" smtClean="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Q5</a:t>
            </a:r>
            <a:r>
              <a:rPr lang="en-GB" sz="2000" dirty="0"/>
              <a:t>: What percentage of crashes are down to driver error?</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endParaRPr lang="en-GB" dirty="0" smtClean="0"/>
          </a:p>
        </p:txBody>
      </p:sp>
      <p:sp>
        <p:nvSpPr>
          <p:cNvPr id="6" name="Slide Number Placeholder 5"/>
          <p:cNvSpPr>
            <a:spLocks noGrp="1"/>
          </p:cNvSpPr>
          <p:nvPr>
            <p:ph type="sldNum" sz="quarter" idx="12"/>
          </p:nvPr>
        </p:nvSpPr>
        <p:spPr/>
        <p:txBody>
          <a:bodyPr/>
          <a:lstStyle/>
          <a:p>
            <a:pPr>
              <a:defRPr/>
            </a:pPr>
            <a:fld id="{EED98AE0-6E7F-4A34-BEF8-FB262245CC50}" type="slidenum">
              <a:rPr lang="en-GB" altLang="en-US" smtClean="0"/>
              <a:pPr>
                <a:defRPr/>
              </a:pPr>
              <a:t>16</a:t>
            </a:fld>
            <a:endParaRPr lang="en-GB" altLang="en-US"/>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116" y="1015573"/>
            <a:ext cx="2379307" cy="49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550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269163" cy="431800"/>
          </a:xfrm>
        </p:spPr>
        <p:txBody>
          <a:bodyPr/>
          <a:lstStyle/>
          <a:p>
            <a:r>
              <a:rPr lang="en-GB" dirty="0" smtClean="0"/>
              <a:t>Question time: in the past week…</a:t>
            </a:r>
            <a:endParaRPr lang="en-GB" dirty="0"/>
          </a:p>
        </p:txBody>
      </p:sp>
      <p:sp>
        <p:nvSpPr>
          <p:cNvPr id="3" name="Content Placeholder 2"/>
          <p:cNvSpPr>
            <a:spLocks noGrp="1"/>
          </p:cNvSpPr>
          <p:nvPr>
            <p:ph idx="1"/>
          </p:nvPr>
        </p:nvSpPr>
        <p:spPr>
          <a:xfrm>
            <a:off x="251520" y="1124744"/>
            <a:ext cx="5400600" cy="4882852"/>
          </a:xfrm>
        </p:spPr>
        <p:txBody>
          <a:bodyPr/>
          <a:lstStyle/>
          <a:p>
            <a:pPr marL="285750" indent="-285750">
              <a:buFont typeface="Arial" panose="020B0604020202020204" pitchFamily="34" charset="0"/>
              <a:buChar char="•"/>
            </a:pPr>
            <a:r>
              <a:rPr lang="en-GB" sz="2000" dirty="0" smtClean="0"/>
              <a:t>Q1: </a:t>
            </a:r>
            <a:r>
              <a:rPr lang="en-GB" sz="2000" dirty="0"/>
              <a:t>Hands up </a:t>
            </a:r>
            <a:r>
              <a:rPr lang="en-GB" sz="2000" dirty="0" smtClean="0"/>
              <a:t>– how many of you have exceeded the speed limit in the past week?</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Q2: Hands up how many of you have driven after a glass of wine in the past week?</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Q3: Hands up – how many of you have driven while tired in the past week?</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Q4: </a:t>
            </a:r>
            <a:r>
              <a:rPr lang="en-GB" sz="2000" dirty="0" smtClean="0"/>
              <a:t>Hands up – How many of you have been distracted while driving and had a near miss?</a:t>
            </a:r>
            <a:endParaRPr lang="en-GB" sz="2000" dirty="0"/>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endParaRPr lang="en-GB" dirty="0" smtClean="0"/>
          </a:p>
        </p:txBody>
      </p:sp>
      <p:sp>
        <p:nvSpPr>
          <p:cNvPr id="6" name="Slide Number Placeholder 5"/>
          <p:cNvSpPr>
            <a:spLocks noGrp="1"/>
          </p:cNvSpPr>
          <p:nvPr>
            <p:ph type="sldNum" sz="quarter" idx="12"/>
          </p:nvPr>
        </p:nvSpPr>
        <p:spPr/>
        <p:txBody>
          <a:bodyPr/>
          <a:lstStyle/>
          <a:p>
            <a:pPr>
              <a:defRPr/>
            </a:pPr>
            <a:fld id="{EED98AE0-6E7F-4A34-BEF8-FB262245CC50}" type="slidenum">
              <a:rPr lang="en-GB" altLang="en-US" smtClean="0"/>
              <a:pPr>
                <a:defRPr/>
              </a:pPr>
              <a:t>17</a:t>
            </a:fld>
            <a:endParaRPr lang="en-GB"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005064"/>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412776"/>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464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7269163" cy="431800"/>
          </a:xfrm>
        </p:spPr>
        <p:txBody>
          <a:bodyPr/>
          <a:lstStyle/>
          <a:p>
            <a:r>
              <a:rPr lang="en-GB" dirty="0" smtClean="0"/>
              <a:t>Participation Sessions </a:t>
            </a:r>
            <a:endParaRPr lang="en-GB" dirty="0"/>
          </a:p>
        </p:txBody>
      </p:sp>
      <p:sp>
        <p:nvSpPr>
          <p:cNvPr id="6" name="Slide Number Placeholder 5"/>
          <p:cNvSpPr>
            <a:spLocks noGrp="1"/>
          </p:cNvSpPr>
          <p:nvPr>
            <p:ph type="sldNum" sz="quarter" idx="12"/>
          </p:nvPr>
        </p:nvSpPr>
        <p:spPr/>
        <p:txBody>
          <a:bodyPr/>
          <a:lstStyle/>
          <a:p>
            <a:pPr>
              <a:defRPr/>
            </a:pPr>
            <a:fld id="{EED98AE0-6E7F-4A34-BEF8-FB262245CC50}" type="slidenum">
              <a:rPr lang="en-GB" altLang="en-US" smtClean="0"/>
              <a:pPr>
                <a:defRPr/>
              </a:pPr>
              <a:t>18</a:t>
            </a:fld>
            <a:endParaRPr lang="en-GB" altLang="en-US"/>
          </a:p>
        </p:txBody>
      </p:sp>
      <p:sp>
        <p:nvSpPr>
          <p:cNvPr id="9" name="Title 1"/>
          <p:cNvSpPr txBox="1">
            <a:spLocks/>
          </p:cNvSpPr>
          <p:nvPr/>
        </p:nvSpPr>
        <p:spPr bwMode="auto">
          <a:xfrm>
            <a:off x="506993" y="908720"/>
            <a:ext cx="7269163" cy="48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algn="ctr"/>
            <a:r>
              <a:rPr lang="en-GB" sz="6000" i="0" dirty="0" smtClean="0"/>
              <a:t>Session 2</a:t>
            </a:r>
          </a:p>
          <a:p>
            <a:pPr algn="ctr"/>
            <a:endParaRPr lang="en-GB" sz="6000" i="0" dirty="0"/>
          </a:p>
          <a:p>
            <a:pPr algn="ctr"/>
            <a:r>
              <a:rPr lang="en-GB" sz="6000" i="0" dirty="0" smtClean="0"/>
              <a:t>The Safety Challenge</a:t>
            </a:r>
            <a:endParaRPr lang="en-GB" sz="6000" i="0" dirty="0"/>
          </a:p>
        </p:txBody>
      </p:sp>
    </p:spTree>
    <p:extLst>
      <p:ext uri="{BB962C8B-B14F-4D97-AF65-F5344CB8AC3E}">
        <p14:creationId xmlns:p14="http://schemas.microsoft.com/office/powerpoint/2010/main" val="1479167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Views from our colleagues……</a:t>
            </a:r>
          </a:p>
        </p:txBody>
      </p:sp>
      <p:sp>
        <p:nvSpPr>
          <p:cNvPr id="5" name="Date Placeholder 4"/>
          <p:cNvSpPr>
            <a:spLocks noGrp="1"/>
          </p:cNvSpPr>
          <p:nvPr>
            <p:ph type="dt" sz="half" idx="11"/>
          </p:nvPr>
        </p:nvSpPr>
        <p:spPr/>
        <p:txBody>
          <a:bodyPr/>
          <a:lstStyle/>
          <a:p>
            <a:pPr>
              <a:defRPr/>
            </a:pPr>
            <a:fld id="{F44CE64D-B130-4269-8E89-1642E10BD61E}" type="datetime5">
              <a:rPr lang="en-GB" altLang="en-US" smtClean="0"/>
              <a:pPr>
                <a:defRPr/>
              </a:pPr>
              <a:t>20-Jul-16</a:t>
            </a:fld>
            <a:endParaRPr lang="en-GB" altLang="en-US"/>
          </a:p>
        </p:txBody>
      </p:sp>
      <p:sp>
        <p:nvSpPr>
          <p:cNvPr id="6" name="Slide Number Placeholder 5"/>
          <p:cNvSpPr>
            <a:spLocks noGrp="1"/>
          </p:cNvSpPr>
          <p:nvPr>
            <p:ph type="sldNum" sz="quarter" idx="12"/>
          </p:nvPr>
        </p:nvSpPr>
        <p:spPr/>
        <p:txBody>
          <a:bodyPr/>
          <a:lstStyle/>
          <a:p>
            <a:pPr>
              <a:defRPr/>
            </a:pPr>
            <a:fld id="{EED98AE0-6E7F-4A34-BEF8-FB262245CC50}" type="slidenum">
              <a:rPr lang="en-GB" altLang="en-US" smtClean="0"/>
              <a:pPr>
                <a:defRPr/>
              </a:pPr>
              <a:t>19</a:t>
            </a:fld>
            <a:endParaRPr lang="en-GB" altLang="en-US"/>
          </a:p>
        </p:txBody>
      </p:sp>
      <p:pic>
        <p:nvPicPr>
          <p:cNvPr id="4" name="Network Rail - Safety Stand Down - Roundtable-S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51335" y="1700808"/>
            <a:ext cx="6857578" cy="3857649"/>
          </a:xfrm>
        </p:spPr>
      </p:pic>
    </p:spTree>
    <p:extLst>
      <p:ext uri="{BB962C8B-B14F-4D97-AF65-F5344CB8AC3E}">
        <p14:creationId xmlns:p14="http://schemas.microsoft.com/office/powerpoint/2010/main" val="2884439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1A69F6E7-6C68-4B3E-996F-D7FC29CFB942}" type="datetime5">
              <a:rPr lang="en-GB" altLang="en-US" sz="800" smtClean="0"/>
              <a:pPr/>
              <a:t>20-Jul-16</a:t>
            </a:fld>
            <a:endParaRPr lang="en-GB" altLang="en-US" sz="800" dirty="0" smtClean="0"/>
          </a:p>
        </p:txBody>
      </p:sp>
      <p:sp>
        <p:nvSpPr>
          <p:cNvPr id="11268"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52BE5915-8018-4421-845E-A41C94280015}" type="slidenum">
              <a:rPr lang="en-GB" altLang="en-US" sz="800"/>
              <a:pPr/>
              <a:t>2</a:t>
            </a:fld>
            <a:endParaRPr lang="en-GB" altLang="en-US" sz="800"/>
          </a:p>
        </p:txBody>
      </p:sp>
      <p:sp>
        <p:nvSpPr>
          <p:cNvPr id="11269" name="Rectangle 2"/>
          <p:cNvSpPr>
            <a:spLocks noGrp="1" noChangeArrowheads="1"/>
          </p:cNvSpPr>
          <p:nvPr>
            <p:ph type="title"/>
          </p:nvPr>
        </p:nvSpPr>
        <p:spPr/>
        <p:txBody>
          <a:bodyPr/>
          <a:lstStyle/>
          <a:p>
            <a:pPr eaLnBrk="1" hangingPunct="1"/>
            <a:r>
              <a:rPr lang="en-GB" altLang="en-US" i="0" dirty="0" smtClean="0"/>
              <a:t>Agenda for the driving safety stand down</a:t>
            </a:r>
          </a:p>
        </p:txBody>
      </p:sp>
      <p:sp>
        <p:nvSpPr>
          <p:cNvPr id="3" name="Rectangle 2"/>
          <p:cNvSpPr/>
          <p:nvPr/>
        </p:nvSpPr>
        <p:spPr>
          <a:xfrm>
            <a:off x="971600" y="1402121"/>
            <a:ext cx="6120680" cy="4247317"/>
          </a:xfrm>
          <a:prstGeom prst="rect">
            <a:avLst/>
          </a:prstGeom>
        </p:spPr>
        <p:txBody>
          <a:bodyPr wrap="square">
            <a:spAutoFit/>
          </a:bodyPr>
          <a:lstStyle/>
          <a:p>
            <a:pPr marL="342900" indent="-342900">
              <a:buAutoNum type="arabicPeriod"/>
            </a:pPr>
            <a:r>
              <a:rPr lang="en-GB" sz="1800" dirty="0">
                <a:solidFill>
                  <a:srgbClr val="054B6B"/>
                </a:solidFill>
              </a:rPr>
              <a:t>Manager’s introduction </a:t>
            </a:r>
            <a:r>
              <a:rPr lang="en-GB" sz="1800" dirty="0" smtClean="0">
                <a:solidFill>
                  <a:srgbClr val="054B6B"/>
                </a:solidFill>
              </a:rPr>
              <a:t>– </a:t>
            </a:r>
            <a:r>
              <a:rPr lang="en-GB" sz="1800" dirty="0">
                <a:solidFill>
                  <a:srgbClr val="054B6B"/>
                </a:solidFill>
              </a:rPr>
              <a:t>purpose and structure of the </a:t>
            </a:r>
            <a:r>
              <a:rPr lang="en-GB" sz="1800" dirty="0" smtClean="0">
                <a:solidFill>
                  <a:srgbClr val="054B6B"/>
                </a:solidFill>
              </a:rPr>
              <a:t>session</a:t>
            </a:r>
          </a:p>
          <a:p>
            <a:pPr marL="342900" indent="-342900">
              <a:buAutoNum type="arabicPeriod"/>
            </a:pPr>
            <a:endParaRPr lang="en-GB" sz="1800" dirty="0">
              <a:solidFill>
                <a:srgbClr val="054B6B"/>
              </a:solidFill>
            </a:endParaRPr>
          </a:p>
          <a:p>
            <a:pPr marL="342900" indent="-342900">
              <a:buAutoNum type="arabicPeriod"/>
            </a:pPr>
            <a:r>
              <a:rPr lang="en-GB" sz="1800" dirty="0" smtClean="0">
                <a:solidFill>
                  <a:srgbClr val="054B6B"/>
                </a:solidFill>
              </a:rPr>
              <a:t>Manager-led </a:t>
            </a:r>
            <a:r>
              <a:rPr lang="en-GB" sz="1800" dirty="0">
                <a:solidFill>
                  <a:srgbClr val="054B6B"/>
                </a:solidFill>
              </a:rPr>
              <a:t>discussion </a:t>
            </a:r>
          </a:p>
          <a:p>
            <a:pPr marL="800100" lvl="1" indent="-342900">
              <a:buFont typeface="Arial" panose="020B0604020202020204" pitchFamily="34" charset="0"/>
              <a:buChar char="•"/>
            </a:pPr>
            <a:r>
              <a:rPr lang="en-GB" sz="1800" dirty="0">
                <a:solidFill>
                  <a:srgbClr val="054B6B"/>
                </a:solidFill>
              </a:rPr>
              <a:t>what is your reason for getting home safe? </a:t>
            </a:r>
          </a:p>
          <a:p>
            <a:pPr marL="800100" lvl="1" indent="-342900">
              <a:buFont typeface="Arial" panose="020B0604020202020204" pitchFamily="34" charset="0"/>
              <a:buChar char="•"/>
            </a:pPr>
            <a:r>
              <a:rPr lang="en-GB" sz="1800" dirty="0">
                <a:solidFill>
                  <a:srgbClr val="054B6B"/>
                </a:solidFill>
              </a:rPr>
              <a:t>what are the impacts of unsafe driving </a:t>
            </a:r>
            <a:r>
              <a:rPr lang="en-GB" sz="1800" dirty="0" smtClean="0">
                <a:solidFill>
                  <a:srgbClr val="054B6B"/>
                </a:solidFill>
              </a:rPr>
              <a:t>practices?</a:t>
            </a:r>
          </a:p>
          <a:p>
            <a:pPr lvl="1"/>
            <a:endParaRPr lang="en-GB" sz="1800" dirty="0" smtClean="0">
              <a:solidFill>
                <a:srgbClr val="054B6B"/>
              </a:solidFill>
            </a:endParaRPr>
          </a:p>
          <a:p>
            <a:pPr marL="342900" indent="-342900">
              <a:buFont typeface="+mj-lt"/>
              <a:buAutoNum type="arabicPeriod"/>
            </a:pPr>
            <a:r>
              <a:rPr lang="en-GB" sz="1800" dirty="0">
                <a:solidFill>
                  <a:srgbClr val="054B6B"/>
                </a:solidFill>
              </a:rPr>
              <a:t>Some views from our staff – why is safe driving important?</a:t>
            </a:r>
          </a:p>
          <a:p>
            <a:pPr lvl="1"/>
            <a:endParaRPr lang="en-GB" sz="1800" dirty="0" smtClean="0">
              <a:solidFill>
                <a:srgbClr val="054B6B"/>
              </a:solidFill>
            </a:endParaRPr>
          </a:p>
          <a:p>
            <a:pPr marL="342900" indent="-342900">
              <a:buFont typeface="+mj-lt"/>
              <a:buAutoNum type="arabicPeriod"/>
            </a:pPr>
            <a:r>
              <a:rPr lang="en-GB" sz="1800" dirty="0" smtClean="0">
                <a:solidFill>
                  <a:srgbClr val="054B6B"/>
                </a:solidFill>
              </a:rPr>
              <a:t>Exercises - video introduction</a:t>
            </a:r>
            <a:endParaRPr lang="en-GB" sz="1800" dirty="0">
              <a:solidFill>
                <a:srgbClr val="054B6B"/>
              </a:solidFill>
            </a:endParaRPr>
          </a:p>
          <a:p>
            <a:pPr marL="800100" lvl="1" indent="-342900">
              <a:buFont typeface="Arial" panose="020B0604020202020204" pitchFamily="34" charset="0"/>
              <a:buChar char="•"/>
            </a:pPr>
            <a:r>
              <a:rPr lang="en-GB" sz="1800" dirty="0" smtClean="0">
                <a:solidFill>
                  <a:srgbClr val="054B6B"/>
                </a:solidFill>
              </a:rPr>
              <a:t>Test your knowledge</a:t>
            </a:r>
          </a:p>
          <a:p>
            <a:pPr marL="800100" lvl="1" indent="-342900">
              <a:buFont typeface="Arial" panose="020B0604020202020204" pitchFamily="34" charset="0"/>
              <a:buChar char="•"/>
            </a:pPr>
            <a:r>
              <a:rPr lang="en-GB" sz="1800" dirty="0" smtClean="0">
                <a:solidFill>
                  <a:srgbClr val="054B6B"/>
                </a:solidFill>
              </a:rPr>
              <a:t>The Safety Challenge</a:t>
            </a:r>
          </a:p>
          <a:p>
            <a:pPr marL="800100" lvl="1" indent="-342900">
              <a:buFont typeface="Arial" panose="020B0604020202020204" pitchFamily="34" charset="0"/>
              <a:buChar char="•"/>
            </a:pPr>
            <a:endParaRPr lang="en-GB" sz="1800" dirty="0" smtClean="0">
              <a:solidFill>
                <a:srgbClr val="054B6B"/>
              </a:solidFill>
            </a:endParaRPr>
          </a:p>
          <a:p>
            <a:pPr marL="342900" indent="-342900">
              <a:buFont typeface="+mj-lt"/>
              <a:buAutoNum type="arabicPeriod"/>
            </a:pPr>
            <a:r>
              <a:rPr lang="en-GB" sz="1800" dirty="0" smtClean="0">
                <a:solidFill>
                  <a:srgbClr val="054B6B"/>
                </a:solidFill>
              </a:rPr>
              <a:t>Closing Comments </a:t>
            </a:r>
            <a:endParaRPr lang="en-GB" sz="1800" dirty="0">
              <a:solidFill>
                <a:srgbClr val="054B6B"/>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269163" cy="431800"/>
          </a:xfrm>
        </p:spPr>
        <p:txBody>
          <a:bodyPr/>
          <a:lstStyle/>
          <a:p>
            <a:r>
              <a:rPr lang="en-GB" dirty="0" smtClean="0"/>
              <a:t>The Safety Challenge </a:t>
            </a:r>
            <a:endParaRPr lang="en-GB" dirty="0"/>
          </a:p>
        </p:txBody>
      </p:sp>
      <p:sp>
        <p:nvSpPr>
          <p:cNvPr id="6" name="Slide Number Placeholder 5"/>
          <p:cNvSpPr>
            <a:spLocks noGrp="1"/>
          </p:cNvSpPr>
          <p:nvPr>
            <p:ph type="sldNum" sz="quarter" idx="12"/>
          </p:nvPr>
        </p:nvSpPr>
        <p:spPr/>
        <p:txBody>
          <a:bodyPr/>
          <a:lstStyle/>
          <a:p>
            <a:pPr>
              <a:defRPr/>
            </a:pPr>
            <a:fld id="{CD494ACB-FD81-436E-AF07-CE2BDF1368FB}" type="slidenum">
              <a:rPr lang="en-GB" altLang="en-US" smtClean="0"/>
              <a:pPr>
                <a:defRPr/>
              </a:pPr>
              <a:t>20</a:t>
            </a:fld>
            <a:endParaRPr lang="en-GB" altLang="en-US"/>
          </a:p>
        </p:txBody>
      </p:sp>
      <p:graphicFrame>
        <p:nvGraphicFramePr>
          <p:cNvPr id="3" name="Diagram 2"/>
          <p:cNvGraphicFramePr/>
          <p:nvPr>
            <p:extLst>
              <p:ext uri="{D42A27DB-BD31-4B8C-83A1-F6EECF244321}">
                <p14:modId xmlns:p14="http://schemas.microsoft.com/office/powerpoint/2010/main" val="3418895021"/>
              </p:ext>
            </p:extLst>
          </p:nvPr>
        </p:nvGraphicFramePr>
        <p:xfrm>
          <a:off x="395536" y="764704"/>
          <a:ext cx="7992888"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706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D4A4D62D-8754-4839-A298-1BE668B8ED85}" type="slidenum">
              <a:rPr lang="en-GB" altLang="en-US" sz="800"/>
              <a:pPr/>
              <a:t>21</a:t>
            </a:fld>
            <a:endParaRPr lang="en-GB" altLang="en-US" sz="800"/>
          </a:p>
        </p:txBody>
      </p:sp>
      <p:sp>
        <p:nvSpPr>
          <p:cNvPr id="10245" name="Rectangle 2"/>
          <p:cNvSpPr>
            <a:spLocks noGrp="1" noChangeArrowheads="1"/>
          </p:cNvSpPr>
          <p:nvPr>
            <p:ph type="title"/>
          </p:nvPr>
        </p:nvSpPr>
        <p:spPr>
          <a:xfrm>
            <a:off x="467544" y="620688"/>
            <a:ext cx="7269163" cy="1079500"/>
          </a:xfrm>
        </p:spPr>
        <p:txBody>
          <a:bodyPr/>
          <a:lstStyle/>
          <a:p>
            <a:pPr eaLnBrk="1" hangingPunct="1"/>
            <a:r>
              <a:rPr lang="en-GB" altLang="en-US" sz="3200" i="0" dirty="0" smtClean="0"/>
              <a:t>What else must we do?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484784"/>
            <a:ext cx="3159621" cy="3900362"/>
          </a:xfrm>
          <a:prstGeom prst="rect">
            <a:avLst/>
          </a:prstGeom>
        </p:spPr>
      </p:pic>
    </p:spTree>
    <p:extLst>
      <p:ext uri="{BB962C8B-B14F-4D97-AF65-F5344CB8AC3E}">
        <p14:creationId xmlns:p14="http://schemas.microsoft.com/office/powerpoint/2010/main" val="130809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D4A4D62D-8754-4839-A298-1BE668B8ED85}" type="slidenum">
              <a:rPr lang="en-GB" altLang="en-US" sz="800"/>
              <a:pPr/>
              <a:t>22</a:t>
            </a:fld>
            <a:endParaRPr lang="en-GB" altLang="en-US" sz="800"/>
          </a:p>
        </p:txBody>
      </p:sp>
      <p:sp>
        <p:nvSpPr>
          <p:cNvPr id="8" name="TextBox 7"/>
          <p:cNvSpPr txBox="1"/>
          <p:nvPr/>
        </p:nvSpPr>
        <p:spPr>
          <a:xfrm>
            <a:off x="467544" y="4848883"/>
            <a:ext cx="7040016" cy="1323439"/>
          </a:xfrm>
          <a:prstGeom prst="rect">
            <a:avLst/>
          </a:prstGeom>
          <a:noFill/>
        </p:spPr>
        <p:txBody>
          <a:bodyPr wrap="square" rtlCol="0">
            <a:spAutoFit/>
          </a:bodyPr>
          <a:lstStyle/>
          <a:p>
            <a:pPr algn="ctr"/>
            <a:r>
              <a:rPr lang="en-GB" sz="4000" b="1" dirty="0" smtClean="0"/>
              <a:t>What are </a:t>
            </a:r>
            <a:r>
              <a:rPr lang="en-GB" sz="4000" b="1" smtClean="0"/>
              <a:t>we doing </a:t>
            </a:r>
            <a:r>
              <a:rPr lang="en-GB" sz="4000" b="1" dirty="0" smtClean="0"/>
              <a:t>to prevent another?</a:t>
            </a:r>
            <a:endParaRPr lang="en-GB" sz="4000" b="1" dirty="0"/>
          </a:p>
        </p:txBody>
      </p:sp>
      <p:grpSp>
        <p:nvGrpSpPr>
          <p:cNvPr id="12" name="Group 11"/>
          <p:cNvGrpSpPr/>
          <p:nvPr/>
        </p:nvGrpSpPr>
        <p:grpSpPr>
          <a:xfrm>
            <a:off x="683568" y="868610"/>
            <a:ext cx="5624271" cy="3751427"/>
            <a:chOff x="1547664" y="868610"/>
            <a:chExt cx="5624271" cy="3751427"/>
          </a:xfrm>
        </p:grpSpPr>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2119086"/>
              <a:ext cx="5546556" cy="250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57107" y="868610"/>
              <a:ext cx="5614828" cy="125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91421" y="2119085"/>
              <a:ext cx="1378656" cy="125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4746707"/>
            <a:ext cx="1727647" cy="151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195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 out more on….</a:t>
            </a:r>
            <a:endParaRPr lang="en-GB" dirty="0"/>
          </a:p>
        </p:txBody>
      </p:sp>
      <p:sp>
        <p:nvSpPr>
          <p:cNvPr id="3" name="Content Placeholder 2"/>
          <p:cNvSpPr>
            <a:spLocks noGrp="1"/>
          </p:cNvSpPr>
          <p:nvPr>
            <p:ph idx="1"/>
          </p:nvPr>
        </p:nvSpPr>
        <p:spPr>
          <a:xfrm>
            <a:off x="971600" y="1844824"/>
            <a:ext cx="5904458" cy="3819748"/>
          </a:xfrm>
        </p:spPr>
        <p:txBody>
          <a:bodyPr/>
          <a:lstStyle/>
          <a:p>
            <a:r>
              <a:rPr lang="en-GB" sz="2800" dirty="0" smtClean="0"/>
              <a:t>Connect: </a:t>
            </a:r>
          </a:p>
          <a:p>
            <a:endParaRPr lang="en-GB" sz="1000" dirty="0" smtClean="0"/>
          </a:p>
          <a:p>
            <a:r>
              <a:rPr lang="en-GB" u="sng" dirty="0">
                <a:hlinkClick r:id="rId3"/>
              </a:rPr>
              <a:t>http://connect/communities/safetystanddown/default.aspx</a:t>
            </a:r>
            <a:endParaRPr lang="en-GB" u="sng" dirty="0"/>
          </a:p>
          <a:p>
            <a:endParaRPr lang="en-GB" dirty="0" smtClean="0"/>
          </a:p>
          <a:p>
            <a:endParaRPr lang="en-GB" sz="2800" dirty="0"/>
          </a:p>
          <a:p>
            <a:endParaRPr lang="en-GB" sz="2800" dirty="0" smtClean="0"/>
          </a:p>
          <a:p>
            <a:endParaRPr lang="en-GB" sz="2800" dirty="0"/>
          </a:p>
          <a:p>
            <a:r>
              <a:rPr lang="en-GB" sz="2800" dirty="0" smtClean="0"/>
              <a:t>#Safedriving</a:t>
            </a:r>
          </a:p>
          <a:p>
            <a:endParaRPr lang="en-GB" dirty="0" smtClean="0"/>
          </a:p>
          <a:p>
            <a:endParaRPr lang="en-GB" dirty="0"/>
          </a:p>
        </p:txBody>
      </p:sp>
      <p:sp>
        <p:nvSpPr>
          <p:cNvPr id="5" name="Date Placeholder 4"/>
          <p:cNvSpPr>
            <a:spLocks noGrp="1"/>
          </p:cNvSpPr>
          <p:nvPr>
            <p:ph type="dt" sz="half" idx="11"/>
          </p:nvPr>
        </p:nvSpPr>
        <p:spPr/>
        <p:txBody>
          <a:bodyPr/>
          <a:lstStyle/>
          <a:p>
            <a:pPr>
              <a:defRPr/>
            </a:pPr>
            <a:fld id="{F44CE64D-B130-4269-8E89-1642E10BD61E}" type="datetime5">
              <a:rPr lang="en-GB" altLang="en-US" smtClean="0"/>
              <a:pPr>
                <a:defRPr/>
              </a:pPr>
              <a:t>20-Jul-16</a:t>
            </a:fld>
            <a:endParaRPr lang="en-GB" altLang="en-US"/>
          </a:p>
        </p:txBody>
      </p:sp>
      <p:sp>
        <p:nvSpPr>
          <p:cNvPr id="6" name="Slide Number Placeholder 5"/>
          <p:cNvSpPr>
            <a:spLocks noGrp="1"/>
          </p:cNvSpPr>
          <p:nvPr>
            <p:ph type="sldNum" sz="quarter" idx="12"/>
          </p:nvPr>
        </p:nvSpPr>
        <p:spPr/>
        <p:txBody>
          <a:bodyPr/>
          <a:lstStyle/>
          <a:p>
            <a:pPr>
              <a:defRPr/>
            </a:pPr>
            <a:fld id="{EED98AE0-6E7F-4A34-BEF8-FB262245CC50}" type="slidenum">
              <a:rPr lang="en-GB" altLang="en-US" smtClean="0"/>
              <a:pPr>
                <a:defRPr/>
              </a:pPr>
              <a:t>23</a:t>
            </a:fld>
            <a:endParaRPr lang="en-GB" altLang="en-US"/>
          </a:p>
        </p:txBody>
      </p:sp>
      <p:pic>
        <p:nvPicPr>
          <p:cNvPr id="4" name="Picture 3"/>
          <p:cNvPicPr>
            <a:picLocks noChangeAspect="1"/>
          </p:cNvPicPr>
          <p:nvPr/>
        </p:nvPicPr>
        <p:blipFill>
          <a:blip r:embed="rId4"/>
          <a:stretch>
            <a:fillRect/>
          </a:stretch>
        </p:blipFill>
        <p:spPr>
          <a:xfrm>
            <a:off x="827584" y="1556792"/>
            <a:ext cx="3200400" cy="8001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744" t="29793" r="9689" b="30418"/>
          <a:stretch/>
        </p:blipFill>
        <p:spPr>
          <a:xfrm>
            <a:off x="951620" y="3754698"/>
            <a:ext cx="2952328" cy="720080"/>
          </a:xfrm>
          <a:prstGeom prst="rect">
            <a:avLst/>
          </a:prstGeom>
        </p:spPr>
      </p:pic>
    </p:spTree>
    <p:extLst>
      <p:ext uri="{BB962C8B-B14F-4D97-AF65-F5344CB8AC3E}">
        <p14:creationId xmlns:p14="http://schemas.microsoft.com/office/powerpoint/2010/main" val="604088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7"/>
          <p:cNvSpPr>
            <a:spLocks noGrp="1" noChangeArrowheads="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FD179F84-FB6E-499B-814D-C990EBDB1B8C}" type="datetime5">
              <a:rPr lang="en-GB" altLang="en-US" sz="800" smtClean="0"/>
              <a:pPr/>
              <a:t>20-Jul-16</a:t>
            </a:fld>
            <a:endParaRPr lang="en-GB" altLang="en-US" sz="800" dirty="0" smtClean="0"/>
          </a:p>
        </p:txBody>
      </p:sp>
      <p:sp>
        <p:nvSpPr>
          <p:cNvPr id="9220" name="Rectangle 8"/>
          <p:cNvSpPr>
            <a:spLocks noGrp="1" noChangeArrowheads="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35F32109-7BE5-4098-8320-7DA8E0C32D8F}" type="slidenum">
              <a:rPr lang="en-GB" altLang="en-US" sz="800"/>
              <a:pPr/>
              <a:t>3</a:t>
            </a:fld>
            <a:endParaRPr lang="en-GB" altLang="en-US" sz="800"/>
          </a:p>
        </p:txBody>
      </p:sp>
      <p:grpSp>
        <p:nvGrpSpPr>
          <p:cNvPr id="2" name="Group 1"/>
          <p:cNvGrpSpPr/>
          <p:nvPr/>
        </p:nvGrpSpPr>
        <p:grpSpPr>
          <a:xfrm>
            <a:off x="1331640" y="868610"/>
            <a:ext cx="6336704" cy="4864646"/>
            <a:chOff x="1547664" y="868610"/>
            <a:chExt cx="5624271" cy="3751427"/>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2119086"/>
              <a:ext cx="5546556" cy="250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57107" y="868610"/>
              <a:ext cx="5614828" cy="125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91421" y="2119085"/>
              <a:ext cx="1378656" cy="125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02012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7"/>
          <p:cNvSpPr>
            <a:spLocks noGrp="1" noChangeArrowheads="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FD179F84-FB6E-499B-814D-C990EBDB1B8C}" type="datetime5">
              <a:rPr lang="en-GB" altLang="en-US" sz="800" smtClean="0"/>
              <a:pPr/>
              <a:t>20-Jul-16</a:t>
            </a:fld>
            <a:endParaRPr lang="en-GB" altLang="en-US" sz="800" dirty="0" smtClean="0"/>
          </a:p>
        </p:txBody>
      </p:sp>
      <p:sp>
        <p:nvSpPr>
          <p:cNvPr id="9220" name="Rectangle 8"/>
          <p:cNvSpPr>
            <a:spLocks noGrp="1" noChangeArrowheads="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35F32109-7BE5-4098-8320-7DA8E0C32D8F}" type="slidenum">
              <a:rPr lang="en-GB" altLang="en-US" sz="800"/>
              <a:pPr/>
              <a:t>4</a:t>
            </a:fld>
            <a:endParaRPr lang="en-GB" altLang="en-US" sz="800"/>
          </a:p>
        </p:txBody>
      </p:sp>
      <p:sp>
        <p:nvSpPr>
          <p:cNvPr id="6" name="Rectangle 2"/>
          <p:cNvSpPr txBox="1">
            <a:spLocks noChangeArrowheads="1"/>
          </p:cNvSpPr>
          <p:nvPr/>
        </p:nvSpPr>
        <p:spPr bwMode="auto">
          <a:xfrm>
            <a:off x="467544" y="801018"/>
            <a:ext cx="72691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a:lstStyle>
          <a:p>
            <a:r>
              <a:rPr lang="en-GB" altLang="en-US" sz="3200" i="0" dirty="0" smtClean="0"/>
              <a:t>Carillion – 9 June 2014</a:t>
            </a:r>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634"/>
          <a:stretch/>
        </p:blipFill>
        <p:spPr bwMode="auto">
          <a:xfrm>
            <a:off x="1693227" y="4992986"/>
            <a:ext cx="1547876" cy="135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234372" y="5011816"/>
            <a:ext cx="1480166" cy="134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5265" y="131587"/>
            <a:ext cx="6114174" cy="523220"/>
          </a:xfrm>
          <a:prstGeom prst="rect">
            <a:avLst/>
          </a:prstGeom>
        </p:spPr>
        <p:txBody>
          <a:bodyPr wrap="none">
            <a:spAutoFit/>
          </a:bodyPr>
          <a:lstStyle/>
          <a:p>
            <a:r>
              <a:rPr lang="en-GB" altLang="en-US" sz="2800" b="1" dirty="0">
                <a:solidFill>
                  <a:srgbClr val="054B6B"/>
                </a:solidFill>
                <a:latin typeface="Arial"/>
                <a:ea typeface="+mj-ea"/>
                <a:cs typeface="+mj-cs"/>
              </a:rPr>
              <a:t>Why </a:t>
            </a:r>
            <a:r>
              <a:rPr lang="en-GB" altLang="en-US" sz="2800" b="1" dirty="0" smtClean="0">
                <a:solidFill>
                  <a:srgbClr val="054B6B"/>
                </a:solidFill>
                <a:latin typeface="Arial"/>
                <a:ea typeface="+mj-ea"/>
                <a:cs typeface="+mj-cs"/>
              </a:rPr>
              <a:t>are we having a Stand Down?</a:t>
            </a:r>
            <a:endParaRPr lang="en-GB" dirty="0"/>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634"/>
          <a:stretch/>
        </p:blipFill>
        <p:spPr bwMode="auto">
          <a:xfrm>
            <a:off x="3131840" y="4992986"/>
            <a:ext cx="1512168" cy="132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1337569"/>
            <a:ext cx="5166324" cy="353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798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7"/>
          <p:cNvSpPr>
            <a:spLocks noGrp="1" noChangeArrowheads="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FD179F84-FB6E-499B-814D-C990EBDB1B8C}" type="datetime5">
              <a:rPr lang="en-GB" altLang="en-US" sz="800" smtClean="0"/>
              <a:pPr/>
              <a:t>20-Jul-16</a:t>
            </a:fld>
            <a:endParaRPr lang="en-GB" altLang="en-US" sz="800" dirty="0" smtClean="0"/>
          </a:p>
        </p:txBody>
      </p:sp>
      <p:sp>
        <p:nvSpPr>
          <p:cNvPr id="9220" name="Rectangle 8"/>
          <p:cNvSpPr>
            <a:spLocks noGrp="1" noChangeArrowheads="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35F32109-7BE5-4098-8320-7DA8E0C32D8F}" type="slidenum">
              <a:rPr lang="en-GB" altLang="en-US" sz="800"/>
              <a:pPr/>
              <a:t>5</a:t>
            </a:fld>
            <a:endParaRPr lang="en-GB" altLang="en-US" sz="800"/>
          </a:p>
        </p:txBody>
      </p:sp>
      <p:sp>
        <p:nvSpPr>
          <p:cNvPr id="6" name="Rectangle 2"/>
          <p:cNvSpPr txBox="1">
            <a:spLocks noChangeArrowheads="1"/>
          </p:cNvSpPr>
          <p:nvPr/>
        </p:nvSpPr>
        <p:spPr bwMode="auto">
          <a:xfrm>
            <a:off x="472878" y="903263"/>
            <a:ext cx="72691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a:lstStyle>
          <a:p>
            <a:r>
              <a:rPr lang="en-GB" altLang="en-US" sz="3200" i="0" dirty="0" smtClean="0"/>
              <a:t>Crossrail – 5 June 2016</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634"/>
          <a:stretch/>
        </p:blipFill>
        <p:spPr bwMode="auto">
          <a:xfrm>
            <a:off x="6588224" y="4725144"/>
            <a:ext cx="1872208" cy="164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0032" y="110168"/>
            <a:ext cx="6114174" cy="523220"/>
          </a:xfrm>
          <a:prstGeom prst="rect">
            <a:avLst/>
          </a:prstGeom>
        </p:spPr>
        <p:txBody>
          <a:bodyPr wrap="none">
            <a:spAutoFit/>
          </a:bodyPr>
          <a:lstStyle/>
          <a:p>
            <a:r>
              <a:rPr lang="en-GB" altLang="en-US" sz="2800" b="1" dirty="0">
                <a:solidFill>
                  <a:srgbClr val="054B6B"/>
                </a:solidFill>
                <a:latin typeface="Arial"/>
                <a:ea typeface="+mj-ea"/>
                <a:cs typeface="+mj-cs"/>
              </a:rPr>
              <a:t>Why are we </a:t>
            </a:r>
            <a:r>
              <a:rPr lang="en-GB" altLang="en-US" sz="2800" b="1" dirty="0" smtClean="0">
                <a:solidFill>
                  <a:srgbClr val="054B6B"/>
                </a:solidFill>
                <a:latin typeface="Arial"/>
                <a:ea typeface="+mj-ea"/>
                <a:cs typeface="+mj-cs"/>
              </a:rPr>
              <a:t>having a Stand Down?</a:t>
            </a:r>
            <a:endParaRPr lang="en-GB"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928252"/>
            <a:ext cx="5304573" cy="352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384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7"/>
          <p:cNvSpPr>
            <a:spLocks noGrp="1" noChangeArrowheads="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FD179F84-FB6E-499B-814D-C990EBDB1B8C}" type="datetime5">
              <a:rPr lang="en-GB" altLang="en-US" sz="800" smtClean="0"/>
              <a:pPr/>
              <a:t>20-Jul-16</a:t>
            </a:fld>
            <a:endParaRPr lang="en-GB" altLang="en-US" sz="800" dirty="0" smtClean="0"/>
          </a:p>
        </p:txBody>
      </p:sp>
      <p:sp>
        <p:nvSpPr>
          <p:cNvPr id="9220" name="Rectangle 8"/>
          <p:cNvSpPr>
            <a:spLocks noGrp="1" noChangeArrowheads="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35F32109-7BE5-4098-8320-7DA8E0C32D8F}" type="slidenum">
              <a:rPr lang="en-GB" altLang="en-US" sz="800"/>
              <a:pPr/>
              <a:t>6</a:t>
            </a:fld>
            <a:endParaRPr lang="en-GB" altLang="en-US" sz="800"/>
          </a:p>
        </p:txBody>
      </p:sp>
      <p:sp>
        <p:nvSpPr>
          <p:cNvPr id="6" name="Rectangle 2"/>
          <p:cNvSpPr txBox="1">
            <a:spLocks noChangeArrowheads="1"/>
          </p:cNvSpPr>
          <p:nvPr/>
        </p:nvSpPr>
        <p:spPr bwMode="auto">
          <a:xfrm>
            <a:off x="467544" y="892074"/>
            <a:ext cx="72691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a:lstStyle>
          <a:p>
            <a:r>
              <a:rPr lang="en-GB" altLang="en-US" sz="3200" i="0" dirty="0" smtClean="0"/>
              <a:t>Western </a:t>
            </a:r>
            <a:r>
              <a:rPr lang="en-GB" altLang="en-US" sz="3200" i="0" dirty="0" smtClean="0"/>
              <a:t>– 11 June 2016</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634"/>
          <a:stretch/>
        </p:blipFill>
        <p:spPr bwMode="auto">
          <a:xfrm>
            <a:off x="6588224" y="4725144"/>
            <a:ext cx="1872208" cy="164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7544" y="98929"/>
            <a:ext cx="6114174" cy="523220"/>
          </a:xfrm>
          <a:prstGeom prst="rect">
            <a:avLst/>
          </a:prstGeom>
        </p:spPr>
        <p:txBody>
          <a:bodyPr wrap="none">
            <a:spAutoFit/>
          </a:bodyPr>
          <a:lstStyle/>
          <a:p>
            <a:r>
              <a:rPr lang="en-GB" altLang="en-US" sz="2800" b="1" dirty="0">
                <a:solidFill>
                  <a:srgbClr val="054B6B"/>
                </a:solidFill>
                <a:latin typeface="Arial"/>
                <a:ea typeface="+mj-ea"/>
                <a:cs typeface="+mj-cs"/>
              </a:rPr>
              <a:t>Why are we </a:t>
            </a:r>
            <a:r>
              <a:rPr lang="en-GB" altLang="en-US" sz="2800" b="1" dirty="0" smtClean="0">
                <a:solidFill>
                  <a:srgbClr val="054B6B"/>
                </a:solidFill>
                <a:latin typeface="Arial"/>
                <a:ea typeface="+mj-ea"/>
                <a:cs typeface="+mj-cs"/>
              </a:rPr>
              <a:t>having a Stand Down?</a:t>
            </a: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988" y="1667957"/>
            <a:ext cx="4142273" cy="416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395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7"/>
          <p:cNvSpPr>
            <a:spLocks noGrp="1" noChangeArrowheads="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FD179F84-FB6E-499B-814D-C990EBDB1B8C}" type="datetime5">
              <a:rPr lang="en-GB" altLang="en-US" sz="800" smtClean="0"/>
              <a:pPr/>
              <a:t>20-Jul-16</a:t>
            </a:fld>
            <a:endParaRPr lang="en-GB" altLang="en-US" sz="800" dirty="0" smtClean="0"/>
          </a:p>
        </p:txBody>
      </p:sp>
      <p:sp>
        <p:nvSpPr>
          <p:cNvPr id="9220" name="Rectangle 8"/>
          <p:cNvSpPr>
            <a:spLocks noGrp="1" noChangeArrowheads="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35F32109-7BE5-4098-8320-7DA8E0C32D8F}" type="slidenum">
              <a:rPr lang="en-GB" altLang="en-US" sz="800"/>
              <a:pPr/>
              <a:t>7</a:t>
            </a:fld>
            <a:endParaRPr lang="en-GB" altLang="en-US" sz="800"/>
          </a:p>
        </p:txBody>
      </p:sp>
      <p:sp>
        <p:nvSpPr>
          <p:cNvPr id="6" name="Rectangle 2"/>
          <p:cNvSpPr txBox="1">
            <a:spLocks noChangeArrowheads="1"/>
          </p:cNvSpPr>
          <p:nvPr/>
        </p:nvSpPr>
        <p:spPr bwMode="auto">
          <a:xfrm>
            <a:off x="467544" y="633388"/>
            <a:ext cx="72691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6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a:lstStyle>
          <a:p>
            <a:r>
              <a:rPr lang="en-GB" altLang="en-US" sz="3200" i="0" dirty="0" smtClean="0"/>
              <a:t>Take a moment…</a:t>
            </a:r>
          </a:p>
        </p:txBody>
      </p:sp>
      <p:pic>
        <p:nvPicPr>
          <p:cNvPr id="1029" name="Picture 5" descr="C:\Users\Kyoung4\AppData\Local\Microsoft\Windows\Temporary Internet Files\Content.IE5\D3OMS5V7\iStock_64097511_LARG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637" y="2060848"/>
            <a:ext cx="3727391" cy="2421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young4\Downloads\iStock_89878953_LARG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43808" y="3717032"/>
            <a:ext cx="3728157" cy="2421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young4\Downloads\iStock_28242642_LARGE.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98964" y="1469068"/>
            <a:ext cx="3749500" cy="243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63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17" y="3429000"/>
            <a:ext cx="4988994" cy="152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1A69F6E7-6C68-4B3E-996F-D7FC29CFB942}" type="datetime5">
              <a:rPr lang="en-GB" altLang="en-US" sz="800" smtClean="0"/>
              <a:pPr/>
              <a:t>20-Jul-16</a:t>
            </a:fld>
            <a:endParaRPr lang="en-GB" altLang="en-US" sz="800" smtClean="0"/>
          </a:p>
        </p:txBody>
      </p:sp>
      <p:sp>
        <p:nvSpPr>
          <p:cNvPr id="11268"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52BE5915-8018-4421-845E-A41C94280015}" type="slidenum">
              <a:rPr lang="en-GB" altLang="en-US" sz="800"/>
              <a:pPr/>
              <a:t>8</a:t>
            </a:fld>
            <a:endParaRPr lang="en-GB" altLang="en-US" sz="800"/>
          </a:p>
        </p:txBody>
      </p:sp>
      <p:sp>
        <p:nvSpPr>
          <p:cNvPr id="11269" name="Rectangle 2"/>
          <p:cNvSpPr>
            <a:spLocks noGrp="1" noChangeArrowheads="1"/>
          </p:cNvSpPr>
          <p:nvPr>
            <p:ph type="title"/>
          </p:nvPr>
        </p:nvSpPr>
        <p:spPr>
          <a:xfrm>
            <a:off x="323528" y="116632"/>
            <a:ext cx="7269163" cy="431800"/>
          </a:xfrm>
        </p:spPr>
        <p:txBody>
          <a:bodyPr/>
          <a:lstStyle/>
          <a:p>
            <a:pPr eaLnBrk="1" hangingPunct="1"/>
            <a:r>
              <a:rPr lang="en-GB" altLang="en-US" i="0" dirty="0" smtClean="0"/>
              <a:t>Why are we having a Stand Down?</a:t>
            </a:r>
          </a:p>
        </p:txBody>
      </p:sp>
      <p:sp>
        <p:nvSpPr>
          <p:cNvPr id="6" name="Rectangle 3"/>
          <p:cNvSpPr txBox="1">
            <a:spLocks noChangeArrowheads="1"/>
          </p:cNvSpPr>
          <p:nvPr/>
        </p:nvSpPr>
        <p:spPr bwMode="auto">
          <a:xfrm>
            <a:off x="499917" y="1124744"/>
            <a:ext cx="7269163" cy="196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1" hangingPunct="1">
              <a:buAutoNum type="arabicPeriod"/>
            </a:pPr>
            <a:r>
              <a:rPr lang="en-GB" altLang="en-US" sz="2400" dirty="0" smtClean="0"/>
              <a:t>It is important that we all drive safely</a:t>
            </a:r>
          </a:p>
          <a:p>
            <a:pPr marL="342900" indent="-342900" eaLnBrk="1" hangingPunct="1">
              <a:buAutoNum type="arabicPeriod"/>
            </a:pPr>
            <a:r>
              <a:rPr lang="en-GB" altLang="en-US" sz="2400" dirty="0" smtClean="0"/>
              <a:t>Driving safely includes following the Lifesaving Rules</a:t>
            </a:r>
          </a:p>
          <a:p>
            <a:pPr marL="342900" indent="-342900" eaLnBrk="1" hangingPunct="1">
              <a:buAutoNum type="arabicPeriod"/>
            </a:pPr>
            <a:endParaRPr lang="en-GB" altLang="en-US" sz="2800" dirty="0" smtClean="0"/>
          </a:p>
        </p:txBody>
      </p:sp>
      <p:pic>
        <p:nvPicPr>
          <p:cNvPr id="15362" name="Picture 2" descr="https://safety.networkrail.co.uk/wp-content/uploads/2016/02/LSR_Icons_with_Rules_Speed_Lim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801" y="2348880"/>
            <a:ext cx="5381862" cy="16468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safety.networkrail.co.uk/wp-content/uploads/2016/02/LSR_Icons_with_Rules_Handh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306" y="4581128"/>
            <a:ext cx="5233140" cy="160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86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4"/>
          <p:cNvSpPr>
            <a:spLocks noGrp="1"/>
          </p:cNvSpPr>
          <p:nvPr>
            <p:ph type="dt" sz="quarter" idx="11"/>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1A69F6E7-6C68-4B3E-996F-D7FC29CFB942}" type="datetime5">
              <a:rPr lang="en-GB" altLang="en-US" sz="800" smtClean="0"/>
              <a:pPr/>
              <a:t>20-Jul-16</a:t>
            </a:fld>
            <a:endParaRPr lang="en-GB" altLang="en-US" sz="800" dirty="0" smtClean="0"/>
          </a:p>
        </p:txBody>
      </p:sp>
      <p:sp>
        <p:nvSpPr>
          <p:cNvPr id="11268" name="Slide Number Placeholder 5"/>
          <p:cNvSpPr>
            <a:spLocks noGrp="1"/>
          </p:cNvSpPr>
          <p:nvPr>
            <p:ph type="sldNum" sz="quarter" idx="12"/>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fld id="{52BE5915-8018-4421-845E-A41C94280015}" type="slidenum">
              <a:rPr lang="en-GB" altLang="en-US" sz="800"/>
              <a:pPr/>
              <a:t>9</a:t>
            </a:fld>
            <a:endParaRPr lang="en-GB" altLang="en-US" sz="800"/>
          </a:p>
        </p:txBody>
      </p:sp>
      <p:sp>
        <p:nvSpPr>
          <p:cNvPr id="11269" name="Rectangle 2"/>
          <p:cNvSpPr>
            <a:spLocks noGrp="1" noChangeArrowheads="1"/>
          </p:cNvSpPr>
          <p:nvPr>
            <p:ph type="title"/>
          </p:nvPr>
        </p:nvSpPr>
        <p:spPr>
          <a:xfrm>
            <a:off x="467543" y="116632"/>
            <a:ext cx="7269163" cy="431800"/>
          </a:xfrm>
        </p:spPr>
        <p:txBody>
          <a:bodyPr/>
          <a:lstStyle/>
          <a:p>
            <a:pPr eaLnBrk="1" hangingPunct="1"/>
            <a:r>
              <a:rPr lang="en-GB" altLang="en-US" i="0" dirty="0" smtClean="0"/>
              <a:t>Why are we having a Stand Down?</a:t>
            </a:r>
          </a:p>
        </p:txBody>
      </p:sp>
      <p:sp>
        <p:nvSpPr>
          <p:cNvPr id="6" name="Rectangle 3"/>
          <p:cNvSpPr txBox="1">
            <a:spLocks noChangeArrowheads="1"/>
          </p:cNvSpPr>
          <p:nvPr/>
        </p:nvSpPr>
        <p:spPr bwMode="auto">
          <a:xfrm>
            <a:off x="467544" y="1196752"/>
            <a:ext cx="726916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80000"/>
              </a:lnSpc>
              <a:buFont typeface="Arial" panose="020B0604020202020204" pitchFamily="34" charset="0"/>
              <a:buChar char="•"/>
            </a:pPr>
            <a:r>
              <a:rPr lang="en-SG" altLang="en-US" sz="2800" dirty="0" smtClean="0"/>
              <a:t>Accidents are often the result of a number of causal factors </a:t>
            </a:r>
          </a:p>
          <a:p>
            <a:pPr marL="457200" indent="-457200">
              <a:lnSpc>
                <a:spcPct val="80000"/>
              </a:lnSpc>
              <a:buFont typeface="Arial" panose="020B0604020202020204" pitchFamily="34" charset="0"/>
              <a:buChar char="•"/>
            </a:pPr>
            <a:endParaRPr lang="en-SG" altLang="en-US" sz="2800" dirty="0"/>
          </a:p>
          <a:p>
            <a:pPr marL="457200" indent="-457200">
              <a:lnSpc>
                <a:spcPct val="80000"/>
              </a:lnSpc>
              <a:buFont typeface="Arial" panose="020B0604020202020204" pitchFamily="34" charset="0"/>
              <a:buChar char="•"/>
            </a:pPr>
            <a:r>
              <a:rPr lang="en-SG" altLang="en-US" sz="2800" dirty="0" smtClean="0"/>
              <a:t>By eliminating just one of these causal factors we can significantly reduce the likelihood of accidents occurring </a:t>
            </a:r>
          </a:p>
          <a:p>
            <a:pPr>
              <a:lnSpc>
                <a:spcPct val="80000"/>
              </a:lnSpc>
            </a:pPr>
            <a:endParaRPr lang="en-SG" altLang="en-US" sz="2800" dirty="0" smtClean="0"/>
          </a:p>
          <a:p>
            <a:pPr marL="457200" indent="-457200">
              <a:lnSpc>
                <a:spcPct val="80000"/>
              </a:lnSpc>
              <a:buFont typeface="Arial" panose="020B0604020202020204" pitchFamily="34" charset="0"/>
              <a:buChar char="•"/>
            </a:pPr>
            <a:r>
              <a:rPr lang="en-SG" altLang="en-US" sz="2800" dirty="0" smtClean="0"/>
              <a:t>We </a:t>
            </a:r>
            <a:r>
              <a:rPr lang="en-SG" altLang="en-US" sz="2800" dirty="0"/>
              <a:t>do not </a:t>
            </a:r>
            <a:r>
              <a:rPr lang="en-SG" altLang="en-US" sz="2800" dirty="0" smtClean="0"/>
              <a:t>want </a:t>
            </a:r>
            <a:r>
              <a:rPr lang="en-SG" altLang="en-US" sz="2800" dirty="0"/>
              <a:t>anyone working for </a:t>
            </a:r>
            <a:r>
              <a:rPr lang="en-SG" altLang="en-US" sz="2800" dirty="0" smtClean="0"/>
              <a:t>Network Rail to </a:t>
            </a:r>
            <a:r>
              <a:rPr lang="en-SG" altLang="en-US" sz="2800" dirty="0"/>
              <a:t>get </a:t>
            </a:r>
            <a:r>
              <a:rPr lang="en-SG" altLang="en-US" sz="2800" dirty="0" smtClean="0"/>
              <a:t>hurt</a:t>
            </a:r>
          </a:p>
          <a:p>
            <a:pPr marL="457200" indent="-457200">
              <a:lnSpc>
                <a:spcPct val="80000"/>
              </a:lnSpc>
              <a:buFont typeface="Arial" panose="020B0604020202020204" pitchFamily="34" charset="0"/>
              <a:buChar char="•"/>
            </a:pPr>
            <a:endParaRPr lang="en-SG" altLang="en-US" sz="2800" dirty="0" smtClean="0"/>
          </a:p>
          <a:p>
            <a:pPr marL="457200" indent="-457200">
              <a:lnSpc>
                <a:spcPct val="80000"/>
              </a:lnSpc>
              <a:buFont typeface="Arial" panose="020B0604020202020204" pitchFamily="34" charset="0"/>
              <a:buChar char="•"/>
            </a:pPr>
            <a:r>
              <a:rPr lang="en-GB" altLang="en-US" sz="2800" dirty="0" smtClean="0"/>
              <a:t>Every </a:t>
            </a:r>
            <a:r>
              <a:rPr lang="en-GB" altLang="en-US" sz="2800" dirty="0"/>
              <a:t>single accident is a loss to the entire organisation</a:t>
            </a:r>
            <a:endParaRPr lang="en-GB" altLang="en-US" sz="2800" dirty="0" smtClean="0"/>
          </a:p>
        </p:txBody>
      </p:sp>
    </p:spTree>
    <p:extLst>
      <p:ext uri="{BB962C8B-B14F-4D97-AF65-F5344CB8AC3E}">
        <p14:creationId xmlns:p14="http://schemas.microsoft.com/office/powerpoint/2010/main" val="2214625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ingle Column">
  <a:themeElements>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Single Colum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Single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gle Col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gle Col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gle Col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gle Col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gle Col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gle Col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gle Col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gle Col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gle Col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gle Col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gle Col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ingle Column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Single Column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Partner Logo">
  <a:themeElements>
    <a:clrScheme name="Partner Logo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Partner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Partner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tner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tner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tner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tner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tner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tner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tner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tner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tner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tner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tner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tner Logo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Partner Logo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Partner Logo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hart Layout">
  <a:themeElements>
    <a:clrScheme name="Chart Layout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Chart Lay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Chart Layo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rt Layo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rt Layo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rt Layo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rt Layo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rt Layo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rt Layo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rt Layo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rt Layo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rt Layo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rt Layo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rt Layo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art Layout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Chart Layout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Chart Layout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Divider Slide">
  <a:themeElements>
    <a:clrScheme name="Divider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ivid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ivider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vider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vider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vider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vider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vider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vider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vider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vider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vider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vider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vider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Divider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ivider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losing Slide">
  <a:themeElements>
    <a:clrScheme name="Closing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Closing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Closing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osing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osing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losing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losing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losing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losing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losing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losing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losing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losing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losing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losing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Closing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Closing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Image Slide">
  <a:themeElements>
    <a:clrScheme name="Image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Imag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Imag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mag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mag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mag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mag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mag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mag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mag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mag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mag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mag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mag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mage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Image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Image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3250</TotalTime>
  <Words>2353</Words>
  <Application>Microsoft Office PowerPoint</Application>
  <PresentationFormat>On-screen Show (4:3)</PresentationFormat>
  <Paragraphs>342</Paragraphs>
  <Slides>23</Slides>
  <Notes>23</Notes>
  <HiddenSlides>0</HiddenSlides>
  <MMClips>2</MMClips>
  <ScaleCrop>false</ScaleCrop>
  <HeadingPairs>
    <vt:vector size="4" baseType="variant">
      <vt:variant>
        <vt:lpstr>Theme</vt:lpstr>
      </vt:variant>
      <vt:variant>
        <vt:i4>7</vt:i4>
      </vt:variant>
      <vt:variant>
        <vt:lpstr>Slide Titles</vt:lpstr>
      </vt:variant>
      <vt:variant>
        <vt:i4>23</vt:i4>
      </vt:variant>
    </vt:vector>
  </HeadingPairs>
  <TitlesOfParts>
    <vt:vector size="30" baseType="lpstr">
      <vt:lpstr>Blank</vt:lpstr>
      <vt:lpstr>Single Column</vt:lpstr>
      <vt:lpstr>Partner Logo</vt:lpstr>
      <vt:lpstr>Chart Layout</vt:lpstr>
      <vt:lpstr>Divider Slide</vt:lpstr>
      <vt:lpstr>Closing Slide</vt:lpstr>
      <vt:lpstr>Image Slide</vt:lpstr>
      <vt:lpstr>Driving Safety  Stand Down    </vt:lpstr>
      <vt:lpstr>Agenda for the driving safety stand down</vt:lpstr>
      <vt:lpstr>PowerPoint Presentation</vt:lpstr>
      <vt:lpstr>PowerPoint Presentation</vt:lpstr>
      <vt:lpstr>PowerPoint Presentation</vt:lpstr>
      <vt:lpstr>PowerPoint Presentation</vt:lpstr>
      <vt:lpstr>PowerPoint Presentation</vt:lpstr>
      <vt:lpstr>Why are we having a Stand Down?</vt:lpstr>
      <vt:lpstr>Why are we having a Stand Down?</vt:lpstr>
      <vt:lpstr>How can we be safe in a vehicle?</vt:lpstr>
      <vt:lpstr>Department for Transport  research shows:</vt:lpstr>
      <vt:lpstr>People are risking their lives… and the lives of others</vt:lpstr>
      <vt:lpstr>Views from our colleagues……</vt:lpstr>
      <vt:lpstr>We all determine our safety culture</vt:lpstr>
      <vt:lpstr>Participation Sessions </vt:lpstr>
      <vt:lpstr>Test your knowledge…</vt:lpstr>
      <vt:lpstr>Question time: in the past week…</vt:lpstr>
      <vt:lpstr>Participation Sessions </vt:lpstr>
      <vt:lpstr>Views from our colleagues……</vt:lpstr>
      <vt:lpstr>The Safety Challenge </vt:lpstr>
      <vt:lpstr>What else must we do?</vt:lpstr>
      <vt:lpstr>PowerPoint Presentation</vt:lpstr>
      <vt:lpstr>Find out more on….</vt:lpstr>
    </vt:vector>
  </TitlesOfParts>
  <Company>Network Rail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Lown Rupert</dc:creator>
  <dc:description>built by www.mediasterling.com</dc:description>
  <cp:lastModifiedBy>Oxenham Gary</cp:lastModifiedBy>
  <cp:revision>127</cp:revision>
  <cp:lastPrinted>2016-06-30T14:14:55Z</cp:lastPrinted>
  <dcterms:created xsi:type="dcterms:W3CDTF">2016-06-24T09:43:05Z</dcterms:created>
  <dcterms:modified xsi:type="dcterms:W3CDTF">2016-07-20T07:23:20Z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Version">
    <vt:lpwstr>1.0.1</vt:lpwstr>
  </property>
</Properties>
</file>