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9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0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1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2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3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4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  <p:sldMasterId id="2147483662" r:id="rId3"/>
    <p:sldMasterId id="2147483658" r:id="rId4"/>
    <p:sldMasterId id="2147483660" r:id="rId5"/>
    <p:sldMasterId id="2147483661" r:id="rId6"/>
    <p:sldMasterId id="2147483659" r:id="rId7"/>
    <p:sldMasterId id="2147484680" r:id="rId8"/>
    <p:sldMasterId id="2147484688" r:id="rId9"/>
    <p:sldMasterId id="2147484696" r:id="rId10"/>
    <p:sldMasterId id="2147484704" r:id="rId11"/>
    <p:sldMasterId id="2147484712" r:id="rId12"/>
    <p:sldMasterId id="2147484724" r:id="rId13"/>
    <p:sldMasterId id="2147484736" r:id="rId14"/>
    <p:sldMasterId id="2147484748" r:id="rId15"/>
  </p:sldMasterIdLst>
  <p:notesMasterIdLst>
    <p:notesMasterId r:id="rId34"/>
  </p:notesMasterIdLst>
  <p:handoutMasterIdLst>
    <p:handoutMasterId r:id="rId35"/>
  </p:handoutMasterIdLst>
  <p:sldIdLst>
    <p:sldId id="268" r:id="rId16"/>
    <p:sldId id="318" r:id="rId17"/>
    <p:sldId id="315" r:id="rId18"/>
    <p:sldId id="341" r:id="rId19"/>
    <p:sldId id="321" r:id="rId20"/>
    <p:sldId id="317" r:id="rId21"/>
    <p:sldId id="325" r:id="rId22"/>
    <p:sldId id="346" r:id="rId23"/>
    <p:sldId id="347" r:id="rId24"/>
    <p:sldId id="342" r:id="rId25"/>
    <p:sldId id="348" r:id="rId26"/>
    <p:sldId id="350" r:id="rId27"/>
    <p:sldId id="353" r:id="rId28"/>
    <p:sldId id="354" r:id="rId29"/>
    <p:sldId id="339" r:id="rId30"/>
    <p:sldId id="357" r:id="rId31"/>
    <p:sldId id="358" r:id="rId32"/>
    <p:sldId id="359" r:id="rId3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1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1pPr>
    <a:lvl2pPr marL="455613" indent="1588" algn="l" rtl="0" fontAlgn="base">
      <a:spcBef>
        <a:spcPct val="50000"/>
      </a:spcBef>
      <a:spcAft>
        <a:spcPct val="0"/>
      </a:spcAft>
      <a:defRPr sz="11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2pPr>
    <a:lvl3pPr marL="912813" indent="1588" algn="l" rtl="0" fontAlgn="base">
      <a:spcBef>
        <a:spcPct val="50000"/>
      </a:spcBef>
      <a:spcAft>
        <a:spcPct val="0"/>
      </a:spcAft>
      <a:defRPr sz="11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3pPr>
    <a:lvl4pPr marL="1370013" indent="1588" algn="l" rtl="0" fontAlgn="base">
      <a:spcBef>
        <a:spcPct val="50000"/>
      </a:spcBef>
      <a:spcAft>
        <a:spcPct val="0"/>
      </a:spcAft>
      <a:defRPr sz="11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4pPr>
    <a:lvl5pPr marL="1825625" indent="3175" algn="l" rtl="0" fontAlgn="base">
      <a:spcBef>
        <a:spcPct val="50000"/>
      </a:spcBef>
      <a:spcAft>
        <a:spcPct val="0"/>
      </a:spcAft>
      <a:defRPr sz="11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1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1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1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100" kern="1200">
        <a:solidFill>
          <a:schemeClr val="tx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5F5F5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8772" autoAdjust="0"/>
    <p:restoredTop sz="94660"/>
  </p:normalViewPr>
  <p:slideViewPr>
    <p:cSldViewPr>
      <p:cViewPr varScale="1">
        <p:scale>
          <a:sx n="104" d="100"/>
          <a:sy n="104" d="100"/>
        </p:scale>
        <p:origin x="70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nny Balachandran" userId="81af7844-d470-474b-807a-a80f503ab6c5" providerId="ADAL" clId="{B6610EB0-B330-4904-906A-0E79B3B91E05}"/>
    <pc:docChg chg="custSel delSld modSld">
      <pc:chgData name="Sunny Balachandran" userId="81af7844-d470-474b-807a-a80f503ab6c5" providerId="ADAL" clId="{B6610EB0-B330-4904-906A-0E79B3B91E05}" dt="2024-03-20T10:16:49.300" v="61" actId="47"/>
      <pc:docMkLst>
        <pc:docMk/>
      </pc:docMkLst>
      <pc:sldChg chg="modSp mod">
        <pc:chgData name="Sunny Balachandran" userId="81af7844-d470-474b-807a-a80f503ab6c5" providerId="ADAL" clId="{B6610EB0-B330-4904-906A-0E79B3B91E05}" dt="2024-03-20T10:02:51.387" v="2" actId="6549"/>
        <pc:sldMkLst>
          <pc:docMk/>
          <pc:sldMk cId="0" sldId="268"/>
        </pc:sldMkLst>
        <pc:spChg chg="mod">
          <ac:chgData name="Sunny Balachandran" userId="81af7844-d470-474b-807a-a80f503ab6c5" providerId="ADAL" clId="{B6610EB0-B330-4904-906A-0E79B3B91E05}" dt="2024-03-20T10:02:51.387" v="2" actId="6549"/>
          <ac:spMkLst>
            <pc:docMk/>
            <pc:sldMk cId="0" sldId="268"/>
            <ac:spMk id="50178" creationId="{7EEEB1E1-4123-DA9F-00FF-714D334DB718}"/>
          </ac:spMkLst>
        </pc:spChg>
      </pc:sldChg>
      <pc:sldChg chg="modSp mod">
        <pc:chgData name="Sunny Balachandran" userId="81af7844-d470-474b-807a-a80f503ab6c5" providerId="ADAL" clId="{B6610EB0-B330-4904-906A-0E79B3B91E05}" dt="2024-03-20T10:04:19.470" v="26" actId="20577"/>
        <pc:sldMkLst>
          <pc:docMk/>
          <pc:sldMk cId="0" sldId="315"/>
        </pc:sldMkLst>
        <pc:spChg chg="mod">
          <ac:chgData name="Sunny Balachandran" userId="81af7844-d470-474b-807a-a80f503ab6c5" providerId="ADAL" clId="{B6610EB0-B330-4904-906A-0E79B3B91E05}" dt="2024-03-20T10:04:19.470" v="26" actId="20577"/>
          <ac:spMkLst>
            <pc:docMk/>
            <pc:sldMk cId="0" sldId="315"/>
            <ac:spMk id="52227" creationId="{96793304-792F-485F-9CA2-03B54D8BD870}"/>
          </ac:spMkLst>
        </pc:spChg>
      </pc:sldChg>
      <pc:sldChg chg="modSp mod">
        <pc:chgData name="Sunny Balachandran" userId="81af7844-d470-474b-807a-a80f503ab6c5" providerId="ADAL" clId="{B6610EB0-B330-4904-906A-0E79B3B91E05}" dt="2024-03-20T10:07:38.554" v="30" actId="20577"/>
        <pc:sldMkLst>
          <pc:docMk/>
          <pc:sldMk cId="0" sldId="317"/>
        </pc:sldMkLst>
        <pc:spChg chg="mod">
          <ac:chgData name="Sunny Balachandran" userId="81af7844-d470-474b-807a-a80f503ab6c5" providerId="ADAL" clId="{B6610EB0-B330-4904-906A-0E79B3B91E05}" dt="2024-03-20T10:07:38.554" v="30" actId="20577"/>
          <ac:spMkLst>
            <pc:docMk/>
            <pc:sldMk cId="0" sldId="317"/>
            <ac:spMk id="14338" creationId="{F2A32D27-A9ED-BF1E-BD3F-82FAE6F0CE5D}"/>
          </ac:spMkLst>
        </pc:spChg>
      </pc:sldChg>
      <pc:sldChg chg="del">
        <pc:chgData name="Sunny Balachandran" userId="81af7844-d470-474b-807a-a80f503ab6c5" providerId="ADAL" clId="{B6610EB0-B330-4904-906A-0E79B3B91E05}" dt="2024-03-20T10:11:24.950" v="38" actId="47"/>
        <pc:sldMkLst>
          <pc:docMk/>
          <pc:sldMk cId="0" sldId="320"/>
        </pc:sldMkLst>
      </pc:sldChg>
      <pc:sldChg chg="modSp mod">
        <pc:chgData name="Sunny Balachandran" userId="81af7844-d470-474b-807a-a80f503ab6c5" providerId="ADAL" clId="{B6610EB0-B330-4904-906A-0E79B3B91E05}" dt="2024-03-20T10:15:31.178" v="59" actId="6549"/>
        <pc:sldMkLst>
          <pc:docMk/>
          <pc:sldMk cId="0" sldId="339"/>
        </pc:sldMkLst>
        <pc:spChg chg="mod">
          <ac:chgData name="Sunny Balachandran" userId="81af7844-d470-474b-807a-a80f503ab6c5" providerId="ADAL" clId="{B6610EB0-B330-4904-906A-0E79B3B91E05}" dt="2024-03-20T10:15:31.178" v="59" actId="6549"/>
          <ac:spMkLst>
            <pc:docMk/>
            <pc:sldMk cId="0" sldId="339"/>
            <ac:spMk id="2" creationId="{5EEC035A-0378-8094-305B-D34E79B98A08}"/>
          </ac:spMkLst>
        </pc:spChg>
      </pc:sldChg>
      <pc:sldChg chg="modSp del mod">
        <pc:chgData name="Sunny Balachandran" userId="81af7844-d470-474b-807a-a80f503ab6c5" providerId="ADAL" clId="{B6610EB0-B330-4904-906A-0E79B3B91E05}" dt="2024-03-20T10:08:29.811" v="32" actId="47"/>
        <pc:sldMkLst>
          <pc:docMk/>
          <pc:sldMk cId="0" sldId="343"/>
        </pc:sldMkLst>
        <pc:spChg chg="mod">
          <ac:chgData name="Sunny Balachandran" userId="81af7844-d470-474b-807a-a80f503ab6c5" providerId="ADAL" clId="{B6610EB0-B330-4904-906A-0E79B3B91E05}" dt="2024-03-20T10:08:24.258" v="31" actId="33524"/>
          <ac:spMkLst>
            <pc:docMk/>
            <pc:sldMk cId="0" sldId="343"/>
            <ac:spMk id="14338" creationId="{88066EB2-2F22-6765-4B50-1E156D996618}"/>
          </ac:spMkLst>
        </pc:spChg>
      </pc:sldChg>
      <pc:sldChg chg="modSp mod">
        <pc:chgData name="Sunny Balachandran" userId="81af7844-d470-474b-807a-a80f503ab6c5" providerId="ADAL" clId="{B6610EB0-B330-4904-906A-0E79B3B91E05}" dt="2024-03-20T10:09:18.972" v="35" actId="20577"/>
        <pc:sldMkLst>
          <pc:docMk/>
          <pc:sldMk cId="0" sldId="346"/>
        </pc:sldMkLst>
        <pc:spChg chg="mod">
          <ac:chgData name="Sunny Balachandran" userId="81af7844-d470-474b-807a-a80f503ab6c5" providerId="ADAL" clId="{B6610EB0-B330-4904-906A-0E79B3B91E05}" dt="2024-03-20T10:09:18.972" v="35" actId="20577"/>
          <ac:spMkLst>
            <pc:docMk/>
            <pc:sldMk cId="0" sldId="346"/>
            <ac:spMk id="58375" creationId="{1FEA9160-A246-2D0C-3536-9A9D3A05C838}"/>
          </ac:spMkLst>
        </pc:spChg>
      </pc:sldChg>
      <pc:sldChg chg="modSp mod">
        <pc:chgData name="Sunny Balachandran" userId="81af7844-d470-474b-807a-a80f503ab6c5" providerId="ADAL" clId="{B6610EB0-B330-4904-906A-0E79B3B91E05}" dt="2024-03-20T10:09:38.724" v="37" actId="20577"/>
        <pc:sldMkLst>
          <pc:docMk/>
          <pc:sldMk cId="0" sldId="347"/>
        </pc:sldMkLst>
        <pc:spChg chg="mod">
          <ac:chgData name="Sunny Balachandran" userId="81af7844-d470-474b-807a-a80f503ab6c5" providerId="ADAL" clId="{B6610EB0-B330-4904-906A-0E79B3B91E05}" dt="2024-03-20T10:09:38.724" v="37" actId="20577"/>
          <ac:spMkLst>
            <pc:docMk/>
            <pc:sldMk cId="0" sldId="347"/>
            <ac:spMk id="59396" creationId="{9E4ED43F-AC0A-3230-53EB-023D0BCEF159}"/>
          </ac:spMkLst>
        </pc:spChg>
      </pc:sldChg>
      <pc:sldChg chg="modSp mod">
        <pc:chgData name="Sunny Balachandran" userId="81af7844-d470-474b-807a-a80f503ab6c5" providerId="ADAL" clId="{B6610EB0-B330-4904-906A-0E79B3B91E05}" dt="2024-03-20T10:11:56.491" v="39" actId="6549"/>
        <pc:sldMkLst>
          <pc:docMk/>
          <pc:sldMk cId="0" sldId="348"/>
        </pc:sldMkLst>
        <pc:spChg chg="mod">
          <ac:chgData name="Sunny Balachandran" userId="81af7844-d470-474b-807a-a80f503ab6c5" providerId="ADAL" clId="{B6610EB0-B330-4904-906A-0E79B3B91E05}" dt="2024-03-20T10:11:56.491" v="39" actId="6549"/>
          <ac:spMkLst>
            <pc:docMk/>
            <pc:sldMk cId="0" sldId="348"/>
            <ac:spMk id="15362" creationId="{3A785EFA-E134-A841-0F5B-B52055777F15}"/>
          </ac:spMkLst>
        </pc:spChg>
      </pc:sldChg>
      <pc:sldChg chg="modSp mod">
        <pc:chgData name="Sunny Balachandran" userId="81af7844-d470-474b-807a-a80f503ab6c5" providerId="ADAL" clId="{B6610EB0-B330-4904-906A-0E79B3B91E05}" dt="2024-03-20T10:12:55.513" v="56" actId="20577"/>
        <pc:sldMkLst>
          <pc:docMk/>
          <pc:sldMk cId="0" sldId="350"/>
        </pc:sldMkLst>
        <pc:spChg chg="mod">
          <ac:chgData name="Sunny Balachandran" userId="81af7844-d470-474b-807a-a80f503ab6c5" providerId="ADAL" clId="{B6610EB0-B330-4904-906A-0E79B3B91E05}" dt="2024-03-20T10:12:55.513" v="56" actId="20577"/>
          <ac:spMkLst>
            <pc:docMk/>
            <pc:sldMk cId="0" sldId="350"/>
            <ac:spMk id="15362" creationId="{F443B157-54B4-B552-70C4-BD131F844578}"/>
          </ac:spMkLst>
        </pc:spChg>
      </pc:sldChg>
      <pc:sldChg chg="del">
        <pc:chgData name="Sunny Balachandran" userId="81af7844-d470-474b-807a-a80f503ab6c5" providerId="ADAL" clId="{B6610EB0-B330-4904-906A-0E79B3B91E05}" dt="2024-03-20T10:13:54.881" v="57" actId="47"/>
        <pc:sldMkLst>
          <pc:docMk/>
          <pc:sldMk cId="0" sldId="351"/>
        </pc:sldMkLst>
      </pc:sldChg>
      <pc:sldChg chg="del">
        <pc:chgData name="Sunny Balachandran" userId="81af7844-d470-474b-807a-a80f503ab6c5" providerId="ADAL" clId="{B6610EB0-B330-4904-906A-0E79B3B91E05}" dt="2024-03-20T10:14:33.572" v="58" actId="47"/>
        <pc:sldMkLst>
          <pc:docMk/>
          <pc:sldMk cId="0" sldId="355"/>
        </pc:sldMkLst>
      </pc:sldChg>
      <pc:sldChg chg="modSp del mod">
        <pc:chgData name="Sunny Balachandran" userId="81af7844-d470-474b-807a-a80f503ab6c5" providerId="ADAL" clId="{B6610EB0-B330-4904-906A-0E79B3B91E05}" dt="2024-03-20T10:16:49.300" v="61" actId="47"/>
        <pc:sldMkLst>
          <pc:docMk/>
          <pc:sldMk cId="0" sldId="360"/>
        </pc:sldMkLst>
        <pc:spChg chg="mod">
          <ac:chgData name="Sunny Balachandran" userId="81af7844-d470-474b-807a-a80f503ab6c5" providerId="ADAL" clId="{B6610EB0-B330-4904-906A-0E79B3B91E05}" dt="2024-03-20T10:16:43.047" v="60" actId="6549"/>
          <ac:spMkLst>
            <pc:docMk/>
            <pc:sldMk cId="0" sldId="360"/>
            <ac:spMk id="72706" creationId="{B5D3A212-B96F-723D-A743-58C214A17B5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>
            <a:extLst>
              <a:ext uri="{FF2B5EF4-FFF2-40B4-BE49-F238E27FC236}">
                <a16:creationId xmlns:a16="http://schemas.microsoft.com/office/drawing/2014/main" id="{486252F6-3ECA-8933-C3F6-41AFA7D8D4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28635AA0-6F09-F507-8113-7D14127A0A3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4" name="Rectangle 4">
            <a:extLst>
              <a:ext uri="{FF2B5EF4-FFF2-40B4-BE49-F238E27FC236}">
                <a16:creationId xmlns:a16="http://schemas.microsoft.com/office/drawing/2014/main" id="{6A471D68-43BE-E0DF-DDF0-3BE7EAFCD18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3365" name="Rectangle 5">
            <a:extLst>
              <a:ext uri="{FF2B5EF4-FFF2-40B4-BE49-F238E27FC236}">
                <a16:creationId xmlns:a16="http://schemas.microsoft.com/office/drawing/2014/main" id="{6CD70E19-ED9F-50EB-3F5D-8E16E8D1BCB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5E4B7475-796C-4078-A7E0-859763C0B9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C7E69CF-AEBE-35C1-CA31-D25FA11311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197D4B1-B7AC-EF44-4A0C-288730D6EF7F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3732" name="Rectangle 4">
            <a:extLst>
              <a:ext uri="{FF2B5EF4-FFF2-40B4-BE49-F238E27FC236}">
                <a16:creationId xmlns:a16="http://schemas.microsoft.com/office/drawing/2014/main" id="{32CD9E2B-BEEC-0A39-FF1C-4AB558E4BD8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FA0E4DC-4D94-0E19-EA07-425E951407C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/>
              <a:t>Click to edit Master text styles</a:t>
            </a:r>
          </a:p>
          <a:p>
            <a:pPr lvl="1"/>
            <a:r>
              <a:rPr lang="en-GB" altLang="en-US" noProof="0"/>
              <a:t>Second level</a:t>
            </a:r>
          </a:p>
          <a:p>
            <a:pPr lvl="2"/>
            <a:r>
              <a:rPr lang="en-GB" altLang="en-US" noProof="0"/>
              <a:t>Third level</a:t>
            </a:r>
          </a:p>
          <a:p>
            <a:pPr lvl="3"/>
            <a:r>
              <a:rPr lang="en-GB" altLang="en-US" noProof="0"/>
              <a:t>Fourth level</a:t>
            </a:r>
          </a:p>
          <a:p>
            <a:pPr lvl="4"/>
            <a:r>
              <a:rPr lang="en-GB" alt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F22B14C-9B19-CD38-4CED-9DEF57D7E99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2B5FA201-AE62-41D3-DAF2-CD3409B6C0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3D04C5A2-73F8-45C3-A86B-3108C64A83D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562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3594" algn="l" defTabSz="9134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314" algn="l" defTabSz="9134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037" algn="l" defTabSz="9134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750" algn="l" defTabSz="91343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52438B2A-674A-7011-0855-7B1C9454EE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4E97A01D-B19B-8B15-AA3D-63722F6FE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5BE1C860-8F27-5364-EFE0-E97BA94139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/>
              <a:t>/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66" y="2565400"/>
            <a:ext cx="7269163" cy="104298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66" y="3644916"/>
            <a:ext cx="7269163" cy="71913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7C6A6A2-4A05-503F-0693-D803AB06D8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345D407A-680A-33DF-F64E-3E9BDE4A83E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22E05-65DA-4295-8A97-130BA451B21D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6DF6599-87AB-C815-A04C-60348003E6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E5BC9A-243A-4E9E-8BDC-AEAE89011B8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9757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E49097-E457-586D-2241-4BC5498324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C9EC7F-4A1C-46AA-A1B0-B354711B8916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B82E7A-2A94-18EF-F2AF-D721DFB4BE0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C3E130-E34B-28EE-3DBE-D60CB8D7B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D6C23-CA9E-46AD-8DE2-F6E75F9A2C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1982391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2564904"/>
            <a:ext cx="7272000" cy="1044000"/>
          </a:xfrm>
        </p:spPr>
        <p:txBody>
          <a:bodyPr/>
          <a:lstStyle>
            <a:lvl1pPr>
              <a:defRPr sz="3600" b="1" i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7272000" cy="7200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01B75D8F-6669-B290-E89E-F893916D8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96F8D6C-B391-4078-98CE-9E89DCD8B7FA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DF46FBD5-5E99-09F5-4EDC-16EEACB8A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4CA3A798-D006-F057-EB17-D9AA81FAA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A8594BAE-8FF9-44E3-80FD-27233106D1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939967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9750" y="2880000"/>
            <a:ext cx="7272000" cy="1080000"/>
          </a:xfrm>
        </p:spPr>
        <p:txBody>
          <a:bodyPr/>
          <a:lstStyle>
            <a:lvl1pPr>
              <a:defRPr sz="3600" b="1" i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715EF578-48ED-A3FF-F377-4383CD8C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56909A9-25EA-4EB4-A05B-A43EDDB4BDA4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FBCB0CAC-E7DF-45B6-9924-163316395B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687EC7E1-93F4-BA07-AE48-DFF0D62D6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74D4BFAF-F780-4558-A9B5-FC1E9D40CC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793737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828000"/>
            <a:ext cx="727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540000" y="1846800"/>
            <a:ext cx="7272000" cy="43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6ADA2BC-5741-1487-622D-173428F0CF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01BB3BC8-22D4-A898-F160-A50A1230904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4A0C10E-1CA8-45BB-ADF0-72F705A19527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79356A01-D657-4B87-DA4C-24EEA9CC1BB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B6B34E2F-D62C-4151-9566-2DC8962FFDB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468169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540000" y="1846800"/>
            <a:ext cx="3816000" cy="43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5"/>
          </p:nvPr>
        </p:nvSpPr>
        <p:spPr>
          <a:xfrm>
            <a:off x="4788000" y="1846800"/>
            <a:ext cx="3816000" cy="43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23FC58C2-D27F-9ADC-BB7F-8D88013C10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EB36B0BB-438A-F46F-1D6B-09600C47300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AFC5169-1729-4751-9BB2-39D9D23CC2DF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AE1BD56F-2101-337D-7240-7DC3757A4D1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BB5B9CD1-0CB2-43F0-8DEE-247651000E4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096673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828000"/>
            <a:ext cx="727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44688" y="2057400"/>
            <a:ext cx="5254625" cy="34920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BF37148-429B-CA42-CDB6-D80F406BFC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9CE4DA4-2720-20F6-4D25-FF5E6AF2568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9714804-6775-4E48-AC55-B6770949C088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E1CBD75D-6319-D24B-04AD-E2592110990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57FF9227-850E-4BAC-AED2-EF5FAF2BEA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842294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Bra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828000"/>
            <a:ext cx="727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40000" y="1846800"/>
            <a:ext cx="7272000" cy="4392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73C5984-4658-796B-A9E8-AF1961B57F4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8641E31A-BDF1-946E-E167-976EF719153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DF9C122-801F-4650-B4A8-2550DA200B53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7AC49042-E015-9798-549A-F0721BD7CA2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9C308BC1-083A-4AEF-901E-922ACA4F6D6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0455822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39750" y="2880000"/>
            <a:ext cx="7272000" cy="1080000"/>
          </a:xfrm>
        </p:spPr>
        <p:txBody>
          <a:bodyPr/>
          <a:lstStyle>
            <a:lvl1pPr>
              <a:defRPr sz="3600" b="1" i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1F4E8706-D1F7-877B-DA99-E8FE7063CF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99411F2-9129-C494-4F95-AAF63BABC0E6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A282EAD-7F5C-4FC5-9763-ABA820FEED18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E4191B4B-C2EB-BFCA-C13E-CB758824B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FEA68FB4-2E67-42EC-8E53-DF4707DB8CA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59146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F45C5884-7FFA-C907-F0E5-04A6803A09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>
                <a:solidFill>
                  <a:srgbClr val="054B6B"/>
                </a:solidFill>
              </a:rPr>
              <a:t>/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66" y="2565400"/>
            <a:ext cx="7269163" cy="104298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66" y="3644916"/>
            <a:ext cx="7269163" cy="71913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D52E67F-BB75-2DAB-3023-A4A6ED8AA54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4FF7741-DDAD-01BA-6577-0CDFCA062DE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38348-59DA-4423-9DEB-EABD947E1B9B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89D98F9-8A4B-6C47-FD45-4AB51C56C0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CC5A5-DFD3-4E21-B160-7B6D11EDEC9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739198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590469E-CA9E-8207-3341-F1A3F2E09E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B4A46-4DFA-487A-8841-1B31D8F30CB8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21F192-3C7B-1B70-2D57-28BB2D7993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596F812-A829-9A11-C8DC-36333807973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6DB091-4341-4EF4-9534-28AE24E9350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200448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0" indent="0">
              <a:buNone/>
              <a:defRPr sz="1800"/>
            </a:lvl2pPr>
            <a:lvl3pPr marL="913436" indent="0">
              <a:buNone/>
              <a:defRPr sz="1600"/>
            </a:lvl3pPr>
            <a:lvl4pPr marL="1370157" indent="0">
              <a:buNone/>
              <a:defRPr sz="1400"/>
            </a:lvl4pPr>
            <a:lvl5pPr marL="1826876" indent="0">
              <a:buNone/>
              <a:defRPr sz="1400"/>
            </a:lvl5pPr>
            <a:lvl6pPr marL="2283594" indent="0">
              <a:buNone/>
              <a:defRPr sz="1400"/>
            </a:lvl6pPr>
            <a:lvl7pPr marL="2740314" indent="0">
              <a:buNone/>
              <a:defRPr sz="1400"/>
            </a:lvl7pPr>
            <a:lvl8pPr marL="3197037" indent="0">
              <a:buNone/>
              <a:defRPr sz="1400"/>
            </a:lvl8pPr>
            <a:lvl9pPr marL="36537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9E0914-B76A-C76E-C2CD-F53EFD73FF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B75E9-9A24-497E-948C-B7FBB5FAA44E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0AEAD12-F635-1C64-E3CA-83739CA043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8C9F52-2B09-76F5-75BB-CE51D18678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3C557-1119-4B51-B7B8-EAEC1DF3425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538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104"/>
            <a:ext cx="1816100" cy="5405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66" y="827104"/>
            <a:ext cx="5300663" cy="5405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1E4187-21CC-9161-DB63-1A7B41657C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57A82-6ADC-4848-9C6D-847F79D193E7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1AE7E2-6526-6E24-1D82-0B788258DE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08B0B24-141E-771E-58D1-9A9B328C6F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D66A9-1E28-4345-85D2-659AB14C843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111849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16"/>
            <a:ext cx="355758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54" y="1841516"/>
            <a:ext cx="3559175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C49904-FEA2-C362-07AC-0CE38B8D940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3D18A-CC1D-4485-B0BB-C9BEA85695D9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2E89DDF-B0DF-8F01-BC93-769D2008DB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9CC6CC-AD6F-E7BD-136F-99448677AD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A2BCA54-7519-4EF6-8E8B-CE5ACF02F95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7698885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6" indent="0">
              <a:buNone/>
              <a:defRPr sz="1800" b="1"/>
            </a:lvl3pPr>
            <a:lvl4pPr marL="1370157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4" indent="0">
              <a:buNone/>
              <a:defRPr sz="1600" b="1"/>
            </a:lvl6pPr>
            <a:lvl7pPr marL="2740314" indent="0">
              <a:buNone/>
              <a:defRPr sz="1600" b="1"/>
            </a:lvl7pPr>
            <a:lvl8pPr marL="3197037" indent="0">
              <a:buNone/>
              <a:defRPr sz="1600" b="1"/>
            </a:lvl8pPr>
            <a:lvl9pPr marL="36537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6" indent="0">
              <a:buNone/>
              <a:defRPr sz="1800" b="1"/>
            </a:lvl3pPr>
            <a:lvl4pPr marL="1370157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4" indent="0">
              <a:buNone/>
              <a:defRPr sz="1600" b="1"/>
            </a:lvl6pPr>
            <a:lvl7pPr marL="2740314" indent="0">
              <a:buNone/>
              <a:defRPr sz="1600" b="1"/>
            </a:lvl7pPr>
            <a:lvl8pPr marL="3197037" indent="0">
              <a:buNone/>
              <a:defRPr sz="1600" b="1"/>
            </a:lvl8pPr>
            <a:lvl9pPr marL="36537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ED7713-1546-D4D2-98CB-27297C751D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C192DB-637A-45CA-9EAA-459E200BEF06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3F8FA5D-39D7-C62F-1E70-35B0F6C4F15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053FBB4-35DC-E66F-B445-46789492A33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4EF61-58C4-4A66-AD95-43350C4B0C4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3456197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CC77383-6A63-CDF0-00D0-68AE573A8D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09B70-B998-4D43-91F9-4F80FABD7F56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B99D7B6-6E50-E786-1B5F-B64133EE98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07FED70-2E82-A548-8B76-F0835437A0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62FA2E-9306-4102-9E4E-CFD7E1BF41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07848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57410EF-CEF8-829A-B91E-FE1A4D5FB7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60148-1E94-4A3F-8DF9-119F868CAE87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9B2D0C9-0E7F-9B8F-DE54-6CF4A41335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AC6C518-4A2C-F4C3-6009-2C913787512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F3EF8C-13F3-4B74-A319-A81B40279CF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871601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1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6" indent="0">
              <a:buNone/>
              <a:defRPr sz="1000"/>
            </a:lvl3pPr>
            <a:lvl4pPr marL="1370157" indent="0">
              <a:buNone/>
              <a:defRPr sz="900"/>
            </a:lvl4pPr>
            <a:lvl5pPr marL="1826876" indent="0">
              <a:buNone/>
              <a:defRPr sz="900"/>
            </a:lvl5pPr>
            <a:lvl6pPr marL="2283594" indent="0">
              <a:buNone/>
              <a:defRPr sz="900"/>
            </a:lvl6pPr>
            <a:lvl7pPr marL="2740314" indent="0">
              <a:buNone/>
              <a:defRPr sz="900"/>
            </a:lvl7pPr>
            <a:lvl8pPr marL="3197037" indent="0">
              <a:buNone/>
              <a:defRPr sz="900"/>
            </a:lvl8pPr>
            <a:lvl9pPr marL="36537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2A3780-49E4-C56E-64C9-BE2ADED721D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29529A-0D67-4BB2-AF75-502A4CD334F4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21B7A7-5603-5097-F260-A48C58A108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93A66F2-5597-2290-2301-EDAA553039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AFC0F4-11F9-403D-A10A-05231C11162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982266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9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0" indent="0">
              <a:buNone/>
              <a:defRPr sz="2800"/>
            </a:lvl2pPr>
            <a:lvl3pPr marL="913436" indent="0">
              <a:buNone/>
              <a:defRPr sz="2400"/>
            </a:lvl3pPr>
            <a:lvl4pPr marL="1370157" indent="0">
              <a:buNone/>
              <a:defRPr sz="2000"/>
            </a:lvl4pPr>
            <a:lvl5pPr marL="1826876" indent="0">
              <a:buNone/>
              <a:defRPr sz="2000"/>
            </a:lvl5pPr>
            <a:lvl6pPr marL="2283594" indent="0">
              <a:buNone/>
              <a:defRPr sz="2000"/>
            </a:lvl6pPr>
            <a:lvl7pPr marL="2740314" indent="0">
              <a:buNone/>
              <a:defRPr sz="2000"/>
            </a:lvl7pPr>
            <a:lvl8pPr marL="3197037" indent="0">
              <a:buNone/>
              <a:defRPr sz="2000"/>
            </a:lvl8pPr>
            <a:lvl9pPr marL="365375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6" indent="0">
              <a:buNone/>
              <a:defRPr sz="1000"/>
            </a:lvl3pPr>
            <a:lvl4pPr marL="1370157" indent="0">
              <a:buNone/>
              <a:defRPr sz="900"/>
            </a:lvl4pPr>
            <a:lvl5pPr marL="1826876" indent="0">
              <a:buNone/>
              <a:defRPr sz="900"/>
            </a:lvl5pPr>
            <a:lvl6pPr marL="2283594" indent="0">
              <a:buNone/>
              <a:defRPr sz="900"/>
            </a:lvl6pPr>
            <a:lvl7pPr marL="2740314" indent="0">
              <a:buNone/>
              <a:defRPr sz="900"/>
            </a:lvl7pPr>
            <a:lvl8pPr marL="3197037" indent="0">
              <a:buNone/>
              <a:defRPr sz="900"/>
            </a:lvl8pPr>
            <a:lvl9pPr marL="36537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FB4550-5738-52E1-8DD2-68832ADE8C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B1450-3C53-48F4-A0BC-70CFCC63C76D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140531-9ED7-9BB5-5D9D-0EDDD1BC817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80B175-D708-DFEC-E59A-8AF1D08C11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5F3189-177F-4D23-A71A-7CBDC3BEB23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5432893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4D064A0-B276-C225-14BA-10015CF538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28540-319B-4AF0-8CDE-AD8C7052426B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9B852B-7365-ADDB-A02B-D7BEA623ED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CBDCF6-C90A-E291-A5EE-92825A8069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428B5B-1B04-42C1-9544-49A6690E70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2363766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104"/>
            <a:ext cx="1816100" cy="5405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66" y="827104"/>
            <a:ext cx="5300663" cy="5405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88F29D-9771-C5C5-54BD-71D8FA8F2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FE3D58-D722-4314-B5F3-94C258E04D3B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B8D55B-47F1-43B9-F7B5-12DC5B71EA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E7CB36E-B49B-551F-577D-7A12DDB0D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2F7F70-FBF7-492C-B31C-AFC56814CFD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298458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12B92183-6579-558C-38E0-06269BFD4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>
                <a:solidFill>
                  <a:srgbClr val="054B6B"/>
                </a:solidFill>
              </a:rPr>
              <a:t>/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66" y="2565400"/>
            <a:ext cx="7269163" cy="104298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66" y="3644916"/>
            <a:ext cx="7269163" cy="71913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70AF69F-7289-47AC-0D92-7FFD555C7B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464F68A-714D-922C-435B-6A97FEB5664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E1C5A-7003-4B2A-AA70-278EF3946252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1D34FCF-55B9-1AE3-4D22-777A9E606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0CD3D-8223-489B-A14B-EA1D230128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281738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413E91-E8A7-0A7F-A6E2-AB7314A16B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1C5AB-7A1E-48B1-B611-291B67FCFD03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926396-8424-8630-3E71-1B6201C58B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A046C2-CA7B-3AF1-289D-E5A6B16996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84E39E-C6E5-40D0-A7B9-52680A38598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192272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20" indent="0" algn="ctr">
              <a:buNone/>
              <a:defRPr/>
            </a:lvl2pPr>
            <a:lvl3pPr marL="913436" indent="0" algn="ctr">
              <a:buNone/>
              <a:defRPr/>
            </a:lvl3pPr>
            <a:lvl4pPr marL="1370157" indent="0" algn="ctr">
              <a:buNone/>
              <a:defRPr/>
            </a:lvl4pPr>
            <a:lvl5pPr marL="1826876" indent="0" algn="ctr">
              <a:buNone/>
              <a:defRPr/>
            </a:lvl5pPr>
            <a:lvl6pPr marL="2283594" indent="0" algn="ctr">
              <a:buNone/>
              <a:defRPr/>
            </a:lvl6pPr>
            <a:lvl7pPr marL="2740314" indent="0" algn="ctr">
              <a:buNone/>
              <a:defRPr/>
            </a:lvl7pPr>
            <a:lvl8pPr marL="3197037" indent="0" algn="ctr">
              <a:buNone/>
              <a:defRPr/>
            </a:lvl8pPr>
            <a:lvl9pPr marL="365375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321F782-63B5-B1FD-489C-129796C776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B2B0846-C0BD-3489-1BF2-0F80FA3C7D6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88869-A227-486A-8804-1FFD072A63C8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B9E33C9-7163-A9C0-95AB-EC14723BFE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2981E9-60B1-466B-9425-B70F09D4D5C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343276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0" indent="0">
              <a:buNone/>
              <a:defRPr sz="1800"/>
            </a:lvl2pPr>
            <a:lvl3pPr marL="913436" indent="0">
              <a:buNone/>
              <a:defRPr sz="1600"/>
            </a:lvl3pPr>
            <a:lvl4pPr marL="1370157" indent="0">
              <a:buNone/>
              <a:defRPr sz="1400"/>
            </a:lvl4pPr>
            <a:lvl5pPr marL="1826876" indent="0">
              <a:buNone/>
              <a:defRPr sz="1400"/>
            </a:lvl5pPr>
            <a:lvl6pPr marL="2283594" indent="0">
              <a:buNone/>
              <a:defRPr sz="1400"/>
            </a:lvl6pPr>
            <a:lvl7pPr marL="2740314" indent="0">
              <a:buNone/>
              <a:defRPr sz="1400"/>
            </a:lvl7pPr>
            <a:lvl8pPr marL="3197037" indent="0">
              <a:buNone/>
              <a:defRPr sz="1400"/>
            </a:lvl8pPr>
            <a:lvl9pPr marL="36537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B5C03C1-3FE5-D70A-A78B-2BF7C3B5A7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EE0CF2-5CF1-4FEE-9CFB-9D0A2D777B78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C6DBAFA-390C-ACB0-84B4-8774259A69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34DB7E-D7BE-83F8-A1E2-037816AF8E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92CAF6-891D-427C-8766-E13C63F854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819093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16"/>
            <a:ext cx="355758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54" y="1841516"/>
            <a:ext cx="3559175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7D9B6B-C73C-449F-392A-C2431F1179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70E35-EB9E-49E5-8691-066288EE0319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CD218A-3C59-EF17-78F5-F6B3072FCF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AED5A1-7EC2-5949-4F18-AFB5D28D94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30F41A-E444-43D1-89EE-40C94C30A60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726142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6" indent="0">
              <a:buNone/>
              <a:defRPr sz="1800" b="1"/>
            </a:lvl3pPr>
            <a:lvl4pPr marL="1370157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4" indent="0">
              <a:buNone/>
              <a:defRPr sz="1600" b="1"/>
            </a:lvl6pPr>
            <a:lvl7pPr marL="2740314" indent="0">
              <a:buNone/>
              <a:defRPr sz="1600" b="1"/>
            </a:lvl7pPr>
            <a:lvl8pPr marL="3197037" indent="0">
              <a:buNone/>
              <a:defRPr sz="1600" b="1"/>
            </a:lvl8pPr>
            <a:lvl9pPr marL="36537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6" indent="0">
              <a:buNone/>
              <a:defRPr sz="1800" b="1"/>
            </a:lvl3pPr>
            <a:lvl4pPr marL="1370157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4" indent="0">
              <a:buNone/>
              <a:defRPr sz="1600" b="1"/>
            </a:lvl6pPr>
            <a:lvl7pPr marL="2740314" indent="0">
              <a:buNone/>
              <a:defRPr sz="1600" b="1"/>
            </a:lvl7pPr>
            <a:lvl8pPr marL="3197037" indent="0">
              <a:buNone/>
              <a:defRPr sz="1600" b="1"/>
            </a:lvl8pPr>
            <a:lvl9pPr marL="36537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DC8D2F-43F1-A56B-182E-AD5E46D4F1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D8CC8-0C04-4382-8CA6-CD41B8104519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E65C9DD-92FE-4F16-30E6-068E0D216B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BEC2BE5-DDCE-A49F-81BC-10F07D0930B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77E866-3D42-418F-8E5F-DFF8CB0108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695106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D5B8D83-CE0C-28DB-A3F3-05BD794CBFA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9B88-A73C-4053-B013-BF1087EE4ABF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A8D3BF1-EC05-DF1A-BB86-2799A8190E1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B82BB7-1BBB-85D4-9D14-D4111DC89C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D3A299-499D-4FCE-A13D-A4999ED08A9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739842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8DE5B87-68FC-A7F0-3EC6-9B104809D3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4E871-5093-4922-B07B-8D621826FBD4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82E58B3-9E0F-7A1A-6857-9BD868C113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01312E4-F5F8-2519-E207-37FDC99808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0A942D-1E93-477C-AB75-83DCD1B4A3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143147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1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6" indent="0">
              <a:buNone/>
              <a:defRPr sz="1000"/>
            </a:lvl3pPr>
            <a:lvl4pPr marL="1370157" indent="0">
              <a:buNone/>
              <a:defRPr sz="900"/>
            </a:lvl4pPr>
            <a:lvl5pPr marL="1826876" indent="0">
              <a:buNone/>
              <a:defRPr sz="900"/>
            </a:lvl5pPr>
            <a:lvl6pPr marL="2283594" indent="0">
              <a:buNone/>
              <a:defRPr sz="900"/>
            </a:lvl6pPr>
            <a:lvl7pPr marL="2740314" indent="0">
              <a:buNone/>
              <a:defRPr sz="900"/>
            </a:lvl7pPr>
            <a:lvl8pPr marL="3197037" indent="0">
              <a:buNone/>
              <a:defRPr sz="900"/>
            </a:lvl8pPr>
            <a:lvl9pPr marL="36537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B9B6A5-24BC-A871-F9F4-B8301046DE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9D12F-021F-47D9-8213-078C6C0B8AB4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2E598D-86ED-C3BB-1567-3B9A3AF76A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160D81-70EB-A072-2D9B-5408B999F9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66C89A-8124-4394-8411-BC32FC4044E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48045961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9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0" indent="0">
              <a:buNone/>
              <a:defRPr sz="2800"/>
            </a:lvl2pPr>
            <a:lvl3pPr marL="913436" indent="0">
              <a:buNone/>
              <a:defRPr sz="2400"/>
            </a:lvl3pPr>
            <a:lvl4pPr marL="1370157" indent="0">
              <a:buNone/>
              <a:defRPr sz="2000"/>
            </a:lvl4pPr>
            <a:lvl5pPr marL="1826876" indent="0">
              <a:buNone/>
              <a:defRPr sz="2000"/>
            </a:lvl5pPr>
            <a:lvl6pPr marL="2283594" indent="0">
              <a:buNone/>
              <a:defRPr sz="2000"/>
            </a:lvl6pPr>
            <a:lvl7pPr marL="2740314" indent="0">
              <a:buNone/>
              <a:defRPr sz="2000"/>
            </a:lvl7pPr>
            <a:lvl8pPr marL="3197037" indent="0">
              <a:buNone/>
              <a:defRPr sz="2000"/>
            </a:lvl8pPr>
            <a:lvl9pPr marL="365375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6" indent="0">
              <a:buNone/>
              <a:defRPr sz="1000"/>
            </a:lvl3pPr>
            <a:lvl4pPr marL="1370157" indent="0">
              <a:buNone/>
              <a:defRPr sz="900"/>
            </a:lvl4pPr>
            <a:lvl5pPr marL="1826876" indent="0">
              <a:buNone/>
              <a:defRPr sz="900"/>
            </a:lvl5pPr>
            <a:lvl6pPr marL="2283594" indent="0">
              <a:buNone/>
              <a:defRPr sz="900"/>
            </a:lvl6pPr>
            <a:lvl7pPr marL="2740314" indent="0">
              <a:buNone/>
              <a:defRPr sz="900"/>
            </a:lvl7pPr>
            <a:lvl8pPr marL="3197037" indent="0">
              <a:buNone/>
              <a:defRPr sz="900"/>
            </a:lvl8pPr>
            <a:lvl9pPr marL="36537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4E7D49-1EA9-480B-FCF2-78758E8278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5D70-1FC6-4570-A58D-13DD7F1293BD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E7463C-278E-BF79-FBA6-D5F3623C01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2ED2F9-4E05-4C00-1EB0-7B241A72DD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019860-5B81-4371-A80C-14119345C45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5694574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A62BCB-1E21-4706-2FCD-327B837F49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FF610A-BC81-4537-9B68-BB4F393F173F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22D8B-2100-36AB-6D46-B047A48401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DA321A-8D36-0179-EE07-2119F0444C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A73A4-C929-4A3B-B3E5-71CF9213D6E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044679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104"/>
            <a:ext cx="1816100" cy="5405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66" y="827104"/>
            <a:ext cx="5300663" cy="5405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D43DD42-D5DB-BBD6-55EA-577E42BA85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3FD7C-45A3-4565-A212-8D24FB1BCF93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9289DCE-9883-6FD3-6E3B-F1188B7C626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19D0170-23F8-59B4-D66B-541ABCB1BB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13FB20-1C09-40B9-92FC-694AF54862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01910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A77F4D73-3588-14A0-EB71-104A604D5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>
                <a:solidFill>
                  <a:srgbClr val="054B6B"/>
                </a:solidFill>
              </a:rPr>
              <a:t>/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66" y="2565400"/>
            <a:ext cx="7269163" cy="104298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66" y="3644916"/>
            <a:ext cx="7269163" cy="71913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AEE86FF-6E50-0B7E-39C4-222604A7C4B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0BE2D789-0949-999C-26B1-3A9A0A3029A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0C185-ED88-499F-95E9-1587C49479A4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99D3659-84A1-0D25-4606-DA836D914B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8F828D-8C1A-4FDB-BA53-CA61B2BE9A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08131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00837C8-1CDB-72EC-23FA-33019501E4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0768CE8-547B-BFCE-7635-8561A70BC8D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441602-69D4-435F-81B6-AF4C07EE69CD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DDF5CED-115A-F65B-C7E3-73CAFF1CD4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33F81F-B6C5-48E7-B3A2-DEDC4A5B10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4535816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158362-DA54-4E58-4A2C-0B7D207253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89D932-3497-48DD-BDDA-33AE985B7C28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E7CAA22-40FF-0B8F-7C4B-2E9B929B85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B563374-7400-F6E7-69E6-0A0CF2EDC30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CCE5C3-DB77-4A63-A2EC-20B06C49019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1536257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0" indent="0">
              <a:buNone/>
              <a:defRPr sz="1800"/>
            </a:lvl2pPr>
            <a:lvl3pPr marL="913436" indent="0">
              <a:buNone/>
              <a:defRPr sz="1600"/>
            </a:lvl3pPr>
            <a:lvl4pPr marL="1370157" indent="0">
              <a:buNone/>
              <a:defRPr sz="1400"/>
            </a:lvl4pPr>
            <a:lvl5pPr marL="1826876" indent="0">
              <a:buNone/>
              <a:defRPr sz="1400"/>
            </a:lvl5pPr>
            <a:lvl6pPr marL="2283594" indent="0">
              <a:buNone/>
              <a:defRPr sz="1400"/>
            </a:lvl6pPr>
            <a:lvl7pPr marL="2740314" indent="0">
              <a:buNone/>
              <a:defRPr sz="1400"/>
            </a:lvl7pPr>
            <a:lvl8pPr marL="3197037" indent="0">
              <a:buNone/>
              <a:defRPr sz="1400"/>
            </a:lvl8pPr>
            <a:lvl9pPr marL="36537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CF9E222-4CC0-34FF-B4D9-15D0DECB49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081A3E-76BE-4186-89CF-35AE02CE3930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359E08D-157A-C448-041D-C0E5C31F4E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F12FC6-6A2C-D3BC-A287-6E4441AC77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9EE69-2CCE-457C-902B-7A98C150BC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120379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16"/>
            <a:ext cx="355758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54" y="1841516"/>
            <a:ext cx="3559175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746C51-C8D2-4808-28A8-0CACCEAC998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A988B-790E-4D23-8C5E-58E362EC5D71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BB9766-C126-685A-8955-6942B3F961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B089B6-0532-B6E8-AED8-4F5325AE02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B8314-AB68-4D1F-9123-C1FBCCB0DF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273665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6" indent="0">
              <a:buNone/>
              <a:defRPr sz="1800" b="1"/>
            </a:lvl3pPr>
            <a:lvl4pPr marL="1370157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4" indent="0">
              <a:buNone/>
              <a:defRPr sz="1600" b="1"/>
            </a:lvl6pPr>
            <a:lvl7pPr marL="2740314" indent="0">
              <a:buNone/>
              <a:defRPr sz="1600" b="1"/>
            </a:lvl7pPr>
            <a:lvl8pPr marL="3197037" indent="0">
              <a:buNone/>
              <a:defRPr sz="1600" b="1"/>
            </a:lvl8pPr>
            <a:lvl9pPr marL="36537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6" indent="0">
              <a:buNone/>
              <a:defRPr sz="1800" b="1"/>
            </a:lvl3pPr>
            <a:lvl4pPr marL="1370157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4" indent="0">
              <a:buNone/>
              <a:defRPr sz="1600" b="1"/>
            </a:lvl6pPr>
            <a:lvl7pPr marL="2740314" indent="0">
              <a:buNone/>
              <a:defRPr sz="1600" b="1"/>
            </a:lvl7pPr>
            <a:lvl8pPr marL="3197037" indent="0">
              <a:buNone/>
              <a:defRPr sz="1600" b="1"/>
            </a:lvl8pPr>
            <a:lvl9pPr marL="36537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1046607-4CE2-2939-37B4-DCF0BBACBA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6BB7A-76CE-485D-A836-A25AB87278DD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A51255A-2A2E-BEA8-58B3-66006C1038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A3DC832-FA4E-D27F-F606-EF67C55058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8E380-F151-4E5E-89EC-3073B45D424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7269978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349EC79-2F9E-9D0A-9D0A-E16FEA8F07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4D6C4-9484-46D9-90F1-E31D6D10449D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3016D7-AF8E-1536-B997-2DBF49E049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3651300-6F03-C8AB-40D4-7781CA3034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4283E1-3940-4FF1-B511-3AEB455B66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52465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0829FD8-2865-668B-0F94-FB674FBD44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20CAA-5C8A-4D91-94C8-0156528C1023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F5FBA4-AE4B-436E-6814-DCAAFFF020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0D919A2-F843-A37D-3F6E-0D53C4FE46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BA9FAF-DC45-4C62-A7FF-9B33E735F2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0201758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1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6" indent="0">
              <a:buNone/>
              <a:defRPr sz="1000"/>
            </a:lvl3pPr>
            <a:lvl4pPr marL="1370157" indent="0">
              <a:buNone/>
              <a:defRPr sz="900"/>
            </a:lvl4pPr>
            <a:lvl5pPr marL="1826876" indent="0">
              <a:buNone/>
              <a:defRPr sz="900"/>
            </a:lvl5pPr>
            <a:lvl6pPr marL="2283594" indent="0">
              <a:buNone/>
              <a:defRPr sz="900"/>
            </a:lvl6pPr>
            <a:lvl7pPr marL="2740314" indent="0">
              <a:buNone/>
              <a:defRPr sz="900"/>
            </a:lvl7pPr>
            <a:lvl8pPr marL="3197037" indent="0">
              <a:buNone/>
              <a:defRPr sz="900"/>
            </a:lvl8pPr>
            <a:lvl9pPr marL="36537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CED179-0685-6137-1B68-BDF1B3D242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49244-F0C3-4D3B-BE3D-FFE2138B4ED1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755CB2-C878-8096-3A9F-C56BD9AEB22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364DA8-73C5-4A1A-69EC-FDCF0BCD81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5D9CFB-7CF4-4617-8E66-3C37F7DDBC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15688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9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0" indent="0">
              <a:buNone/>
              <a:defRPr sz="2800"/>
            </a:lvl2pPr>
            <a:lvl3pPr marL="913436" indent="0">
              <a:buNone/>
              <a:defRPr sz="2400"/>
            </a:lvl3pPr>
            <a:lvl4pPr marL="1370157" indent="0">
              <a:buNone/>
              <a:defRPr sz="2000"/>
            </a:lvl4pPr>
            <a:lvl5pPr marL="1826876" indent="0">
              <a:buNone/>
              <a:defRPr sz="2000"/>
            </a:lvl5pPr>
            <a:lvl6pPr marL="2283594" indent="0">
              <a:buNone/>
              <a:defRPr sz="2000"/>
            </a:lvl6pPr>
            <a:lvl7pPr marL="2740314" indent="0">
              <a:buNone/>
              <a:defRPr sz="2000"/>
            </a:lvl7pPr>
            <a:lvl8pPr marL="3197037" indent="0">
              <a:buNone/>
              <a:defRPr sz="2000"/>
            </a:lvl8pPr>
            <a:lvl9pPr marL="365375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6" indent="0">
              <a:buNone/>
              <a:defRPr sz="1000"/>
            </a:lvl3pPr>
            <a:lvl4pPr marL="1370157" indent="0">
              <a:buNone/>
              <a:defRPr sz="900"/>
            </a:lvl4pPr>
            <a:lvl5pPr marL="1826876" indent="0">
              <a:buNone/>
              <a:defRPr sz="900"/>
            </a:lvl5pPr>
            <a:lvl6pPr marL="2283594" indent="0">
              <a:buNone/>
              <a:defRPr sz="900"/>
            </a:lvl6pPr>
            <a:lvl7pPr marL="2740314" indent="0">
              <a:buNone/>
              <a:defRPr sz="900"/>
            </a:lvl7pPr>
            <a:lvl8pPr marL="3197037" indent="0">
              <a:buNone/>
              <a:defRPr sz="900"/>
            </a:lvl8pPr>
            <a:lvl9pPr marL="36537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31677D-1186-BF4B-8854-45D40BA817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EAAD2-13E5-4D8D-8C75-626DC0F72FFE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E33ECA-5690-B138-A9CD-E4FDB38CEA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E3742B2-AB6F-9DC3-10F5-C0A1FB2407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498520-B509-465B-BA15-444F0EC2DDC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328886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B249E2-FFB4-E377-FFE0-96B0617B23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52E24-6CB3-45A4-848F-8389E46AFDFC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4BA8F78-D9A4-A32B-292C-76F65B1220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CA484D-AAA2-1815-8554-906FDF655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9D6F95-F1CE-4E16-A262-D80AEBB574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66822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104"/>
            <a:ext cx="1816100" cy="5405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66" y="827104"/>
            <a:ext cx="5300663" cy="5405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2E45B5-C289-E5A3-7300-BE32BDAF3B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05B8AD-FD95-4D48-89CF-9262C7694F11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171AD7-021C-FA6B-2C7A-F16EA4412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4A510AB-4383-AEB6-49F1-BE8946D0955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1F239-72E9-4FCB-AF91-017D2EB524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085035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0" indent="0">
              <a:buNone/>
              <a:defRPr sz="1800"/>
            </a:lvl2pPr>
            <a:lvl3pPr marL="913436" indent="0">
              <a:buNone/>
              <a:defRPr sz="1600"/>
            </a:lvl3pPr>
            <a:lvl4pPr marL="1370157" indent="0">
              <a:buNone/>
              <a:defRPr sz="1400"/>
            </a:lvl4pPr>
            <a:lvl5pPr marL="1826876" indent="0">
              <a:buNone/>
              <a:defRPr sz="1400"/>
            </a:lvl5pPr>
            <a:lvl6pPr marL="2283594" indent="0">
              <a:buNone/>
              <a:defRPr sz="1400"/>
            </a:lvl6pPr>
            <a:lvl7pPr marL="2740314" indent="0">
              <a:buNone/>
              <a:defRPr sz="1400"/>
            </a:lvl7pPr>
            <a:lvl8pPr marL="3197037" indent="0">
              <a:buNone/>
              <a:defRPr sz="1400"/>
            </a:lvl8pPr>
            <a:lvl9pPr marL="36537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477D9A-59CF-D087-84BC-2E5C7096DE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9821606-54D4-0AF3-2773-DDDEF74BD31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70BA3-11D6-49F2-BA73-8F748E58BC37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1CEE8B0-CCCC-5063-D73E-010BF1561A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F7D5E4D-D702-423B-A99A-977B8D5BF1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2410132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>
            <a:extLst>
              <a:ext uri="{FF2B5EF4-FFF2-40B4-BE49-F238E27FC236}">
                <a16:creationId xmlns:a16="http://schemas.microsoft.com/office/drawing/2014/main" id="{4302B825-226E-D7C4-E55F-5EB232273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>
                <a:solidFill>
                  <a:srgbClr val="054B6B"/>
                </a:solidFill>
              </a:rPr>
              <a:t>/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766" y="2565400"/>
            <a:ext cx="7269163" cy="1042988"/>
          </a:xfrm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GB" altLang="en-US" noProof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766" y="3644916"/>
            <a:ext cx="7269163" cy="719138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en-GB" altLang="en-US" noProof="0"/>
              <a:t>Click to edit Master subtitle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7D8A20E-DA52-8F68-C024-4769EB76E50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265B2A5A-81A1-68BF-9567-D551B26BEE1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98A2D8-A6EE-408E-A749-F05814AEBFF9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3B35C71-6342-DE88-7B8D-9CB0D4C7C8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901E2-A2A2-4C63-BF98-36B50D844F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3042193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50FA86-F31E-80F5-A846-129C50F699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EA7734-FA96-4658-9F78-D5C694920F93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50DE74C-7B27-40F0-53A8-F3198D36CE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C274ABB-BC77-32A7-4CFE-625AA827A3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B57C80-3328-4438-9DC9-CD57F88904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5260519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0" indent="0">
              <a:buNone/>
              <a:defRPr sz="1800"/>
            </a:lvl2pPr>
            <a:lvl3pPr marL="913436" indent="0">
              <a:buNone/>
              <a:defRPr sz="1600"/>
            </a:lvl3pPr>
            <a:lvl4pPr marL="1370157" indent="0">
              <a:buNone/>
              <a:defRPr sz="1400"/>
            </a:lvl4pPr>
            <a:lvl5pPr marL="1826876" indent="0">
              <a:buNone/>
              <a:defRPr sz="1400"/>
            </a:lvl5pPr>
            <a:lvl6pPr marL="2283594" indent="0">
              <a:buNone/>
              <a:defRPr sz="1400"/>
            </a:lvl6pPr>
            <a:lvl7pPr marL="2740314" indent="0">
              <a:buNone/>
              <a:defRPr sz="1400"/>
            </a:lvl7pPr>
            <a:lvl8pPr marL="3197037" indent="0">
              <a:buNone/>
              <a:defRPr sz="1400"/>
            </a:lvl8pPr>
            <a:lvl9pPr marL="36537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C2DE04-4D59-5101-0428-07E4EE7FFE4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B0007C-E38C-4416-8E7E-082711B1E876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CDD03C4-DA93-5B44-B45E-38D6B7B4C4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8F3186-86F8-BCA3-6046-8707E61250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E31B4-1A84-419A-8FA2-C489A72B12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496138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16"/>
            <a:ext cx="355758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54" y="1841516"/>
            <a:ext cx="3559175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5FE4A9-38ED-CF98-F464-4549CCCEFF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9BE1A-8616-476E-9DF4-0AC173AB532A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C7533AB-80F0-C370-FA77-59C746C93D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7B244F-442A-2048-24CC-A0F1E11858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C34990-5E97-4B51-AF3C-DEEC9BFD693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801914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6" indent="0">
              <a:buNone/>
              <a:defRPr sz="1800" b="1"/>
            </a:lvl3pPr>
            <a:lvl4pPr marL="1370157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4" indent="0">
              <a:buNone/>
              <a:defRPr sz="1600" b="1"/>
            </a:lvl6pPr>
            <a:lvl7pPr marL="2740314" indent="0">
              <a:buNone/>
              <a:defRPr sz="1600" b="1"/>
            </a:lvl7pPr>
            <a:lvl8pPr marL="3197037" indent="0">
              <a:buNone/>
              <a:defRPr sz="1600" b="1"/>
            </a:lvl8pPr>
            <a:lvl9pPr marL="36537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6" indent="0">
              <a:buNone/>
              <a:defRPr sz="1800" b="1"/>
            </a:lvl3pPr>
            <a:lvl4pPr marL="1370157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4" indent="0">
              <a:buNone/>
              <a:defRPr sz="1600" b="1"/>
            </a:lvl6pPr>
            <a:lvl7pPr marL="2740314" indent="0">
              <a:buNone/>
              <a:defRPr sz="1600" b="1"/>
            </a:lvl7pPr>
            <a:lvl8pPr marL="3197037" indent="0">
              <a:buNone/>
              <a:defRPr sz="1600" b="1"/>
            </a:lvl8pPr>
            <a:lvl9pPr marL="36537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D3DFEEC-B29D-A51F-C461-4B2A686539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3D13F-66B1-4205-95C1-8EF6C9365F5C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F3EC66A-5DFD-253A-179E-AD6437EB6F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4F704A5-68DE-14EE-D279-237610C3DC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333C03-6051-41E0-AF8A-06A8E1B3F67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176822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546FFF3-201C-617D-D080-3A3D88B8754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E2F3C-021B-4848-B7C3-868C49091C11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248AAED-E8C1-E4C5-A06A-B70B8DA5D6C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010854F-5532-BDD3-4C71-0831C2464C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D96D55-AE9F-45B0-97F9-8F67F048E8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5439063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D7077B4-855F-49CC-7400-56131B23956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C0D328-9F10-410E-B818-78FD553ED9BA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CA28749-05B1-02C9-66F0-D17F56B63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07BDF7C-D8D1-AFF5-3A57-99B9C555FD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F33E85-2D23-499B-8267-84EF1C9FE9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548383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1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6" indent="0">
              <a:buNone/>
              <a:defRPr sz="1000"/>
            </a:lvl3pPr>
            <a:lvl4pPr marL="1370157" indent="0">
              <a:buNone/>
              <a:defRPr sz="900"/>
            </a:lvl4pPr>
            <a:lvl5pPr marL="1826876" indent="0">
              <a:buNone/>
              <a:defRPr sz="900"/>
            </a:lvl5pPr>
            <a:lvl6pPr marL="2283594" indent="0">
              <a:buNone/>
              <a:defRPr sz="900"/>
            </a:lvl6pPr>
            <a:lvl7pPr marL="2740314" indent="0">
              <a:buNone/>
              <a:defRPr sz="900"/>
            </a:lvl7pPr>
            <a:lvl8pPr marL="3197037" indent="0">
              <a:buNone/>
              <a:defRPr sz="900"/>
            </a:lvl8pPr>
            <a:lvl9pPr marL="36537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757656-A474-F259-026B-1E09E45DB08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4F7C1-D377-4126-9AD2-A30D30D53A7E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3C522D-B171-D108-0870-5C29026690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B9716B-D2A9-E434-7F60-AA193DC3D0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5F75CF-BA1E-406C-9E77-C605540FC3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9735017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9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0" indent="0">
              <a:buNone/>
              <a:defRPr sz="2800"/>
            </a:lvl2pPr>
            <a:lvl3pPr marL="913436" indent="0">
              <a:buNone/>
              <a:defRPr sz="2400"/>
            </a:lvl3pPr>
            <a:lvl4pPr marL="1370157" indent="0">
              <a:buNone/>
              <a:defRPr sz="2000"/>
            </a:lvl4pPr>
            <a:lvl5pPr marL="1826876" indent="0">
              <a:buNone/>
              <a:defRPr sz="2000"/>
            </a:lvl5pPr>
            <a:lvl6pPr marL="2283594" indent="0">
              <a:buNone/>
              <a:defRPr sz="2000"/>
            </a:lvl6pPr>
            <a:lvl7pPr marL="2740314" indent="0">
              <a:buNone/>
              <a:defRPr sz="2000"/>
            </a:lvl7pPr>
            <a:lvl8pPr marL="3197037" indent="0">
              <a:buNone/>
              <a:defRPr sz="2000"/>
            </a:lvl8pPr>
            <a:lvl9pPr marL="365375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6" indent="0">
              <a:buNone/>
              <a:defRPr sz="1000"/>
            </a:lvl3pPr>
            <a:lvl4pPr marL="1370157" indent="0">
              <a:buNone/>
              <a:defRPr sz="900"/>
            </a:lvl4pPr>
            <a:lvl5pPr marL="1826876" indent="0">
              <a:buNone/>
              <a:defRPr sz="900"/>
            </a:lvl5pPr>
            <a:lvl6pPr marL="2283594" indent="0">
              <a:buNone/>
              <a:defRPr sz="900"/>
            </a:lvl6pPr>
            <a:lvl7pPr marL="2740314" indent="0">
              <a:buNone/>
              <a:defRPr sz="900"/>
            </a:lvl7pPr>
            <a:lvl8pPr marL="3197037" indent="0">
              <a:buNone/>
              <a:defRPr sz="900"/>
            </a:lvl8pPr>
            <a:lvl9pPr marL="36537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F62553-287F-D0A3-2888-3639C92FA30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8B97C-1C1B-4A63-ADFC-955ED62CC6A9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B286FA-D457-E195-FC5C-ADF14822C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7D82F8-5514-6D44-237A-6CE2653C1D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D1FC0A-A3D5-4AA2-A35C-75BB1075D5D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6446376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AB63755-17A8-5FBC-BF52-42797D34E09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D1F6A-7C0A-4866-8301-9F2A718B0BB5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0B1787-6AA1-F50A-62B3-72C496B7BB9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6C1530-9B63-03E2-8658-65A2C181F8B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88817-2DA4-4744-A0D0-B0947BE4B58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5352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16"/>
            <a:ext cx="355758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54" y="1841516"/>
            <a:ext cx="3559175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120571-D1CD-5D51-C9B4-41D58B6F522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D615D95-7858-C6E8-96D0-268B515CC9D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47721-2A3F-4332-884E-DCF4D8628E7F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29F23C2-B51D-8F3B-40D8-409E11B0C5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94C1D-4710-45BD-A7A6-3816E51F23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9312033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104"/>
            <a:ext cx="1816100" cy="5405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66" y="827104"/>
            <a:ext cx="5300663" cy="5405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3DAC8F3-CC3E-8914-21FF-91133DE2A6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2CAC3-3E07-4029-99FE-56095B74A1A4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4ED017A-6999-C6C6-4950-DB8CDB0DB1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D2471C5-A04C-A664-8BAC-D5090108948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7731C7-8CBF-4B25-A4C9-2CBEE46705B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82088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6" indent="0">
              <a:buNone/>
              <a:defRPr sz="1800" b="1"/>
            </a:lvl3pPr>
            <a:lvl4pPr marL="1370157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4" indent="0">
              <a:buNone/>
              <a:defRPr sz="1600" b="1"/>
            </a:lvl6pPr>
            <a:lvl7pPr marL="2740314" indent="0">
              <a:buNone/>
              <a:defRPr sz="1600" b="1"/>
            </a:lvl7pPr>
            <a:lvl8pPr marL="3197037" indent="0">
              <a:buNone/>
              <a:defRPr sz="1600" b="1"/>
            </a:lvl8pPr>
            <a:lvl9pPr marL="36537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6" indent="0">
              <a:buNone/>
              <a:defRPr sz="1800" b="1"/>
            </a:lvl3pPr>
            <a:lvl4pPr marL="1370157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4" indent="0">
              <a:buNone/>
              <a:defRPr sz="1600" b="1"/>
            </a:lvl6pPr>
            <a:lvl7pPr marL="2740314" indent="0">
              <a:buNone/>
              <a:defRPr sz="1600" b="1"/>
            </a:lvl7pPr>
            <a:lvl8pPr marL="3197037" indent="0">
              <a:buNone/>
              <a:defRPr sz="1600" b="1"/>
            </a:lvl8pPr>
            <a:lvl9pPr marL="36537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C58E44FD-A5BF-8C05-A50D-867D566172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18D8896-0F15-EF3B-7ACA-6762CF2BF28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74251-4E17-4C1D-83F3-C0C3E5D5E866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54E764C-8738-425B-4EE5-33E4154905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9D45B4-9189-4439-AEB4-CE7C12E2BAB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4583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2CE9C41-8FB8-5B61-129C-00796FFF4F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16E98A4-FB4B-FD8F-5378-0D540517FCF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9844E-4570-4D53-897D-448A16EBE97D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21DB1EBF-0592-6B85-B512-0FAD6C11A5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9CDBA-13E5-48E7-92A9-A36E4A29C53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557844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66F1BE9-D715-A2BE-640E-9AF6C8DB91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66C52A67-4E9D-F64E-736A-9B986114381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FD9A5-037D-4476-9573-DD77733D7AF0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0255FCA1-DB41-EB47-A021-217A2DDE83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72DBAC-CCC1-4033-B0DF-587BA9A7447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8132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1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6" indent="0">
              <a:buNone/>
              <a:defRPr sz="1000"/>
            </a:lvl3pPr>
            <a:lvl4pPr marL="1370157" indent="0">
              <a:buNone/>
              <a:defRPr sz="900"/>
            </a:lvl4pPr>
            <a:lvl5pPr marL="1826876" indent="0">
              <a:buNone/>
              <a:defRPr sz="900"/>
            </a:lvl5pPr>
            <a:lvl6pPr marL="2283594" indent="0">
              <a:buNone/>
              <a:defRPr sz="900"/>
            </a:lvl6pPr>
            <a:lvl7pPr marL="2740314" indent="0">
              <a:buNone/>
              <a:defRPr sz="900"/>
            </a:lvl7pPr>
            <a:lvl8pPr marL="3197037" indent="0">
              <a:buNone/>
              <a:defRPr sz="900"/>
            </a:lvl8pPr>
            <a:lvl9pPr marL="36537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35AF411-18F2-F68F-C204-A0D478D7DBE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8998D0AB-8624-16D4-47CD-8ECDDAA9B0D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33C643-F6BE-4158-B308-2FC38B5CE97C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D6ACB39-D776-DFC8-A68D-DF690F9B86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AB8164-094E-45EB-9E94-C1D4411D20E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020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4A26ED-4B48-2A68-81AB-4FD55440323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F322F-0B4F-4702-9F2B-D5C6800280D7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A940EF-0C2C-1015-BA21-A961B30262D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B5F41B9-2BAD-E613-E944-9C7807170B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24E4D2-6B01-46AC-8A1F-B94519B6967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87798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9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0" indent="0">
              <a:buNone/>
              <a:defRPr sz="2800"/>
            </a:lvl2pPr>
            <a:lvl3pPr marL="913436" indent="0">
              <a:buNone/>
              <a:defRPr sz="2400"/>
            </a:lvl3pPr>
            <a:lvl4pPr marL="1370157" indent="0">
              <a:buNone/>
              <a:defRPr sz="2000"/>
            </a:lvl4pPr>
            <a:lvl5pPr marL="1826876" indent="0">
              <a:buNone/>
              <a:defRPr sz="2000"/>
            </a:lvl5pPr>
            <a:lvl6pPr marL="2283594" indent="0">
              <a:buNone/>
              <a:defRPr sz="2000"/>
            </a:lvl6pPr>
            <a:lvl7pPr marL="2740314" indent="0">
              <a:buNone/>
              <a:defRPr sz="2000"/>
            </a:lvl7pPr>
            <a:lvl8pPr marL="3197037" indent="0">
              <a:buNone/>
              <a:defRPr sz="2000"/>
            </a:lvl8pPr>
            <a:lvl9pPr marL="365375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6" indent="0">
              <a:buNone/>
              <a:defRPr sz="1000"/>
            </a:lvl3pPr>
            <a:lvl4pPr marL="1370157" indent="0">
              <a:buNone/>
              <a:defRPr sz="900"/>
            </a:lvl4pPr>
            <a:lvl5pPr marL="1826876" indent="0">
              <a:buNone/>
              <a:defRPr sz="900"/>
            </a:lvl5pPr>
            <a:lvl6pPr marL="2283594" indent="0">
              <a:buNone/>
              <a:defRPr sz="900"/>
            </a:lvl6pPr>
            <a:lvl7pPr marL="2740314" indent="0">
              <a:buNone/>
              <a:defRPr sz="900"/>
            </a:lvl7pPr>
            <a:lvl8pPr marL="3197037" indent="0">
              <a:buNone/>
              <a:defRPr sz="900"/>
            </a:lvl8pPr>
            <a:lvl9pPr marL="36537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3E042A-CCEA-E3DB-F9C4-5043899E54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7C6BAC5-CB77-DBD3-D65B-C10D843FF5F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0C8DB-FAC5-4ABC-B63A-1687B7861E87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03C9605-D128-0201-6548-7CD6AC62B3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995A805-8423-4110-9F14-94A5738DCA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794429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B4BBF9-56FA-D57A-3539-92F318393B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B03E209-5F5F-FE7F-36CF-A6BB8EAAC94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F7B8CC-702A-4F67-A104-D63B3A78AAF6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87D5F1C-F758-C5F1-AABA-BCAEA2779B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7C4BA0-DBF7-478B-AB54-5D1F75167DD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98221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104"/>
            <a:ext cx="1816100" cy="5405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66" y="827104"/>
            <a:ext cx="5300663" cy="5405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87E0EB-D5F9-7AFD-AEFA-F8C0643A870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D7FEEDB-41CF-122D-F5F5-7F60CAD96C4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42E6E-07F8-46ED-8997-E326601D0245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06A4294F-62A4-524F-6C54-9FBD6E4EC1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C42D4E-DC75-491A-94C2-F4C456BD025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175919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20" indent="0" algn="ctr">
              <a:buNone/>
              <a:defRPr/>
            </a:lvl2pPr>
            <a:lvl3pPr marL="913436" indent="0" algn="ctr">
              <a:buNone/>
              <a:defRPr/>
            </a:lvl3pPr>
            <a:lvl4pPr marL="1370157" indent="0" algn="ctr">
              <a:buNone/>
              <a:defRPr/>
            </a:lvl4pPr>
            <a:lvl5pPr marL="1826876" indent="0" algn="ctr">
              <a:buNone/>
              <a:defRPr/>
            </a:lvl5pPr>
            <a:lvl6pPr marL="2283594" indent="0" algn="ctr">
              <a:buNone/>
              <a:defRPr/>
            </a:lvl6pPr>
            <a:lvl7pPr marL="2740314" indent="0" algn="ctr">
              <a:buNone/>
              <a:defRPr/>
            </a:lvl7pPr>
            <a:lvl8pPr marL="3197037" indent="0" algn="ctr">
              <a:buNone/>
              <a:defRPr/>
            </a:lvl8pPr>
            <a:lvl9pPr marL="365375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D376949-3DA9-396E-B54F-C11EE8DC5D2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454DDD30-6A00-ADC9-5614-3A6189E959C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3FE13-18FE-4197-9A51-6D11A9339E5D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B6DD5490-F4F5-7943-945B-2138E35763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6C0A6-71CA-435B-A405-F7A8F95EA9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75923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9E3C9D2-3B15-125D-329E-2679EFF321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1C1645A2-0D5C-04DE-86E9-254EDB92EF5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EF4AD-6142-41A8-945C-12E8E6D17D6A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E06B7151-0985-E143-7FEB-59989ADC4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8AB6A6-E26A-4CA4-8BA8-EE002F943DE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6971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0" indent="0">
              <a:buNone/>
              <a:defRPr sz="1800"/>
            </a:lvl2pPr>
            <a:lvl3pPr marL="913436" indent="0">
              <a:buNone/>
              <a:defRPr sz="1600"/>
            </a:lvl3pPr>
            <a:lvl4pPr marL="1370157" indent="0">
              <a:buNone/>
              <a:defRPr sz="1400"/>
            </a:lvl4pPr>
            <a:lvl5pPr marL="1826876" indent="0">
              <a:buNone/>
              <a:defRPr sz="1400"/>
            </a:lvl5pPr>
            <a:lvl6pPr marL="2283594" indent="0">
              <a:buNone/>
              <a:defRPr sz="1400"/>
            </a:lvl6pPr>
            <a:lvl7pPr marL="2740314" indent="0">
              <a:buNone/>
              <a:defRPr sz="1400"/>
            </a:lvl7pPr>
            <a:lvl8pPr marL="3197037" indent="0">
              <a:buNone/>
              <a:defRPr sz="1400"/>
            </a:lvl8pPr>
            <a:lvl9pPr marL="36537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0BCBBE-B149-304E-5CED-A8FCF3A230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A33F9739-D5C4-9682-9F99-B5787FFD007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31B44-2E04-475E-987E-BDC10F7EBB95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1E7C066E-B88A-769D-3F1F-B2B0F3C68D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B2950D-B9CC-43BA-BEE8-FE76495C3E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0850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66" y="1841516"/>
            <a:ext cx="3127375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9541" y="1841516"/>
            <a:ext cx="312896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56D3EA-6D27-E368-F465-4B1ABE461BA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16B71185-6604-CF60-CE4A-A2887E41403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4DDB6-3057-4FD1-9729-5B885A55EC78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D03EC4C0-6396-4AED-B989-A7D10844C5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4B1D27-778E-4DF3-87AB-F790CDA7DF5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1578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6" indent="0">
              <a:buNone/>
              <a:defRPr sz="1800" b="1"/>
            </a:lvl3pPr>
            <a:lvl4pPr marL="1370157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4" indent="0">
              <a:buNone/>
              <a:defRPr sz="1600" b="1"/>
            </a:lvl6pPr>
            <a:lvl7pPr marL="2740314" indent="0">
              <a:buNone/>
              <a:defRPr sz="1600" b="1"/>
            </a:lvl7pPr>
            <a:lvl8pPr marL="3197037" indent="0">
              <a:buNone/>
              <a:defRPr sz="1600" b="1"/>
            </a:lvl8pPr>
            <a:lvl9pPr marL="36537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6" indent="0">
              <a:buNone/>
              <a:defRPr sz="1800" b="1"/>
            </a:lvl3pPr>
            <a:lvl4pPr marL="1370157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4" indent="0">
              <a:buNone/>
              <a:defRPr sz="1600" b="1"/>
            </a:lvl6pPr>
            <a:lvl7pPr marL="2740314" indent="0">
              <a:buNone/>
              <a:defRPr sz="1600" b="1"/>
            </a:lvl7pPr>
            <a:lvl8pPr marL="3197037" indent="0">
              <a:buNone/>
              <a:defRPr sz="1600" b="1"/>
            </a:lvl8pPr>
            <a:lvl9pPr marL="36537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C29756E-62BC-0978-3172-2180549E5DF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6D6DF86-9BC9-F768-90C9-6D6C0A5FBF4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44CE-8FA3-4105-9137-1673F91A13F5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9" name="Rectangle 11">
            <a:extLst>
              <a:ext uri="{FF2B5EF4-FFF2-40B4-BE49-F238E27FC236}">
                <a16:creationId xmlns:a16="http://schemas.microsoft.com/office/drawing/2014/main" id="{1DE8605E-D766-5912-EA9F-F211F29194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B79EE-BEA1-4FF5-8890-779AC041AD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1634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7054A1A-E9FF-5B71-D1F6-82F7020C62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8CC68A74-97E5-92B9-C4FA-49CA8668345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E8CE5-AF98-4E9E-90EF-B1223D952B11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11">
            <a:extLst>
              <a:ext uri="{FF2B5EF4-FFF2-40B4-BE49-F238E27FC236}">
                <a16:creationId xmlns:a16="http://schemas.microsoft.com/office/drawing/2014/main" id="{49E7B958-9F20-D340-7355-50FB5D6D7E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6FA5DB-8DF8-43E1-85CE-3F2FC0086E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173353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1F8790B0-D5F9-B1D5-E131-49B1C7CCE3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F8D8131D-8E11-0BA0-563B-B8B2A81EC39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380D-A40D-4068-90E4-DDD2E6B7A5E1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4" name="Rectangle 11">
            <a:extLst>
              <a:ext uri="{FF2B5EF4-FFF2-40B4-BE49-F238E27FC236}">
                <a16:creationId xmlns:a16="http://schemas.microsoft.com/office/drawing/2014/main" id="{CA419C90-677B-442A-4651-4C3FACF0033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AE96E6-BE72-4F62-AD80-A8F2CCB8946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3521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0" indent="0">
              <a:buNone/>
              <a:defRPr sz="1800"/>
            </a:lvl2pPr>
            <a:lvl3pPr marL="913436" indent="0">
              <a:buNone/>
              <a:defRPr sz="1600"/>
            </a:lvl3pPr>
            <a:lvl4pPr marL="1370157" indent="0">
              <a:buNone/>
              <a:defRPr sz="1400"/>
            </a:lvl4pPr>
            <a:lvl5pPr marL="1826876" indent="0">
              <a:buNone/>
              <a:defRPr sz="1400"/>
            </a:lvl5pPr>
            <a:lvl6pPr marL="2283594" indent="0">
              <a:buNone/>
              <a:defRPr sz="1400"/>
            </a:lvl6pPr>
            <a:lvl7pPr marL="2740314" indent="0">
              <a:buNone/>
              <a:defRPr sz="1400"/>
            </a:lvl7pPr>
            <a:lvl8pPr marL="3197037" indent="0">
              <a:buNone/>
              <a:defRPr sz="1400"/>
            </a:lvl8pPr>
            <a:lvl9pPr marL="36537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9819D7-6FA2-C5F5-2374-05E5EFDAE39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6332F-2A28-4D8D-9449-922A0A6A73A0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D3FA02-F6DE-2192-2471-AED96F1691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D49B12-E964-1A42-601C-4A3ED4A465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CB4895-1E3B-4C93-8E40-AC0C90FA7A5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10300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1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6" indent="0">
              <a:buNone/>
              <a:defRPr sz="1000"/>
            </a:lvl3pPr>
            <a:lvl4pPr marL="1370157" indent="0">
              <a:buNone/>
              <a:defRPr sz="900"/>
            </a:lvl4pPr>
            <a:lvl5pPr marL="1826876" indent="0">
              <a:buNone/>
              <a:defRPr sz="900"/>
            </a:lvl5pPr>
            <a:lvl6pPr marL="2283594" indent="0">
              <a:buNone/>
              <a:defRPr sz="900"/>
            </a:lvl6pPr>
            <a:lvl7pPr marL="2740314" indent="0">
              <a:buNone/>
              <a:defRPr sz="900"/>
            </a:lvl7pPr>
            <a:lvl8pPr marL="3197037" indent="0">
              <a:buNone/>
              <a:defRPr sz="900"/>
            </a:lvl8pPr>
            <a:lvl9pPr marL="36537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EE42EA-07DC-B0AD-5831-57B2D5F2718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BF8A86DF-6BB1-42BC-1FAA-FD7DB1E854C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C45BC-DB70-4A67-B877-671126057410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4A7505DB-5188-4141-AA3C-2C2A65CB13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021FD0-7152-4645-8C4E-73CA9D7A36D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76041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9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0" indent="0">
              <a:buNone/>
              <a:defRPr sz="2800"/>
            </a:lvl2pPr>
            <a:lvl3pPr marL="913436" indent="0">
              <a:buNone/>
              <a:defRPr sz="2400"/>
            </a:lvl3pPr>
            <a:lvl4pPr marL="1370157" indent="0">
              <a:buNone/>
              <a:defRPr sz="2000"/>
            </a:lvl4pPr>
            <a:lvl5pPr marL="1826876" indent="0">
              <a:buNone/>
              <a:defRPr sz="2000"/>
            </a:lvl5pPr>
            <a:lvl6pPr marL="2283594" indent="0">
              <a:buNone/>
              <a:defRPr sz="2000"/>
            </a:lvl6pPr>
            <a:lvl7pPr marL="2740314" indent="0">
              <a:buNone/>
              <a:defRPr sz="2000"/>
            </a:lvl7pPr>
            <a:lvl8pPr marL="3197037" indent="0">
              <a:buNone/>
              <a:defRPr sz="2000"/>
            </a:lvl8pPr>
            <a:lvl9pPr marL="365375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6" indent="0">
              <a:buNone/>
              <a:defRPr sz="1000"/>
            </a:lvl3pPr>
            <a:lvl4pPr marL="1370157" indent="0">
              <a:buNone/>
              <a:defRPr sz="900"/>
            </a:lvl4pPr>
            <a:lvl5pPr marL="1826876" indent="0">
              <a:buNone/>
              <a:defRPr sz="900"/>
            </a:lvl5pPr>
            <a:lvl6pPr marL="2283594" indent="0">
              <a:buNone/>
              <a:defRPr sz="900"/>
            </a:lvl6pPr>
            <a:lvl7pPr marL="2740314" indent="0">
              <a:buNone/>
              <a:defRPr sz="900"/>
            </a:lvl7pPr>
            <a:lvl8pPr marL="3197037" indent="0">
              <a:buNone/>
              <a:defRPr sz="900"/>
            </a:lvl8pPr>
            <a:lvl9pPr marL="36537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8865925-B1A8-4E4C-4E1A-C0CB516D90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4725BE4-A93D-D9F4-1DEF-0B7E3D6376B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608EC-3842-48BA-A207-174B93FCD440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9D8D17DA-2BF6-620E-1848-1F5CDDAD1A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FC4D47-97D4-4A09-849E-15369FD23AF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63219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25DE9E-ED65-17C7-F13D-C8CF16F11A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97B87205-FD8F-01B9-2BD3-2B718B7C1C8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0F195-5F36-436D-A408-4C24975C6628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AE57CD1-CD52-45FF-A16F-0E2ECB7F0D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7602EA-E528-49A7-8C54-EC4EC1D3D02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704312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104"/>
            <a:ext cx="1816100" cy="5405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66" y="827104"/>
            <a:ext cx="5300663" cy="5405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EDB611-49EB-3E52-0DFA-9403FAC3C8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73796946-1BA5-B636-A379-9C4B0F73720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757555-15F8-4402-A118-1F13399E5E38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11">
            <a:extLst>
              <a:ext uri="{FF2B5EF4-FFF2-40B4-BE49-F238E27FC236}">
                <a16:creationId xmlns:a16="http://schemas.microsoft.com/office/drawing/2014/main" id="{8D49E9C7-4402-74D0-EE1A-B90558EB5F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745D1-F814-404C-B974-6A740AEAE8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56805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20" indent="0" algn="ctr">
              <a:buNone/>
              <a:defRPr/>
            </a:lvl2pPr>
            <a:lvl3pPr marL="913436" indent="0" algn="ctr">
              <a:buNone/>
              <a:defRPr/>
            </a:lvl3pPr>
            <a:lvl4pPr marL="1370157" indent="0" algn="ctr">
              <a:buNone/>
              <a:defRPr/>
            </a:lvl4pPr>
            <a:lvl5pPr marL="1826876" indent="0" algn="ctr">
              <a:buNone/>
              <a:defRPr/>
            </a:lvl5pPr>
            <a:lvl6pPr marL="2283594" indent="0" algn="ctr">
              <a:buNone/>
              <a:defRPr/>
            </a:lvl6pPr>
            <a:lvl7pPr marL="2740314" indent="0" algn="ctr">
              <a:buNone/>
              <a:defRPr/>
            </a:lvl7pPr>
            <a:lvl8pPr marL="3197037" indent="0" algn="ctr">
              <a:buNone/>
              <a:defRPr/>
            </a:lvl8pPr>
            <a:lvl9pPr marL="365375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BC167F7-2B76-834D-161C-168277BB3F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B288223F-42C7-53BA-2E5F-20E98743562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75ECA-B221-4D23-ABE1-F3A92B827FE3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F0C298B8-FDDE-5645-2F52-8A38E21A9E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11DAAF-26E4-4830-B2BD-3B3DF95F21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1705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3B2C2B-38BF-FAF3-F3E5-B593A201085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4884E7C-0012-C6E8-72E4-F9BA90C1DFA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FDE0A-27DA-4938-8E0A-CA8D70146275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1DED0DC-A9CF-C4F1-97F1-DF6A2AD050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40DDFC-46F9-4187-B0BC-595D1BA3204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42059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0" indent="0">
              <a:buNone/>
              <a:defRPr sz="1800"/>
            </a:lvl2pPr>
            <a:lvl3pPr marL="913436" indent="0">
              <a:buNone/>
              <a:defRPr sz="1600"/>
            </a:lvl3pPr>
            <a:lvl4pPr marL="1370157" indent="0">
              <a:buNone/>
              <a:defRPr sz="1400"/>
            </a:lvl4pPr>
            <a:lvl5pPr marL="1826876" indent="0">
              <a:buNone/>
              <a:defRPr sz="1400"/>
            </a:lvl5pPr>
            <a:lvl6pPr marL="2283594" indent="0">
              <a:buNone/>
              <a:defRPr sz="1400"/>
            </a:lvl6pPr>
            <a:lvl7pPr marL="2740314" indent="0">
              <a:buNone/>
              <a:defRPr sz="1400"/>
            </a:lvl7pPr>
            <a:lvl8pPr marL="3197037" indent="0">
              <a:buNone/>
              <a:defRPr sz="1400"/>
            </a:lvl8pPr>
            <a:lvl9pPr marL="36537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ABBB8F3-C3D8-A1CC-2615-EF84B12AE7F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96E3275-3B9F-D6F2-D82A-79B2330D3E3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599544-026B-4740-A918-5D6C458B39F5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9B7FB60-F056-7E96-A245-3E880E8DCB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E2A36E-EA69-4908-B961-2C8DCEAE3FF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2568513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66" y="1841516"/>
            <a:ext cx="395446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841516"/>
            <a:ext cx="3954462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C25206A-2F70-9CA7-7BEC-A785178A3FF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CC65BAC-D446-E038-276A-842517C5F82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11C1B-ACD7-426F-839C-D32B8B107C55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F1C4F728-6121-E02A-57DE-6BD3C13147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2F2152-CAE5-4748-86E2-70BC854B5AF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197998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6" indent="0">
              <a:buNone/>
              <a:defRPr sz="1800" b="1"/>
            </a:lvl3pPr>
            <a:lvl4pPr marL="1370157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4" indent="0">
              <a:buNone/>
              <a:defRPr sz="1600" b="1"/>
            </a:lvl6pPr>
            <a:lvl7pPr marL="2740314" indent="0">
              <a:buNone/>
              <a:defRPr sz="1600" b="1"/>
            </a:lvl7pPr>
            <a:lvl8pPr marL="3197037" indent="0">
              <a:buNone/>
              <a:defRPr sz="1600" b="1"/>
            </a:lvl8pPr>
            <a:lvl9pPr marL="36537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6" indent="0">
              <a:buNone/>
              <a:defRPr sz="1800" b="1"/>
            </a:lvl3pPr>
            <a:lvl4pPr marL="1370157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4" indent="0">
              <a:buNone/>
              <a:defRPr sz="1600" b="1"/>
            </a:lvl6pPr>
            <a:lvl7pPr marL="2740314" indent="0">
              <a:buNone/>
              <a:defRPr sz="1600" b="1"/>
            </a:lvl7pPr>
            <a:lvl8pPr marL="3197037" indent="0">
              <a:buNone/>
              <a:defRPr sz="1600" b="1"/>
            </a:lvl8pPr>
            <a:lvl9pPr marL="36537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2EFC251-2EB3-8F78-3A56-C1A632BA155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F8590C3-E24C-C7F8-599A-A2A81CC6E64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5B15F-334D-44B9-980A-9A269450EFE6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A9E78F92-3D0B-3645-1F32-66FBAB9751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B1DDC-7B17-41A5-9664-E9E46FBC33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959239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1AEE235-291E-AE96-A1C2-224A2A20CF1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A079980C-4D08-4EDB-50B7-3348DD8F4AC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7F370-5F26-4FE3-9ABA-76C0DFA9441C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E26FE9A-5C18-DAB4-EE76-1524B94CE5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BC153C-06F5-49B4-A41D-9FBA2E1611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22464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841516"/>
            <a:ext cx="3557588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54" y="1841516"/>
            <a:ext cx="3559175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881E49-E505-6378-CA7A-7578E64D53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BE699-5A78-43EC-8C87-6DFEE6C0CB30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FF3FC9-6B62-B61E-9B76-3F2F264CDC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42D606E-B4EB-A652-D988-361B69A972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65E18A-87F4-48E3-B6D1-22D35177E6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62741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9D46140-91F6-4405-D1CD-F27C5DADF0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9462A364-31E4-78AA-B4E9-78D34988A7A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4ED7F-FB2B-45C8-A2C0-5A3B37419CB1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6199FBDA-CC14-99B9-DABA-8A6A656DD4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4DE61-2AF8-4645-817A-F0182E2CE32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74969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1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6" indent="0">
              <a:buNone/>
              <a:defRPr sz="1000"/>
            </a:lvl3pPr>
            <a:lvl4pPr marL="1370157" indent="0">
              <a:buNone/>
              <a:defRPr sz="900"/>
            </a:lvl4pPr>
            <a:lvl5pPr marL="1826876" indent="0">
              <a:buNone/>
              <a:defRPr sz="900"/>
            </a:lvl5pPr>
            <a:lvl6pPr marL="2283594" indent="0">
              <a:buNone/>
              <a:defRPr sz="900"/>
            </a:lvl6pPr>
            <a:lvl7pPr marL="2740314" indent="0">
              <a:buNone/>
              <a:defRPr sz="900"/>
            </a:lvl7pPr>
            <a:lvl8pPr marL="3197037" indent="0">
              <a:buNone/>
              <a:defRPr sz="900"/>
            </a:lvl8pPr>
            <a:lvl9pPr marL="36537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576306-107C-5D6A-77C1-18DF8363C1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BA00A8FF-4A03-3D10-BACB-5D3EA96D4D4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461FD-781B-4651-896B-8514F8321414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070B99E-3CD2-D1A1-06DE-10DFB7AA8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4EED6E-797D-4F58-AC6A-ED729FDFF0E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849346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9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0" indent="0">
              <a:buNone/>
              <a:defRPr sz="2800"/>
            </a:lvl2pPr>
            <a:lvl3pPr marL="913436" indent="0">
              <a:buNone/>
              <a:defRPr sz="2400"/>
            </a:lvl3pPr>
            <a:lvl4pPr marL="1370157" indent="0">
              <a:buNone/>
              <a:defRPr sz="2000"/>
            </a:lvl4pPr>
            <a:lvl5pPr marL="1826876" indent="0">
              <a:buNone/>
              <a:defRPr sz="2000"/>
            </a:lvl5pPr>
            <a:lvl6pPr marL="2283594" indent="0">
              <a:buNone/>
              <a:defRPr sz="2000"/>
            </a:lvl6pPr>
            <a:lvl7pPr marL="2740314" indent="0">
              <a:buNone/>
              <a:defRPr sz="2000"/>
            </a:lvl7pPr>
            <a:lvl8pPr marL="3197037" indent="0">
              <a:buNone/>
              <a:defRPr sz="2000"/>
            </a:lvl8pPr>
            <a:lvl9pPr marL="365375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6" indent="0">
              <a:buNone/>
              <a:defRPr sz="1000"/>
            </a:lvl3pPr>
            <a:lvl4pPr marL="1370157" indent="0">
              <a:buNone/>
              <a:defRPr sz="900"/>
            </a:lvl4pPr>
            <a:lvl5pPr marL="1826876" indent="0">
              <a:buNone/>
              <a:defRPr sz="900"/>
            </a:lvl5pPr>
            <a:lvl6pPr marL="2283594" indent="0">
              <a:buNone/>
              <a:defRPr sz="900"/>
            </a:lvl6pPr>
            <a:lvl7pPr marL="2740314" indent="0">
              <a:buNone/>
              <a:defRPr sz="900"/>
            </a:lvl7pPr>
            <a:lvl8pPr marL="3197037" indent="0">
              <a:buNone/>
              <a:defRPr sz="900"/>
            </a:lvl8pPr>
            <a:lvl9pPr marL="36537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F1EF83-1DA0-0126-3F5F-A4EA131407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C8FA988-5FA3-E1BC-A820-78DC5540DDC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E536E-3173-4672-806E-DCBFFDC8542C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4CC3EC5-C443-22B9-CD4A-AC666BEFC5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70A916-209D-40B9-B4D9-2850A0416D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02212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4728557-29B6-319A-1403-D6F8F62FC3D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D0D47880-ADA2-532A-19E7-7BD2DBDBBCE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B7AC6-DCD1-4CF5-95C9-4C254CCD86C3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E38CB895-BC08-1848-38CF-736F70563D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8F90BB-A577-4D26-965F-AB87690ABF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975819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6554" y="827104"/>
            <a:ext cx="2014537" cy="54054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827104"/>
            <a:ext cx="5894388" cy="54054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CFA76C-CCAE-AE7F-837D-B54D0D66D9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F71A189-BE8C-9D64-F16B-BDA18DD6046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93178-A4CB-4D91-A01C-16F3C9EEDC11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285FF79-71F8-C5B2-F32F-F0C9041785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01D5E9-A8B8-468D-8DB4-F7748BEFEF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49711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66" y="827088"/>
            <a:ext cx="7269163" cy="431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66" y="1841516"/>
            <a:ext cx="3954463" cy="4391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6613" y="1841516"/>
            <a:ext cx="3954462" cy="4391025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F42422B-A9A9-4280-BE70-FDD35AA2476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85C9AD1-6B06-C475-7A42-4B92C3CE1D2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8E880-B7B7-4339-9E1F-4175A9AB3221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502D8E5D-BFD3-61AA-87DC-C5C2BF529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57C05E-A66A-4CCA-8750-46DD5F062F7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653606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20" indent="0" algn="ctr">
              <a:buNone/>
              <a:defRPr/>
            </a:lvl2pPr>
            <a:lvl3pPr marL="913436" indent="0" algn="ctr">
              <a:buNone/>
              <a:defRPr/>
            </a:lvl3pPr>
            <a:lvl4pPr marL="1370157" indent="0" algn="ctr">
              <a:buNone/>
              <a:defRPr/>
            </a:lvl4pPr>
            <a:lvl5pPr marL="1826876" indent="0" algn="ctr">
              <a:buNone/>
              <a:defRPr/>
            </a:lvl5pPr>
            <a:lvl6pPr marL="2283594" indent="0" algn="ctr">
              <a:buNone/>
              <a:defRPr/>
            </a:lvl6pPr>
            <a:lvl7pPr marL="2740314" indent="0" algn="ctr">
              <a:buNone/>
              <a:defRPr/>
            </a:lvl7pPr>
            <a:lvl8pPr marL="3197037" indent="0" algn="ctr">
              <a:buNone/>
              <a:defRPr/>
            </a:lvl8pPr>
            <a:lvl9pPr marL="365375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DABEE0F-9092-85E3-4C9D-F1E3EC9062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91C4A9C-88D1-6581-7829-BDC29BB7117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6D55E5-5469-4833-8921-4ABD0216ECCE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6094F91-D365-EF70-D150-36BCDF7948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BAD7A6-F554-4DFB-A2AC-4BE1C9EBAE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97655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4BF4E26-5A8C-8F43-646E-D604DF4980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7148D73-8B58-917C-6039-3D94297388D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2ED09-F59B-4E18-A118-688DB0261A72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61D2112-52C4-AC5D-C5A9-3A0ABF9513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2197A-398A-4C75-AEC6-7F29A411F6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547841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0" indent="0">
              <a:buNone/>
              <a:defRPr sz="1800"/>
            </a:lvl2pPr>
            <a:lvl3pPr marL="913436" indent="0">
              <a:buNone/>
              <a:defRPr sz="1600"/>
            </a:lvl3pPr>
            <a:lvl4pPr marL="1370157" indent="0">
              <a:buNone/>
              <a:defRPr sz="1400"/>
            </a:lvl4pPr>
            <a:lvl5pPr marL="1826876" indent="0">
              <a:buNone/>
              <a:defRPr sz="1400"/>
            </a:lvl5pPr>
            <a:lvl6pPr marL="2283594" indent="0">
              <a:buNone/>
              <a:defRPr sz="1400"/>
            </a:lvl6pPr>
            <a:lvl7pPr marL="2740314" indent="0">
              <a:buNone/>
              <a:defRPr sz="1400"/>
            </a:lvl7pPr>
            <a:lvl8pPr marL="3197037" indent="0">
              <a:buNone/>
              <a:defRPr sz="1400"/>
            </a:lvl8pPr>
            <a:lvl9pPr marL="36537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2F90AF-38A2-0044-F119-82E03D8865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2956869-2DC4-DE06-7B22-5A54CEE00FD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35043-9843-4B35-9D6A-06F3C8EA0751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2CDE7B6-E29F-ED42-6696-DF038FBE3D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A408BF-3DA5-420A-97CE-C6D67F3E9DA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348084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54" y="4318016"/>
            <a:ext cx="3557587" cy="1439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1341" y="4318016"/>
            <a:ext cx="3559175" cy="1439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E17732B-5C0B-EECD-3DBB-17B65735B8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11C0FE7-34BA-333D-E140-485CBA7D536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6646E0-AB82-48B5-A4C5-6E3ACD8A8F5C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1BC92D98-6396-6984-63A5-C833433386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A9BCF1-9F28-4F20-8571-8EEE24ED178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9278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6" indent="0">
              <a:buNone/>
              <a:defRPr sz="1800" b="1"/>
            </a:lvl3pPr>
            <a:lvl4pPr marL="1370157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4" indent="0">
              <a:buNone/>
              <a:defRPr sz="1600" b="1"/>
            </a:lvl6pPr>
            <a:lvl7pPr marL="2740314" indent="0">
              <a:buNone/>
              <a:defRPr sz="1600" b="1"/>
            </a:lvl7pPr>
            <a:lvl8pPr marL="3197037" indent="0">
              <a:buNone/>
              <a:defRPr sz="1600" b="1"/>
            </a:lvl8pPr>
            <a:lvl9pPr marL="36537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6" indent="0">
              <a:buNone/>
              <a:defRPr sz="1800" b="1"/>
            </a:lvl3pPr>
            <a:lvl4pPr marL="1370157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4" indent="0">
              <a:buNone/>
              <a:defRPr sz="1600" b="1"/>
            </a:lvl6pPr>
            <a:lvl7pPr marL="2740314" indent="0">
              <a:buNone/>
              <a:defRPr sz="1600" b="1"/>
            </a:lvl7pPr>
            <a:lvl8pPr marL="3197037" indent="0">
              <a:buNone/>
              <a:defRPr sz="1600" b="1"/>
            </a:lvl8pPr>
            <a:lvl9pPr marL="36537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D9EB3F8-DE5B-3AB7-D921-35847969D8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6E94F-DFCD-41A6-B518-581FCAA733E0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DE89E85-AD0F-B253-37EC-54B9D1DCDBC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EAE79BD-8B1F-7EC5-9CE9-327B1AC66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584BD2-A80F-4933-9E58-5811115AE90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550478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6" indent="0">
              <a:buNone/>
              <a:defRPr sz="1800" b="1"/>
            </a:lvl3pPr>
            <a:lvl4pPr marL="1370157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4" indent="0">
              <a:buNone/>
              <a:defRPr sz="1600" b="1"/>
            </a:lvl6pPr>
            <a:lvl7pPr marL="2740314" indent="0">
              <a:buNone/>
              <a:defRPr sz="1600" b="1"/>
            </a:lvl7pPr>
            <a:lvl8pPr marL="3197037" indent="0">
              <a:buNone/>
              <a:defRPr sz="1600" b="1"/>
            </a:lvl8pPr>
            <a:lvl9pPr marL="36537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6" indent="0">
              <a:buNone/>
              <a:defRPr sz="1800" b="1"/>
            </a:lvl3pPr>
            <a:lvl4pPr marL="1370157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4" indent="0">
              <a:buNone/>
              <a:defRPr sz="1600" b="1"/>
            </a:lvl6pPr>
            <a:lvl7pPr marL="2740314" indent="0">
              <a:buNone/>
              <a:defRPr sz="1600" b="1"/>
            </a:lvl7pPr>
            <a:lvl8pPr marL="3197037" indent="0">
              <a:buNone/>
              <a:defRPr sz="1600" b="1"/>
            </a:lvl8pPr>
            <a:lvl9pPr marL="36537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226ED01-CCDA-7B55-21A0-7890537A24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12F9EA3C-A34F-8428-A763-0DCDF96C3D3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F1F23-3701-4DEC-BEC7-590DF78525F9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B37872C-9C58-0B2D-1758-2F1139A4A0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39913-3B81-40B1-A1BE-29E3EE31327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739473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533963C-83AA-F7E6-879C-8D698DB95C9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849885F-EE63-9E08-E3D0-F7AE7950F48C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DAB9C-0D10-429F-AA5D-6D25E28358F8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943B174-45C8-08FF-0CD3-C263A80437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9A5EC3-2B91-4078-B7DD-36FE1B23F11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60362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A654E60-CE07-DF1F-C52C-70B42B934FF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5E9E7E9-4658-DB70-92ED-D3176AE6D17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AC831B-F94E-41D3-A75E-F660783BD19D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B72B5EBC-E3B4-D68D-F9AB-2736F07713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22123D-4CA0-4F71-B762-10CCD33644B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19106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1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6" indent="0">
              <a:buNone/>
              <a:defRPr sz="1000"/>
            </a:lvl3pPr>
            <a:lvl4pPr marL="1370157" indent="0">
              <a:buNone/>
              <a:defRPr sz="900"/>
            </a:lvl4pPr>
            <a:lvl5pPr marL="1826876" indent="0">
              <a:buNone/>
              <a:defRPr sz="900"/>
            </a:lvl5pPr>
            <a:lvl6pPr marL="2283594" indent="0">
              <a:buNone/>
              <a:defRPr sz="900"/>
            </a:lvl6pPr>
            <a:lvl7pPr marL="2740314" indent="0">
              <a:buNone/>
              <a:defRPr sz="900"/>
            </a:lvl7pPr>
            <a:lvl8pPr marL="3197037" indent="0">
              <a:buNone/>
              <a:defRPr sz="900"/>
            </a:lvl8pPr>
            <a:lvl9pPr marL="36537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99628E7-01B9-6EFB-82B5-F17791B2C8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22B24C51-7875-9A4F-1026-A244E214A01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BAA6A-3C38-4E4E-AE79-27483A711CA2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808885B1-729A-5B2C-A409-7CF943EFDA5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1C1207-69C2-464A-AC7F-DA1A6150443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58734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9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0" indent="0">
              <a:buNone/>
              <a:defRPr sz="2800"/>
            </a:lvl2pPr>
            <a:lvl3pPr marL="913436" indent="0">
              <a:buNone/>
              <a:defRPr sz="2400"/>
            </a:lvl3pPr>
            <a:lvl4pPr marL="1370157" indent="0">
              <a:buNone/>
              <a:defRPr sz="2000"/>
            </a:lvl4pPr>
            <a:lvl5pPr marL="1826876" indent="0">
              <a:buNone/>
              <a:defRPr sz="2000"/>
            </a:lvl5pPr>
            <a:lvl6pPr marL="2283594" indent="0">
              <a:buNone/>
              <a:defRPr sz="2000"/>
            </a:lvl6pPr>
            <a:lvl7pPr marL="2740314" indent="0">
              <a:buNone/>
              <a:defRPr sz="2000"/>
            </a:lvl7pPr>
            <a:lvl8pPr marL="3197037" indent="0">
              <a:buNone/>
              <a:defRPr sz="2000"/>
            </a:lvl8pPr>
            <a:lvl9pPr marL="365375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6" indent="0">
              <a:buNone/>
              <a:defRPr sz="1000"/>
            </a:lvl3pPr>
            <a:lvl4pPr marL="1370157" indent="0">
              <a:buNone/>
              <a:defRPr sz="900"/>
            </a:lvl4pPr>
            <a:lvl5pPr marL="1826876" indent="0">
              <a:buNone/>
              <a:defRPr sz="900"/>
            </a:lvl5pPr>
            <a:lvl6pPr marL="2283594" indent="0">
              <a:buNone/>
              <a:defRPr sz="900"/>
            </a:lvl6pPr>
            <a:lvl7pPr marL="2740314" indent="0">
              <a:buNone/>
              <a:defRPr sz="900"/>
            </a:lvl7pPr>
            <a:lvl8pPr marL="3197037" indent="0">
              <a:buNone/>
              <a:defRPr sz="900"/>
            </a:lvl8pPr>
            <a:lvl9pPr marL="36537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2E33CC-2723-5D33-C54B-D9D395F5689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F20A47E8-A24E-67FC-0B44-ACDDB305D285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98FF5-29DF-4A59-973E-CF2D55A94C32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EDD2A4DF-A78A-CAE8-B3BE-5B8B21F326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658EC5-BAFE-45B7-A1FD-37D965085B8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611683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4D81646-F16E-0DC5-7AF9-64A84425E81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36D3FCB-CE9C-6B4C-2295-FC1AD60CF51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43282-3AA1-4B59-A660-ABBEC4267D3D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EE6D26D-2C08-6133-7DB3-C8D17C5AB8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2A76AD-4524-4A0B-B8B5-8A66A01FBA3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576713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29" y="2997216"/>
            <a:ext cx="1817687" cy="27606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66" y="2997216"/>
            <a:ext cx="5300663" cy="27606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DC51AC-3516-3296-EE1B-5703D1B767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6ED492D-E45E-F112-10DC-8970AEA54E5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41B78-AED1-4A3A-8077-6EEF7C0AB143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76D64F3-0C61-3B5F-E3AB-485C27B313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A17EB-BF6B-4348-9DDD-45EE5B17169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488440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20" indent="0" algn="ctr">
              <a:buNone/>
              <a:defRPr/>
            </a:lvl2pPr>
            <a:lvl3pPr marL="913436" indent="0" algn="ctr">
              <a:buNone/>
              <a:defRPr/>
            </a:lvl3pPr>
            <a:lvl4pPr marL="1370157" indent="0" algn="ctr">
              <a:buNone/>
              <a:defRPr/>
            </a:lvl4pPr>
            <a:lvl5pPr marL="1826876" indent="0" algn="ctr">
              <a:buNone/>
              <a:defRPr/>
            </a:lvl5pPr>
            <a:lvl6pPr marL="2283594" indent="0" algn="ctr">
              <a:buNone/>
              <a:defRPr/>
            </a:lvl6pPr>
            <a:lvl7pPr marL="2740314" indent="0" algn="ctr">
              <a:buNone/>
              <a:defRPr/>
            </a:lvl7pPr>
            <a:lvl8pPr marL="3197037" indent="0" algn="ctr">
              <a:buNone/>
              <a:defRPr/>
            </a:lvl8pPr>
            <a:lvl9pPr marL="365375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0093F05-0D2F-73CA-0D59-7F7630609C3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A02E58C-D99F-5FB8-00F9-DB7D6166B3D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0076A1-4779-4060-B6F3-E9C0D04DFE4F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6E882779-0DF3-C8DB-FBCD-887887FE6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0B2C55-47F4-4C5D-B71C-66A182BEB26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095928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D54ACEA-4744-D9FA-5FCE-DBBB9C7014C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B64816F3-75D1-CF76-3087-C818A85D256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AB988-97BF-4F07-9717-33F5461C4DE2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8FE6DD1-5D07-D461-A2A5-8C04BFCDF6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77F156-5E60-41B1-B84A-24E49C8FAB6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2826828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0" indent="0">
              <a:buNone/>
              <a:defRPr sz="1800"/>
            </a:lvl2pPr>
            <a:lvl3pPr marL="913436" indent="0">
              <a:buNone/>
              <a:defRPr sz="1600"/>
            </a:lvl3pPr>
            <a:lvl4pPr marL="1370157" indent="0">
              <a:buNone/>
              <a:defRPr sz="1400"/>
            </a:lvl4pPr>
            <a:lvl5pPr marL="1826876" indent="0">
              <a:buNone/>
              <a:defRPr sz="1400"/>
            </a:lvl5pPr>
            <a:lvl6pPr marL="2283594" indent="0">
              <a:buNone/>
              <a:defRPr sz="1400"/>
            </a:lvl6pPr>
            <a:lvl7pPr marL="2740314" indent="0">
              <a:buNone/>
              <a:defRPr sz="1400"/>
            </a:lvl7pPr>
            <a:lvl8pPr marL="3197037" indent="0">
              <a:buNone/>
              <a:defRPr sz="1400"/>
            </a:lvl8pPr>
            <a:lvl9pPr marL="36537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7617A34-19EB-75AB-3E81-7A4B292814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CC15F805-68B9-6E59-57FD-CC1C6662ECE3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06578-BA4C-45D4-901E-956882093772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FF8EBBE-2344-DC6A-4BAF-6F3764935F7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4A17A9-A19B-465C-AA48-7BDFFE5AE35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0720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498C848-0C53-CFE7-730B-BF083C3781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B0C82-27C2-484E-9686-F80706040CC5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31D0E4A-C0D7-724C-F126-E27C7C80D2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02F1179-5BE6-2C3C-0D56-D8D74E40B2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70C62E-EA4C-47F0-99AE-EC5D09632E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9881903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4318016"/>
            <a:ext cx="3557588" cy="1439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9754" y="4318016"/>
            <a:ext cx="3559175" cy="1439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34961F0-3B75-8322-3455-D190C6FB36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F881B68-E2DC-60A7-632B-C770419DCEF7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55EF90-A0CB-4633-97F6-20FF1E17B757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0581B28C-CC7B-52D8-F915-6EEF2C0093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47D3C-C35C-40AF-9178-1655AC435AD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11937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6" indent="0">
              <a:buNone/>
              <a:defRPr sz="1800" b="1"/>
            </a:lvl3pPr>
            <a:lvl4pPr marL="1370157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4" indent="0">
              <a:buNone/>
              <a:defRPr sz="1600" b="1"/>
            </a:lvl6pPr>
            <a:lvl7pPr marL="2740314" indent="0">
              <a:buNone/>
              <a:defRPr sz="1600" b="1"/>
            </a:lvl7pPr>
            <a:lvl8pPr marL="3197037" indent="0">
              <a:buNone/>
              <a:defRPr sz="1600" b="1"/>
            </a:lvl8pPr>
            <a:lvl9pPr marL="36537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6" indent="0">
              <a:buNone/>
              <a:defRPr sz="1800" b="1"/>
            </a:lvl3pPr>
            <a:lvl4pPr marL="1370157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4" indent="0">
              <a:buNone/>
              <a:defRPr sz="1600" b="1"/>
            </a:lvl6pPr>
            <a:lvl7pPr marL="2740314" indent="0">
              <a:buNone/>
              <a:defRPr sz="1600" b="1"/>
            </a:lvl7pPr>
            <a:lvl8pPr marL="3197037" indent="0">
              <a:buNone/>
              <a:defRPr sz="1600" b="1"/>
            </a:lvl8pPr>
            <a:lvl9pPr marL="36537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4B623AAC-C8A3-549C-ECFF-808C5B1A26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47F59C72-0192-91D8-CA05-DB231639A7F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769CF-EDAE-44BF-8D33-D44721E19250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A19786B9-A660-CFFA-4376-CEAD26A07B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A2FD5B-9E71-4239-8ACA-C288CD9761A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87720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6DC2519-5D23-79DA-BC4B-4AFF537D8C7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9E308925-3DAF-4C49-FDD5-00E0049D7BB9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4A9C6-3284-486D-8FDA-361CFF08BAE9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BC981FE-28F4-3E17-0129-EBA9ED97788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69E21D-58EE-4FD9-B2EE-3AAD0A38BD3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08561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5D2EF8F0-D8D1-9A3B-661D-B3CC8C9EED0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4B15D78F-F9AC-C8F8-ADA0-DFA8D8C77F6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1C4F38-951E-4E04-B06D-6D932B92E4DF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FCA9D96A-F619-293D-B81F-019370A4F3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F88E4-5EAA-4E6A-A316-4B7FEBEDDF2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99321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1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6" indent="0">
              <a:buNone/>
              <a:defRPr sz="1000"/>
            </a:lvl3pPr>
            <a:lvl4pPr marL="1370157" indent="0">
              <a:buNone/>
              <a:defRPr sz="900"/>
            </a:lvl4pPr>
            <a:lvl5pPr marL="1826876" indent="0">
              <a:buNone/>
              <a:defRPr sz="900"/>
            </a:lvl5pPr>
            <a:lvl6pPr marL="2283594" indent="0">
              <a:buNone/>
              <a:defRPr sz="900"/>
            </a:lvl6pPr>
            <a:lvl7pPr marL="2740314" indent="0">
              <a:buNone/>
              <a:defRPr sz="900"/>
            </a:lvl7pPr>
            <a:lvl8pPr marL="3197037" indent="0">
              <a:buNone/>
              <a:defRPr sz="900"/>
            </a:lvl8pPr>
            <a:lvl9pPr marL="36537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40B319-B930-75A6-5BDE-AC82BEEF9E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711BD5A-68CB-3F3C-E40D-10B3EB2BDBD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4EDE6-5F7B-4141-87F5-63B0FACA4CF6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3C0DE2F3-D1EA-D9C3-8A53-9077DFCB41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CF8EA-4EEA-4C88-A9AA-C2B97596E6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40724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9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0" indent="0">
              <a:buNone/>
              <a:defRPr sz="2800"/>
            </a:lvl2pPr>
            <a:lvl3pPr marL="913436" indent="0">
              <a:buNone/>
              <a:defRPr sz="2400"/>
            </a:lvl3pPr>
            <a:lvl4pPr marL="1370157" indent="0">
              <a:buNone/>
              <a:defRPr sz="2000"/>
            </a:lvl4pPr>
            <a:lvl5pPr marL="1826876" indent="0">
              <a:buNone/>
              <a:defRPr sz="2000"/>
            </a:lvl5pPr>
            <a:lvl6pPr marL="2283594" indent="0">
              <a:buNone/>
              <a:defRPr sz="2000"/>
            </a:lvl6pPr>
            <a:lvl7pPr marL="2740314" indent="0">
              <a:buNone/>
              <a:defRPr sz="2000"/>
            </a:lvl7pPr>
            <a:lvl8pPr marL="3197037" indent="0">
              <a:buNone/>
              <a:defRPr sz="2000"/>
            </a:lvl8pPr>
            <a:lvl9pPr marL="365375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6" indent="0">
              <a:buNone/>
              <a:defRPr sz="1000"/>
            </a:lvl3pPr>
            <a:lvl4pPr marL="1370157" indent="0">
              <a:buNone/>
              <a:defRPr sz="900"/>
            </a:lvl4pPr>
            <a:lvl5pPr marL="1826876" indent="0">
              <a:buNone/>
              <a:defRPr sz="900"/>
            </a:lvl5pPr>
            <a:lvl6pPr marL="2283594" indent="0">
              <a:buNone/>
              <a:defRPr sz="900"/>
            </a:lvl6pPr>
            <a:lvl7pPr marL="2740314" indent="0">
              <a:buNone/>
              <a:defRPr sz="900"/>
            </a:lvl7pPr>
            <a:lvl8pPr marL="3197037" indent="0">
              <a:buNone/>
              <a:defRPr sz="900"/>
            </a:lvl8pPr>
            <a:lvl9pPr marL="36537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78231D-0E7F-3DD1-F353-4AD8AD2B64D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7B390CC-BFFF-A294-C997-FBFC39AF8FE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D9AAA2-9A10-4ECF-AE03-B8CDE7324BB9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8C01AA1A-098E-6AA9-3BAF-72BAA728EF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FA3A15-B0B3-4269-A188-424B8E2EE2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269583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3716FF0-3430-3065-7C46-EBC20215CA0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D2D661D-31F8-2BF6-47B9-F426758D2738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A1015-5772-45B0-9F23-3ABA456D4A1C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2581F470-6A1F-2900-D3F3-0C3F34C8BA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D406E6-AA78-4B8B-8581-E0BB18B0E01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1902038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2997216"/>
            <a:ext cx="1816100" cy="27606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66" y="2997216"/>
            <a:ext cx="5300663" cy="27606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0F02529-716C-9BD2-BDB9-CD9D6B1336D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0EC2642-4793-BAB8-5F5E-A5412E0D952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C90EA-E78F-4B76-B892-FE69C6AC7D92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0607DAE-EF65-A253-379E-011B51D60A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D7D0C6-8889-4635-99CA-1B06F9A194C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5872504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720" indent="0" algn="ctr">
              <a:buNone/>
              <a:defRPr/>
            </a:lvl2pPr>
            <a:lvl3pPr marL="913436" indent="0" algn="ctr">
              <a:buNone/>
              <a:defRPr/>
            </a:lvl3pPr>
            <a:lvl4pPr marL="1370157" indent="0" algn="ctr">
              <a:buNone/>
              <a:defRPr/>
            </a:lvl4pPr>
            <a:lvl5pPr marL="1826876" indent="0" algn="ctr">
              <a:buNone/>
              <a:defRPr/>
            </a:lvl5pPr>
            <a:lvl6pPr marL="2283594" indent="0" algn="ctr">
              <a:buNone/>
              <a:defRPr/>
            </a:lvl6pPr>
            <a:lvl7pPr marL="2740314" indent="0" algn="ctr">
              <a:buNone/>
              <a:defRPr/>
            </a:lvl7pPr>
            <a:lvl8pPr marL="3197037" indent="0" algn="ctr">
              <a:buNone/>
              <a:defRPr/>
            </a:lvl8pPr>
            <a:lvl9pPr marL="365375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84EF04-8C85-C26D-F485-CBAFF522902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1218EF67-55AB-A209-549D-3983BA28404E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E11AC8-16C3-4CB2-B44F-C82B24D33E4D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4E382C04-FCB9-88A6-7DB6-2C7C652513D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AAAB84-CFF7-4F88-A054-E2836556E5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9285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9497322-7290-9A9A-8D6E-0001BAA8913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C187E83-C4CC-FDFE-1346-BCBE3B300C3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25CED-F9C0-4154-9776-1D619A50B57F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69603D8-AF68-4D42-E721-FD92CB0AD50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2F9F9-9D3B-4990-8466-F88810E9F7E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23222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71EA6A8-6D44-0655-247E-548EE30D03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E9AC0-F634-4A3C-B327-506B945DD5A9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68AEF64-E3E4-7E73-557C-40BD2C1287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83E9B9-3E08-A052-8607-96E035EC9B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935990F-7EF0-49A7-B17F-8A72BB46FC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18306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9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0" indent="0">
              <a:buNone/>
              <a:defRPr sz="1800"/>
            </a:lvl2pPr>
            <a:lvl3pPr marL="913436" indent="0">
              <a:buNone/>
              <a:defRPr sz="1600"/>
            </a:lvl3pPr>
            <a:lvl4pPr marL="1370157" indent="0">
              <a:buNone/>
              <a:defRPr sz="1400"/>
            </a:lvl4pPr>
            <a:lvl5pPr marL="1826876" indent="0">
              <a:buNone/>
              <a:defRPr sz="1400"/>
            </a:lvl5pPr>
            <a:lvl6pPr marL="2283594" indent="0">
              <a:buNone/>
              <a:defRPr sz="1400"/>
            </a:lvl6pPr>
            <a:lvl7pPr marL="2740314" indent="0">
              <a:buNone/>
              <a:defRPr sz="1400"/>
            </a:lvl7pPr>
            <a:lvl8pPr marL="3197037" indent="0">
              <a:buNone/>
              <a:defRPr sz="1400"/>
            </a:lvl8pPr>
            <a:lvl9pPr marL="36537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2E9E59BB-3EBA-DC66-78A3-14C11C329C6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68ACEDAE-6443-5E48-66AC-0CD2A93A74C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40FD39-F5EA-4088-BAB2-8AFB4B9FE688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CBD73DC6-803C-D63D-66C2-21089C3D8D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22635E-1843-4CC6-B1AD-E86B48E404D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59388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3116" y="2057416"/>
            <a:ext cx="2551113" cy="349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057416"/>
            <a:ext cx="2551112" cy="3490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44EAD4-D223-701C-D9AA-2A7D56AE18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B0D816E-4995-7755-A3B7-EEC88EAEA1F3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07971-6D95-4A91-836A-729762893025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DF318AF4-A46F-CBA6-88EA-27ACDAFF0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9ECADD-25E8-4235-BCC1-AA266D6F80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97884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6" indent="0">
              <a:buNone/>
              <a:defRPr sz="1800" b="1"/>
            </a:lvl3pPr>
            <a:lvl4pPr marL="1370157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4" indent="0">
              <a:buNone/>
              <a:defRPr sz="1600" b="1"/>
            </a:lvl6pPr>
            <a:lvl7pPr marL="2740314" indent="0">
              <a:buNone/>
              <a:defRPr sz="1600" b="1"/>
            </a:lvl7pPr>
            <a:lvl8pPr marL="3197037" indent="0">
              <a:buNone/>
              <a:defRPr sz="1600" b="1"/>
            </a:lvl8pPr>
            <a:lvl9pPr marL="36537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3" y="2174891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0" indent="0">
              <a:buNone/>
              <a:defRPr sz="2000" b="1"/>
            </a:lvl2pPr>
            <a:lvl3pPr marL="913436" indent="0">
              <a:buNone/>
              <a:defRPr sz="1800" b="1"/>
            </a:lvl3pPr>
            <a:lvl4pPr marL="1370157" indent="0">
              <a:buNone/>
              <a:defRPr sz="1600" b="1"/>
            </a:lvl4pPr>
            <a:lvl5pPr marL="1826876" indent="0">
              <a:buNone/>
              <a:defRPr sz="1600" b="1"/>
            </a:lvl5pPr>
            <a:lvl6pPr marL="2283594" indent="0">
              <a:buNone/>
              <a:defRPr sz="1600" b="1"/>
            </a:lvl6pPr>
            <a:lvl7pPr marL="2740314" indent="0">
              <a:buNone/>
              <a:defRPr sz="1600" b="1"/>
            </a:lvl7pPr>
            <a:lvl8pPr marL="3197037" indent="0">
              <a:buNone/>
              <a:defRPr sz="1600" b="1"/>
            </a:lvl8pPr>
            <a:lvl9pPr marL="365375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91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9A79AD2-87D4-77D0-FFD6-198B2AE3866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F2CA167-85E0-1D73-3251-180D47819BAA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694FA-91D8-428E-B12F-C9D147693D5D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2E5395AA-CC04-0543-CB59-55558B0744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433344-5519-4868-8445-4528B4BF95E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0187897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E0BF543-E9FD-DC11-C111-5D40774DDE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3EC7901-0D7D-16D7-6CA0-BEC54FE6D11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B2BED-A6BB-49C6-974F-80BA06512ADE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A4FE3989-530A-39A6-DDCB-CE396DF0D3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2D3034-D890-4EEC-8388-AF0A464D337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54200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8A521EDE-28FA-6634-C8C5-D8255B0BDA7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5375328-E64B-C981-A5A8-A8B7A7E5444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D9DF1-8397-48CA-83B9-9B8D1E980F08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A83EB52-3893-D6D0-367A-F9342C615D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D422DF-0CAE-42ED-A6E2-AADE13786B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466414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1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6" indent="0">
              <a:buNone/>
              <a:defRPr sz="1000"/>
            </a:lvl3pPr>
            <a:lvl4pPr marL="1370157" indent="0">
              <a:buNone/>
              <a:defRPr sz="900"/>
            </a:lvl4pPr>
            <a:lvl5pPr marL="1826876" indent="0">
              <a:buNone/>
              <a:defRPr sz="900"/>
            </a:lvl5pPr>
            <a:lvl6pPr marL="2283594" indent="0">
              <a:buNone/>
              <a:defRPr sz="900"/>
            </a:lvl6pPr>
            <a:lvl7pPr marL="2740314" indent="0">
              <a:buNone/>
              <a:defRPr sz="900"/>
            </a:lvl7pPr>
            <a:lvl8pPr marL="3197037" indent="0">
              <a:buNone/>
              <a:defRPr sz="900"/>
            </a:lvl8pPr>
            <a:lvl9pPr marL="36537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21B9A-ECB3-C735-1844-FBF1BFEF496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64EE5760-6A13-165D-ECFB-074E0E01846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C32B6-97AC-4CDE-9E74-6AB0132F6514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66BBE1B-2FA8-ED36-402D-5A2E09B5CD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CEEC52-74A3-4AB8-99E8-4AF97BC15BA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385795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9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0" indent="0">
              <a:buNone/>
              <a:defRPr sz="2800"/>
            </a:lvl2pPr>
            <a:lvl3pPr marL="913436" indent="0">
              <a:buNone/>
              <a:defRPr sz="2400"/>
            </a:lvl3pPr>
            <a:lvl4pPr marL="1370157" indent="0">
              <a:buNone/>
              <a:defRPr sz="2000"/>
            </a:lvl4pPr>
            <a:lvl5pPr marL="1826876" indent="0">
              <a:buNone/>
              <a:defRPr sz="2000"/>
            </a:lvl5pPr>
            <a:lvl6pPr marL="2283594" indent="0">
              <a:buNone/>
              <a:defRPr sz="2000"/>
            </a:lvl6pPr>
            <a:lvl7pPr marL="2740314" indent="0">
              <a:buNone/>
              <a:defRPr sz="2000"/>
            </a:lvl7pPr>
            <a:lvl8pPr marL="3197037" indent="0">
              <a:buNone/>
              <a:defRPr sz="2000"/>
            </a:lvl8pPr>
            <a:lvl9pPr marL="365375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6" indent="0">
              <a:buNone/>
              <a:defRPr sz="1000"/>
            </a:lvl3pPr>
            <a:lvl4pPr marL="1370157" indent="0">
              <a:buNone/>
              <a:defRPr sz="900"/>
            </a:lvl4pPr>
            <a:lvl5pPr marL="1826876" indent="0">
              <a:buNone/>
              <a:defRPr sz="900"/>
            </a:lvl5pPr>
            <a:lvl6pPr marL="2283594" indent="0">
              <a:buNone/>
              <a:defRPr sz="900"/>
            </a:lvl6pPr>
            <a:lvl7pPr marL="2740314" indent="0">
              <a:buNone/>
              <a:defRPr sz="900"/>
            </a:lvl7pPr>
            <a:lvl8pPr marL="3197037" indent="0">
              <a:buNone/>
              <a:defRPr sz="900"/>
            </a:lvl8pPr>
            <a:lvl9pPr marL="36537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844D5C-8FDC-4BEF-BE23-BB72247380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EC10FA43-9275-C16D-32F0-1B7FBEE305B0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C15AA-ECF8-4DDD-8958-DC792DCE9109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A74133A7-F9D1-A176-D6AF-491F1B8FB0D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657D8-F50D-46CC-860F-EFCDB8A6FA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56092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0E5894E-2A23-2400-6AF3-A6AD106BB55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220ABC98-6477-131C-FDDB-1F6450BB6CEB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97237-FFA1-4AF5-BA94-0DA4E009F256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AC87E4B-6F53-284F-C55A-C33982062CF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B0100-F409-4890-9F97-45E2949DFDD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00960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92813" y="827088"/>
            <a:ext cx="1816100" cy="4721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66" y="827088"/>
            <a:ext cx="5300663" cy="4721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07CF294-793F-6EEC-7D59-6897770D94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DB81AE6-7792-BAE8-3B59-378912C91B73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7AB80D-C1AC-4104-BAFA-571237AD5762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669EB589-0E73-D669-DE08-FFA4D06140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12553-2063-4483-9F8C-1A2BF8A50B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7856443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2564904"/>
            <a:ext cx="7272000" cy="1044000"/>
          </a:xfrm>
        </p:spPr>
        <p:txBody>
          <a:bodyPr/>
          <a:lstStyle>
            <a:lvl1pPr>
              <a:defRPr sz="3600" b="1" i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7272000" cy="7200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05720AE6-0053-BFA5-3AA0-AF584242E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5797A0F-C661-4059-8857-DC01E077FD7D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2959536C-55AE-62BD-B8EC-691302D2C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653FE46D-561F-036E-1DE5-BAC69FC0E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1F5EB2C0-5A9D-4FA2-9D36-B6E5181F47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96787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1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6" indent="0">
              <a:buNone/>
              <a:defRPr sz="1000"/>
            </a:lvl3pPr>
            <a:lvl4pPr marL="1370157" indent="0">
              <a:buNone/>
              <a:defRPr sz="900"/>
            </a:lvl4pPr>
            <a:lvl5pPr marL="1826876" indent="0">
              <a:buNone/>
              <a:defRPr sz="900"/>
            </a:lvl5pPr>
            <a:lvl6pPr marL="2283594" indent="0">
              <a:buNone/>
              <a:defRPr sz="900"/>
            </a:lvl6pPr>
            <a:lvl7pPr marL="2740314" indent="0">
              <a:buNone/>
              <a:defRPr sz="900"/>
            </a:lvl7pPr>
            <a:lvl8pPr marL="3197037" indent="0">
              <a:buNone/>
              <a:defRPr sz="900"/>
            </a:lvl8pPr>
            <a:lvl9pPr marL="36537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36E44A-D41F-509D-765D-76C5C90D0C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58A1C-C44C-492A-BA8C-5D625354A8CF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9CE40E-2687-7B26-07CC-4D9B267C09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E9AAEB-C776-19C9-60DC-4F418D78E7E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C46E0A-DE4A-49C6-9840-63DD5E453F8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7856806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9750" y="2880000"/>
            <a:ext cx="7272000" cy="1080000"/>
          </a:xfrm>
        </p:spPr>
        <p:txBody>
          <a:bodyPr/>
          <a:lstStyle>
            <a:lvl1pPr>
              <a:defRPr sz="3600" b="1" i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0873BE94-F3D1-4412-CB2E-8DDE5C604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97AA070-63DA-45C1-A067-B9080259BAB5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27D79AA0-C494-EF26-4B02-236AC6F19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E661BDDE-F8A5-CFCC-7BEF-BE07BDC5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078873EF-0B35-4A43-96EF-CE179C48FF4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18310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828000"/>
            <a:ext cx="727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540000" y="1846800"/>
            <a:ext cx="7272000" cy="43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EA7D969-1089-611F-7E59-E7D0330D455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D7EFCB7-3474-F4A5-8573-95F0B1E02900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5731DEA-2EDA-4E96-8D6A-3E8790959E75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5D51AE4C-C097-0FC5-AA87-161E793B160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81F8A63E-53B9-4E18-8DBA-C6CC3CC37FB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866467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540000" y="1846800"/>
            <a:ext cx="3816000" cy="43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5"/>
          </p:nvPr>
        </p:nvSpPr>
        <p:spPr>
          <a:xfrm>
            <a:off x="4788000" y="1846800"/>
            <a:ext cx="3816000" cy="43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3D115A90-1150-2861-CE7E-B2C0558C1FC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710E0C38-5890-62F7-7BC6-D8EE8E4A488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4EEF2DA-A4F5-44C9-A300-A209B2B38241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B19901C-6BE3-F120-C2EC-22EA22A9782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71C0BF73-FC6F-4D92-801F-57AE466188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33409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828000"/>
            <a:ext cx="727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44688" y="2057400"/>
            <a:ext cx="5254625" cy="34920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0FAC4CC-6ECA-16F4-B747-15E4111E63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FE79B3A4-DD4A-BA95-3EA3-8E1CD77CC9E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E5F813F-8DC6-49E8-9304-A01D37C77D74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BD6CEEBD-EC54-9DF9-F63F-9188BD90818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7F5AE416-A991-4380-A0F8-6810ED10CC1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2147102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Bra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828000"/>
            <a:ext cx="727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40000" y="1846800"/>
            <a:ext cx="7272000" cy="4392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845EC17-1DE6-2C9C-75F2-86F0BA33E69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2BFDA40F-634E-B1C3-5DD5-6AB0255C861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8C0A508-A3DF-4471-9E07-32D08891F8A3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26AE3302-E1B4-9D3E-44CD-065EFBE5AD1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BA1CE4C9-73E0-486C-8E94-5748C5DC0B4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062323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39750" y="2880000"/>
            <a:ext cx="7272000" cy="1080000"/>
          </a:xfrm>
        </p:spPr>
        <p:txBody>
          <a:bodyPr/>
          <a:lstStyle>
            <a:lvl1pPr>
              <a:defRPr sz="3600" b="1" i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C817D65D-2C2F-5571-38FE-C97ED738B7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D5E550E-E394-F0AA-858A-509C624E49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602414-721D-4036-92F6-38481A19DEE4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DC177E0-BC48-5BAD-DB80-D97A985CE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D42F1F2C-8D27-45FD-8A7A-9A735C9B010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389293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2564904"/>
            <a:ext cx="7272000" cy="1044000"/>
          </a:xfrm>
        </p:spPr>
        <p:txBody>
          <a:bodyPr/>
          <a:lstStyle>
            <a:lvl1pPr>
              <a:defRPr sz="3600" b="1" i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7272000" cy="7200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8AEEC3CB-E398-D379-0A0E-B14062BA9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A488E5B-4287-4907-A215-AD6273BE5634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1265C98C-85B3-05CB-9E27-2B6CE2078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3C3D5624-F257-2C56-2ED2-7BB013582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BCE3D2B5-4B68-4A72-91F8-7E6BA503413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869250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9750" y="2880000"/>
            <a:ext cx="7272000" cy="1080000"/>
          </a:xfrm>
        </p:spPr>
        <p:txBody>
          <a:bodyPr/>
          <a:lstStyle>
            <a:lvl1pPr>
              <a:defRPr sz="3600" b="1" i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60412AC2-7567-81FC-12A2-9CB25D725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112F7C6-20A2-42B3-BBC6-E2CF7200AD5C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DF470B45-E50F-3DC7-2A28-9279F0CD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959A5928-CC1E-99C5-B805-BE0120E6C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EE3C5433-BFE6-454F-83D5-C2965E7E8E0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705274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828000"/>
            <a:ext cx="727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540000" y="1846800"/>
            <a:ext cx="7272000" cy="43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7B7612F9-DF4C-C0DE-8CD0-BEF35EDD37F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D50C002B-3B02-C179-6EC2-22BEA4423F9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6AB55F1-5101-4B43-BC41-EAA838E0F567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06629D5E-D37E-ACD3-22B1-0216557194A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680973B8-E5AF-4923-9894-0E55697C0A2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40316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540000" y="1846800"/>
            <a:ext cx="3816000" cy="43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5"/>
          </p:nvPr>
        </p:nvSpPr>
        <p:spPr>
          <a:xfrm>
            <a:off x="4788000" y="1846800"/>
            <a:ext cx="3816000" cy="43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13B8926-60DF-3BE5-D4E0-AC6B6B63701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1E7AE330-3680-D4DB-F456-67C156244AC5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9EFE05F-2C4C-40DC-B4E3-113D5B676446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28563A2F-0378-2906-E681-DD1E4CA32A4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28831585-4640-4542-910D-47F32CF1E00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4615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6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91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0" indent="0">
              <a:buNone/>
              <a:defRPr sz="2800"/>
            </a:lvl2pPr>
            <a:lvl3pPr marL="913436" indent="0">
              <a:buNone/>
              <a:defRPr sz="2400"/>
            </a:lvl3pPr>
            <a:lvl4pPr marL="1370157" indent="0">
              <a:buNone/>
              <a:defRPr sz="2000"/>
            </a:lvl4pPr>
            <a:lvl5pPr marL="1826876" indent="0">
              <a:buNone/>
              <a:defRPr sz="2000"/>
            </a:lvl5pPr>
            <a:lvl6pPr marL="2283594" indent="0">
              <a:buNone/>
              <a:defRPr sz="2000"/>
            </a:lvl6pPr>
            <a:lvl7pPr marL="2740314" indent="0">
              <a:buNone/>
              <a:defRPr sz="2000"/>
            </a:lvl7pPr>
            <a:lvl8pPr marL="3197037" indent="0">
              <a:buNone/>
              <a:defRPr sz="2000"/>
            </a:lvl8pPr>
            <a:lvl9pPr marL="365375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720" indent="0">
              <a:buNone/>
              <a:defRPr sz="1200"/>
            </a:lvl2pPr>
            <a:lvl3pPr marL="913436" indent="0">
              <a:buNone/>
              <a:defRPr sz="1000"/>
            </a:lvl3pPr>
            <a:lvl4pPr marL="1370157" indent="0">
              <a:buNone/>
              <a:defRPr sz="900"/>
            </a:lvl4pPr>
            <a:lvl5pPr marL="1826876" indent="0">
              <a:buNone/>
              <a:defRPr sz="900"/>
            </a:lvl5pPr>
            <a:lvl6pPr marL="2283594" indent="0">
              <a:buNone/>
              <a:defRPr sz="900"/>
            </a:lvl6pPr>
            <a:lvl7pPr marL="2740314" indent="0">
              <a:buNone/>
              <a:defRPr sz="900"/>
            </a:lvl7pPr>
            <a:lvl8pPr marL="3197037" indent="0">
              <a:buNone/>
              <a:defRPr sz="900"/>
            </a:lvl8pPr>
            <a:lvl9pPr marL="365375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03BBBC-0590-CC83-7B10-0111EBAE4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1F23F5-1122-4B49-ADB4-11D7EBD8F09D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57203E-FFC0-AFB3-C6D7-F538D270A7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8D4CD5-AC4A-0C5C-DE12-B2D700BDDE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7E1A2-5F22-48CD-9C01-2E308A20F19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36424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828000"/>
            <a:ext cx="727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44688" y="2057400"/>
            <a:ext cx="5254625" cy="34920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5C60577-90D0-8588-366F-E975D434D4B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13565D5F-CB50-725D-42FB-F20BBF1BD4E6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8068511-ADF0-4B06-A1E4-2332082837AE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28CB1E56-6E90-C2F3-801F-7DFCFEB246A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35D8857D-0C74-4C0A-BF0E-B6C015E26F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4222505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Bra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828000"/>
            <a:ext cx="727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40000" y="1846800"/>
            <a:ext cx="7272000" cy="4392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32022395-F484-C392-877C-E36A9CF148C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6094751A-92C5-C063-7252-4FB6B6F9A675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A42E980-F674-472C-9C8A-591DFA564FD8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CE40C4C4-ED69-86E3-40C3-8D010E6C4FA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57DC1253-4022-4639-904C-2DFDE869478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03061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39750" y="2880000"/>
            <a:ext cx="7272000" cy="1080000"/>
          </a:xfrm>
        </p:spPr>
        <p:txBody>
          <a:bodyPr/>
          <a:lstStyle>
            <a:lvl1pPr>
              <a:defRPr sz="3600" b="1" i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3ED34AEA-C526-8323-BA97-2643A655C01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B1E816F4-8A04-1D46-6345-EE52335899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A141499-3002-4B88-8D82-D871A8E35619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32D53DA4-47A1-D913-56A8-ED1083E7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F401C9F7-E1F1-41B0-ACDF-677E0E8F65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972429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750" y="2564904"/>
            <a:ext cx="7272000" cy="1044000"/>
          </a:xfrm>
        </p:spPr>
        <p:txBody>
          <a:bodyPr/>
          <a:lstStyle>
            <a:lvl1pPr>
              <a:defRPr sz="3600" b="1" i="1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3645024"/>
            <a:ext cx="7272000" cy="7200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65BBD467-96AC-4B36-ECF3-47B95D45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6DADF0E-B5B5-49BB-B1BD-EC4A47AA2B7E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5" name="Footer Placeholder 13">
            <a:extLst>
              <a:ext uri="{FF2B5EF4-FFF2-40B4-BE49-F238E27FC236}">
                <a16:creationId xmlns:a16="http://schemas.microsoft.com/office/drawing/2014/main" id="{22FC0180-B540-ACB3-6E7E-5645C2F7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6" name="Slide Number Placeholder 14">
            <a:extLst>
              <a:ext uri="{FF2B5EF4-FFF2-40B4-BE49-F238E27FC236}">
                <a16:creationId xmlns:a16="http://schemas.microsoft.com/office/drawing/2014/main" id="{91412954-B53C-291D-D522-0F415AD0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547683FC-8B39-4BD5-AD05-1749BEBF233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210580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39750" y="2880000"/>
            <a:ext cx="7272000" cy="1080000"/>
          </a:xfrm>
        </p:spPr>
        <p:txBody>
          <a:bodyPr/>
          <a:lstStyle>
            <a:lvl1pPr>
              <a:defRPr sz="3600" b="1" i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Date Placeholder 7">
            <a:extLst>
              <a:ext uri="{FF2B5EF4-FFF2-40B4-BE49-F238E27FC236}">
                <a16:creationId xmlns:a16="http://schemas.microsoft.com/office/drawing/2014/main" id="{DA3FA143-787D-B340-AD04-CAFCBF92D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70FB3E11-2A0A-4681-90F0-944BD1CEF799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3" name="Footer Placeholder 9">
            <a:extLst>
              <a:ext uri="{FF2B5EF4-FFF2-40B4-BE49-F238E27FC236}">
                <a16:creationId xmlns:a16="http://schemas.microsoft.com/office/drawing/2014/main" id="{90023F52-435D-2730-A862-B08ECE6CF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4" name="Slide Number Placeholder 10">
            <a:extLst>
              <a:ext uri="{FF2B5EF4-FFF2-40B4-BE49-F238E27FC236}">
                <a16:creationId xmlns:a16="http://schemas.microsoft.com/office/drawing/2014/main" id="{1A56AE1B-A2F4-FA71-857C-F2806446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648DF584-7318-46B2-B8FD-AEDC9A21FAB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7489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828000"/>
            <a:ext cx="727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540000" y="1846800"/>
            <a:ext cx="7272000" cy="43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555CDFB1-F328-C659-4AC1-8C051F2FAF8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12EDC531-6AED-99AA-7D2B-E6E47EF88D2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CBB732B-2E24-458F-88C4-B8FB8C208ECB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2ABD6076-C7E1-6112-B2DE-71824A85802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A776A5B3-78B0-4876-98B1-2E90121D2FD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769228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540000" y="1846800"/>
            <a:ext cx="3816000" cy="43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5"/>
          </p:nvPr>
        </p:nvSpPr>
        <p:spPr>
          <a:xfrm>
            <a:off x="4788000" y="1846800"/>
            <a:ext cx="3816000" cy="4392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5D2D06D4-2B03-024D-F845-65A519EB04AD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2610967F-4EB8-E1BA-FAD1-2DD8750FEA4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0200F3C-3798-415A-8057-FE71C01517C0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46E31702-DD49-F7CB-2954-7CE74B0A024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32BBC794-6717-4494-B939-275294C0608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566931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828000"/>
            <a:ext cx="727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944688" y="2057400"/>
            <a:ext cx="5254625" cy="3492000"/>
          </a:xfrm>
        </p:spPr>
        <p:txBody>
          <a:bodyPr rtlCol="0">
            <a:normAutofit/>
          </a:bodyPr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C7C9CD0-3E04-46CE-F0FE-70A4DCBDD06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BF879E03-787C-AD9E-285C-B88236342F2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354641DC-417A-4495-B102-69D75EBE8E92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BF3333B5-15A9-AFA1-6826-2B84AC62DC6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4D21A745-884A-447B-BF58-FCC88B8DD01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041700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int Bra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000" y="828000"/>
            <a:ext cx="7272000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40000" y="1846800"/>
            <a:ext cx="7272000" cy="43920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 dirty="0"/>
              <a:t>Click icon to add picture</a:t>
            </a:r>
            <a:endParaRPr lang="en-GB" noProof="0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321A5EC-22B0-17DF-F6EA-27C19FF79F9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341BE553-C0FE-75E8-0EAD-51D1A4AFE1B2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0607127-429C-48A4-AFF6-212455FA2119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B96F8A7E-BE8F-E925-4BAD-DEAD07AAF09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7B57D953-974A-4641-9A2D-03840CD24D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6384562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39750" y="2880000"/>
            <a:ext cx="7272000" cy="1080000"/>
          </a:xfrm>
        </p:spPr>
        <p:txBody>
          <a:bodyPr/>
          <a:lstStyle>
            <a:lvl1pPr>
              <a:defRPr sz="3600" b="1" i="1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" name="Footer Placeholder 7">
            <a:extLst>
              <a:ext uri="{FF2B5EF4-FFF2-40B4-BE49-F238E27FC236}">
                <a16:creationId xmlns:a16="http://schemas.microsoft.com/office/drawing/2014/main" id="{2B249055-EA07-6658-423E-35DB836535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316BF664-BCC5-602D-D3EE-0D75011A6CA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fontAlgn="base">
              <a:spcBef>
                <a:spcPct val="5000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188B01A-FF26-4562-AE55-13029AAC4BD3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999A6046-09D9-45A5-65FE-7D982B33B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50000"/>
              </a:spcBef>
              <a:defRPr/>
            </a:lvl1pPr>
          </a:lstStyle>
          <a:p>
            <a:fld id="{5AD5FC0D-7BE6-43FD-B5EB-6FCD25FBA5C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908297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103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5" Type="http://schemas.openxmlformats.org/officeDocument/2006/relationships/slideLayout" Target="../slideLayouts/slideLayout83.xml"/><Relationship Id="rId4" Type="http://schemas.openxmlformats.org/officeDocument/2006/relationships/slideLayout" Target="../slideLayouts/slideLayout82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5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9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0DF6AB9-AD34-EA66-3FCA-049E65E74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5887BDA-7ED3-D3BC-81B7-1C52C8CDC2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726916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32A516F-15CD-CE20-24BA-DC0AF908A2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fld id="{97E446EF-1589-4426-AA0F-BB02628B82AD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3DC6A01-EE40-45E9-9F0F-796D5D2351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57C2388-C169-8313-2ED6-6CA97D68B24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/>
            </a:lvl1pPr>
          </a:lstStyle>
          <a:p>
            <a:fld id="{934671B4-8A48-4854-AE15-07E19CC7FEC2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1" name="Text Box 8">
            <a:extLst>
              <a:ext uri="{FF2B5EF4-FFF2-40B4-BE49-F238E27FC236}">
                <a16:creationId xmlns:a16="http://schemas.microsoft.com/office/drawing/2014/main" id="{FFE14FA8-B623-D3D0-CAD3-84185E9FC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/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06E0E5D-7D58-064B-A533-CBBAB099B6C4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41813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6" r:id="rId1"/>
    <p:sldLayoutId id="2147485159" r:id="rId2"/>
    <p:sldLayoutId id="2147485160" r:id="rId3"/>
    <p:sldLayoutId id="2147485161" r:id="rId4"/>
    <p:sldLayoutId id="2147485162" r:id="rId5"/>
    <p:sldLayoutId id="2147485163" r:id="rId6"/>
    <p:sldLayoutId id="2147485164" r:id="rId7"/>
    <p:sldLayoutId id="2147485165" r:id="rId8"/>
    <p:sldLayoutId id="2147485166" r:id="rId9"/>
    <p:sldLayoutId id="2147485167" r:id="rId10"/>
    <p:sldLayoutId id="21474851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5pPr>
      <a:lvl6pPr marL="45672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6pPr>
      <a:lvl7pPr marL="913436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7pPr>
      <a:lvl8pPr marL="1370157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8pPr>
      <a:lvl9pPr marL="1826876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buChar char="►"/>
        <a:defRPr>
          <a:solidFill>
            <a:schemeClr val="tx1"/>
          </a:solidFill>
          <a:latin typeface="+mn-lt"/>
        </a:defRPr>
      </a:lvl2pPr>
      <a:lvl3pPr marL="806450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1"/>
          </a:solidFill>
          <a:latin typeface="+mn-lt"/>
        </a:defRPr>
      </a:lvl3pPr>
      <a:lvl4pPr marL="1254125" indent="-1778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-"/>
        <a:defRPr>
          <a:solidFill>
            <a:schemeClr val="tx1"/>
          </a:solidFill>
          <a:latin typeface="+mn-lt"/>
        </a:defRPr>
      </a:lvl4pPr>
      <a:lvl5pPr marL="1700213" indent="-1778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5pPr>
      <a:lvl6pPr marL="2158315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6pPr>
      <a:lvl7pPr marL="2615034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7pPr>
      <a:lvl8pPr marL="3071753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8pPr>
      <a:lvl9pPr marL="3528473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6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7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6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94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4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37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5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>
            <a:extLst>
              <a:ext uri="{FF2B5EF4-FFF2-40B4-BE49-F238E27FC236}">
                <a16:creationId xmlns:a16="http://schemas.microsoft.com/office/drawing/2014/main" id="{C38D3224-B3CA-7663-B98A-B1484312086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9750" y="828675"/>
            <a:ext cx="72723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43" name="Text Placeholder 2">
            <a:extLst>
              <a:ext uri="{FF2B5EF4-FFF2-40B4-BE49-F238E27FC236}">
                <a16:creationId xmlns:a16="http://schemas.microsoft.com/office/drawing/2014/main" id="{086FEEE3-98D3-8696-A76F-CAAD5C56E3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9750" y="1844675"/>
            <a:ext cx="727233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8B62C-AE3D-2872-7936-77F47BE6A8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750" y="233363"/>
            <a:ext cx="4319588" cy="1809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54B6B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E5963-9E6F-DC42-B2EE-9579BF111A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5850" y="6561138"/>
            <a:ext cx="171450" cy="1809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rgbClr val="054B6B"/>
                </a:solidFill>
              </a:defRPr>
            </a:lvl1pPr>
          </a:lstStyle>
          <a:p>
            <a:fld id="{5616DFA1-202B-4C98-B435-87CC634A4AC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B20D58C-46B3-CAEC-AF76-3EE7EDF0FC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88113" y="6562725"/>
            <a:ext cx="2133600" cy="1793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aseline="0">
                <a:solidFill>
                  <a:srgbClr val="054B6B"/>
                </a:solidFill>
                <a:latin typeface="Arial"/>
              </a:defRPr>
            </a:lvl1pPr>
          </a:lstStyle>
          <a:p>
            <a:pPr>
              <a:defRPr/>
            </a:pPr>
            <a:fld id="{2F57BAC6-5F8C-4694-92CB-96647B2E11D2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10247" name="TextBox 12">
            <a:extLst>
              <a:ext uri="{FF2B5EF4-FFF2-40B4-BE49-F238E27FC236}">
                <a16:creationId xmlns:a16="http://schemas.microsoft.com/office/drawing/2014/main" id="{18E64077-6C99-CBB2-0355-123C4B57C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575" y="659288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ts val="1500"/>
              </a:spcBef>
            </a:pPr>
            <a:r>
              <a:rPr lang="en-GB" altLang="en-US" sz="800">
                <a:solidFill>
                  <a:srgbClr val="054B6B"/>
                </a:solidFill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552A88-8ED7-98A3-5A58-F5ECC6E4C3F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41813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1" r:id="rId1"/>
    <p:sldLayoutId id="2147485292" r:id="rId2"/>
    <p:sldLayoutId id="2147485293" r:id="rId3"/>
    <p:sldLayoutId id="2147485294" r:id="rId4"/>
    <p:sldLayoutId id="2147485295" r:id="rId5"/>
    <p:sldLayoutId id="2147485296" r:id="rId6"/>
    <p:sldLayoutId id="2147485297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A5CDDC"/>
        </a:buClr>
        <a:buSzPct val="50000"/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A5CDDC"/>
        </a:buClr>
        <a:buSzPct val="50000"/>
        <a:buFont typeface="Arial" panose="020B0604020202020204" pitchFamily="34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9388" algn="l" rtl="0" eaLnBrk="0" fontAlgn="base" hangingPunct="0">
        <a:spcBef>
          <a:spcPct val="20000"/>
        </a:spcBef>
        <a:spcAft>
          <a:spcPct val="0"/>
        </a:spcAft>
        <a:buClr>
          <a:srgbClr val="A5CDD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179388" algn="l" defTabSz="901700" rtl="0" eaLnBrk="0" fontAlgn="base" hangingPunct="0">
        <a:spcBef>
          <a:spcPts val="338"/>
        </a:spcBef>
        <a:spcAft>
          <a:spcPct val="0"/>
        </a:spcAft>
        <a:buClr>
          <a:srgbClr val="A5CDDC"/>
        </a:buClr>
        <a:buFont typeface="Arial" panose="020B0604020202020204" pitchFamily="34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79388" algn="l" defTabSz="901700" rtl="0" eaLnBrk="0" fontAlgn="base" hangingPunct="0">
        <a:spcBef>
          <a:spcPts val="500"/>
        </a:spcBef>
        <a:spcAft>
          <a:spcPct val="0"/>
        </a:spcAft>
        <a:buClr>
          <a:srgbClr val="A5CDDC"/>
        </a:buClr>
        <a:buFont typeface="Arial" panose="020B0604020202020204" pitchFamily="34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>
            <a:extLst>
              <a:ext uri="{FF2B5EF4-FFF2-40B4-BE49-F238E27FC236}">
                <a16:creationId xmlns:a16="http://schemas.microsoft.com/office/drawing/2014/main" id="{028255CB-3D42-9DD3-4CFF-78CAE182E68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9750" y="828675"/>
            <a:ext cx="72723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1267" name="Text Placeholder 2">
            <a:extLst>
              <a:ext uri="{FF2B5EF4-FFF2-40B4-BE49-F238E27FC236}">
                <a16:creationId xmlns:a16="http://schemas.microsoft.com/office/drawing/2014/main" id="{892EEEB4-48AA-853D-AABA-03BCBBE46F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9750" y="1844675"/>
            <a:ext cx="727233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661404-EECC-E58C-6464-3CAB5B9EA6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750" y="233363"/>
            <a:ext cx="4319588" cy="1809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54B6B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788266-17FD-5111-6D5A-903A1EEE5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5850" y="6561138"/>
            <a:ext cx="171450" cy="1809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rgbClr val="054B6B"/>
                </a:solidFill>
              </a:defRPr>
            </a:lvl1pPr>
          </a:lstStyle>
          <a:p>
            <a:fld id="{1F419DFB-398C-4CE7-914A-3D391B7ED18A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F8A3CD1-F1B4-CF15-3CB8-4C73D40F91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88113" y="6562725"/>
            <a:ext cx="2133600" cy="1793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aseline="0">
                <a:solidFill>
                  <a:srgbClr val="054B6B"/>
                </a:solidFill>
                <a:latin typeface="Arial"/>
              </a:defRPr>
            </a:lvl1pPr>
          </a:lstStyle>
          <a:p>
            <a:pPr>
              <a:defRPr/>
            </a:pPr>
            <a:fld id="{726F4FB4-C16F-48DA-83A1-13AD9A1AD30E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11271" name="TextBox 12">
            <a:extLst>
              <a:ext uri="{FF2B5EF4-FFF2-40B4-BE49-F238E27FC236}">
                <a16:creationId xmlns:a16="http://schemas.microsoft.com/office/drawing/2014/main" id="{D9EA60DE-75C4-1972-1420-E278C3C006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575" y="659288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ts val="1500"/>
              </a:spcBef>
            </a:pPr>
            <a:r>
              <a:rPr lang="en-GB" altLang="en-US" sz="800">
                <a:solidFill>
                  <a:srgbClr val="054B6B"/>
                </a:solidFill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1E12A4-4DC2-BF53-94DC-52227A48610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41813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8" r:id="rId1"/>
    <p:sldLayoutId id="2147485299" r:id="rId2"/>
    <p:sldLayoutId id="2147485300" r:id="rId3"/>
    <p:sldLayoutId id="2147485301" r:id="rId4"/>
    <p:sldLayoutId id="2147485302" r:id="rId5"/>
    <p:sldLayoutId id="2147485303" r:id="rId6"/>
    <p:sldLayoutId id="2147485304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A5CDDC"/>
        </a:buClr>
        <a:buSzPct val="50000"/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A5CDDC"/>
        </a:buClr>
        <a:buSzPct val="50000"/>
        <a:buFont typeface="Arial" panose="020B0604020202020204" pitchFamily="34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9388" algn="l" rtl="0" eaLnBrk="0" fontAlgn="base" hangingPunct="0">
        <a:spcBef>
          <a:spcPct val="20000"/>
        </a:spcBef>
        <a:spcAft>
          <a:spcPct val="0"/>
        </a:spcAft>
        <a:buClr>
          <a:srgbClr val="A5CDD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179388" algn="l" defTabSz="901700" rtl="0" eaLnBrk="0" fontAlgn="base" hangingPunct="0">
        <a:spcBef>
          <a:spcPts val="338"/>
        </a:spcBef>
        <a:spcAft>
          <a:spcPct val="0"/>
        </a:spcAft>
        <a:buClr>
          <a:srgbClr val="A5CDDC"/>
        </a:buClr>
        <a:buFont typeface="Arial" panose="020B0604020202020204" pitchFamily="34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79388" algn="l" defTabSz="901700" rtl="0" eaLnBrk="0" fontAlgn="base" hangingPunct="0">
        <a:spcBef>
          <a:spcPts val="500"/>
        </a:spcBef>
        <a:spcAft>
          <a:spcPct val="0"/>
        </a:spcAft>
        <a:buClr>
          <a:srgbClr val="A5CDDC"/>
        </a:buClr>
        <a:buFont typeface="Arial" panose="020B0604020202020204" pitchFamily="34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4063C88-773C-E916-D0A5-A0272633AB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0BEF8791-975D-9D3E-FDFE-254547DA1B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726916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82198E6-88AD-00E3-8327-543A77D5402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rgbClr val="054B6B"/>
                </a:solidFill>
                <a:latin typeface="Arial" charset="0"/>
              </a:defRPr>
            </a:lvl1pPr>
          </a:lstStyle>
          <a:p>
            <a:pPr>
              <a:defRPr/>
            </a:pPr>
            <a:fld id="{3161BD5C-3E0F-46AF-9546-BD730C471C7F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2E1AE74-16B0-2215-1E05-C6936ACA8AC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rgbClr val="054B6B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289394E-E06A-C0BC-5DF5-BA33A202D3F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rgbClr val="054B6B"/>
                </a:solidFill>
              </a:defRPr>
            </a:lvl1pPr>
          </a:lstStyle>
          <a:p>
            <a:fld id="{88A03137-36A7-4BC3-9A53-471587FD281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1" name="Text Box 8">
            <a:extLst>
              <a:ext uri="{FF2B5EF4-FFF2-40B4-BE49-F238E27FC236}">
                <a16:creationId xmlns:a16="http://schemas.microsoft.com/office/drawing/2014/main" id="{AC4A03EE-78B9-A9CB-DA3B-C54E121C3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>
                <a:solidFill>
                  <a:srgbClr val="054B6B"/>
                </a:solidFill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41720B-E3FF-2CA8-48A1-17CB8B8AD15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41813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5" r:id="rId1"/>
    <p:sldLayoutId id="2147485236" r:id="rId2"/>
    <p:sldLayoutId id="2147485237" r:id="rId3"/>
    <p:sldLayoutId id="2147485238" r:id="rId4"/>
    <p:sldLayoutId id="2147485239" r:id="rId5"/>
    <p:sldLayoutId id="2147485240" r:id="rId6"/>
    <p:sldLayoutId id="2147485241" r:id="rId7"/>
    <p:sldLayoutId id="2147485242" r:id="rId8"/>
    <p:sldLayoutId id="2147485243" r:id="rId9"/>
    <p:sldLayoutId id="2147485244" r:id="rId10"/>
    <p:sldLayoutId id="21474852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5pPr>
      <a:lvl6pPr marL="45672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6pPr>
      <a:lvl7pPr marL="913436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7pPr>
      <a:lvl8pPr marL="1370157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8pPr>
      <a:lvl9pPr marL="1826876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buChar char="►"/>
        <a:defRPr>
          <a:solidFill>
            <a:schemeClr val="tx1"/>
          </a:solidFill>
          <a:latin typeface="+mn-lt"/>
        </a:defRPr>
      </a:lvl2pPr>
      <a:lvl3pPr marL="806450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1"/>
          </a:solidFill>
          <a:latin typeface="+mn-lt"/>
        </a:defRPr>
      </a:lvl3pPr>
      <a:lvl4pPr marL="1254125" indent="-1778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-"/>
        <a:defRPr>
          <a:solidFill>
            <a:schemeClr val="tx1"/>
          </a:solidFill>
          <a:latin typeface="+mn-lt"/>
        </a:defRPr>
      </a:lvl4pPr>
      <a:lvl5pPr marL="1700213" indent="-1778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5pPr>
      <a:lvl6pPr marL="2158315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6pPr>
      <a:lvl7pPr marL="2615034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7pPr>
      <a:lvl8pPr marL="3071753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8pPr>
      <a:lvl9pPr marL="3528473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6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7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6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94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4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37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5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0ACDAF78-AF9E-239C-18CF-6D4B583DE1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CD6E0E4-771A-ACE8-CD8B-5CFC0911B8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726916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4C80E6F-0017-ED8F-FDD0-26C795BD5A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rgbClr val="054B6B"/>
                </a:solidFill>
                <a:latin typeface="Arial" charset="0"/>
              </a:defRPr>
            </a:lvl1pPr>
          </a:lstStyle>
          <a:p>
            <a:pPr>
              <a:defRPr/>
            </a:pPr>
            <a:fld id="{812C5E62-DD66-4601-A714-F05D4F7CDEE5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4D9945B-5E71-8C00-82E4-7E5C0BBA460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rgbClr val="054B6B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C2296137-38F8-F986-DCBB-7224DAAB7CA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rgbClr val="054B6B"/>
                </a:solidFill>
              </a:defRPr>
            </a:lvl1pPr>
          </a:lstStyle>
          <a:p>
            <a:fld id="{87F6D8C7-FDF8-4DB3-867C-23107572FA5E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1" name="Text Box 8">
            <a:extLst>
              <a:ext uri="{FF2B5EF4-FFF2-40B4-BE49-F238E27FC236}">
                <a16:creationId xmlns:a16="http://schemas.microsoft.com/office/drawing/2014/main" id="{865B2512-C9B7-F178-CC2F-5CA506DD73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>
                <a:solidFill>
                  <a:srgbClr val="054B6B"/>
                </a:solidFill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6659F-A232-0A54-6B5E-860A35F390E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41813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6" r:id="rId1"/>
    <p:sldLayoutId id="2147485246" r:id="rId2"/>
    <p:sldLayoutId id="2147485247" r:id="rId3"/>
    <p:sldLayoutId id="2147485248" r:id="rId4"/>
    <p:sldLayoutId id="2147485249" r:id="rId5"/>
    <p:sldLayoutId id="2147485250" r:id="rId6"/>
    <p:sldLayoutId id="2147485251" r:id="rId7"/>
    <p:sldLayoutId id="2147485252" r:id="rId8"/>
    <p:sldLayoutId id="2147485253" r:id="rId9"/>
    <p:sldLayoutId id="2147485254" r:id="rId10"/>
    <p:sldLayoutId id="21474852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5pPr>
      <a:lvl6pPr marL="45672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6pPr>
      <a:lvl7pPr marL="913436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7pPr>
      <a:lvl8pPr marL="1370157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8pPr>
      <a:lvl9pPr marL="1826876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buChar char="►"/>
        <a:defRPr>
          <a:solidFill>
            <a:schemeClr val="tx1"/>
          </a:solidFill>
          <a:latin typeface="+mn-lt"/>
        </a:defRPr>
      </a:lvl2pPr>
      <a:lvl3pPr marL="806450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1"/>
          </a:solidFill>
          <a:latin typeface="+mn-lt"/>
        </a:defRPr>
      </a:lvl3pPr>
      <a:lvl4pPr marL="1254125" indent="-1778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-"/>
        <a:defRPr>
          <a:solidFill>
            <a:schemeClr val="tx1"/>
          </a:solidFill>
          <a:latin typeface="+mn-lt"/>
        </a:defRPr>
      </a:lvl4pPr>
      <a:lvl5pPr marL="1700213" indent="-1778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5pPr>
      <a:lvl6pPr marL="2158315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6pPr>
      <a:lvl7pPr marL="2615034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7pPr>
      <a:lvl8pPr marL="3071753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8pPr>
      <a:lvl9pPr marL="3528473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6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7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6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94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4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37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5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5774A2F-013F-4017-9011-2143BF30A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E0CD0761-0026-5450-0799-CA7EAAEBA2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726916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03DD110-DC39-B5EF-5712-0CEA659FAF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rgbClr val="054B6B"/>
                </a:solidFill>
                <a:latin typeface="Arial" charset="0"/>
              </a:defRPr>
            </a:lvl1pPr>
          </a:lstStyle>
          <a:p>
            <a:pPr>
              <a:defRPr/>
            </a:pPr>
            <a:fld id="{887AB127-235B-4EBA-9993-3CDFE79E225E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68EC1A5-777B-3EB6-1403-478F830B9FF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rgbClr val="054B6B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7A4F61E-6D2F-DD47-FB6B-88BE1CF409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rgbClr val="054B6B"/>
                </a:solidFill>
              </a:defRPr>
            </a:lvl1pPr>
          </a:lstStyle>
          <a:p>
            <a:fld id="{34B8D760-2CA5-487A-B289-0BD2B959E95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1" name="Text Box 8">
            <a:extLst>
              <a:ext uri="{FF2B5EF4-FFF2-40B4-BE49-F238E27FC236}">
                <a16:creationId xmlns:a16="http://schemas.microsoft.com/office/drawing/2014/main" id="{F30D5FD9-2E17-4AEA-5D14-EE5DDFA030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>
                <a:solidFill>
                  <a:srgbClr val="054B6B"/>
                </a:solidFill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14FB7-2E11-0EB5-113E-D2E965C6264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41813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7" r:id="rId1"/>
    <p:sldLayoutId id="2147485256" r:id="rId2"/>
    <p:sldLayoutId id="2147485257" r:id="rId3"/>
    <p:sldLayoutId id="2147485258" r:id="rId4"/>
    <p:sldLayoutId id="2147485259" r:id="rId5"/>
    <p:sldLayoutId id="2147485260" r:id="rId6"/>
    <p:sldLayoutId id="2147485261" r:id="rId7"/>
    <p:sldLayoutId id="2147485262" r:id="rId8"/>
    <p:sldLayoutId id="2147485263" r:id="rId9"/>
    <p:sldLayoutId id="2147485264" r:id="rId10"/>
    <p:sldLayoutId id="21474852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5pPr>
      <a:lvl6pPr marL="45672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6pPr>
      <a:lvl7pPr marL="913436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7pPr>
      <a:lvl8pPr marL="1370157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8pPr>
      <a:lvl9pPr marL="1826876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buChar char="►"/>
        <a:defRPr>
          <a:solidFill>
            <a:schemeClr val="tx1"/>
          </a:solidFill>
          <a:latin typeface="+mn-lt"/>
        </a:defRPr>
      </a:lvl2pPr>
      <a:lvl3pPr marL="806450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1"/>
          </a:solidFill>
          <a:latin typeface="+mn-lt"/>
        </a:defRPr>
      </a:lvl3pPr>
      <a:lvl4pPr marL="1254125" indent="-1778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-"/>
        <a:defRPr>
          <a:solidFill>
            <a:schemeClr val="tx1"/>
          </a:solidFill>
          <a:latin typeface="+mn-lt"/>
        </a:defRPr>
      </a:lvl4pPr>
      <a:lvl5pPr marL="1700213" indent="-1778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5pPr>
      <a:lvl6pPr marL="2158315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6pPr>
      <a:lvl7pPr marL="2615034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7pPr>
      <a:lvl8pPr marL="3071753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8pPr>
      <a:lvl9pPr marL="3528473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6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7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6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94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4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37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5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5811BFE1-87D4-EFFC-E0DC-FC90B2542D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58B26100-9638-868F-06F3-9B16A3A821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726916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8526A8B-B0E1-A4AB-5A35-98105EFBF44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rgbClr val="054B6B"/>
                </a:solidFill>
                <a:latin typeface="Arial" charset="0"/>
              </a:defRPr>
            </a:lvl1pPr>
          </a:lstStyle>
          <a:p>
            <a:pPr>
              <a:defRPr/>
            </a:pPr>
            <a:fld id="{236B9470-2627-4D89-A554-75278F6E1629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857B0F6-B5BB-9719-8C34-394E3F75B8C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solidFill>
                  <a:srgbClr val="054B6B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0C1D43A-56F2-5CE9-BE99-559F54EF775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rgbClr val="054B6B"/>
                </a:solidFill>
              </a:defRPr>
            </a:lvl1pPr>
          </a:lstStyle>
          <a:p>
            <a:fld id="{700BEA99-2A29-441B-AB0A-063A49623935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31" name="Text Box 8">
            <a:extLst>
              <a:ext uri="{FF2B5EF4-FFF2-40B4-BE49-F238E27FC236}">
                <a16:creationId xmlns:a16="http://schemas.microsoft.com/office/drawing/2014/main" id="{7CBA809F-E580-A85C-D8A9-E925D2250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>
                <a:solidFill>
                  <a:srgbClr val="054B6B"/>
                </a:solidFill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246AD0-C068-0A23-623C-BE98B5A7BFB7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41813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08" r:id="rId1"/>
    <p:sldLayoutId id="2147485266" r:id="rId2"/>
    <p:sldLayoutId id="2147485267" r:id="rId3"/>
    <p:sldLayoutId id="2147485268" r:id="rId4"/>
    <p:sldLayoutId id="2147485269" r:id="rId5"/>
    <p:sldLayoutId id="2147485270" r:id="rId6"/>
    <p:sldLayoutId id="2147485271" r:id="rId7"/>
    <p:sldLayoutId id="2147485272" r:id="rId8"/>
    <p:sldLayoutId id="2147485273" r:id="rId9"/>
    <p:sldLayoutId id="2147485274" r:id="rId10"/>
    <p:sldLayoutId id="214748527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5pPr>
      <a:lvl6pPr marL="45672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6pPr>
      <a:lvl7pPr marL="913436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7pPr>
      <a:lvl8pPr marL="1370157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8pPr>
      <a:lvl9pPr marL="1826876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buChar char="►"/>
        <a:defRPr>
          <a:solidFill>
            <a:schemeClr val="tx1"/>
          </a:solidFill>
          <a:latin typeface="+mn-lt"/>
        </a:defRPr>
      </a:lvl2pPr>
      <a:lvl3pPr marL="806450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1"/>
          </a:solidFill>
          <a:latin typeface="+mn-lt"/>
        </a:defRPr>
      </a:lvl3pPr>
      <a:lvl4pPr marL="1254125" indent="-1778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-"/>
        <a:defRPr>
          <a:solidFill>
            <a:schemeClr val="tx1"/>
          </a:solidFill>
          <a:latin typeface="+mn-lt"/>
        </a:defRPr>
      </a:lvl4pPr>
      <a:lvl5pPr marL="1700213" indent="-1778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5pPr>
      <a:lvl6pPr marL="2158315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6pPr>
      <a:lvl7pPr marL="2615034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7pPr>
      <a:lvl8pPr marL="3071753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8pPr>
      <a:lvl9pPr marL="3528473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6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7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6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94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4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37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5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056C37C-8C4C-1822-1C2E-BB95BF3B21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5C2E60B-23A1-BB8E-662E-29E05471D7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726916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AE24FD32-14C7-4916-9C55-EDCD3169E41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1272" name="Rectangle 8">
            <a:extLst>
              <a:ext uri="{FF2B5EF4-FFF2-40B4-BE49-F238E27FC236}">
                <a16:creationId xmlns:a16="http://schemas.microsoft.com/office/drawing/2014/main" id="{4D7DFBBD-5C9F-29CD-37F2-DAF6403B3BD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fld id="{DEC5841C-F33A-496C-B3CC-7A0BCC5CE2A2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11273" name="Rectangle 9">
            <a:extLst>
              <a:ext uri="{FF2B5EF4-FFF2-40B4-BE49-F238E27FC236}">
                <a16:creationId xmlns:a16="http://schemas.microsoft.com/office/drawing/2014/main" id="{974E2E74-6725-3150-51B3-3E4592F29DE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/>
            </a:lvl1pPr>
          </a:lstStyle>
          <a:p>
            <a:fld id="{9528E922-789E-46E8-8D0C-5BFF24B1CD71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055" name="Text Box 10">
            <a:extLst>
              <a:ext uri="{FF2B5EF4-FFF2-40B4-BE49-F238E27FC236}">
                <a16:creationId xmlns:a16="http://schemas.microsoft.com/office/drawing/2014/main" id="{7B179A6C-26E6-DC1E-F7F8-50C4A440C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/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67F4E7-CC7F-48CF-3D44-857D62535BD3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41813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9" r:id="rId1"/>
    <p:sldLayoutId id="2147485170" r:id="rId2"/>
    <p:sldLayoutId id="2147485171" r:id="rId3"/>
    <p:sldLayoutId id="2147485172" r:id="rId4"/>
    <p:sldLayoutId id="2147485173" r:id="rId5"/>
    <p:sldLayoutId id="2147485174" r:id="rId6"/>
    <p:sldLayoutId id="2147485175" r:id="rId7"/>
    <p:sldLayoutId id="2147485176" r:id="rId8"/>
    <p:sldLayoutId id="2147485177" r:id="rId9"/>
    <p:sldLayoutId id="2147485178" r:id="rId10"/>
    <p:sldLayoutId id="21474851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5pPr>
      <a:lvl6pPr marL="45672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6pPr>
      <a:lvl7pPr marL="913436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7pPr>
      <a:lvl8pPr marL="1370157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8pPr>
      <a:lvl9pPr marL="1826876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buChar char="►"/>
        <a:defRPr>
          <a:solidFill>
            <a:schemeClr val="tx1"/>
          </a:solidFill>
          <a:latin typeface="+mn-lt"/>
        </a:defRPr>
      </a:lvl2pPr>
      <a:lvl3pPr marL="804863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1"/>
          </a:solidFill>
          <a:latin typeface="+mn-lt"/>
        </a:defRPr>
      </a:lvl3pPr>
      <a:lvl4pPr marL="1255713" indent="-1825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-"/>
        <a:defRPr>
          <a:solidFill>
            <a:schemeClr val="tx1"/>
          </a:solidFill>
          <a:latin typeface="+mn-lt"/>
        </a:defRPr>
      </a:lvl4pPr>
      <a:lvl5pPr marL="1700213" indent="-1778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5pPr>
      <a:lvl6pPr marL="2158315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6pPr>
      <a:lvl7pPr marL="2615034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7pPr>
      <a:lvl8pPr marL="3071753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8pPr>
      <a:lvl9pPr marL="3528473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6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7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6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94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4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37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5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2E6C1FCE-554C-82D2-4F1D-89FC01A98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17B372DC-1EF9-D1DD-78A6-13E5F88DDC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6408738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71013" name="Rectangle 5">
            <a:extLst>
              <a:ext uri="{FF2B5EF4-FFF2-40B4-BE49-F238E27FC236}">
                <a16:creationId xmlns:a16="http://schemas.microsoft.com/office/drawing/2014/main" id="{71903091-417B-0BCD-6E3D-7DAA2930BCE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71018" name="Rectangle 10">
            <a:extLst>
              <a:ext uri="{FF2B5EF4-FFF2-40B4-BE49-F238E27FC236}">
                <a16:creationId xmlns:a16="http://schemas.microsoft.com/office/drawing/2014/main" id="{683ABB9F-6C08-90ED-1556-4C45220127E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fld id="{FC25F74C-F17A-44E9-B4D5-4DD2FAFEAEC7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171019" name="Rectangle 11">
            <a:extLst>
              <a:ext uri="{FF2B5EF4-FFF2-40B4-BE49-F238E27FC236}">
                <a16:creationId xmlns:a16="http://schemas.microsoft.com/office/drawing/2014/main" id="{6F1E4BD0-79FA-0DC8-F465-3B0ADC0F773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/>
            </a:lvl1pPr>
          </a:lstStyle>
          <a:p>
            <a:fld id="{DD5267D5-8031-4DA5-A04F-5B9A829189DD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3079" name="Text Box 12">
            <a:extLst>
              <a:ext uri="{FF2B5EF4-FFF2-40B4-BE49-F238E27FC236}">
                <a16:creationId xmlns:a16="http://schemas.microsoft.com/office/drawing/2014/main" id="{E43FFDA3-1A10-206D-1C34-776E890A16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/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E82CC7-F58A-13B4-E208-D6014E2807DA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41813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80" r:id="rId1"/>
    <p:sldLayoutId id="2147485181" r:id="rId2"/>
    <p:sldLayoutId id="2147485182" r:id="rId3"/>
    <p:sldLayoutId id="2147485183" r:id="rId4"/>
    <p:sldLayoutId id="2147485184" r:id="rId5"/>
    <p:sldLayoutId id="2147485185" r:id="rId6"/>
    <p:sldLayoutId id="2147485186" r:id="rId7"/>
    <p:sldLayoutId id="2147485187" r:id="rId8"/>
    <p:sldLayoutId id="2147485188" r:id="rId9"/>
    <p:sldLayoutId id="2147485189" r:id="rId10"/>
    <p:sldLayoutId id="214748519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5pPr>
      <a:lvl6pPr marL="45672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6pPr>
      <a:lvl7pPr marL="913436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7pPr>
      <a:lvl8pPr marL="1370157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8pPr>
      <a:lvl9pPr marL="1826876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buChar char="►"/>
        <a:defRPr>
          <a:solidFill>
            <a:schemeClr val="tx1"/>
          </a:solidFill>
          <a:latin typeface="+mn-lt"/>
        </a:defRPr>
      </a:lvl2pPr>
      <a:lvl3pPr marL="804863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1"/>
          </a:solidFill>
          <a:latin typeface="+mn-lt"/>
        </a:defRPr>
      </a:lvl3pPr>
      <a:lvl4pPr marL="1255713" indent="-1825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-"/>
        <a:defRPr>
          <a:solidFill>
            <a:schemeClr val="tx1"/>
          </a:solidFill>
          <a:latin typeface="+mn-lt"/>
        </a:defRPr>
      </a:lvl4pPr>
      <a:lvl5pPr marL="1700213" indent="-1778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5pPr>
      <a:lvl6pPr marL="2158315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6pPr>
      <a:lvl7pPr marL="2615034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7pPr>
      <a:lvl8pPr marL="3071753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8pPr>
      <a:lvl9pPr marL="3528473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6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7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6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94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4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37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5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33CF7EB8-62A7-7BA7-3791-91D831BD32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D409DF9-F359-AACC-1797-9980A201B0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41500"/>
            <a:ext cx="8061325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89B6E170-C4BC-3192-29D3-63D5A9596D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04456" name="Rectangle 8">
            <a:extLst>
              <a:ext uri="{FF2B5EF4-FFF2-40B4-BE49-F238E27FC236}">
                <a16:creationId xmlns:a16="http://schemas.microsoft.com/office/drawing/2014/main" id="{5AD3214D-5BAD-05D8-CD69-2991FE0D2E6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fld id="{4D6A02C6-5723-42D4-86CF-33AE31D31EF7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104457" name="Rectangle 9">
            <a:extLst>
              <a:ext uri="{FF2B5EF4-FFF2-40B4-BE49-F238E27FC236}">
                <a16:creationId xmlns:a16="http://schemas.microsoft.com/office/drawing/2014/main" id="{1F8E6160-CD3B-6AAC-54B3-D179F71AD2C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/>
            </a:lvl1pPr>
          </a:lstStyle>
          <a:p>
            <a:fld id="{D0160872-CA5D-49B6-9990-B1CFABE9A41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103" name="Text Box 10">
            <a:extLst>
              <a:ext uri="{FF2B5EF4-FFF2-40B4-BE49-F238E27FC236}">
                <a16:creationId xmlns:a16="http://schemas.microsoft.com/office/drawing/2014/main" id="{44D5A13A-F2BA-03BB-4611-AE70341D8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/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D336CB-AADF-0E62-90B2-E95437E17DEB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41813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91" r:id="rId1"/>
    <p:sldLayoutId id="2147485192" r:id="rId2"/>
    <p:sldLayoutId id="2147485193" r:id="rId3"/>
    <p:sldLayoutId id="2147485194" r:id="rId4"/>
    <p:sldLayoutId id="2147485195" r:id="rId5"/>
    <p:sldLayoutId id="2147485196" r:id="rId6"/>
    <p:sldLayoutId id="2147485197" r:id="rId7"/>
    <p:sldLayoutId id="2147485198" r:id="rId8"/>
    <p:sldLayoutId id="2147485199" r:id="rId9"/>
    <p:sldLayoutId id="2147485200" r:id="rId10"/>
    <p:sldLayoutId id="2147485201" r:id="rId11"/>
    <p:sldLayoutId id="214748520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5pPr>
      <a:lvl6pPr marL="45672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6pPr>
      <a:lvl7pPr marL="913436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7pPr>
      <a:lvl8pPr marL="1370157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8pPr>
      <a:lvl9pPr marL="1826876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buChar char="►"/>
        <a:defRPr>
          <a:solidFill>
            <a:schemeClr val="tx1"/>
          </a:solidFill>
          <a:latin typeface="+mn-lt"/>
        </a:defRPr>
      </a:lvl2pPr>
      <a:lvl3pPr marL="804863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1"/>
          </a:solidFill>
          <a:latin typeface="+mn-lt"/>
        </a:defRPr>
      </a:lvl3pPr>
      <a:lvl4pPr marL="1255713" indent="-1825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-"/>
        <a:defRPr>
          <a:solidFill>
            <a:schemeClr val="tx1"/>
          </a:solidFill>
          <a:latin typeface="+mn-lt"/>
        </a:defRPr>
      </a:lvl4pPr>
      <a:lvl5pPr marL="1700213" indent="-1778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5pPr>
      <a:lvl6pPr marL="2158315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6pPr>
      <a:lvl7pPr marL="2615034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7pPr>
      <a:lvl8pPr marL="3071753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8pPr>
      <a:lvl9pPr marL="3528473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6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7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6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94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4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37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5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F4210C4-9FA1-12E9-BDA4-F658283380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997200"/>
            <a:ext cx="7269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C844519-F5D1-E00F-E17E-7B169C084F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41338" y="4318000"/>
            <a:ext cx="7269162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47461" name="Rectangle 5">
            <a:extLst>
              <a:ext uri="{FF2B5EF4-FFF2-40B4-BE49-F238E27FC236}">
                <a16:creationId xmlns:a16="http://schemas.microsoft.com/office/drawing/2014/main" id="{2CD4BA74-30C4-AD37-9812-613463AF9F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47464" name="Rectangle 8">
            <a:extLst>
              <a:ext uri="{FF2B5EF4-FFF2-40B4-BE49-F238E27FC236}">
                <a16:creationId xmlns:a16="http://schemas.microsoft.com/office/drawing/2014/main" id="{242BCF28-34D9-90B1-13E9-A9B9092292B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fld id="{D0046132-42EF-425D-9A86-0056B4C3BF50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147465" name="Rectangle 9">
            <a:extLst>
              <a:ext uri="{FF2B5EF4-FFF2-40B4-BE49-F238E27FC236}">
                <a16:creationId xmlns:a16="http://schemas.microsoft.com/office/drawing/2014/main" id="{4A9D83E1-A1CD-DDAD-880C-FC4BF66F49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/>
            </a:lvl1pPr>
          </a:lstStyle>
          <a:p>
            <a:fld id="{12B55A67-9C9E-4F38-BF19-E1983344FDB0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5127" name="Text Box 10">
            <a:extLst>
              <a:ext uri="{FF2B5EF4-FFF2-40B4-BE49-F238E27FC236}">
                <a16:creationId xmlns:a16="http://schemas.microsoft.com/office/drawing/2014/main" id="{600E12C3-3082-38E6-72A4-2757B7B312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/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E79423-7C6F-E142-C6C2-06FE78CDDC41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41813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03" r:id="rId1"/>
    <p:sldLayoutId id="2147485204" r:id="rId2"/>
    <p:sldLayoutId id="2147485205" r:id="rId3"/>
    <p:sldLayoutId id="2147485206" r:id="rId4"/>
    <p:sldLayoutId id="2147485207" r:id="rId5"/>
    <p:sldLayoutId id="2147485208" r:id="rId6"/>
    <p:sldLayoutId id="2147485209" r:id="rId7"/>
    <p:sldLayoutId id="2147485210" r:id="rId8"/>
    <p:sldLayoutId id="2147485211" r:id="rId9"/>
    <p:sldLayoutId id="2147485212" r:id="rId10"/>
    <p:sldLayoutId id="214748521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5pPr>
      <a:lvl6pPr marL="45672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6pPr>
      <a:lvl7pPr marL="913436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7pPr>
      <a:lvl8pPr marL="1370157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8pPr>
      <a:lvl9pPr marL="1826876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buChar char="►"/>
        <a:defRPr>
          <a:solidFill>
            <a:schemeClr val="tx1"/>
          </a:solidFill>
          <a:latin typeface="+mn-lt"/>
        </a:defRPr>
      </a:lvl2pPr>
      <a:lvl3pPr marL="804863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1"/>
          </a:solidFill>
          <a:latin typeface="+mn-lt"/>
        </a:defRPr>
      </a:lvl3pPr>
      <a:lvl4pPr marL="1255713" indent="-1825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-"/>
        <a:defRPr>
          <a:solidFill>
            <a:schemeClr val="tx1"/>
          </a:solidFill>
          <a:latin typeface="+mn-lt"/>
        </a:defRPr>
      </a:lvl4pPr>
      <a:lvl5pPr marL="1700213" indent="-1778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5pPr>
      <a:lvl6pPr marL="2158315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6pPr>
      <a:lvl7pPr marL="2615034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7pPr>
      <a:lvl8pPr marL="3071753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8pPr>
      <a:lvl9pPr marL="3528473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6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7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6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94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4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37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5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EC444FC-A21A-950D-2EBF-694E41CA3B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997200"/>
            <a:ext cx="726916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61797" name="Rectangle 5">
            <a:extLst>
              <a:ext uri="{FF2B5EF4-FFF2-40B4-BE49-F238E27FC236}">
                <a16:creationId xmlns:a16="http://schemas.microsoft.com/office/drawing/2014/main" id="{35419126-93EF-A08F-A33C-2161C9F291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6148" name="Rectangle 8">
            <a:extLst>
              <a:ext uri="{FF2B5EF4-FFF2-40B4-BE49-F238E27FC236}">
                <a16:creationId xmlns:a16="http://schemas.microsoft.com/office/drawing/2014/main" id="{BDF682C3-CDBE-515E-4E6E-3F4D65CC1C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4318000"/>
            <a:ext cx="7269163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61801" name="Rectangle 9">
            <a:extLst>
              <a:ext uri="{FF2B5EF4-FFF2-40B4-BE49-F238E27FC236}">
                <a16:creationId xmlns:a16="http://schemas.microsoft.com/office/drawing/2014/main" id="{816BB287-2C18-BB33-E5BA-7C78ABD90A7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fld id="{BADC94A0-9F6D-42A3-9050-2E00898BBD46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161802" name="Rectangle 10">
            <a:extLst>
              <a:ext uri="{FF2B5EF4-FFF2-40B4-BE49-F238E27FC236}">
                <a16:creationId xmlns:a16="http://schemas.microsoft.com/office/drawing/2014/main" id="{19E8A942-ACE6-DA75-59E6-C920B5C8FA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/>
            </a:lvl1pPr>
          </a:lstStyle>
          <a:p>
            <a:fld id="{A56820C4-3010-4853-BA9B-443E58283D89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6151" name="Text Box 11">
            <a:extLst>
              <a:ext uri="{FF2B5EF4-FFF2-40B4-BE49-F238E27FC236}">
                <a16:creationId xmlns:a16="http://schemas.microsoft.com/office/drawing/2014/main" id="{B35CDC40-F8BC-5B0C-E555-AE9E8B3DD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/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DC4AD1-F4C5-F256-D4D7-5B4E03EFF520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41813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4" r:id="rId1"/>
    <p:sldLayoutId id="2147485215" r:id="rId2"/>
    <p:sldLayoutId id="2147485216" r:id="rId3"/>
    <p:sldLayoutId id="2147485217" r:id="rId4"/>
    <p:sldLayoutId id="2147485218" r:id="rId5"/>
    <p:sldLayoutId id="2147485219" r:id="rId6"/>
    <p:sldLayoutId id="2147485220" r:id="rId7"/>
    <p:sldLayoutId id="2147485221" r:id="rId8"/>
    <p:sldLayoutId id="2147485222" r:id="rId9"/>
    <p:sldLayoutId id="2147485223" r:id="rId10"/>
    <p:sldLayoutId id="21474852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5pPr>
      <a:lvl6pPr marL="456720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6pPr>
      <a:lvl7pPr marL="913436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7pPr>
      <a:lvl8pPr marL="1370157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8pPr>
      <a:lvl9pPr marL="1826876" algn="l" rtl="0" fontAlgn="base">
        <a:spcBef>
          <a:spcPct val="0"/>
        </a:spcBef>
        <a:spcAft>
          <a:spcPct val="0"/>
        </a:spcAft>
        <a:defRPr sz="3600" b="1" i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buChar char="►"/>
        <a:defRPr>
          <a:solidFill>
            <a:schemeClr val="tx1"/>
          </a:solidFill>
          <a:latin typeface="+mn-lt"/>
        </a:defRPr>
      </a:lvl2pPr>
      <a:lvl3pPr marL="804863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1"/>
          </a:solidFill>
          <a:latin typeface="+mn-lt"/>
        </a:defRPr>
      </a:lvl3pPr>
      <a:lvl4pPr marL="1255713" indent="-1825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-"/>
        <a:defRPr>
          <a:solidFill>
            <a:schemeClr val="tx1"/>
          </a:solidFill>
          <a:latin typeface="+mn-lt"/>
        </a:defRPr>
      </a:lvl4pPr>
      <a:lvl5pPr marL="1700213" indent="-1778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5pPr>
      <a:lvl6pPr marL="2158315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6pPr>
      <a:lvl7pPr marL="2615034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7pPr>
      <a:lvl8pPr marL="3071753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8pPr>
      <a:lvl9pPr marL="3528473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6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7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6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94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4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37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5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F68D54A-3100-A3FB-EA9B-5E4890B94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827088"/>
            <a:ext cx="7269163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791026A9-FA5A-CA5D-B8F1-207C1CFF11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43100" y="2057400"/>
            <a:ext cx="5254625" cy="349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16741" name="Rectangle 5">
            <a:extLst>
              <a:ext uri="{FF2B5EF4-FFF2-40B4-BE49-F238E27FC236}">
                <a16:creationId xmlns:a16="http://schemas.microsoft.com/office/drawing/2014/main" id="{B2B69B13-02EF-76D5-EFBA-ED87428B89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233363"/>
            <a:ext cx="4318000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r>
              <a:rPr lang="en-GB" altLang="en-US"/>
              <a:t>Presentation Title: View &gt; Header &amp; Footer</a:t>
            </a:r>
          </a:p>
        </p:txBody>
      </p:sp>
      <p:sp>
        <p:nvSpPr>
          <p:cNvPr id="116744" name="Rectangle 8">
            <a:extLst>
              <a:ext uri="{FF2B5EF4-FFF2-40B4-BE49-F238E27FC236}">
                <a16:creationId xmlns:a16="http://schemas.microsoft.com/office/drawing/2014/main" id="{E7564DE7-AC87-83A0-A555-822A108AFC7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488113" y="6559550"/>
            <a:ext cx="2133600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latin typeface="Arial" charset="0"/>
              </a:defRPr>
            </a:lvl1pPr>
          </a:lstStyle>
          <a:p>
            <a:pPr>
              <a:defRPr/>
            </a:pPr>
            <a:fld id="{488979A3-0B6D-4701-B1F9-04F6DCC9DC49}" type="datetime5">
              <a:rPr lang="en-GB" altLang="en-US"/>
              <a:pPr>
                <a:defRPr/>
              </a:pPr>
              <a:t>20-Mar-24</a:t>
            </a:fld>
            <a:endParaRPr lang="en-GB" altLang="en-US" dirty="0"/>
          </a:p>
        </p:txBody>
      </p:sp>
      <p:sp>
        <p:nvSpPr>
          <p:cNvPr id="116745" name="Rectangle 9">
            <a:extLst>
              <a:ext uri="{FF2B5EF4-FFF2-40B4-BE49-F238E27FC236}">
                <a16:creationId xmlns:a16="http://schemas.microsoft.com/office/drawing/2014/main" id="{ADE48127-A96B-82D5-BB70-EC8F129CAC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01088" y="6559550"/>
            <a:ext cx="144462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/>
            </a:lvl1pPr>
          </a:lstStyle>
          <a:p>
            <a:fld id="{2CE75FF0-4A60-4E5E-8DDA-6A1340645C08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7175" name="Text Box 10">
            <a:extLst>
              <a:ext uri="{FF2B5EF4-FFF2-40B4-BE49-F238E27FC236}">
                <a16:creationId xmlns:a16="http://schemas.microsoft.com/office/drawing/2014/main" id="{E91EFECD-44A0-9238-503B-80B1E68387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1400" y="6559550"/>
            <a:ext cx="36513" cy="17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1100">
                <a:solidFill>
                  <a:schemeClr val="tx2"/>
                </a:solidFill>
                <a:latin typeface="Arial" charset="0"/>
              </a:defRPr>
            </a:lvl1pPr>
            <a:lvl2pPr marL="742950" indent="-285750" eaLnBrk="0" hangingPunct="0">
              <a:defRPr sz="1100">
                <a:solidFill>
                  <a:schemeClr val="tx2"/>
                </a:solidFill>
                <a:latin typeface="Arial" charset="0"/>
              </a:defRPr>
            </a:lvl2pPr>
            <a:lvl3pPr marL="11430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3pPr>
            <a:lvl4pPr marL="16002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4pPr>
            <a:lvl5pPr marL="2057400" indent="-228600" eaLnBrk="0" hangingPunct="0">
              <a:defRPr sz="1100">
                <a:solidFill>
                  <a:schemeClr val="tx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1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altLang="en-US" sz="800" dirty="0"/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D20976-8034-6AA6-12FA-2B6AE83F61DD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41813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25" r:id="rId1"/>
    <p:sldLayoutId id="2147485226" r:id="rId2"/>
    <p:sldLayoutId id="2147485227" r:id="rId3"/>
    <p:sldLayoutId id="2147485228" r:id="rId4"/>
    <p:sldLayoutId id="2147485229" r:id="rId5"/>
    <p:sldLayoutId id="2147485230" r:id="rId6"/>
    <p:sldLayoutId id="2147485231" r:id="rId7"/>
    <p:sldLayoutId id="2147485232" r:id="rId8"/>
    <p:sldLayoutId id="2147485233" r:id="rId9"/>
    <p:sldLayoutId id="2147485234" r:id="rId10"/>
    <p:sldLayoutId id="214748523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5pPr>
      <a:lvl6pPr marL="45672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6pPr>
      <a:lvl7pPr marL="913436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7pPr>
      <a:lvl8pPr marL="1370157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8pPr>
      <a:lvl9pPr marL="1826876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Arial" panose="020B0604020202020204" pitchFamily="34" charset="0"/>
        <a:buChar char="►"/>
        <a:defRPr>
          <a:solidFill>
            <a:schemeClr val="tx1"/>
          </a:solidFill>
          <a:latin typeface="+mn-lt"/>
        </a:defRPr>
      </a:lvl2pPr>
      <a:lvl3pPr marL="804863" indent="-179388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•"/>
        <a:defRPr>
          <a:solidFill>
            <a:schemeClr val="tx1"/>
          </a:solidFill>
          <a:latin typeface="+mn-lt"/>
        </a:defRPr>
      </a:lvl3pPr>
      <a:lvl4pPr marL="1255713" indent="-18256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Arial" panose="020B0604020202020204" pitchFamily="34" charset="0"/>
        <a:buChar char="-"/>
        <a:defRPr>
          <a:solidFill>
            <a:schemeClr val="tx1"/>
          </a:solidFill>
          <a:latin typeface="+mn-lt"/>
        </a:defRPr>
      </a:lvl4pPr>
      <a:lvl5pPr marL="1700213" indent="-1778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5pPr>
      <a:lvl6pPr marL="2158315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6pPr>
      <a:lvl7pPr marL="2615034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7pPr>
      <a:lvl8pPr marL="3071753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8pPr>
      <a:lvl9pPr marL="3528473" indent="-179199" algn="l" rtl="0" fontAlgn="base">
        <a:spcBef>
          <a:spcPct val="20000"/>
        </a:spcBef>
        <a:spcAft>
          <a:spcPct val="0"/>
        </a:spcAft>
        <a:buClr>
          <a:schemeClr val="folHlink"/>
        </a:buClr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36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57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76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94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14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37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750" algn="l" defTabSz="91343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>
            <a:extLst>
              <a:ext uri="{FF2B5EF4-FFF2-40B4-BE49-F238E27FC236}">
                <a16:creationId xmlns:a16="http://schemas.microsoft.com/office/drawing/2014/main" id="{526F54C8-E5BF-A6FC-B0F0-270E7A5BE4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9750" y="828675"/>
            <a:ext cx="72723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8195" name="Text Placeholder 2">
            <a:extLst>
              <a:ext uri="{FF2B5EF4-FFF2-40B4-BE49-F238E27FC236}">
                <a16:creationId xmlns:a16="http://schemas.microsoft.com/office/drawing/2014/main" id="{ADD77D67-D46B-AD04-48D7-8FFAFEDF78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9750" y="1844675"/>
            <a:ext cx="727233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580E3-4C15-61D5-AF4A-6FB3F9D591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750" y="233363"/>
            <a:ext cx="4319588" cy="1809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54B6B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EDF54-4BFF-47CB-BC9E-482A29CA38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5850" y="6561138"/>
            <a:ext cx="171450" cy="1809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rgbClr val="054B6B"/>
                </a:solidFill>
              </a:defRPr>
            </a:lvl1pPr>
          </a:lstStyle>
          <a:p>
            <a:fld id="{F005C52C-5DC6-4367-8DD9-218CEDA52B96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AD9C4D5-002A-6DD9-AF07-A17B4F148C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88113" y="6562725"/>
            <a:ext cx="2133600" cy="1793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aseline="0">
                <a:solidFill>
                  <a:srgbClr val="054B6B"/>
                </a:solidFill>
                <a:latin typeface="Arial"/>
              </a:defRPr>
            </a:lvl1pPr>
          </a:lstStyle>
          <a:p>
            <a:pPr>
              <a:defRPr/>
            </a:pPr>
            <a:fld id="{8CB1BF56-35E1-423A-B3A2-52FA694B06F8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8199" name="TextBox 12">
            <a:extLst>
              <a:ext uri="{FF2B5EF4-FFF2-40B4-BE49-F238E27FC236}">
                <a16:creationId xmlns:a16="http://schemas.microsoft.com/office/drawing/2014/main" id="{1FC33FEA-3405-958C-7773-C78990A78F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575" y="659288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ts val="1500"/>
              </a:spcBef>
            </a:pPr>
            <a:r>
              <a:rPr lang="en-GB" altLang="en-US" sz="800">
                <a:solidFill>
                  <a:srgbClr val="054B6B"/>
                </a:solidFill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B2444-F7C3-3709-EFBF-33C1A3ADE315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41813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7" r:id="rId1"/>
    <p:sldLayoutId id="2147485278" r:id="rId2"/>
    <p:sldLayoutId id="2147485279" r:id="rId3"/>
    <p:sldLayoutId id="2147485280" r:id="rId4"/>
    <p:sldLayoutId id="2147485281" r:id="rId5"/>
    <p:sldLayoutId id="2147485282" r:id="rId6"/>
    <p:sldLayoutId id="2147485283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A5CDDC"/>
        </a:buClr>
        <a:buSzPct val="50000"/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A5CDDC"/>
        </a:buClr>
        <a:buSzPct val="50000"/>
        <a:buFont typeface="Arial" panose="020B0604020202020204" pitchFamily="34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9388" algn="l" rtl="0" eaLnBrk="0" fontAlgn="base" hangingPunct="0">
        <a:spcBef>
          <a:spcPct val="20000"/>
        </a:spcBef>
        <a:spcAft>
          <a:spcPct val="0"/>
        </a:spcAft>
        <a:buClr>
          <a:srgbClr val="A5CDD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179388" algn="l" defTabSz="901700" rtl="0" eaLnBrk="0" fontAlgn="base" hangingPunct="0">
        <a:spcBef>
          <a:spcPts val="338"/>
        </a:spcBef>
        <a:spcAft>
          <a:spcPct val="0"/>
        </a:spcAft>
        <a:buClr>
          <a:srgbClr val="A5CDDC"/>
        </a:buClr>
        <a:buFont typeface="Arial" panose="020B0604020202020204" pitchFamily="34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79388" algn="l" defTabSz="901700" rtl="0" eaLnBrk="0" fontAlgn="base" hangingPunct="0">
        <a:spcBef>
          <a:spcPts val="500"/>
        </a:spcBef>
        <a:spcAft>
          <a:spcPct val="0"/>
        </a:spcAft>
        <a:buClr>
          <a:srgbClr val="A5CDDC"/>
        </a:buClr>
        <a:buFont typeface="Arial" panose="020B0604020202020204" pitchFamily="34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>
            <a:extLst>
              <a:ext uri="{FF2B5EF4-FFF2-40B4-BE49-F238E27FC236}">
                <a16:creationId xmlns:a16="http://schemas.microsoft.com/office/drawing/2014/main" id="{AFF1CEEF-E12D-1FFA-A186-AE5E3C125F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39750" y="828675"/>
            <a:ext cx="727233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9219" name="Text Placeholder 2">
            <a:extLst>
              <a:ext uri="{FF2B5EF4-FFF2-40B4-BE49-F238E27FC236}">
                <a16:creationId xmlns:a16="http://schemas.microsoft.com/office/drawing/2014/main" id="{029F35A7-DBA5-40BB-29F1-4E97C03D88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39750" y="1844675"/>
            <a:ext cx="7272338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CC995-0981-9E14-C44E-F285BB042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9750" y="233363"/>
            <a:ext cx="4319588" cy="180975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>
                <a:solidFill>
                  <a:srgbClr val="054B6B"/>
                </a:solidFill>
                <a:latin typeface="Arial"/>
              </a:defRPr>
            </a:lvl1pPr>
          </a:lstStyle>
          <a:p>
            <a:pPr>
              <a:defRPr/>
            </a:pPr>
            <a:r>
              <a:rPr lang="en-GB"/>
              <a:t>Presentation Title: Insert &gt; Header &amp;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FFC789-B66A-AFC6-A961-DD805DB74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05850" y="6561138"/>
            <a:ext cx="171450" cy="18097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800">
                <a:solidFill>
                  <a:srgbClr val="054B6B"/>
                </a:solidFill>
              </a:defRPr>
            </a:lvl1pPr>
          </a:lstStyle>
          <a:p>
            <a:fld id="{67D0D6DF-D1E0-41BF-9D23-97755ED3B52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5FDB452B-21D8-E9B4-4BC9-7F161694F4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88113" y="6562725"/>
            <a:ext cx="2133600" cy="17938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baseline="0">
                <a:solidFill>
                  <a:srgbClr val="054B6B"/>
                </a:solidFill>
                <a:latin typeface="Arial"/>
              </a:defRPr>
            </a:lvl1pPr>
          </a:lstStyle>
          <a:p>
            <a:pPr>
              <a:defRPr/>
            </a:pPr>
            <a:fld id="{5F013533-65F7-4544-B3E2-5939ED78BCE8}" type="datetime5">
              <a:rPr lang="en-GB"/>
              <a:pPr>
                <a:defRPr/>
              </a:pPr>
              <a:t>20-Mar-24</a:t>
            </a:fld>
            <a:endParaRPr lang="en-GB" dirty="0"/>
          </a:p>
        </p:txBody>
      </p:sp>
      <p:sp>
        <p:nvSpPr>
          <p:cNvPr id="9223" name="TextBox 12">
            <a:extLst>
              <a:ext uri="{FF2B5EF4-FFF2-40B4-BE49-F238E27FC236}">
                <a16:creationId xmlns:a16="http://schemas.microsoft.com/office/drawing/2014/main" id="{D7575173-5D22-1B79-7250-090A9BB02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64575" y="6592888"/>
            <a:ext cx="57150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>
              <a:spcBef>
                <a:spcPts val="1500"/>
              </a:spcBef>
            </a:pPr>
            <a:r>
              <a:rPr lang="en-GB" altLang="en-US" sz="800">
                <a:solidFill>
                  <a:srgbClr val="054B6B"/>
                </a:solidFill>
              </a:rPr>
              <a:t>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4C0F8C-F428-F3EE-067D-47C7206FF06C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4341813" y="0"/>
            <a:ext cx="488950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OFFICIAL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84" r:id="rId1"/>
    <p:sldLayoutId id="2147485285" r:id="rId2"/>
    <p:sldLayoutId id="2147485286" r:id="rId3"/>
    <p:sldLayoutId id="2147485287" r:id="rId4"/>
    <p:sldLayoutId id="2147485288" r:id="rId5"/>
    <p:sldLayoutId id="2147485289" r:id="rId6"/>
    <p:sldLayoutId id="2147485290" r:id="rId7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 i="1">
          <a:solidFill>
            <a:schemeClr val="tx2"/>
          </a:solidFill>
          <a:latin typeface="Arial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Clr>
          <a:srgbClr val="A5CDDC"/>
        </a:buClr>
        <a:buSzPct val="50000"/>
        <a:buFont typeface="Arial" panose="020B0604020202020204" pitchFamily="34" charset="0"/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179388" indent="-179388" algn="l" rtl="0" eaLnBrk="0" fontAlgn="base" hangingPunct="0">
        <a:spcBef>
          <a:spcPct val="20000"/>
        </a:spcBef>
        <a:spcAft>
          <a:spcPct val="0"/>
        </a:spcAft>
        <a:buClr>
          <a:srgbClr val="A5CDDC"/>
        </a:buClr>
        <a:buSzPct val="50000"/>
        <a:buFont typeface="Arial" panose="020B0604020202020204" pitchFamily="34" charset="0"/>
        <a:buChar char="►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9388" algn="l" rtl="0" eaLnBrk="0" fontAlgn="base" hangingPunct="0">
        <a:spcBef>
          <a:spcPct val="20000"/>
        </a:spcBef>
        <a:spcAft>
          <a:spcPct val="0"/>
        </a:spcAft>
        <a:buClr>
          <a:srgbClr val="A5CDDC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79500" indent="-179388" algn="l" defTabSz="901700" rtl="0" eaLnBrk="0" fontAlgn="base" hangingPunct="0">
        <a:spcBef>
          <a:spcPts val="338"/>
        </a:spcBef>
        <a:spcAft>
          <a:spcPct val="0"/>
        </a:spcAft>
        <a:buClr>
          <a:srgbClr val="A5CDDC"/>
        </a:buClr>
        <a:buFont typeface="Arial" panose="020B0604020202020204" pitchFamily="34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079500" indent="-179388" algn="l" defTabSz="901700" rtl="0" eaLnBrk="0" fontAlgn="base" hangingPunct="0">
        <a:spcBef>
          <a:spcPts val="500"/>
        </a:spcBef>
        <a:spcAft>
          <a:spcPct val="0"/>
        </a:spcAft>
        <a:buClr>
          <a:srgbClr val="A5CDDC"/>
        </a:buClr>
        <a:buFont typeface="Arial" panose="020B0604020202020204" pitchFamily="34" charset="0"/>
        <a:buChar char="-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1080000" indent="-180000" algn="l" defTabSz="901700" rtl="0" eaLnBrk="1" latinLnBrk="0" hangingPunct="1">
        <a:spcBef>
          <a:spcPts val="500"/>
        </a:spcBef>
        <a:buClr>
          <a:schemeClr val="accent4"/>
        </a:buClr>
        <a:buFont typeface="Arial" panose="020B0604020202020204" pitchFamily="34" charset="0"/>
        <a:buChar char="-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9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0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7EEEB1E1-4123-DA9F-00FF-714D334DB71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79388" y="1484313"/>
            <a:ext cx="8640762" cy="2376487"/>
          </a:xfrm>
        </p:spPr>
        <p:txBody>
          <a:bodyPr/>
          <a:lstStyle/>
          <a:p>
            <a:pPr algn="ctr" eaLnBrk="1" hangingPunct="1"/>
            <a:r>
              <a:rPr lang="en-GB" altLang="en-US" dirty="0"/>
              <a:t>Delivery &amp; Collection Point Management</a:t>
            </a:r>
            <a:r>
              <a:rPr lang="en-GB" altLang="en-US" sz="2800" dirty="0"/>
              <a:t>  </a:t>
            </a:r>
            <a:br>
              <a:rPr lang="en-GB" altLang="en-US" sz="2800" dirty="0"/>
            </a:br>
            <a:br>
              <a:rPr lang="en-GB" altLang="en-US" sz="2800" dirty="0"/>
            </a:br>
            <a:r>
              <a:rPr lang="en-GB" altLang="en-US" sz="2800" dirty="0">
                <a:solidFill>
                  <a:srgbClr val="C00000"/>
                </a:solidFill>
              </a:rPr>
              <a:t>Lineside meet and greet good practice</a:t>
            </a:r>
            <a:br>
              <a:rPr lang="en-GB" altLang="en-US" sz="2800" dirty="0"/>
            </a:br>
            <a:br>
              <a:rPr lang="en-GB" altLang="en-US" sz="2800" dirty="0"/>
            </a:br>
            <a:br>
              <a:rPr lang="en-GB" altLang="en-US" sz="2800" dirty="0"/>
            </a:br>
            <a:br>
              <a:rPr lang="en-GB" altLang="en-US" sz="2400" dirty="0"/>
            </a:br>
            <a:r>
              <a:rPr lang="en-GB" altLang="en-US" sz="2400" b="0" dirty="0">
                <a:solidFill>
                  <a:srgbClr val="5F5F5F"/>
                </a:solidFill>
              </a:rPr>
              <a:t>Road Rail Vehicle Safety Improvement Programme (RRV-SIP)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2">
            <a:extLst>
              <a:ext uri="{FF2B5EF4-FFF2-40B4-BE49-F238E27FC236}">
                <a16:creationId xmlns:a16="http://schemas.microsoft.com/office/drawing/2014/main" id="{07DE1B31-1CBA-C7BE-663A-F627447AA98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850" y="839788"/>
            <a:ext cx="8351838" cy="5110162"/>
          </a:xfrm>
        </p:spPr>
        <p:txBody>
          <a:bodyPr/>
          <a:lstStyle/>
          <a:p>
            <a:r>
              <a:rPr lang="en-US" altLang="en-US" sz="2000">
                <a:solidFill>
                  <a:schemeClr val="tx2"/>
                </a:solidFill>
                <a:cs typeface="Times New Roman" panose="02020603050405020304" pitchFamily="18" charset="0"/>
              </a:rPr>
              <a:t>CDM  Regulations 2015 apply to a wider range of activities, and apply to Network Rail</a:t>
            </a:r>
          </a:p>
          <a:p>
            <a:endParaRPr lang="en-US" altLang="en-US" sz="200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en-US" altLang="en-US" sz="2000">
                <a:solidFill>
                  <a:schemeClr val="tx2"/>
                </a:solidFill>
                <a:cs typeface="Times New Roman" panose="02020603050405020304" pitchFamily="18" charset="0"/>
              </a:rPr>
              <a:t>Focus is on prevention and following the continuous cycle of risk avoidance through informing others, eliminating hazards and reducing risk, working to design out risk and avoid hazards as follows:</a:t>
            </a:r>
            <a:endParaRPr lang="en-GB" altLang="en-US">
              <a:solidFill>
                <a:schemeClr val="tx2"/>
              </a:solidFill>
            </a:endParaRPr>
          </a:p>
        </p:txBody>
      </p:sp>
      <p:sp>
        <p:nvSpPr>
          <p:cNvPr id="61443" name="Title 1">
            <a:extLst>
              <a:ext uri="{FF2B5EF4-FFF2-40B4-BE49-F238E27FC236}">
                <a16:creationId xmlns:a16="http://schemas.microsoft.com/office/drawing/2014/main" id="{2271BCED-40D5-8184-1564-BDC0BBD5172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8874125" cy="585787"/>
          </a:xfrm>
        </p:spPr>
        <p:txBody>
          <a:bodyPr/>
          <a:lstStyle/>
          <a:p>
            <a:pPr eaLnBrk="1" hangingPunct="1"/>
            <a:r>
              <a:rPr lang="en-GB" altLang="en-US" sz="2400">
                <a:solidFill>
                  <a:srgbClr val="292929"/>
                </a:solidFill>
              </a:rPr>
              <a:t>Delivery &amp; Collection in the Planning stage</a:t>
            </a:r>
            <a:endParaRPr lang="en-GB" altLang="en-US" sz="2400">
              <a:solidFill>
                <a:schemeClr val="tx1"/>
              </a:solidFill>
            </a:endParaRPr>
          </a:p>
        </p:txBody>
      </p:sp>
      <p:pic>
        <p:nvPicPr>
          <p:cNvPr id="61444" name="Picture 5">
            <a:extLst>
              <a:ext uri="{FF2B5EF4-FFF2-40B4-BE49-F238E27FC236}">
                <a16:creationId xmlns:a16="http://schemas.microsoft.com/office/drawing/2014/main" id="{E441E994-5E0D-E776-CA25-D95D1ABC6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3429000"/>
            <a:ext cx="48164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3A785EFA-E134-A841-0F5B-B52055777F1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288" y="836613"/>
            <a:ext cx="8351837" cy="5472112"/>
          </a:xfrm>
        </p:spPr>
        <p:txBody>
          <a:bodyPr/>
          <a:lstStyle/>
          <a:p>
            <a:pPr marL="284163" indent="-284163" eaLnBrk="1" hangingPunct="1">
              <a:buFont typeface="Arial" charset="0"/>
              <a:buNone/>
              <a:defRPr/>
            </a:pPr>
            <a:r>
              <a:rPr lang="en-GB" altLang="en-US" sz="2000" dirty="0"/>
              <a:t>    </a:t>
            </a:r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>
                <a:solidFill>
                  <a:srgbClr val="002060"/>
                </a:solidFill>
                <a:ea typeface="Times New Roman"/>
              </a:rPr>
              <a:t>HSE Guidance on client duties is that:</a:t>
            </a:r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endParaRPr lang="en-GB" sz="800" dirty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imes New Roman"/>
              </a:rPr>
              <a:t>The Client has overall responsibility for the successful management of the CDM works and is supported by the Principal Designer and the Principal Contractor throughout the project </a:t>
            </a:r>
            <a:endParaRPr lang="en-GB" sz="2000" dirty="0">
              <a:latin typeface="Times New Roman"/>
              <a:ea typeface="Times New Roman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sz="2000" dirty="0">
              <a:ea typeface="Times New Roman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000" dirty="0">
                <a:ea typeface="Times New Roman"/>
              </a:rPr>
              <a:t>The Client ensures that the project is set up so that it is carried out from </a:t>
            </a:r>
            <a:r>
              <a:rPr lang="en-GB" sz="2000" dirty="0">
                <a:solidFill>
                  <a:srgbClr val="00B050"/>
                </a:solidFill>
                <a:ea typeface="Times New Roman"/>
              </a:rPr>
              <a:t>start</a:t>
            </a:r>
            <a:r>
              <a:rPr lang="en-GB" sz="2000" dirty="0">
                <a:ea typeface="Times New Roman"/>
              </a:rPr>
              <a:t> to </a:t>
            </a:r>
            <a:r>
              <a:rPr lang="en-GB" sz="2000" dirty="0">
                <a:solidFill>
                  <a:srgbClr val="FF0000"/>
                </a:solidFill>
                <a:ea typeface="Times New Roman"/>
              </a:rPr>
              <a:t>finish</a:t>
            </a:r>
            <a:r>
              <a:rPr lang="en-GB" sz="2000" dirty="0">
                <a:ea typeface="Times New Roman"/>
              </a:rPr>
              <a:t> in a way that adequately controls the risks to Health and Safety of those who may be affected.  </a:t>
            </a:r>
            <a:r>
              <a:rPr lang="en-GB" sz="2000" dirty="0">
                <a:solidFill>
                  <a:srgbClr val="FF0000"/>
                </a:solidFill>
                <a:ea typeface="Times New Roman"/>
              </a:rPr>
              <a:t>Client must apply principles of prevention</a:t>
            </a:r>
          </a:p>
          <a:p>
            <a:pPr marL="342900" indent="-342900">
              <a:spcAft>
                <a:spcPts val="0"/>
              </a:spcAft>
              <a:buFont typeface="Arial"/>
              <a:buChar char="-"/>
              <a:defRPr/>
            </a:pPr>
            <a:endParaRPr lang="en-GB" sz="2000" dirty="0">
              <a:ea typeface="Times New Roman"/>
            </a:endParaRPr>
          </a:p>
          <a:p>
            <a:pPr marL="342900" indent="-342900">
              <a:spcAft>
                <a:spcPts val="0"/>
              </a:spcAft>
              <a:buFont typeface="Arial"/>
              <a:buChar char="-"/>
              <a:defRPr/>
            </a:pPr>
            <a:r>
              <a:rPr lang="en-GB" sz="2000" dirty="0">
                <a:ea typeface="Times New Roman"/>
              </a:rPr>
              <a:t>CDM 2015 makes the Client accountable for the impact of their decisions and the approach they have on Health, Safety and Welfare</a:t>
            </a:r>
          </a:p>
          <a:p>
            <a:pPr marL="342900" indent="-342900">
              <a:spcAft>
                <a:spcPts val="0"/>
              </a:spcAft>
              <a:buFont typeface="Arial"/>
              <a:buChar char="-"/>
              <a:defRPr/>
            </a:pPr>
            <a:endParaRPr lang="en-US" sz="800" dirty="0">
              <a:ea typeface="Times New Roman"/>
            </a:endParaRPr>
          </a:p>
          <a:p>
            <a:pPr marL="342900" indent="-342900">
              <a:spcAft>
                <a:spcPts val="0"/>
              </a:spcAft>
              <a:buFont typeface="Arial"/>
              <a:buChar char="-"/>
              <a:defRPr/>
            </a:pPr>
            <a:r>
              <a:rPr lang="en-US" sz="2000" dirty="0">
                <a:solidFill>
                  <a:srgbClr val="002060"/>
                </a:solidFill>
                <a:ea typeface="Times New Roman"/>
              </a:rPr>
              <a:t>Standard  NR/L2/OHS/0047, has been updated alongside supporting documents </a:t>
            </a:r>
            <a:endParaRPr lang="en-GB" sz="2000" dirty="0">
              <a:solidFill>
                <a:srgbClr val="00206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endParaRPr lang="en-US" sz="2000" dirty="0">
              <a:ea typeface="Times New Roman"/>
            </a:endParaRPr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ea typeface="Times New Roman"/>
            </a:endParaRPr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ea typeface="Times New Roman"/>
            </a:endParaRPr>
          </a:p>
          <a:p>
            <a:pPr>
              <a:buFont typeface="Arial" charset="0"/>
              <a:buNone/>
              <a:defRPr/>
            </a:pPr>
            <a:endParaRPr lang="en-US" sz="2400" dirty="0">
              <a:ea typeface="Times New Roman"/>
            </a:endParaRPr>
          </a:p>
          <a:p>
            <a:pPr marL="284163" indent="-284163" eaLnBrk="1" hangingPunct="1">
              <a:buFont typeface="Arial" charset="0"/>
              <a:buNone/>
              <a:defRPr/>
            </a:pPr>
            <a:endParaRPr lang="en-GB" altLang="en-US" sz="3200" dirty="0"/>
          </a:p>
          <a:p>
            <a:pPr marL="284163" indent="-284163" eaLnBrk="1" hangingPunct="1">
              <a:buFont typeface="Arial" charset="0"/>
              <a:buNone/>
              <a:defRPr/>
            </a:pPr>
            <a:endParaRPr lang="en-GB" altLang="en-US" sz="2400" dirty="0"/>
          </a:p>
          <a:p>
            <a:pPr marL="646113" lvl="1" indent="-284163" eaLnBrk="1" hangingPunct="1">
              <a:buFont typeface="Arial" charset="0"/>
              <a:buNone/>
              <a:defRPr/>
            </a:pPr>
            <a:endParaRPr lang="en-GB" altLang="en-US" dirty="0"/>
          </a:p>
        </p:txBody>
      </p:sp>
      <p:sp>
        <p:nvSpPr>
          <p:cNvPr id="62467" name="Title 1">
            <a:extLst>
              <a:ext uri="{FF2B5EF4-FFF2-40B4-BE49-F238E27FC236}">
                <a16:creationId xmlns:a16="http://schemas.microsoft.com/office/drawing/2014/main" id="{905B9050-E84E-C5AC-0049-47AE4E64482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338" y="188913"/>
            <a:ext cx="8964612" cy="585787"/>
          </a:xfrm>
        </p:spPr>
        <p:txBody>
          <a:bodyPr/>
          <a:lstStyle/>
          <a:p>
            <a:pPr eaLnBrk="1" hangingPunct="1"/>
            <a:r>
              <a:rPr lang="en-GB" altLang="en-US" sz="2400">
                <a:solidFill>
                  <a:srgbClr val="292929"/>
                </a:solidFill>
              </a:rPr>
              <a:t>Delivery &amp; Collection in the Planning stage</a:t>
            </a:r>
            <a:endParaRPr lang="en-GB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F443B157-54B4-B552-70C4-BD131F84457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288" y="836613"/>
            <a:ext cx="8351837" cy="5472112"/>
          </a:xfrm>
        </p:spPr>
        <p:txBody>
          <a:bodyPr/>
          <a:lstStyle/>
          <a:p>
            <a:pPr marL="284163" indent="-284163" eaLnBrk="1" hangingPunct="1">
              <a:buFont typeface="Arial" charset="0"/>
              <a:buNone/>
              <a:defRPr/>
            </a:pPr>
            <a:r>
              <a:rPr lang="en-GB" altLang="en-US" sz="2000" dirty="0"/>
              <a:t>    </a:t>
            </a:r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>
                <a:solidFill>
                  <a:srgbClr val="002060"/>
                </a:solidFill>
                <a:ea typeface="Times New Roman"/>
              </a:rPr>
              <a:t>To ensure compliance with legislation, that a SSOW is in place, and ALO is adhered to, </a:t>
            </a:r>
            <a:r>
              <a:rPr lang="en-GB" sz="2000" b="1" dirty="0">
                <a:solidFill>
                  <a:srgbClr val="FF0000"/>
                </a:solidFill>
                <a:ea typeface="Times New Roman"/>
              </a:rPr>
              <a:t>ALL</a:t>
            </a:r>
            <a:r>
              <a:rPr lang="en-GB" sz="2000" dirty="0">
                <a:solidFill>
                  <a:srgbClr val="002060"/>
                </a:solidFill>
                <a:ea typeface="Times New Roman"/>
              </a:rPr>
              <a:t> deliveries and collections of OTP and heavy materials </a:t>
            </a:r>
            <a:r>
              <a:rPr lang="en-GB" altLang="en-US" sz="2000" b="1" dirty="0"/>
              <a:t>(needing a crane or forklift to unload )</a:t>
            </a:r>
            <a:r>
              <a:rPr lang="en-GB" sz="2000" dirty="0">
                <a:solidFill>
                  <a:srgbClr val="002060"/>
                </a:solidFill>
                <a:ea typeface="Times New Roman"/>
              </a:rPr>
              <a:t>shall be met by a Network Rail/Principal Contractor representative. This is also stated within Plant Supplier contracts.</a:t>
            </a:r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endParaRPr lang="en-GB" sz="2000" dirty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>
                <a:solidFill>
                  <a:srgbClr val="002060"/>
                </a:solidFill>
                <a:ea typeface="Times New Roman"/>
              </a:rPr>
              <a:t>This will ensure no one is alone if an accident takes place</a:t>
            </a:r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r>
              <a:rPr lang="en-GB" sz="2000" dirty="0">
                <a:solidFill>
                  <a:srgbClr val="002060"/>
                </a:solidFill>
                <a:ea typeface="Times New Roman"/>
              </a:rPr>
              <a:t> </a:t>
            </a:r>
          </a:p>
          <a:p>
            <a:pPr lvl="1">
              <a:spcAft>
                <a:spcPts val="0"/>
              </a:spcAft>
              <a:buFont typeface="Arial" charset="0"/>
              <a:buChar char="►"/>
              <a:defRPr/>
            </a:pPr>
            <a:r>
              <a:rPr lang="en-GB" sz="2000" b="1" dirty="0">
                <a:solidFill>
                  <a:srgbClr val="00B050"/>
                </a:solidFill>
                <a:ea typeface="Times New Roman"/>
              </a:rPr>
              <a:t>The representative is there to carry out COSS/SWL duties and ALO site co-ordinator duties and must be competent to do so.</a:t>
            </a:r>
          </a:p>
          <a:p>
            <a:pPr lvl="1">
              <a:spcAft>
                <a:spcPts val="0"/>
              </a:spcAft>
              <a:buFont typeface="Arial" charset="0"/>
              <a:buChar char="►"/>
              <a:defRPr/>
            </a:pPr>
            <a:endParaRPr lang="en-GB" sz="2000" dirty="0">
              <a:solidFill>
                <a:srgbClr val="002060"/>
              </a:solidFill>
              <a:ea typeface="Times New Roman"/>
            </a:endParaRPr>
          </a:p>
          <a:p>
            <a:pPr lvl="1">
              <a:spcAft>
                <a:spcPts val="0"/>
              </a:spcAft>
              <a:buFont typeface="Arial" charset="0"/>
              <a:buChar char="►"/>
              <a:defRPr/>
            </a:pPr>
            <a:r>
              <a:rPr lang="en-GB" sz="2000" b="1" dirty="0">
                <a:solidFill>
                  <a:srgbClr val="FF0000"/>
                </a:solidFill>
                <a:ea typeface="Times New Roman"/>
              </a:rPr>
              <a:t>The representative is not at any time there to assist in the unloading or slinging of OTP or materials </a:t>
            </a:r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endParaRPr lang="en-GB" sz="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endParaRPr lang="en-US" sz="2000" dirty="0">
              <a:ea typeface="Times New Roman"/>
            </a:endParaRPr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ea typeface="Times New Roman"/>
            </a:endParaRPr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ea typeface="Times New Roman"/>
            </a:endParaRPr>
          </a:p>
          <a:p>
            <a:pPr>
              <a:buFont typeface="Arial" charset="0"/>
              <a:buNone/>
              <a:defRPr/>
            </a:pPr>
            <a:endParaRPr lang="en-US" sz="2400" dirty="0">
              <a:ea typeface="Times New Roman"/>
            </a:endParaRPr>
          </a:p>
          <a:p>
            <a:pPr marL="284163" indent="-284163" eaLnBrk="1" hangingPunct="1">
              <a:buFont typeface="Arial" charset="0"/>
              <a:buNone/>
              <a:defRPr/>
            </a:pPr>
            <a:endParaRPr lang="en-GB" altLang="en-US" sz="3200" dirty="0"/>
          </a:p>
          <a:p>
            <a:pPr marL="284163" indent="-284163" eaLnBrk="1" hangingPunct="1">
              <a:buFont typeface="Arial" charset="0"/>
              <a:buNone/>
              <a:defRPr/>
            </a:pPr>
            <a:endParaRPr lang="en-GB" altLang="en-US" sz="2400" dirty="0"/>
          </a:p>
          <a:p>
            <a:pPr marL="646113" lvl="1" indent="-284163" eaLnBrk="1" hangingPunct="1">
              <a:buFont typeface="Arial" charset="0"/>
              <a:buNone/>
              <a:defRPr/>
            </a:pPr>
            <a:endParaRPr lang="en-GB" altLang="en-US" dirty="0"/>
          </a:p>
        </p:txBody>
      </p:sp>
      <p:sp>
        <p:nvSpPr>
          <p:cNvPr id="63491" name="Title 1">
            <a:extLst>
              <a:ext uri="{FF2B5EF4-FFF2-40B4-BE49-F238E27FC236}">
                <a16:creationId xmlns:a16="http://schemas.microsoft.com/office/drawing/2014/main" id="{04D4CD20-EA47-A10F-5DE7-D62937DB97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338" y="188913"/>
            <a:ext cx="8964612" cy="585787"/>
          </a:xfrm>
        </p:spPr>
        <p:txBody>
          <a:bodyPr/>
          <a:lstStyle/>
          <a:p>
            <a:pPr eaLnBrk="1" hangingPunct="1"/>
            <a:r>
              <a:rPr lang="en-GB" altLang="en-US" sz="2400">
                <a:solidFill>
                  <a:srgbClr val="292929"/>
                </a:solidFill>
              </a:rPr>
              <a:t>Delivery &amp; Collection in the Planning stage</a:t>
            </a:r>
            <a:endParaRPr lang="en-GB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5">
            <a:extLst>
              <a:ext uri="{FF2B5EF4-FFF2-40B4-BE49-F238E27FC236}">
                <a16:creationId xmlns:a16="http://schemas.microsoft.com/office/drawing/2014/main" id="{C172EFB5-A3E7-C738-711F-24898C82F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828675"/>
            <a:ext cx="7272338" cy="431800"/>
          </a:xfrm>
        </p:spPr>
        <p:txBody>
          <a:bodyPr/>
          <a:lstStyle/>
          <a:p>
            <a:pPr eaLnBrk="1" hangingPunct="1"/>
            <a:r>
              <a:rPr lang="en-GB" altLang="en-US" i="0"/>
              <a:t>Delivery date/time spread sheet: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C75D40-096C-6D1E-C14E-21373FB88B0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395288" y="115888"/>
            <a:ext cx="7272337" cy="433387"/>
          </a:xfrm>
        </p:spPr>
        <p:txBody>
          <a:bodyPr/>
          <a:lstStyle/>
          <a:p>
            <a:pPr>
              <a:defRPr/>
            </a:pPr>
            <a:r>
              <a:rPr lang="en-GB" altLang="en-US" sz="2400" b="1" i="1" kern="0">
                <a:solidFill>
                  <a:srgbClr val="292929"/>
                </a:solidFill>
                <a:latin typeface="Arial"/>
                <a:ea typeface="+mj-ea"/>
                <a:cs typeface="+mj-cs"/>
              </a:rPr>
              <a:t>Delivery &amp; Collection in the Planning stage</a:t>
            </a:r>
            <a:endParaRPr lang="en-GB"/>
          </a:p>
        </p:txBody>
      </p:sp>
      <p:graphicFrame>
        <p:nvGraphicFramePr>
          <p:cNvPr id="65540" name="Content Placeholder 13">
            <a:extLst>
              <a:ext uri="{FF2B5EF4-FFF2-40B4-BE49-F238E27FC236}">
                <a16:creationId xmlns:a16="http://schemas.microsoft.com/office/drawing/2014/main" id="{060E1501-AE7C-4B29-2326-EB8DA98867AE}"/>
              </a:ext>
            </a:extLst>
          </p:cNvPr>
          <p:cNvGraphicFramePr>
            <a:graphicFrameLocks noGrp="1" noChangeAspect="1"/>
          </p:cNvGraphicFramePr>
          <p:nvPr>
            <p:ph sz="quarter" idx="14"/>
          </p:nvPr>
        </p:nvGraphicFramePr>
        <p:xfrm>
          <a:off x="179388" y="1412875"/>
          <a:ext cx="8785225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62998" imgH="6915158" progId="Excel.Sheet.12">
                  <p:embed/>
                </p:oleObj>
              </mc:Choice>
              <mc:Fallback>
                <p:oleObj name="Worksheet" r:id="rId2" imgW="9762998" imgH="6915158" progId="Excel.Sheet.12">
                  <p:embed/>
                  <p:pic>
                    <p:nvPicPr>
                      <p:cNvPr id="65540" name="Content Placeholder 13">
                        <a:extLst>
                          <a:ext uri="{FF2B5EF4-FFF2-40B4-BE49-F238E27FC236}">
                            <a16:creationId xmlns:a16="http://schemas.microsoft.com/office/drawing/2014/main" id="{060E1501-AE7C-4B29-2326-EB8DA98867A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412875"/>
                        <a:ext cx="8785225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5">
            <a:extLst>
              <a:ext uri="{FF2B5EF4-FFF2-40B4-BE49-F238E27FC236}">
                <a16:creationId xmlns:a16="http://schemas.microsoft.com/office/drawing/2014/main" id="{4070EF93-DDC3-1A13-1565-DAABF2A00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828675"/>
            <a:ext cx="7272338" cy="431800"/>
          </a:xfrm>
        </p:spPr>
        <p:txBody>
          <a:bodyPr/>
          <a:lstStyle/>
          <a:p>
            <a:pPr eaLnBrk="1" hangingPunct="1"/>
            <a:r>
              <a:rPr lang="en-GB" altLang="en-US" i="0"/>
              <a:t>Collection date/time spread sheet: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210090-C47F-AB46-D00F-4AD79B80B1A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539750" y="115888"/>
            <a:ext cx="7272338" cy="504825"/>
          </a:xfrm>
        </p:spPr>
        <p:txBody>
          <a:bodyPr/>
          <a:lstStyle/>
          <a:p>
            <a:pPr>
              <a:defRPr/>
            </a:pPr>
            <a:r>
              <a:rPr lang="en-GB" altLang="en-US" sz="2400" b="1" i="1" kern="0">
                <a:solidFill>
                  <a:srgbClr val="292929"/>
                </a:solidFill>
                <a:latin typeface="Arial"/>
              </a:rPr>
              <a:t>Delivery &amp; Collection in the Planning stage</a:t>
            </a:r>
            <a:endParaRPr lang="en-GB"/>
          </a:p>
          <a:p>
            <a:pPr>
              <a:defRPr/>
            </a:pPr>
            <a:endParaRPr lang="en-GB"/>
          </a:p>
        </p:txBody>
      </p:sp>
      <p:graphicFrame>
        <p:nvGraphicFramePr>
          <p:cNvPr id="66564" name="Content Placeholder 7">
            <a:extLst>
              <a:ext uri="{FF2B5EF4-FFF2-40B4-BE49-F238E27FC236}">
                <a16:creationId xmlns:a16="http://schemas.microsoft.com/office/drawing/2014/main" id="{3F73F1D6-D900-929B-81C2-71D456E43197}"/>
              </a:ext>
            </a:extLst>
          </p:cNvPr>
          <p:cNvGraphicFramePr>
            <a:graphicFrameLocks noGrp="1" noChangeAspect="1"/>
          </p:cNvGraphicFramePr>
          <p:nvPr>
            <p:ph sz="quarter" idx="14"/>
          </p:nvPr>
        </p:nvGraphicFramePr>
        <p:xfrm>
          <a:off x="107950" y="1412875"/>
          <a:ext cx="8748713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9762998" imgH="6715138" progId="Excel.Sheet.12">
                  <p:embed/>
                </p:oleObj>
              </mc:Choice>
              <mc:Fallback>
                <p:oleObj name="Worksheet" r:id="rId2" imgW="9762998" imgH="6715138" progId="Excel.Sheet.12">
                  <p:embed/>
                  <p:pic>
                    <p:nvPicPr>
                      <p:cNvPr id="66564" name="Content Placeholder 7">
                        <a:extLst>
                          <a:ext uri="{FF2B5EF4-FFF2-40B4-BE49-F238E27FC236}">
                            <a16:creationId xmlns:a16="http://schemas.microsoft.com/office/drawing/2014/main" id="{3F73F1D6-D900-929B-81C2-71D456E43197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412875"/>
                        <a:ext cx="8748713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E3ADB93B-8BA8-5791-3632-02AF54181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260350"/>
            <a:ext cx="7269163" cy="360363"/>
          </a:xfrm>
        </p:spPr>
        <p:txBody>
          <a:bodyPr/>
          <a:lstStyle/>
          <a:p>
            <a:r>
              <a:rPr lang="en-GB" altLang="en-US" sz="2400"/>
              <a:t> </a:t>
            </a:r>
            <a:r>
              <a:rPr lang="en-GB" altLang="en-US" sz="2400">
                <a:solidFill>
                  <a:srgbClr val="292929"/>
                </a:solidFill>
              </a:rPr>
              <a:t>Delivery &amp; Collection on site</a:t>
            </a:r>
            <a:endParaRPr lang="en-GB" altLang="en-US" sz="2400"/>
          </a:p>
        </p:txBody>
      </p:sp>
      <p:pic>
        <p:nvPicPr>
          <p:cNvPr id="68611" name="Picture 5">
            <a:extLst>
              <a:ext uri="{FF2B5EF4-FFF2-40B4-BE49-F238E27FC236}">
                <a16:creationId xmlns:a16="http://schemas.microsoft.com/office/drawing/2014/main" id="{798EC969-B1FD-D71B-E466-5E12E134DF1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489075"/>
            <a:ext cx="5976937" cy="4532313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EEC035A-0378-8094-305B-D34E79B98A08}"/>
              </a:ext>
            </a:extLst>
          </p:cNvPr>
          <p:cNvSpPr/>
          <p:nvPr/>
        </p:nvSpPr>
        <p:spPr>
          <a:xfrm>
            <a:off x="755650" y="765175"/>
            <a:ext cx="6030913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kern="0" dirty="0">
                <a:solidFill>
                  <a:srgbClr val="054B6B"/>
                </a:solidFill>
                <a:latin typeface="Arial"/>
                <a:ea typeface="+mj-ea"/>
                <a:cs typeface="+mj-cs"/>
              </a:rPr>
              <a:t>Example receipt book for Delivery &amp; Collections</a:t>
            </a:r>
            <a:endParaRPr lang="en-GB" sz="2000" kern="0" dirty="0">
              <a:solidFill>
                <a:sysClr val="windowText" lastClr="000000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E6A02104-E445-DE8D-5879-6F90D15BEAF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288" y="836613"/>
            <a:ext cx="8351837" cy="5472112"/>
          </a:xfrm>
        </p:spPr>
        <p:txBody>
          <a:bodyPr/>
          <a:lstStyle/>
          <a:p>
            <a:pPr marL="284163" indent="-284163" eaLnBrk="1" hangingPunct="1">
              <a:buFont typeface="Arial" charset="0"/>
              <a:buNone/>
              <a:defRPr/>
            </a:pPr>
            <a:r>
              <a:rPr lang="en-GB" altLang="en-US" sz="2000" dirty="0"/>
              <a:t>    </a:t>
            </a:r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endParaRPr lang="en-GB" sz="2000" dirty="0">
              <a:solidFill>
                <a:srgbClr val="002060"/>
              </a:solidFill>
              <a:ea typeface="Times New Roman"/>
            </a:endParaRPr>
          </a:p>
          <a:p>
            <a:pPr lvl="1">
              <a:spcAft>
                <a:spcPts val="0"/>
              </a:spcAft>
              <a:buFont typeface="Arial" charset="0"/>
              <a:buChar char="►"/>
              <a:defRPr/>
            </a:pPr>
            <a:r>
              <a:rPr lang="en-GB" sz="2000" dirty="0">
                <a:solidFill>
                  <a:srgbClr val="002060"/>
                </a:solidFill>
                <a:ea typeface="Times New Roman"/>
              </a:rPr>
              <a:t>The representative will open, close and secure the access point</a:t>
            </a:r>
          </a:p>
          <a:p>
            <a:pPr lvl="1">
              <a:spcAft>
                <a:spcPts val="0"/>
              </a:spcAft>
              <a:buFont typeface="Arial" charset="0"/>
              <a:buChar char="►"/>
              <a:defRPr/>
            </a:pPr>
            <a:endParaRPr lang="en-GB" sz="2000" dirty="0">
              <a:solidFill>
                <a:srgbClr val="002060"/>
              </a:solidFill>
              <a:ea typeface="Times New Roman"/>
            </a:endParaRPr>
          </a:p>
          <a:p>
            <a:pPr lvl="1">
              <a:spcAft>
                <a:spcPts val="0"/>
              </a:spcAft>
              <a:buFont typeface="Arial" charset="0"/>
              <a:buChar char="►"/>
              <a:defRPr/>
            </a:pPr>
            <a:r>
              <a:rPr lang="en-GB" sz="2000" dirty="0">
                <a:solidFill>
                  <a:srgbClr val="002060"/>
                </a:solidFill>
                <a:ea typeface="Times New Roman"/>
              </a:rPr>
              <a:t>The representative will make provision for all traffic/pedestrian movements to be stopped or controlled on Network Rail property enabling loading/unloading of Plant, machines, attachments and materials. This shall be in the form of gate closures, cones, barriers, bollards, signs or warning tape and an exclusion zone created and enforced</a:t>
            </a:r>
          </a:p>
          <a:p>
            <a:pPr lvl="1">
              <a:spcAft>
                <a:spcPts val="0"/>
              </a:spcAft>
              <a:buFont typeface="Arial" charset="0"/>
              <a:buChar char="►"/>
              <a:defRPr/>
            </a:pPr>
            <a:endParaRPr lang="en-GB" sz="2000" dirty="0">
              <a:solidFill>
                <a:srgbClr val="002060"/>
              </a:solidFill>
              <a:ea typeface="Times New Roman"/>
            </a:endParaRPr>
          </a:p>
          <a:p>
            <a:pPr lvl="1">
              <a:spcAft>
                <a:spcPts val="0"/>
              </a:spcAft>
              <a:buFont typeface="Arial" charset="0"/>
              <a:buChar char="►"/>
              <a:defRPr/>
            </a:pPr>
            <a:r>
              <a:rPr lang="en-GB" sz="2000" dirty="0">
                <a:solidFill>
                  <a:srgbClr val="002060"/>
                </a:solidFill>
                <a:ea typeface="Times New Roman"/>
              </a:rPr>
              <a:t>Duplex Communication can be used to maintain communication as appropriate</a:t>
            </a:r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endParaRPr lang="en-GB" sz="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endParaRPr lang="en-US" sz="2000" dirty="0">
              <a:ea typeface="Times New Roman"/>
            </a:endParaRPr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ea typeface="Times New Roman"/>
            </a:endParaRPr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ea typeface="Times New Roman"/>
            </a:endParaRPr>
          </a:p>
          <a:p>
            <a:pPr>
              <a:buFont typeface="Arial" charset="0"/>
              <a:buNone/>
              <a:defRPr/>
            </a:pPr>
            <a:endParaRPr lang="en-US" sz="2400" dirty="0">
              <a:ea typeface="Times New Roman"/>
            </a:endParaRPr>
          </a:p>
          <a:p>
            <a:pPr marL="284163" indent="-284163" eaLnBrk="1" hangingPunct="1">
              <a:buFont typeface="Arial" charset="0"/>
              <a:buNone/>
              <a:defRPr/>
            </a:pPr>
            <a:endParaRPr lang="en-GB" altLang="en-US" sz="3200" dirty="0"/>
          </a:p>
          <a:p>
            <a:pPr marL="284163" indent="-284163" eaLnBrk="1" hangingPunct="1">
              <a:buFont typeface="Arial" charset="0"/>
              <a:buNone/>
              <a:defRPr/>
            </a:pPr>
            <a:endParaRPr lang="en-GB" altLang="en-US" sz="2400" dirty="0"/>
          </a:p>
          <a:p>
            <a:pPr marL="646113" lvl="1" indent="-284163" eaLnBrk="1" hangingPunct="1">
              <a:buFont typeface="Arial" charset="0"/>
              <a:buNone/>
              <a:defRPr/>
            </a:pPr>
            <a:endParaRPr lang="en-GB" altLang="en-US" dirty="0"/>
          </a:p>
        </p:txBody>
      </p:sp>
      <p:sp>
        <p:nvSpPr>
          <p:cNvPr id="69635" name="Title 1">
            <a:extLst>
              <a:ext uri="{FF2B5EF4-FFF2-40B4-BE49-F238E27FC236}">
                <a16:creationId xmlns:a16="http://schemas.microsoft.com/office/drawing/2014/main" id="{BE1664FA-5E2C-AFE0-BA67-F5CE2F0C1B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338" y="188913"/>
            <a:ext cx="8964612" cy="585787"/>
          </a:xfrm>
        </p:spPr>
        <p:txBody>
          <a:bodyPr/>
          <a:lstStyle/>
          <a:p>
            <a:pPr eaLnBrk="1" hangingPunct="1"/>
            <a:r>
              <a:rPr lang="en-GB" altLang="en-US" sz="2400">
                <a:solidFill>
                  <a:srgbClr val="292929"/>
                </a:solidFill>
              </a:rPr>
              <a:t>Delivery &amp; Collection on site</a:t>
            </a:r>
            <a:endParaRPr lang="en-GB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2C759346-F0AE-7B64-4604-F832B6EB5E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5288" y="692150"/>
            <a:ext cx="8351837" cy="5689600"/>
          </a:xfrm>
        </p:spPr>
        <p:txBody>
          <a:bodyPr/>
          <a:lstStyle/>
          <a:p>
            <a:pPr marL="284163" indent="-284163" eaLnBrk="1" hangingPunct="1">
              <a:buFont typeface="Arial" charset="0"/>
              <a:buNone/>
              <a:defRPr/>
            </a:pPr>
            <a:r>
              <a:rPr lang="en-GB" altLang="en-US" sz="2000" dirty="0"/>
              <a:t>    </a:t>
            </a:r>
            <a:r>
              <a:rPr lang="en-GB" sz="2000" dirty="0">
                <a:solidFill>
                  <a:srgbClr val="002060"/>
                </a:solidFill>
                <a:ea typeface="Times New Roman"/>
              </a:rPr>
              <a:t>No delivery or collection, including loading and unloading activities, shall interfere with the Operational Railway or come with at least 3 metres (10 feet) of the nearest running rail which includes over sailing  on both Network Rail infrastructure or 3</a:t>
            </a:r>
            <a:r>
              <a:rPr lang="en-GB" sz="2000" baseline="30000" dirty="0">
                <a:solidFill>
                  <a:srgbClr val="002060"/>
                </a:solidFill>
                <a:ea typeface="Times New Roman"/>
              </a:rPr>
              <a:t>rd</a:t>
            </a:r>
            <a:r>
              <a:rPr lang="en-GB" sz="2000" dirty="0">
                <a:solidFill>
                  <a:srgbClr val="002060"/>
                </a:solidFill>
                <a:ea typeface="Times New Roman"/>
              </a:rPr>
              <a:t> party areas. The ONLY exception shall be if a LINE BLOCKAGE has been taken for this purpose</a:t>
            </a:r>
          </a:p>
          <a:p>
            <a:pPr lvl="1">
              <a:spcAft>
                <a:spcPts val="0"/>
              </a:spcAft>
              <a:buFont typeface="Arial" charset="0"/>
              <a:buChar char="►"/>
              <a:defRPr/>
            </a:pPr>
            <a:endParaRPr lang="en-GB" sz="800" dirty="0">
              <a:solidFill>
                <a:srgbClr val="002060"/>
              </a:solidFill>
              <a:ea typeface="Times New Roman"/>
            </a:endParaRPr>
          </a:p>
          <a:p>
            <a:pPr lvl="1">
              <a:spcAft>
                <a:spcPts val="0"/>
              </a:spcAft>
              <a:buFont typeface="Arial" charset="0"/>
              <a:buChar char="►"/>
              <a:defRPr/>
            </a:pPr>
            <a:r>
              <a:rPr lang="en-GB" sz="2000" dirty="0">
                <a:solidFill>
                  <a:srgbClr val="002060"/>
                </a:solidFill>
                <a:ea typeface="Times New Roman"/>
              </a:rPr>
              <a:t>Full PPE shall be worn</a:t>
            </a:r>
          </a:p>
          <a:p>
            <a:pPr lvl="1">
              <a:spcAft>
                <a:spcPts val="0"/>
              </a:spcAft>
              <a:buFont typeface="Arial" charset="0"/>
              <a:buChar char="►"/>
              <a:defRPr/>
            </a:pPr>
            <a:endParaRPr lang="en-GB" sz="800" dirty="0">
              <a:solidFill>
                <a:srgbClr val="002060"/>
              </a:solidFill>
              <a:ea typeface="Times New Roman"/>
            </a:endParaRPr>
          </a:p>
          <a:p>
            <a:pPr lvl="1">
              <a:spcAft>
                <a:spcPts val="0"/>
              </a:spcAft>
              <a:buFont typeface="Arial" charset="0"/>
              <a:buChar char="►"/>
              <a:defRPr/>
            </a:pPr>
            <a:r>
              <a:rPr lang="en-GB" sz="2000" dirty="0">
                <a:solidFill>
                  <a:srgbClr val="002060"/>
                </a:solidFill>
                <a:ea typeface="Times New Roman"/>
              </a:rPr>
              <a:t>The representative shall ensure that all Plant/Machinery/Attachments/Materials are stored/left in a safe and secure manner with all security gates locked</a:t>
            </a:r>
          </a:p>
          <a:p>
            <a:pPr lvl="1">
              <a:spcAft>
                <a:spcPts val="0"/>
              </a:spcAft>
              <a:buFont typeface="Arial" charset="0"/>
              <a:buChar char="►"/>
              <a:defRPr/>
            </a:pPr>
            <a:endParaRPr lang="en-GB" sz="800" dirty="0">
              <a:solidFill>
                <a:srgbClr val="002060"/>
              </a:solidFill>
              <a:ea typeface="Times New Roman"/>
            </a:endParaRPr>
          </a:p>
          <a:p>
            <a:pPr lvl="1">
              <a:spcAft>
                <a:spcPts val="0"/>
              </a:spcAft>
              <a:buFont typeface="Arial" charset="0"/>
              <a:buChar char="►"/>
              <a:defRPr/>
            </a:pPr>
            <a:r>
              <a:rPr lang="en-GB" sz="2000" dirty="0">
                <a:solidFill>
                  <a:srgbClr val="002060"/>
                </a:solidFill>
                <a:ea typeface="Times New Roman"/>
              </a:rPr>
              <a:t>The representative if unsure must get the deliverer, their vehicle and themselves to a position of safety at least 3 metres (10 feet) from the nearest running line, </a:t>
            </a:r>
            <a:r>
              <a:rPr lang="en-GB" sz="2000" b="1" dirty="0">
                <a:solidFill>
                  <a:srgbClr val="FF0000"/>
                </a:solidFill>
                <a:ea typeface="Times New Roman"/>
              </a:rPr>
              <a:t>STOP WORK</a:t>
            </a:r>
            <a:r>
              <a:rPr lang="en-GB" sz="2000" dirty="0">
                <a:solidFill>
                  <a:srgbClr val="002060"/>
                </a:solidFill>
                <a:ea typeface="Times New Roman"/>
              </a:rPr>
              <a:t>, and escalate to the person in charge of site safety</a:t>
            </a:r>
          </a:p>
          <a:p>
            <a:pPr lvl="1">
              <a:spcAft>
                <a:spcPts val="0"/>
              </a:spcAft>
              <a:buFont typeface="Arial" charset="0"/>
              <a:buChar char="►"/>
              <a:defRPr/>
            </a:pPr>
            <a:endParaRPr lang="en-GB" sz="800" dirty="0">
              <a:solidFill>
                <a:srgbClr val="002060"/>
              </a:solidFill>
              <a:ea typeface="Times New Roman"/>
            </a:endParaRPr>
          </a:p>
          <a:p>
            <a:pPr lvl="1">
              <a:spcAft>
                <a:spcPts val="0"/>
              </a:spcAft>
              <a:buFont typeface="Arial" charset="0"/>
              <a:buChar char="►"/>
              <a:defRPr/>
            </a:pPr>
            <a:r>
              <a:rPr lang="en-GB" sz="2000" b="1" dirty="0">
                <a:solidFill>
                  <a:srgbClr val="FF0000"/>
                </a:solidFill>
                <a:ea typeface="Times New Roman"/>
              </a:rPr>
              <a:t>Note</a:t>
            </a:r>
            <a:r>
              <a:rPr lang="en-GB" sz="2000" dirty="0">
                <a:solidFill>
                  <a:srgbClr val="002060"/>
                </a:solidFill>
                <a:ea typeface="Times New Roman"/>
              </a:rPr>
              <a:t> Network Rail and Principal Contractors shall identify in advance their assurance process for deliveries and collections</a:t>
            </a:r>
          </a:p>
          <a:p>
            <a:pPr lvl="1">
              <a:spcAft>
                <a:spcPts val="0"/>
              </a:spcAft>
              <a:buFont typeface="Arial" charset="0"/>
              <a:buChar char="►"/>
              <a:defRPr/>
            </a:pPr>
            <a:endParaRPr lang="en-GB" sz="2000" dirty="0">
              <a:solidFill>
                <a:srgbClr val="002060"/>
              </a:solidFill>
              <a:ea typeface="Times New Roman"/>
            </a:endParaRPr>
          </a:p>
          <a:p>
            <a:pPr lvl="1">
              <a:spcAft>
                <a:spcPts val="0"/>
              </a:spcAft>
              <a:buFont typeface="Arial" charset="0"/>
              <a:buChar char="►"/>
              <a:defRPr/>
            </a:pPr>
            <a:endParaRPr lang="en-GB" sz="2000" dirty="0">
              <a:solidFill>
                <a:srgbClr val="002060"/>
              </a:solidFill>
              <a:ea typeface="Times New Roman"/>
            </a:endParaRPr>
          </a:p>
          <a:p>
            <a:pPr lvl="1">
              <a:spcAft>
                <a:spcPts val="0"/>
              </a:spcAft>
              <a:buFont typeface="Arial" charset="0"/>
              <a:buChar char="►"/>
              <a:defRPr/>
            </a:pPr>
            <a:endParaRPr lang="en-GB" sz="2000" dirty="0">
              <a:solidFill>
                <a:srgbClr val="002060"/>
              </a:solidFill>
              <a:ea typeface="Times New Roman"/>
            </a:endParaRPr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endParaRPr lang="en-US" sz="2000" dirty="0">
              <a:ea typeface="Times New Roman"/>
            </a:endParaRPr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ea typeface="Times New Roman"/>
            </a:endParaRPr>
          </a:p>
          <a:p>
            <a:pPr>
              <a:spcAft>
                <a:spcPts val="0"/>
              </a:spcAft>
              <a:buFont typeface="Arial" charset="0"/>
              <a:buNone/>
              <a:defRPr/>
            </a:pPr>
            <a:endParaRPr lang="en-US" sz="2400" dirty="0">
              <a:ea typeface="Times New Roman"/>
            </a:endParaRPr>
          </a:p>
          <a:p>
            <a:pPr>
              <a:buFont typeface="Arial" charset="0"/>
              <a:buNone/>
              <a:defRPr/>
            </a:pPr>
            <a:endParaRPr lang="en-US" sz="2400" dirty="0">
              <a:ea typeface="Times New Roman"/>
            </a:endParaRPr>
          </a:p>
          <a:p>
            <a:pPr marL="284163" indent="-284163" eaLnBrk="1" hangingPunct="1">
              <a:buFont typeface="Arial" charset="0"/>
              <a:buNone/>
              <a:defRPr/>
            </a:pPr>
            <a:endParaRPr lang="en-GB" altLang="en-US" sz="3200" dirty="0"/>
          </a:p>
          <a:p>
            <a:pPr marL="284163" indent="-284163" eaLnBrk="1" hangingPunct="1">
              <a:buFont typeface="Arial" charset="0"/>
              <a:buNone/>
              <a:defRPr/>
            </a:pPr>
            <a:endParaRPr lang="en-GB" altLang="en-US" sz="2400" dirty="0"/>
          </a:p>
          <a:p>
            <a:pPr marL="646113" lvl="1" indent="-284163" eaLnBrk="1" hangingPunct="1">
              <a:buFont typeface="Arial" charset="0"/>
              <a:buNone/>
              <a:defRPr/>
            </a:pPr>
            <a:endParaRPr lang="en-GB" altLang="en-US" dirty="0"/>
          </a:p>
        </p:txBody>
      </p:sp>
      <p:sp>
        <p:nvSpPr>
          <p:cNvPr id="70659" name="Title 1">
            <a:extLst>
              <a:ext uri="{FF2B5EF4-FFF2-40B4-BE49-F238E27FC236}">
                <a16:creationId xmlns:a16="http://schemas.microsoft.com/office/drawing/2014/main" id="{A8D81368-96DA-9769-5757-1DA1F6AAE4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338" y="188913"/>
            <a:ext cx="8964612" cy="585787"/>
          </a:xfrm>
        </p:spPr>
        <p:txBody>
          <a:bodyPr/>
          <a:lstStyle/>
          <a:p>
            <a:pPr eaLnBrk="1" hangingPunct="1"/>
            <a:r>
              <a:rPr lang="en-GB" altLang="en-US" sz="2400">
                <a:solidFill>
                  <a:srgbClr val="292929"/>
                </a:solidFill>
              </a:rPr>
              <a:t>Delivery &amp; Collection on site</a:t>
            </a:r>
            <a:endParaRPr lang="en-GB" altLang="en-US" sz="24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>
            <a:extLst>
              <a:ext uri="{FF2B5EF4-FFF2-40B4-BE49-F238E27FC236}">
                <a16:creationId xmlns:a16="http://schemas.microsoft.com/office/drawing/2014/main" id="{0B015958-5D9D-607B-D645-10349E51F26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3850" y="839788"/>
            <a:ext cx="8351838" cy="5110162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accent1"/>
                </a:solidFill>
              </a:rPr>
              <a:t>Risks from lone working delivery/collections removed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altLang="en-US" sz="800" dirty="0">
              <a:solidFill>
                <a:schemeClr val="accent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accent1"/>
                </a:solidFill>
              </a:rPr>
              <a:t>Compliance with CDM 2015 requirements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altLang="en-US" sz="800" dirty="0">
              <a:solidFill>
                <a:schemeClr val="accent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accent1"/>
                </a:solidFill>
              </a:rPr>
              <a:t>ORR concerns addressed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altLang="en-US" sz="800" dirty="0">
              <a:solidFill>
                <a:schemeClr val="accent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accent1"/>
                </a:solidFill>
              </a:rPr>
              <a:t>SSOW will always be in place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altLang="en-US" sz="800" dirty="0">
              <a:solidFill>
                <a:schemeClr val="accent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accent1"/>
                </a:solidFill>
              </a:rPr>
              <a:t>Protection of the infrastructure by means of ALO implementation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altLang="en-US" sz="800" dirty="0">
              <a:solidFill>
                <a:schemeClr val="accent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accent1"/>
                </a:solidFill>
              </a:rPr>
              <a:t>Network Rail/Principal Contractor representative will ensure correct plant/attachments/materials delivered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endParaRPr lang="en-GB" altLang="en-US" sz="800" dirty="0">
              <a:solidFill>
                <a:schemeClr val="accent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>
                <a:solidFill>
                  <a:schemeClr val="accent1"/>
                </a:solidFill>
              </a:rPr>
              <a:t>Site presence providing a deterrent to vandals and thieves</a:t>
            </a:r>
          </a:p>
          <a:p>
            <a:pPr marL="284163" indent="-284163" eaLnBrk="1" hangingPunct="1">
              <a:buFont typeface="Arial" charset="0"/>
              <a:buNone/>
              <a:defRPr/>
            </a:pPr>
            <a:r>
              <a:rPr lang="en-GB" altLang="en-US" sz="2000" dirty="0">
                <a:solidFill>
                  <a:schemeClr val="accent1"/>
                </a:solidFill>
              </a:rPr>
              <a:t>  </a:t>
            </a:r>
          </a:p>
          <a:p>
            <a:pPr marL="284163" indent="-284163" eaLnBrk="1" hangingPunct="1">
              <a:buFont typeface="Arial" charset="0"/>
              <a:buNone/>
              <a:defRPr/>
            </a:pPr>
            <a:r>
              <a:rPr lang="en-GB" altLang="en-US" sz="2400" dirty="0">
                <a:solidFill>
                  <a:schemeClr val="accent1"/>
                </a:solidFill>
              </a:rPr>
              <a:t>   </a:t>
            </a:r>
            <a:r>
              <a:rPr lang="en-GB" altLang="en-US" sz="2000" b="1" dirty="0">
                <a:solidFill>
                  <a:schemeClr val="accent1"/>
                </a:solidFill>
              </a:rPr>
              <a:t>By implementing restrictions at access points, together with robust meet and greet arrangements will help ensure: </a:t>
            </a:r>
          </a:p>
          <a:p>
            <a:pPr marL="284163" indent="-284163" algn="ctr" eaLnBrk="1" hangingPunct="1">
              <a:buFont typeface="Arial" charset="0"/>
              <a:buNone/>
              <a:defRPr/>
            </a:pPr>
            <a:r>
              <a:rPr lang="en-GB" altLang="en-US" sz="2000" b="1" dirty="0">
                <a:solidFill>
                  <a:srgbClr val="FF0000"/>
                </a:solidFill>
              </a:rPr>
              <a:t>Everyone  Home Safe Everyday</a:t>
            </a:r>
          </a:p>
          <a:p>
            <a:pPr marL="284163" indent="-284163" eaLnBrk="1" hangingPunct="1">
              <a:buFont typeface="Arial" charset="0"/>
              <a:buNone/>
              <a:defRPr/>
            </a:pPr>
            <a:r>
              <a:rPr lang="en-GB" altLang="en-US" sz="2400" dirty="0"/>
              <a:t>   </a:t>
            </a:r>
          </a:p>
          <a:p>
            <a:pPr marL="284163" indent="-284163" eaLnBrk="1" hangingPunct="1">
              <a:buFont typeface="Arial" charset="0"/>
              <a:buNone/>
              <a:defRPr/>
            </a:pPr>
            <a:endParaRPr lang="en-GB" altLang="en-US" sz="2400" dirty="0"/>
          </a:p>
          <a:p>
            <a:pPr marL="284163" indent="-284163" eaLnBrk="1" hangingPunct="1">
              <a:buFont typeface="Arial" charset="0"/>
              <a:buNone/>
              <a:defRPr/>
            </a:pPr>
            <a:r>
              <a:rPr lang="en-GB" altLang="en-US" sz="2400" dirty="0"/>
              <a:t>    </a:t>
            </a:r>
          </a:p>
          <a:p>
            <a:pPr marL="284163" indent="-284163" eaLnBrk="1" hangingPunct="1">
              <a:buFont typeface="Arial" charset="0"/>
              <a:buNone/>
              <a:defRPr/>
            </a:pPr>
            <a:r>
              <a:rPr lang="en-GB" altLang="en-US" sz="2400" dirty="0"/>
              <a:t>    </a:t>
            </a:r>
          </a:p>
          <a:p>
            <a:pPr marL="646113" lvl="1" indent="-284163" eaLnBrk="1" hangingPunct="1">
              <a:buFont typeface="Arial" charset="0"/>
              <a:buNone/>
              <a:defRPr/>
            </a:pPr>
            <a:endParaRPr lang="en-GB" altLang="en-US" dirty="0"/>
          </a:p>
        </p:txBody>
      </p:sp>
      <p:sp>
        <p:nvSpPr>
          <p:cNvPr id="71683" name="Title 1">
            <a:extLst>
              <a:ext uri="{FF2B5EF4-FFF2-40B4-BE49-F238E27FC236}">
                <a16:creationId xmlns:a16="http://schemas.microsoft.com/office/drawing/2014/main" id="{EB1C7CD5-F6F0-F960-F7A3-4F6BCC1066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0338" y="188913"/>
            <a:ext cx="8964612" cy="585787"/>
          </a:xfrm>
        </p:spPr>
        <p:txBody>
          <a:bodyPr/>
          <a:lstStyle/>
          <a:p>
            <a:pPr eaLnBrk="1" hangingPunct="1"/>
            <a:r>
              <a:rPr lang="en-GB" altLang="en-US" sz="2400">
                <a:solidFill>
                  <a:schemeClr val="tx1"/>
                </a:solidFill>
              </a:rPr>
              <a:t>Delivery &amp; Collection Good Practice benefits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F071A2FC-A2F2-360B-2C50-00FF01A7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Contents</a:t>
            </a: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1090E0F5-0EE7-D2E2-1279-C70336C30E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484313"/>
            <a:ext cx="8424863" cy="4748212"/>
          </a:xfrm>
        </p:spPr>
        <p:txBody>
          <a:bodyPr/>
          <a:lstStyle/>
          <a:p>
            <a:pPr marL="341313" indent="-341313" eaLnBrk="1" hangingPunct="1">
              <a:buFont typeface="Arial" panose="020B0604020202020204" pitchFamily="34" charset="0"/>
              <a:buChar char="•"/>
            </a:pPr>
            <a:endParaRPr lang="en-GB" altLang="en-US" sz="2400"/>
          </a:p>
          <a:p>
            <a:pPr marL="341313" indent="-341313" eaLnBrk="1" hangingPunct="1">
              <a:buFont typeface="Arial" panose="020B0604020202020204" pitchFamily="34" charset="0"/>
              <a:buChar char="•"/>
            </a:pPr>
            <a:endParaRPr lang="en-GB" altLang="en-US" sz="2400"/>
          </a:p>
          <a:p>
            <a:pPr marL="341313" indent="-341313" eaLnBrk="1" hangingPunct="1">
              <a:buFont typeface="Arial" panose="020B0604020202020204" pitchFamily="34" charset="0"/>
              <a:buChar char="•"/>
            </a:pPr>
            <a:r>
              <a:rPr lang="en-GB" altLang="en-US" sz="2400"/>
              <a:t>Why good practice is needed</a:t>
            </a:r>
          </a:p>
          <a:p>
            <a:pPr marL="341313" indent="-341313" eaLnBrk="1" hangingPunct="1">
              <a:buFont typeface="Arial" panose="020B0604020202020204" pitchFamily="34" charset="0"/>
              <a:buChar char="•"/>
            </a:pPr>
            <a:endParaRPr lang="en-GB" altLang="en-US" sz="2400"/>
          </a:p>
          <a:p>
            <a:pPr marL="341313" indent="-341313" eaLnBrk="1" hangingPunct="1">
              <a:buFont typeface="Arial" panose="020B0604020202020204" pitchFamily="34" charset="0"/>
              <a:buChar char="•"/>
            </a:pPr>
            <a:r>
              <a:rPr lang="en-GB" altLang="en-US" sz="2400"/>
              <a:t>Delivery &amp; Collection - at the planning stage</a:t>
            </a:r>
          </a:p>
          <a:p>
            <a:pPr marL="341313" indent="-341313" eaLnBrk="1" hangingPunct="1">
              <a:buFont typeface="Arial" panose="020B0604020202020204" pitchFamily="34" charset="0"/>
              <a:buChar char="•"/>
            </a:pPr>
            <a:endParaRPr lang="en-GB" altLang="en-US" sz="2400"/>
          </a:p>
          <a:p>
            <a:pPr marL="341313" indent="-341313" eaLnBrk="1" hangingPunct="1">
              <a:buFont typeface="Arial" panose="020B0604020202020204" pitchFamily="34" charset="0"/>
              <a:buChar char="•"/>
            </a:pPr>
            <a:r>
              <a:rPr lang="en-GB" altLang="en-US" sz="2400"/>
              <a:t>Delivery &amp; Collection - on site</a:t>
            </a:r>
          </a:p>
          <a:p>
            <a:pPr marL="341313" indent="-341313" eaLnBrk="1" hangingPunct="1">
              <a:buFont typeface="Arial" panose="020B0604020202020204" pitchFamily="34" charset="0"/>
              <a:buChar char="•"/>
            </a:pPr>
            <a:endParaRPr lang="en-GB" altLang="en-US" sz="2400"/>
          </a:p>
          <a:p>
            <a:pPr marL="341313" indent="-341313" eaLnBrk="1" hangingPunct="1">
              <a:buFont typeface="Arial" panose="020B0604020202020204" pitchFamily="34" charset="0"/>
              <a:buChar char="•"/>
            </a:pPr>
            <a:r>
              <a:rPr lang="en-GB" altLang="en-US" sz="2400"/>
              <a:t>(Highways Interface issues covered in a separate good practice brief)</a:t>
            </a:r>
          </a:p>
          <a:p>
            <a:pPr marL="341313" indent="-341313" eaLnBrk="1" hangingPunct="1">
              <a:buFont typeface="Arial" panose="020B0604020202020204" pitchFamily="34" charset="0"/>
              <a:buChar char="•"/>
            </a:pPr>
            <a:endParaRPr lang="en-GB" altLang="en-US" sz="1600">
              <a:solidFill>
                <a:srgbClr val="7F7F7F"/>
              </a:solidFill>
            </a:endParaRPr>
          </a:p>
          <a:p>
            <a:pPr marL="341313" indent="-341313" eaLnBrk="1" hangingPunct="1">
              <a:buFont typeface="Arial" panose="020B0604020202020204" pitchFamily="34" charset="0"/>
              <a:buAutoNum type="arabicPeriod"/>
            </a:pPr>
            <a:endParaRPr lang="en-GB" altLang="en-US" sz="1600">
              <a:solidFill>
                <a:srgbClr val="7F7F7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>
            <a:extLst>
              <a:ext uri="{FF2B5EF4-FFF2-40B4-BE49-F238E27FC236}">
                <a16:creationId xmlns:a16="http://schemas.microsoft.com/office/drawing/2014/main" id="{D67E986D-5DF6-A3AD-9834-4788A0960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88913"/>
            <a:ext cx="7269163" cy="431800"/>
          </a:xfrm>
        </p:spPr>
        <p:txBody>
          <a:bodyPr/>
          <a:lstStyle/>
          <a:p>
            <a:pPr eaLnBrk="1" hangingPunct="1"/>
            <a:r>
              <a:rPr lang="en-GB" altLang="en-US">
                <a:solidFill>
                  <a:schemeClr val="tx1"/>
                </a:solidFill>
              </a:rPr>
              <a:t>The need for good practice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id="{96793304-792F-485F-9CA2-03B54D8BD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412875"/>
            <a:ext cx="8569325" cy="4679950"/>
          </a:xfrm>
        </p:spPr>
        <p:txBody>
          <a:bodyPr/>
          <a:lstStyle/>
          <a:p>
            <a:pPr eaLnBrk="1" hangingPunct="1"/>
            <a:endParaRPr lang="en-GB" altLang="en-US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GB" altLang="en-US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There have been a number of catastrophic incidents over lineside deliveries and collections as exemplified by the Lisvane incident in 2014.</a:t>
            </a:r>
          </a:p>
          <a:p>
            <a:pPr eaLnBrk="1" hangingPunct="1"/>
            <a:endParaRPr lang="en-GB" altLang="en-US" sz="20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1" hangingPunct="1">
              <a:buClr>
                <a:srgbClr val="A5CDDC"/>
              </a:buClr>
            </a:pPr>
            <a:r>
              <a:rPr lang="en-GB" altLang="en-US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ORR has stated that:</a:t>
            </a:r>
          </a:p>
          <a:p>
            <a:pPr lvl="1" eaLnBrk="1" hangingPunct="1">
              <a:buClr>
                <a:srgbClr val="A5CDDC"/>
              </a:buClr>
              <a:buFont typeface="Symbol" panose="05050102010706020507" pitchFamily="18" charset="2"/>
              <a:buChar char=""/>
            </a:pPr>
            <a:r>
              <a:rPr lang="en-GB" altLang="en-US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Management arrangements for plant deliveries compares unfavourably with that normally found at non-rail construction sites </a:t>
            </a:r>
          </a:p>
          <a:p>
            <a:pPr lvl="1" eaLnBrk="1" hangingPunct="1">
              <a:buFont typeface="Symbol" panose="05050102010706020507" pitchFamily="18" charset="2"/>
              <a:buChar char=""/>
            </a:pPr>
            <a:endParaRPr lang="en-GB" altLang="en-US" sz="20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eaLnBrk="1" hangingPunct="1">
              <a:buFont typeface="Symbol" panose="05050102010706020507" pitchFamily="18" charset="2"/>
              <a:buChar char=""/>
            </a:pPr>
            <a:r>
              <a:rPr lang="en-GB" altLang="en-US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Network Rail has been non-compliant with their CDM responsibilities</a:t>
            </a:r>
          </a:p>
          <a:p>
            <a:pPr lvl="1" eaLnBrk="1" hangingPunct="1">
              <a:buFont typeface="Symbol" panose="05050102010706020507" pitchFamily="18" charset="2"/>
              <a:buChar char=""/>
            </a:pPr>
            <a:endParaRPr lang="en-GB" altLang="en-US" sz="20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eaLnBrk="1" hangingPunct="1">
              <a:buFont typeface="Symbol" panose="05050102010706020507" pitchFamily="18" charset="2"/>
              <a:buChar char=""/>
            </a:pPr>
            <a:r>
              <a:rPr lang="en-GB" altLang="en-US" sz="20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ALO activities involved in lineside deliveries and collections are a significant and inadequately managed risk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>
            <a:extLst>
              <a:ext uri="{FF2B5EF4-FFF2-40B4-BE49-F238E27FC236}">
                <a16:creationId xmlns:a16="http://schemas.microsoft.com/office/drawing/2014/main" id="{580CCE5B-0FD3-FD43-65E2-01623B0DF6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2808288" cy="431800"/>
          </a:xfrm>
        </p:spPr>
        <p:txBody>
          <a:bodyPr/>
          <a:lstStyle/>
          <a:p>
            <a:r>
              <a:rPr lang="en-GB" altLang="en-US" sz="2400" i="0">
                <a:solidFill>
                  <a:schemeClr val="tx1"/>
                </a:solidFill>
              </a:rPr>
              <a:t>Multiple incidents </a:t>
            </a:r>
          </a:p>
        </p:txBody>
      </p:sp>
      <p:sp>
        <p:nvSpPr>
          <p:cNvPr id="53251" name="Rectangle 5">
            <a:extLst>
              <a:ext uri="{FF2B5EF4-FFF2-40B4-BE49-F238E27FC236}">
                <a16:creationId xmlns:a16="http://schemas.microsoft.com/office/drawing/2014/main" id="{8452C3A6-1480-193C-8EB7-543A1537CAF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052513"/>
            <a:ext cx="3954463" cy="518001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/>
              <a:t>Life changing injuries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/>
              <a:t>Lost shifts</a:t>
            </a:r>
          </a:p>
          <a:p>
            <a:pPr marL="285750" indent="-285750">
              <a:buClr>
                <a:srgbClr val="A5CDDC"/>
              </a:buClr>
              <a:buFont typeface="Arial" panose="020B0604020202020204" pitchFamily="34" charset="0"/>
              <a:buChar char="•"/>
            </a:pPr>
            <a:r>
              <a:rPr lang="en-GB" altLang="en-US">
                <a:solidFill>
                  <a:srgbClr val="292929"/>
                </a:solidFill>
              </a:rPr>
              <a:t>Damage to third party property</a:t>
            </a:r>
            <a:endParaRPr lang="en-GB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/>
              <a:t>Reputational damage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000">
                <a:solidFill>
                  <a:srgbClr val="FF0000"/>
                </a:solidFill>
              </a:rPr>
              <a:t>All preventable incidents through: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2000">
              <a:solidFill>
                <a:srgbClr val="FF0000"/>
              </a:solidFill>
            </a:endParaRPr>
          </a:p>
          <a:p>
            <a:pPr lvl="1"/>
            <a:r>
              <a:rPr lang="en-GB" altLang="en-US">
                <a:solidFill>
                  <a:srgbClr val="33CC33"/>
                </a:solidFill>
              </a:rPr>
              <a:t>Good planning</a:t>
            </a:r>
          </a:p>
          <a:p>
            <a:pPr lvl="1"/>
            <a:r>
              <a:rPr lang="en-GB" altLang="en-US">
                <a:solidFill>
                  <a:srgbClr val="33CC33"/>
                </a:solidFill>
              </a:rPr>
              <a:t>Legislative compliance</a:t>
            </a:r>
          </a:p>
          <a:p>
            <a:pPr lvl="1"/>
            <a:r>
              <a:rPr lang="en-GB" altLang="en-US">
                <a:solidFill>
                  <a:srgbClr val="33CC33"/>
                </a:solidFill>
              </a:rPr>
              <a:t>Application of life saving rules</a:t>
            </a:r>
          </a:p>
          <a:p>
            <a:pPr lvl="1"/>
            <a:endParaRPr lang="en-GB" altLang="en-US">
              <a:solidFill>
                <a:srgbClr val="33CC33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 sz="160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altLang="en-US"/>
          </a:p>
        </p:txBody>
      </p:sp>
      <p:pic>
        <p:nvPicPr>
          <p:cNvPr id="53252" name="Picture 6">
            <a:extLst>
              <a:ext uri="{FF2B5EF4-FFF2-40B4-BE49-F238E27FC236}">
                <a16:creationId xmlns:a16="http://schemas.microsoft.com/office/drawing/2014/main" id="{A2D183B7-8513-0B11-26A0-AB2342244E64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5388" y="2449513"/>
            <a:ext cx="3165475" cy="19431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7" descr="Lisvane accident 17,02,2014 005">
            <a:extLst>
              <a:ext uri="{FF2B5EF4-FFF2-40B4-BE49-F238E27FC236}">
                <a16:creationId xmlns:a16="http://schemas.microsoft.com/office/drawing/2014/main" id="{645CE39D-18E6-C5F8-6862-55785BDAD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692150"/>
            <a:ext cx="316071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Picture 8">
            <a:extLst>
              <a:ext uri="{FF2B5EF4-FFF2-40B4-BE49-F238E27FC236}">
                <a16:creationId xmlns:a16="http://schemas.microsoft.com/office/drawing/2014/main" id="{508486D0-EECC-DD4F-00F3-9B912C6B0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738" y="4437063"/>
            <a:ext cx="3160712" cy="202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3255" name="Picture 7">
            <a:extLst>
              <a:ext uri="{FF2B5EF4-FFF2-40B4-BE49-F238E27FC236}">
                <a16:creationId xmlns:a16="http://schemas.microsoft.com/office/drawing/2014/main" id="{8453321D-8DCC-05F3-5144-235FE5441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8"/>
            <a:ext cx="4981575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>
            <a:extLst>
              <a:ext uri="{FF2B5EF4-FFF2-40B4-BE49-F238E27FC236}">
                <a16:creationId xmlns:a16="http://schemas.microsoft.com/office/drawing/2014/main" id="{8DF0386C-6DB4-8E09-34C0-1EE49A2E43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692150"/>
            <a:ext cx="4319588" cy="649288"/>
          </a:xfrm>
        </p:spPr>
        <p:txBody>
          <a:bodyPr/>
          <a:lstStyle/>
          <a:p>
            <a:r>
              <a:rPr lang="en-GB" altLang="en-US" sz="2000" i="0">
                <a:solidFill>
                  <a:schemeClr val="tx1"/>
                </a:solidFill>
              </a:rPr>
              <a:t>Refer to  Safety Bulletin NRS 334 </a:t>
            </a:r>
            <a:br>
              <a:rPr lang="en-GB" altLang="en-US" sz="2000" i="0">
                <a:solidFill>
                  <a:schemeClr val="tx1"/>
                </a:solidFill>
              </a:rPr>
            </a:br>
            <a:r>
              <a:rPr lang="en-GB" altLang="en-US" sz="2000" i="0">
                <a:solidFill>
                  <a:schemeClr val="tx1"/>
                </a:solidFill>
              </a:rPr>
              <a:t>Issued 27</a:t>
            </a:r>
            <a:r>
              <a:rPr lang="en-GB" altLang="en-US" sz="2000" i="0" baseline="30000">
                <a:solidFill>
                  <a:schemeClr val="tx1"/>
                </a:solidFill>
              </a:rPr>
              <a:t>th</a:t>
            </a:r>
            <a:r>
              <a:rPr lang="en-GB" altLang="en-US" sz="2000" i="0">
                <a:solidFill>
                  <a:schemeClr val="tx1"/>
                </a:solidFill>
              </a:rPr>
              <a:t> August 2014</a:t>
            </a:r>
          </a:p>
        </p:txBody>
      </p:sp>
      <p:sp>
        <p:nvSpPr>
          <p:cNvPr id="54275" name="Rectangle 5">
            <a:extLst>
              <a:ext uri="{FF2B5EF4-FFF2-40B4-BE49-F238E27FC236}">
                <a16:creationId xmlns:a16="http://schemas.microsoft.com/office/drawing/2014/main" id="{2D138B55-41D7-D266-CEFD-2044E9FEDE2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341438"/>
            <a:ext cx="3954463" cy="4891087"/>
          </a:xfrm>
        </p:spPr>
        <p:txBody>
          <a:bodyPr/>
          <a:lstStyle/>
          <a:p>
            <a:endParaRPr lang="en-GB" altLang="en-US"/>
          </a:p>
          <a:p>
            <a:r>
              <a:rPr lang="en-GB" altLang="en-US"/>
              <a:t>Reinforces the need for good planning, including the need for risk assessment in advance of works</a:t>
            </a:r>
          </a:p>
          <a:p>
            <a:endParaRPr lang="en-GB" altLang="en-US"/>
          </a:p>
          <a:p>
            <a:r>
              <a:rPr lang="en-GB" altLang="en-US"/>
              <a:t>Points out, prior to delivery the author of the SSOW shall share and explain the documentation with the identified delivery company</a:t>
            </a:r>
          </a:p>
          <a:p>
            <a:endParaRPr lang="en-GB" altLang="en-US"/>
          </a:p>
          <a:p>
            <a:r>
              <a:rPr lang="en-GB" altLang="en-US"/>
              <a:t>Stresses that drivers must not unload, load or manoeuvre vehicles next to railway lines unless they have had a safe system of work briefing, understand that briefing and can put in place the required risk controls. </a:t>
            </a:r>
          </a:p>
          <a:p>
            <a:endParaRPr lang="en-GB" altLang="en-US"/>
          </a:p>
          <a:p>
            <a:endParaRPr lang="en-GB" altLang="en-US"/>
          </a:p>
        </p:txBody>
      </p:sp>
      <p:pic>
        <p:nvPicPr>
          <p:cNvPr id="54276" name="Picture 7">
            <a:extLst>
              <a:ext uri="{FF2B5EF4-FFF2-40B4-BE49-F238E27FC236}">
                <a16:creationId xmlns:a16="http://schemas.microsoft.com/office/drawing/2014/main" id="{A532C7A3-00A6-49EA-B168-FA44CBED45A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125538"/>
            <a:ext cx="3670300" cy="4965700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>
            <a:extLst>
              <a:ext uri="{FF2B5EF4-FFF2-40B4-BE49-F238E27FC236}">
                <a16:creationId xmlns:a16="http://schemas.microsoft.com/office/drawing/2014/main" id="{A59EA681-27FE-5D41-0713-6A1446DDB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0"/>
            <a:ext cx="4981575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F2A32D27-A9ED-BF1E-BD3F-82FAE6F0C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692150"/>
            <a:ext cx="8351838" cy="5689600"/>
          </a:xfrm>
        </p:spPr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GB" altLang="en-US" dirty="0"/>
              <a:t>Should review vehicular accesses across DUs and Works Delivery to determine</a:t>
            </a:r>
          </a:p>
          <a:p>
            <a:pPr marL="284163" indent="-284163" eaLnBrk="1" hangingPunct="1">
              <a:buFont typeface="Wingdings" pitchFamily="2" charset="2"/>
              <a:buChar char="§"/>
              <a:defRPr/>
            </a:pPr>
            <a:endParaRPr lang="en-GB" altLang="en-US" sz="800" dirty="0"/>
          </a:p>
          <a:p>
            <a:pPr marL="284163" indent="-284163" eaLnBrk="1" hangingPunct="1">
              <a:buFont typeface="Wingdings" pitchFamily="2" charset="2"/>
              <a:buChar char="§"/>
              <a:defRPr/>
            </a:pPr>
            <a:r>
              <a:rPr lang="en-GB" altLang="en-US" dirty="0"/>
              <a:t>Whether to STOP plant being stored at the access</a:t>
            </a:r>
          </a:p>
          <a:p>
            <a:pPr marL="284163" indent="-284163" eaLnBrk="1" hangingPunct="1">
              <a:buFont typeface="Wingdings" pitchFamily="2" charset="2"/>
              <a:buChar char="§"/>
              <a:defRPr/>
            </a:pPr>
            <a:r>
              <a:rPr lang="en-GB" altLang="en-US" dirty="0"/>
              <a:t>Whether to STOP heavy materials delivered by lorry loader being stored at the access.</a:t>
            </a:r>
          </a:p>
          <a:p>
            <a:pPr marL="284163" indent="-284163" eaLnBrk="1" hangingPunct="1">
              <a:buFont typeface="Wingdings" pitchFamily="2" charset="2"/>
              <a:buChar char="§"/>
              <a:defRPr/>
            </a:pPr>
            <a:r>
              <a:rPr lang="en-GB" altLang="en-US" dirty="0"/>
              <a:t>To determine ALO risk of deliveries of Plant and heavy materials (needing a crane or forklift to unload) </a:t>
            </a:r>
          </a:p>
          <a:p>
            <a:pPr marL="284163" indent="-284163" eaLnBrk="1" hangingPunct="1">
              <a:buFont typeface="Wingdings" pitchFamily="2" charset="2"/>
              <a:buChar char="§"/>
              <a:defRPr/>
            </a:pPr>
            <a:endParaRPr lang="en-GB" altLang="en-US" sz="800" dirty="0"/>
          </a:p>
          <a:p>
            <a:pPr eaLnBrk="1" hangingPunct="1">
              <a:buFont typeface="Arial" charset="0"/>
              <a:buNone/>
              <a:defRPr/>
            </a:pPr>
            <a:r>
              <a:rPr lang="en-GB" altLang="en-US" dirty="0">
                <a:solidFill>
                  <a:srgbClr val="FF0000"/>
                </a:solidFill>
              </a:rPr>
              <a:t>NOTE Accesses that have restrictions put on them may still be used as long as the delivery is within a possession and the Plant is removed before the possession is given up</a:t>
            </a:r>
          </a:p>
          <a:p>
            <a:pPr marL="284163" indent="-284163" eaLnBrk="1" hangingPunct="1">
              <a:buFont typeface="Wingdings" pitchFamily="2" charset="2"/>
              <a:buChar char="§"/>
              <a:defRPr/>
            </a:pPr>
            <a:endParaRPr lang="en-GB" altLang="en-US" sz="1200" dirty="0"/>
          </a:p>
          <a:p>
            <a:pPr eaLnBrk="1" hangingPunct="1">
              <a:buFont typeface="Arial" charset="0"/>
              <a:buNone/>
              <a:defRPr/>
            </a:pPr>
            <a:r>
              <a:rPr lang="en-GB" altLang="en-US" dirty="0"/>
              <a:t>Ellipse (Network Rail’s asset register) shall be used to better understand access points combined with site visits</a:t>
            </a:r>
          </a:p>
          <a:p>
            <a:pPr eaLnBrk="1" hangingPunct="1">
              <a:buFont typeface="Arial" charset="0"/>
              <a:buNone/>
              <a:defRPr/>
            </a:pPr>
            <a:endParaRPr lang="en-GB" altLang="en-US" dirty="0"/>
          </a:p>
          <a:p>
            <a:pPr eaLnBrk="1" hangingPunct="1">
              <a:buFont typeface="Arial" charset="0"/>
              <a:buNone/>
              <a:defRPr/>
            </a:pPr>
            <a:r>
              <a:rPr lang="en-GB" altLang="en-US" dirty="0"/>
              <a:t>Rail Infrastructure Network Modal (RINM) provides visualisation of access points. 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en-GB" altLang="en-US" dirty="0"/>
              <a:t> A local dossier should then be produced with visualisation of each access along with the restrictions, with this then sent to third parties</a:t>
            </a:r>
          </a:p>
          <a:p>
            <a:pPr marL="284163" indent="-284163" eaLnBrk="1" hangingPunct="1">
              <a:buFont typeface="Wingdings" pitchFamily="2" charset="2"/>
              <a:buChar char="§"/>
              <a:defRPr/>
            </a:pPr>
            <a:endParaRPr lang="en-GB" altLang="en-US" dirty="0"/>
          </a:p>
          <a:p>
            <a:pPr marL="284163" indent="-284163" eaLnBrk="1" hangingPunct="1">
              <a:buFont typeface="Arial" charset="0"/>
              <a:buNone/>
              <a:defRPr/>
            </a:pPr>
            <a:endParaRPr lang="en-GB" altLang="en-US" dirty="0"/>
          </a:p>
        </p:txBody>
      </p:sp>
      <p:sp>
        <p:nvSpPr>
          <p:cNvPr id="55299" name="Title 1">
            <a:extLst>
              <a:ext uri="{FF2B5EF4-FFF2-40B4-BE49-F238E27FC236}">
                <a16:creationId xmlns:a16="http://schemas.microsoft.com/office/drawing/2014/main" id="{67134CE0-D3A8-FF87-3DC4-172F33275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338" y="188913"/>
            <a:ext cx="8964612" cy="585787"/>
          </a:xfrm>
        </p:spPr>
        <p:txBody>
          <a:bodyPr/>
          <a:lstStyle/>
          <a:p>
            <a:pPr eaLnBrk="1" hangingPunct="1"/>
            <a:r>
              <a:rPr lang="en-GB" altLang="en-US" sz="2400"/>
              <a:t>Delivery &amp; Collection in the Planning stage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0EEF4DCD-66AF-E065-AA3D-4DFC5FD5D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692150"/>
            <a:ext cx="7340600" cy="433388"/>
          </a:xfrm>
        </p:spPr>
        <p:txBody>
          <a:bodyPr/>
          <a:lstStyle/>
          <a:p>
            <a:r>
              <a:rPr lang="en-GB" altLang="en-US" sz="2400"/>
              <a:t> </a:t>
            </a:r>
            <a:r>
              <a:rPr lang="en-GB" altLang="en-US" sz="2400" i="0"/>
              <a:t>Example of good practice gate signage</a:t>
            </a:r>
          </a:p>
        </p:txBody>
      </p:sp>
      <p:sp>
        <p:nvSpPr>
          <p:cNvPr id="57347" name="Content Placeholder 1">
            <a:extLst>
              <a:ext uri="{FF2B5EF4-FFF2-40B4-BE49-F238E27FC236}">
                <a16:creationId xmlns:a16="http://schemas.microsoft.com/office/drawing/2014/main" id="{9EF16043-2457-DAD8-3934-B539FA0D28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57348" name="Content Placeholder 8">
            <a:extLst>
              <a:ext uri="{FF2B5EF4-FFF2-40B4-BE49-F238E27FC236}">
                <a16:creationId xmlns:a16="http://schemas.microsoft.com/office/drawing/2014/main" id="{E33A9D30-2FDE-15BB-011B-5184C8C5C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5538"/>
            <a:ext cx="8064500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9" name="Picture 5">
            <a:extLst>
              <a:ext uri="{FF2B5EF4-FFF2-40B4-BE49-F238E27FC236}">
                <a16:creationId xmlns:a16="http://schemas.microsoft.com/office/drawing/2014/main" id="{3361CD3F-39A5-D529-5CBB-45C688307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4138"/>
            <a:ext cx="6911975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0">
            <a:extLst>
              <a:ext uri="{FF2B5EF4-FFF2-40B4-BE49-F238E27FC236}">
                <a16:creationId xmlns:a16="http://schemas.microsoft.com/office/drawing/2014/main" id="{21C906F3-AB7F-2FCD-67A7-DE0CFD509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238" y="5024438"/>
            <a:ext cx="7740650" cy="1068387"/>
          </a:xfrm>
        </p:spPr>
        <p:txBody>
          <a:bodyPr/>
          <a:lstStyle/>
          <a:p>
            <a:pPr eaLnBrk="1" hangingPunct="1"/>
            <a:br>
              <a:rPr lang="en-GB" altLang="en-US" sz="1600" i="0">
                <a:solidFill>
                  <a:schemeClr val="tx1"/>
                </a:solidFill>
              </a:rPr>
            </a:br>
            <a:r>
              <a:rPr lang="en-GB" altLang="en-US" sz="1600" i="0">
                <a:solidFill>
                  <a:schemeClr val="tx1"/>
                </a:solidFill>
              </a:rPr>
              <a:t>This is an overview of Watford sidings where plant and materials can be stored</a:t>
            </a:r>
            <a:br>
              <a:rPr lang="en-GB" altLang="en-US" sz="1600" i="0">
                <a:solidFill>
                  <a:schemeClr val="tx1"/>
                </a:solidFill>
              </a:rPr>
            </a:br>
            <a:r>
              <a:rPr lang="en-GB" altLang="en-US" sz="1600" i="0">
                <a:solidFill>
                  <a:schemeClr val="tx1"/>
                </a:solidFill>
              </a:rPr>
              <a:t>ALO shall be considered</a:t>
            </a:r>
            <a:br>
              <a:rPr lang="en-GB" altLang="en-US" sz="1600" i="0">
                <a:solidFill>
                  <a:schemeClr val="tx1"/>
                </a:solidFill>
              </a:rPr>
            </a:br>
            <a:r>
              <a:rPr lang="en-GB" altLang="en-US" sz="1600" i="0">
                <a:solidFill>
                  <a:schemeClr val="tx1"/>
                </a:solidFill>
              </a:rPr>
              <a:t>All OTP or heavy material (needing a crane or forklift to unload) deliveries and collections shall be met.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BECE9D-778E-A938-352F-CB46E1683DA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07950" y="620713"/>
            <a:ext cx="8928100" cy="431800"/>
          </a:xfrm>
        </p:spPr>
        <p:txBody>
          <a:bodyPr/>
          <a:lstStyle/>
          <a:p>
            <a:pPr>
              <a:defRPr/>
            </a:pPr>
            <a:r>
              <a:rPr lang="en-GB" altLang="en-US" sz="2400" b="1" kern="0">
                <a:latin typeface="Arial"/>
                <a:ea typeface="+mj-ea"/>
                <a:cs typeface="+mj-cs"/>
              </a:rPr>
              <a:t>Overview of access where plant &amp; materials can be stored</a:t>
            </a:r>
            <a:endParaRPr lang="en-GB"/>
          </a:p>
        </p:txBody>
      </p:sp>
      <p:sp>
        <p:nvSpPr>
          <p:cNvPr id="58372" name="Date Placeholder 6">
            <a:extLst>
              <a:ext uri="{FF2B5EF4-FFF2-40B4-BE49-F238E27FC236}">
                <a16:creationId xmlns:a16="http://schemas.microsoft.com/office/drawing/2014/main" id="{71545B61-F2A0-7877-8393-B5EE192BFECC}"/>
              </a:ext>
            </a:extLst>
          </p:cNvPr>
          <p:cNvSpPr>
            <a:spLocks noGrp="1"/>
          </p:cNvSpPr>
          <p:nvPr>
            <p:ph type="dt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1E04AB-7694-44F1-AB21-FF6B0FC7298F}" type="datetime5">
              <a:rPr lang="en-GB" altLang="en-US" smtClean="0">
                <a:latin typeface="Arial" panose="020B0604020202020204" pitchFamily="34" charset="0"/>
              </a:rPr>
              <a:pPr/>
              <a:t>20-Mar-24</a:t>
            </a:fld>
            <a:endParaRPr lang="en-GB" altLang="en-US">
              <a:latin typeface="Arial" panose="020B0604020202020204" pitchFamily="34" charset="0"/>
            </a:endParaRPr>
          </a:p>
        </p:txBody>
      </p:sp>
      <p:sp>
        <p:nvSpPr>
          <p:cNvPr id="58373" name="Slide Number Placeholder 3">
            <a:extLst>
              <a:ext uri="{FF2B5EF4-FFF2-40B4-BE49-F238E27FC236}">
                <a16:creationId xmlns:a16="http://schemas.microsoft.com/office/drawing/2014/main" id="{898E211B-CA49-B165-A34C-1173D0335A5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998A841-43A5-4B72-BB86-E4ADDDC06764}" type="slidenum">
              <a:rPr lang="en-GB" altLang="en-US"/>
              <a:pPr/>
              <a:t>8</a:t>
            </a:fld>
            <a:endParaRPr lang="en-GB" altLang="en-US"/>
          </a:p>
        </p:txBody>
      </p:sp>
      <p:pic>
        <p:nvPicPr>
          <p:cNvPr id="58374" name="Picture 5">
            <a:extLst>
              <a:ext uri="{FF2B5EF4-FFF2-40B4-BE49-F238E27FC236}">
                <a16:creationId xmlns:a16="http://schemas.microsoft.com/office/drawing/2014/main" id="{1E66E223-79D4-D8B4-EF9C-A07A99B1C7D2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" r="504"/>
          <a:stretch>
            <a:fillRect/>
          </a:stretch>
        </p:blipFill>
        <p:spPr>
          <a:xfrm>
            <a:off x="900113" y="1289050"/>
            <a:ext cx="7270750" cy="3711575"/>
          </a:xfrm>
        </p:spPr>
      </p:pic>
      <p:sp>
        <p:nvSpPr>
          <p:cNvPr id="58375" name="Text Box 7">
            <a:extLst>
              <a:ext uri="{FF2B5EF4-FFF2-40B4-BE49-F238E27FC236}">
                <a16:creationId xmlns:a16="http://schemas.microsoft.com/office/drawing/2014/main" id="{1FEA9160-A246-2D0C-3536-9A9D3A05C8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4005263"/>
            <a:ext cx="3209925" cy="1295400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rgbClr val="FFFFFF"/>
                </a:solidFill>
              </a:rPr>
              <a:t>STOP                                                                                                           Have you applied Any Line Open (ALO) control measures before you deliver any plant or materials at this access point.                        </a:t>
            </a:r>
          </a:p>
        </p:txBody>
      </p:sp>
      <p:sp>
        <p:nvSpPr>
          <p:cNvPr id="58376" name="Text Box 8">
            <a:extLst>
              <a:ext uri="{FF2B5EF4-FFF2-40B4-BE49-F238E27FC236}">
                <a16:creationId xmlns:a16="http://schemas.microsoft.com/office/drawing/2014/main" id="{10BCEBAF-BC7D-E763-64EA-8DCB692A0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5250" y="5013325"/>
            <a:ext cx="2592388" cy="184150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1200" b="1">
                <a:solidFill>
                  <a:srgbClr val="FF0000"/>
                </a:solidFill>
              </a:rPr>
              <a:t>ALL DELIVERIES MUST BE MET</a:t>
            </a:r>
            <a:r>
              <a:rPr lang="en-GB" altLang="en-US" sz="1200" b="1">
                <a:solidFill>
                  <a:srgbClr val="92D050"/>
                </a:solidFill>
              </a:rPr>
              <a:t>.</a:t>
            </a:r>
          </a:p>
        </p:txBody>
      </p:sp>
      <p:pic>
        <p:nvPicPr>
          <p:cNvPr id="58377" name="Picture 9">
            <a:extLst>
              <a:ext uri="{FF2B5EF4-FFF2-40B4-BE49-F238E27FC236}">
                <a16:creationId xmlns:a16="http://schemas.microsoft.com/office/drawing/2014/main" id="{D24EBF58-5204-04CA-56AF-2E97C89F27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6565900" cy="639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1">
            <a:extLst>
              <a:ext uri="{FF2B5EF4-FFF2-40B4-BE49-F238E27FC236}">
                <a16:creationId xmlns:a16="http://schemas.microsoft.com/office/drawing/2014/main" id="{26604DDE-94AC-DDC2-A1C6-1BD1E5C350F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68313" y="4868863"/>
            <a:ext cx="8135937" cy="1370012"/>
          </a:xfrm>
        </p:spPr>
        <p:txBody>
          <a:bodyPr/>
          <a:lstStyle/>
          <a:p>
            <a:pPr eaLnBrk="1" hangingPunct="1"/>
            <a:r>
              <a:rPr lang="en-GB" altLang="en-US" sz="1600" b="1"/>
              <a:t>This is an overview of Headstone Lane access which is a good example of the risks involved when delivering plant.</a:t>
            </a:r>
          </a:p>
          <a:p>
            <a:pPr eaLnBrk="1" hangingPunct="1"/>
            <a:r>
              <a:rPr lang="en-GB" altLang="en-US" sz="1600" b="1"/>
              <a:t>There was no protection in place when the RRV was delivered and also no NWR rep on site.  </a:t>
            </a:r>
          </a:p>
          <a:p>
            <a:pPr eaLnBrk="1" hangingPunct="1"/>
            <a:r>
              <a:rPr lang="en-GB" altLang="en-US" sz="1600" b="1"/>
              <a:t>The storage of plant and/or heavy materials (needing a crane or forklift to unload) is now restricted at this access.</a:t>
            </a:r>
          </a:p>
        </p:txBody>
      </p:sp>
      <p:pic>
        <p:nvPicPr>
          <p:cNvPr id="59395" name="Picture 3">
            <a:extLst>
              <a:ext uri="{FF2B5EF4-FFF2-40B4-BE49-F238E27FC236}">
                <a16:creationId xmlns:a16="http://schemas.microsoft.com/office/drawing/2014/main" id="{D7FB57C4-B5E3-CC74-ABAD-939FFDF315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6" b="6612"/>
          <a:stretch>
            <a:fillRect/>
          </a:stretch>
        </p:blipFill>
        <p:spPr bwMode="auto">
          <a:xfrm>
            <a:off x="684213" y="1144588"/>
            <a:ext cx="7056437" cy="322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8">
            <a:extLst>
              <a:ext uri="{FF2B5EF4-FFF2-40B4-BE49-F238E27FC236}">
                <a16:creationId xmlns:a16="http://schemas.microsoft.com/office/drawing/2014/main" id="{9E4ED43F-AC0A-3230-53EB-023D0BCEF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848100"/>
            <a:ext cx="3209925" cy="835025"/>
          </a:xfrm>
          <a:prstGeom prst="rect">
            <a:avLst/>
          </a:prstGeom>
          <a:solidFill>
            <a:srgbClr val="00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</a:pPr>
            <a:r>
              <a:rPr lang="en-GB" altLang="en-US" sz="1200" dirty="0">
                <a:solidFill>
                  <a:srgbClr val="FFFFFF"/>
                </a:solidFill>
              </a:rPr>
              <a:t>STOP                                                                                                           Have you applied Any Line Open (ALO) control measures before you deliver any plant or materials at this access point.                        </a:t>
            </a:r>
          </a:p>
        </p:txBody>
      </p:sp>
      <p:sp>
        <p:nvSpPr>
          <p:cNvPr id="59397" name="Oval 7">
            <a:extLst>
              <a:ext uri="{FF2B5EF4-FFF2-40B4-BE49-F238E27FC236}">
                <a16:creationId xmlns:a16="http://schemas.microsoft.com/office/drawing/2014/main" id="{8D206256-4161-B761-1134-8CCFA3021420}"/>
              </a:ext>
            </a:extLst>
          </p:cNvPr>
          <p:cNvSpPr>
            <a:spLocks noGrp="1" noChangeArrowheads="1"/>
          </p:cNvSpPr>
          <p:nvPr>
            <p:ph sz="quarter" idx="14"/>
          </p:nvPr>
        </p:nvSpPr>
        <p:spPr>
          <a:xfrm>
            <a:off x="6948488" y="1268413"/>
            <a:ext cx="2016125" cy="1800225"/>
          </a:xfrm>
          <a:prstGeom prst="ellipse">
            <a:avLst/>
          </a:prstGeom>
          <a:solidFill>
            <a:srgbClr val="FFFFFF"/>
          </a:solidFill>
          <a:ln w="762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algn="ctr" eaLnBrk="1" hangingPunct="1"/>
            <a:r>
              <a:rPr lang="en-GB" altLang="en-US" sz="1600" b="1"/>
              <a:t>NO PLANT OR MATERIALS TO BE STORED AT THIS ACCESS</a:t>
            </a:r>
          </a:p>
        </p:txBody>
      </p:sp>
      <p:sp>
        <p:nvSpPr>
          <p:cNvPr id="59398" name="Text Box 8">
            <a:extLst>
              <a:ext uri="{FF2B5EF4-FFF2-40B4-BE49-F238E27FC236}">
                <a16:creationId xmlns:a16="http://schemas.microsoft.com/office/drawing/2014/main" id="{D6D7E8F7-91B2-D25A-E4DA-06E288615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5825" y="4470400"/>
            <a:ext cx="1584325" cy="369888"/>
          </a:xfrm>
          <a:prstGeom prst="rect">
            <a:avLst/>
          </a:prstGeom>
          <a:noFill/>
          <a:ln w="28575" algn="ctr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GB" altLang="en-US" sz="1200" b="1">
                <a:solidFill>
                  <a:srgbClr val="92D050"/>
                </a:solidFill>
              </a:rPr>
              <a:t>ALL DELIVERIES MUST BE MET.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8F01A065-39C4-E576-B175-BFF94A476FD7}"/>
              </a:ext>
            </a:extLst>
          </p:cNvPr>
          <p:cNvSpPr txBox="1">
            <a:spLocks/>
          </p:cNvSpPr>
          <p:nvPr/>
        </p:nvSpPr>
        <p:spPr>
          <a:xfrm>
            <a:off x="468313" y="630238"/>
            <a:ext cx="7416800" cy="514350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GB"/>
            </a:defPPr>
            <a:lvl1pPr algn="l" rtl="0" fontAlgn="base">
              <a:spcBef>
                <a:spcPct val="50000"/>
              </a:spcBef>
              <a:spcAft>
                <a:spcPct val="0"/>
              </a:spcAft>
              <a:defRPr sz="8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1pPr>
            <a:lvl2pPr marL="455613" indent="1588" algn="l" rtl="0" fontAlgn="base">
              <a:spcBef>
                <a:spcPct val="50000"/>
              </a:spcBef>
              <a:spcAft>
                <a:spcPct val="0"/>
              </a:spcAft>
              <a:defRPr sz="11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2pPr>
            <a:lvl3pPr marL="912813" indent="1588" algn="l" rtl="0" fontAlgn="base">
              <a:spcBef>
                <a:spcPct val="50000"/>
              </a:spcBef>
              <a:spcAft>
                <a:spcPct val="0"/>
              </a:spcAft>
              <a:defRPr sz="11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3pPr>
            <a:lvl4pPr marL="1370013" indent="1588" algn="l" rtl="0" fontAlgn="base">
              <a:spcBef>
                <a:spcPct val="50000"/>
              </a:spcBef>
              <a:spcAft>
                <a:spcPct val="0"/>
              </a:spcAft>
              <a:defRPr sz="11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4pPr>
            <a:lvl5pPr marL="1825625" indent="3175" algn="l" rtl="0" fontAlgn="base">
              <a:spcBef>
                <a:spcPct val="50000"/>
              </a:spcBef>
              <a:spcAft>
                <a:spcPct val="0"/>
              </a:spcAft>
              <a:defRPr sz="11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1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1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1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100" kern="1200">
                <a:solidFill>
                  <a:schemeClr val="tx2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2400" b="1" kern="0" dirty="0">
                <a:solidFill>
                  <a:srgbClr val="054B6B"/>
                </a:solidFill>
                <a:latin typeface="Arial"/>
                <a:ea typeface="+mj-ea"/>
                <a:cs typeface="+mj-cs"/>
              </a:rPr>
              <a:t>Overview of restrictions implemented at access</a:t>
            </a:r>
            <a:endParaRPr lang="en-GB" dirty="0">
              <a:solidFill>
                <a:srgbClr val="054B6B"/>
              </a:solidFill>
            </a:endParaRPr>
          </a:p>
        </p:txBody>
      </p:sp>
      <p:pic>
        <p:nvPicPr>
          <p:cNvPr id="59400" name="Picture 8">
            <a:extLst>
              <a:ext uri="{FF2B5EF4-FFF2-40B4-BE49-F238E27FC236}">
                <a16:creationId xmlns:a16="http://schemas.microsoft.com/office/drawing/2014/main" id="{465295A1-CA3D-C318-4621-743A6A41E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0"/>
            <a:ext cx="6565900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Default 14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Blank">
  <a:themeElements>
    <a:clrScheme name="Network Rail">
      <a:dk1>
        <a:srgbClr val="292929"/>
      </a:dk1>
      <a:lt1>
        <a:sysClr val="window" lastClr="FFFFFF"/>
      </a:lt1>
      <a:dk2>
        <a:srgbClr val="054B6B"/>
      </a:dk2>
      <a:lt2>
        <a:srgbClr val="FFFFFF"/>
      </a:lt2>
      <a:accent1>
        <a:srgbClr val="054B6B"/>
      </a:accent1>
      <a:accent2>
        <a:srgbClr val="EE731F"/>
      </a:accent2>
      <a:accent3>
        <a:srgbClr val="9DB126"/>
      </a:accent3>
      <a:accent4>
        <a:srgbClr val="A5CDDC"/>
      </a:accent4>
      <a:accent5>
        <a:srgbClr val="D51324"/>
      </a:accent5>
      <a:accent6>
        <a:srgbClr val="830926"/>
      </a:accent6>
      <a:hlink>
        <a:srgbClr val="054B6B"/>
      </a:hlink>
      <a:folHlink>
        <a:srgbClr val="A5CDD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spcBef>
            <a:spcPts val="1500"/>
          </a:spcBef>
          <a:defRPr sz="12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11.xml><?xml version="1.0" encoding="utf-8"?>
<a:theme xmlns:a="http://schemas.openxmlformats.org/drawingml/2006/main" name="3_Blank">
  <a:themeElements>
    <a:clrScheme name="Network Rail">
      <a:dk1>
        <a:srgbClr val="292929"/>
      </a:dk1>
      <a:lt1>
        <a:sysClr val="window" lastClr="FFFFFF"/>
      </a:lt1>
      <a:dk2>
        <a:srgbClr val="054B6B"/>
      </a:dk2>
      <a:lt2>
        <a:srgbClr val="FFFFFF"/>
      </a:lt2>
      <a:accent1>
        <a:srgbClr val="054B6B"/>
      </a:accent1>
      <a:accent2>
        <a:srgbClr val="EE731F"/>
      </a:accent2>
      <a:accent3>
        <a:srgbClr val="9DB126"/>
      </a:accent3>
      <a:accent4>
        <a:srgbClr val="A5CDDC"/>
      </a:accent4>
      <a:accent5>
        <a:srgbClr val="D51324"/>
      </a:accent5>
      <a:accent6>
        <a:srgbClr val="830926"/>
      </a:accent6>
      <a:hlink>
        <a:srgbClr val="054B6B"/>
      </a:hlink>
      <a:folHlink>
        <a:srgbClr val="A5CDD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spcBef>
            <a:spcPts val="1500"/>
          </a:spcBef>
          <a:defRPr sz="12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12.xml><?xml version="1.0" encoding="utf-8"?>
<a:theme xmlns:a="http://schemas.openxmlformats.org/drawingml/2006/main" name="1_Default">
  <a:themeElements>
    <a:clrScheme name="Default 14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2_Default">
  <a:themeElements>
    <a:clrScheme name="Default 14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3_Default">
  <a:themeElements>
    <a:clrScheme name="Default 14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4_Default">
  <a:themeElements>
    <a:clrScheme name="Default 14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Defaul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3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14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ngle Column">
  <a:themeElements>
    <a:clrScheme name="Single Column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Single Colum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ingle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ingle Column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ingle Column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rtner Logo">
  <a:themeElements>
    <a:clrScheme name="Partner Logo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Partner Log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artner Log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tner Logo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tner Logo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Chart Layout">
  <a:themeElements>
    <a:clrScheme name="Chart Layout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Chart Lay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hart Layo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rt Layout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rt Layout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ivider Slide">
  <a:themeElements>
    <a:clrScheme name="Divider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Divider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vider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vider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vider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Closing Slide">
  <a:themeElements>
    <a:clrScheme name="Closing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Closing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sing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sing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sing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Image Slide">
  <a:themeElements>
    <a:clrScheme name="Image Slide 15">
      <a:dk1>
        <a:srgbClr val="292929"/>
      </a:dk1>
      <a:lt1>
        <a:srgbClr val="FFFFFF"/>
      </a:lt1>
      <a:dk2>
        <a:srgbClr val="054B6B"/>
      </a:dk2>
      <a:lt2>
        <a:srgbClr val="292929"/>
      </a:lt2>
      <a:accent1>
        <a:srgbClr val="054B6B"/>
      </a:accent1>
      <a:accent2>
        <a:srgbClr val="EE731F"/>
      </a:accent2>
      <a:accent3>
        <a:srgbClr val="FFFFFF"/>
      </a:accent3>
      <a:accent4>
        <a:srgbClr val="212121"/>
      </a:accent4>
      <a:accent5>
        <a:srgbClr val="AAB1BA"/>
      </a:accent5>
      <a:accent6>
        <a:srgbClr val="D8681B"/>
      </a:accent6>
      <a:hlink>
        <a:srgbClr val="9DB126"/>
      </a:hlink>
      <a:folHlink>
        <a:srgbClr val="A5CDDC"/>
      </a:folHlink>
    </a:clrScheme>
    <a:fontScheme name="Imag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11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mag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mage Slide 13">
        <a:dk1>
          <a:srgbClr val="545454"/>
        </a:dk1>
        <a:lt1>
          <a:srgbClr val="FFFFFF"/>
        </a:lt1>
        <a:dk2>
          <a:srgbClr val="006083"/>
        </a:dk2>
        <a:lt2>
          <a:srgbClr val="545454"/>
        </a:lt2>
        <a:accent1>
          <a:srgbClr val="006083"/>
        </a:accent1>
        <a:accent2>
          <a:srgbClr val="F38921"/>
        </a:accent2>
        <a:accent3>
          <a:srgbClr val="FFFFFF"/>
        </a:accent3>
        <a:accent4>
          <a:srgbClr val="464646"/>
        </a:accent4>
        <a:accent5>
          <a:srgbClr val="AAB6C1"/>
        </a:accent5>
        <a:accent6>
          <a:srgbClr val="DC7C1D"/>
        </a:accent6>
        <a:hlink>
          <a:srgbClr val="B6B927"/>
        </a:hlink>
        <a:folHlink>
          <a:srgbClr val="B2D1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14">
        <a:dk1>
          <a:srgbClr val="4C4C4C"/>
        </a:dk1>
        <a:lt1>
          <a:srgbClr val="FFFFFF"/>
        </a:lt1>
        <a:dk2>
          <a:srgbClr val="054B6B"/>
        </a:dk2>
        <a:lt2>
          <a:srgbClr val="4C4C4C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404040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mage Slide 15">
        <a:dk1>
          <a:srgbClr val="292929"/>
        </a:dk1>
        <a:lt1>
          <a:srgbClr val="FFFFFF"/>
        </a:lt1>
        <a:dk2>
          <a:srgbClr val="054B6B"/>
        </a:dk2>
        <a:lt2>
          <a:srgbClr val="292929"/>
        </a:lt2>
        <a:accent1>
          <a:srgbClr val="054B6B"/>
        </a:accent1>
        <a:accent2>
          <a:srgbClr val="EE731F"/>
        </a:accent2>
        <a:accent3>
          <a:srgbClr val="FFFFFF"/>
        </a:accent3>
        <a:accent4>
          <a:srgbClr val="212121"/>
        </a:accent4>
        <a:accent5>
          <a:srgbClr val="AAB1BA"/>
        </a:accent5>
        <a:accent6>
          <a:srgbClr val="D8681B"/>
        </a:accent6>
        <a:hlink>
          <a:srgbClr val="9DB126"/>
        </a:hlink>
        <a:folHlink>
          <a:srgbClr val="A5CDD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ank">
  <a:themeElements>
    <a:clrScheme name="Network Rail">
      <a:dk1>
        <a:srgbClr val="292929"/>
      </a:dk1>
      <a:lt1>
        <a:sysClr val="window" lastClr="FFFFFF"/>
      </a:lt1>
      <a:dk2>
        <a:srgbClr val="054B6B"/>
      </a:dk2>
      <a:lt2>
        <a:srgbClr val="FFFFFF"/>
      </a:lt2>
      <a:accent1>
        <a:srgbClr val="054B6B"/>
      </a:accent1>
      <a:accent2>
        <a:srgbClr val="EE731F"/>
      </a:accent2>
      <a:accent3>
        <a:srgbClr val="9DB126"/>
      </a:accent3>
      <a:accent4>
        <a:srgbClr val="A5CDDC"/>
      </a:accent4>
      <a:accent5>
        <a:srgbClr val="D51324"/>
      </a:accent5>
      <a:accent6>
        <a:srgbClr val="830926"/>
      </a:accent6>
      <a:hlink>
        <a:srgbClr val="054B6B"/>
      </a:hlink>
      <a:folHlink>
        <a:srgbClr val="A5CDD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spcBef>
            <a:spcPts val="1500"/>
          </a:spcBef>
          <a:defRPr sz="1200" dirty="0" smtClean="0">
            <a:solidFill>
              <a:schemeClr val="tx2"/>
            </a:solidFill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1_Blank">
  <a:themeElements>
    <a:clrScheme name="Network Rail">
      <a:dk1>
        <a:srgbClr val="292929"/>
      </a:dk1>
      <a:lt1>
        <a:sysClr val="window" lastClr="FFFFFF"/>
      </a:lt1>
      <a:dk2>
        <a:srgbClr val="054B6B"/>
      </a:dk2>
      <a:lt2>
        <a:srgbClr val="FFFFFF"/>
      </a:lt2>
      <a:accent1>
        <a:srgbClr val="054B6B"/>
      </a:accent1>
      <a:accent2>
        <a:srgbClr val="EE731F"/>
      </a:accent2>
      <a:accent3>
        <a:srgbClr val="9DB126"/>
      </a:accent3>
      <a:accent4>
        <a:srgbClr val="A5CDDC"/>
      </a:accent4>
      <a:accent5>
        <a:srgbClr val="D51324"/>
      </a:accent5>
      <a:accent6>
        <a:srgbClr val="830926"/>
      </a:accent6>
      <a:hlink>
        <a:srgbClr val="054B6B"/>
      </a:hlink>
      <a:folHlink>
        <a:srgbClr val="A5CDDC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spcBef>
            <a:spcPts val="1500"/>
          </a:spcBef>
          <a:defRPr sz="1200" dirty="0" smtClean="0">
            <a:solidFill>
              <a:schemeClr val="tx2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9730</TotalTime>
  <Words>1283</Words>
  <Application>Microsoft Office PowerPoint</Application>
  <PresentationFormat>On-screen Show (4:3)</PresentationFormat>
  <Paragraphs>166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9" baseType="lpstr">
      <vt:lpstr>Arial</vt:lpstr>
      <vt:lpstr>Calibri</vt:lpstr>
      <vt:lpstr>Symbol</vt:lpstr>
      <vt:lpstr>Times New Roman</vt:lpstr>
      <vt:lpstr>Wingdings</vt:lpstr>
      <vt:lpstr>Default</vt:lpstr>
      <vt:lpstr>Single Column</vt:lpstr>
      <vt:lpstr>Partner Logo</vt:lpstr>
      <vt:lpstr>Chart Layout</vt:lpstr>
      <vt:lpstr>Divider Slide</vt:lpstr>
      <vt:lpstr>Closing Slide</vt:lpstr>
      <vt:lpstr>Image Slide</vt:lpstr>
      <vt:lpstr>Blank</vt:lpstr>
      <vt:lpstr>1_Blank</vt:lpstr>
      <vt:lpstr>2_Blank</vt:lpstr>
      <vt:lpstr>3_Blank</vt:lpstr>
      <vt:lpstr>1_Default</vt:lpstr>
      <vt:lpstr>2_Default</vt:lpstr>
      <vt:lpstr>3_Default</vt:lpstr>
      <vt:lpstr>4_Default</vt:lpstr>
      <vt:lpstr>Worksheet</vt:lpstr>
      <vt:lpstr>Delivery &amp; Collection Point Management    Lineside meet and greet good practice    Road Rail Vehicle Safety Improvement Programme (RRV-SIP)</vt:lpstr>
      <vt:lpstr>Contents</vt:lpstr>
      <vt:lpstr>The need for good practice</vt:lpstr>
      <vt:lpstr>Multiple incidents </vt:lpstr>
      <vt:lpstr>Refer to  Safety Bulletin NRS 334  Issued 27th August 2014</vt:lpstr>
      <vt:lpstr>Delivery &amp; Collection in the Planning stage</vt:lpstr>
      <vt:lpstr> Example of good practice gate signage</vt:lpstr>
      <vt:lpstr> This is an overview of Watford sidings where plant and materials can be stored ALO shall be considered All OTP or heavy material (needing a crane or forklift to unload) deliveries and collections shall be met.</vt:lpstr>
      <vt:lpstr>PowerPoint Presentation</vt:lpstr>
      <vt:lpstr>Delivery &amp; Collection in the Planning stage</vt:lpstr>
      <vt:lpstr>Delivery &amp; Collection in the Planning stage</vt:lpstr>
      <vt:lpstr>Delivery &amp; Collection in the Planning stage</vt:lpstr>
      <vt:lpstr>Delivery date/time spread sheet:</vt:lpstr>
      <vt:lpstr>Collection date/time spread sheet:</vt:lpstr>
      <vt:lpstr> Delivery &amp; Collection on site</vt:lpstr>
      <vt:lpstr>Delivery &amp; Collection on site</vt:lpstr>
      <vt:lpstr>Delivery &amp; Collection on site</vt:lpstr>
      <vt:lpstr>Delivery &amp; Collection Good Practice benefits</vt:lpstr>
    </vt:vector>
  </TitlesOfParts>
  <Company>Network Rail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Delivery Point Management RRV-SIP Programme Board 9th April 2014</dc:title>
  <dc:creator>JSidebot</dc:creator>
  <dc:description>built by www.mediasterling.com</dc:description>
  <cp:lastModifiedBy>Sunny Balachandran</cp:lastModifiedBy>
  <cp:revision>159</cp:revision>
  <cp:lastPrinted>2015-04-24T08:23:49Z</cp:lastPrinted>
  <dcterms:created xsi:type="dcterms:W3CDTF">2014-04-08T07:59:46Z</dcterms:created>
  <dcterms:modified xsi:type="dcterms:W3CDTF">2024-03-20T10:16:53Z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_Version">
    <vt:lpwstr>1.0.1</vt:lpwstr>
  </property>
  <property fmtid="{D5CDD505-2E9C-101B-9397-08002B2CF9AE}" pid="3" name="MSIP_Label_8577031b-11bc-4db9-b655-7d79027ad570_Enabled">
    <vt:lpwstr>true</vt:lpwstr>
  </property>
  <property fmtid="{D5CDD505-2E9C-101B-9397-08002B2CF9AE}" pid="4" name="MSIP_Label_8577031b-11bc-4db9-b655-7d79027ad570_SetDate">
    <vt:lpwstr>2024-03-13T16:01:58Z</vt:lpwstr>
  </property>
  <property fmtid="{D5CDD505-2E9C-101B-9397-08002B2CF9AE}" pid="5" name="MSIP_Label_8577031b-11bc-4db9-b655-7d79027ad570_Method">
    <vt:lpwstr>Standard</vt:lpwstr>
  </property>
  <property fmtid="{D5CDD505-2E9C-101B-9397-08002B2CF9AE}" pid="6" name="MSIP_Label_8577031b-11bc-4db9-b655-7d79027ad570_Name">
    <vt:lpwstr>8577031b-11bc-4db9-b655-7d79027ad570</vt:lpwstr>
  </property>
  <property fmtid="{D5CDD505-2E9C-101B-9397-08002B2CF9AE}" pid="7" name="MSIP_Label_8577031b-11bc-4db9-b655-7d79027ad570_SiteId">
    <vt:lpwstr>c22cc3e1-5d7f-4f4d-be03-d5a158cc9409</vt:lpwstr>
  </property>
  <property fmtid="{D5CDD505-2E9C-101B-9397-08002B2CF9AE}" pid="8" name="MSIP_Label_8577031b-11bc-4db9-b655-7d79027ad570_ActionId">
    <vt:lpwstr>4f3cffb4-a4f6-4c87-86f8-8aff3bf8955c</vt:lpwstr>
  </property>
  <property fmtid="{D5CDD505-2E9C-101B-9397-08002B2CF9AE}" pid="9" name="MSIP_Label_8577031b-11bc-4db9-b655-7d79027ad570_ContentBits">
    <vt:lpwstr>1</vt:lpwstr>
  </property>
  <property fmtid="{D5CDD505-2E9C-101B-9397-08002B2CF9AE}" pid="10" name="ClassificationContentMarkingHeaderLocations">
    <vt:lpwstr>Default:3\Single Column:3\Partner Logo:3\Chart Layout:3\Divider Slide:3\Closing Slide:3\Image Slide:3\Blank:3\1_Blank:3\2_Blank:3\3_Blank:3\1_Default:3\2_Default:3\3_Default:3\4_Default:3</vt:lpwstr>
  </property>
  <property fmtid="{D5CDD505-2E9C-101B-9397-08002B2CF9AE}" pid="11" name="ClassificationContentMarkingHeaderText">
    <vt:lpwstr>OFFICIAL</vt:lpwstr>
  </property>
</Properties>
</file>