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2" r:id="rId3"/>
    <p:sldMasterId id="2147483658" r:id="rId4"/>
    <p:sldMasterId id="2147483660" r:id="rId5"/>
    <p:sldMasterId id="2147483661" r:id="rId6"/>
    <p:sldMasterId id="2147483659" r:id="rId7"/>
  </p:sldMasterIdLst>
  <p:notesMasterIdLst>
    <p:notesMasterId r:id="rId15"/>
  </p:notesMasterIdLst>
  <p:handoutMasterIdLst>
    <p:handoutMasterId r:id="rId16"/>
  </p:handoutMasterIdLst>
  <p:sldIdLst>
    <p:sldId id="263" r:id="rId8"/>
    <p:sldId id="265" r:id="rId9"/>
    <p:sldId id="271" r:id="rId10"/>
    <p:sldId id="264" r:id="rId11"/>
    <p:sldId id="270" r:id="rId12"/>
    <p:sldId id="272" r:id="rId13"/>
    <p:sldId id="269" r:id="rId14"/>
  </p:sldIdLst>
  <p:sldSz cx="9144000" cy="6858000" type="screen4x3"/>
  <p:notesSz cx="6858000" cy="9144000"/>
  <p:defaultTex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00CCFF"/>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1" autoAdjust="0"/>
    <p:restoredTop sz="78998" autoAdjust="0"/>
  </p:normalViewPr>
  <p:slideViewPr>
    <p:cSldViewPr>
      <p:cViewPr varScale="1">
        <p:scale>
          <a:sx n="54" d="100"/>
          <a:sy n="54" d="100"/>
        </p:scale>
        <p:origin x="-1566" y="-7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8F497DC9-7F23-4C9F-9312-F610CE64912C}" type="slidenum">
              <a:rPr lang="en-GB" altLang="en-US"/>
              <a:pPr>
                <a:defRPr/>
              </a:pPr>
              <a:t>‹#›</a:t>
            </a:fld>
            <a:endParaRPr lang="en-GB" altLang="en-US"/>
          </a:p>
        </p:txBody>
      </p:sp>
    </p:spTree>
    <p:extLst>
      <p:ext uri="{BB962C8B-B14F-4D97-AF65-F5344CB8AC3E}">
        <p14:creationId xmlns:p14="http://schemas.microsoft.com/office/powerpoint/2010/main" val="2789331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B82A1433-23A6-45BE-BD22-9DD5141FC581}" type="slidenum">
              <a:rPr lang="en-GB" altLang="en-US"/>
              <a:pPr>
                <a:defRPr/>
              </a:pPr>
              <a:t>‹#›</a:t>
            </a:fld>
            <a:endParaRPr lang="en-GB" altLang="en-US"/>
          </a:p>
        </p:txBody>
      </p:sp>
    </p:spTree>
    <p:extLst>
      <p:ext uri="{BB962C8B-B14F-4D97-AF65-F5344CB8AC3E}">
        <p14:creationId xmlns:p14="http://schemas.microsoft.com/office/powerpoint/2010/main" val="2196960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Arial" panose="020B0604020202020204" pitchFamily="34" charset="0"/>
                <a:ea typeface="+mn-ea"/>
                <a:cs typeface="+mn-cs"/>
              </a:rPr>
              <a:t>Work planning should always aim to reduce exposure to ballast dust to as low as reasonably practicable.  Should the work risk assessment still identify roles that require further protection from ballast dust, the use of Respirable Protective Equipment (RPE) will be identified, to reduce the levels of dust exposure to staff on worksites. Staff required to wear tight fitting face masks should receive face fit testing.</a:t>
            </a:r>
            <a:endParaRPr lang="en-GB" sz="1200" kern="1200" dirty="0" smtClean="0">
              <a:solidFill>
                <a:schemeClr val="tx1"/>
              </a:solidFill>
              <a:effectLst/>
              <a:latin typeface="Arial" panose="020B0604020202020204" pitchFamily="34" charset="0"/>
              <a:ea typeface="+mn-ea"/>
              <a:cs typeface="+mn-cs"/>
            </a:endParaRPr>
          </a:p>
          <a:p>
            <a:r>
              <a:rPr lang="en-GB" sz="1200" b="1" kern="1200" dirty="0" smtClean="0">
                <a:solidFill>
                  <a:schemeClr val="tx1"/>
                </a:solidFill>
                <a:effectLst/>
                <a:latin typeface="Arial" panose="020B0604020202020204" pitchFamily="34" charset="0"/>
                <a:ea typeface="+mn-ea"/>
                <a:cs typeface="+mn-cs"/>
              </a:rPr>
              <a:t> </a:t>
            </a:r>
            <a:endParaRPr lang="en-GB" sz="1200" kern="1200" dirty="0" smtClean="0">
              <a:solidFill>
                <a:schemeClr val="tx1"/>
              </a:solidFill>
              <a:effectLst/>
              <a:latin typeface="Arial" panose="020B0604020202020204" pitchFamily="34" charset="0"/>
              <a:ea typeface="+mn-ea"/>
              <a:cs typeface="+mn-cs"/>
            </a:endParaRPr>
          </a:p>
          <a:p>
            <a:r>
              <a:rPr lang="en-GB" sz="1200" b="1" kern="1200" dirty="0" smtClean="0">
                <a:solidFill>
                  <a:schemeClr val="tx1"/>
                </a:solidFill>
                <a:effectLst/>
                <a:latin typeface="Arial" panose="020B0604020202020204" pitchFamily="34" charset="0"/>
                <a:ea typeface="+mn-ea"/>
                <a:cs typeface="+mn-cs"/>
              </a:rPr>
              <a:t>Where the expected levels of exposure to dust for staff on worksites is minimal or below the 50% Workforce Exposure Level (WEL) for Total Inhalable, Respirable and Respirable Crystalline Silica dusts, a dust mask with an assigned protection factor of 20 (e.g. FFP3) can be used to protect individuals from dust exposure.</a:t>
            </a:r>
            <a:endParaRPr lang="en-GB" sz="1200" kern="1200" dirty="0" smtClean="0">
              <a:solidFill>
                <a:schemeClr val="tx1"/>
              </a:solidFill>
              <a:effectLst/>
              <a:latin typeface="Arial" panose="020B0604020202020204" pitchFamily="34" charset="0"/>
              <a:ea typeface="+mn-ea"/>
              <a:cs typeface="+mn-cs"/>
            </a:endParaRPr>
          </a:p>
          <a:p>
            <a:endParaRPr lang="en-GB"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2</a:t>
            </a:fld>
            <a:endParaRPr lang="en-GB" altLang="en-US"/>
          </a:p>
        </p:txBody>
      </p:sp>
    </p:spTree>
    <p:extLst>
      <p:ext uri="{BB962C8B-B14F-4D97-AF65-F5344CB8AC3E}">
        <p14:creationId xmlns:p14="http://schemas.microsoft.com/office/powerpoint/2010/main" val="2000861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lnSpc>
                <a:spcPct val="100000"/>
              </a:lnSpc>
              <a:spcAft>
                <a:spcPts val="0"/>
              </a:spcAft>
              <a:buFont typeface="Wingdings" panose="05000000000000000000" pitchFamily="2" charset="2"/>
              <a:buNone/>
              <a:tabLst>
                <a:tab pos="152400" algn="l"/>
              </a:tabLst>
            </a:pPr>
            <a:endParaRPr lang="en-GB" sz="1200" i="1" dirty="0" smtClean="0">
              <a:effectLst/>
            </a:endParaRPr>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3</a:t>
            </a:fld>
            <a:endParaRPr lang="en-GB" altLang="en-US"/>
          </a:p>
        </p:txBody>
      </p:sp>
    </p:spTree>
    <p:extLst>
      <p:ext uri="{BB962C8B-B14F-4D97-AF65-F5344CB8AC3E}">
        <p14:creationId xmlns:p14="http://schemas.microsoft.com/office/powerpoint/2010/main" val="2000861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lnSpc>
                <a:spcPct val="100000"/>
              </a:lnSpc>
              <a:spcAft>
                <a:spcPts val="0"/>
              </a:spcAft>
              <a:buFont typeface="Wingdings" panose="05000000000000000000" pitchFamily="2" charset="2"/>
              <a:buNone/>
              <a:tabLst>
                <a:tab pos="152400" algn="l"/>
              </a:tabLst>
            </a:pPr>
            <a:endParaRPr lang="en-GB" sz="1200" i="1" dirty="0" smtClean="0">
              <a:effectLst/>
            </a:endParaRPr>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4</a:t>
            </a:fld>
            <a:endParaRPr lang="en-GB" altLang="en-US"/>
          </a:p>
        </p:txBody>
      </p:sp>
    </p:spTree>
    <p:extLst>
      <p:ext uri="{BB962C8B-B14F-4D97-AF65-F5344CB8AC3E}">
        <p14:creationId xmlns:p14="http://schemas.microsoft.com/office/powerpoint/2010/main" val="2000861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5</a:t>
            </a:fld>
            <a:endParaRPr lang="en-GB" altLang="en-US"/>
          </a:p>
        </p:txBody>
      </p:sp>
    </p:spTree>
    <p:extLst>
      <p:ext uri="{BB962C8B-B14F-4D97-AF65-F5344CB8AC3E}">
        <p14:creationId xmlns:p14="http://schemas.microsoft.com/office/powerpoint/2010/main" val="2631714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lnSpc>
                <a:spcPct val="100000"/>
              </a:lnSpc>
              <a:spcAft>
                <a:spcPts val="0"/>
              </a:spcAft>
              <a:buFont typeface="Wingdings" panose="05000000000000000000" pitchFamily="2" charset="2"/>
              <a:buNone/>
              <a:tabLst>
                <a:tab pos="152400" algn="l"/>
              </a:tabLst>
            </a:pPr>
            <a:endParaRPr lang="en-GB" sz="1200" i="1" dirty="0" smtClean="0">
              <a:effectLst/>
            </a:endParaRPr>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6</a:t>
            </a:fld>
            <a:endParaRPr lang="en-GB" altLang="en-US"/>
          </a:p>
        </p:txBody>
      </p:sp>
    </p:spTree>
    <p:extLst>
      <p:ext uri="{BB962C8B-B14F-4D97-AF65-F5344CB8AC3E}">
        <p14:creationId xmlns:p14="http://schemas.microsoft.com/office/powerpoint/2010/main" val="2000861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7</a:t>
            </a:fld>
            <a:endParaRPr lang="en-GB" altLang="en-US"/>
          </a:p>
        </p:txBody>
      </p:sp>
    </p:spTree>
    <p:extLst>
      <p:ext uri="{BB962C8B-B14F-4D97-AF65-F5344CB8AC3E}">
        <p14:creationId xmlns:p14="http://schemas.microsoft.com/office/powerpoint/2010/main" val="3504706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
        <p:nvSpPr>
          <p:cNvPr id="8194" name="Rectangle 2"/>
          <p:cNvSpPr>
            <a:spLocks noGrp="1" noChangeArrowheads="1"/>
          </p:cNvSpPr>
          <p:nvPr>
            <p:ph type="ctrTitle"/>
          </p:nvPr>
        </p:nvSpPr>
        <p:spPr>
          <a:xfrm>
            <a:off x="539750" y="2565400"/>
            <a:ext cx="7269163" cy="1042988"/>
          </a:xfrm>
        </p:spPr>
        <p:txBody>
          <a:bodyPr/>
          <a:lstStyle>
            <a:lvl1pPr>
              <a:defRPr sz="3600"/>
            </a:lvl1pPr>
          </a:lstStyle>
          <a:p>
            <a:pPr lvl="0"/>
            <a:r>
              <a:rPr lang="en-US" altLang="en-US" noProof="0" smtClean="0"/>
              <a:t>Click to edit Master title style</a:t>
            </a:r>
            <a:endParaRPr lang="en-GB" altLang="en-US" noProof="0" smtClean="0"/>
          </a:p>
        </p:txBody>
      </p:sp>
      <p:sp>
        <p:nvSpPr>
          <p:cNvPr id="8195" name="Rectangle 3"/>
          <p:cNvSpPr>
            <a:spLocks noGrp="1" noChangeArrowheads="1"/>
          </p:cNvSpPr>
          <p:nvPr>
            <p:ph type="subTitle" idx="1"/>
          </p:nvPr>
        </p:nvSpPr>
        <p:spPr>
          <a:xfrm>
            <a:off x="539750" y="3644900"/>
            <a:ext cx="7269163" cy="719138"/>
          </a:xfrm>
        </p:spPr>
        <p:txBody>
          <a:bodyPr/>
          <a:lstStyle>
            <a:lvl1pPr>
              <a:defRPr sz="2800"/>
            </a:lvl1pPr>
          </a:lstStyle>
          <a:p>
            <a:pPr lvl="0"/>
            <a:r>
              <a:rPr lang="en-US" altLang="en-US" noProof="0" smtClean="0"/>
              <a:t>Click to edit Master subtitle style</a:t>
            </a:r>
            <a:endParaRPr lang="en-GB" altLang="en-US" noProof="0" smtClean="0"/>
          </a:p>
        </p:txBody>
      </p:sp>
      <p:sp>
        <p:nvSpPr>
          <p:cNvPr id="5" name="Rectangle 5"/>
          <p:cNvSpPr>
            <a:spLocks noGrp="1" noChangeArrowheads="1"/>
          </p:cNvSpPr>
          <p:nvPr>
            <p:ph type="ftr" sz="quarter" idx="10"/>
          </p:nvPr>
        </p:nvSpPr>
        <p:spPr/>
        <p:txBody>
          <a:bodyPr/>
          <a:lstStyle>
            <a:lvl1pPr>
              <a:defRPr/>
            </a:lvl1pPr>
          </a:lstStyle>
          <a:p>
            <a:pPr>
              <a:defRPr/>
            </a:pPr>
            <a:r>
              <a:rPr lang="en-GB" altLang="en-US" smtClean="0"/>
              <a:t>BDWG toolbox talks LA01</a:t>
            </a:r>
            <a:endParaRPr lang="en-GB" altLang="en-US"/>
          </a:p>
        </p:txBody>
      </p:sp>
      <p:sp>
        <p:nvSpPr>
          <p:cNvPr id="6" name="Rectangle 7"/>
          <p:cNvSpPr>
            <a:spLocks noGrp="1" noChangeArrowheads="1"/>
          </p:cNvSpPr>
          <p:nvPr>
            <p:ph type="dt" sz="half" idx="11"/>
          </p:nvPr>
        </p:nvSpPr>
        <p:spPr/>
        <p:txBody>
          <a:bodyPr/>
          <a:lstStyle>
            <a:lvl1pPr>
              <a:defRPr/>
            </a:lvl1pPr>
          </a:lstStyle>
          <a:p>
            <a:pPr>
              <a:defRPr/>
            </a:pPr>
            <a:fld id="{F1240B4D-0A47-4F0D-B6EA-E2B8434FA9F6}" type="datetime5">
              <a:rPr lang="en-GB" altLang="en-US" smtClean="0"/>
              <a:t>3-Nov-15</a:t>
            </a:fld>
            <a:endParaRPr lang="en-GB" altLang="en-US"/>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a:p>
        </p:txBody>
      </p:sp>
    </p:spTree>
    <p:extLst>
      <p:ext uri="{BB962C8B-B14F-4D97-AF65-F5344CB8AC3E}">
        <p14:creationId xmlns:p14="http://schemas.microsoft.com/office/powerpoint/2010/main" val="1409590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A77807E-C057-4FCB-8EB3-DE67BFE3EAE9}" type="datetime5">
              <a:rPr lang="en-GB" altLang="en-US" smtClean="0"/>
              <a:t>3-Nov-15</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BDWG toolbox talks LA01</a:t>
            </a: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a:p>
        </p:txBody>
      </p:sp>
    </p:spTree>
    <p:extLst>
      <p:ext uri="{BB962C8B-B14F-4D97-AF65-F5344CB8AC3E}">
        <p14:creationId xmlns:p14="http://schemas.microsoft.com/office/powerpoint/2010/main" val="3258779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F8B9C4A-6EB6-4301-A704-1D0742F50D90}" type="datetime5">
              <a:rPr lang="en-GB" altLang="en-US" smtClean="0"/>
              <a:t>3-Nov-15</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BDWG toolbox talks LA01</a:t>
            </a: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a:p>
        </p:txBody>
      </p:sp>
    </p:spTree>
    <p:extLst>
      <p:ext uri="{BB962C8B-B14F-4D97-AF65-F5344CB8AC3E}">
        <p14:creationId xmlns:p14="http://schemas.microsoft.com/office/powerpoint/2010/main" val="3412260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A77E0E16-97FE-4817-94C1-DC111C75216C}" type="datetime5">
              <a:rPr lang="en-GB" altLang="en-US" smtClean="0"/>
              <a:t>3-Nov-15</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81F161E1-5481-40C7-BC98-0F62A5EE9484}" type="slidenum">
              <a:rPr lang="en-GB" altLang="en-US"/>
              <a:pPr>
                <a:defRPr/>
              </a:pPr>
              <a:t>‹#›</a:t>
            </a:fld>
            <a:endParaRPr lang="en-GB" altLang="en-US"/>
          </a:p>
        </p:txBody>
      </p:sp>
    </p:spTree>
    <p:extLst>
      <p:ext uri="{BB962C8B-B14F-4D97-AF65-F5344CB8AC3E}">
        <p14:creationId xmlns:p14="http://schemas.microsoft.com/office/powerpoint/2010/main" val="1181998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0C814E57-75D9-4CC2-A66E-504CA727AD55}" type="datetime5">
              <a:rPr lang="en-GB" altLang="en-US" smtClean="0"/>
              <a:t>3-Nov-15</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021B38-16D4-401D-A844-7AEEF02E13A3}" type="slidenum">
              <a:rPr lang="en-GB" altLang="en-US"/>
              <a:pPr>
                <a:defRPr/>
              </a:pPr>
              <a:t>‹#›</a:t>
            </a:fld>
            <a:endParaRPr lang="en-GB" altLang="en-US"/>
          </a:p>
        </p:txBody>
      </p:sp>
    </p:spTree>
    <p:extLst>
      <p:ext uri="{BB962C8B-B14F-4D97-AF65-F5344CB8AC3E}">
        <p14:creationId xmlns:p14="http://schemas.microsoft.com/office/powerpoint/2010/main" val="3094108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977A85BA-F0E9-4245-800B-3181BF1C4E11}" type="datetime5">
              <a:rPr lang="en-GB" altLang="en-US" smtClean="0"/>
              <a:t>3-Nov-15</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3653B90-0B96-42B8-AA58-6EFA474C1A0B}" type="slidenum">
              <a:rPr lang="en-GB" altLang="en-US"/>
              <a:pPr>
                <a:defRPr/>
              </a:pPr>
              <a:t>‹#›</a:t>
            </a:fld>
            <a:endParaRPr lang="en-GB" altLang="en-US"/>
          </a:p>
        </p:txBody>
      </p:sp>
    </p:spTree>
    <p:extLst>
      <p:ext uri="{BB962C8B-B14F-4D97-AF65-F5344CB8AC3E}">
        <p14:creationId xmlns:p14="http://schemas.microsoft.com/office/powerpoint/2010/main" val="1623093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1500"/>
            <a:ext cx="3557588"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49738" y="1841500"/>
            <a:ext cx="3559175"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6" name="Rectangle 8"/>
          <p:cNvSpPr>
            <a:spLocks noGrp="1" noChangeArrowheads="1"/>
          </p:cNvSpPr>
          <p:nvPr>
            <p:ph type="dt" sz="half" idx="11"/>
          </p:nvPr>
        </p:nvSpPr>
        <p:spPr>
          <a:ln/>
        </p:spPr>
        <p:txBody>
          <a:bodyPr/>
          <a:lstStyle>
            <a:lvl1pPr>
              <a:defRPr/>
            </a:lvl1pPr>
          </a:lstStyle>
          <a:p>
            <a:pPr>
              <a:defRPr/>
            </a:pPr>
            <a:fld id="{8517137F-7851-4F00-9DC8-11922831AC08}" type="datetime5">
              <a:rPr lang="en-GB" altLang="en-US" smtClean="0"/>
              <a:t>3-Nov-15</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E9283652-46E1-4FDA-8E4E-735E6A0FC7B1}" type="slidenum">
              <a:rPr lang="en-GB" altLang="en-US"/>
              <a:pPr>
                <a:defRPr/>
              </a:pPr>
              <a:t>‹#›</a:t>
            </a:fld>
            <a:endParaRPr lang="en-GB" altLang="en-US"/>
          </a:p>
        </p:txBody>
      </p:sp>
    </p:spTree>
    <p:extLst>
      <p:ext uri="{BB962C8B-B14F-4D97-AF65-F5344CB8AC3E}">
        <p14:creationId xmlns:p14="http://schemas.microsoft.com/office/powerpoint/2010/main" val="321151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8" name="Rectangle 8"/>
          <p:cNvSpPr>
            <a:spLocks noGrp="1" noChangeArrowheads="1"/>
          </p:cNvSpPr>
          <p:nvPr>
            <p:ph type="dt" sz="half" idx="11"/>
          </p:nvPr>
        </p:nvSpPr>
        <p:spPr>
          <a:ln/>
        </p:spPr>
        <p:txBody>
          <a:bodyPr/>
          <a:lstStyle>
            <a:lvl1pPr>
              <a:defRPr/>
            </a:lvl1pPr>
          </a:lstStyle>
          <a:p>
            <a:pPr>
              <a:defRPr/>
            </a:pPr>
            <a:fld id="{05C61C60-CBF9-415C-8AE5-590BD2494FED}" type="datetime5">
              <a:rPr lang="en-GB" altLang="en-US" smtClean="0"/>
              <a:t>3-Nov-15</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D9AAE7DF-5AA6-4285-A7BA-E2DD1093DC2F}" type="slidenum">
              <a:rPr lang="en-GB" altLang="en-US"/>
              <a:pPr>
                <a:defRPr/>
              </a:pPr>
              <a:t>‹#›</a:t>
            </a:fld>
            <a:endParaRPr lang="en-GB" altLang="en-US"/>
          </a:p>
        </p:txBody>
      </p:sp>
    </p:spTree>
    <p:extLst>
      <p:ext uri="{BB962C8B-B14F-4D97-AF65-F5344CB8AC3E}">
        <p14:creationId xmlns:p14="http://schemas.microsoft.com/office/powerpoint/2010/main" val="1221978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4" name="Rectangle 8"/>
          <p:cNvSpPr>
            <a:spLocks noGrp="1" noChangeArrowheads="1"/>
          </p:cNvSpPr>
          <p:nvPr>
            <p:ph type="dt" sz="half" idx="11"/>
          </p:nvPr>
        </p:nvSpPr>
        <p:spPr>
          <a:ln/>
        </p:spPr>
        <p:txBody>
          <a:bodyPr/>
          <a:lstStyle>
            <a:lvl1pPr>
              <a:defRPr/>
            </a:lvl1pPr>
          </a:lstStyle>
          <a:p>
            <a:pPr>
              <a:defRPr/>
            </a:pPr>
            <a:fld id="{2EF1FA98-A11B-4704-A4CC-8820764B7D8C}" type="datetime5">
              <a:rPr lang="en-GB" altLang="en-US" smtClean="0"/>
              <a:t>3-Nov-15</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A4160757-191A-40DB-958B-EE193E66FCC1}" type="slidenum">
              <a:rPr lang="en-GB" altLang="en-US"/>
              <a:pPr>
                <a:defRPr/>
              </a:pPr>
              <a:t>‹#›</a:t>
            </a:fld>
            <a:endParaRPr lang="en-GB" altLang="en-US"/>
          </a:p>
        </p:txBody>
      </p:sp>
    </p:spTree>
    <p:extLst>
      <p:ext uri="{BB962C8B-B14F-4D97-AF65-F5344CB8AC3E}">
        <p14:creationId xmlns:p14="http://schemas.microsoft.com/office/powerpoint/2010/main" val="2766103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3" name="Rectangle 8"/>
          <p:cNvSpPr>
            <a:spLocks noGrp="1" noChangeArrowheads="1"/>
          </p:cNvSpPr>
          <p:nvPr>
            <p:ph type="dt" sz="half" idx="11"/>
          </p:nvPr>
        </p:nvSpPr>
        <p:spPr>
          <a:ln/>
        </p:spPr>
        <p:txBody>
          <a:bodyPr/>
          <a:lstStyle>
            <a:lvl1pPr>
              <a:defRPr/>
            </a:lvl1pPr>
          </a:lstStyle>
          <a:p>
            <a:pPr>
              <a:defRPr/>
            </a:pPr>
            <a:fld id="{11F6EAA2-E4CC-4246-B80F-5DB717DA257A}" type="datetime5">
              <a:rPr lang="en-GB" altLang="en-US" smtClean="0"/>
              <a:t>3-Nov-15</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487355C8-947F-4542-A26D-82D1483339D9}" type="slidenum">
              <a:rPr lang="en-GB" altLang="en-US"/>
              <a:pPr>
                <a:defRPr/>
              </a:pPr>
              <a:t>‹#›</a:t>
            </a:fld>
            <a:endParaRPr lang="en-GB" altLang="en-US"/>
          </a:p>
        </p:txBody>
      </p:sp>
    </p:spTree>
    <p:extLst>
      <p:ext uri="{BB962C8B-B14F-4D97-AF65-F5344CB8AC3E}">
        <p14:creationId xmlns:p14="http://schemas.microsoft.com/office/powerpoint/2010/main" val="4032455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6" name="Rectangle 8"/>
          <p:cNvSpPr>
            <a:spLocks noGrp="1" noChangeArrowheads="1"/>
          </p:cNvSpPr>
          <p:nvPr>
            <p:ph type="dt" sz="half" idx="11"/>
          </p:nvPr>
        </p:nvSpPr>
        <p:spPr>
          <a:ln/>
        </p:spPr>
        <p:txBody>
          <a:bodyPr/>
          <a:lstStyle>
            <a:lvl1pPr>
              <a:defRPr/>
            </a:lvl1pPr>
          </a:lstStyle>
          <a:p>
            <a:pPr>
              <a:defRPr/>
            </a:pPr>
            <a:fld id="{D3B086F8-FF95-4D13-A803-E5FC793D213E}" type="datetime5">
              <a:rPr lang="en-GB" altLang="en-US" smtClean="0"/>
              <a:t>3-Nov-15</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238CC7BC-24AB-4D7C-96D0-A77883225069}" type="slidenum">
              <a:rPr lang="en-GB" altLang="en-US"/>
              <a:pPr>
                <a:defRPr/>
              </a:pPr>
              <a:t>‹#›</a:t>
            </a:fld>
            <a:endParaRPr lang="en-GB" altLang="en-US"/>
          </a:p>
        </p:txBody>
      </p:sp>
    </p:spTree>
    <p:extLst>
      <p:ext uri="{BB962C8B-B14F-4D97-AF65-F5344CB8AC3E}">
        <p14:creationId xmlns:p14="http://schemas.microsoft.com/office/powerpoint/2010/main" val="291733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8D5978E-5940-4B80-A267-2DF3F251B5FA}" type="datetime5">
              <a:rPr lang="en-GB" altLang="en-US" smtClean="0"/>
              <a:t>3-Nov-15</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BDWG toolbox talks LA01</a:t>
            </a: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a:p>
        </p:txBody>
      </p:sp>
    </p:spTree>
    <p:extLst>
      <p:ext uri="{BB962C8B-B14F-4D97-AF65-F5344CB8AC3E}">
        <p14:creationId xmlns:p14="http://schemas.microsoft.com/office/powerpoint/2010/main" val="2551334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6" name="Rectangle 8"/>
          <p:cNvSpPr>
            <a:spLocks noGrp="1" noChangeArrowheads="1"/>
          </p:cNvSpPr>
          <p:nvPr>
            <p:ph type="dt" sz="half" idx="11"/>
          </p:nvPr>
        </p:nvSpPr>
        <p:spPr>
          <a:ln/>
        </p:spPr>
        <p:txBody>
          <a:bodyPr/>
          <a:lstStyle>
            <a:lvl1pPr>
              <a:defRPr/>
            </a:lvl1pPr>
          </a:lstStyle>
          <a:p>
            <a:pPr>
              <a:defRPr/>
            </a:pPr>
            <a:fld id="{055C0801-55CA-44D0-A8D4-1636B48C4019}" type="datetime5">
              <a:rPr lang="en-GB" altLang="en-US" smtClean="0"/>
              <a:t>3-Nov-15</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F3413DF-07FD-41E5-91DD-58163E0D2B70}" type="slidenum">
              <a:rPr lang="en-GB" altLang="en-US"/>
              <a:pPr>
                <a:defRPr/>
              </a:pPr>
              <a:t>‹#›</a:t>
            </a:fld>
            <a:endParaRPr lang="en-GB" altLang="en-US"/>
          </a:p>
        </p:txBody>
      </p:sp>
    </p:spTree>
    <p:extLst>
      <p:ext uri="{BB962C8B-B14F-4D97-AF65-F5344CB8AC3E}">
        <p14:creationId xmlns:p14="http://schemas.microsoft.com/office/powerpoint/2010/main" val="1067555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D2E46B9A-6001-4366-B4DA-228DCA61AAC2}" type="datetime5">
              <a:rPr lang="en-GB" altLang="en-US" smtClean="0"/>
              <a:t>3-Nov-15</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7991AC-C46B-4D69-B679-B8F8DF608475}" type="slidenum">
              <a:rPr lang="en-GB" altLang="en-US"/>
              <a:pPr>
                <a:defRPr/>
              </a:pPr>
              <a:t>‹#›</a:t>
            </a:fld>
            <a:endParaRPr lang="en-GB" altLang="en-US"/>
          </a:p>
        </p:txBody>
      </p:sp>
    </p:spTree>
    <p:extLst>
      <p:ext uri="{BB962C8B-B14F-4D97-AF65-F5344CB8AC3E}">
        <p14:creationId xmlns:p14="http://schemas.microsoft.com/office/powerpoint/2010/main" val="1102550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8F8A220C-AFD3-47A5-B21B-519707CCD411}" type="datetime5">
              <a:rPr lang="en-GB" altLang="en-US" smtClean="0"/>
              <a:t>3-Nov-15</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70CB5D6-900C-467D-9494-2C6EF2DB116B}" type="slidenum">
              <a:rPr lang="en-GB" altLang="en-US"/>
              <a:pPr>
                <a:defRPr/>
              </a:pPr>
              <a:t>‹#›</a:t>
            </a:fld>
            <a:endParaRPr lang="en-GB" altLang="en-US"/>
          </a:p>
        </p:txBody>
      </p:sp>
    </p:spTree>
    <p:extLst>
      <p:ext uri="{BB962C8B-B14F-4D97-AF65-F5344CB8AC3E}">
        <p14:creationId xmlns:p14="http://schemas.microsoft.com/office/powerpoint/2010/main" val="413482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5" name="Rectangle 10"/>
          <p:cNvSpPr>
            <a:spLocks noGrp="1" noChangeArrowheads="1"/>
          </p:cNvSpPr>
          <p:nvPr>
            <p:ph type="dt" sz="half" idx="11"/>
          </p:nvPr>
        </p:nvSpPr>
        <p:spPr>
          <a:ln/>
        </p:spPr>
        <p:txBody>
          <a:bodyPr/>
          <a:lstStyle>
            <a:lvl1pPr>
              <a:defRPr/>
            </a:lvl1pPr>
          </a:lstStyle>
          <a:p>
            <a:pPr>
              <a:defRPr/>
            </a:pPr>
            <a:fld id="{DDAEC483-14B6-4D23-9ED0-F487C85F3719}" type="datetime5">
              <a:rPr lang="en-GB" altLang="en-US" smtClean="0"/>
              <a:t>3-Nov-15</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22D50DF9-B095-4C16-980C-E9DA62D699FE}" type="slidenum">
              <a:rPr lang="en-GB" altLang="en-US"/>
              <a:pPr>
                <a:defRPr/>
              </a:pPr>
              <a:t>‹#›</a:t>
            </a:fld>
            <a:endParaRPr lang="en-GB" altLang="en-US"/>
          </a:p>
        </p:txBody>
      </p:sp>
    </p:spTree>
    <p:extLst>
      <p:ext uri="{BB962C8B-B14F-4D97-AF65-F5344CB8AC3E}">
        <p14:creationId xmlns:p14="http://schemas.microsoft.com/office/powerpoint/2010/main" val="3775665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5" name="Rectangle 10"/>
          <p:cNvSpPr>
            <a:spLocks noGrp="1" noChangeArrowheads="1"/>
          </p:cNvSpPr>
          <p:nvPr>
            <p:ph type="dt" sz="half" idx="11"/>
          </p:nvPr>
        </p:nvSpPr>
        <p:spPr>
          <a:ln/>
        </p:spPr>
        <p:txBody>
          <a:bodyPr/>
          <a:lstStyle>
            <a:lvl1pPr>
              <a:defRPr/>
            </a:lvl1pPr>
          </a:lstStyle>
          <a:p>
            <a:pPr>
              <a:defRPr/>
            </a:pPr>
            <a:fld id="{0EF79A6D-115F-41DF-A0AC-57311F289559}" type="datetime5">
              <a:rPr lang="en-GB" altLang="en-US" smtClean="0"/>
              <a:t>3-Nov-15</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5E3C873A-6BE3-405C-9460-B0C1D5212037}" type="slidenum">
              <a:rPr lang="en-GB" altLang="en-US"/>
              <a:pPr>
                <a:defRPr/>
              </a:pPr>
              <a:t>‹#›</a:t>
            </a:fld>
            <a:endParaRPr lang="en-GB" altLang="en-US"/>
          </a:p>
        </p:txBody>
      </p:sp>
    </p:spTree>
    <p:extLst>
      <p:ext uri="{BB962C8B-B14F-4D97-AF65-F5344CB8AC3E}">
        <p14:creationId xmlns:p14="http://schemas.microsoft.com/office/powerpoint/2010/main" val="3200943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5" name="Rectangle 10"/>
          <p:cNvSpPr>
            <a:spLocks noGrp="1" noChangeArrowheads="1"/>
          </p:cNvSpPr>
          <p:nvPr>
            <p:ph type="dt" sz="half" idx="11"/>
          </p:nvPr>
        </p:nvSpPr>
        <p:spPr>
          <a:ln/>
        </p:spPr>
        <p:txBody>
          <a:bodyPr/>
          <a:lstStyle>
            <a:lvl1pPr>
              <a:defRPr/>
            </a:lvl1pPr>
          </a:lstStyle>
          <a:p>
            <a:pPr>
              <a:defRPr/>
            </a:pPr>
            <a:fld id="{1A069DE4-8DB6-4209-AEEC-BF8D1EF8263D}" type="datetime5">
              <a:rPr lang="en-GB" altLang="en-US" smtClean="0"/>
              <a:t>3-Nov-15</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91676119-02B7-4809-BC04-42A0C0611973}" type="slidenum">
              <a:rPr lang="en-GB" altLang="en-US"/>
              <a:pPr>
                <a:defRPr/>
              </a:pPr>
              <a:t>‹#›</a:t>
            </a:fld>
            <a:endParaRPr lang="en-GB" altLang="en-US"/>
          </a:p>
        </p:txBody>
      </p:sp>
    </p:spTree>
    <p:extLst>
      <p:ext uri="{BB962C8B-B14F-4D97-AF65-F5344CB8AC3E}">
        <p14:creationId xmlns:p14="http://schemas.microsoft.com/office/powerpoint/2010/main" val="647324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1500"/>
            <a:ext cx="3127375"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819525" y="1841500"/>
            <a:ext cx="312896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6" name="Rectangle 10"/>
          <p:cNvSpPr>
            <a:spLocks noGrp="1" noChangeArrowheads="1"/>
          </p:cNvSpPr>
          <p:nvPr>
            <p:ph type="dt" sz="half" idx="11"/>
          </p:nvPr>
        </p:nvSpPr>
        <p:spPr>
          <a:ln/>
        </p:spPr>
        <p:txBody>
          <a:bodyPr/>
          <a:lstStyle>
            <a:lvl1pPr>
              <a:defRPr/>
            </a:lvl1pPr>
          </a:lstStyle>
          <a:p>
            <a:pPr>
              <a:defRPr/>
            </a:pPr>
            <a:fld id="{ADD3FEFF-2B59-4363-BCDC-3792E15169D9}" type="datetime5">
              <a:rPr lang="en-GB" altLang="en-US" smtClean="0"/>
              <a:t>3-Nov-15</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FF6E2BF1-CED9-4F4E-9750-FF71340F2D79}" type="slidenum">
              <a:rPr lang="en-GB" altLang="en-US"/>
              <a:pPr>
                <a:defRPr/>
              </a:pPr>
              <a:t>‹#›</a:t>
            </a:fld>
            <a:endParaRPr lang="en-GB" altLang="en-US"/>
          </a:p>
        </p:txBody>
      </p:sp>
    </p:spTree>
    <p:extLst>
      <p:ext uri="{BB962C8B-B14F-4D97-AF65-F5344CB8AC3E}">
        <p14:creationId xmlns:p14="http://schemas.microsoft.com/office/powerpoint/2010/main" val="2268261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8" name="Rectangle 10"/>
          <p:cNvSpPr>
            <a:spLocks noGrp="1" noChangeArrowheads="1"/>
          </p:cNvSpPr>
          <p:nvPr>
            <p:ph type="dt" sz="half" idx="11"/>
          </p:nvPr>
        </p:nvSpPr>
        <p:spPr>
          <a:ln/>
        </p:spPr>
        <p:txBody>
          <a:bodyPr/>
          <a:lstStyle>
            <a:lvl1pPr>
              <a:defRPr/>
            </a:lvl1pPr>
          </a:lstStyle>
          <a:p>
            <a:pPr>
              <a:defRPr/>
            </a:pPr>
            <a:fld id="{607B9357-4872-4D78-913C-953DB124ACE5}" type="datetime5">
              <a:rPr lang="en-GB" altLang="en-US" smtClean="0"/>
              <a:t>3-Nov-15</a:t>
            </a:fld>
            <a:endParaRPr lang="en-GB" altLang="en-US"/>
          </a:p>
        </p:txBody>
      </p:sp>
      <p:sp>
        <p:nvSpPr>
          <p:cNvPr id="9" name="Rectangle 11"/>
          <p:cNvSpPr>
            <a:spLocks noGrp="1" noChangeArrowheads="1"/>
          </p:cNvSpPr>
          <p:nvPr>
            <p:ph type="sldNum" sz="quarter" idx="12"/>
          </p:nvPr>
        </p:nvSpPr>
        <p:spPr>
          <a:ln/>
        </p:spPr>
        <p:txBody>
          <a:bodyPr/>
          <a:lstStyle>
            <a:lvl1pPr>
              <a:defRPr/>
            </a:lvl1pPr>
          </a:lstStyle>
          <a:p>
            <a:pPr>
              <a:defRPr/>
            </a:pPr>
            <a:fld id="{619E59D7-98D3-415C-9C69-3A859E467534}" type="slidenum">
              <a:rPr lang="en-GB" altLang="en-US"/>
              <a:pPr>
                <a:defRPr/>
              </a:pPr>
              <a:t>‹#›</a:t>
            </a:fld>
            <a:endParaRPr lang="en-GB" altLang="en-US"/>
          </a:p>
        </p:txBody>
      </p:sp>
    </p:spTree>
    <p:extLst>
      <p:ext uri="{BB962C8B-B14F-4D97-AF65-F5344CB8AC3E}">
        <p14:creationId xmlns:p14="http://schemas.microsoft.com/office/powerpoint/2010/main" val="1638007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4" name="Rectangle 10"/>
          <p:cNvSpPr>
            <a:spLocks noGrp="1" noChangeArrowheads="1"/>
          </p:cNvSpPr>
          <p:nvPr>
            <p:ph type="dt" sz="half" idx="11"/>
          </p:nvPr>
        </p:nvSpPr>
        <p:spPr>
          <a:ln/>
        </p:spPr>
        <p:txBody>
          <a:bodyPr/>
          <a:lstStyle>
            <a:lvl1pPr>
              <a:defRPr/>
            </a:lvl1pPr>
          </a:lstStyle>
          <a:p>
            <a:pPr>
              <a:defRPr/>
            </a:pPr>
            <a:fld id="{E751AC8E-6BA2-4CBA-866C-58E95931B6A9}" type="datetime5">
              <a:rPr lang="en-GB" altLang="en-US" smtClean="0"/>
              <a:t>3-Nov-15</a:t>
            </a:fld>
            <a:endParaRPr lang="en-GB" altLang="en-US"/>
          </a:p>
        </p:txBody>
      </p:sp>
      <p:sp>
        <p:nvSpPr>
          <p:cNvPr id="5" name="Rectangle 11"/>
          <p:cNvSpPr>
            <a:spLocks noGrp="1" noChangeArrowheads="1"/>
          </p:cNvSpPr>
          <p:nvPr>
            <p:ph type="sldNum" sz="quarter" idx="12"/>
          </p:nvPr>
        </p:nvSpPr>
        <p:spPr>
          <a:ln/>
        </p:spPr>
        <p:txBody>
          <a:bodyPr/>
          <a:lstStyle>
            <a:lvl1pPr>
              <a:defRPr/>
            </a:lvl1pPr>
          </a:lstStyle>
          <a:p>
            <a:pPr>
              <a:defRPr/>
            </a:pPr>
            <a:fld id="{8912DE0F-04A6-4042-895C-538390474D8F}" type="slidenum">
              <a:rPr lang="en-GB" altLang="en-US"/>
              <a:pPr>
                <a:defRPr/>
              </a:pPr>
              <a:t>‹#›</a:t>
            </a:fld>
            <a:endParaRPr lang="en-GB" altLang="en-US"/>
          </a:p>
        </p:txBody>
      </p:sp>
    </p:spTree>
    <p:extLst>
      <p:ext uri="{BB962C8B-B14F-4D97-AF65-F5344CB8AC3E}">
        <p14:creationId xmlns:p14="http://schemas.microsoft.com/office/powerpoint/2010/main" val="1217841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3" name="Rectangle 10"/>
          <p:cNvSpPr>
            <a:spLocks noGrp="1" noChangeArrowheads="1"/>
          </p:cNvSpPr>
          <p:nvPr>
            <p:ph type="dt" sz="half" idx="11"/>
          </p:nvPr>
        </p:nvSpPr>
        <p:spPr>
          <a:ln/>
        </p:spPr>
        <p:txBody>
          <a:bodyPr/>
          <a:lstStyle>
            <a:lvl1pPr>
              <a:defRPr/>
            </a:lvl1pPr>
          </a:lstStyle>
          <a:p>
            <a:pPr>
              <a:defRPr/>
            </a:pPr>
            <a:fld id="{53C45A7C-1439-4DB2-9FED-E38F2478940B}" type="datetime5">
              <a:rPr lang="en-GB" altLang="en-US" smtClean="0"/>
              <a:t>3-Nov-15</a:t>
            </a:fld>
            <a:endParaRPr lang="en-GB" altLang="en-US"/>
          </a:p>
        </p:txBody>
      </p:sp>
      <p:sp>
        <p:nvSpPr>
          <p:cNvPr id="4" name="Rectangle 11"/>
          <p:cNvSpPr>
            <a:spLocks noGrp="1" noChangeArrowheads="1"/>
          </p:cNvSpPr>
          <p:nvPr>
            <p:ph type="sldNum" sz="quarter" idx="12"/>
          </p:nvPr>
        </p:nvSpPr>
        <p:spPr>
          <a:ln/>
        </p:spPr>
        <p:txBody>
          <a:bodyPr/>
          <a:lstStyle>
            <a:lvl1pPr>
              <a:defRPr/>
            </a:lvl1pPr>
          </a:lstStyle>
          <a:p>
            <a:pPr>
              <a:defRPr/>
            </a:pPr>
            <a:fld id="{691A3E47-A47F-424E-AE91-5F48D46406E8}" type="slidenum">
              <a:rPr lang="en-GB" altLang="en-US"/>
              <a:pPr>
                <a:defRPr/>
              </a:pPr>
              <a:t>‹#›</a:t>
            </a:fld>
            <a:endParaRPr lang="en-GB" altLang="en-US"/>
          </a:p>
        </p:txBody>
      </p:sp>
    </p:spTree>
    <p:extLst>
      <p:ext uri="{BB962C8B-B14F-4D97-AF65-F5344CB8AC3E}">
        <p14:creationId xmlns:p14="http://schemas.microsoft.com/office/powerpoint/2010/main" val="3759870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A1E70CF-6CEA-4847-95B7-705C6A596BDE}" type="datetime5">
              <a:rPr lang="en-GB" altLang="en-US" smtClean="0"/>
              <a:t>3-Nov-15</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BDWG toolbox talks LA01</a:t>
            </a: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a:p>
        </p:txBody>
      </p:sp>
    </p:spTree>
    <p:extLst>
      <p:ext uri="{BB962C8B-B14F-4D97-AF65-F5344CB8AC3E}">
        <p14:creationId xmlns:p14="http://schemas.microsoft.com/office/powerpoint/2010/main" val="884121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6" name="Rectangle 10"/>
          <p:cNvSpPr>
            <a:spLocks noGrp="1" noChangeArrowheads="1"/>
          </p:cNvSpPr>
          <p:nvPr>
            <p:ph type="dt" sz="half" idx="11"/>
          </p:nvPr>
        </p:nvSpPr>
        <p:spPr>
          <a:ln/>
        </p:spPr>
        <p:txBody>
          <a:bodyPr/>
          <a:lstStyle>
            <a:lvl1pPr>
              <a:defRPr/>
            </a:lvl1pPr>
          </a:lstStyle>
          <a:p>
            <a:pPr>
              <a:defRPr/>
            </a:pPr>
            <a:fld id="{07798E2A-15DB-46E4-80C5-885D4B8ECA78}" type="datetime5">
              <a:rPr lang="en-GB" altLang="en-US" smtClean="0"/>
              <a:t>3-Nov-15</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63695322-CDF1-4CB4-940B-CA4E6CCE9C85}" type="slidenum">
              <a:rPr lang="en-GB" altLang="en-US"/>
              <a:pPr>
                <a:defRPr/>
              </a:pPr>
              <a:t>‹#›</a:t>
            </a:fld>
            <a:endParaRPr lang="en-GB" altLang="en-US"/>
          </a:p>
        </p:txBody>
      </p:sp>
    </p:spTree>
    <p:extLst>
      <p:ext uri="{BB962C8B-B14F-4D97-AF65-F5344CB8AC3E}">
        <p14:creationId xmlns:p14="http://schemas.microsoft.com/office/powerpoint/2010/main" val="3791645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6" name="Rectangle 10"/>
          <p:cNvSpPr>
            <a:spLocks noGrp="1" noChangeArrowheads="1"/>
          </p:cNvSpPr>
          <p:nvPr>
            <p:ph type="dt" sz="half" idx="11"/>
          </p:nvPr>
        </p:nvSpPr>
        <p:spPr>
          <a:ln/>
        </p:spPr>
        <p:txBody>
          <a:bodyPr/>
          <a:lstStyle>
            <a:lvl1pPr>
              <a:defRPr/>
            </a:lvl1pPr>
          </a:lstStyle>
          <a:p>
            <a:pPr>
              <a:defRPr/>
            </a:pPr>
            <a:fld id="{38E53110-9BFC-41AE-9009-BF43FB4438FD}" type="datetime5">
              <a:rPr lang="en-GB" altLang="en-US" smtClean="0"/>
              <a:t>3-Nov-15</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48D664CA-4395-475F-BB02-0AB06F527198}" type="slidenum">
              <a:rPr lang="en-GB" altLang="en-US"/>
              <a:pPr>
                <a:defRPr/>
              </a:pPr>
              <a:t>‹#›</a:t>
            </a:fld>
            <a:endParaRPr lang="en-GB" altLang="en-US"/>
          </a:p>
        </p:txBody>
      </p:sp>
    </p:spTree>
    <p:extLst>
      <p:ext uri="{BB962C8B-B14F-4D97-AF65-F5344CB8AC3E}">
        <p14:creationId xmlns:p14="http://schemas.microsoft.com/office/powerpoint/2010/main" val="776082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5" name="Rectangle 10"/>
          <p:cNvSpPr>
            <a:spLocks noGrp="1" noChangeArrowheads="1"/>
          </p:cNvSpPr>
          <p:nvPr>
            <p:ph type="dt" sz="half" idx="11"/>
          </p:nvPr>
        </p:nvSpPr>
        <p:spPr>
          <a:ln/>
        </p:spPr>
        <p:txBody>
          <a:bodyPr/>
          <a:lstStyle>
            <a:lvl1pPr>
              <a:defRPr/>
            </a:lvl1pPr>
          </a:lstStyle>
          <a:p>
            <a:pPr>
              <a:defRPr/>
            </a:pPr>
            <a:fld id="{9880B1C9-E712-444D-9C43-7B9A15CBAC14}" type="datetime5">
              <a:rPr lang="en-GB" altLang="en-US" smtClean="0"/>
              <a:t>3-Nov-15</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147E4FF4-107E-440D-B6BB-B31D6ECB5B58}" type="slidenum">
              <a:rPr lang="en-GB" altLang="en-US"/>
              <a:pPr>
                <a:defRPr/>
              </a:pPr>
              <a:t>‹#›</a:t>
            </a:fld>
            <a:endParaRPr lang="en-GB" altLang="en-US"/>
          </a:p>
        </p:txBody>
      </p:sp>
    </p:spTree>
    <p:extLst>
      <p:ext uri="{BB962C8B-B14F-4D97-AF65-F5344CB8AC3E}">
        <p14:creationId xmlns:p14="http://schemas.microsoft.com/office/powerpoint/2010/main" val="2774004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5" name="Rectangle 10"/>
          <p:cNvSpPr>
            <a:spLocks noGrp="1" noChangeArrowheads="1"/>
          </p:cNvSpPr>
          <p:nvPr>
            <p:ph type="dt" sz="half" idx="11"/>
          </p:nvPr>
        </p:nvSpPr>
        <p:spPr>
          <a:ln/>
        </p:spPr>
        <p:txBody>
          <a:bodyPr/>
          <a:lstStyle>
            <a:lvl1pPr>
              <a:defRPr/>
            </a:lvl1pPr>
          </a:lstStyle>
          <a:p>
            <a:pPr>
              <a:defRPr/>
            </a:pPr>
            <a:fld id="{495FD0CF-FDC6-4281-AC18-6BB3ACE48E8C}" type="datetime5">
              <a:rPr lang="en-GB" altLang="en-US" smtClean="0"/>
              <a:t>3-Nov-15</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6F10C30A-9262-407B-A721-B1914684E911}" type="slidenum">
              <a:rPr lang="en-GB" altLang="en-US"/>
              <a:pPr>
                <a:defRPr/>
              </a:pPr>
              <a:t>‹#›</a:t>
            </a:fld>
            <a:endParaRPr lang="en-GB" altLang="en-US"/>
          </a:p>
        </p:txBody>
      </p:sp>
    </p:spTree>
    <p:extLst>
      <p:ext uri="{BB962C8B-B14F-4D97-AF65-F5344CB8AC3E}">
        <p14:creationId xmlns:p14="http://schemas.microsoft.com/office/powerpoint/2010/main" val="17426860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3FB9DE63-6778-45B7-A2C9-02A56F81213F}" type="datetime5">
              <a:rPr lang="en-GB" altLang="en-US" smtClean="0"/>
              <a:t>3-Nov-15</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53F2663E-6468-4715-B1B2-4E1F9F40CC49}" type="slidenum">
              <a:rPr lang="en-GB" altLang="en-US"/>
              <a:pPr>
                <a:defRPr/>
              </a:pPr>
              <a:t>‹#›</a:t>
            </a:fld>
            <a:endParaRPr lang="en-GB" altLang="en-US"/>
          </a:p>
        </p:txBody>
      </p:sp>
    </p:spTree>
    <p:extLst>
      <p:ext uri="{BB962C8B-B14F-4D97-AF65-F5344CB8AC3E}">
        <p14:creationId xmlns:p14="http://schemas.microsoft.com/office/powerpoint/2010/main" val="6439670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E37D1C7C-5303-40A0-BB11-40965F66A04E}" type="datetime5">
              <a:rPr lang="en-GB" altLang="en-US" smtClean="0"/>
              <a:t>3-Nov-15</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ED98AE0-6E7F-4A34-BEF8-FB262245CC50}" type="slidenum">
              <a:rPr lang="en-GB" altLang="en-US"/>
              <a:pPr>
                <a:defRPr/>
              </a:pPr>
              <a:t>‹#›</a:t>
            </a:fld>
            <a:endParaRPr lang="en-GB" altLang="en-US"/>
          </a:p>
        </p:txBody>
      </p:sp>
    </p:spTree>
    <p:extLst>
      <p:ext uri="{BB962C8B-B14F-4D97-AF65-F5344CB8AC3E}">
        <p14:creationId xmlns:p14="http://schemas.microsoft.com/office/powerpoint/2010/main" val="96924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945A9188-3C11-4270-876E-46109F2E535B}" type="datetime5">
              <a:rPr lang="en-GB" altLang="en-US" smtClean="0"/>
              <a:t>3-Nov-15</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825FE0-C564-4C64-86CC-3E244CB59DEB}" type="slidenum">
              <a:rPr lang="en-GB" altLang="en-US"/>
              <a:pPr>
                <a:defRPr/>
              </a:pPr>
              <a:t>‹#›</a:t>
            </a:fld>
            <a:endParaRPr lang="en-GB" altLang="en-US"/>
          </a:p>
        </p:txBody>
      </p:sp>
    </p:spTree>
    <p:extLst>
      <p:ext uri="{BB962C8B-B14F-4D97-AF65-F5344CB8AC3E}">
        <p14:creationId xmlns:p14="http://schemas.microsoft.com/office/powerpoint/2010/main" val="41073669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1500"/>
            <a:ext cx="395446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6" name="Rectangle 8"/>
          <p:cNvSpPr>
            <a:spLocks noGrp="1" noChangeArrowheads="1"/>
          </p:cNvSpPr>
          <p:nvPr>
            <p:ph type="dt" sz="half" idx="11"/>
          </p:nvPr>
        </p:nvSpPr>
        <p:spPr>
          <a:ln/>
        </p:spPr>
        <p:txBody>
          <a:bodyPr/>
          <a:lstStyle>
            <a:lvl1pPr>
              <a:defRPr/>
            </a:lvl1pPr>
          </a:lstStyle>
          <a:p>
            <a:pPr>
              <a:defRPr/>
            </a:pPr>
            <a:fld id="{108A666F-F6DF-4B26-BD89-02FA62285CCE}" type="datetime5">
              <a:rPr lang="en-GB" altLang="en-US" smtClean="0"/>
              <a:t>3-Nov-15</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2AB3F83-EE5F-46DC-9569-A3E0B38C387B}" type="slidenum">
              <a:rPr lang="en-GB" altLang="en-US"/>
              <a:pPr>
                <a:defRPr/>
              </a:pPr>
              <a:t>‹#›</a:t>
            </a:fld>
            <a:endParaRPr lang="en-GB" altLang="en-US"/>
          </a:p>
        </p:txBody>
      </p:sp>
    </p:spTree>
    <p:extLst>
      <p:ext uri="{BB962C8B-B14F-4D97-AF65-F5344CB8AC3E}">
        <p14:creationId xmlns:p14="http://schemas.microsoft.com/office/powerpoint/2010/main" val="30249110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8" name="Rectangle 8"/>
          <p:cNvSpPr>
            <a:spLocks noGrp="1" noChangeArrowheads="1"/>
          </p:cNvSpPr>
          <p:nvPr>
            <p:ph type="dt" sz="half" idx="11"/>
          </p:nvPr>
        </p:nvSpPr>
        <p:spPr>
          <a:ln/>
        </p:spPr>
        <p:txBody>
          <a:bodyPr/>
          <a:lstStyle>
            <a:lvl1pPr>
              <a:defRPr/>
            </a:lvl1pPr>
          </a:lstStyle>
          <a:p>
            <a:pPr>
              <a:defRPr/>
            </a:pPr>
            <a:fld id="{123082FF-2B2E-4B56-BA85-4CDA85F759DB}" type="datetime5">
              <a:rPr lang="en-GB" altLang="en-US" smtClean="0"/>
              <a:t>3-Nov-15</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26C9690A-30A9-40CD-972B-FAD40D846936}" type="slidenum">
              <a:rPr lang="en-GB" altLang="en-US"/>
              <a:pPr>
                <a:defRPr/>
              </a:pPr>
              <a:t>‹#›</a:t>
            </a:fld>
            <a:endParaRPr lang="en-GB" altLang="en-US"/>
          </a:p>
        </p:txBody>
      </p:sp>
    </p:spTree>
    <p:extLst>
      <p:ext uri="{BB962C8B-B14F-4D97-AF65-F5344CB8AC3E}">
        <p14:creationId xmlns:p14="http://schemas.microsoft.com/office/powerpoint/2010/main" val="3286452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4" name="Rectangle 8"/>
          <p:cNvSpPr>
            <a:spLocks noGrp="1" noChangeArrowheads="1"/>
          </p:cNvSpPr>
          <p:nvPr>
            <p:ph type="dt" sz="half" idx="11"/>
          </p:nvPr>
        </p:nvSpPr>
        <p:spPr>
          <a:ln/>
        </p:spPr>
        <p:txBody>
          <a:bodyPr/>
          <a:lstStyle>
            <a:lvl1pPr>
              <a:defRPr/>
            </a:lvl1pPr>
          </a:lstStyle>
          <a:p>
            <a:pPr>
              <a:defRPr/>
            </a:pPr>
            <a:fld id="{12B89120-787C-4712-B729-547152CC6C83}" type="datetime5">
              <a:rPr lang="en-GB" altLang="en-US" smtClean="0"/>
              <a:t>3-Nov-15</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0AB20EE9-6B88-4E34-88DE-B9B20BBF592F}" type="slidenum">
              <a:rPr lang="en-GB" altLang="en-US"/>
              <a:pPr>
                <a:defRPr/>
              </a:pPr>
              <a:t>‹#›</a:t>
            </a:fld>
            <a:endParaRPr lang="en-GB" altLang="en-US"/>
          </a:p>
        </p:txBody>
      </p:sp>
    </p:spTree>
    <p:extLst>
      <p:ext uri="{BB962C8B-B14F-4D97-AF65-F5344CB8AC3E}">
        <p14:creationId xmlns:p14="http://schemas.microsoft.com/office/powerpoint/2010/main" val="392929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1500"/>
            <a:ext cx="3557588"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49738" y="1841500"/>
            <a:ext cx="3559175"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57C9A3F-B34C-41BA-AA07-F0335C7FD1AE}" type="datetime5">
              <a:rPr lang="en-GB" altLang="en-US" smtClean="0"/>
              <a:t>3-Nov-15</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smtClean="0"/>
              <a:t>BDWG toolbox talks LA01</a:t>
            </a: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a:p>
        </p:txBody>
      </p:sp>
    </p:spTree>
    <p:extLst>
      <p:ext uri="{BB962C8B-B14F-4D97-AF65-F5344CB8AC3E}">
        <p14:creationId xmlns:p14="http://schemas.microsoft.com/office/powerpoint/2010/main" val="3127490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3" name="Rectangle 8"/>
          <p:cNvSpPr>
            <a:spLocks noGrp="1" noChangeArrowheads="1"/>
          </p:cNvSpPr>
          <p:nvPr>
            <p:ph type="dt" sz="half" idx="11"/>
          </p:nvPr>
        </p:nvSpPr>
        <p:spPr>
          <a:ln/>
        </p:spPr>
        <p:txBody>
          <a:bodyPr/>
          <a:lstStyle>
            <a:lvl1pPr>
              <a:defRPr/>
            </a:lvl1pPr>
          </a:lstStyle>
          <a:p>
            <a:pPr>
              <a:defRPr/>
            </a:pPr>
            <a:fld id="{D24142AE-AD90-43CF-8ACE-7BCEEB332613}" type="datetime5">
              <a:rPr lang="en-GB" altLang="en-US" smtClean="0"/>
              <a:t>3-Nov-15</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906DAB1A-97F7-4041-A0D7-63B864020A5E}" type="slidenum">
              <a:rPr lang="en-GB" altLang="en-US"/>
              <a:pPr>
                <a:defRPr/>
              </a:pPr>
              <a:t>‹#›</a:t>
            </a:fld>
            <a:endParaRPr lang="en-GB" altLang="en-US"/>
          </a:p>
        </p:txBody>
      </p:sp>
    </p:spTree>
    <p:extLst>
      <p:ext uri="{BB962C8B-B14F-4D97-AF65-F5344CB8AC3E}">
        <p14:creationId xmlns:p14="http://schemas.microsoft.com/office/powerpoint/2010/main" val="2333129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6" name="Rectangle 8"/>
          <p:cNvSpPr>
            <a:spLocks noGrp="1" noChangeArrowheads="1"/>
          </p:cNvSpPr>
          <p:nvPr>
            <p:ph type="dt" sz="half" idx="11"/>
          </p:nvPr>
        </p:nvSpPr>
        <p:spPr>
          <a:ln/>
        </p:spPr>
        <p:txBody>
          <a:bodyPr/>
          <a:lstStyle>
            <a:lvl1pPr>
              <a:defRPr/>
            </a:lvl1pPr>
          </a:lstStyle>
          <a:p>
            <a:pPr>
              <a:defRPr/>
            </a:pPr>
            <a:fld id="{CCE5A266-1D81-4DF2-922D-48F9B377E76B}" type="datetime5">
              <a:rPr lang="en-GB" altLang="en-US" smtClean="0"/>
              <a:t>3-Nov-15</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31116BB-F9F0-43DD-B96F-6430E1ABA23A}" type="slidenum">
              <a:rPr lang="en-GB" altLang="en-US"/>
              <a:pPr>
                <a:defRPr/>
              </a:pPr>
              <a:t>‹#›</a:t>
            </a:fld>
            <a:endParaRPr lang="en-GB" altLang="en-US"/>
          </a:p>
        </p:txBody>
      </p:sp>
    </p:spTree>
    <p:extLst>
      <p:ext uri="{BB962C8B-B14F-4D97-AF65-F5344CB8AC3E}">
        <p14:creationId xmlns:p14="http://schemas.microsoft.com/office/powerpoint/2010/main" val="2608608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6" name="Rectangle 8"/>
          <p:cNvSpPr>
            <a:spLocks noGrp="1" noChangeArrowheads="1"/>
          </p:cNvSpPr>
          <p:nvPr>
            <p:ph type="dt" sz="half" idx="11"/>
          </p:nvPr>
        </p:nvSpPr>
        <p:spPr>
          <a:ln/>
        </p:spPr>
        <p:txBody>
          <a:bodyPr/>
          <a:lstStyle>
            <a:lvl1pPr>
              <a:defRPr/>
            </a:lvl1pPr>
          </a:lstStyle>
          <a:p>
            <a:pPr>
              <a:defRPr/>
            </a:pPr>
            <a:fld id="{309577B8-21CA-4D07-B94F-FCB491302365}" type="datetime5">
              <a:rPr lang="en-GB" altLang="en-US" smtClean="0"/>
              <a:t>3-Nov-15</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DB4C5EE-F944-45E3-AE44-D940CB5C7349}" type="slidenum">
              <a:rPr lang="en-GB" altLang="en-US"/>
              <a:pPr>
                <a:defRPr/>
              </a:pPr>
              <a:t>‹#›</a:t>
            </a:fld>
            <a:endParaRPr lang="en-GB" altLang="en-US"/>
          </a:p>
        </p:txBody>
      </p:sp>
    </p:spTree>
    <p:extLst>
      <p:ext uri="{BB962C8B-B14F-4D97-AF65-F5344CB8AC3E}">
        <p14:creationId xmlns:p14="http://schemas.microsoft.com/office/powerpoint/2010/main" val="41684270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A3D6EFDA-2EAE-4C7E-8ED8-F8A515041949}" type="datetime5">
              <a:rPr lang="en-GB" altLang="en-US" smtClean="0"/>
              <a:t>3-Nov-15</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32F0553-2E37-453A-9E50-F90B466FCB89}" type="slidenum">
              <a:rPr lang="en-GB" altLang="en-US"/>
              <a:pPr>
                <a:defRPr/>
              </a:pPr>
              <a:t>‹#›</a:t>
            </a:fld>
            <a:endParaRPr lang="en-GB" altLang="en-US"/>
          </a:p>
        </p:txBody>
      </p:sp>
    </p:spTree>
    <p:extLst>
      <p:ext uri="{BB962C8B-B14F-4D97-AF65-F5344CB8AC3E}">
        <p14:creationId xmlns:p14="http://schemas.microsoft.com/office/powerpoint/2010/main" val="25075965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827088"/>
            <a:ext cx="2014537" cy="54054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894388" cy="540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10574CD8-48E4-4FC2-891D-4BB3120E4755}" type="datetime5">
              <a:rPr lang="en-GB" altLang="en-US" smtClean="0"/>
              <a:t>3-Nov-15</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06FC77C-BDCF-42E1-96B8-536268603950}" type="slidenum">
              <a:rPr lang="en-GB" altLang="en-US"/>
              <a:pPr>
                <a:defRPr/>
              </a:pPr>
              <a:t>‹#›</a:t>
            </a:fld>
            <a:endParaRPr lang="en-GB" altLang="en-US"/>
          </a:p>
        </p:txBody>
      </p:sp>
    </p:spTree>
    <p:extLst>
      <p:ext uri="{BB962C8B-B14F-4D97-AF65-F5344CB8AC3E}">
        <p14:creationId xmlns:p14="http://schemas.microsoft.com/office/powerpoint/2010/main" val="9302017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6" name="Rectangle 8"/>
          <p:cNvSpPr>
            <a:spLocks noGrp="1" noChangeArrowheads="1"/>
          </p:cNvSpPr>
          <p:nvPr>
            <p:ph type="dt" sz="half" idx="11"/>
          </p:nvPr>
        </p:nvSpPr>
        <p:spPr>
          <a:ln/>
        </p:spPr>
        <p:txBody>
          <a:bodyPr/>
          <a:lstStyle>
            <a:lvl1pPr>
              <a:defRPr/>
            </a:lvl1pPr>
          </a:lstStyle>
          <a:p>
            <a:pPr>
              <a:defRPr/>
            </a:pPr>
            <a:fld id="{765E18B2-C028-4821-AD22-88405CF5DE41}" type="datetime5">
              <a:rPr lang="en-GB" altLang="en-US" smtClean="0"/>
              <a:t>3-Nov-15</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pPr>
                <a:defRPr/>
              </a:pPr>
              <a:t>‹#›</a:t>
            </a:fld>
            <a:endParaRPr lang="en-GB" altLang="en-US"/>
          </a:p>
        </p:txBody>
      </p:sp>
    </p:spTree>
    <p:extLst>
      <p:ext uri="{BB962C8B-B14F-4D97-AF65-F5344CB8AC3E}">
        <p14:creationId xmlns:p14="http://schemas.microsoft.com/office/powerpoint/2010/main" val="30880463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2E7789AD-A977-4D83-A04D-828748942BD1}" type="datetime5">
              <a:rPr lang="en-GB" altLang="en-US" smtClean="0"/>
              <a:t>3-Nov-15</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pPr>
                <a:defRPr/>
              </a:pPr>
              <a:t>‹#›</a:t>
            </a:fld>
            <a:endParaRPr lang="en-GB" altLang="en-US"/>
          </a:p>
        </p:txBody>
      </p:sp>
    </p:spTree>
    <p:extLst>
      <p:ext uri="{BB962C8B-B14F-4D97-AF65-F5344CB8AC3E}">
        <p14:creationId xmlns:p14="http://schemas.microsoft.com/office/powerpoint/2010/main" val="12414257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81D21716-73F0-404C-BEA6-D7B8E5E3229A}" type="datetime5">
              <a:rPr lang="en-GB" altLang="en-US" smtClean="0"/>
              <a:t>3-Nov-15</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pPr>
                <a:defRPr/>
              </a:pPr>
              <a:t>‹#›</a:t>
            </a:fld>
            <a:endParaRPr lang="en-GB" altLang="en-US"/>
          </a:p>
        </p:txBody>
      </p:sp>
    </p:spTree>
    <p:extLst>
      <p:ext uri="{BB962C8B-B14F-4D97-AF65-F5344CB8AC3E}">
        <p14:creationId xmlns:p14="http://schemas.microsoft.com/office/powerpoint/2010/main" val="31089430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CB0E0322-9D57-4CBC-8BE1-5EBB5712F003}" type="datetime5">
              <a:rPr lang="en-GB" altLang="en-US" smtClean="0"/>
              <a:t>3-Nov-15</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pPr>
                <a:defRPr/>
              </a:pPr>
              <a:t>‹#›</a:t>
            </a:fld>
            <a:endParaRPr lang="en-GB" altLang="en-US"/>
          </a:p>
        </p:txBody>
      </p:sp>
    </p:spTree>
    <p:extLst>
      <p:ext uri="{BB962C8B-B14F-4D97-AF65-F5344CB8AC3E}">
        <p14:creationId xmlns:p14="http://schemas.microsoft.com/office/powerpoint/2010/main" val="37986759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41338" y="4318000"/>
            <a:ext cx="3557587"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51325" y="4318000"/>
            <a:ext cx="3559175"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6" name="Rectangle 8"/>
          <p:cNvSpPr>
            <a:spLocks noGrp="1" noChangeArrowheads="1"/>
          </p:cNvSpPr>
          <p:nvPr>
            <p:ph type="dt" sz="half" idx="11"/>
          </p:nvPr>
        </p:nvSpPr>
        <p:spPr>
          <a:ln/>
        </p:spPr>
        <p:txBody>
          <a:bodyPr/>
          <a:lstStyle>
            <a:lvl1pPr>
              <a:defRPr/>
            </a:lvl1pPr>
          </a:lstStyle>
          <a:p>
            <a:pPr>
              <a:defRPr/>
            </a:pPr>
            <a:fld id="{E79C80B0-3BAC-426B-BA06-2D87C9815F29}" type="datetime5">
              <a:rPr lang="en-GB" altLang="en-US" smtClean="0"/>
              <a:t>3-Nov-15</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pPr>
                <a:defRPr/>
              </a:pPr>
              <a:t>‹#›</a:t>
            </a:fld>
            <a:endParaRPr lang="en-GB" altLang="en-US"/>
          </a:p>
        </p:txBody>
      </p:sp>
    </p:spTree>
    <p:extLst>
      <p:ext uri="{BB962C8B-B14F-4D97-AF65-F5344CB8AC3E}">
        <p14:creationId xmlns:p14="http://schemas.microsoft.com/office/powerpoint/2010/main" val="303636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F7E7A1AD-4A68-4284-BF97-1F15444FF325}" type="datetime5">
              <a:rPr lang="en-GB" altLang="en-US" smtClean="0"/>
              <a:t>3-Nov-15</a:t>
            </a:fld>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smtClean="0"/>
              <a:t>BDWG toolbox talks LA01</a:t>
            </a: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a:p>
        </p:txBody>
      </p:sp>
    </p:spTree>
    <p:extLst>
      <p:ext uri="{BB962C8B-B14F-4D97-AF65-F5344CB8AC3E}">
        <p14:creationId xmlns:p14="http://schemas.microsoft.com/office/powerpoint/2010/main" val="8191614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8" name="Rectangle 8"/>
          <p:cNvSpPr>
            <a:spLocks noGrp="1" noChangeArrowheads="1"/>
          </p:cNvSpPr>
          <p:nvPr>
            <p:ph type="dt" sz="half" idx="11"/>
          </p:nvPr>
        </p:nvSpPr>
        <p:spPr>
          <a:ln/>
        </p:spPr>
        <p:txBody>
          <a:bodyPr/>
          <a:lstStyle>
            <a:lvl1pPr>
              <a:defRPr/>
            </a:lvl1pPr>
          </a:lstStyle>
          <a:p>
            <a:pPr>
              <a:defRPr/>
            </a:pPr>
            <a:fld id="{2D40CD92-6CB0-4E29-B3FA-03354A610513}" type="datetime5">
              <a:rPr lang="en-GB" altLang="en-US" smtClean="0"/>
              <a:t>3-Nov-15</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pPr>
                <a:defRPr/>
              </a:pPr>
              <a:t>‹#›</a:t>
            </a:fld>
            <a:endParaRPr lang="en-GB" altLang="en-US"/>
          </a:p>
        </p:txBody>
      </p:sp>
    </p:spTree>
    <p:extLst>
      <p:ext uri="{BB962C8B-B14F-4D97-AF65-F5344CB8AC3E}">
        <p14:creationId xmlns:p14="http://schemas.microsoft.com/office/powerpoint/2010/main" val="27467752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4" name="Rectangle 8"/>
          <p:cNvSpPr>
            <a:spLocks noGrp="1" noChangeArrowheads="1"/>
          </p:cNvSpPr>
          <p:nvPr>
            <p:ph type="dt" sz="half" idx="11"/>
          </p:nvPr>
        </p:nvSpPr>
        <p:spPr>
          <a:ln/>
        </p:spPr>
        <p:txBody>
          <a:bodyPr/>
          <a:lstStyle>
            <a:lvl1pPr>
              <a:defRPr/>
            </a:lvl1pPr>
          </a:lstStyle>
          <a:p>
            <a:pPr>
              <a:defRPr/>
            </a:pPr>
            <a:fld id="{3C45D62A-DFAE-403E-ABDA-89BBD3A84C19}" type="datetime5">
              <a:rPr lang="en-GB" altLang="en-US" smtClean="0"/>
              <a:t>3-Nov-15</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pPr>
                <a:defRPr/>
              </a:pPr>
              <a:t>‹#›</a:t>
            </a:fld>
            <a:endParaRPr lang="en-GB" altLang="en-US"/>
          </a:p>
        </p:txBody>
      </p:sp>
    </p:spTree>
    <p:extLst>
      <p:ext uri="{BB962C8B-B14F-4D97-AF65-F5344CB8AC3E}">
        <p14:creationId xmlns:p14="http://schemas.microsoft.com/office/powerpoint/2010/main" val="27358641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3" name="Rectangle 8"/>
          <p:cNvSpPr>
            <a:spLocks noGrp="1" noChangeArrowheads="1"/>
          </p:cNvSpPr>
          <p:nvPr>
            <p:ph type="dt" sz="half" idx="11"/>
          </p:nvPr>
        </p:nvSpPr>
        <p:spPr>
          <a:ln/>
        </p:spPr>
        <p:txBody>
          <a:bodyPr/>
          <a:lstStyle>
            <a:lvl1pPr>
              <a:defRPr/>
            </a:lvl1pPr>
          </a:lstStyle>
          <a:p>
            <a:pPr>
              <a:defRPr/>
            </a:pPr>
            <a:fld id="{F8EEC899-23C5-4837-81AD-23CC2A6E7A37}" type="datetime5">
              <a:rPr lang="en-GB" altLang="en-US" smtClean="0"/>
              <a:t>3-Nov-15</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pPr>
                <a:defRPr/>
              </a:pPr>
              <a:t>‹#›</a:t>
            </a:fld>
            <a:endParaRPr lang="en-GB" altLang="en-US"/>
          </a:p>
        </p:txBody>
      </p:sp>
    </p:spTree>
    <p:extLst>
      <p:ext uri="{BB962C8B-B14F-4D97-AF65-F5344CB8AC3E}">
        <p14:creationId xmlns:p14="http://schemas.microsoft.com/office/powerpoint/2010/main" val="21978307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6" name="Rectangle 8"/>
          <p:cNvSpPr>
            <a:spLocks noGrp="1" noChangeArrowheads="1"/>
          </p:cNvSpPr>
          <p:nvPr>
            <p:ph type="dt" sz="half" idx="11"/>
          </p:nvPr>
        </p:nvSpPr>
        <p:spPr>
          <a:ln/>
        </p:spPr>
        <p:txBody>
          <a:bodyPr/>
          <a:lstStyle>
            <a:lvl1pPr>
              <a:defRPr/>
            </a:lvl1pPr>
          </a:lstStyle>
          <a:p>
            <a:pPr>
              <a:defRPr/>
            </a:pPr>
            <a:fld id="{2B548761-1F31-4150-A93F-5264C4FBA092}" type="datetime5">
              <a:rPr lang="en-GB" altLang="en-US" smtClean="0"/>
              <a:t>3-Nov-15</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pPr>
                <a:defRPr/>
              </a:pPr>
              <a:t>‹#›</a:t>
            </a:fld>
            <a:endParaRPr lang="en-GB" altLang="en-US"/>
          </a:p>
        </p:txBody>
      </p:sp>
    </p:spTree>
    <p:extLst>
      <p:ext uri="{BB962C8B-B14F-4D97-AF65-F5344CB8AC3E}">
        <p14:creationId xmlns:p14="http://schemas.microsoft.com/office/powerpoint/2010/main" val="6685254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6" name="Rectangle 8"/>
          <p:cNvSpPr>
            <a:spLocks noGrp="1" noChangeArrowheads="1"/>
          </p:cNvSpPr>
          <p:nvPr>
            <p:ph type="dt" sz="half" idx="11"/>
          </p:nvPr>
        </p:nvSpPr>
        <p:spPr>
          <a:ln/>
        </p:spPr>
        <p:txBody>
          <a:bodyPr/>
          <a:lstStyle>
            <a:lvl1pPr>
              <a:defRPr/>
            </a:lvl1pPr>
          </a:lstStyle>
          <a:p>
            <a:pPr>
              <a:defRPr/>
            </a:pPr>
            <a:fld id="{A25781FE-9A0D-474A-BF3B-D474E3E8501A}" type="datetime5">
              <a:rPr lang="en-GB" altLang="en-US" smtClean="0"/>
              <a:t>3-Nov-15</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pPr>
                <a:defRPr/>
              </a:pPr>
              <a:t>‹#›</a:t>
            </a:fld>
            <a:endParaRPr lang="en-GB" altLang="en-US"/>
          </a:p>
        </p:txBody>
      </p:sp>
    </p:spTree>
    <p:extLst>
      <p:ext uri="{BB962C8B-B14F-4D97-AF65-F5344CB8AC3E}">
        <p14:creationId xmlns:p14="http://schemas.microsoft.com/office/powerpoint/2010/main" val="7615806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50FCC64F-0C5B-46FE-9B7B-08F8B8571274}" type="datetime5">
              <a:rPr lang="en-GB" altLang="en-US" smtClean="0"/>
              <a:t>3-Nov-15</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pPr>
                <a:defRPr/>
              </a:pPr>
              <a:t>‹#›</a:t>
            </a:fld>
            <a:endParaRPr lang="en-GB" altLang="en-US"/>
          </a:p>
        </p:txBody>
      </p:sp>
    </p:spTree>
    <p:extLst>
      <p:ext uri="{BB962C8B-B14F-4D97-AF65-F5344CB8AC3E}">
        <p14:creationId xmlns:p14="http://schemas.microsoft.com/office/powerpoint/2010/main" val="5246766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7687" cy="27606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5F4A83EA-42B8-4F3A-8424-234459627D80}" type="datetime5">
              <a:rPr lang="en-GB" altLang="en-US" smtClean="0"/>
              <a:t>3-Nov-15</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pPr>
                <a:defRPr/>
              </a:pPr>
              <a:t>‹#›</a:t>
            </a:fld>
            <a:endParaRPr lang="en-GB" altLang="en-US"/>
          </a:p>
        </p:txBody>
      </p:sp>
    </p:spTree>
    <p:extLst>
      <p:ext uri="{BB962C8B-B14F-4D97-AF65-F5344CB8AC3E}">
        <p14:creationId xmlns:p14="http://schemas.microsoft.com/office/powerpoint/2010/main" val="30120001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5" name="Rectangle 9"/>
          <p:cNvSpPr>
            <a:spLocks noGrp="1" noChangeArrowheads="1"/>
          </p:cNvSpPr>
          <p:nvPr>
            <p:ph type="dt" sz="half" idx="11"/>
          </p:nvPr>
        </p:nvSpPr>
        <p:spPr>
          <a:ln/>
        </p:spPr>
        <p:txBody>
          <a:bodyPr/>
          <a:lstStyle>
            <a:lvl1pPr>
              <a:defRPr/>
            </a:lvl1pPr>
          </a:lstStyle>
          <a:p>
            <a:pPr>
              <a:defRPr/>
            </a:pPr>
            <a:fld id="{5933BD5C-5C43-45BB-B94E-F689E274173B}" type="datetime5">
              <a:rPr lang="en-GB" altLang="en-US" smtClean="0"/>
              <a:t>3-Nov-15</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1683C167-7FFE-4F44-A8D7-9F4B01FAD421}" type="slidenum">
              <a:rPr lang="en-GB" altLang="en-US"/>
              <a:pPr>
                <a:defRPr/>
              </a:pPr>
              <a:t>‹#›</a:t>
            </a:fld>
            <a:endParaRPr lang="en-GB" altLang="en-US"/>
          </a:p>
        </p:txBody>
      </p:sp>
    </p:spTree>
    <p:extLst>
      <p:ext uri="{BB962C8B-B14F-4D97-AF65-F5344CB8AC3E}">
        <p14:creationId xmlns:p14="http://schemas.microsoft.com/office/powerpoint/2010/main" val="9461492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5" name="Rectangle 9"/>
          <p:cNvSpPr>
            <a:spLocks noGrp="1" noChangeArrowheads="1"/>
          </p:cNvSpPr>
          <p:nvPr>
            <p:ph type="dt" sz="half" idx="11"/>
          </p:nvPr>
        </p:nvSpPr>
        <p:spPr>
          <a:ln/>
        </p:spPr>
        <p:txBody>
          <a:bodyPr/>
          <a:lstStyle>
            <a:lvl1pPr>
              <a:defRPr/>
            </a:lvl1pPr>
          </a:lstStyle>
          <a:p>
            <a:pPr>
              <a:defRPr/>
            </a:pPr>
            <a:fld id="{DC6683CC-57AF-4A46-AB17-FD8574948854}" type="datetime5">
              <a:rPr lang="en-GB" altLang="en-US" smtClean="0"/>
              <a:t>3-Nov-15</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B59C5A7D-3FD6-48AB-9EA1-2620497A3144}" type="slidenum">
              <a:rPr lang="en-GB" altLang="en-US"/>
              <a:pPr>
                <a:defRPr/>
              </a:pPr>
              <a:t>‹#›</a:t>
            </a:fld>
            <a:endParaRPr lang="en-GB" altLang="en-US"/>
          </a:p>
        </p:txBody>
      </p:sp>
    </p:spTree>
    <p:extLst>
      <p:ext uri="{BB962C8B-B14F-4D97-AF65-F5344CB8AC3E}">
        <p14:creationId xmlns:p14="http://schemas.microsoft.com/office/powerpoint/2010/main" val="10153249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5" name="Rectangle 9"/>
          <p:cNvSpPr>
            <a:spLocks noGrp="1" noChangeArrowheads="1"/>
          </p:cNvSpPr>
          <p:nvPr>
            <p:ph type="dt" sz="half" idx="11"/>
          </p:nvPr>
        </p:nvSpPr>
        <p:spPr>
          <a:ln/>
        </p:spPr>
        <p:txBody>
          <a:bodyPr/>
          <a:lstStyle>
            <a:lvl1pPr>
              <a:defRPr/>
            </a:lvl1pPr>
          </a:lstStyle>
          <a:p>
            <a:pPr>
              <a:defRPr/>
            </a:pPr>
            <a:fld id="{62332661-C355-4219-90CB-C09E84D624EF}" type="datetime5">
              <a:rPr lang="en-GB" altLang="en-US" smtClean="0"/>
              <a:t>3-Nov-15</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E249E655-BD39-4C9D-804F-E4CFABA123FB}" type="slidenum">
              <a:rPr lang="en-GB" altLang="en-US"/>
              <a:pPr>
                <a:defRPr/>
              </a:pPr>
              <a:t>‹#›</a:t>
            </a:fld>
            <a:endParaRPr lang="en-GB" altLang="en-US"/>
          </a:p>
        </p:txBody>
      </p:sp>
    </p:spTree>
    <p:extLst>
      <p:ext uri="{BB962C8B-B14F-4D97-AF65-F5344CB8AC3E}">
        <p14:creationId xmlns:p14="http://schemas.microsoft.com/office/powerpoint/2010/main" val="1351111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714244F7-7CB9-40C3-974D-72F22CFBD9C3}" type="datetime5">
              <a:rPr lang="en-GB" altLang="en-US" smtClean="0"/>
              <a:t>3-Nov-15</a:t>
            </a:fld>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smtClean="0"/>
              <a:t>BDWG toolbox talks LA01</a:t>
            </a: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a:p>
        </p:txBody>
      </p:sp>
    </p:spTree>
    <p:extLst>
      <p:ext uri="{BB962C8B-B14F-4D97-AF65-F5344CB8AC3E}">
        <p14:creationId xmlns:p14="http://schemas.microsoft.com/office/powerpoint/2010/main" val="31445630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4318000"/>
            <a:ext cx="3557588"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49738" y="4318000"/>
            <a:ext cx="3559175"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6" name="Rectangle 9"/>
          <p:cNvSpPr>
            <a:spLocks noGrp="1" noChangeArrowheads="1"/>
          </p:cNvSpPr>
          <p:nvPr>
            <p:ph type="dt" sz="half" idx="11"/>
          </p:nvPr>
        </p:nvSpPr>
        <p:spPr>
          <a:ln/>
        </p:spPr>
        <p:txBody>
          <a:bodyPr/>
          <a:lstStyle>
            <a:lvl1pPr>
              <a:defRPr/>
            </a:lvl1pPr>
          </a:lstStyle>
          <a:p>
            <a:pPr>
              <a:defRPr/>
            </a:pPr>
            <a:fld id="{12EA1C5F-916A-4E07-8662-CF5929285D67}" type="datetime5">
              <a:rPr lang="en-GB" altLang="en-US" smtClean="0"/>
              <a:t>3-Nov-15</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E4066BB-E1B6-4D6A-8219-D5F00293222E}" type="slidenum">
              <a:rPr lang="en-GB" altLang="en-US"/>
              <a:pPr>
                <a:defRPr/>
              </a:pPr>
              <a:t>‹#›</a:t>
            </a:fld>
            <a:endParaRPr lang="en-GB" altLang="en-US"/>
          </a:p>
        </p:txBody>
      </p:sp>
    </p:spTree>
    <p:extLst>
      <p:ext uri="{BB962C8B-B14F-4D97-AF65-F5344CB8AC3E}">
        <p14:creationId xmlns:p14="http://schemas.microsoft.com/office/powerpoint/2010/main" val="3799618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8" name="Rectangle 9"/>
          <p:cNvSpPr>
            <a:spLocks noGrp="1" noChangeArrowheads="1"/>
          </p:cNvSpPr>
          <p:nvPr>
            <p:ph type="dt" sz="half" idx="11"/>
          </p:nvPr>
        </p:nvSpPr>
        <p:spPr>
          <a:ln/>
        </p:spPr>
        <p:txBody>
          <a:bodyPr/>
          <a:lstStyle>
            <a:lvl1pPr>
              <a:defRPr/>
            </a:lvl1pPr>
          </a:lstStyle>
          <a:p>
            <a:pPr>
              <a:defRPr/>
            </a:pPr>
            <a:fld id="{8376DEC3-7584-4557-A09E-017F2E9635BE}" type="datetime5">
              <a:rPr lang="en-GB" altLang="en-US" smtClean="0"/>
              <a:t>3-Nov-15</a:t>
            </a:fld>
            <a:endParaRPr lang="en-GB" altLang="en-US"/>
          </a:p>
        </p:txBody>
      </p:sp>
      <p:sp>
        <p:nvSpPr>
          <p:cNvPr id="9" name="Rectangle 10"/>
          <p:cNvSpPr>
            <a:spLocks noGrp="1" noChangeArrowheads="1"/>
          </p:cNvSpPr>
          <p:nvPr>
            <p:ph type="sldNum" sz="quarter" idx="12"/>
          </p:nvPr>
        </p:nvSpPr>
        <p:spPr>
          <a:ln/>
        </p:spPr>
        <p:txBody>
          <a:bodyPr/>
          <a:lstStyle>
            <a:lvl1pPr>
              <a:defRPr/>
            </a:lvl1pPr>
          </a:lstStyle>
          <a:p>
            <a:pPr>
              <a:defRPr/>
            </a:pPr>
            <a:fld id="{1BD4F2E6-4DA9-4B81-87C0-6CFE1B3E7703}" type="slidenum">
              <a:rPr lang="en-GB" altLang="en-US"/>
              <a:pPr>
                <a:defRPr/>
              </a:pPr>
              <a:t>‹#›</a:t>
            </a:fld>
            <a:endParaRPr lang="en-GB" altLang="en-US"/>
          </a:p>
        </p:txBody>
      </p:sp>
    </p:spTree>
    <p:extLst>
      <p:ext uri="{BB962C8B-B14F-4D97-AF65-F5344CB8AC3E}">
        <p14:creationId xmlns:p14="http://schemas.microsoft.com/office/powerpoint/2010/main" val="26809633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4" name="Rectangle 9"/>
          <p:cNvSpPr>
            <a:spLocks noGrp="1" noChangeArrowheads="1"/>
          </p:cNvSpPr>
          <p:nvPr>
            <p:ph type="dt" sz="half" idx="11"/>
          </p:nvPr>
        </p:nvSpPr>
        <p:spPr>
          <a:ln/>
        </p:spPr>
        <p:txBody>
          <a:bodyPr/>
          <a:lstStyle>
            <a:lvl1pPr>
              <a:defRPr/>
            </a:lvl1pPr>
          </a:lstStyle>
          <a:p>
            <a:pPr>
              <a:defRPr/>
            </a:pPr>
            <a:fld id="{55D43545-3C14-4669-BA15-B30D8BC23E56}" type="datetime5">
              <a:rPr lang="en-GB" altLang="en-US" smtClean="0"/>
              <a:t>3-Nov-15</a:t>
            </a:fld>
            <a:endParaRPr lang="en-GB" altLang="en-US"/>
          </a:p>
        </p:txBody>
      </p:sp>
      <p:sp>
        <p:nvSpPr>
          <p:cNvPr id="5" name="Rectangle 10"/>
          <p:cNvSpPr>
            <a:spLocks noGrp="1" noChangeArrowheads="1"/>
          </p:cNvSpPr>
          <p:nvPr>
            <p:ph type="sldNum" sz="quarter" idx="12"/>
          </p:nvPr>
        </p:nvSpPr>
        <p:spPr>
          <a:ln/>
        </p:spPr>
        <p:txBody>
          <a:bodyPr/>
          <a:lstStyle>
            <a:lvl1pPr>
              <a:defRPr/>
            </a:lvl1pPr>
          </a:lstStyle>
          <a:p>
            <a:pPr>
              <a:defRPr/>
            </a:pPr>
            <a:fld id="{707EC915-3581-4E6C-9FEF-412F7F5F0524}" type="slidenum">
              <a:rPr lang="en-GB" altLang="en-US"/>
              <a:pPr>
                <a:defRPr/>
              </a:pPr>
              <a:t>‹#›</a:t>
            </a:fld>
            <a:endParaRPr lang="en-GB" altLang="en-US"/>
          </a:p>
        </p:txBody>
      </p:sp>
    </p:spTree>
    <p:extLst>
      <p:ext uri="{BB962C8B-B14F-4D97-AF65-F5344CB8AC3E}">
        <p14:creationId xmlns:p14="http://schemas.microsoft.com/office/powerpoint/2010/main" val="13437808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3" name="Rectangle 9"/>
          <p:cNvSpPr>
            <a:spLocks noGrp="1" noChangeArrowheads="1"/>
          </p:cNvSpPr>
          <p:nvPr>
            <p:ph type="dt" sz="half" idx="11"/>
          </p:nvPr>
        </p:nvSpPr>
        <p:spPr>
          <a:ln/>
        </p:spPr>
        <p:txBody>
          <a:bodyPr/>
          <a:lstStyle>
            <a:lvl1pPr>
              <a:defRPr/>
            </a:lvl1pPr>
          </a:lstStyle>
          <a:p>
            <a:pPr>
              <a:defRPr/>
            </a:pPr>
            <a:fld id="{78F89670-A4A0-4606-87BE-56522D98EF15}" type="datetime5">
              <a:rPr lang="en-GB" altLang="en-US" smtClean="0"/>
              <a:t>3-Nov-15</a:t>
            </a:fld>
            <a:endParaRPr lang="en-GB" altLang="en-US"/>
          </a:p>
        </p:txBody>
      </p:sp>
      <p:sp>
        <p:nvSpPr>
          <p:cNvPr id="4" name="Rectangle 10"/>
          <p:cNvSpPr>
            <a:spLocks noGrp="1" noChangeArrowheads="1"/>
          </p:cNvSpPr>
          <p:nvPr>
            <p:ph type="sldNum" sz="quarter" idx="12"/>
          </p:nvPr>
        </p:nvSpPr>
        <p:spPr>
          <a:ln/>
        </p:spPr>
        <p:txBody>
          <a:bodyPr/>
          <a:lstStyle>
            <a:lvl1pPr>
              <a:defRPr/>
            </a:lvl1pPr>
          </a:lstStyle>
          <a:p>
            <a:pPr>
              <a:defRPr/>
            </a:pPr>
            <a:fld id="{47579FAB-2793-47B6-AED6-0BBED39DB0B2}" type="slidenum">
              <a:rPr lang="en-GB" altLang="en-US"/>
              <a:pPr>
                <a:defRPr/>
              </a:pPr>
              <a:t>‹#›</a:t>
            </a:fld>
            <a:endParaRPr lang="en-GB" altLang="en-US"/>
          </a:p>
        </p:txBody>
      </p:sp>
    </p:spTree>
    <p:extLst>
      <p:ext uri="{BB962C8B-B14F-4D97-AF65-F5344CB8AC3E}">
        <p14:creationId xmlns:p14="http://schemas.microsoft.com/office/powerpoint/2010/main" val="30212326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6" name="Rectangle 9"/>
          <p:cNvSpPr>
            <a:spLocks noGrp="1" noChangeArrowheads="1"/>
          </p:cNvSpPr>
          <p:nvPr>
            <p:ph type="dt" sz="half" idx="11"/>
          </p:nvPr>
        </p:nvSpPr>
        <p:spPr>
          <a:ln/>
        </p:spPr>
        <p:txBody>
          <a:bodyPr/>
          <a:lstStyle>
            <a:lvl1pPr>
              <a:defRPr/>
            </a:lvl1pPr>
          </a:lstStyle>
          <a:p>
            <a:pPr>
              <a:defRPr/>
            </a:pPr>
            <a:fld id="{05C459E7-E2F2-4F9C-9659-2D008A3ECA37}" type="datetime5">
              <a:rPr lang="en-GB" altLang="en-US" smtClean="0"/>
              <a:t>3-Nov-15</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B3FCEF5-9C56-429C-BD03-F3EEC52B50F4}" type="slidenum">
              <a:rPr lang="en-GB" altLang="en-US"/>
              <a:pPr>
                <a:defRPr/>
              </a:pPr>
              <a:t>‹#›</a:t>
            </a:fld>
            <a:endParaRPr lang="en-GB" altLang="en-US"/>
          </a:p>
        </p:txBody>
      </p:sp>
    </p:spTree>
    <p:extLst>
      <p:ext uri="{BB962C8B-B14F-4D97-AF65-F5344CB8AC3E}">
        <p14:creationId xmlns:p14="http://schemas.microsoft.com/office/powerpoint/2010/main" val="21550495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6" name="Rectangle 9"/>
          <p:cNvSpPr>
            <a:spLocks noGrp="1" noChangeArrowheads="1"/>
          </p:cNvSpPr>
          <p:nvPr>
            <p:ph type="dt" sz="half" idx="11"/>
          </p:nvPr>
        </p:nvSpPr>
        <p:spPr>
          <a:ln/>
        </p:spPr>
        <p:txBody>
          <a:bodyPr/>
          <a:lstStyle>
            <a:lvl1pPr>
              <a:defRPr/>
            </a:lvl1pPr>
          </a:lstStyle>
          <a:p>
            <a:pPr>
              <a:defRPr/>
            </a:pPr>
            <a:fld id="{748D0AEB-6C1F-41C8-A546-9AEDD2338350}" type="datetime5">
              <a:rPr lang="en-GB" altLang="en-US" smtClean="0"/>
              <a:t>3-Nov-15</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54528C68-700B-40D8-961F-CE2497BFC2C6}" type="slidenum">
              <a:rPr lang="en-GB" altLang="en-US"/>
              <a:pPr>
                <a:defRPr/>
              </a:pPr>
              <a:t>‹#›</a:t>
            </a:fld>
            <a:endParaRPr lang="en-GB" altLang="en-US"/>
          </a:p>
        </p:txBody>
      </p:sp>
    </p:spTree>
    <p:extLst>
      <p:ext uri="{BB962C8B-B14F-4D97-AF65-F5344CB8AC3E}">
        <p14:creationId xmlns:p14="http://schemas.microsoft.com/office/powerpoint/2010/main" val="12281855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5" name="Rectangle 9"/>
          <p:cNvSpPr>
            <a:spLocks noGrp="1" noChangeArrowheads="1"/>
          </p:cNvSpPr>
          <p:nvPr>
            <p:ph type="dt" sz="half" idx="11"/>
          </p:nvPr>
        </p:nvSpPr>
        <p:spPr>
          <a:ln/>
        </p:spPr>
        <p:txBody>
          <a:bodyPr/>
          <a:lstStyle>
            <a:lvl1pPr>
              <a:defRPr/>
            </a:lvl1pPr>
          </a:lstStyle>
          <a:p>
            <a:pPr>
              <a:defRPr/>
            </a:pPr>
            <a:fld id="{61C04F2A-BB6B-4659-AF8D-A5A1C396F6CA}" type="datetime5">
              <a:rPr lang="en-GB" altLang="en-US" smtClean="0"/>
              <a:t>3-Nov-15</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70E6CF69-E1FC-49CB-B0BB-932CE0E7234C}" type="slidenum">
              <a:rPr lang="en-GB" altLang="en-US"/>
              <a:pPr>
                <a:defRPr/>
              </a:pPr>
              <a:t>‹#›</a:t>
            </a:fld>
            <a:endParaRPr lang="en-GB" altLang="en-US"/>
          </a:p>
        </p:txBody>
      </p:sp>
    </p:spTree>
    <p:extLst>
      <p:ext uri="{BB962C8B-B14F-4D97-AF65-F5344CB8AC3E}">
        <p14:creationId xmlns:p14="http://schemas.microsoft.com/office/powerpoint/2010/main" val="19108755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6100" cy="27606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5" name="Rectangle 9"/>
          <p:cNvSpPr>
            <a:spLocks noGrp="1" noChangeArrowheads="1"/>
          </p:cNvSpPr>
          <p:nvPr>
            <p:ph type="dt" sz="half" idx="11"/>
          </p:nvPr>
        </p:nvSpPr>
        <p:spPr>
          <a:ln/>
        </p:spPr>
        <p:txBody>
          <a:bodyPr/>
          <a:lstStyle>
            <a:lvl1pPr>
              <a:defRPr/>
            </a:lvl1pPr>
          </a:lstStyle>
          <a:p>
            <a:pPr>
              <a:defRPr/>
            </a:pPr>
            <a:fld id="{FCC5F348-9065-4257-82DC-44EEBDF697C0}" type="datetime5">
              <a:rPr lang="en-GB" altLang="en-US" smtClean="0"/>
              <a:t>3-Nov-15</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AEB86DF0-7A67-4A91-85D6-0A2A95F12949}" type="slidenum">
              <a:rPr lang="en-GB" altLang="en-US"/>
              <a:pPr>
                <a:defRPr/>
              </a:pPr>
              <a:t>‹#›</a:t>
            </a:fld>
            <a:endParaRPr lang="en-GB" altLang="en-US"/>
          </a:p>
        </p:txBody>
      </p:sp>
    </p:spTree>
    <p:extLst>
      <p:ext uri="{BB962C8B-B14F-4D97-AF65-F5344CB8AC3E}">
        <p14:creationId xmlns:p14="http://schemas.microsoft.com/office/powerpoint/2010/main" val="2786036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E629144F-402B-4679-9BD7-C92318D476D6}" type="datetime5">
              <a:rPr lang="en-GB" altLang="en-US" smtClean="0"/>
              <a:t>3-Nov-15</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D03E7D24-AD2C-4824-8260-52629B296B0C}" type="slidenum">
              <a:rPr lang="en-GB" altLang="en-US"/>
              <a:pPr>
                <a:defRPr/>
              </a:pPr>
              <a:t>‹#›</a:t>
            </a:fld>
            <a:endParaRPr lang="en-GB" altLang="en-US"/>
          </a:p>
        </p:txBody>
      </p:sp>
    </p:spTree>
    <p:extLst>
      <p:ext uri="{BB962C8B-B14F-4D97-AF65-F5344CB8AC3E}">
        <p14:creationId xmlns:p14="http://schemas.microsoft.com/office/powerpoint/2010/main" val="8456778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9FE9F185-5983-4B0E-9E25-DA544B9A94F2}" type="datetime5">
              <a:rPr lang="en-GB" altLang="en-US" smtClean="0"/>
              <a:t>3-Nov-15</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3EF77B97-E6AC-423A-BE00-125CAE84394A}" type="slidenum">
              <a:rPr lang="en-GB" altLang="en-US"/>
              <a:pPr>
                <a:defRPr/>
              </a:pPr>
              <a:t>‹#›</a:t>
            </a:fld>
            <a:endParaRPr lang="en-GB" altLang="en-US"/>
          </a:p>
        </p:txBody>
      </p:sp>
    </p:spTree>
    <p:extLst>
      <p:ext uri="{BB962C8B-B14F-4D97-AF65-F5344CB8AC3E}">
        <p14:creationId xmlns:p14="http://schemas.microsoft.com/office/powerpoint/2010/main" val="3576376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9BC244C-360C-4D55-8948-375FB8A98CBA}" type="datetime5">
              <a:rPr lang="en-GB" altLang="en-US" smtClean="0"/>
              <a:t>3-Nov-15</a:t>
            </a:fld>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smtClean="0"/>
              <a:t>BDWG toolbox talks LA01</a:t>
            </a: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a:p>
        </p:txBody>
      </p:sp>
    </p:spTree>
    <p:extLst>
      <p:ext uri="{BB962C8B-B14F-4D97-AF65-F5344CB8AC3E}">
        <p14:creationId xmlns:p14="http://schemas.microsoft.com/office/powerpoint/2010/main" val="3262761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D1395FBB-C748-46BC-BF0F-AD53A2E0E299}" type="datetime5">
              <a:rPr lang="en-GB" altLang="en-US" smtClean="0"/>
              <a:t>3-Nov-15</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17811B3-8EA7-448F-AD12-0E917CDBF3F1}" type="slidenum">
              <a:rPr lang="en-GB" altLang="en-US"/>
              <a:pPr>
                <a:defRPr/>
              </a:pPr>
              <a:t>‹#›</a:t>
            </a:fld>
            <a:endParaRPr lang="en-GB" altLang="en-US"/>
          </a:p>
        </p:txBody>
      </p:sp>
    </p:spTree>
    <p:extLst>
      <p:ext uri="{BB962C8B-B14F-4D97-AF65-F5344CB8AC3E}">
        <p14:creationId xmlns:p14="http://schemas.microsoft.com/office/powerpoint/2010/main" val="13706746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943100" y="2057400"/>
            <a:ext cx="2551113" cy="3490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2057400"/>
            <a:ext cx="2551112" cy="3490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6" name="Rectangle 8"/>
          <p:cNvSpPr>
            <a:spLocks noGrp="1" noChangeArrowheads="1"/>
          </p:cNvSpPr>
          <p:nvPr>
            <p:ph type="dt" sz="half" idx="11"/>
          </p:nvPr>
        </p:nvSpPr>
        <p:spPr>
          <a:ln/>
        </p:spPr>
        <p:txBody>
          <a:bodyPr/>
          <a:lstStyle>
            <a:lvl1pPr>
              <a:defRPr/>
            </a:lvl1pPr>
          </a:lstStyle>
          <a:p>
            <a:pPr>
              <a:defRPr/>
            </a:pPr>
            <a:fld id="{D993E2E4-D3D9-4280-94D1-5D520B264F31}" type="datetime5">
              <a:rPr lang="en-GB" altLang="en-US" smtClean="0"/>
              <a:t>3-Nov-15</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3EDDEC26-1A98-4FFE-8C28-99A572129ED3}" type="slidenum">
              <a:rPr lang="en-GB" altLang="en-US"/>
              <a:pPr>
                <a:defRPr/>
              </a:pPr>
              <a:t>‹#›</a:t>
            </a:fld>
            <a:endParaRPr lang="en-GB" altLang="en-US"/>
          </a:p>
        </p:txBody>
      </p:sp>
    </p:spTree>
    <p:extLst>
      <p:ext uri="{BB962C8B-B14F-4D97-AF65-F5344CB8AC3E}">
        <p14:creationId xmlns:p14="http://schemas.microsoft.com/office/powerpoint/2010/main" val="36435716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8" name="Rectangle 8"/>
          <p:cNvSpPr>
            <a:spLocks noGrp="1" noChangeArrowheads="1"/>
          </p:cNvSpPr>
          <p:nvPr>
            <p:ph type="dt" sz="half" idx="11"/>
          </p:nvPr>
        </p:nvSpPr>
        <p:spPr>
          <a:ln/>
        </p:spPr>
        <p:txBody>
          <a:bodyPr/>
          <a:lstStyle>
            <a:lvl1pPr>
              <a:defRPr/>
            </a:lvl1pPr>
          </a:lstStyle>
          <a:p>
            <a:pPr>
              <a:defRPr/>
            </a:pPr>
            <a:fld id="{3D1F8B0F-B2BE-44B3-BB75-952EFAFD4009}" type="datetime5">
              <a:rPr lang="en-GB" altLang="en-US" smtClean="0"/>
              <a:t>3-Nov-15</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690BC58C-0D29-499A-BCED-F21BE88E6854}" type="slidenum">
              <a:rPr lang="en-GB" altLang="en-US"/>
              <a:pPr>
                <a:defRPr/>
              </a:pPr>
              <a:t>‹#›</a:t>
            </a:fld>
            <a:endParaRPr lang="en-GB" altLang="en-US"/>
          </a:p>
        </p:txBody>
      </p:sp>
    </p:spTree>
    <p:extLst>
      <p:ext uri="{BB962C8B-B14F-4D97-AF65-F5344CB8AC3E}">
        <p14:creationId xmlns:p14="http://schemas.microsoft.com/office/powerpoint/2010/main" val="8087089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4" name="Rectangle 8"/>
          <p:cNvSpPr>
            <a:spLocks noGrp="1" noChangeArrowheads="1"/>
          </p:cNvSpPr>
          <p:nvPr>
            <p:ph type="dt" sz="half" idx="11"/>
          </p:nvPr>
        </p:nvSpPr>
        <p:spPr>
          <a:ln/>
        </p:spPr>
        <p:txBody>
          <a:bodyPr/>
          <a:lstStyle>
            <a:lvl1pPr>
              <a:defRPr/>
            </a:lvl1pPr>
          </a:lstStyle>
          <a:p>
            <a:pPr>
              <a:defRPr/>
            </a:pPr>
            <a:fld id="{9D395AB4-D165-4289-9498-7A0BE49A68BB}" type="datetime5">
              <a:rPr lang="en-GB" altLang="en-US" smtClean="0"/>
              <a:t>3-Nov-15</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550C96DB-610E-412F-90C5-8A6673F8928E}" type="slidenum">
              <a:rPr lang="en-GB" altLang="en-US"/>
              <a:pPr>
                <a:defRPr/>
              </a:pPr>
              <a:t>‹#›</a:t>
            </a:fld>
            <a:endParaRPr lang="en-GB" altLang="en-US"/>
          </a:p>
        </p:txBody>
      </p:sp>
    </p:spTree>
    <p:extLst>
      <p:ext uri="{BB962C8B-B14F-4D97-AF65-F5344CB8AC3E}">
        <p14:creationId xmlns:p14="http://schemas.microsoft.com/office/powerpoint/2010/main" val="25580899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3" name="Rectangle 8"/>
          <p:cNvSpPr>
            <a:spLocks noGrp="1" noChangeArrowheads="1"/>
          </p:cNvSpPr>
          <p:nvPr>
            <p:ph type="dt" sz="half" idx="11"/>
          </p:nvPr>
        </p:nvSpPr>
        <p:spPr>
          <a:ln/>
        </p:spPr>
        <p:txBody>
          <a:bodyPr/>
          <a:lstStyle>
            <a:lvl1pPr>
              <a:defRPr/>
            </a:lvl1pPr>
          </a:lstStyle>
          <a:p>
            <a:pPr>
              <a:defRPr/>
            </a:pPr>
            <a:fld id="{E27048E7-D470-4DCB-AEF6-7067052D54DD}" type="datetime5">
              <a:rPr lang="en-GB" altLang="en-US" smtClean="0"/>
              <a:t>3-Nov-15</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ECD93A14-8399-4E19-B73A-AECA849BE1C5}" type="slidenum">
              <a:rPr lang="en-GB" altLang="en-US"/>
              <a:pPr>
                <a:defRPr/>
              </a:pPr>
              <a:t>‹#›</a:t>
            </a:fld>
            <a:endParaRPr lang="en-GB" altLang="en-US"/>
          </a:p>
        </p:txBody>
      </p:sp>
    </p:spTree>
    <p:extLst>
      <p:ext uri="{BB962C8B-B14F-4D97-AF65-F5344CB8AC3E}">
        <p14:creationId xmlns:p14="http://schemas.microsoft.com/office/powerpoint/2010/main" val="23513053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6" name="Rectangle 8"/>
          <p:cNvSpPr>
            <a:spLocks noGrp="1" noChangeArrowheads="1"/>
          </p:cNvSpPr>
          <p:nvPr>
            <p:ph type="dt" sz="half" idx="11"/>
          </p:nvPr>
        </p:nvSpPr>
        <p:spPr>
          <a:ln/>
        </p:spPr>
        <p:txBody>
          <a:bodyPr/>
          <a:lstStyle>
            <a:lvl1pPr>
              <a:defRPr/>
            </a:lvl1pPr>
          </a:lstStyle>
          <a:p>
            <a:pPr>
              <a:defRPr/>
            </a:pPr>
            <a:fld id="{1253205D-A779-4560-B4F0-B3F15737380E}" type="datetime5">
              <a:rPr lang="en-GB" altLang="en-US" smtClean="0"/>
              <a:t>3-Nov-15</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099E62F-B62B-4018-80CF-FB3A1E17DDA9}" type="slidenum">
              <a:rPr lang="en-GB" altLang="en-US"/>
              <a:pPr>
                <a:defRPr/>
              </a:pPr>
              <a:t>‹#›</a:t>
            </a:fld>
            <a:endParaRPr lang="en-GB" altLang="en-US"/>
          </a:p>
        </p:txBody>
      </p:sp>
    </p:spTree>
    <p:extLst>
      <p:ext uri="{BB962C8B-B14F-4D97-AF65-F5344CB8AC3E}">
        <p14:creationId xmlns:p14="http://schemas.microsoft.com/office/powerpoint/2010/main" val="38886456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6" name="Rectangle 8"/>
          <p:cNvSpPr>
            <a:spLocks noGrp="1" noChangeArrowheads="1"/>
          </p:cNvSpPr>
          <p:nvPr>
            <p:ph type="dt" sz="half" idx="11"/>
          </p:nvPr>
        </p:nvSpPr>
        <p:spPr>
          <a:ln/>
        </p:spPr>
        <p:txBody>
          <a:bodyPr/>
          <a:lstStyle>
            <a:lvl1pPr>
              <a:defRPr/>
            </a:lvl1pPr>
          </a:lstStyle>
          <a:p>
            <a:pPr>
              <a:defRPr/>
            </a:pPr>
            <a:fld id="{4A9C420D-C2E0-4A46-A535-EF46A02E2CA5}" type="datetime5">
              <a:rPr lang="en-GB" altLang="en-US" smtClean="0"/>
              <a:t>3-Nov-15</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7F9676EE-4A47-471A-B405-168A73061661}" type="slidenum">
              <a:rPr lang="en-GB" altLang="en-US"/>
              <a:pPr>
                <a:defRPr/>
              </a:pPr>
              <a:t>‹#›</a:t>
            </a:fld>
            <a:endParaRPr lang="en-GB" altLang="en-US"/>
          </a:p>
        </p:txBody>
      </p:sp>
    </p:spTree>
    <p:extLst>
      <p:ext uri="{BB962C8B-B14F-4D97-AF65-F5344CB8AC3E}">
        <p14:creationId xmlns:p14="http://schemas.microsoft.com/office/powerpoint/2010/main" val="18025233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AEDB1015-4D25-4234-A72A-64A9E8060650}" type="datetime5">
              <a:rPr lang="en-GB" altLang="en-US" smtClean="0"/>
              <a:t>3-Nov-15</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F89F1A-D99E-4224-931B-D701798D77FC}" type="slidenum">
              <a:rPr lang="en-GB" altLang="en-US"/>
              <a:pPr>
                <a:defRPr/>
              </a:pPr>
              <a:t>‹#›</a:t>
            </a:fld>
            <a:endParaRPr lang="en-GB" altLang="en-US"/>
          </a:p>
        </p:txBody>
      </p:sp>
    </p:spTree>
    <p:extLst>
      <p:ext uri="{BB962C8B-B14F-4D97-AF65-F5344CB8AC3E}">
        <p14:creationId xmlns:p14="http://schemas.microsoft.com/office/powerpoint/2010/main" val="26755573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4721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300663" cy="472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BDWG toolbox talks LA01</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A605F461-E659-43AE-BF6A-21B2827560F8}" type="datetime5">
              <a:rPr lang="en-GB" altLang="en-US" smtClean="0"/>
              <a:t>3-Nov-15</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63D8F11-EAFE-40BA-A61A-4C4D3352518F}" type="slidenum">
              <a:rPr lang="en-GB" altLang="en-US"/>
              <a:pPr>
                <a:defRPr/>
              </a:pPr>
              <a:t>‹#›</a:t>
            </a:fld>
            <a:endParaRPr lang="en-GB" altLang="en-US"/>
          </a:p>
        </p:txBody>
      </p:sp>
    </p:spTree>
    <p:extLst>
      <p:ext uri="{BB962C8B-B14F-4D97-AF65-F5344CB8AC3E}">
        <p14:creationId xmlns:p14="http://schemas.microsoft.com/office/powerpoint/2010/main" val="283651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9C3B41E-39A5-4D74-8052-88A01763286D}" type="datetime5">
              <a:rPr lang="en-GB" altLang="en-US" smtClean="0"/>
              <a:t>3-Nov-15</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smtClean="0"/>
              <a:t>BDWG toolbox talks LA01</a:t>
            </a: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a:p>
        </p:txBody>
      </p:sp>
    </p:spTree>
    <p:extLst>
      <p:ext uri="{BB962C8B-B14F-4D97-AF65-F5344CB8AC3E}">
        <p14:creationId xmlns:p14="http://schemas.microsoft.com/office/powerpoint/2010/main" val="3047105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89D6F05-F48F-4020-9D27-E460991BE838}" type="datetime5">
              <a:rPr lang="en-GB" altLang="en-US" smtClean="0"/>
              <a:t>3-Nov-15</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smtClean="0"/>
              <a:t>BDWG toolbox talks LA01</a:t>
            </a: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a:p>
        </p:txBody>
      </p:sp>
    </p:spTree>
    <p:extLst>
      <p:ext uri="{BB962C8B-B14F-4D97-AF65-F5344CB8AC3E}">
        <p14:creationId xmlns:p14="http://schemas.microsoft.com/office/powerpoint/2010/main" val="3123956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539750" y="1841500"/>
            <a:ext cx="726916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8" name="Rectangle 4"/>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07CD766B-6877-4E1C-B66E-2773FA96850D}" type="datetime5">
              <a:rPr lang="en-GB" altLang="en-US" smtClean="0"/>
              <a:t>3-Nov-15</a:t>
            </a:fld>
            <a:endParaRPr lang="en-GB" altLang="en-US"/>
          </a:p>
        </p:txBody>
      </p:sp>
      <p:sp>
        <p:nvSpPr>
          <p:cNvPr id="1029"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smtClean="0"/>
              <a:t>BDWG toolbox talks LA01</a:t>
            </a:r>
            <a:endParaRPr lang="en-GB" altLang="en-US"/>
          </a:p>
        </p:txBody>
      </p:sp>
      <p:sp>
        <p:nvSpPr>
          <p:cNvPr id="1030" name="Rectangle 6"/>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a:p>
        </p:txBody>
      </p:sp>
      <p:sp>
        <p:nvSpPr>
          <p:cNvPr id="1031" name="Text Box 8"/>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76"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hf hdr="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539750" y="1841500"/>
            <a:ext cx="726916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1269"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smtClean="0"/>
              <a:t>BDWG toolbox talks LA01</a:t>
            </a:r>
            <a:endParaRPr lang="en-GB" altLang="en-US"/>
          </a:p>
        </p:txBody>
      </p:sp>
      <p:sp>
        <p:nvSpPr>
          <p:cNvPr id="11272"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4F5EB7B3-CA9D-4809-8740-D556EAD5F130}" type="datetime5">
              <a:rPr lang="en-GB" altLang="en-US" smtClean="0"/>
              <a:t>3-Nov-15</a:t>
            </a:fld>
            <a:endParaRPr lang="en-GB" altLang="en-US"/>
          </a:p>
        </p:txBody>
      </p:sp>
      <p:sp>
        <p:nvSpPr>
          <p:cNvPr id="11273"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A52176FC-3097-4065-ABE4-7E9C5A3F3358}" type="slidenum">
              <a:rPr lang="en-GB" altLang="en-US"/>
              <a:pPr>
                <a:defRPr/>
              </a:pPr>
              <a:t>‹#›</a:t>
            </a:fld>
            <a:endParaRPr lang="en-GB" altLang="en-US"/>
          </a:p>
        </p:txBody>
      </p:sp>
      <p:sp>
        <p:nvSpPr>
          <p:cNvPr id="2055"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3075" name="Rectangle 3"/>
          <p:cNvSpPr>
            <a:spLocks noGrp="1" noChangeArrowheads="1"/>
          </p:cNvSpPr>
          <p:nvPr>
            <p:ph type="body" idx="1"/>
          </p:nvPr>
        </p:nvSpPr>
        <p:spPr bwMode="auto">
          <a:xfrm>
            <a:off x="539750" y="1841500"/>
            <a:ext cx="6408738"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7101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smtClean="0"/>
              <a:t>BDWG toolbox talks LA01</a:t>
            </a:r>
            <a:endParaRPr lang="en-GB" altLang="en-US"/>
          </a:p>
        </p:txBody>
      </p:sp>
      <p:sp>
        <p:nvSpPr>
          <p:cNvPr id="171018" name="Rectangle 10"/>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CE6C3531-976E-4881-ABC3-29F556353019}" type="datetime5">
              <a:rPr lang="en-GB" altLang="en-US" smtClean="0"/>
              <a:t>3-Nov-15</a:t>
            </a:fld>
            <a:endParaRPr lang="en-GB" altLang="en-US"/>
          </a:p>
        </p:txBody>
      </p:sp>
      <p:sp>
        <p:nvSpPr>
          <p:cNvPr id="171019" name="Rectangle 11"/>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259CCB0D-91DD-4E81-A949-18D0264AF758}" type="slidenum">
              <a:rPr lang="en-GB" altLang="en-US"/>
              <a:pPr>
                <a:defRPr/>
              </a:pPr>
              <a:t>‹#›</a:t>
            </a:fld>
            <a:endParaRPr lang="en-GB" altLang="en-US"/>
          </a:p>
        </p:txBody>
      </p:sp>
      <p:sp>
        <p:nvSpPr>
          <p:cNvPr id="3079" name="Text Box 12"/>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4099" name="Rectangle 3"/>
          <p:cNvSpPr>
            <a:spLocks noGrp="1" noChangeArrowheads="1"/>
          </p:cNvSpPr>
          <p:nvPr>
            <p:ph type="body" idx="1"/>
          </p:nvPr>
        </p:nvSpPr>
        <p:spPr bwMode="auto">
          <a:xfrm>
            <a:off x="539750" y="1841500"/>
            <a:ext cx="806132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445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smtClean="0"/>
              <a:t>BDWG toolbox talks LA01</a:t>
            </a:r>
            <a:endParaRPr lang="en-GB" altLang="en-US"/>
          </a:p>
        </p:txBody>
      </p:sp>
      <p:sp>
        <p:nvSpPr>
          <p:cNvPr id="104456"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EA2BD55F-2679-40C8-BFDE-FC775727A4AE}" type="datetime5">
              <a:rPr lang="en-GB" altLang="en-US" smtClean="0"/>
              <a:t>3-Nov-15</a:t>
            </a:fld>
            <a:endParaRPr lang="en-GB" altLang="en-US"/>
          </a:p>
        </p:txBody>
      </p:sp>
      <p:sp>
        <p:nvSpPr>
          <p:cNvPr id="104457"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7290BCF5-E4B1-482C-93D3-7263EF202AB3}" type="slidenum">
              <a:rPr lang="en-GB" altLang="en-US"/>
              <a:pPr>
                <a:defRPr/>
              </a:pPr>
              <a:t>‹#›</a:t>
            </a:fld>
            <a:endParaRPr lang="en-GB" altLang="en-US"/>
          </a:p>
        </p:txBody>
      </p:sp>
      <p:sp>
        <p:nvSpPr>
          <p:cNvPr id="4103"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5123" name="Rectangle 3"/>
          <p:cNvSpPr>
            <a:spLocks noGrp="1" noChangeArrowheads="1"/>
          </p:cNvSpPr>
          <p:nvPr>
            <p:ph type="body" idx="1"/>
          </p:nvPr>
        </p:nvSpPr>
        <p:spPr bwMode="auto">
          <a:xfrm>
            <a:off x="541338" y="4318000"/>
            <a:ext cx="7269162"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4746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smtClean="0"/>
              <a:t>BDWG toolbox talks LA01</a:t>
            </a:r>
            <a:endParaRPr lang="en-GB" altLang="en-US"/>
          </a:p>
        </p:txBody>
      </p:sp>
      <p:sp>
        <p:nvSpPr>
          <p:cNvPr id="14746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CFD33D1B-081A-4237-A0F0-9AC8B87E2FC1}" type="datetime5">
              <a:rPr lang="en-GB" altLang="en-US" smtClean="0"/>
              <a:t>3-Nov-15</a:t>
            </a:fld>
            <a:endParaRPr lang="en-GB" altLang="en-US"/>
          </a:p>
        </p:txBody>
      </p:sp>
      <p:sp>
        <p:nvSpPr>
          <p:cNvPr id="14746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pPr>
                <a:defRPr/>
              </a:pPr>
              <a:t>‹#›</a:t>
            </a:fld>
            <a:endParaRPr lang="en-GB" altLang="en-US"/>
          </a:p>
        </p:txBody>
      </p:sp>
      <p:sp>
        <p:nvSpPr>
          <p:cNvPr id="5127"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161797"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smtClean="0"/>
              <a:t>BDWG toolbox talks LA01</a:t>
            </a:r>
            <a:endParaRPr lang="en-GB" altLang="en-US"/>
          </a:p>
        </p:txBody>
      </p:sp>
      <p:sp>
        <p:nvSpPr>
          <p:cNvPr id="6148" name="Rectangle 8"/>
          <p:cNvSpPr>
            <a:spLocks noGrp="1" noChangeArrowheads="1"/>
          </p:cNvSpPr>
          <p:nvPr>
            <p:ph type="body" idx="1"/>
          </p:nvPr>
        </p:nvSpPr>
        <p:spPr bwMode="auto">
          <a:xfrm>
            <a:off x="539750" y="4318000"/>
            <a:ext cx="7269163"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61801" name="Rectangle 9"/>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9A182B38-9E7E-4926-8D1E-429E70A27A22}" type="datetime5">
              <a:rPr lang="en-GB" altLang="en-US" smtClean="0"/>
              <a:t>3-Nov-15</a:t>
            </a:fld>
            <a:endParaRPr lang="en-GB" altLang="en-US"/>
          </a:p>
        </p:txBody>
      </p:sp>
      <p:sp>
        <p:nvSpPr>
          <p:cNvPr id="161802" name="Rectangle 10"/>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546C526-E12A-4C63-A52D-3CF97691BAD3}" type="slidenum">
              <a:rPr lang="en-GB" altLang="en-US"/>
              <a:pPr>
                <a:defRPr/>
              </a:pPr>
              <a:t>‹#›</a:t>
            </a:fld>
            <a:endParaRPr lang="en-GB" altLang="en-US"/>
          </a:p>
        </p:txBody>
      </p:sp>
      <p:sp>
        <p:nvSpPr>
          <p:cNvPr id="6151" name="Text Box 11"/>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7171" name="Rectangle 3"/>
          <p:cNvSpPr>
            <a:spLocks noGrp="1" noChangeArrowheads="1"/>
          </p:cNvSpPr>
          <p:nvPr>
            <p:ph type="body" idx="1"/>
          </p:nvPr>
        </p:nvSpPr>
        <p:spPr bwMode="auto">
          <a:xfrm>
            <a:off x="1943100" y="2057400"/>
            <a:ext cx="5254625" cy="349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1674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smtClean="0"/>
              <a:t>BDWG toolbox talks LA01</a:t>
            </a:r>
            <a:endParaRPr lang="en-GB" altLang="en-US"/>
          </a:p>
        </p:txBody>
      </p:sp>
      <p:sp>
        <p:nvSpPr>
          <p:cNvPr id="11674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B681C0D2-6F78-4B4C-9FB3-FF5D4DCDA054}" type="datetime5">
              <a:rPr lang="en-GB" altLang="en-US" smtClean="0"/>
              <a:t>3-Nov-15</a:t>
            </a:fld>
            <a:endParaRPr lang="en-GB" altLang="en-US"/>
          </a:p>
        </p:txBody>
      </p:sp>
      <p:sp>
        <p:nvSpPr>
          <p:cNvPr id="11674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56923F04-6AF8-4746-B5A4-FDFBC3E4FA1F}" type="slidenum">
              <a:rPr lang="en-GB" altLang="en-US"/>
              <a:pPr>
                <a:defRPr/>
              </a:pPr>
              <a:t>‹#›</a:t>
            </a:fld>
            <a:endParaRPr lang="en-GB" altLang="en-US"/>
          </a:p>
        </p:txBody>
      </p:sp>
      <p:sp>
        <p:nvSpPr>
          <p:cNvPr id="7175"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r>
              <a:rPr lang="en-GB" altLang="en-US" sz="800" smtClean="0"/>
              <a:t>BDWG toolbox talks LA01</a:t>
            </a:r>
          </a:p>
        </p:txBody>
      </p:sp>
      <p:sp>
        <p:nvSpPr>
          <p:cNvPr id="16387"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8B714F0B-87FA-4424-B715-363E09F894FC}" type="datetime5">
              <a:rPr lang="en-GB" altLang="en-US" sz="800" smtClean="0"/>
              <a:t>3-Nov-15</a:t>
            </a:fld>
            <a:endParaRPr lang="en-GB" altLang="en-US" sz="800" smtClean="0"/>
          </a:p>
        </p:txBody>
      </p:sp>
      <p:sp>
        <p:nvSpPr>
          <p:cNvPr id="1638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87EC8E1C-2B24-4C6A-9740-5D3E8CDDBB10}" type="slidenum">
              <a:rPr lang="en-GB" altLang="en-US" sz="800"/>
              <a:pPr/>
              <a:t>1</a:t>
            </a:fld>
            <a:endParaRPr lang="en-GB" altLang="en-US" sz="800"/>
          </a:p>
        </p:txBody>
      </p:sp>
      <p:sp>
        <p:nvSpPr>
          <p:cNvPr id="16389" name="Rectangle 4"/>
          <p:cNvSpPr>
            <a:spLocks noGrp="1" noChangeArrowheads="1"/>
          </p:cNvSpPr>
          <p:nvPr>
            <p:ph type="title"/>
          </p:nvPr>
        </p:nvSpPr>
        <p:spPr>
          <a:xfrm>
            <a:off x="539750" y="1341016"/>
            <a:ext cx="7269163" cy="431800"/>
          </a:xfrm>
        </p:spPr>
        <p:txBody>
          <a:bodyPr/>
          <a:lstStyle/>
          <a:p>
            <a:pPr eaLnBrk="1" hangingPunct="1"/>
            <a:r>
              <a:rPr lang="en-GB" altLang="en-US" dirty="0"/>
              <a:t>Ballast Dust on </a:t>
            </a:r>
            <a:r>
              <a:rPr lang="en-GB" altLang="en-US" dirty="0" smtClean="0"/>
              <a:t>Worksites  </a:t>
            </a:r>
            <a:endParaRPr lang="en-GB" altLang="en-US"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10596" y="5589240"/>
            <a:ext cx="2509876" cy="740492"/>
          </a:xfrm>
        </p:spPr>
      </p:pic>
      <p:sp>
        <p:nvSpPr>
          <p:cNvPr id="11" name="Rectangle 4"/>
          <p:cNvSpPr txBox="1">
            <a:spLocks noChangeArrowheads="1"/>
          </p:cNvSpPr>
          <p:nvPr/>
        </p:nvSpPr>
        <p:spPr bwMode="auto">
          <a:xfrm>
            <a:off x="543197" y="2997200"/>
            <a:ext cx="7053139"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a:lstStyle>
          <a:p>
            <a:pPr eaLnBrk="1" hangingPunct="1"/>
            <a:r>
              <a:rPr lang="en-GB" dirty="0"/>
              <a:t>Use of </a:t>
            </a:r>
            <a:r>
              <a:rPr lang="en-GB" dirty="0" smtClean="0"/>
              <a:t>Respiratory </a:t>
            </a:r>
            <a:r>
              <a:rPr lang="en-GB" dirty="0"/>
              <a:t>Protective </a:t>
            </a:r>
            <a:r>
              <a:rPr lang="en-GB" dirty="0" smtClean="0"/>
              <a:t>Equipment (RPE) </a:t>
            </a:r>
            <a:endParaRPr lang="en-GB" altLang="en-US" i="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considerations </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13934348"/>
              </p:ext>
            </p:extLst>
          </p:nvPr>
        </p:nvGraphicFramePr>
        <p:xfrm>
          <a:off x="611560" y="1303000"/>
          <a:ext cx="4896544" cy="4968589"/>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4896544"/>
              </a:tblGrid>
              <a:tr h="1163173">
                <a:tc>
                  <a:txBody>
                    <a:bodyPr/>
                    <a:lstStyle/>
                    <a:p>
                      <a:pPr marL="342900" lvl="0" indent="-342900" algn="l" defTabSz="914400" rtl="0" eaLnBrk="1" latinLnBrk="0" hangingPunct="1">
                        <a:lnSpc>
                          <a:spcPct val="100000"/>
                        </a:lnSpc>
                        <a:spcAft>
                          <a:spcPts val="0"/>
                        </a:spcAft>
                        <a:buFont typeface="Wingdings" panose="05000000000000000000" pitchFamily="2" charset="2"/>
                        <a:buChar char="q"/>
                        <a:tabLst>
                          <a:tab pos="152400" algn="l"/>
                        </a:tabLst>
                      </a:pPr>
                      <a:endParaRPr lang="en-GB" sz="1800" i="1" kern="1200" dirty="0" smtClean="0">
                        <a:solidFill>
                          <a:schemeClr val="bg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52400" algn="l"/>
                        </a:tabLst>
                        <a:defRPr/>
                      </a:pPr>
                      <a:r>
                        <a:rPr lang="en-GB" sz="1800" i="1" kern="1200" dirty="0" smtClean="0">
                          <a:solidFill>
                            <a:schemeClr val="bg1"/>
                          </a:solidFill>
                          <a:effectLst/>
                          <a:latin typeface="+mn-lt"/>
                          <a:ea typeface="+mn-ea"/>
                          <a:cs typeface="+mn-cs"/>
                        </a:rPr>
                        <a:t>Keep exposure to ballast dust as low as reasonably practicable </a:t>
                      </a:r>
                    </a:p>
                    <a:p>
                      <a:pPr marL="342900" lvl="0" indent="-342900" algn="l" defTabSz="914400" rtl="0" eaLnBrk="1" latinLnBrk="0" hangingPunct="1">
                        <a:lnSpc>
                          <a:spcPct val="100000"/>
                        </a:lnSpc>
                        <a:spcAft>
                          <a:spcPts val="0"/>
                        </a:spcAft>
                        <a:buFont typeface="Wingdings" panose="05000000000000000000" pitchFamily="2" charset="2"/>
                        <a:buChar char="q"/>
                        <a:tabLst>
                          <a:tab pos="152400" algn="l"/>
                        </a:tabLst>
                      </a:pPr>
                      <a:endParaRPr lang="en-GB" sz="1800" i="1" kern="1200" dirty="0">
                        <a:solidFill>
                          <a:schemeClr val="dk1"/>
                        </a:solidFill>
                        <a:effectLst/>
                        <a:latin typeface="+mn-lt"/>
                        <a:ea typeface="+mn-ea"/>
                        <a:cs typeface="+mn-cs"/>
                      </a:endParaRPr>
                    </a:p>
                  </a:txBody>
                  <a:tcPr marL="114300" marR="114300" marT="0" marB="0">
                    <a:solidFill>
                      <a:schemeClr val="accent1">
                        <a:lumMod val="75000"/>
                      </a:schemeClr>
                    </a:solidFill>
                  </a:tcPr>
                </a:tc>
              </a:tr>
              <a:tr h="1062216">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52400" algn="l"/>
                        </a:tabLst>
                        <a:defRPr/>
                      </a:pPr>
                      <a:endParaRPr lang="en-GB" sz="1800" i="1" kern="1200" dirty="0" smtClean="0">
                        <a:solidFill>
                          <a:schemeClr val="dk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52400" algn="l"/>
                        </a:tabLst>
                        <a:defRPr/>
                      </a:pPr>
                      <a:r>
                        <a:rPr lang="en-GB" sz="1800" i="1" kern="1200" dirty="0" smtClean="0">
                          <a:solidFill>
                            <a:schemeClr val="dk1"/>
                          </a:solidFill>
                          <a:effectLst/>
                          <a:latin typeface="+mn-lt"/>
                          <a:ea typeface="+mn-ea"/>
                          <a:cs typeface="+mn-cs"/>
                        </a:rPr>
                        <a:t>Roles</a:t>
                      </a:r>
                      <a:r>
                        <a:rPr lang="en-GB" sz="1800" i="1" kern="1200" baseline="0" dirty="0" smtClean="0">
                          <a:solidFill>
                            <a:schemeClr val="dk1"/>
                          </a:solidFill>
                          <a:effectLst/>
                          <a:latin typeface="+mn-lt"/>
                          <a:ea typeface="+mn-ea"/>
                          <a:cs typeface="+mn-cs"/>
                        </a:rPr>
                        <a:t> that require further protection from ballast dust  will be </a:t>
                      </a:r>
                      <a:r>
                        <a:rPr lang="en-GB" sz="1800" i="1" kern="1200" baseline="0" dirty="0" smtClean="0">
                          <a:solidFill>
                            <a:schemeClr val="dk1"/>
                          </a:solidFill>
                          <a:effectLst/>
                          <a:latin typeface="+mn-lt"/>
                          <a:ea typeface="+mn-ea"/>
                          <a:cs typeface="+mn-cs"/>
                        </a:rPr>
                        <a:t>identified</a:t>
                      </a:r>
                      <a:endParaRPr lang="en-GB" sz="1800" i="1" kern="1200" dirty="0" smtClean="0">
                        <a:solidFill>
                          <a:schemeClr val="dk1"/>
                        </a:solidFill>
                        <a:effectLst/>
                        <a:latin typeface="+mn-lt"/>
                        <a:ea typeface="+mn-ea"/>
                        <a:cs typeface="+mn-cs"/>
                      </a:endParaRPr>
                    </a:p>
                  </a:txBody>
                  <a:tcPr marL="114300" marR="114300" marT="0" marB="0"/>
                </a:tc>
              </a:tr>
              <a:tr h="2636915">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52400" algn="l"/>
                        </a:tabLst>
                        <a:defRPr/>
                      </a:pPr>
                      <a:endParaRPr lang="en-GB" sz="1800" i="1" kern="1200" baseline="0" dirty="0" smtClean="0">
                        <a:solidFill>
                          <a:schemeClr val="dk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52400" algn="l"/>
                        </a:tabLst>
                        <a:defRPr/>
                      </a:pPr>
                      <a:r>
                        <a:rPr lang="en-GB" sz="1800" i="1" kern="1200" baseline="0" dirty="0" smtClean="0">
                          <a:solidFill>
                            <a:schemeClr val="dk1"/>
                          </a:solidFill>
                          <a:effectLst/>
                          <a:latin typeface="+mn-lt"/>
                          <a:ea typeface="+mn-ea"/>
                          <a:cs typeface="+mn-cs"/>
                        </a:rPr>
                        <a:t>Where the expected levels of exposure to dust for staff on worksites is </a:t>
                      </a:r>
                      <a:r>
                        <a:rPr lang="en-GB" sz="1800" i="1" kern="1200" baseline="0" dirty="0" smtClean="0">
                          <a:solidFill>
                            <a:schemeClr val="dk1"/>
                          </a:solidFill>
                          <a:effectLst/>
                          <a:latin typeface="+mn-lt"/>
                          <a:ea typeface="+mn-ea"/>
                          <a:cs typeface="+mn-cs"/>
                        </a:rPr>
                        <a:t>&lt;50</a:t>
                      </a:r>
                      <a:r>
                        <a:rPr lang="en-GB" sz="1800" i="1" kern="1200" baseline="0" dirty="0" smtClean="0">
                          <a:solidFill>
                            <a:schemeClr val="dk1"/>
                          </a:solidFill>
                          <a:effectLst/>
                          <a:latin typeface="+mn-lt"/>
                          <a:ea typeface="+mn-ea"/>
                          <a:cs typeface="+mn-cs"/>
                        </a:rPr>
                        <a:t>% </a:t>
                      </a:r>
                      <a:r>
                        <a:rPr lang="en-GB" sz="1800" i="1" kern="1200" baseline="0" dirty="0" smtClean="0">
                          <a:solidFill>
                            <a:schemeClr val="dk1"/>
                          </a:solidFill>
                          <a:effectLst/>
                          <a:latin typeface="+mn-lt"/>
                          <a:ea typeface="+mn-ea"/>
                          <a:cs typeface="+mn-cs"/>
                        </a:rPr>
                        <a:t>Workplace </a:t>
                      </a:r>
                      <a:r>
                        <a:rPr lang="en-GB" sz="1800" i="1" kern="1200" baseline="0" dirty="0" smtClean="0">
                          <a:solidFill>
                            <a:schemeClr val="dk1"/>
                          </a:solidFill>
                          <a:effectLst/>
                          <a:latin typeface="+mn-lt"/>
                          <a:ea typeface="+mn-ea"/>
                          <a:cs typeface="+mn-cs"/>
                        </a:rPr>
                        <a:t>Exposure </a:t>
                      </a:r>
                      <a:r>
                        <a:rPr lang="en-GB" sz="1800" i="1" kern="1200" baseline="0" dirty="0" smtClean="0">
                          <a:solidFill>
                            <a:schemeClr val="dk1"/>
                          </a:solidFill>
                          <a:effectLst/>
                          <a:latin typeface="+mn-lt"/>
                          <a:ea typeface="+mn-ea"/>
                          <a:cs typeface="+mn-cs"/>
                        </a:rPr>
                        <a:t>Limit, </a:t>
                      </a:r>
                      <a:r>
                        <a:rPr lang="en-GB" sz="1800" i="1" kern="1200" baseline="0" dirty="0" smtClean="0">
                          <a:solidFill>
                            <a:schemeClr val="dk1"/>
                          </a:solidFill>
                          <a:effectLst/>
                          <a:latin typeface="+mn-lt"/>
                          <a:ea typeface="+mn-ea"/>
                          <a:cs typeface="+mn-cs"/>
                        </a:rPr>
                        <a:t>a </a:t>
                      </a:r>
                      <a:r>
                        <a:rPr lang="en-GB" sz="1800" i="1" kern="1200" baseline="0" dirty="0" smtClean="0">
                          <a:solidFill>
                            <a:schemeClr val="dk1"/>
                          </a:solidFill>
                          <a:effectLst/>
                          <a:latin typeface="+mn-lt"/>
                          <a:ea typeface="+mn-ea"/>
                          <a:cs typeface="+mn-cs"/>
                        </a:rPr>
                        <a:t>tight fitting dust </a:t>
                      </a:r>
                      <a:r>
                        <a:rPr lang="en-GB" sz="1800" i="1" kern="1200" baseline="0" dirty="0" smtClean="0">
                          <a:solidFill>
                            <a:schemeClr val="dk1"/>
                          </a:solidFill>
                          <a:effectLst/>
                          <a:latin typeface="+mn-lt"/>
                          <a:ea typeface="+mn-ea"/>
                          <a:cs typeface="+mn-cs"/>
                        </a:rPr>
                        <a:t>mask with an assigned protection factor of 20 (e.g. FFP3) can be </a:t>
                      </a:r>
                      <a:r>
                        <a:rPr lang="en-GB" sz="1800" i="1" kern="1200" baseline="0" dirty="0" smtClean="0">
                          <a:solidFill>
                            <a:schemeClr val="dk1"/>
                          </a:solidFill>
                          <a:effectLst/>
                          <a:latin typeface="+mn-lt"/>
                          <a:ea typeface="+mn-ea"/>
                          <a:cs typeface="+mn-cs"/>
                        </a:rPr>
                        <a:t>used.  Face fit testing must be provide to individuals required to wear a tight fitting </a:t>
                      </a:r>
                      <a:r>
                        <a:rPr lang="en-GB" sz="1800" i="1" kern="1200" baseline="0" dirty="0" err="1" smtClean="0">
                          <a:solidFill>
                            <a:schemeClr val="dk1"/>
                          </a:solidFill>
                          <a:effectLst/>
                          <a:latin typeface="+mn-lt"/>
                          <a:ea typeface="+mn-ea"/>
                          <a:cs typeface="+mn-cs"/>
                        </a:rPr>
                        <a:t>facepiece</a:t>
                      </a:r>
                      <a:endParaRPr lang="en-GB" sz="1800" i="1" kern="1200" baseline="0" dirty="0" smtClean="0">
                        <a:solidFill>
                          <a:schemeClr val="dk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52400" algn="l"/>
                        </a:tabLst>
                        <a:defRPr/>
                      </a:pPr>
                      <a:endParaRPr lang="en-GB" sz="1800" i="1" kern="1200" baseline="0" dirty="0" smtClean="0">
                        <a:solidFill>
                          <a:schemeClr val="dk1"/>
                        </a:solidFill>
                        <a:effectLst/>
                        <a:latin typeface="+mn-lt"/>
                        <a:ea typeface="+mn-ea"/>
                        <a:cs typeface="+mn-cs"/>
                      </a:endParaRPr>
                    </a:p>
                  </a:txBody>
                  <a:tcPr marL="114300" marR="114300" marT="0" marB="0">
                    <a:solidFill>
                      <a:schemeClr val="tx2">
                        <a:lumMod val="20000"/>
                        <a:lumOff val="80000"/>
                      </a:schemeClr>
                    </a:solidFill>
                  </a:tcPr>
                </a:tc>
              </a:tr>
            </a:tbl>
          </a:graphicData>
        </a:graphic>
      </p:graphicFrame>
      <p:sp>
        <p:nvSpPr>
          <p:cNvPr id="4" name="Footer Placeholder 3"/>
          <p:cNvSpPr>
            <a:spLocks noGrp="1"/>
          </p:cNvSpPr>
          <p:nvPr>
            <p:ph type="ftr" sz="quarter" idx="10"/>
          </p:nvPr>
        </p:nvSpPr>
        <p:spPr/>
        <p:txBody>
          <a:bodyPr/>
          <a:lstStyle/>
          <a:p>
            <a:pPr>
              <a:defRPr/>
            </a:pPr>
            <a:r>
              <a:rPr lang="en-GB" altLang="en-US" smtClean="0"/>
              <a:t>BDWG toolbox talks LA01</a:t>
            </a:r>
            <a:endParaRPr lang="en-GB" altLang="en-US"/>
          </a:p>
        </p:txBody>
      </p:sp>
      <p:sp>
        <p:nvSpPr>
          <p:cNvPr id="5" name="Date Placeholder 4"/>
          <p:cNvSpPr>
            <a:spLocks noGrp="1"/>
          </p:cNvSpPr>
          <p:nvPr>
            <p:ph type="dt" sz="half" idx="11"/>
          </p:nvPr>
        </p:nvSpPr>
        <p:spPr/>
        <p:txBody>
          <a:bodyPr/>
          <a:lstStyle/>
          <a:p>
            <a:pPr>
              <a:defRPr/>
            </a:pPr>
            <a:fld id="{0C814E57-75D9-4CC2-A66E-504CA727AD55}" type="datetime5">
              <a:rPr lang="en-GB" altLang="en-US" smtClean="0"/>
              <a:t>3-Nov-15</a:t>
            </a:fld>
            <a:endParaRPr lang="en-GB" altLang="en-US"/>
          </a:p>
        </p:txBody>
      </p:sp>
      <p:sp>
        <p:nvSpPr>
          <p:cNvPr id="6" name="Slide Number Placeholder 5"/>
          <p:cNvSpPr>
            <a:spLocks noGrp="1"/>
          </p:cNvSpPr>
          <p:nvPr>
            <p:ph type="sldNum" sz="quarter" idx="12"/>
          </p:nvPr>
        </p:nvSpPr>
        <p:spPr/>
        <p:txBody>
          <a:bodyPr/>
          <a:lstStyle/>
          <a:p>
            <a:pPr>
              <a:defRPr/>
            </a:pPr>
            <a:fld id="{C8021B38-16D4-401D-A844-7AEEF02E13A3}" type="slidenum">
              <a:rPr lang="en-GB" altLang="en-US" smtClean="0"/>
              <a:pPr>
                <a:defRPr/>
              </a:pPr>
              <a:t>2</a:t>
            </a:fld>
            <a:endParaRPr lang="en-GB" altLang="en-US"/>
          </a:p>
        </p:txBody>
      </p:sp>
      <p:pic>
        <p:nvPicPr>
          <p:cNvPr id="8" name="Content Placehold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310596" y="5589240"/>
            <a:ext cx="2509876" cy="740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86" t="15571" r="71483" b="21900"/>
          <a:stretch/>
        </p:blipFill>
        <p:spPr bwMode="auto">
          <a:xfrm>
            <a:off x="5853017" y="1268760"/>
            <a:ext cx="2607415" cy="418170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318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Disposable masks  </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00922665"/>
              </p:ext>
            </p:extLst>
          </p:nvPr>
        </p:nvGraphicFramePr>
        <p:xfrm>
          <a:off x="4283968" y="8973616"/>
          <a:ext cx="7776864" cy="493776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7776864"/>
              </a:tblGrid>
              <a:tr h="3950856">
                <a:tc>
                  <a:txBody>
                    <a:bodyPr/>
                    <a:lstStyle/>
                    <a:p>
                      <a:pPr marL="342900" lvl="0" indent="-342900" algn="l">
                        <a:lnSpc>
                          <a:spcPct val="150000"/>
                        </a:lnSpc>
                        <a:spcAft>
                          <a:spcPts val="0"/>
                        </a:spcAft>
                        <a:buClr>
                          <a:srgbClr val="333333"/>
                        </a:buClr>
                        <a:buSzPts val="1100"/>
                        <a:buFont typeface="+mj-lt"/>
                        <a:buAutoNum type="arabicPeriod"/>
                        <a:tabLst>
                          <a:tab pos="228600" algn="l"/>
                        </a:tabLst>
                      </a:pPr>
                      <a:r>
                        <a:rPr lang="en-GB" sz="1800" i="1" kern="1200" baseline="0" dirty="0" smtClean="0">
                          <a:solidFill>
                            <a:schemeClr val="dk1"/>
                          </a:solidFill>
                          <a:effectLst/>
                          <a:latin typeface="+mn-lt"/>
                          <a:ea typeface="+mn-ea"/>
                          <a:cs typeface="+mn-cs"/>
                        </a:rPr>
                        <a:t>A </a:t>
                      </a:r>
                      <a:r>
                        <a:rPr lang="en-GB" sz="1800" i="1" kern="1200" baseline="0" dirty="0">
                          <a:solidFill>
                            <a:schemeClr val="dk1"/>
                          </a:solidFill>
                          <a:effectLst/>
                          <a:latin typeface="+mn-lt"/>
                          <a:ea typeface="+mn-ea"/>
                          <a:cs typeface="+mn-cs"/>
                        </a:rPr>
                        <a:t>nose clip is located in the top panel. Gently bend it at the centre. Hold the mask in your hand and pull out the bottom panel to form a cup. </a:t>
                      </a:r>
                    </a:p>
                    <a:p>
                      <a:pPr marL="342900" lvl="0" indent="-342900" algn="l">
                        <a:lnSpc>
                          <a:spcPct val="150000"/>
                        </a:lnSpc>
                        <a:spcAft>
                          <a:spcPts val="0"/>
                        </a:spcAft>
                        <a:buClr>
                          <a:srgbClr val="333333"/>
                        </a:buClr>
                        <a:buSzPts val="1100"/>
                        <a:buFont typeface="+mj-lt"/>
                        <a:buAutoNum type="arabicPeriod"/>
                        <a:tabLst>
                          <a:tab pos="228600" algn="l"/>
                        </a:tabLst>
                      </a:pPr>
                      <a:r>
                        <a:rPr lang="en-GB" sz="1800" i="1" kern="1200" baseline="0" dirty="0">
                          <a:solidFill>
                            <a:schemeClr val="dk1"/>
                          </a:solidFill>
                          <a:effectLst/>
                          <a:latin typeface="+mn-lt"/>
                          <a:ea typeface="+mn-ea"/>
                          <a:cs typeface="+mn-cs"/>
                        </a:rPr>
                        <a:t>Turn mask over so you can grasp the elastic straps. </a:t>
                      </a:r>
                    </a:p>
                    <a:p>
                      <a:pPr marL="342900" lvl="0" indent="-342900" algn="l">
                        <a:lnSpc>
                          <a:spcPct val="150000"/>
                        </a:lnSpc>
                        <a:spcAft>
                          <a:spcPts val="0"/>
                        </a:spcAft>
                        <a:buClr>
                          <a:srgbClr val="333333"/>
                        </a:buClr>
                        <a:buSzPts val="1100"/>
                        <a:buFont typeface="+mj-lt"/>
                        <a:buAutoNum type="arabicPeriod"/>
                        <a:tabLst>
                          <a:tab pos="228600" algn="l"/>
                        </a:tabLst>
                      </a:pPr>
                      <a:r>
                        <a:rPr lang="en-GB" sz="1800" i="1" kern="1200" baseline="0" dirty="0">
                          <a:solidFill>
                            <a:schemeClr val="dk1"/>
                          </a:solidFill>
                          <a:effectLst/>
                          <a:latin typeface="+mn-lt"/>
                          <a:ea typeface="+mn-ea"/>
                          <a:cs typeface="+mn-cs"/>
                        </a:rPr>
                        <a:t>Cup the mask under your chin. Ensure the two straps are separated and pull the straps over your head. </a:t>
                      </a:r>
                    </a:p>
                    <a:p>
                      <a:pPr marL="342900" lvl="0" indent="-342900" algn="l">
                        <a:lnSpc>
                          <a:spcPct val="150000"/>
                        </a:lnSpc>
                        <a:spcAft>
                          <a:spcPts val="0"/>
                        </a:spcAft>
                        <a:buClr>
                          <a:srgbClr val="333333"/>
                        </a:buClr>
                        <a:buSzPts val="1100"/>
                        <a:buFont typeface="+mj-lt"/>
                        <a:buAutoNum type="arabicPeriod"/>
                        <a:tabLst>
                          <a:tab pos="228600" algn="l"/>
                        </a:tabLst>
                      </a:pPr>
                      <a:r>
                        <a:rPr lang="en-GB" sz="1800" i="1" kern="1200" baseline="0" dirty="0">
                          <a:solidFill>
                            <a:schemeClr val="dk1"/>
                          </a:solidFill>
                          <a:effectLst/>
                          <a:latin typeface="+mn-lt"/>
                          <a:ea typeface="+mn-ea"/>
                          <a:cs typeface="+mn-cs"/>
                        </a:rPr>
                        <a:t>Locate the lower strap below the ears and the upper strap across the crown of your head. Adjust top and bottom panels of the mask for a comfortable fit. </a:t>
                      </a:r>
                    </a:p>
                    <a:p>
                      <a:pPr marL="342900" lvl="0" indent="-342900" algn="l">
                        <a:lnSpc>
                          <a:spcPct val="150000"/>
                        </a:lnSpc>
                        <a:spcAft>
                          <a:spcPts val="0"/>
                        </a:spcAft>
                        <a:buClr>
                          <a:srgbClr val="333333"/>
                        </a:buClr>
                        <a:buSzPts val="1100"/>
                        <a:buFont typeface="+mj-lt"/>
                        <a:buAutoNum type="arabicPeriod"/>
                        <a:tabLst>
                          <a:tab pos="228600" algn="l"/>
                        </a:tabLst>
                      </a:pPr>
                      <a:r>
                        <a:rPr lang="en-GB" sz="1800" i="1" kern="1200" baseline="0" dirty="0">
                          <a:solidFill>
                            <a:schemeClr val="dk1"/>
                          </a:solidFill>
                          <a:effectLst/>
                          <a:latin typeface="+mn-lt"/>
                          <a:ea typeface="+mn-ea"/>
                          <a:cs typeface="+mn-cs"/>
                        </a:rPr>
                        <a:t>Using both hands, mould the nose clip to the shape of the lower part of your nose. DO NOT pinch the nosepiece using only one hand as this may result in a less effective seal</a:t>
                      </a:r>
                      <a:r>
                        <a:rPr lang="en-GB" sz="900" dirty="0">
                          <a:solidFill>
                            <a:srgbClr val="000000"/>
                          </a:solidFill>
                          <a:effectLst/>
                          <a:latin typeface="Arial"/>
                          <a:cs typeface="HelveticaNeue Condensed"/>
                        </a:rPr>
                        <a:t>.</a:t>
                      </a:r>
                      <a:endParaRPr lang="en-GB" sz="1200" dirty="0">
                        <a:solidFill>
                          <a:srgbClr val="000000"/>
                        </a:solidFill>
                        <a:effectLst/>
                        <a:latin typeface="Helvetica 55 Roman"/>
                        <a:cs typeface="Helvetica 55 Roman"/>
                      </a:endParaRPr>
                    </a:p>
                  </a:txBody>
                  <a:tcPr marL="114300" marR="114300" marT="0" marB="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solidFill>
                      <a:schemeClr val="tx2">
                        <a:lumMod val="40000"/>
                        <a:lumOff val="60000"/>
                        <a:alpha val="46000"/>
                      </a:schemeClr>
                    </a:solidFill>
                  </a:tcPr>
                </a:tc>
              </a:tr>
            </a:tbl>
          </a:graphicData>
        </a:graphic>
      </p:graphicFrame>
      <p:sp>
        <p:nvSpPr>
          <p:cNvPr id="4" name="Footer Placeholder 3"/>
          <p:cNvSpPr>
            <a:spLocks noGrp="1"/>
          </p:cNvSpPr>
          <p:nvPr>
            <p:ph type="ftr" sz="quarter" idx="10"/>
          </p:nvPr>
        </p:nvSpPr>
        <p:spPr/>
        <p:txBody>
          <a:bodyPr/>
          <a:lstStyle/>
          <a:p>
            <a:pPr>
              <a:defRPr/>
            </a:pPr>
            <a:r>
              <a:rPr lang="en-GB" altLang="en-US" smtClean="0"/>
              <a:t>BDWG toolbox talks LA01</a:t>
            </a:r>
            <a:endParaRPr lang="en-GB" altLang="en-US"/>
          </a:p>
        </p:txBody>
      </p:sp>
      <p:sp>
        <p:nvSpPr>
          <p:cNvPr id="5" name="Date Placeholder 4"/>
          <p:cNvSpPr>
            <a:spLocks noGrp="1"/>
          </p:cNvSpPr>
          <p:nvPr>
            <p:ph type="dt" sz="half" idx="11"/>
          </p:nvPr>
        </p:nvSpPr>
        <p:spPr/>
        <p:txBody>
          <a:bodyPr/>
          <a:lstStyle/>
          <a:p>
            <a:pPr>
              <a:defRPr/>
            </a:pPr>
            <a:fld id="{0C814E57-75D9-4CC2-A66E-504CA727AD55}" type="datetime5">
              <a:rPr lang="en-GB" altLang="en-US" smtClean="0"/>
              <a:t>3-Nov-15</a:t>
            </a:fld>
            <a:endParaRPr lang="en-GB" altLang="en-US"/>
          </a:p>
        </p:txBody>
      </p:sp>
      <p:sp>
        <p:nvSpPr>
          <p:cNvPr id="6" name="Slide Number Placeholder 5"/>
          <p:cNvSpPr>
            <a:spLocks noGrp="1"/>
          </p:cNvSpPr>
          <p:nvPr>
            <p:ph type="sldNum" sz="quarter" idx="12"/>
          </p:nvPr>
        </p:nvSpPr>
        <p:spPr/>
        <p:txBody>
          <a:bodyPr/>
          <a:lstStyle/>
          <a:p>
            <a:pPr>
              <a:defRPr/>
            </a:pPr>
            <a:fld id="{C8021B38-16D4-401D-A844-7AEEF02E13A3}" type="slidenum">
              <a:rPr lang="en-GB" altLang="en-US" smtClean="0"/>
              <a:pPr>
                <a:defRPr/>
              </a:pPr>
              <a:t>3</a:t>
            </a:fld>
            <a:endParaRPr lang="en-GB" altLang="en-US"/>
          </a:p>
        </p:txBody>
      </p:sp>
      <p:pic>
        <p:nvPicPr>
          <p:cNvPr id="8" name="Content Placehold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310596" y="5589240"/>
            <a:ext cx="2509876" cy="740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268760"/>
            <a:ext cx="1468471" cy="14684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2900867185"/>
              </p:ext>
            </p:extLst>
          </p:nvPr>
        </p:nvGraphicFramePr>
        <p:xfrm>
          <a:off x="2293317" y="1359437"/>
          <a:ext cx="5272217" cy="124968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5272217"/>
              </a:tblGrid>
              <a:tr h="828485">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52400" algn="l"/>
                        </a:tabLst>
                        <a:defRPr/>
                      </a:pPr>
                      <a:endParaRPr lang="en-GB" sz="1600" i="1" kern="1200" dirty="0" smtClean="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52400" algn="l"/>
                        </a:tabLst>
                        <a:defRPr/>
                      </a:pPr>
                      <a:r>
                        <a:rPr lang="en-GB" sz="1600" i="1" kern="1200" dirty="0" smtClean="0">
                          <a:solidFill>
                            <a:schemeClr val="dk1"/>
                          </a:solidFill>
                          <a:effectLst/>
                          <a:latin typeface="+mn-lt"/>
                          <a:ea typeface="+mn-ea"/>
                          <a:cs typeface="+mn-cs"/>
                        </a:rPr>
                        <a:t>A </a:t>
                      </a:r>
                      <a:r>
                        <a:rPr lang="en-GB" sz="1600" i="1" kern="1200" dirty="0">
                          <a:solidFill>
                            <a:schemeClr val="dk1"/>
                          </a:solidFill>
                          <a:effectLst/>
                          <a:latin typeface="+mn-lt"/>
                          <a:ea typeface="+mn-ea"/>
                          <a:cs typeface="+mn-cs"/>
                        </a:rPr>
                        <a:t>nose clip is located in the top panel. Gently bend it at the centre. Hold the mask in your hand and pull out the bottom panel to form a cup. </a:t>
                      </a:r>
                      <a:endParaRPr lang="en-GB" sz="1600" i="1"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52400" algn="l"/>
                        </a:tabLst>
                        <a:defRPr/>
                      </a:pPr>
                      <a:endParaRPr lang="en-GB" sz="1800" i="1" kern="1200" dirty="0">
                        <a:solidFill>
                          <a:schemeClr val="dk1"/>
                        </a:solidFill>
                        <a:effectLst/>
                        <a:latin typeface="+mn-lt"/>
                        <a:ea typeface="+mn-ea"/>
                        <a:cs typeface="+mn-cs"/>
                      </a:endParaRPr>
                    </a:p>
                  </a:txBody>
                  <a:tcPr marL="114300" marR="114300" marT="0" marB="0"/>
                </a:tc>
              </a:tr>
            </a:tbl>
          </a:graphicData>
        </a:graphic>
      </p:graphicFrame>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544" y="2748663"/>
            <a:ext cx="1436471" cy="14364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349380" y="2852936"/>
            <a:ext cx="5216154" cy="830997"/>
          </a:xfrm>
          <a:prstGeom prst="rect">
            <a:avLst/>
          </a:prstGeom>
          <a:solidFill>
            <a:srgbClr val="CCCCFF">
              <a:alpha val="74000"/>
            </a:srgbClr>
          </a:solidFill>
        </p:spPr>
        <p:txBody>
          <a:bodyPr wrap="square">
            <a:spAutoFit/>
          </a:bodyPr>
          <a:lstStyle/>
          <a:p>
            <a:pPr eaLnBrk="1" fontAlgn="auto" hangingPunct="1">
              <a:spcBef>
                <a:spcPts val="0"/>
              </a:spcBef>
              <a:spcAft>
                <a:spcPts val="0"/>
              </a:spcAft>
              <a:tabLst>
                <a:tab pos="152400" algn="l"/>
              </a:tabLst>
              <a:defRPr/>
            </a:pPr>
            <a:endParaRPr lang="en-GB" sz="1600" i="1" dirty="0" smtClean="0">
              <a:solidFill>
                <a:schemeClr val="dk1"/>
              </a:solidFill>
              <a:latin typeface="+mn-lt"/>
            </a:endParaRPr>
          </a:p>
          <a:p>
            <a:pPr marL="285750" indent="-285750" eaLnBrk="1" fontAlgn="auto" hangingPunct="1">
              <a:spcBef>
                <a:spcPts val="0"/>
              </a:spcBef>
              <a:spcAft>
                <a:spcPts val="0"/>
              </a:spcAft>
              <a:buFont typeface="Wingdings" panose="05000000000000000000" pitchFamily="2" charset="2"/>
              <a:buChar char="q"/>
              <a:tabLst>
                <a:tab pos="152400" algn="l"/>
              </a:tabLst>
              <a:defRPr/>
            </a:pPr>
            <a:r>
              <a:rPr lang="en-GB" sz="1600" i="1" dirty="0" smtClean="0">
                <a:solidFill>
                  <a:schemeClr val="dk1"/>
                </a:solidFill>
                <a:latin typeface="+mn-lt"/>
              </a:rPr>
              <a:t>Turn </a:t>
            </a:r>
            <a:r>
              <a:rPr lang="en-GB" sz="1600" i="1" dirty="0">
                <a:solidFill>
                  <a:schemeClr val="dk1"/>
                </a:solidFill>
                <a:latin typeface="+mn-lt"/>
              </a:rPr>
              <a:t>mask over so you can grasp the elastic </a:t>
            </a:r>
            <a:r>
              <a:rPr lang="en-GB" sz="1600" i="1" dirty="0" smtClean="0">
                <a:solidFill>
                  <a:schemeClr val="dk1"/>
                </a:solidFill>
                <a:latin typeface="+mn-lt"/>
              </a:rPr>
              <a:t>straps</a:t>
            </a:r>
          </a:p>
          <a:p>
            <a:pPr eaLnBrk="1" fontAlgn="auto" hangingPunct="1">
              <a:spcBef>
                <a:spcPts val="0"/>
              </a:spcBef>
              <a:spcAft>
                <a:spcPts val="0"/>
              </a:spcAft>
              <a:tabLst>
                <a:tab pos="152400" algn="l"/>
              </a:tabLst>
              <a:defRPr/>
            </a:pPr>
            <a:endParaRPr lang="en-GB" sz="1600" i="1" dirty="0">
              <a:solidFill>
                <a:schemeClr val="dk1"/>
              </a:solidFill>
              <a:latin typeface="+mn-lt"/>
            </a:endParaRPr>
          </a:p>
        </p:txBody>
      </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239" y="4213542"/>
            <a:ext cx="1452473" cy="1735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2339100" y="4311382"/>
            <a:ext cx="5216154" cy="1323439"/>
          </a:xfrm>
          <a:prstGeom prst="rect">
            <a:avLst/>
          </a:prstGeom>
          <a:solidFill>
            <a:srgbClr val="CCCCFF">
              <a:alpha val="71000"/>
            </a:srgbClr>
          </a:solidFill>
        </p:spPr>
        <p:txBody>
          <a:bodyPr wrap="square">
            <a:spAutoFit/>
          </a:bodyPr>
          <a:lstStyle/>
          <a:p>
            <a:pPr marL="285750" indent="-285750" eaLnBrk="1" fontAlgn="auto" hangingPunct="1">
              <a:spcBef>
                <a:spcPts val="0"/>
              </a:spcBef>
              <a:spcAft>
                <a:spcPts val="0"/>
              </a:spcAft>
              <a:buFont typeface="Wingdings" panose="05000000000000000000" pitchFamily="2" charset="2"/>
              <a:buChar char="q"/>
              <a:tabLst>
                <a:tab pos="152400" algn="l"/>
              </a:tabLst>
              <a:defRPr/>
            </a:pPr>
            <a:endParaRPr lang="en-GB" sz="1600" i="1" dirty="0" smtClean="0">
              <a:solidFill>
                <a:schemeClr val="dk1"/>
              </a:solidFill>
              <a:latin typeface="+mn-lt"/>
            </a:endParaRPr>
          </a:p>
          <a:p>
            <a:pPr marL="285750" indent="-285750" eaLnBrk="1" fontAlgn="auto" hangingPunct="1">
              <a:spcBef>
                <a:spcPts val="0"/>
              </a:spcBef>
              <a:spcAft>
                <a:spcPts val="0"/>
              </a:spcAft>
              <a:buFont typeface="Wingdings" panose="05000000000000000000" pitchFamily="2" charset="2"/>
              <a:buChar char="q"/>
              <a:tabLst>
                <a:tab pos="152400" algn="l"/>
              </a:tabLst>
              <a:defRPr/>
            </a:pPr>
            <a:r>
              <a:rPr lang="en-GB" sz="1600" i="1" dirty="0" smtClean="0">
                <a:solidFill>
                  <a:schemeClr val="dk1"/>
                </a:solidFill>
                <a:latin typeface="+mn-lt"/>
              </a:rPr>
              <a:t>Cup </a:t>
            </a:r>
            <a:r>
              <a:rPr lang="en-GB" sz="1600" i="1" dirty="0">
                <a:solidFill>
                  <a:schemeClr val="dk1"/>
                </a:solidFill>
                <a:latin typeface="+mn-lt"/>
              </a:rPr>
              <a:t>the mask under your chin. Ensure the two straps are separated and pull the straps over your </a:t>
            </a:r>
            <a:r>
              <a:rPr lang="en-GB" sz="1600" i="1" dirty="0" smtClean="0">
                <a:solidFill>
                  <a:schemeClr val="dk1"/>
                </a:solidFill>
                <a:latin typeface="+mn-lt"/>
              </a:rPr>
              <a:t>head</a:t>
            </a:r>
          </a:p>
          <a:p>
            <a:pPr eaLnBrk="1" fontAlgn="auto" hangingPunct="1">
              <a:spcBef>
                <a:spcPts val="0"/>
              </a:spcBef>
              <a:spcAft>
                <a:spcPts val="0"/>
              </a:spcAft>
              <a:tabLst>
                <a:tab pos="152400" algn="l"/>
              </a:tabLst>
              <a:defRPr/>
            </a:pPr>
            <a:endParaRPr lang="en-GB" sz="1600" i="1" dirty="0">
              <a:solidFill>
                <a:schemeClr val="dk1"/>
              </a:solidFill>
              <a:latin typeface="+mn-lt"/>
            </a:endParaRPr>
          </a:p>
        </p:txBody>
      </p:sp>
    </p:spTree>
    <p:extLst>
      <p:ext uri="{BB962C8B-B14F-4D97-AF65-F5344CB8AC3E}">
        <p14:creationId xmlns:p14="http://schemas.microsoft.com/office/powerpoint/2010/main" val="1883575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Disposable </a:t>
            </a:r>
            <a:r>
              <a:rPr lang="en-GB" dirty="0" smtClean="0"/>
              <a:t>masks </a:t>
            </a:r>
            <a:r>
              <a:rPr lang="en-GB" dirty="0" err="1" smtClean="0"/>
              <a:t>contd</a:t>
            </a:r>
            <a:r>
              <a:rPr lang="en-GB" dirty="0" smtClean="0"/>
              <a:t>… </a:t>
            </a:r>
            <a:endParaRPr lang="en-GB" dirty="0"/>
          </a:p>
        </p:txBody>
      </p:sp>
      <p:sp>
        <p:nvSpPr>
          <p:cNvPr id="4" name="Footer Placeholder 3"/>
          <p:cNvSpPr>
            <a:spLocks noGrp="1"/>
          </p:cNvSpPr>
          <p:nvPr>
            <p:ph type="ftr" sz="quarter" idx="10"/>
          </p:nvPr>
        </p:nvSpPr>
        <p:spPr/>
        <p:txBody>
          <a:bodyPr/>
          <a:lstStyle/>
          <a:p>
            <a:pPr>
              <a:defRPr/>
            </a:pPr>
            <a:r>
              <a:rPr lang="en-GB" altLang="en-US" smtClean="0"/>
              <a:t>BDWG toolbox talks LA01</a:t>
            </a:r>
            <a:endParaRPr lang="en-GB" altLang="en-US"/>
          </a:p>
        </p:txBody>
      </p:sp>
      <p:sp>
        <p:nvSpPr>
          <p:cNvPr id="5" name="Date Placeholder 4"/>
          <p:cNvSpPr>
            <a:spLocks noGrp="1"/>
          </p:cNvSpPr>
          <p:nvPr>
            <p:ph type="dt" sz="half" idx="11"/>
          </p:nvPr>
        </p:nvSpPr>
        <p:spPr/>
        <p:txBody>
          <a:bodyPr/>
          <a:lstStyle/>
          <a:p>
            <a:pPr>
              <a:defRPr/>
            </a:pPr>
            <a:fld id="{0C814E57-75D9-4CC2-A66E-504CA727AD55}" type="datetime5">
              <a:rPr lang="en-GB" altLang="en-US" smtClean="0"/>
              <a:t>3-Nov-15</a:t>
            </a:fld>
            <a:endParaRPr lang="en-GB" altLang="en-US"/>
          </a:p>
        </p:txBody>
      </p:sp>
      <p:sp>
        <p:nvSpPr>
          <p:cNvPr id="6" name="Slide Number Placeholder 5"/>
          <p:cNvSpPr>
            <a:spLocks noGrp="1"/>
          </p:cNvSpPr>
          <p:nvPr>
            <p:ph type="sldNum" sz="quarter" idx="12"/>
          </p:nvPr>
        </p:nvSpPr>
        <p:spPr/>
        <p:txBody>
          <a:bodyPr/>
          <a:lstStyle/>
          <a:p>
            <a:pPr>
              <a:defRPr/>
            </a:pPr>
            <a:fld id="{C8021B38-16D4-401D-A844-7AEEF02E13A3}" type="slidenum">
              <a:rPr lang="en-GB" altLang="en-US" smtClean="0"/>
              <a:pPr>
                <a:defRPr/>
              </a:pPr>
              <a:t>4</a:t>
            </a:fld>
            <a:endParaRPr lang="en-GB" altLang="en-US"/>
          </a:p>
        </p:txBody>
      </p:sp>
      <p:pic>
        <p:nvPicPr>
          <p:cNvPr id="8" name="Content Placehold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310596" y="5589240"/>
            <a:ext cx="2509876" cy="740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3655521279"/>
              </p:ext>
            </p:extLst>
          </p:nvPr>
        </p:nvGraphicFramePr>
        <p:xfrm>
          <a:off x="2293317" y="1359437"/>
          <a:ext cx="5272217" cy="120650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5272217"/>
              </a:tblGrid>
              <a:tr h="1061451">
                <a:tc>
                  <a:txBody>
                    <a:bodyPr/>
                    <a:lstStyle/>
                    <a:p>
                      <a:pPr marL="0" lvl="0" indent="0" algn="l" rtl="0" eaLnBrk="1" fontAlgn="auto" hangingPunct="1">
                        <a:lnSpc>
                          <a:spcPts val="1920"/>
                        </a:lnSpc>
                        <a:spcBef>
                          <a:spcPts val="0"/>
                        </a:spcBef>
                        <a:spcAft>
                          <a:spcPts val="0"/>
                        </a:spcAft>
                        <a:buClr>
                          <a:srgbClr val="333333"/>
                        </a:buClr>
                        <a:buSzPts val="1100"/>
                        <a:buFont typeface="Wingdings"/>
                        <a:buNone/>
                        <a:tabLst>
                          <a:tab pos="152400" algn="l"/>
                        </a:tabLst>
                        <a:defRPr/>
                      </a:pPr>
                      <a:endParaRPr lang="en-GB" sz="1600" i="1" kern="1200" dirty="0" smtClean="0">
                        <a:solidFill>
                          <a:schemeClr val="dk1"/>
                        </a:solidFill>
                        <a:latin typeface="+mn-lt"/>
                        <a:ea typeface="+mn-ea"/>
                        <a:cs typeface="+mn-cs"/>
                      </a:endParaRPr>
                    </a:p>
                    <a:p>
                      <a:pPr marL="285750" lvl="0" indent="-285750" algn="l" rtl="0" eaLnBrk="1" fontAlgn="auto" hangingPunct="1">
                        <a:lnSpc>
                          <a:spcPts val="1920"/>
                        </a:lnSpc>
                        <a:spcBef>
                          <a:spcPts val="0"/>
                        </a:spcBef>
                        <a:spcAft>
                          <a:spcPts val="0"/>
                        </a:spcAft>
                        <a:buClr>
                          <a:srgbClr val="333333"/>
                        </a:buClr>
                        <a:buSzPts val="1100"/>
                        <a:buFont typeface="Wingdings" panose="05000000000000000000" pitchFamily="2" charset="2"/>
                        <a:buChar char="q"/>
                        <a:tabLst>
                          <a:tab pos="152400" algn="l"/>
                        </a:tabLst>
                        <a:defRPr/>
                      </a:pPr>
                      <a:r>
                        <a:rPr lang="en-GB" sz="1600" i="1" kern="1200" dirty="0" smtClean="0">
                          <a:solidFill>
                            <a:schemeClr val="dk1"/>
                          </a:solidFill>
                          <a:latin typeface="+mn-lt"/>
                          <a:ea typeface="+mn-ea"/>
                          <a:cs typeface="+mn-cs"/>
                        </a:rPr>
                        <a:t>Locate </a:t>
                      </a:r>
                      <a:r>
                        <a:rPr lang="en-GB" sz="1600" i="1" kern="1200" dirty="0">
                          <a:solidFill>
                            <a:schemeClr val="dk1"/>
                          </a:solidFill>
                          <a:latin typeface="+mn-lt"/>
                          <a:ea typeface="+mn-ea"/>
                          <a:cs typeface="+mn-cs"/>
                        </a:rPr>
                        <a:t>the lower strap below the ears and the upper strap across the crown of your head. Adjust top and bottom panels of the mask for a comfortable fit</a:t>
                      </a:r>
                      <a:r>
                        <a:rPr lang="en-GB" sz="1600" i="1" kern="1200" dirty="0" smtClean="0">
                          <a:solidFill>
                            <a:schemeClr val="dk1"/>
                          </a:solidFill>
                          <a:latin typeface="+mn-lt"/>
                          <a:ea typeface="+mn-ea"/>
                          <a:cs typeface="+mn-cs"/>
                        </a:rPr>
                        <a:t>.</a:t>
                      </a:r>
                    </a:p>
                    <a:p>
                      <a:pPr marL="0" lvl="0" indent="0" algn="l" rtl="0" eaLnBrk="1" fontAlgn="auto" hangingPunct="1">
                        <a:lnSpc>
                          <a:spcPts val="1920"/>
                        </a:lnSpc>
                        <a:spcBef>
                          <a:spcPts val="0"/>
                        </a:spcBef>
                        <a:spcAft>
                          <a:spcPts val="0"/>
                        </a:spcAft>
                        <a:buClr>
                          <a:srgbClr val="333333"/>
                        </a:buClr>
                        <a:buSzPts val="1100"/>
                        <a:buFont typeface="Wingdings"/>
                        <a:buNone/>
                        <a:tabLst>
                          <a:tab pos="152400" algn="l"/>
                        </a:tabLst>
                        <a:defRPr/>
                      </a:pPr>
                      <a:r>
                        <a:rPr lang="en-GB" sz="1600" i="1" kern="1200" dirty="0" smtClean="0">
                          <a:solidFill>
                            <a:schemeClr val="dk1"/>
                          </a:solidFill>
                          <a:latin typeface="+mn-lt"/>
                          <a:ea typeface="+mn-ea"/>
                          <a:cs typeface="+mn-cs"/>
                        </a:rPr>
                        <a:t> </a:t>
                      </a:r>
                      <a:endParaRPr lang="en-GB" sz="1600" i="1" kern="1200" dirty="0">
                        <a:solidFill>
                          <a:schemeClr val="dk1"/>
                        </a:solidFill>
                        <a:latin typeface="+mn-lt"/>
                        <a:ea typeface="+mn-ea"/>
                        <a:cs typeface="+mn-cs"/>
                      </a:endParaRPr>
                    </a:p>
                  </a:txBody>
                  <a:tcPr marL="114300" marR="114300" marT="0" marB="0"/>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80977129"/>
              </p:ext>
            </p:extLst>
          </p:nvPr>
        </p:nvGraphicFramePr>
        <p:xfrm>
          <a:off x="2267744" y="3000641"/>
          <a:ext cx="5478383" cy="1436471"/>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5478383"/>
              </a:tblGrid>
              <a:tr h="1436471">
                <a:tc>
                  <a:txBody>
                    <a:bodyPr/>
                    <a:lstStyle/>
                    <a:p>
                      <a:pPr marL="0" lvl="0" indent="0" algn="l" defTabSz="914400" rtl="0" eaLnBrk="1" fontAlgn="auto" latinLnBrk="0" hangingPunct="1">
                        <a:lnSpc>
                          <a:spcPts val="1920"/>
                        </a:lnSpc>
                        <a:spcBef>
                          <a:spcPts val="0"/>
                        </a:spcBef>
                        <a:spcAft>
                          <a:spcPts val="0"/>
                        </a:spcAft>
                        <a:buClr>
                          <a:srgbClr val="333333"/>
                        </a:buClr>
                        <a:buSzPts val="1100"/>
                        <a:buFont typeface="Wingdings"/>
                        <a:buNone/>
                        <a:tabLst>
                          <a:tab pos="152400" algn="l"/>
                        </a:tabLst>
                        <a:defRPr/>
                      </a:pPr>
                      <a:endParaRPr lang="en-GB" sz="1600" i="1" kern="1200" dirty="0" smtClean="0">
                        <a:solidFill>
                          <a:schemeClr val="dk1"/>
                        </a:solidFill>
                        <a:latin typeface="+mn-lt"/>
                        <a:ea typeface="+mn-ea"/>
                        <a:cs typeface="+mn-cs"/>
                      </a:endParaRPr>
                    </a:p>
                    <a:p>
                      <a:pPr marL="285750" lvl="0" indent="-285750" algn="l" defTabSz="914400" rtl="0" eaLnBrk="1" fontAlgn="auto" latinLnBrk="0" hangingPunct="1">
                        <a:lnSpc>
                          <a:spcPts val="1920"/>
                        </a:lnSpc>
                        <a:spcBef>
                          <a:spcPts val="0"/>
                        </a:spcBef>
                        <a:spcAft>
                          <a:spcPts val="0"/>
                        </a:spcAft>
                        <a:buClr>
                          <a:srgbClr val="333333"/>
                        </a:buClr>
                        <a:buSzPts val="1100"/>
                        <a:buFont typeface="Wingdings" panose="05000000000000000000" pitchFamily="2" charset="2"/>
                        <a:buChar char="q"/>
                        <a:tabLst>
                          <a:tab pos="152400" algn="l"/>
                        </a:tabLst>
                        <a:defRPr/>
                      </a:pPr>
                      <a:r>
                        <a:rPr lang="en-GB" sz="1600" i="1" kern="1200" dirty="0" smtClean="0">
                          <a:solidFill>
                            <a:schemeClr val="dk1"/>
                          </a:solidFill>
                          <a:latin typeface="+mn-lt"/>
                          <a:ea typeface="+mn-ea"/>
                          <a:cs typeface="+mn-cs"/>
                        </a:rPr>
                        <a:t>Using </a:t>
                      </a:r>
                      <a:r>
                        <a:rPr lang="en-GB" sz="1600" i="1" kern="1200" dirty="0">
                          <a:solidFill>
                            <a:schemeClr val="dk1"/>
                          </a:solidFill>
                          <a:latin typeface="+mn-lt"/>
                          <a:ea typeface="+mn-ea"/>
                          <a:cs typeface="+mn-cs"/>
                        </a:rPr>
                        <a:t>both hands, mould the nose clip to the shape of the lower part of your nose. DO NOT pinch the nosepiece using only one hand as this may result in a less effective seal.</a:t>
                      </a:r>
                    </a:p>
                  </a:txBody>
                  <a:tcPr marL="114300" marR="114300" marT="0" marB="0"/>
                </a:tc>
              </a:tr>
            </a:tbl>
          </a:graphicData>
        </a:graphic>
      </p:graphicFrame>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268760"/>
            <a:ext cx="1554014" cy="15860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2996952"/>
            <a:ext cx="1664548" cy="16561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0037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Check it fits </a:t>
            </a:r>
            <a:endParaRPr lang="en-GB" dirty="0"/>
          </a:p>
        </p:txBody>
      </p:sp>
      <p:sp>
        <p:nvSpPr>
          <p:cNvPr id="4" name="Footer Placeholder 3"/>
          <p:cNvSpPr>
            <a:spLocks noGrp="1"/>
          </p:cNvSpPr>
          <p:nvPr>
            <p:ph type="ftr" sz="quarter" idx="10"/>
          </p:nvPr>
        </p:nvSpPr>
        <p:spPr/>
        <p:txBody>
          <a:bodyPr/>
          <a:lstStyle/>
          <a:p>
            <a:pPr>
              <a:defRPr/>
            </a:pPr>
            <a:r>
              <a:rPr lang="en-GB" altLang="en-US" smtClean="0"/>
              <a:t>BDWG toolbox talks LA01</a:t>
            </a:r>
            <a:endParaRPr lang="en-GB" altLang="en-US"/>
          </a:p>
        </p:txBody>
      </p:sp>
      <p:sp>
        <p:nvSpPr>
          <p:cNvPr id="5" name="Date Placeholder 4"/>
          <p:cNvSpPr>
            <a:spLocks noGrp="1"/>
          </p:cNvSpPr>
          <p:nvPr>
            <p:ph type="dt" sz="half" idx="11"/>
          </p:nvPr>
        </p:nvSpPr>
        <p:spPr/>
        <p:txBody>
          <a:bodyPr/>
          <a:lstStyle/>
          <a:p>
            <a:pPr>
              <a:defRPr/>
            </a:pPr>
            <a:fld id="{0C814E57-75D9-4CC2-A66E-504CA727AD55}" type="datetime5">
              <a:rPr lang="en-GB" altLang="en-US" smtClean="0"/>
              <a:t>3-Nov-15</a:t>
            </a:fld>
            <a:endParaRPr lang="en-GB" altLang="en-US"/>
          </a:p>
        </p:txBody>
      </p:sp>
      <p:sp>
        <p:nvSpPr>
          <p:cNvPr id="6" name="Slide Number Placeholder 5"/>
          <p:cNvSpPr>
            <a:spLocks noGrp="1"/>
          </p:cNvSpPr>
          <p:nvPr>
            <p:ph type="sldNum" sz="quarter" idx="12"/>
          </p:nvPr>
        </p:nvSpPr>
        <p:spPr/>
        <p:txBody>
          <a:bodyPr/>
          <a:lstStyle/>
          <a:p>
            <a:pPr>
              <a:defRPr/>
            </a:pPr>
            <a:fld id="{C8021B38-16D4-401D-A844-7AEEF02E13A3}" type="slidenum">
              <a:rPr lang="en-GB" altLang="en-US" smtClean="0"/>
              <a:pPr>
                <a:defRPr/>
              </a:pPr>
              <a:t>5</a:t>
            </a:fld>
            <a:endParaRPr lang="en-GB" altLang="en-US"/>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7659" y="1340768"/>
            <a:ext cx="1737009" cy="1728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359349292"/>
              </p:ext>
            </p:extLst>
          </p:nvPr>
        </p:nvGraphicFramePr>
        <p:xfrm>
          <a:off x="1910285" y="1340768"/>
          <a:ext cx="6910187" cy="2375178"/>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6910187"/>
              </a:tblGrid>
              <a:tr h="2375178">
                <a:tc>
                  <a:txBody>
                    <a:bodyPr/>
                    <a:lstStyle/>
                    <a:p>
                      <a:pPr marL="342900" lvl="0" indent="-342900" algn="l">
                        <a:lnSpc>
                          <a:spcPts val="1920"/>
                        </a:lnSpc>
                        <a:spcAft>
                          <a:spcPts val="0"/>
                        </a:spcAft>
                        <a:buClr>
                          <a:srgbClr val="333333"/>
                        </a:buClr>
                        <a:buSzPts val="1100"/>
                        <a:buFont typeface="Wingdings"/>
                        <a:buChar char=""/>
                        <a:tabLst>
                          <a:tab pos="228600" algn="l"/>
                        </a:tabLst>
                      </a:pPr>
                      <a:endParaRPr lang="en-GB" sz="1600" b="1" i="1" kern="1200" dirty="0" smtClean="0">
                        <a:solidFill>
                          <a:schemeClr val="accent1"/>
                        </a:solidFill>
                        <a:latin typeface="+mn-lt"/>
                        <a:ea typeface="+mn-ea"/>
                        <a:cs typeface="+mn-cs"/>
                      </a:endParaRPr>
                    </a:p>
                    <a:p>
                      <a:pPr marL="285750" lvl="0" indent="-285750" algn="l">
                        <a:lnSpc>
                          <a:spcPts val="1920"/>
                        </a:lnSpc>
                        <a:spcAft>
                          <a:spcPts val="0"/>
                        </a:spcAft>
                        <a:buClr>
                          <a:srgbClr val="333333"/>
                        </a:buClr>
                        <a:buSzPts val="1100"/>
                        <a:buFont typeface="Wingdings" panose="05000000000000000000" pitchFamily="2" charset="2"/>
                        <a:buChar char="q"/>
                        <a:tabLst>
                          <a:tab pos="228600" algn="l"/>
                        </a:tabLst>
                      </a:pPr>
                      <a:r>
                        <a:rPr lang="en-GB" sz="1600" b="1" i="1" kern="1200" dirty="0" smtClean="0">
                          <a:solidFill>
                            <a:schemeClr val="accent1"/>
                          </a:solidFill>
                          <a:latin typeface="+mn-lt"/>
                          <a:ea typeface="+mn-ea"/>
                          <a:cs typeface="+mn-cs"/>
                        </a:rPr>
                        <a:t>MASKS WITH VALVES </a:t>
                      </a:r>
                      <a:r>
                        <a:rPr lang="en-GB" sz="1600" i="1" kern="1200" dirty="0" smtClean="0">
                          <a:solidFill>
                            <a:schemeClr val="dk1"/>
                          </a:solidFill>
                          <a:latin typeface="+mn-lt"/>
                          <a:ea typeface="+mn-ea"/>
                          <a:cs typeface="+mn-cs"/>
                        </a:rPr>
                        <a:t/>
                      </a:r>
                      <a:br>
                        <a:rPr lang="en-GB" sz="1600" i="1" kern="1200" dirty="0" smtClean="0">
                          <a:solidFill>
                            <a:schemeClr val="dk1"/>
                          </a:solidFill>
                          <a:latin typeface="+mn-lt"/>
                          <a:ea typeface="+mn-ea"/>
                          <a:cs typeface="+mn-cs"/>
                        </a:rPr>
                      </a:br>
                      <a:r>
                        <a:rPr lang="en-GB" sz="1600" i="1" kern="1200" dirty="0" smtClean="0">
                          <a:solidFill>
                            <a:schemeClr val="dk1"/>
                          </a:solidFill>
                          <a:latin typeface="+mn-lt"/>
                          <a:ea typeface="+mn-ea"/>
                          <a:cs typeface="+mn-cs"/>
                        </a:rPr>
                        <a:t>Cover </a:t>
                      </a:r>
                      <a:r>
                        <a:rPr lang="en-GB" sz="1600" i="1" kern="1200" dirty="0">
                          <a:solidFill>
                            <a:schemeClr val="dk1"/>
                          </a:solidFill>
                          <a:latin typeface="+mn-lt"/>
                          <a:ea typeface="+mn-ea"/>
                          <a:cs typeface="+mn-cs"/>
                        </a:rPr>
                        <a:t>the front of the respirator with both hands, being careful not to disturb its position on your face.</a:t>
                      </a:r>
                    </a:p>
                  </a:txBody>
                  <a:tcPr marL="114300" marR="114300" marT="0" marB="0"/>
                </a:tc>
              </a:tr>
            </a:tbl>
          </a:graphicData>
        </a:graphic>
      </p:graphicFrame>
      <p:sp>
        <p:nvSpPr>
          <p:cNvPr id="8" name="Rectangle 3"/>
          <p:cNvSpPr>
            <a:spLocks noChangeArrowheads="1"/>
          </p:cNvSpPr>
          <p:nvPr/>
        </p:nvSpPr>
        <p:spPr bwMode="auto">
          <a:xfrm>
            <a:off x="1979910" y="2348880"/>
            <a:ext cx="590445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pPr>
            <a:r>
              <a:rPr lang="en-GB" altLang="en-US" sz="1600" i="1" dirty="0">
                <a:solidFill>
                  <a:schemeClr val="dk1"/>
                </a:solidFill>
                <a:latin typeface="+mn-lt"/>
              </a:rPr>
              <a:t>Breathe IN sharply. A Negative pressure (like it is sticking to your face) should be felt inside the mask. If air leaks around the nose, readjust the nose clip. If air leaks at the sides adjust the straps back along the sides of your head. Repeat this until the mask fits properly </a:t>
            </a:r>
          </a:p>
        </p:txBody>
      </p:sp>
      <p:graphicFrame>
        <p:nvGraphicFramePr>
          <p:cNvPr id="10" name="Table 9"/>
          <p:cNvGraphicFramePr>
            <a:graphicFrameLocks noGrp="1"/>
          </p:cNvGraphicFramePr>
          <p:nvPr>
            <p:extLst>
              <p:ext uri="{D42A27DB-BD31-4B8C-83A1-F6EECF244321}">
                <p14:modId xmlns:p14="http://schemas.microsoft.com/office/powerpoint/2010/main" val="695581595"/>
              </p:ext>
            </p:extLst>
          </p:nvPr>
        </p:nvGraphicFramePr>
        <p:xfrm>
          <a:off x="251520" y="3861048"/>
          <a:ext cx="8640960" cy="1728192"/>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8640960"/>
              </a:tblGrid>
              <a:tr h="1728192">
                <a:tc>
                  <a:txBody>
                    <a:bodyPr/>
                    <a:lstStyle/>
                    <a:p>
                      <a:pPr marL="0" lvl="0" indent="0" algn="l" defTabSz="914400" rtl="0" eaLnBrk="1" latinLnBrk="0" hangingPunct="1">
                        <a:lnSpc>
                          <a:spcPts val="1920"/>
                        </a:lnSpc>
                        <a:spcAft>
                          <a:spcPts val="0"/>
                        </a:spcAft>
                        <a:buClr>
                          <a:srgbClr val="333333"/>
                        </a:buClr>
                        <a:buSzPts val="1100"/>
                        <a:buFont typeface="Wingdings"/>
                        <a:buNone/>
                        <a:tabLst>
                          <a:tab pos="228600" algn="l"/>
                        </a:tabLst>
                      </a:pPr>
                      <a:endParaRPr lang="en-GB" sz="1600" b="0" i="1" kern="1200" dirty="0" smtClean="0">
                        <a:solidFill>
                          <a:schemeClr val="accent1"/>
                        </a:solidFill>
                        <a:latin typeface="+mn-lt"/>
                        <a:ea typeface="+mn-ea"/>
                        <a:cs typeface="+mn-cs"/>
                      </a:endParaRPr>
                    </a:p>
                    <a:p>
                      <a:pPr marL="0" lvl="0" indent="0" algn="l" defTabSz="914400" rtl="0" eaLnBrk="1" latinLnBrk="0" hangingPunct="1">
                        <a:lnSpc>
                          <a:spcPts val="1920"/>
                        </a:lnSpc>
                        <a:spcAft>
                          <a:spcPts val="0"/>
                        </a:spcAft>
                        <a:buClr>
                          <a:srgbClr val="333333"/>
                        </a:buClr>
                        <a:buSzPts val="1100"/>
                        <a:buFont typeface="Wingdings"/>
                        <a:buNone/>
                        <a:tabLst>
                          <a:tab pos="228600" algn="l"/>
                        </a:tabLst>
                      </a:pPr>
                      <a:r>
                        <a:rPr lang="en-GB" sz="1600" b="1" i="1" kern="1200" dirty="0" smtClean="0">
                          <a:solidFill>
                            <a:schemeClr val="accent1"/>
                          </a:solidFill>
                          <a:latin typeface="+mn-lt"/>
                          <a:ea typeface="+mn-ea"/>
                          <a:cs typeface="+mn-cs"/>
                        </a:rPr>
                        <a:t>MASKS WITHOUT VALVES</a:t>
                      </a:r>
                      <a:r>
                        <a:rPr lang="en-GB" sz="1600" b="1" i="1" kern="1200" dirty="0" smtClean="0">
                          <a:solidFill>
                            <a:schemeClr val="dk1"/>
                          </a:solidFill>
                          <a:latin typeface="+mn-lt"/>
                          <a:ea typeface="+mn-ea"/>
                          <a:cs typeface="+mn-cs"/>
                        </a:rPr>
                        <a:t> </a:t>
                      </a:r>
                    </a:p>
                    <a:p>
                      <a:pPr marL="285750" lvl="0" indent="-285750" algn="l" defTabSz="914400" rtl="0" eaLnBrk="1" latinLnBrk="0" hangingPunct="1">
                        <a:lnSpc>
                          <a:spcPts val="1920"/>
                        </a:lnSpc>
                        <a:spcAft>
                          <a:spcPts val="0"/>
                        </a:spcAft>
                        <a:buClr>
                          <a:srgbClr val="333333"/>
                        </a:buClr>
                        <a:buSzPts val="1100"/>
                        <a:buFont typeface="Wingdings" panose="05000000000000000000" pitchFamily="2" charset="2"/>
                        <a:buChar char="q"/>
                        <a:tabLst>
                          <a:tab pos="228600" algn="l"/>
                        </a:tabLst>
                      </a:pPr>
                      <a:r>
                        <a:rPr lang="en-GB" sz="1600" b="0" i="1" kern="1200" dirty="0" smtClean="0">
                          <a:solidFill>
                            <a:schemeClr val="dk1"/>
                          </a:solidFill>
                          <a:latin typeface="+mn-lt"/>
                          <a:ea typeface="+mn-ea"/>
                          <a:cs typeface="+mn-cs"/>
                        </a:rPr>
                        <a:t>Cover </a:t>
                      </a:r>
                      <a:r>
                        <a:rPr lang="en-GB" sz="1600" b="0" i="1" kern="1200" dirty="0">
                          <a:solidFill>
                            <a:schemeClr val="dk1"/>
                          </a:solidFill>
                          <a:latin typeface="+mn-lt"/>
                          <a:ea typeface="+mn-ea"/>
                          <a:cs typeface="+mn-cs"/>
                        </a:rPr>
                        <a:t>the front of the respirator with both hands, being careful not to disturb its position on your face.</a:t>
                      </a:r>
                    </a:p>
                    <a:p>
                      <a:pPr marL="285750" lvl="0" indent="-285750" algn="l" defTabSz="914400" rtl="0" eaLnBrk="1" latinLnBrk="0" hangingPunct="1">
                        <a:lnSpc>
                          <a:spcPts val="1920"/>
                        </a:lnSpc>
                        <a:spcAft>
                          <a:spcPts val="0"/>
                        </a:spcAft>
                        <a:buClr>
                          <a:srgbClr val="333333"/>
                        </a:buClr>
                        <a:buSzPts val="1100"/>
                        <a:buFont typeface="Wingdings" panose="05000000000000000000" pitchFamily="2" charset="2"/>
                        <a:buChar char="q"/>
                        <a:tabLst>
                          <a:tab pos="228600" algn="l"/>
                        </a:tabLst>
                      </a:pPr>
                      <a:r>
                        <a:rPr lang="en-GB" sz="1600" b="0" i="1" kern="1200" dirty="0">
                          <a:solidFill>
                            <a:schemeClr val="dk1"/>
                          </a:solidFill>
                          <a:latin typeface="+mn-lt"/>
                          <a:ea typeface="+mn-ea"/>
                          <a:cs typeface="+mn-cs"/>
                        </a:rPr>
                        <a:t>Breathe OUT sharply. A Positive pressure (like blowing up a balloon) should be felt inside the mask. If not, adjust as above.</a:t>
                      </a:r>
                    </a:p>
                  </a:txBody>
                  <a:tcPr marL="114300" marR="114300" marT="0" marB="0"/>
                </a:tc>
              </a:tr>
            </a:tbl>
          </a:graphicData>
        </a:graphic>
      </p:graphicFrame>
      <p:pic>
        <p:nvPicPr>
          <p:cNvPr id="13" name="Content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310596" y="5661248"/>
            <a:ext cx="2509876" cy="740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4197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Beards and facial hair </a:t>
            </a:r>
            <a:endParaRPr lang="en-GB" dirty="0"/>
          </a:p>
        </p:txBody>
      </p:sp>
      <p:sp>
        <p:nvSpPr>
          <p:cNvPr id="4" name="Footer Placeholder 3"/>
          <p:cNvSpPr>
            <a:spLocks noGrp="1"/>
          </p:cNvSpPr>
          <p:nvPr>
            <p:ph type="ftr" sz="quarter" idx="10"/>
          </p:nvPr>
        </p:nvSpPr>
        <p:spPr/>
        <p:txBody>
          <a:bodyPr/>
          <a:lstStyle/>
          <a:p>
            <a:pPr>
              <a:defRPr/>
            </a:pPr>
            <a:r>
              <a:rPr lang="en-GB" altLang="en-US" smtClean="0"/>
              <a:t>BDWG toolbox talks LA01</a:t>
            </a:r>
            <a:endParaRPr lang="en-GB" altLang="en-US"/>
          </a:p>
        </p:txBody>
      </p:sp>
      <p:sp>
        <p:nvSpPr>
          <p:cNvPr id="5" name="Date Placeholder 4"/>
          <p:cNvSpPr>
            <a:spLocks noGrp="1"/>
          </p:cNvSpPr>
          <p:nvPr>
            <p:ph type="dt" sz="half" idx="11"/>
          </p:nvPr>
        </p:nvSpPr>
        <p:spPr/>
        <p:txBody>
          <a:bodyPr/>
          <a:lstStyle/>
          <a:p>
            <a:pPr>
              <a:defRPr/>
            </a:pPr>
            <a:fld id="{0C814E57-75D9-4CC2-A66E-504CA727AD55}" type="datetime5">
              <a:rPr lang="en-GB" altLang="en-US" smtClean="0"/>
              <a:t>3-Nov-15</a:t>
            </a:fld>
            <a:endParaRPr lang="en-GB" altLang="en-US"/>
          </a:p>
        </p:txBody>
      </p:sp>
      <p:sp>
        <p:nvSpPr>
          <p:cNvPr id="6" name="Slide Number Placeholder 5"/>
          <p:cNvSpPr>
            <a:spLocks noGrp="1"/>
          </p:cNvSpPr>
          <p:nvPr>
            <p:ph type="sldNum" sz="quarter" idx="12"/>
          </p:nvPr>
        </p:nvSpPr>
        <p:spPr/>
        <p:txBody>
          <a:bodyPr/>
          <a:lstStyle/>
          <a:p>
            <a:pPr>
              <a:defRPr/>
            </a:pPr>
            <a:fld id="{C8021B38-16D4-401D-A844-7AEEF02E13A3}" type="slidenum">
              <a:rPr lang="en-GB" altLang="en-US" smtClean="0"/>
              <a:pPr>
                <a:defRPr/>
              </a:pPr>
              <a:t>6</a:t>
            </a:fld>
            <a:endParaRPr lang="en-GB" altLang="en-US"/>
          </a:p>
        </p:txBody>
      </p:sp>
      <p:pic>
        <p:nvPicPr>
          <p:cNvPr id="8" name="Content Placehold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310596" y="5589240"/>
            <a:ext cx="2509876" cy="740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Table 8"/>
          <p:cNvGraphicFramePr>
            <a:graphicFrameLocks noGrp="1"/>
          </p:cNvGraphicFramePr>
          <p:nvPr>
            <p:extLst>
              <p:ext uri="{D42A27DB-BD31-4B8C-83A1-F6EECF244321}">
                <p14:modId xmlns:p14="http://schemas.microsoft.com/office/powerpoint/2010/main" val="628068479"/>
              </p:ext>
            </p:extLst>
          </p:nvPr>
        </p:nvGraphicFramePr>
        <p:xfrm>
          <a:off x="251520" y="1412776"/>
          <a:ext cx="3936130" cy="396044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3936130"/>
              </a:tblGrid>
              <a:tr h="3960440">
                <a:tc>
                  <a:txBody>
                    <a:bodyPr/>
                    <a:lstStyle/>
                    <a:p>
                      <a:pPr marL="0" lvl="0" indent="0" algn="l" defTabSz="914400" rtl="0" eaLnBrk="1" latinLnBrk="0" hangingPunct="1">
                        <a:lnSpc>
                          <a:spcPts val="1920"/>
                        </a:lnSpc>
                        <a:spcAft>
                          <a:spcPts val="0"/>
                        </a:spcAft>
                        <a:buClr>
                          <a:srgbClr val="333333"/>
                        </a:buClr>
                        <a:buSzPts val="1100"/>
                        <a:buFont typeface="Wingdings"/>
                        <a:buNone/>
                        <a:tabLst>
                          <a:tab pos="228600" algn="l"/>
                        </a:tabLst>
                      </a:pPr>
                      <a:endParaRPr lang="en-GB" sz="1800" i="1" kern="1200" dirty="0" smtClean="0">
                        <a:solidFill>
                          <a:schemeClr val="dk1"/>
                        </a:solidFill>
                        <a:effectLst/>
                        <a:latin typeface="+mn-lt"/>
                        <a:ea typeface="+mn-ea"/>
                        <a:cs typeface="+mn-cs"/>
                      </a:endParaRPr>
                    </a:p>
                    <a:p>
                      <a:pPr marL="0" lvl="0" indent="0" algn="l" defTabSz="914400" rtl="0" eaLnBrk="1" latinLnBrk="0" hangingPunct="1">
                        <a:lnSpc>
                          <a:spcPts val="1920"/>
                        </a:lnSpc>
                        <a:spcAft>
                          <a:spcPts val="0"/>
                        </a:spcAft>
                        <a:buClr>
                          <a:srgbClr val="333333"/>
                        </a:buClr>
                        <a:buSzPts val="1100"/>
                        <a:buFont typeface="Wingdings"/>
                        <a:buNone/>
                        <a:tabLst>
                          <a:tab pos="228600" algn="l"/>
                        </a:tabLst>
                      </a:pPr>
                      <a:r>
                        <a:rPr lang="en-GB" sz="1800" i="1" kern="1200" dirty="0" smtClean="0">
                          <a:solidFill>
                            <a:schemeClr val="dk1"/>
                          </a:solidFill>
                          <a:effectLst/>
                          <a:latin typeface="+mn-lt"/>
                          <a:ea typeface="+mn-ea"/>
                          <a:cs typeface="+mn-cs"/>
                        </a:rPr>
                        <a:t>Facial </a:t>
                      </a:r>
                      <a:r>
                        <a:rPr lang="en-GB" sz="1800" i="1" kern="1200" dirty="0">
                          <a:solidFill>
                            <a:schemeClr val="dk1"/>
                          </a:solidFill>
                          <a:effectLst/>
                          <a:latin typeface="+mn-lt"/>
                          <a:ea typeface="+mn-ea"/>
                          <a:cs typeface="+mn-cs"/>
                        </a:rPr>
                        <a:t>hair will reduce the protection provided by a tight fitting </a:t>
                      </a:r>
                      <a:r>
                        <a:rPr lang="en-GB" sz="1800" i="1" kern="1200" dirty="0" err="1" smtClean="0">
                          <a:solidFill>
                            <a:schemeClr val="dk1"/>
                          </a:solidFill>
                          <a:effectLst/>
                          <a:latin typeface="+mn-lt"/>
                          <a:ea typeface="+mn-ea"/>
                          <a:cs typeface="+mn-cs"/>
                        </a:rPr>
                        <a:t>facepiece</a:t>
                      </a:r>
                      <a:r>
                        <a:rPr lang="en-GB" sz="1800" i="1" kern="1200" dirty="0">
                          <a:solidFill>
                            <a:schemeClr val="dk1"/>
                          </a:solidFill>
                          <a:effectLst/>
                          <a:latin typeface="+mn-lt"/>
                          <a:ea typeface="+mn-ea"/>
                          <a:cs typeface="+mn-cs"/>
                        </a:rPr>
                        <a:t>. </a:t>
                      </a:r>
                      <a:r>
                        <a:rPr lang="en-GB" sz="1800" i="1" kern="1200" dirty="0" smtClean="0">
                          <a:solidFill>
                            <a:schemeClr val="dk1"/>
                          </a:solidFill>
                          <a:effectLst/>
                          <a:latin typeface="+mn-lt"/>
                          <a:ea typeface="+mn-ea"/>
                          <a:cs typeface="+mn-cs"/>
                        </a:rPr>
                        <a:t> </a:t>
                      </a:r>
                    </a:p>
                    <a:p>
                      <a:pPr marL="0" lvl="0" indent="0" algn="l" defTabSz="914400" rtl="0" eaLnBrk="1" latinLnBrk="0" hangingPunct="1">
                        <a:lnSpc>
                          <a:spcPts val="1920"/>
                        </a:lnSpc>
                        <a:spcAft>
                          <a:spcPts val="0"/>
                        </a:spcAft>
                        <a:buClr>
                          <a:srgbClr val="333333"/>
                        </a:buClr>
                        <a:buSzPts val="1100"/>
                        <a:buFont typeface="Wingdings"/>
                        <a:buNone/>
                        <a:tabLst>
                          <a:tab pos="228600" algn="l"/>
                        </a:tabLst>
                      </a:pPr>
                      <a:endParaRPr lang="en-GB" sz="1800" i="1" kern="1200" dirty="0" smtClean="0">
                        <a:solidFill>
                          <a:schemeClr val="dk1"/>
                        </a:solidFill>
                        <a:effectLst/>
                        <a:latin typeface="+mn-lt"/>
                        <a:ea typeface="+mn-ea"/>
                        <a:cs typeface="+mn-cs"/>
                      </a:endParaRPr>
                    </a:p>
                    <a:p>
                      <a:pPr marL="0" lvl="0" indent="0" algn="l" defTabSz="914400" rtl="0" eaLnBrk="1" latinLnBrk="0" hangingPunct="1">
                        <a:lnSpc>
                          <a:spcPts val="1920"/>
                        </a:lnSpc>
                        <a:spcAft>
                          <a:spcPts val="0"/>
                        </a:spcAft>
                        <a:buClr>
                          <a:srgbClr val="333333"/>
                        </a:buClr>
                        <a:buSzPts val="1100"/>
                        <a:buFont typeface="Wingdings"/>
                        <a:buNone/>
                        <a:tabLst>
                          <a:tab pos="228600" algn="l"/>
                        </a:tabLst>
                      </a:pPr>
                      <a:r>
                        <a:rPr lang="en-GB" sz="1800" i="1" kern="1200" dirty="0" smtClean="0">
                          <a:solidFill>
                            <a:schemeClr val="dk1"/>
                          </a:solidFill>
                          <a:effectLst/>
                          <a:latin typeface="+mn-lt"/>
                          <a:ea typeface="+mn-ea"/>
                          <a:cs typeface="+mn-cs"/>
                        </a:rPr>
                        <a:t>Where</a:t>
                      </a:r>
                      <a:r>
                        <a:rPr lang="en-GB" sz="1800" i="1" kern="1200" baseline="0" dirty="0" smtClean="0">
                          <a:solidFill>
                            <a:schemeClr val="dk1"/>
                          </a:solidFill>
                          <a:effectLst/>
                          <a:latin typeface="+mn-lt"/>
                          <a:ea typeface="+mn-ea"/>
                          <a:cs typeface="+mn-cs"/>
                        </a:rPr>
                        <a:t> appropriate, individuals should shave within 8hrs of the start of a shift.</a:t>
                      </a:r>
                    </a:p>
                    <a:p>
                      <a:pPr marL="0" lvl="0" indent="0" algn="l" defTabSz="914400" rtl="0" eaLnBrk="1" latinLnBrk="0" hangingPunct="1">
                        <a:lnSpc>
                          <a:spcPts val="1920"/>
                        </a:lnSpc>
                        <a:spcAft>
                          <a:spcPts val="0"/>
                        </a:spcAft>
                        <a:buClr>
                          <a:srgbClr val="333333"/>
                        </a:buClr>
                        <a:buSzPts val="1100"/>
                        <a:buFont typeface="Wingdings"/>
                        <a:buNone/>
                        <a:tabLst>
                          <a:tab pos="228600" algn="l"/>
                        </a:tabLst>
                      </a:pPr>
                      <a:endParaRPr lang="en-GB" sz="1800" i="1" kern="1200" baseline="0" dirty="0" smtClean="0">
                        <a:solidFill>
                          <a:schemeClr val="dk1"/>
                        </a:solidFill>
                        <a:effectLst/>
                        <a:latin typeface="+mn-lt"/>
                        <a:ea typeface="+mn-ea"/>
                        <a:cs typeface="+mn-cs"/>
                      </a:endParaRPr>
                    </a:p>
                    <a:p>
                      <a:pPr marL="0" lvl="0" indent="0" algn="l" defTabSz="914400" rtl="0" eaLnBrk="1" latinLnBrk="0" hangingPunct="1">
                        <a:lnSpc>
                          <a:spcPts val="1920"/>
                        </a:lnSpc>
                        <a:spcAft>
                          <a:spcPts val="0"/>
                        </a:spcAft>
                        <a:buClr>
                          <a:srgbClr val="333333"/>
                        </a:buClr>
                        <a:buSzPts val="1100"/>
                        <a:buFont typeface="Wingdings"/>
                        <a:buNone/>
                        <a:tabLst>
                          <a:tab pos="228600" algn="l"/>
                        </a:tabLst>
                      </a:pPr>
                      <a:r>
                        <a:rPr lang="en-GB" sz="1800" i="1" kern="1200" dirty="0" smtClean="0">
                          <a:solidFill>
                            <a:schemeClr val="dk1"/>
                          </a:solidFill>
                          <a:effectLst/>
                          <a:latin typeface="+mn-lt"/>
                          <a:ea typeface="+mn-ea"/>
                          <a:cs typeface="+mn-cs"/>
                        </a:rPr>
                        <a:t>If </a:t>
                      </a:r>
                      <a:r>
                        <a:rPr lang="en-GB" sz="1800" i="1" kern="1200" dirty="0">
                          <a:solidFill>
                            <a:schemeClr val="dk1"/>
                          </a:solidFill>
                          <a:effectLst/>
                          <a:latin typeface="+mn-lt"/>
                          <a:ea typeface="+mn-ea"/>
                          <a:cs typeface="+mn-cs"/>
                        </a:rPr>
                        <a:t>you can’t achieve an effective seal</a:t>
                      </a:r>
                      <a:r>
                        <a:rPr lang="en-GB" sz="1800" i="1" kern="1200" dirty="0" smtClean="0">
                          <a:solidFill>
                            <a:schemeClr val="dk1"/>
                          </a:solidFill>
                          <a:effectLst/>
                          <a:latin typeface="+mn-lt"/>
                          <a:ea typeface="+mn-ea"/>
                          <a:cs typeface="+mn-cs"/>
                        </a:rPr>
                        <a:t>, </a:t>
                      </a:r>
                      <a:r>
                        <a:rPr lang="en-GB" sz="1800" i="1" kern="1200" dirty="0">
                          <a:solidFill>
                            <a:schemeClr val="dk1"/>
                          </a:solidFill>
                          <a:effectLst/>
                          <a:latin typeface="+mn-lt"/>
                          <a:ea typeface="+mn-ea"/>
                          <a:cs typeface="+mn-cs"/>
                        </a:rPr>
                        <a:t>you must not enter the area where dust is present. Report it as a </a:t>
                      </a:r>
                      <a:r>
                        <a:rPr lang="en-GB" sz="1800" i="1" kern="1200" dirty="0" smtClean="0">
                          <a:solidFill>
                            <a:schemeClr val="dk1"/>
                          </a:solidFill>
                          <a:effectLst/>
                          <a:latin typeface="+mn-lt"/>
                          <a:ea typeface="+mn-ea"/>
                          <a:cs typeface="+mn-cs"/>
                        </a:rPr>
                        <a:t>Close Call</a:t>
                      </a:r>
                      <a:r>
                        <a:rPr lang="en-GB" sz="1800" i="1" kern="1200" dirty="0">
                          <a:solidFill>
                            <a:schemeClr val="dk1"/>
                          </a:solidFill>
                          <a:effectLst/>
                          <a:latin typeface="+mn-lt"/>
                          <a:ea typeface="+mn-ea"/>
                          <a:cs typeface="+mn-cs"/>
                        </a:rPr>
                        <a:t>. </a:t>
                      </a:r>
                      <a:r>
                        <a:rPr lang="en-GB" sz="1800" i="1" kern="1200" dirty="0" smtClean="0">
                          <a:solidFill>
                            <a:schemeClr val="dk1"/>
                          </a:solidFill>
                          <a:effectLst/>
                          <a:latin typeface="+mn-lt"/>
                          <a:ea typeface="+mn-ea"/>
                          <a:cs typeface="+mn-cs"/>
                        </a:rPr>
                        <a:t> </a:t>
                      </a:r>
                    </a:p>
                    <a:p>
                      <a:pPr marL="0" lvl="0" indent="0" algn="l" defTabSz="914400" rtl="0" eaLnBrk="1" latinLnBrk="0" hangingPunct="1">
                        <a:lnSpc>
                          <a:spcPts val="1920"/>
                        </a:lnSpc>
                        <a:spcAft>
                          <a:spcPts val="0"/>
                        </a:spcAft>
                        <a:buClr>
                          <a:srgbClr val="333333"/>
                        </a:buClr>
                        <a:buSzPts val="1100"/>
                        <a:buFont typeface="Wingdings"/>
                        <a:buNone/>
                        <a:tabLst>
                          <a:tab pos="228600" algn="l"/>
                        </a:tabLst>
                      </a:pPr>
                      <a:endParaRPr lang="en-GB" sz="1800" i="1" kern="1200" dirty="0" smtClean="0">
                        <a:solidFill>
                          <a:schemeClr val="dk1"/>
                        </a:solidFill>
                        <a:effectLst/>
                        <a:latin typeface="+mn-lt"/>
                        <a:ea typeface="+mn-ea"/>
                        <a:cs typeface="+mn-cs"/>
                      </a:endParaRPr>
                    </a:p>
                    <a:p>
                      <a:pPr marL="0" lvl="0" indent="0" algn="l" defTabSz="914400" rtl="0" eaLnBrk="1" latinLnBrk="0" hangingPunct="1">
                        <a:lnSpc>
                          <a:spcPts val="1920"/>
                        </a:lnSpc>
                        <a:spcAft>
                          <a:spcPts val="0"/>
                        </a:spcAft>
                        <a:buClr>
                          <a:srgbClr val="333333"/>
                        </a:buClr>
                        <a:buSzPts val="1100"/>
                        <a:buFont typeface="Wingdings"/>
                        <a:buNone/>
                        <a:tabLst>
                          <a:tab pos="228600" algn="l"/>
                        </a:tabLst>
                      </a:pPr>
                      <a:r>
                        <a:rPr lang="en-GB" sz="1800" i="1" kern="1200" dirty="0" smtClean="0">
                          <a:solidFill>
                            <a:schemeClr val="dk1"/>
                          </a:solidFill>
                          <a:effectLst/>
                          <a:latin typeface="+mn-lt"/>
                          <a:ea typeface="+mn-ea"/>
                          <a:cs typeface="+mn-cs"/>
                        </a:rPr>
                        <a:t>Remember</a:t>
                      </a:r>
                      <a:r>
                        <a:rPr lang="en-GB" sz="1800" i="1" kern="1200" dirty="0">
                          <a:solidFill>
                            <a:schemeClr val="dk1"/>
                          </a:solidFill>
                          <a:effectLst/>
                          <a:latin typeface="+mn-lt"/>
                          <a:ea typeface="+mn-ea"/>
                          <a:cs typeface="+mn-cs"/>
                        </a:rPr>
                        <a:t>: </a:t>
                      </a:r>
                      <a:r>
                        <a:rPr lang="en-GB" sz="1800" b="0" i="1" kern="1200" dirty="0">
                          <a:solidFill>
                            <a:schemeClr val="dk1"/>
                          </a:solidFill>
                          <a:effectLst/>
                          <a:latin typeface="+mn-lt"/>
                          <a:ea typeface="+mn-ea"/>
                          <a:cs typeface="+mn-cs"/>
                        </a:rPr>
                        <a:t>Only</a:t>
                      </a:r>
                      <a:r>
                        <a:rPr lang="en-GB" sz="1800" b="1" i="1" kern="1200" dirty="0">
                          <a:solidFill>
                            <a:schemeClr val="dk1"/>
                          </a:solidFill>
                          <a:effectLst/>
                          <a:latin typeface="+mn-lt"/>
                          <a:ea typeface="+mn-ea"/>
                          <a:cs typeface="+mn-cs"/>
                        </a:rPr>
                        <a:t> YOU </a:t>
                      </a:r>
                      <a:r>
                        <a:rPr lang="en-GB" sz="1800" i="1" kern="1200" dirty="0">
                          <a:solidFill>
                            <a:schemeClr val="dk1"/>
                          </a:solidFill>
                          <a:effectLst/>
                          <a:latin typeface="+mn-lt"/>
                          <a:ea typeface="+mn-ea"/>
                          <a:cs typeface="+mn-cs"/>
                        </a:rPr>
                        <a:t>can really tell if your mask fits – Sort it – Report it! </a:t>
                      </a:r>
                      <a:endParaRPr lang="en-GB" sz="1800" i="1" kern="1200" dirty="0" smtClean="0">
                        <a:solidFill>
                          <a:schemeClr val="dk1"/>
                        </a:solidFill>
                        <a:effectLst/>
                        <a:latin typeface="+mn-lt"/>
                        <a:ea typeface="+mn-ea"/>
                        <a:cs typeface="+mn-cs"/>
                      </a:endParaRPr>
                    </a:p>
                    <a:p>
                      <a:pPr marL="0" lvl="0" indent="0" algn="l" defTabSz="914400" rtl="0" eaLnBrk="1" latinLnBrk="0" hangingPunct="1">
                        <a:lnSpc>
                          <a:spcPts val="1920"/>
                        </a:lnSpc>
                        <a:spcAft>
                          <a:spcPts val="0"/>
                        </a:spcAft>
                        <a:buClr>
                          <a:srgbClr val="333333"/>
                        </a:buClr>
                        <a:buSzPts val="1100"/>
                        <a:buFont typeface="Wingdings"/>
                        <a:buNone/>
                        <a:tabLst>
                          <a:tab pos="228600" algn="l"/>
                        </a:tabLst>
                      </a:pPr>
                      <a:endParaRPr lang="en-GB" sz="1200" dirty="0">
                        <a:solidFill>
                          <a:srgbClr val="000000"/>
                        </a:solidFill>
                        <a:effectLst/>
                        <a:latin typeface="Helvetica 55 Roman"/>
                        <a:cs typeface="Helvetica 55 Roman"/>
                      </a:endParaRPr>
                    </a:p>
                  </a:txBody>
                  <a:tcPr marL="114300" marR="114300" marT="0" marB="0"/>
                </a:tc>
              </a:tr>
            </a:tbl>
          </a:graphicData>
        </a:graphic>
      </p:graphicFrame>
      <p:graphicFrame>
        <p:nvGraphicFramePr>
          <p:cNvPr id="13" name="Content Placeholder 6"/>
          <p:cNvGraphicFramePr>
            <a:graphicFrameLocks/>
          </p:cNvGraphicFramePr>
          <p:nvPr>
            <p:extLst>
              <p:ext uri="{D42A27DB-BD31-4B8C-83A1-F6EECF244321}">
                <p14:modId xmlns:p14="http://schemas.microsoft.com/office/powerpoint/2010/main" val="1086671533"/>
              </p:ext>
            </p:extLst>
          </p:nvPr>
        </p:nvGraphicFramePr>
        <p:xfrm>
          <a:off x="241116" y="5301208"/>
          <a:ext cx="5915060" cy="108012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5915060"/>
              </a:tblGrid>
              <a:tr h="1080120">
                <a:tc>
                  <a:txBody>
                    <a:bodyPr/>
                    <a:lstStyle/>
                    <a:p>
                      <a:pPr marL="0" lvl="0" indent="0" algn="l" defTabSz="914400" rtl="0" eaLnBrk="1" latinLnBrk="0" hangingPunct="1">
                        <a:lnSpc>
                          <a:spcPct val="100000"/>
                        </a:lnSpc>
                        <a:spcAft>
                          <a:spcPts val="0"/>
                        </a:spcAft>
                        <a:buFont typeface="Wingdings" panose="05000000000000000000" pitchFamily="2" charset="2"/>
                        <a:buNone/>
                        <a:tabLst>
                          <a:tab pos="152400" algn="l"/>
                        </a:tabLst>
                      </a:pPr>
                      <a:endParaRPr lang="en-GB" sz="1800" i="1" kern="1200" dirty="0" smtClean="0">
                        <a:solidFill>
                          <a:schemeClr val="dk1"/>
                        </a:solidFill>
                        <a:effectLst/>
                        <a:latin typeface="+mn-lt"/>
                        <a:ea typeface="+mn-ea"/>
                        <a:cs typeface="+mn-cs"/>
                      </a:endParaRPr>
                    </a:p>
                    <a:p>
                      <a:pPr marL="0" lvl="0" indent="0" algn="l" defTabSz="914400" rtl="0" eaLnBrk="1" latinLnBrk="0" hangingPunct="1">
                        <a:lnSpc>
                          <a:spcPct val="100000"/>
                        </a:lnSpc>
                        <a:spcAft>
                          <a:spcPts val="0"/>
                        </a:spcAft>
                        <a:buFont typeface="Wingdings" panose="05000000000000000000" pitchFamily="2" charset="2"/>
                        <a:buNone/>
                        <a:tabLst>
                          <a:tab pos="152400" algn="l"/>
                        </a:tabLst>
                      </a:pPr>
                      <a:r>
                        <a:rPr lang="en-GB" sz="1800" i="1" kern="1200" dirty="0" smtClean="0">
                          <a:solidFill>
                            <a:schemeClr val="dk1"/>
                          </a:solidFill>
                          <a:effectLst/>
                          <a:latin typeface="+mn-lt"/>
                          <a:ea typeface="+mn-ea"/>
                          <a:cs typeface="+mn-cs"/>
                        </a:rPr>
                        <a:t>Please </a:t>
                      </a:r>
                      <a:r>
                        <a:rPr lang="en-GB" sz="1800" i="1" kern="1200" dirty="0">
                          <a:solidFill>
                            <a:schemeClr val="dk1"/>
                          </a:solidFill>
                          <a:effectLst/>
                          <a:latin typeface="+mn-lt"/>
                          <a:ea typeface="+mn-ea"/>
                          <a:cs typeface="+mn-cs"/>
                        </a:rPr>
                        <a:t>report very dusty events </a:t>
                      </a:r>
                      <a:r>
                        <a:rPr lang="en-GB" sz="1800" i="1" kern="1200" dirty="0" smtClean="0">
                          <a:solidFill>
                            <a:schemeClr val="dk1"/>
                          </a:solidFill>
                          <a:effectLst/>
                          <a:latin typeface="+mn-lt"/>
                          <a:ea typeface="+mn-ea"/>
                          <a:cs typeface="+mn-cs"/>
                        </a:rPr>
                        <a:t>to</a:t>
                      </a:r>
                    </a:p>
                    <a:p>
                      <a:pPr marL="0" lvl="0" indent="0" algn="l" defTabSz="914400" rtl="0" eaLnBrk="1" latinLnBrk="0" hangingPunct="1">
                        <a:lnSpc>
                          <a:spcPct val="100000"/>
                        </a:lnSpc>
                        <a:spcAft>
                          <a:spcPts val="0"/>
                        </a:spcAft>
                        <a:buFont typeface="Wingdings" panose="05000000000000000000" pitchFamily="2" charset="2"/>
                        <a:buNone/>
                        <a:tabLst>
                          <a:tab pos="152400" algn="l"/>
                        </a:tabLst>
                      </a:pPr>
                      <a:r>
                        <a:rPr lang="en-GB" sz="1800" b="1" i="1" kern="1200" dirty="0" smtClean="0">
                          <a:solidFill>
                            <a:schemeClr val="dk1"/>
                          </a:solidFill>
                          <a:effectLst/>
                          <a:latin typeface="+mn-lt"/>
                          <a:ea typeface="+mn-ea"/>
                          <a:cs typeface="+mn-cs"/>
                        </a:rPr>
                        <a:t>NSC </a:t>
                      </a:r>
                      <a:r>
                        <a:rPr lang="en-GB" sz="1800" b="1" i="1" kern="1200" dirty="0">
                          <a:solidFill>
                            <a:schemeClr val="dk1"/>
                          </a:solidFill>
                          <a:effectLst/>
                          <a:latin typeface="+mn-lt"/>
                          <a:ea typeface="+mn-ea"/>
                          <a:cs typeface="+mn-cs"/>
                        </a:rPr>
                        <a:t>24/7 </a:t>
                      </a:r>
                      <a:r>
                        <a:rPr lang="en-GB" sz="1800" b="1" i="1" kern="1200" dirty="0" smtClean="0">
                          <a:solidFill>
                            <a:schemeClr val="dk1"/>
                          </a:solidFill>
                          <a:effectLst/>
                          <a:latin typeface="+mn-lt"/>
                          <a:ea typeface="+mn-ea"/>
                          <a:cs typeface="+mn-cs"/>
                        </a:rPr>
                        <a:t>on </a:t>
                      </a:r>
                      <a:r>
                        <a:rPr lang="en-GB" sz="1800" b="1" i="1" kern="1200" dirty="0">
                          <a:solidFill>
                            <a:schemeClr val="dk1"/>
                          </a:solidFill>
                          <a:effectLst/>
                          <a:latin typeface="+mn-lt"/>
                          <a:ea typeface="+mn-ea"/>
                          <a:cs typeface="+mn-cs"/>
                        </a:rPr>
                        <a:t>T: 01908 723500</a:t>
                      </a:r>
                    </a:p>
                  </a:txBody>
                  <a:tcPr marL="114300" marR="114300" marT="0" marB="0"/>
                </a:tc>
              </a:tr>
            </a:tbl>
          </a:graphicData>
        </a:graphic>
      </p:graphicFrame>
      <p:pic>
        <p:nvPicPr>
          <p:cNvPr id="14"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2656" y="5517232"/>
            <a:ext cx="829464" cy="699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7"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1422996"/>
            <a:ext cx="4415304" cy="29384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0284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altLang="en-US" smtClean="0"/>
              <a:t>BDWG toolbox talks LA01</a:t>
            </a:r>
            <a:endParaRPr lang="en-GB" altLang="en-US"/>
          </a:p>
        </p:txBody>
      </p:sp>
      <p:sp>
        <p:nvSpPr>
          <p:cNvPr id="5" name="Date Placeholder 4"/>
          <p:cNvSpPr>
            <a:spLocks noGrp="1"/>
          </p:cNvSpPr>
          <p:nvPr>
            <p:ph type="dt" sz="half" idx="11"/>
          </p:nvPr>
        </p:nvSpPr>
        <p:spPr/>
        <p:txBody>
          <a:bodyPr/>
          <a:lstStyle/>
          <a:p>
            <a:pPr>
              <a:defRPr/>
            </a:pPr>
            <a:fld id="{0C814E57-75D9-4CC2-A66E-504CA727AD55}" type="datetime5">
              <a:rPr lang="en-GB" altLang="en-US" smtClean="0"/>
              <a:t>3-Nov-15</a:t>
            </a:fld>
            <a:endParaRPr lang="en-GB" altLang="en-US"/>
          </a:p>
        </p:txBody>
      </p:sp>
      <p:sp>
        <p:nvSpPr>
          <p:cNvPr id="6" name="Slide Number Placeholder 5"/>
          <p:cNvSpPr>
            <a:spLocks noGrp="1"/>
          </p:cNvSpPr>
          <p:nvPr>
            <p:ph type="sldNum" sz="quarter" idx="12"/>
          </p:nvPr>
        </p:nvSpPr>
        <p:spPr/>
        <p:txBody>
          <a:bodyPr/>
          <a:lstStyle/>
          <a:p>
            <a:pPr>
              <a:defRPr/>
            </a:pPr>
            <a:fld id="{C8021B38-16D4-401D-A844-7AEEF02E13A3}" type="slidenum">
              <a:rPr lang="en-GB" altLang="en-US" smtClean="0"/>
              <a:pPr>
                <a:defRPr/>
              </a:pPr>
              <a:t>7</a:t>
            </a:fld>
            <a:endParaRPr lang="en-GB" altLang="en-US"/>
          </a:p>
        </p:txBody>
      </p:sp>
      <p:pic>
        <p:nvPicPr>
          <p:cNvPr id="9" name="Content Placehold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310596" y="5589240"/>
            <a:ext cx="2509876" cy="740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467544" y="764704"/>
            <a:ext cx="7632848" cy="523220"/>
          </a:xfrm>
          <a:prstGeom prst="rect">
            <a:avLst/>
          </a:prstGeom>
        </p:spPr>
        <p:txBody>
          <a:bodyPr wrap="square">
            <a:spAutoFit/>
          </a:bodyPr>
          <a:lstStyle/>
          <a:p>
            <a:r>
              <a:rPr lang="en-GB" sz="2800" i="1" dirty="0" smtClean="0">
                <a:latin typeface="+mj-lt"/>
                <a:ea typeface="+mj-ea"/>
                <a:cs typeface="+mj-cs"/>
              </a:rPr>
              <a:t>What have you learnt? </a:t>
            </a:r>
            <a:endParaRPr lang="en-GB" sz="2800" b="1" i="1" dirty="0">
              <a:latin typeface="+mj-lt"/>
              <a:ea typeface="+mj-ea"/>
              <a:cs typeface="+mj-cs"/>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299611307"/>
              </p:ext>
            </p:extLst>
          </p:nvPr>
        </p:nvGraphicFramePr>
        <p:xfrm>
          <a:off x="502992" y="1484784"/>
          <a:ext cx="7957440" cy="4044087"/>
        </p:xfrm>
        <a:graphic>
          <a:graphicData uri="http://schemas.openxmlformats.org/drawingml/2006/table">
            <a:tbl>
              <a:tblPr firstRow="1" firstCol="1" lastRow="1" lastCol="1" bandRow="1" bandCol="1">
                <a:tableStyleId>{5C22544A-7EE6-4342-B048-85BDC9FD1C3A}</a:tableStyleId>
              </a:tblPr>
              <a:tblGrid>
                <a:gridCol w="7957440"/>
              </a:tblGrid>
              <a:tr h="1019353">
                <a:tc>
                  <a:txBody>
                    <a:bodyPr/>
                    <a:lstStyle/>
                    <a:p>
                      <a:pPr algn="just">
                        <a:lnSpc>
                          <a:spcPct val="150000"/>
                        </a:lnSpc>
                        <a:spcAft>
                          <a:spcPts val="0"/>
                        </a:spcAft>
                      </a:pPr>
                      <a:r>
                        <a:rPr lang="en-GB" sz="1600" dirty="0">
                          <a:effectLst/>
                        </a:rPr>
                        <a:t>Question: </a:t>
                      </a:r>
                    </a:p>
                    <a:p>
                      <a:pPr algn="just">
                        <a:lnSpc>
                          <a:spcPct val="150000"/>
                        </a:lnSpc>
                        <a:spcAft>
                          <a:spcPts val="0"/>
                        </a:spcAft>
                      </a:pPr>
                      <a:r>
                        <a:rPr lang="en-GB" sz="1600" b="1" kern="1200" dirty="0" smtClean="0">
                          <a:solidFill>
                            <a:schemeClr val="lt1"/>
                          </a:solidFill>
                          <a:effectLst/>
                          <a:latin typeface="+mn-lt"/>
                          <a:ea typeface="+mn-ea"/>
                          <a:cs typeface="+mn-cs"/>
                        </a:rPr>
                        <a:t>How will you know if you are required to wear Respirable Protective Equipment to undertake your work?</a:t>
                      </a:r>
                    </a:p>
                    <a:p>
                      <a:pPr algn="just">
                        <a:lnSpc>
                          <a:spcPct val="150000"/>
                        </a:lnSpc>
                        <a:spcAft>
                          <a:spcPts val="0"/>
                        </a:spcAft>
                      </a:pPr>
                      <a:endParaRPr lang="en-GB" sz="1600" b="1" kern="1200" dirty="0">
                        <a:solidFill>
                          <a:schemeClr val="lt1"/>
                        </a:solidFill>
                        <a:effectLst/>
                        <a:latin typeface="+mn-lt"/>
                        <a:ea typeface="+mn-ea"/>
                        <a:cs typeface="+mn-cs"/>
                      </a:endParaRPr>
                    </a:p>
                  </a:txBody>
                  <a:tcPr marL="68580" marR="68580" marT="0" marB="0"/>
                </a:tc>
              </a:tr>
              <a:tr h="1561694">
                <a:tc>
                  <a:txBody>
                    <a:bodyPr/>
                    <a:lstStyle/>
                    <a:p>
                      <a:pPr algn="just">
                        <a:lnSpc>
                          <a:spcPct val="150000"/>
                        </a:lnSpc>
                        <a:spcAft>
                          <a:spcPts val="0"/>
                        </a:spcAft>
                      </a:pPr>
                      <a:r>
                        <a:rPr lang="en-GB" sz="1600" dirty="0">
                          <a:effectLst/>
                        </a:rPr>
                        <a:t>Question: </a:t>
                      </a:r>
                    </a:p>
                    <a:p>
                      <a:r>
                        <a:rPr lang="en-GB" sz="1800" b="1" kern="1200" dirty="0" smtClean="0">
                          <a:solidFill>
                            <a:schemeClr val="lt1"/>
                          </a:solidFill>
                          <a:effectLst/>
                          <a:latin typeface="+mn-lt"/>
                          <a:ea typeface="+mn-ea"/>
                          <a:cs typeface="+mn-cs"/>
                        </a:rPr>
                        <a:t> </a:t>
                      </a:r>
                    </a:p>
                    <a:p>
                      <a:r>
                        <a:rPr lang="en-GB" sz="1600" b="1" kern="1200" dirty="0" smtClean="0">
                          <a:solidFill>
                            <a:schemeClr val="lt1"/>
                          </a:solidFill>
                          <a:effectLst/>
                          <a:latin typeface="+mn-lt"/>
                          <a:ea typeface="+mn-ea"/>
                          <a:cs typeface="+mn-cs"/>
                        </a:rPr>
                        <a:t>What should you do to get the dust mask to fit properly?</a:t>
                      </a:r>
                      <a:endParaRPr lang="en-GB" sz="1600" b="1" kern="1200" dirty="0">
                        <a:solidFill>
                          <a:schemeClr val="lt1"/>
                        </a:solidFill>
                        <a:effectLst/>
                        <a:latin typeface="+mn-lt"/>
                        <a:ea typeface="+mn-ea"/>
                        <a:cs typeface="+mn-cs"/>
                      </a:endParaRPr>
                    </a:p>
                  </a:txBody>
                  <a:tcPr marL="68580" marR="68580" marT="0" marB="0"/>
                </a:tc>
              </a:tr>
              <a:tr h="1019353">
                <a:tc>
                  <a:txBody>
                    <a:bodyPr/>
                    <a:lstStyle/>
                    <a:p>
                      <a:pPr algn="just">
                        <a:lnSpc>
                          <a:spcPct val="150000"/>
                        </a:lnSpc>
                        <a:spcAft>
                          <a:spcPts val="0"/>
                        </a:spcAft>
                      </a:pPr>
                      <a:r>
                        <a:rPr lang="en-GB" sz="1600" dirty="0">
                          <a:effectLst/>
                        </a:rPr>
                        <a:t>Question: </a:t>
                      </a:r>
                    </a:p>
                    <a:p>
                      <a:pPr algn="just">
                        <a:lnSpc>
                          <a:spcPct val="150000"/>
                        </a:lnSpc>
                        <a:spcAft>
                          <a:spcPts val="0"/>
                        </a:spcAft>
                      </a:pPr>
                      <a:r>
                        <a:rPr lang="en-GB" sz="1600" b="1" kern="1200" dirty="0" smtClean="0">
                          <a:solidFill>
                            <a:schemeClr val="lt1"/>
                          </a:solidFill>
                          <a:effectLst/>
                          <a:latin typeface="+mn-lt"/>
                          <a:ea typeface="+mn-ea"/>
                          <a:cs typeface="+mn-cs"/>
                        </a:rPr>
                        <a:t>What should I do if I can’t get the RPE to fit properly?</a:t>
                      </a:r>
                      <a:endParaRPr lang="en-GB" sz="1600" b="1" kern="1200" dirty="0">
                        <a:solidFill>
                          <a:schemeClr val="lt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1722573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Single Column">
  <a:themeElements>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Single Column">
      <a:majorFont>
        <a:latin typeface="Arial"/>
        <a:ea typeface=""/>
        <a:cs typeface=""/>
      </a:majorFont>
      <a:minorFont>
        <a:latin typeface="Arial"/>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Single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ngle Colum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ngle Colum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ngle Colum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ngle Colum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ngle Colum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ngle Colum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ngle Colum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ngle Colum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ngle Colum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ngle Colum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ngle Colum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ingle Column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Single Column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Partner Logo">
  <a:themeElements>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Partner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Partner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rtner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tner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rtner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rtner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rtner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rtner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rtner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rtner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rtner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rtner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rtner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artner Logo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Partner Logo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Chart Layout">
  <a:themeElements>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hart Lay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hart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rt Layo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rt Layo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rt Layo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rt Layo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rt Layo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rt Layo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rt Layo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rt Layo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rt Layo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rt Layo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rt Layo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art Layout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hart Layout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Divider Slide">
  <a:themeElements>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Closing Slide">
  <a:themeElements>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losing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losing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osing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osing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osing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osing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osing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osing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osing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osing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osing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osing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osing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losing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losing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Image Slide">
  <a:themeElements>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Imag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Imag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ag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ag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ag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ag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ag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ag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ag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ag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ag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ag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ag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mage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Image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342</TotalTime>
  <Words>736</Words>
  <Application>Microsoft Office PowerPoint</Application>
  <PresentationFormat>On-screen Show (4:3)</PresentationFormat>
  <Paragraphs>85</Paragraphs>
  <Slides>7</Slides>
  <Notes>6</Notes>
  <HiddenSlides>0</HiddenSlides>
  <MMClips>0</MMClips>
  <ScaleCrop>false</ScaleCrop>
  <HeadingPairs>
    <vt:vector size="4" baseType="variant">
      <vt:variant>
        <vt:lpstr>Theme</vt:lpstr>
      </vt:variant>
      <vt:variant>
        <vt:i4>7</vt:i4>
      </vt:variant>
      <vt:variant>
        <vt:lpstr>Slide Titles</vt:lpstr>
      </vt:variant>
      <vt:variant>
        <vt:i4>7</vt:i4>
      </vt:variant>
    </vt:vector>
  </HeadingPairs>
  <TitlesOfParts>
    <vt:vector size="14" baseType="lpstr">
      <vt:lpstr>Blank</vt:lpstr>
      <vt:lpstr>Single Column</vt:lpstr>
      <vt:lpstr>Partner Logo</vt:lpstr>
      <vt:lpstr>Chart Layout</vt:lpstr>
      <vt:lpstr>Divider Slide</vt:lpstr>
      <vt:lpstr>Closing Slide</vt:lpstr>
      <vt:lpstr>Image Slide</vt:lpstr>
      <vt:lpstr>Ballast Dust on Worksites  </vt:lpstr>
      <vt:lpstr>Key considerations </vt:lpstr>
      <vt:lpstr>Disposable masks  </vt:lpstr>
      <vt:lpstr>Disposable masks contd… </vt:lpstr>
      <vt:lpstr>Check it fits </vt:lpstr>
      <vt:lpstr>Beards and facial hair </vt:lpstr>
      <vt:lpstr>PowerPoint Presentation</vt:lpstr>
    </vt:vector>
  </TitlesOfParts>
  <Company>Network Rail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Ballast Dust</dc:title>
  <dc:creator>Lauren Allen</dc:creator>
  <dc:description>built by www.mediasterling.com</dc:description>
  <cp:lastModifiedBy>Roberts Neil</cp:lastModifiedBy>
  <cp:revision>22</cp:revision>
  <dcterms:created xsi:type="dcterms:W3CDTF">2015-10-15T09:44:53Z</dcterms:created>
  <dcterms:modified xsi:type="dcterms:W3CDTF">2015-11-03T15:43:33Z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1.0.1</vt:lpwstr>
  </property>
</Properties>
</file>