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80" r:id="rId6"/>
    <p:sldMasterId id="2147483687" r:id="rId7"/>
    <p:sldMasterId id="2147483694" r:id="rId8"/>
    <p:sldMasterId id="2147483724" r:id="rId9"/>
    <p:sldMasterId id="2147483745" r:id="rId10"/>
  </p:sldMasterIdLst>
  <p:notesMasterIdLst>
    <p:notesMasterId r:id="rId16"/>
  </p:notesMasterIdLst>
  <p:handoutMasterIdLst>
    <p:handoutMasterId r:id="rId17"/>
  </p:handoutMasterIdLst>
  <p:sldIdLst>
    <p:sldId id="278" r:id="rId11"/>
    <p:sldId id="1998" r:id="rId12"/>
    <p:sldId id="259" r:id="rId13"/>
    <p:sldId id="257"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cey's story" id="{4A3EE160-A98A-42B1-8A0E-3AC1488856C1}">
          <p14:sldIdLst>
            <p14:sldId id="278"/>
            <p14:sldId id="1998"/>
            <p14:sldId id="259"/>
            <p14:sldId id="257"/>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s Kathryn" initials="AK" lastIdx="8" clrIdx="0">
    <p:extLst>
      <p:ext uri="{19B8F6BF-5375-455C-9EA6-DF929625EA0E}">
        <p15:presenceInfo xmlns:p15="http://schemas.microsoft.com/office/powerpoint/2012/main" userId="S::kandrew5@networkrail.co.uk::9568d156-b2dd-4d3e-866b-c6ef822b62c6" providerId="AD"/>
      </p:ext>
    </p:extLst>
  </p:cmAuthor>
  <p:cmAuthor id="2" name="Waddams Caroline" initials="WC" lastIdx="2" clrIdx="1">
    <p:extLst>
      <p:ext uri="{19B8F6BF-5375-455C-9EA6-DF929625EA0E}">
        <p15:presenceInfo xmlns:p15="http://schemas.microsoft.com/office/powerpoint/2012/main" userId="S::CWaddam2@networkrail.co.uk::2f783698-7446-46ed-b68f-367425fee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72"/>
    <a:srgbClr val="AFE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45046F-D919-8443-8D82-F52C3276FF03}" v="12" dt="2021-04-16T16:18:11.051"/>
    <p1510:client id="{31F008D3-3E90-42B7-A875-84A4BE986ABA}" v="2" dt="2021-04-07T16:21:47.3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200"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Waddams" userId="2f783698-7446-46ed-b68f-367425fee314" providerId="ADAL" clId="{31F008D3-3E90-42B7-A875-84A4BE986ABA}"/>
    <pc:docChg chg="addSld delSld modSld modSection">
      <pc:chgData name="Caroline Waddams" userId="2f783698-7446-46ed-b68f-367425fee314" providerId="ADAL" clId="{31F008D3-3E90-42B7-A875-84A4BE986ABA}" dt="2021-04-07T16:20:40.498" v="1" actId="2696"/>
      <pc:docMkLst>
        <pc:docMk/>
      </pc:docMkLst>
      <pc:sldChg chg="del">
        <pc:chgData name="Caroline Waddams" userId="2f783698-7446-46ed-b68f-367425fee314" providerId="ADAL" clId="{31F008D3-3E90-42B7-A875-84A4BE986ABA}" dt="2021-04-07T16:20:40.498" v="1" actId="2696"/>
        <pc:sldMkLst>
          <pc:docMk/>
          <pc:sldMk cId="1718688616" sldId="1997"/>
        </pc:sldMkLst>
      </pc:sldChg>
      <pc:sldChg chg="add">
        <pc:chgData name="Caroline Waddams" userId="2f783698-7446-46ed-b68f-367425fee314" providerId="ADAL" clId="{31F008D3-3E90-42B7-A875-84A4BE986ABA}" dt="2021-04-07T16:20:38.552" v="0"/>
        <pc:sldMkLst>
          <pc:docMk/>
          <pc:sldMk cId="1467882984" sldId="1998"/>
        </pc:sldMkLst>
      </pc:sldChg>
    </pc:docChg>
  </pc:docChgLst>
  <pc:docChgLst>
    <pc:chgData name="Caroline Waddams" userId="S::cwaddam2@networkrail.co.uk::2f783698-7446-46ed-b68f-367425fee314" providerId="AD" clId="Web-{1E45046F-D919-8443-8D82-F52C3276FF03}"/>
    <pc:docChg chg="modSld">
      <pc:chgData name="Caroline Waddams" userId="S::cwaddam2@networkrail.co.uk::2f783698-7446-46ed-b68f-367425fee314" providerId="AD" clId="Web-{1E45046F-D919-8443-8D82-F52C3276FF03}" dt="2021-04-16T16:18:11.051" v="5" actId="20577"/>
      <pc:docMkLst>
        <pc:docMk/>
      </pc:docMkLst>
      <pc:sldChg chg="modSp">
        <pc:chgData name="Caroline Waddams" userId="S::cwaddam2@networkrail.co.uk::2f783698-7446-46ed-b68f-367425fee314" providerId="AD" clId="Web-{1E45046F-D919-8443-8D82-F52C3276FF03}" dt="2021-04-16T16:18:11.051" v="5" actId="20577"/>
        <pc:sldMkLst>
          <pc:docMk/>
          <pc:sldMk cId="3319070659" sldId="280"/>
        </pc:sldMkLst>
        <pc:spChg chg="mod">
          <ac:chgData name="Caroline Waddams" userId="S::cwaddam2@networkrail.co.uk::2f783698-7446-46ed-b68f-367425fee314" providerId="AD" clId="Web-{1E45046F-D919-8443-8D82-F52C3276FF03}" dt="2021-04-16T16:18:11.051" v="5" actId="20577"/>
          <ac:spMkLst>
            <pc:docMk/>
            <pc:sldMk cId="3319070659" sldId="280"/>
            <ac:spMk id="2" creationId="{EB54537C-FD17-42FD-BD23-2CFEE698759C}"/>
          </ac:spMkLst>
        </pc:spChg>
      </pc:sldChg>
    </pc:docChg>
  </pc:docChgLst>
  <pc:docChgLst>
    <pc:chgData name="Caroline Waddams" userId="S::cwaddam2@networkrail.co.uk::2f783698-7446-46ed-b68f-367425fee314" providerId="AD" clId="Web-{06E1F599-3208-EF26-2AA4-EC1E5404E0EF}"/>
    <pc:docChg chg="modSld">
      <pc:chgData name="Caroline Waddams" userId="S::cwaddam2@networkrail.co.uk::2f783698-7446-46ed-b68f-367425fee314" providerId="AD" clId="Web-{06E1F599-3208-EF26-2AA4-EC1E5404E0EF}" dt="2021-03-16T12:12:56.446" v="66" actId="20577"/>
      <pc:docMkLst>
        <pc:docMk/>
      </pc:docMkLst>
      <pc:sldChg chg="modSp">
        <pc:chgData name="Caroline Waddams" userId="S::cwaddam2@networkrail.co.uk::2f783698-7446-46ed-b68f-367425fee314" providerId="AD" clId="Web-{06E1F599-3208-EF26-2AA4-EC1E5404E0EF}" dt="2021-03-16T12:12:56.446" v="66" actId="20577"/>
        <pc:sldMkLst>
          <pc:docMk/>
          <pc:sldMk cId="377702478" sldId="259"/>
        </pc:sldMkLst>
        <pc:spChg chg="mod">
          <ac:chgData name="Caroline Waddams" userId="S::cwaddam2@networkrail.co.uk::2f783698-7446-46ed-b68f-367425fee314" providerId="AD" clId="Web-{06E1F599-3208-EF26-2AA4-EC1E5404E0EF}" dt="2021-03-16T12:12:56.446" v="66" actId="20577"/>
          <ac:spMkLst>
            <pc:docMk/>
            <pc:sldMk cId="377702478" sldId="259"/>
            <ac:spMk id="2" creationId="{B5DAC1A7-0DAF-5E4F-9B87-C863B1CEADE6}"/>
          </ac:spMkLst>
        </pc:spChg>
      </pc:sldChg>
    </pc:docChg>
  </pc:docChgLst>
  <pc:docChgLst>
    <pc:chgData name="Caroline Waddams" userId="2f783698-7446-46ed-b68f-367425fee314" providerId="ADAL" clId="{D9A14093-B1E4-4DA5-8CF3-EDE4A7340AA4}"/>
    <pc:docChg chg="undo custSel addSld delSld modSld modSection">
      <pc:chgData name="Caroline Waddams" userId="2f783698-7446-46ed-b68f-367425fee314" providerId="ADAL" clId="{D9A14093-B1E4-4DA5-8CF3-EDE4A7340AA4}" dt="2021-03-10T18:02:52.585" v="47" actId="20577"/>
      <pc:docMkLst>
        <pc:docMk/>
      </pc:docMkLst>
      <pc:sldChg chg="delSp modSp del">
        <pc:chgData name="Caroline Waddams" userId="2f783698-7446-46ed-b68f-367425fee314" providerId="ADAL" clId="{D9A14093-B1E4-4DA5-8CF3-EDE4A7340AA4}" dt="2021-03-10T15:43:02.738" v="6" actId="2696"/>
        <pc:sldMkLst>
          <pc:docMk/>
          <pc:sldMk cId="3350201003" sldId="278"/>
        </pc:sldMkLst>
        <pc:picChg chg="mod">
          <ac:chgData name="Caroline Waddams" userId="2f783698-7446-46ed-b68f-367425fee314" providerId="ADAL" clId="{D9A14093-B1E4-4DA5-8CF3-EDE4A7340AA4}" dt="2021-03-10T15:42:28.595" v="1" actId="1076"/>
          <ac:picMkLst>
            <pc:docMk/>
            <pc:sldMk cId="3350201003" sldId="278"/>
            <ac:picMk id="6" creationId="{5B6C5C7E-2AAA-49F8-9B15-C7FEC79B5985}"/>
          </ac:picMkLst>
        </pc:picChg>
        <pc:picChg chg="del">
          <ac:chgData name="Caroline Waddams" userId="2f783698-7446-46ed-b68f-367425fee314" providerId="ADAL" clId="{D9A14093-B1E4-4DA5-8CF3-EDE4A7340AA4}" dt="2021-03-10T15:42:18.328" v="0" actId="478"/>
          <ac:picMkLst>
            <pc:docMk/>
            <pc:sldMk cId="3350201003" sldId="278"/>
            <ac:picMk id="7" creationId="{EDD3A850-9D3C-479C-B4DD-0BEF4E702B02}"/>
          </ac:picMkLst>
        </pc:picChg>
      </pc:sldChg>
      <pc:sldChg chg="addSp modSp">
        <pc:chgData name="Caroline Waddams" userId="2f783698-7446-46ed-b68f-367425fee314" providerId="ADAL" clId="{D9A14093-B1E4-4DA5-8CF3-EDE4A7340AA4}" dt="2021-03-10T18:02:52.585" v="47" actId="20577"/>
        <pc:sldMkLst>
          <pc:docMk/>
          <pc:sldMk cId="3319070659" sldId="280"/>
        </pc:sldMkLst>
        <pc:spChg chg="mod">
          <ac:chgData name="Caroline Waddams" userId="2f783698-7446-46ed-b68f-367425fee314" providerId="ADAL" clId="{D9A14093-B1E4-4DA5-8CF3-EDE4A7340AA4}" dt="2021-03-10T18:02:52.585" v="47" actId="20577"/>
          <ac:spMkLst>
            <pc:docMk/>
            <pc:sldMk cId="3319070659" sldId="280"/>
            <ac:spMk id="2" creationId="{EB54537C-FD17-42FD-BD23-2CFEE698759C}"/>
          </ac:spMkLst>
        </pc:spChg>
        <pc:spChg chg="mod">
          <ac:chgData name="Caroline Waddams" userId="2f783698-7446-46ed-b68f-367425fee314" providerId="ADAL" clId="{D9A14093-B1E4-4DA5-8CF3-EDE4A7340AA4}" dt="2021-03-10T18:02:45.982" v="31" actId="20577"/>
          <ac:spMkLst>
            <pc:docMk/>
            <pc:sldMk cId="3319070659" sldId="280"/>
            <ac:spMk id="3" creationId="{33080894-2E1C-49D6-BF7F-80A4EB4F2D85}"/>
          </ac:spMkLst>
        </pc:spChg>
        <pc:spChg chg="mod">
          <ac:chgData name="Caroline Waddams" userId="2f783698-7446-46ed-b68f-367425fee314" providerId="ADAL" clId="{D9A14093-B1E4-4DA5-8CF3-EDE4A7340AA4}" dt="2021-03-10T18:02:34.873" v="26" actId="1076"/>
          <ac:spMkLst>
            <pc:docMk/>
            <pc:sldMk cId="3319070659" sldId="280"/>
            <ac:spMk id="4" creationId="{120BE6D8-285E-4D8A-BA1C-1BF4A20D3536}"/>
          </ac:spMkLst>
        </pc:spChg>
        <pc:spChg chg="add mod">
          <ac:chgData name="Caroline Waddams" userId="2f783698-7446-46ed-b68f-367425fee314" providerId="ADAL" clId="{D9A14093-B1E4-4DA5-8CF3-EDE4A7340AA4}" dt="2021-03-10T18:02:36.895" v="27" actId="1076"/>
          <ac:spMkLst>
            <pc:docMk/>
            <pc:sldMk cId="3319070659" sldId="280"/>
            <ac:spMk id="5" creationId="{01C55BD8-E45D-4694-9BA9-3AB6D7F277EC}"/>
          </ac:spMkLst>
        </pc:spChg>
      </pc:sldChg>
      <pc:sldChg chg="addSp modSp">
        <pc:chgData name="Caroline Waddams" userId="2f783698-7446-46ed-b68f-367425fee314" providerId="ADAL" clId="{D9A14093-B1E4-4DA5-8CF3-EDE4A7340AA4}" dt="2021-03-10T18:01:39.904" v="19" actId="1076"/>
        <pc:sldMkLst>
          <pc:docMk/>
          <pc:sldMk cId="1718688616" sldId="1997"/>
        </pc:sldMkLst>
        <pc:spChg chg="mod">
          <ac:chgData name="Caroline Waddams" userId="2f783698-7446-46ed-b68f-367425fee314" providerId="ADAL" clId="{D9A14093-B1E4-4DA5-8CF3-EDE4A7340AA4}" dt="2021-03-10T18:01:13.815" v="15" actId="1076"/>
          <ac:spMkLst>
            <pc:docMk/>
            <pc:sldMk cId="1718688616" sldId="1997"/>
            <ac:spMk id="6" creationId="{0847AF84-532D-4759-AAFE-F7FE52F95044}"/>
          </ac:spMkLst>
        </pc:spChg>
        <pc:spChg chg="mod">
          <ac:chgData name="Caroline Waddams" userId="2f783698-7446-46ed-b68f-367425fee314" providerId="ADAL" clId="{D9A14093-B1E4-4DA5-8CF3-EDE4A7340AA4}" dt="2021-03-10T18:01:11.507" v="14" actId="14100"/>
          <ac:spMkLst>
            <pc:docMk/>
            <pc:sldMk cId="1718688616" sldId="1997"/>
            <ac:spMk id="7" creationId="{A8BE830C-CD5E-4CA8-8F44-2BDA6F7EA17A}"/>
          </ac:spMkLst>
        </pc:spChg>
        <pc:spChg chg="add mod">
          <ac:chgData name="Caroline Waddams" userId="2f783698-7446-46ed-b68f-367425fee314" providerId="ADAL" clId="{D9A14093-B1E4-4DA5-8CF3-EDE4A7340AA4}" dt="2021-03-10T18:01:36.031" v="18" actId="14100"/>
          <ac:spMkLst>
            <pc:docMk/>
            <pc:sldMk cId="1718688616" sldId="1997"/>
            <ac:spMk id="13" creationId="{22ACB0C4-6A22-4668-86E2-D9CAE0FF4A35}"/>
          </ac:spMkLst>
        </pc:spChg>
        <pc:picChg chg="mod">
          <ac:chgData name="Caroline Waddams" userId="2f783698-7446-46ed-b68f-367425fee314" providerId="ADAL" clId="{D9A14093-B1E4-4DA5-8CF3-EDE4A7340AA4}" dt="2021-03-10T18:01:09.017" v="13" actId="1076"/>
          <ac:picMkLst>
            <pc:docMk/>
            <pc:sldMk cId="1718688616" sldId="1997"/>
            <ac:picMk id="2" creationId="{90F0682B-4727-48B4-A660-219065C646D1}"/>
          </ac:picMkLst>
        </pc:picChg>
        <pc:picChg chg="add mod">
          <ac:chgData name="Caroline Waddams" userId="2f783698-7446-46ed-b68f-367425fee314" providerId="ADAL" clId="{D9A14093-B1E4-4DA5-8CF3-EDE4A7340AA4}" dt="2021-03-10T18:01:39.904" v="19" actId="1076"/>
          <ac:picMkLst>
            <pc:docMk/>
            <pc:sldMk cId="1718688616" sldId="1997"/>
            <ac:picMk id="12" creationId="{789FAEF0-5EE0-4829-B033-A3FFA3A9B10C}"/>
          </ac:picMkLst>
        </pc:picChg>
      </pc:sldChg>
      <pc:sldChg chg="addSp delSp modSp add del">
        <pc:chgData name="Caroline Waddams" userId="2f783698-7446-46ed-b68f-367425fee314" providerId="ADAL" clId="{D9A14093-B1E4-4DA5-8CF3-EDE4A7340AA4}" dt="2021-03-10T15:46:03.515" v="11" actId="2696"/>
        <pc:sldMkLst>
          <pc:docMk/>
          <pc:sldMk cId="2912296731" sldId="1998"/>
        </pc:sldMkLst>
        <pc:spChg chg="add del">
          <ac:chgData name="Caroline Waddams" userId="2f783698-7446-46ed-b68f-367425fee314" providerId="ADAL" clId="{D9A14093-B1E4-4DA5-8CF3-EDE4A7340AA4}" dt="2021-03-10T15:42:43.636" v="4" actId="478"/>
          <ac:spMkLst>
            <pc:docMk/>
            <pc:sldMk cId="2912296731" sldId="1998"/>
            <ac:spMk id="3" creationId="{D5AF2F17-5F1F-45CD-A392-907E68EF7314}"/>
          </ac:spMkLst>
        </pc:spChg>
        <pc:picChg chg="add mod">
          <ac:chgData name="Caroline Waddams" userId="2f783698-7446-46ed-b68f-367425fee314" providerId="ADAL" clId="{D9A14093-B1E4-4DA5-8CF3-EDE4A7340AA4}" dt="2021-03-10T15:43:08.548" v="8" actId="1076"/>
          <ac:picMkLst>
            <pc:docMk/>
            <pc:sldMk cId="2912296731" sldId="1998"/>
            <ac:picMk id="4" creationId="{BD8BDF12-F5FE-49E3-B4ED-8BDF6A70C7A6}"/>
          </ac:picMkLst>
        </pc:picChg>
      </pc:sldChg>
      <pc:sldMasterChg chg="delSldLayout">
        <pc:chgData name="Caroline Waddams" userId="2f783698-7446-46ed-b68f-367425fee314" providerId="ADAL" clId="{D9A14093-B1E4-4DA5-8CF3-EDE4A7340AA4}" dt="2021-03-10T15:43:02.750" v="7" actId="2696"/>
        <pc:sldMasterMkLst>
          <pc:docMk/>
          <pc:sldMasterMk cId="4050718573" sldId="2147483648"/>
        </pc:sldMasterMkLst>
        <pc:sldLayoutChg chg="del">
          <pc:chgData name="Caroline Waddams" userId="2f783698-7446-46ed-b68f-367425fee314" providerId="ADAL" clId="{D9A14093-B1E4-4DA5-8CF3-EDE4A7340AA4}" dt="2021-03-10T15:43:02.750" v="7" actId="2696"/>
          <pc:sldLayoutMkLst>
            <pc:docMk/>
            <pc:sldMasterMk cId="4050718573" sldId="2147483648"/>
            <pc:sldLayoutMk cId="2348142136" sldId="21474836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2DA7B0F-79E3-434B-BFD0-1FD288203C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B0870E8-4982-46B8-B33D-BF9F29186B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06AA4B-516A-4F4B-A576-6B309647A1AD}" type="datetimeFigureOut">
              <a:rPr lang="en-GB" smtClean="0"/>
              <a:t>16/04/2021</a:t>
            </a:fld>
            <a:endParaRPr lang="en-GB"/>
          </a:p>
        </p:txBody>
      </p:sp>
      <p:sp>
        <p:nvSpPr>
          <p:cNvPr id="4" name="Footer Placeholder 3">
            <a:extLst>
              <a:ext uri="{FF2B5EF4-FFF2-40B4-BE49-F238E27FC236}">
                <a16:creationId xmlns:a16="http://schemas.microsoft.com/office/drawing/2014/main" id="{7C6FC2F0-EBD1-4E49-93DA-3224BCBE78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C6A5513-6B17-4CD5-B862-5A5967A6A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553430-BFFF-4FF2-8CED-8D5255F95B83}" type="slidenum">
              <a:rPr lang="en-GB" smtClean="0"/>
              <a:t>‹#›</a:t>
            </a:fld>
            <a:endParaRPr lang="en-GB"/>
          </a:p>
        </p:txBody>
      </p:sp>
    </p:spTree>
    <p:extLst>
      <p:ext uri="{BB962C8B-B14F-4D97-AF65-F5344CB8AC3E}">
        <p14:creationId xmlns:p14="http://schemas.microsoft.com/office/powerpoint/2010/main" val="18800920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0T23:03:23.36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30,'4'-5,"6"0,1-4,-1-1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0T23:04:12.8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11 45,'0'-4,"0"-6,-4-5,-2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0T23:04:16.858"/>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05D8E-DB22-482C-9E85-CD6B3EA43229}" type="datetimeFigureOut">
              <a:rPr lang="en-GB" smtClean="0"/>
              <a:t>16/04/2021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71FE7-AD9B-4ECA-ADAC-FC610FA106C4}" type="slidenum">
              <a:rPr lang="en-GB" smtClean="0"/>
              <a:t>‹#›</a:t>
            </a:fld>
            <a:endParaRPr lang="en-GB"/>
          </a:p>
        </p:txBody>
      </p:sp>
    </p:spTree>
    <p:extLst>
      <p:ext uri="{BB962C8B-B14F-4D97-AF65-F5344CB8AC3E}">
        <p14:creationId xmlns:p14="http://schemas.microsoft.com/office/powerpoint/2010/main" val="90218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A71FE7-AD9B-4ECA-ADAC-FC610FA106C4}" type="slidenum">
              <a:rPr lang="en-GB" smtClean="0"/>
              <a:t>2</a:t>
            </a:fld>
            <a:endParaRPr lang="en-GB"/>
          </a:p>
        </p:txBody>
      </p:sp>
    </p:spTree>
    <p:extLst>
      <p:ext uri="{BB962C8B-B14F-4D97-AF65-F5344CB8AC3E}">
        <p14:creationId xmlns:p14="http://schemas.microsoft.com/office/powerpoint/2010/main" val="180450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emf"/><Relationship Id="rId1" Type="http://schemas.openxmlformats.org/officeDocument/2006/relationships/slideMaster" Target="../slideMasters/slideMaster5.xml"/><Relationship Id="rId4"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5.xml"/><Relationship Id="rId4" Type="http://schemas.openxmlformats.org/officeDocument/2006/relationships/image" Target="../media/image35.png"/></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Master" Target="../slideMasters/slideMaster5.xml"/><Relationship Id="rId4" Type="http://schemas.openxmlformats.org/officeDocument/2006/relationships/image" Target="../media/image3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e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2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3.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4.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2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070C0-8012-4F13-8DEA-50EB238414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872E0B2-7072-4814-AB28-B25E41A1BA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A7F268-8AAC-4009-910B-51939B23CCE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029B566-D4DD-4ED1-8823-78952EC5C6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29836F-F53F-42DC-89EA-8D539B477C21}"/>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52836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3AAD-03AA-4E87-83DB-3733CF2151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97A5CCE-EC4A-4962-9FF9-349C3F4AB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6875CA-89B4-4318-A1D3-4A16CD8FA28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CCBAB3D5-7934-4486-8C89-87260D855F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9E0568-B7CF-4AC9-8129-0F116111D2F8}"/>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1798126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E3264-114C-4AD0-8EE1-8097F09CE31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0AA6EC-BFD6-47EA-BF5E-E28F980D64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F935E3-5CEE-4CFF-8D79-722F2911636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A56B16B-03EF-4555-B6F8-B210D127AC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A7D7B-939A-41A7-9614-546ABC909E75}"/>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83080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17378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20" name="Text Placeholder 19"/>
          <p:cNvSpPr>
            <a:spLocks noGrp="1"/>
          </p:cNvSpPr>
          <p:nvPr>
            <p:ph type="body" sz="quarter" idx="10" hasCustomPrompt="1"/>
          </p:nvPr>
        </p:nvSpPr>
        <p:spPr>
          <a:xfrm>
            <a:off x="1069290" y="544273"/>
            <a:ext cx="8539931" cy="1920526"/>
          </a:xfrm>
          <a:prstGeom prst="rect">
            <a:avLst/>
          </a:prstGeom>
        </p:spPr>
        <p:txBody>
          <a:bodyPr>
            <a:normAutofit/>
          </a:bodyPr>
          <a:lstStyle>
            <a:lvl1pPr marL="0" indent="0">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a:t>
            </a:r>
            <a:br>
              <a:rPr lang="en-GB"/>
            </a:br>
            <a:r>
              <a:rPr lang="en-GB"/>
              <a:t>of a headline.</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14" name="Text Placeholder 2"/>
          <p:cNvSpPr>
            <a:spLocks noGrp="1"/>
          </p:cNvSpPr>
          <p:nvPr>
            <p:ph type="body" sz="quarter" idx="13" hasCustomPrompt="1"/>
          </p:nvPr>
        </p:nvSpPr>
        <p:spPr>
          <a:xfrm>
            <a:off x="1069290" y="2703681"/>
            <a:ext cx="10775177" cy="545204"/>
          </a:xfrm>
          <a:prstGeom prst="rect">
            <a:avLst/>
          </a:prstGeom>
        </p:spPr>
        <p:txBody>
          <a:bodyPr>
            <a:normAutofit/>
          </a:bodyPr>
          <a:lstStyle>
            <a:lvl1pPr marL="0" indent="0">
              <a:buNone/>
              <a:defRPr sz="1800" b="1">
                <a:solidFill>
                  <a:srgbClr val="005172"/>
                </a:solidFill>
                <a:latin typeface="Arial" panose="020B0604020202020204" pitchFamily="34" charset="0"/>
                <a:cs typeface="Arial" panose="020B0604020202020204" pitchFamily="34" charset="0"/>
              </a:defRPr>
            </a:lvl1pPr>
          </a:lstStyle>
          <a:p>
            <a:pPr lvl="0"/>
            <a:r>
              <a:rPr lang="en-GB"/>
              <a:t>Add heading here</a:t>
            </a:r>
          </a:p>
        </p:txBody>
      </p:sp>
      <p:sp>
        <p:nvSpPr>
          <p:cNvPr id="15" name="Text Placeholder 2"/>
          <p:cNvSpPr>
            <a:spLocks noGrp="1"/>
          </p:cNvSpPr>
          <p:nvPr>
            <p:ph type="body" sz="quarter" idx="14" hasCustomPrompt="1"/>
          </p:nvPr>
        </p:nvSpPr>
        <p:spPr>
          <a:xfrm>
            <a:off x="1069290" y="3278067"/>
            <a:ext cx="10775181" cy="2866359"/>
          </a:xfrm>
          <a:prstGeom prst="rect">
            <a:avLst/>
          </a:prstGeom>
        </p:spPr>
        <p:txBody>
          <a:bodyPr>
            <a:normAutofit/>
          </a:bodyPr>
          <a:lstStyle>
            <a:lvl1pPr marL="0" indent="0">
              <a:lnSpc>
                <a:spcPct val="100000"/>
              </a:lnSpc>
              <a:spcBef>
                <a:spcPts val="0"/>
              </a:spcBef>
              <a:buNone/>
              <a:defRPr sz="1400" b="0">
                <a:solidFill>
                  <a:schemeClr val="tx1"/>
                </a:solidFill>
                <a:latin typeface="Arial" panose="020B0604020202020204" pitchFamily="34" charset="0"/>
                <a:cs typeface="Arial" panose="020B0604020202020204" pitchFamily="34" charset="0"/>
              </a:defRPr>
            </a:lvl1pPr>
          </a:lstStyle>
          <a:p>
            <a:pPr lvl="0"/>
            <a:r>
              <a:rPr lang="en-GB"/>
              <a:t>Add body text here</a:t>
            </a:r>
          </a:p>
        </p:txBody>
      </p:sp>
      <p:grpSp>
        <p:nvGrpSpPr>
          <p:cNvPr id="11" name="Group 10"/>
          <p:cNvGrpSpPr/>
          <p:nvPr userDrawn="1"/>
        </p:nvGrpSpPr>
        <p:grpSpPr>
          <a:xfrm rot="5400000">
            <a:off x="-2878277" y="3224621"/>
            <a:ext cx="6862273" cy="413031"/>
            <a:chOff x="9408" y="5628893"/>
            <a:chExt cx="6862273" cy="413031"/>
          </a:xfrm>
        </p:grpSpPr>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6" name="Picture 15"/>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5400000">
              <a:off x="4980726" y="4150968"/>
              <a:ext cx="413030" cy="3368881"/>
            </a:xfrm>
            <a:prstGeom prst="rect">
              <a:avLst/>
            </a:prstGeom>
          </p:spPr>
        </p:pic>
      </p:grpSp>
      <p:sp>
        <p:nvSpPr>
          <p:cNvPr id="19"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2340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3312662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6" name="Title 1">
            <a:extLst>
              <a:ext uri="{FF2B5EF4-FFF2-40B4-BE49-F238E27FC236}">
                <a16:creationId xmlns:a16="http://schemas.microsoft.com/office/drawing/2014/main" id="{4CEC0885-035D-450D-B998-6041106B8DC3}"/>
              </a:ext>
            </a:extLst>
          </p:cNvPr>
          <p:cNvSpPr>
            <a:spLocks noGrp="1"/>
          </p:cNvSpPr>
          <p:nvPr>
            <p:ph type="title" hasCustomPrompt="1"/>
          </p:nvPr>
        </p:nvSpPr>
        <p:spPr>
          <a:xfrm>
            <a:off x="775177" y="2121700"/>
            <a:ext cx="5923078" cy="2138066"/>
          </a:xfrm>
          <a:prstGeom prst="rect">
            <a:avLst/>
          </a:prstGeom>
        </p:spPr>
        <p:txBody>
          <a:bodyPr lIns="0" rIns="0"/>
          <a:lstStyle>
            <a:lvl1pPr algn="l">
              <a:defRPr sz="3600" b="1">
                <a:solidFill>
                  <a:schemeClr val="bg1"/>
                </a:solidFill>
                <a:latin typeface="Network Rail Sans" charset="0"/>
                <a:ea typeface="Network Rail Sans" charset="0"/>
                <a:cs typeface="Network Rail Sans" charset="0"/>
              </a:defRPr>
            </a:lvl1pPr>
          </a:lstStyle>
          <a:p>
            <a:r>
              <a:rPr lang="en-US"/>
              <a:t>Network Services</a:t>
            </a:r>
          </a:p>
        </p:txBody>
      </p:sp>
      <p:sp>
        <p:nvSpPr>
          <p:cNvPr id="17" name="Text Placeholder 3">
            <a:extLst>
              <a:ext uri="{FF2B5EF4-FFF2-40B4-BE49-F238E27FC236}">
                <a16:creationId xmlns:a16="http://schemas.microsoft.com/office/drawing/2014/main" id="{F38D56AC-FE0F-47B7-B336-56E898AC23E0}"/>
              </a:ext>
            </a:extLst>
          </p:cNvPr>
          <p:cNvSpPr>
            <a:spLocks noGrp="1"/>
          </p:cNvSpPr>
          <p:nvPr>
            <p:ph type="body" sz="quarter" idx="10" hasCustomPrompt="1"/>
          </p:nvPr>
        </p:nvSpPr>
        <p:spPr>
          <a:xfrm>
            <a:off x="776241" y="3542810"/>
            <a:ext cx="5922014" cy="2138066"/>
          </a:xfrm>
          <a:prstGeom prst="rect">
            <a:avLst/>
          </a:prstGeom>
        </p:spPr>
        <p:txBody>
          <a:bodyPr lIns="0" rIns="0"/>
          <a:lstStyle>
            <a:lvl1pPr marL="0" indent="0">
              <a:buNone/>
              <a:defRPr sz="28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pic>
        <p:nvPicPr>
          <p:cNvPr id="3" name="Picture 2">
            <a:extLst>
              <a:ext uri="{FF2B5EF4-FFF2-40B4-BE49-F238E27FC236}">
                <a16:creationId xmlns:a16="http://schemas.microsoft.com/office/drawing/2014/main" id="{11ACA744-0FD5-45DB-A0BD-5C60CB98EB0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453854" y="1039834"/>
            <a:ext cx="4981146" cy="4840262"/>
          </a:xfrm>
          <a:prstGeom prst="rect">
            <a:avLst/>
          </a:prstGeom>
        </p:spPr>
      </p:pic>
      <p:sp>
        <p:nvSpPr>
          <p:cNvPr id="5" name="TextBox 4">
            <a:extLst>
              <a:ext uri="{FF2B5EF4-FFF2-40B4-BE49-F238E27FC236}">
                <a16:creationId xmlns:a16="http://schemas.microsoft.com/office/drawing/2014/main" id="{5792929D-F902-48FB-A9A1-B021B38198C9}"/>
              </a:ext>
            </a:extLst>
          </p:cNvPr>
          <p:cNvSpPr txBox="1"/>
          <p:nvPr userDrawn="1"/>
        </p:nvSpPr>
        <p:spPr>
          <a:xfrm>
            <a:off x="7210269" y="6148183"/>
            <a:ext cx="4601962" cy="253916"/>
          </a:xfrm>
          <a:prstGeom prst="rect">
            <a:avLst/>
          </a:prstGeom>
          <a:noFill/>
        </p:spPr>
        <p:txBody>
          <a:bodyPr wrap="square" rtlCol="0">
            <a:spAutoFit/>
          </a:bodyPr>
          <a:lstStyle/>
          <a:p>
            <a:pPr algn="r"/>
            <a:r>
              <a:rPr lang="en-GB" sz="1050">
                <a:solidFill>
                  <a:schemeClr val="bg1"/>
                </a:solidFill>
              </a:rPr>
              <a:t>INTEGRATE </a:t>
            </a:r>
            <a:r>
              <a:rPr lang="en-GB" sz="1050">
                <a:solidFill>
                  <a:schemeClr val="bg1"/>
                </a:solidFill>
                <a:latin typeface="Calibri" panose="020F0502020204030204" pitchFamily="34" charset="0"/>
              </a:rPr>
              <a:t>│</a:t>
            </a:r>
            <a:r>
              <a:rPr lang="en-GB" sz="1050">
                <a:solidFill>
                  <a:schemeClr val="bg1"/>
                </a:solidFill>
              </a:rPr>
              <a:t> DELIVER </a:t>
            </a:r>
            <a:r>
              <a:rPr lang="en-GB" sz="1050">
                <a:solidFill>
                  <a:schemeClr val="bg1"/>
                </a:solidFill>
                <a:latin typeface="Calibri" panose="020F0502020204030204" pitchFamily="34" charset="0"/>
              </a:rPr>
              <a:t>│</a:t>
            </a:r>
            <a:r>
              <a:rPr lang="en-GB" sz="1050">
                <a:solidFill>
                  <a:schemeClr val="bg1"/>
                </a:solidFill>
              </a:rPr>
              <a:t> ENABLE </a:t>
            </a:r>
            <a:r>
              <a:rPr lang="en-GB" sz="1050">
                <a:solidFill>
                  <a:schemeClr val="bg1"/>
                </a:solidFill>
                <a:latin typeface="Calibri" panose="020F0502020204030204" pitchFamily="34" charset="0"/>
              </a:rPr>
              <a:t>│</a:t>
            </a:r>
            <a:r>
              <a:rPr lang="en-GB" sz="1050">
                <a:solidFill>
                  <a:schemeClr val="bg1"/>
                </a:solidFill>
              </a:rPr>
              <a:t> SERVE</a:t>
            </a:r>
          </a:p>
        </p:txBody>
      </p:sp>
      <p:sp>
        <p:nvSpPr>
          <p:cNvPr id="13" name="Oval 12">
            <a:extLst>
              <a:ext uri="{FF2B5EF4-FFF2-40B4-BE49-F238E27FC236}">
                <a16:creationId xmlns:a16="http://schemas.microsoft.com/office/drawing/2014/main" id="{BA73A665-E4ED-456B-9C19-28885151D212}"/>
              </a:ext>
            </a:extLst>
          </p:cNvPr>
          <p:cNvSpPr/>
          <p:nvPr userDrawn="1"/>
        </p:nvSpPr>
        <p:spPr>
          <a:xfrm>
            <a:off x="7483584" y="1065293"/>
            <a:ext cx="4781845" cy="4780872"/>
          </a:xfrm>
          <a:prstGeom prst="ellipse">
            <a:avLst/>
          </a:prstGeom>
          <a:noFill/>
          <a:ln w="1587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72719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7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063B71E3-60E7-4476-895E-9582ABCAFDA6}"/>
              </a:ext>
            </a:extLst>
          </p:cNvPr>
          <p:cNvGrpSpPr/>
          <p:nvPr userDrawn="1"/>
        </p:nvGrpSpPr>
        <p:grpSpPr>
          <a:xfrm>
            <a:off x="7004701" y="874297"/>
            <a:ext cx="5328902" cy="5294274"/>
            <a:chOff x="6812852" y="755794"/>
            <a:chExt cx="5567459" cy="5531280"/>
          </a:xfrm>
        </p:grpSpPr>
        <p:sp>
          <p:nvSpPr>
            <p:cNvPr id="11" name="Oval 10">
              <a:extLst>
                <a:ext uri="{FF2B5EF4-FFF2-40B4-BE49-F238E27FC236}">
                  <a16:creationId xmlns:a16="http://schemas.microsoft.com/office/drawing/2014/main" id="{D979412A-5119-4C56-9DE0-D84CA0915472}"/>
                </a:ext>
              </a:extLst>
            </p:cNvPr>
            <p:cNvSpPr/>
            <p:nvPr userDrawn="1"/>
          </p:nvSpPr>
          <p:spPr>
            <a:xfrm>
              <a:off x="7037197" y="900347"/>
              <a:ext cx="5214210" cy="5213147"/>
            </a:xfrm>
            <a:prstGeom prst="ellipse">
              <a:avLst/>
            </a:prstGeom>
            <a:noFill/>
            <a:ln w="889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33" name="Picture 32">
              <a:extLst>
                <a:ext uri="{FF2B5EF4-FFF2-40B4-BE49-F238E27FC236}">
                  <a16:creationId xmlns:a16="http://schemas.microsoft.com/office/drawing/2014/main" id="{9C9369B6-C9EA-4F3E-9A08-9AAFE28F435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12852" y="755794"/>
              <a:ext cx="5567459" cy="5531280"/>
            </a:xfrm>
            <a:prstGeom prst="rect">
              <a:avLst/>
            </a:prstGeom>
          </p:spPr>
        </p:pic>
      </p:gr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9" name="Picture 28">
            <a:extLst>
              <a:ext uri="{FF2B5EF4-FFF2-40B4-BE49-F238E27FC236}">
                <a16:creationId xmlns:a16="http://schemas.microsoft.com/office/drawing/2014/main" id="{FD226443-65A6-4454-B527-4061CB2606AD}"/>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1" r="-12845"/>
          <a:stretch/>
        </p:blipFill>
        <p:spPr>
          <a:xfrm>
            <a:off x="705849" y="5970349"/>
            <a:ext cx="1294963" cy="482496"/>
          </a:xfrm>
          <a:prstGeom prst="rect">
            <a:avLst/>
          </a:prstGeom>
        </p:spPr>
      </p:pic>
      <p:sp>
        <p:nvSpPr>
          <p:cNvPr id="34" name="TextBox 33">
            <a:extLst>
              <a:ext uri="{FF2B5EF4-FFF2-40B4-BE49-F238E27FC236}">
                <a16:creationId xmlns:a16="http://schemas.microsoft.com/office/drawing/2014/main" id="{36106505-49F0-4ED3-83D9-4E6D71A8F6F4}"/>
              </a:ext>
            </a:extLst>
          </p:cNvPr>
          <p:cNvSpPr txBox="1"/>
          <p:nvPr userDrawn="1"/>
        </p:nvSpPr>
        <p:spPr>
          <a:xfrm>
            <a:off x="7210269" y="6148183"/>
            <a:ext cx="4601962" cy="253916"/>
          </a:xfrm>
          <a:prstGeom prst="rect">
            <a:avLst/>
          </a:prstGeom>
          <a:noFill/>
        </p:spPr>
        <p:txBody>
          <a:bodyPr wrap="square" rtlCol="0">
            <a:spAutoFit/>
          </a:bodyPr>
          <a:lstStyle/>
          <a:p>
            <a:pPr algn="r"/>
            <a:r>
              <a:rPr lang="en-GB" sz="1050">
                <a:solidFill>
                  <a:schemeClr val="bg1"/>
                </a:solidFill>
              </a:rPr>
              <a:t>INTEGRATE </a:t>
            </a:r>
            <a:r>
              <a:rPr lang="en-GB" sz="1050">
                <a:solidFill>
                  <a:schemeClr val="bg1"/>
                </a:solidFill>
                <a:latin typeface="Calibri" panose="020F0502020204030204" pitchFamily="34" charset="0"/>
              </a:rPr>
              <a:t>│</a:t>
            </a:r>
            <a:r>
              <a:rPr lang="en-GB" sz="1050">
                <a:solidFill>
                  <a:schemeClr val="bg1"/>
                </a:solidFill>
              </a:rPr>
              <a:t> DELIVER </a:t>
            </a:r>
            <a:r>
              <a:rPr lang="en-GB" sz="1050">
                <a:solidFill>
                  <a:schemeClr val="bg1"/>
                </a:solidFill>
                <a:latin typeface="Calibri" panose="020F0502020204030204" pitchFamily="34" charset="0"/>
              </a:rPr>
              <a:t>│</a:t>
            </a:r>
            <a:r>
              <a:rPr lang="en-GB" sz="1050">
                <a:solidFill>
                  <a:schemeClr val="bg1"/>
                </a:solidFill>
              </a:rPr>
              <a:t> ENABLE </a:t>
            </a:r>
            <a:r>
              <a:rPr lang="en-GB" sz="1050">
                <a:solidFill>
                  <a:schemeClr val="bg1"/>
                </a:solidFill>
                <a:latin typeface="Calibri" panose="020F0502020204030204" pitchFamily="34" charset="0"/>
              </a:rPr>
              <a:t>│</a:t>
            </a:r>
            <a:r>
              <a:rPr lang="en-GB" sz="1050">
                <a:solidFill>
                  <a:schemeClr val="bg1"/>
                </a:solidFill>
              </a:rPr>
              <a:t> SERVE</a:t>
            </a:r>
          </a:p>
        </p:txBody>
      </p:sp>
      <p:sp>
        <p:nvSpPr>
          <p:cNvPr id="36" name="Title 1">
            <a:extLst>
              <a:ext uri="{FF2B5EF4-FFF2-40B4-BE49-F238E27FC236}">
                <a16:creationId xmlns:a16="http://schemas.microsoft.com/office/drawing/2014/main" id="{68094F8A-7671-4A11-9599-5C78AFA8E687}"/>
              </a:ext>
            </a:extLst>
          </p:cNvPr>
          <p:cNvSpPr>
            <a:spLocks noGrp="1"/>
          </p:cNvSpPr>
          <p:nvPr>
            <p:ph type="title" hasCustomPrompt="1"/>
          </p:nvPr>
        </p:nvSpPr>
        <p:spPr>
          <a:xfrm>
            <a:off x="775177" y="2121700"/>
            <a:ext cx="5923078" cy="2138066"/>
          </a:xfrm>
          <a:prstGeom prst="rect">
            <a:avLst/>
          </a:prstGeom>
        </p:spPr>
        <p:txBody>
          <a:bodyPr lIns="0" rIns="0"/>
          <a:lstStyle>
            <a:lvl1pPr algn="l">
              <a:defRPr sz="3600" b="1">
                <a:solidFill>
                  <a:schemeClr val="bg1"/>
                </a:solidFill>
                <a:latin typeface="Network Rail Sans" charset="0"/>
                <a:ea typeface="Network Rail Sans" charset="0"/>
                <a:cs typeface="Network Rail Sans" charset="0"/>
              </a:defRPr>
            </a:lvl1pPr>
          </a:lstStyle>
          <a:p>
            <a:r>
              <a:rPr lang="en-US"/>
              <a:t>Network Services</a:t>
            </a:r>
          </a:p>
        </p:txBody>
      </p:sp>
      <p:sp>
        <p:nvSpPr>
          <p:cNvPr id="37" name="Text Placeholder 3">
            <a:extLst>
              <a:ext uri="{FF2B5EF4-FFF2-40B4-BE49-F238E27FC236}">
                <a16:creationId xmlns:a16="http://schemas.microsoft.com/office/drawing/2014/main" id="{9D04B55A-C461-41A3-955D-927777F3EC22}"/>
              </a:ext>
            </a:extLst>
          </p:cNvPr>
          <p:cNvSpPr>
            <a:spLocks noGrp="1"/>
          </p:cNvSpPr>
          <p:nvPr>
            <p:ph type="body" sz="quarter" idx="10" hasCustomPrompt="1"/>
          </p:nvPr>
        </p:nvSpPr>
        <p:spPr>
          <a:xfrm>
            <a:off x="776241" y="3542810"/>
            <a:ext cx="5922014" cy="2138066"/>
          </a:xfrm>
          <a:prstGeom prst="rect">
            <a:avLst/>
          </a:prstGeom>
        </p:spPr>
        <p:txBody>
          <a:bodyPr lIns="0" rIns="0"/>
          <a:lstStyle>
            <a:lvl1pPr marL="0" indent="0">
              <a:buNone/>
              <a:defRPr sz="28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Tree>
    <p:extLst>
      <p:ext uri="{BB962C8B-B14F-4D97-AF65-F5344CB8AC3E}">
        <p14:creationId xmlns:p14="http://schemas.microsoft.com/office/powerpoint/2010/main" val="2582845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D979412A-5119-4C56-9DE0-D84CA0915472}"/>
              </a:ext>
            </a:extLst>
          </p:cNvPr>
          <p:cNvSpPr/>
          <p:nvPr userDrawn="1"/>
        </p:nvSpPr>
        <p:spPr>
          <a:xfrm>
            <a:off x="7219433" y="1012656"/>
            <a:ext cx="4990789" cy="4989772"/>
          </a:xfrm>
          <a:prstGeom prst="ellipse">
            <a:avLst/>
          </a:prstGeom>
          <a:noFill/>
          <a:ln w="889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itle 1">
            <a:extLst>
              <a:ext uri="{FF2B5EF4-FFF2-40B4-BE49-F238E27FC236}">
                <a16:creationId xmlns:a16="http://schemas.microsoft.com/office/drawing/2014/main" id="{458A6CB0-9EE6-4448-9F0E-3910ED8B1368}"/>
              </a:ext>
            </a:extLst>
          </p:cNvPr>
          <p:cNvSpPr>
            <a:spLocks noGrp="1"/>
          </p:cNvSpPr>
          <p:nvPr userDrawn="1">
            <p:ph type="title" hasCustomPrompt="1"/>
          </p:nvPr>
        </p:nvSpPr>
        <p:spPr>
          <a:xfrm>
            <a:off x="754475" y="2121700"/>
            <a:ext cx="5888696" cy="2138066"/>
          </a:xfrm>
          <a:prstGeom prst="rect">
            <a:avLst/>
          </a:prstGeom>
        </p:spPr>
        <p:txBody>
          <a:bodyPr lIns="0" rIns="0"/>
          <a:lstStyle>
            <a:lvl1pPr algn="l">
              <a:defRPr sz="3200" b="1">
                <a:solidFill>
                  <a:schemeClr val="bg1"/>
                </a:solidFill>
                <a:latin typeface="Network Rail Sans" charset="0"/>
                <a:ea typeface="Network Rail Sans" charset="0"/>
                <a:cs typeface="Network Rail Sans" charset="0"/>
              </a:defRPr>
            </a:lvl1pPr>
          </a:lstStyle>
          <a:p>
            <a:r>
              <a:rPr lang="en-GB"/>
              <a:t>Click to edit main heading text</a:t>
            </a:r>
          </a:p>
        </p:txBody>
      </p:sp>
      <p:sp>
        <p:nvSpPr>
          <p:cNvPr id="21" name="Text Placeholder 3">
            <a:extLst>
              <a:ext uri="{FF2B5EF4-FFF2-40B4-BE49-F238E27FC236}">
                <a16:creationId xmlns:a16="http://schemas.microsoft.com/office/drawing/2014/main" id="{EBFF8076-31CE-4D04-84CB-86FAE03024A4}"/>
              </a:ext>
            </a:extLst>
          </p:cNvPr>
          <p:cNvSpPr>
            <a:spLocks noGrp="1"/>
          </p:cNvSpPr>
          <p:nvPr userDrawn="1">
            <p:ph type="body" sz="quarter" idx="10" hasCustomPrompt="1"/>
          </p:nvPr>
        </p:nvSpPr>
        <p:spPr>
          <a:xfrm>
            <a:off x="746874" y="3542810"/>
            <a:ext cx="5887267" cy="2138066"/>
          </a:xfrm>
          <a:prstGeom prst="rect">
            <a:avLst/>
          </a:prstGeom>
        </p:spPr>
        <p:txBody>
          <a:bodyPr lIns="0" rIns="0"/>
          <a:lstStyle>
            <a:lvl1pPr marL="0" indent="0">
              <a:buNone/>
              <a:defRPr sz="2400" b="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Click to edit sub heading text</a:t>
            </a:r>
          </a:p>
        </p:txBody>
      </p:sp>
      <p:sp>
        <p:nvSpPr>
          <p:cNvPr id="34" name="TextBox 33">
            <a:extLst>
              <a:ext uri="{FF2B5EF4-FFF2-40B4-BE49-F238E27FC236}">
                <a16:creationId xmlns:a16="http://schemas.microsoft.com/office/drawing/2014/main" id="{36106505-49F0-4ED3-83D9-4E6D71A8F6F4}"/>
              </a:ext>
            </a:extLst>
          </p:cNvPr>
          <p:cNvSpPr txBox="1"/>
          <p:nvPr userDrawn="1"/>
        </p:nvSpPr>
        <p:spPr>
          <a:xfrm>
            <a:off x="7210269" y="6148183"/>
            <a:ext cx="4601962" cy="253916"/>
          </a:xfrm>
          <a:prstGeom prst="rect">
            <a:avLst/>
          </a:prstGeom>
          <a:noFill/>
        </p:spPr>
        <p:txBody>
          <a:bodyPr wrap="square" rtlCol="0">
            <a:spAutoFit/>
          </a:bodyPr>
          <a:lstStyle/>
          <a:p>
            <a:pPr algn="r"/>
            <a:r>
              <a:rPr lang="en-GB" sz="1050">
                <a:solidFill>
                  <a:schemeClr val="bg1"/>
                </a:solidFill>
              </a:rPr>
              <a:t>INTEGRATE </a:t>
            </a:r>
            <a:r>
              <a:rPr lang="en-GB" sz="1050">
                <a:solidFill>
                  <a:schemeClr val="bg1"/>
                </a:solidFill>
                <a:latin typeface="Calibri" panose="020F0502020204030204" pitchFamily="34" charset="0"/>
              </a:rPr>
              <a:t>│</a:t>
            </a:r>
            <a:r>
              <a:rPr lang="en-GB" sz="1050">
                <a:solidFill>
                  <a:schemeClr val="bg1"/>
                </a:solidFill>
              </a:rPr>
              <a:t> DELIVER </a:t>
            </a:r>
            <a:r>
              <a:rPr lang="en-GB" sz="1050">
                <a:solidFill>
                  <a:schemeClr val="bg1"/>
                </a:solidFill>
                <a:latin typeface="Calibri" panose="020F0502020204030204" pitchFamily="34" charset="0"/>
              </a:rPr>
              <a:t>│</a:t>
            </a:r>
            <a:r>
              <a:rPr lang="en-GB" sz="1050">
                <a:solidFill>
                  <a:schemeClr val="bg1"/>
                </a:solidFill>
              </a:rPr>
              <a:t> ENABLE </a:t>
            </a:r>
            <a:r>
              <a:rPr lang="en-GB" sz="1050">
                <a:solidFill>
                  <a:schemeClr val="bg1"/>
                </a:solidFill>
                <a:latin typeface="Calibri" panose="020F0502020204030204" pitchFamily="34" charset="0"/>
              </a:rPr>
              <a:t>│</a:t>
            </a:r>
            <a:r>
              <a:rPr lang="en-GB" sz="1050">
                <a:solidFill>
                  <a:schemeClr val="bg1"/>
                </a:solidFill>
              </a:rPr>
              <a:t> SERVE</a:t>
            </a:r>
          </a:p>
        </p:txBody>
      </p:sp>
      <p:grpSp>
        <p:nvGrpSpPr>
          <p:cNvPr id="28" name="Group 27">
            <a:extLst>
              <a:ext uri="{FF2B5EF4-FFF2-40B4-BE49-F238E27FC236}">
                <a16:creationId xmlns:a16="http://schemas.microsoft.com/office/drawing/2014/main" id="{4509D8DF-7544-4DB4-82D0-FE2E3FAE9FDF}"/>
              </a:ext>
            </a:extLst>
          </p:cNvPr>
          <p:cNvGrpSpPr/>
          <p:nvPr userDrawn="1"/>
        </p:nvGrpSpPr>
        <p:grpSpPr>
          <a:xfrm>
            <a:off x="705849" y="5948963"/>
            <a:ext cx="4375534" cy="628020"/>
            <a:chOff x="751975" y="5680876"/>
            <a:chExt cx="5891196" cy="845562"/>
          </a:xfrm>
        </p:grpSpPr>
        <p:grpSp>
          <p:nvGrpSpPr>
            <p:cNvPr id="30" name="Group 29">
              <a:extLst>
                <a:ext uri="{FF2B5EF4-FFF2-40B4-BE49-F238E27FC236}">
                  <a16:creationId xmlns:a16="http://schemas.microsoft.com/office/drawing/2014/main" id="{E3530BFE-C382-4961-91F9-75F4A812727D}"/>
                </a:ext>
              </a:extLst>
            </p:cNvPr>
            <p:cNvGrpSpPr/>
            <p:nvPr userDrawn="1"/>
          </p:nvGrpSpPr>
          <p:grpSpPr>
            <a:xfrm>
              <a:off x="2737160" y="5680876"/>
              <a:ext cx="3906011" cy="845562"/>
              <a:chOff x="663295" y="5332795"/>
              <a:chExt cx="5461103" cy="1182205"/>
            </a:xfrm>
          </p:grpSpPr>
          <p:pic>
            <p:nvPicPr>
              <p:cNvPr id="36" name="Picture 35">
                <a:extLst>
                  <a:ext uri="{FF2B5EF4-FFF2-40B4-BE49-F238E27FC236}">
                    <a16:creationId xmlns:a16="http://schemas.microsoft.com/office/drawing/2014/main" id="{D897478B-5029-4490-9986-57B047F9E65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3295" y="5387861"/>
                <a:ext cx="844726" cy="901726"/>
              </a:xfrm>
              <a:prstGeom prst="rect">
                <a:avLst/>
              </a:prstGeom>
            </p:spPr>
          </p:pic>
          <p:pic>
            <p:nvPicPr>
              <p:cNvPr id="37" name="Picture 36">
                <a:extLst>
                  <a:ext uri="{FF2B5EF4-FFF2-40B4-BE49-F238E27FC236}">
                    <a16:creationId xmlns:a16="http://schemas.microsoft.com/office/drawing/2014/main" id="{F6092C51-01AE-406B-861E-068647169F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600100" y="5387861"/>
                <a:ext cx="794454" cy="1003062"/>
              </a:xfrm>
              <a:prstGeom prst="rect">
                <a:avLst/>
              </a:prstGeom>
            </p:spPr>
          </p:pic>
          <p:pic>
            <p:nvPicPr>
              <p:cNvPr id="38" name="Picture 37">
                <a:extLst>
                  <a:ext uri="{FF2B5EF4-FFF2-40B4-BE49-F238E27FC236}">
                    <a16:creationId xmlns:a16="http://schemas.microsoft.com/office/drawing/2014/main" id="{D1439076-2ADC-40F4-9CA3-9A9F8051B3D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573087" y="5387860"/>
                <a:ext cx="661054" cy="996728"/>
              </a:xfrm>
              <a:prstGeom prst="rect">
                <a:avLst/>
              </a:prstGeom>
            </p:spPr>
          </p:pic>
          <p:pic>
            <p:nvPicPr>
              <p:cNvPr id="39" name="Picture 38">
                <a:extLst>
                  <a:ext uri="{FF2B5EF4-FFF2-40B4-BE49-F238E27FC236}">
                    <a16:creationId xmlns:a16="http://schemas.microsoft.com/office/drawing/2014/main" id="{440B00CA-45ED-4B5A-9E33-76C42C1081B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5463344" y="5387861"/>
                <a:ext cx="661054" cy="870058"/>
              </a:xfrm>
              <a:prstGeom prst="rect">
                <a:avLst/>
              </a:prstGeom>
            </p:spPr>
          </p:pic>
          <p:pic>
            <p:nvPicPr>
              <p:cNvPr id="40" name="Picture 39">
                <a:extLst>
                  <a:ext uri="{FF2B5EF4-FFF2-40B4-BE49-F238E27FC236}">
                    <a16:creationId xmlns:a16="http://schemas.microsoft.com/office/drawing/2014/main" id="{383E568F-2F2B-4347-95F4-2ACAC76EA1A5}"/>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b="14555"/>
              <a:stretch/>
            </p:blipFill>
            <p:spPr>
              <a:xfrm>
                <a:off x="2619879" y="5387861"/>
                <a:ext cx="660264" cy="667658"/>
              </a:xfrm>
              <a:prstGeom prst="rect">
                <a:avLst/>
              </a:prstGeom>
            </p:spPr>
          </p:pic>
          <p:pic>
            <p:nvPicPr>
              <p:cNvPr id="41" name="Picture 40">
                <a:extLst>
                  <a:ext uri="{FF2B5EF4-FFF2-40B4-BE49-F238E27FC236}">
                    <a16:creationId xmlns:a16="http://schemas.microsoft.com/office/drawing/2014/main" id="{A4138A96-6215-4530-8DDF-B2E56703D1E1}"/>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288402" y="5332795"/>
                <a:ext cx="1113244" cy="1182205"/>
              </a:xfrm>
              <a:prstGeom prst="rect">
                <a:avLst/>
              </a:prstGeom>
            </p:spPr>
          </p:pic>
          <p:sp>
            <p:nvSpPr>
              <p:cNvPr id="42" name="TextBox 41">
                <a:extLst>
                  <a:ext uri="{FF2B5EF4-FFF2-40B4-BE49-F238E27FC236}">
                    <a16:creationId xmlns:a16="http://schemas.microsoft.com/office/drawing/2014/main" id="{64358F37-9C34-4638-8D00-44515F87939C}"/>
                  </a:ext>
                </a:extLst>
              </p:cNvPr>
              <p:cNvSpPr txBox="1"/>
              <p:nvPr userDrawn="1"/>
            </p:nvSpPr>
            <p:spPr>
              <a:xfrm>
                <a:off x="2619087" y="6074763"/>
                <a:ext cx="661054" cy="202779"/>
              </a:xfrm>
              <a:prstGeom prst="rect">
                <a:avLst/>
              </a:prstGeom>
              <a:noFill/>
            </p:spPr>
            <p:txBody>
              <a:bodyPr wrap="square" lIns="0" tIns="0" rIns="0" bIns="0" rtlCol="0">
                <a:spAutoFit/>
              </a:bodyPr>
              <a:lstStyle/>
              <a:p>
                <a:pPr algn="ctr"/>
                <a:r>
                  <a:rPr lang="en-GB" sz="350" b="1">
                    <a:latin typeface="+mj-lt"/>
                  </a:rPr>
                  <a:t>Network Rail Telecom </a:t>
                </a:r>
              </a:p>
            </p:txBody>
          </p:sp>
        </p:grpSp>
        <p:pic>
          <p:nvPicPr>
            <p:cNvPr id="31" name="Picture 30">
              <a:extLst>
                <a:ext uri="{FF2B5EF4-FFF2-40B4-BE49-F238E27FC236}">
                  <a16:creationId xmlns:a16="http://schemas.microsoft.com/office/drawing/2014/main" id="{9E444DDC-B0EC-4444-B08A-3A65DDF43D83}"/>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l="-1" r="-12845"/>
            <a:stretch/>
          </p:blipFill>
          <p:spPr>
            <a:xfrm>
              <a:off x="751975" y="5709666"/>
              <a:ext cx="1743531" cy="649629"/>
            </a:xfrm>
            <a:prstGeom prst="rect">
              <a:avLst/>
            </a:prstGeom>
          </p:spPr>
        </p:pic>
        <p:cxnSp>
          <p:nvCxnSpPr>
            <p:cNvPr id="32" name="Straight Connector 31">
              <a:extLst>
                <a:ext uri="{FF2B5EF4-FFF2-40B4-BE49-F238E27FC236}">
                  <a16:creationId xmlns:a16="http://schemas.microsoft.com/office/drawing/2014/main" id="{D20CFE72-BB60-4DA0-90F3-5B57A87D9084}"/>
                </a:ext>
              </a:extLst>
            </p:cNvPr>
            <p:cNvCxnSpPr/>
            <p:nvPr userDrawn="1"/>
          </p:nvCxnSpPr>
          <p:spPr>
            <a:xfrm>
              <a:off x="2582290" y="5720261"/>
              <a:ext cx="0" cy="60429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53060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5" y="1441040"/>
            <a:ext cx="11247212"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0045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76" y="1441040"/>
            <a:ext cx="5379384" cy="4486967"/>
          </a:xfrm>
          <a:prstGeom prst="rect">
            <a:avLst/>
          </a:prstGeom>
        </p:spPr>
        <p:txBody>
          <a:bodyPr lIns="0" rIns="0"/>
          <a:lstStyle>
            <a:lvl1pPr>
              <a:buClr>
                <a:schemeClr val="bg2"/>
              </a:buClr>
              <a:defRPr sz="2800">
                <a:latin typeface="Network Rail Sans" panose="02000000040000020004" pitchFamily="2" charset="0"/>
                <a:ea typeface="Network Rail Sans" panose="02000000040000020004" pitchFamily="2" charset="0"/>
                <a:cs typeface="Network Rail Sans" panose="02000000040000020004" pitchFamily="2" charset="0"/>
              </a:defRPr>
            </a:lvl1pPr>
            <a:lvl2pPr>
              <a:buClr>
                <a:schemeClr val="bg2"/>
              </a:buClr>
              <a:defRPr sz="2400">
                <a:latin typeface="Network Rail Sans" panose="02000000040000020004" pitchFamily="2" charset="0"/>
                <a:ea typeface="Network Rail Sans" panose="02000000040000020004" pitchFamily="2" charset="0"/>
                <a:cs typeface="Network Rail Sans" panose="02000000040000020004" pitchFamily="2" charset="0"/>
              </a:defRPr>
            </a:lvl2pPr>
            <a:lvl3pPr>
              <a:buClr>
                <a:schemeClr val="bg2"/>
              </a:buClr>
              <a:defRPr sz="2000">
                <a:latin typeface="Network Rail Sans" panose="02000000040000020004" pitchFamily="2" charset="0"/>
                <a:ea typeface="Network Rail Sans" panose="02000000040000020004" pitchFamily="2" charset="0"/>
                <a:cs typeface="Network Rail Sans" panose="02000000040000020004" pitchFamily="2" charset="0"/>
              </a:defRPr>
            </a:lvl3pPr>
            <a:lvl4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4pPr>
            <a:lvl5pPr>
              <a:buClr>
                <a:schemeClr val="bg2"/>
              </a:buClr>
              <a:defRPr sz="1800">
                <a:latin typeface="Network Rail Sans" panose="02000000040000020004" pitchFamily="2" charset="0"/>
                <a:ea typeface="Network Rail Sans" panose="02000000040000020004" pitchFamily="2" charset="0"/>
                <a:cs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1"/>
          </p:nvPr>
        </p:nvSpPr>
        <p:spPr>
          <a:xfrm>
            <a:off x="6403583" y="1441040"/>
            <a:ext cx="5379384" cy="4486967"/>
          </a:xfrm>
          <a:prstGeom prst="rect">
            <a:avLst/>
          </a:prstGeom>
        </p:spPr>
        <p:txBody>
          <a:bodyPr lIns="0" rIns="0"/>
          <a:lstStyle>
            <a:lvl1pPr>
              <a:buClr>
                <a:schemeClr val="bg2"/>
              </a:buClr>
              <a:defRPr>
                <a:latin typeface="Network Rail Sans" charset="0"/>
                <a:ea typeface="Network Rail Sans" charset="0"/>
                <a:cs typeface="Network Rail Sans" charset="0"/>
              </a:defRPr>
            </a:lvl1pPr>
            <a:lvl2pPr>
              <a:buClr>
                <a:schemeClr val="bg2"/>
              </a:buClr>
              <a:defRPr>
                <a:latin typeface="Network Rail Sans" charset="0"/>
                <a:ea typeface="Network Rail Sans" charset="0"/>
                <a:cs typeface="Network Rail Sans" charset="0"/>
              </a:defRPr>
            </a:lvl2pPr>
            <a:lvl3pPr>
              <a:buClr>
                <a:schemeClr val="bg2"/>
              </a:buClr>
              <a:defRPr>
                <a:latin typeface="Network Rail Sans" charset="0"/>
                <a:ea typeface="Network Rail Sans" charset="0"/>
                <a:cs typeface="Network Rail Sans" charset="0"/>
              </a:defRPr>
            </a:lvl3pPr>
            <a:lvl4pPr>
              <a:buClr>
                <a:schemeClr val="bg2"/>
              </a:buClr>
              <a:defRPr>
                <a:latin typeface="Network Rail Sans" charset="0"/>
                <a:ea typeface="Network Rail Sans" charset="0"/>
                <a:cs typeface="Network Rail Sans" charset="0"/>
              </a:defRPr>
            </a:lvl4pPr>
            <a:lvl5pPr>
              <a:buClr>
                <a:schemeClr val="bg2"/>
              </a:buCl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E951385A-697D-4D36-A427-870F4F0695A6}"/>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8DEF24D4-6467-4BF3-B9E2-D39492541358}"/>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39859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6712E-049F-45E4-9747-B5DCD7E909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B0B186-4D44-4153-9E30-58EF859D4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6F0DDF-4FDB-4932-AD32-EA10D0F01DEB}"/>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6720710-356C-4D28-BDB2-C5E4BE9B84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102D96-EBA0-4AFE-BB33-703017527E9A}"/>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190903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523668"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11"/>
          </p:nvPr>
        </p:nvSpPr>
        <p:spPr>
          <a:xfrm>
            <a:off x="4425316"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2"/>
          </p:nvPr>
        </p:nvSpPr>
        <p:spPr>
          <a:xfrm>
            <a:off x="8326975" y="1441040"/>
            <a:ext cx="3450925"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8C19B6F3-89A4-4FA4-BDDD-95C0C5E4839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4" name="Rectangle 13">
            <a:extLst>
              <a:ext uri="{FF2B5EF4-FFF2-40B4-BE49-F238E27FC236}">
                <a16:creationId xmlns:a16="http://schemas.microsoft.com/office/drawing/2014/main" id="{AA48CBBA-A527-4702-95A1-CF49B0640BBC}"/>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17339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5" name="Text Placeholder 4"/>
          <p:cNvSpPr>
            <a:spLocks noGrp="1"/>
          </p:cNvSpPr>
          <p:nvPr>
            <p:ph type="body" sz="quarter" idx="11"/>
          </p:nvPr>
        </p:nvSpPr>
        <p:spPr>
          <a:xfrm>
            <a:off x="522257" y="1443637"/>
            <a:ext cx="5573752"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6458481" y="1441040"/>
            <a:ext cx="5321752"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5741D90B-FCAD-464F-BE3B-BBADD9B554BF}"/>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D98279AD-DAB3-4BD3-903F-3F29A89984A2}"/>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875494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4" name="Text Placeholder 3"/>
          <p:cNvSpPr>
            <a:spLocks noGrp="1"/>
          </p:cNvSpPr>
          <p:nvPr>
            <p:ph type="body" sz="quarter" idx="10"/>
          </p:nvPr>
        </p:nvSpPr>
        <p:spPr>
          <a:xfrm>
            <a:off x="6207099" y="1441040"/>
            <a:ext cx="5563788" cy="4486967"/>
          </a:xfrm>
          <a:prstGeom prst="rect">
            <a:avLst/>
          </a:prstGeom>
        </p:spPr>
        <p:txBody>
          <a:bodyPr lIns="0" rIns="0"/>
          <a:lstStyle>
            <a:lvl1pPr>
              <a:buClr>
                <a:schemeClr val="bg2"/>
              </a:buClr>
              <a:defRPr sz="2400">
                <a:latin typeface="Network Rail Sans" charset="0"/>
                <a:ea typeface="Network Rail Sans" charset="0"/>
                <a:cs typeface="Network Rail Sans" charset="0"/>
              </a:defRPr>
            </a:lvl1pPr>
            <a:lvl2pPr>
              <a:buClr>
                <a:schemeClr val="bg2"/>
              </a:buClr>
              <a:defRPr sz="2000">
                <a:latin typeface="Network Rail Sans" charset="0"/>
                <a:ea typeface="Network Rail Sans" charset="0"/>
                <a:cs typeface="Network Rail Sans" charset="0"/>
              </a:defRPr>
            </a:lvl2pPr>
            <a:lvl3pPr>
              <a:buClr>
                <a:schemeClr val="bg2"/>
              </a:buClr>
              <a:defRPr sz="1800">
                <a:latin typeface="Network Rail Sans" charset="0"/>
                <a:ea typeface="Network Rail Sans" charset="0"/>
                <a:cs typeface="Network Rail Sans" charset="0"/>
              </a:defRPr>
            </a:lvl3pPr>
            <a:lvl4pPr>
              <a:defRPr>
                <a:latin typeface="Network Rail Sans" charset="0"/>
                <a:ea typeface="Network Rail Sans" charset="0"/>
                <a:cs typeface="Network Rail Sans" charset="0"/>
              </a:defRPr>
            </a:lvl4pPr>
            <a:lvl5pPr>
              <a:defRPr>
                <a:latin typeface="Network Rail Sans" charset="0"/>
                <a:ea typeface="Network Rail Sans" charset="0"/>
                <a:cs typeface="Network Rail Sans" charset="0"/>
              </a:defRPr>
            </a:lvl5pPr>
          </a:lstStyle>
          <a:p>
            <a:pPr lvl="0"/>
            <a:r>
              <a:rPr lang="en-US"/>
              <a:t>Click to edit Master text styles</a:t>
            </a:r>
          </a:p>
          <a:p>
            <a:pPr lvl="1"/>
            <a:r>
              <a:rPr lang="en-US"/>
              <a:t>Second level</a:t>
            </a:r>
          </a:p>
          <a:p>
            <a:pPr lvl="2"/>
            <a:r>
              <a:rPr lang="en-US"/>
              <a:t>Third level</a:t>
            </a:r>
          </a:p>
        </p:txBody>
      </p:sp>
      <p:sp>
        <p:nvSpPr>
          <p:cNvPr id="6" name="Picture Placeholder 5"/>
          <p:cNvSpPr>
            <a:spLocks noGrp="1"/>
          </p:cNvSpPr>
          <p:nvPr>
            <p:ph type="pic" sz="quarter" idx="12"/>
          </p:nvPr>
        </p:nvSpPr>
        <p:spPr>
          <a:xfrm>
            <a:off x="522258" y="1441040"/>
            <a:ext cx="5209959"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2" name="TextBox 11">
            <a:extLst>
              <a:ext uri="{FF2B5EF4-FFF2-40B4-BE49-F238E27FC236}">
                <a16:creationId xmlns:a16="http://schemas.microsoft.com/office/drawing/2014/main" id="{881F037D-332C-4EA0-B554-017FCF268E00}"/>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3" name="Rectangle 12">
            <a:extLst>
              <a:ext uri="{FF2B5EF4-FFF2-40B4-BE49-F238E27FC236}">
                <a16:creationId xmlns:a16="http://schemas.microsoft.com/office/drawing/2014/main" id="{1A78B1C1-3803-4D40-A005-92CFB990B789}"/>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3460139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2260" y="365862"/>
            <a:ext cx="11248633" cy="831500"/>
          </a:xfrm>
          <a:prstGeom prst="rect">
            <a:avLst/>
          </a:prstGeom>
        </p:spPr>
        <p:txBody>
          <a:bodyPr lIns="0" rIns="0"/>
          <a:lstStyle>
            <a:lvl1pPr algn="l">
              <a:defRPr sz="3600" b="1">
                <a:solidFill>
                  <a:schemeClr val="bg2"/>
                </a:solidFill>
                <a:latin typeface="Network Rail Sans" charset="0"/>
                <a:ea typeface="Network Rail Sans" charset="0"/>
                <a:cs typeface="Network Rail Sans" charset="0"/>
              </a:defRPr>
            </a:lvl1pPr>
          </a:lstStyle>
          <a:p>
            <a:r>
              <a:rPr lang="en-US"/>
              <a:t>Click to edit Master title style</a:t>
            </a:r>
          </a:p>
        </p:txBody>
      </p:sp>
      <p:sp>
        <p:nvSpPr>
          <p:cNvPr id="6" name="Picture Placeholder 5"/>
          <p:cNvSpPr>
            <a:spLocks noGrp="1"/>
          </p:cNvSpPr>
          <p:nvPr>
            <p:ph type="pic" sz="quarter" idx="12"/>
          </p:nvPr>
        </p:nvSpPr>
        <p:spPr>
          <a:xfrm>
            <a:off x="522248" y="1441040"/>
            <a:ext cx="11257984" cy="4486967"/>
          </a:xfrm>
          <a:prstGeom prst="rect">
            <a:avLst/>
          </a:prstGeom>
          <a:solidFill>
            <a:schemeClr val="bg1">
              <a:lumMod val="95000"/>
            </a:schemeClr>
          </a:solidFill>
        </p:spPr>
        <p:txBody>
          <a:bodyPr/>
          <a:lstStyle>
            <a:lvl1pPr>
              <a:defRPr>
                <a:latin typeface="Network Rail Sans" charset="0"/>
                <a:ea typeface="Network Rail Sans" charset="0"/>
                <a:cs typeface="Network Rail Sans" charset="0"/>
              </a:defRPr>
            </a:lvl1pPr>
          </a:lstStyle>
          <a:p>
            <a:endParaRPr lang="en-US"/>
          </a:p>
        </p:txBody>
      </p:sp>
      <p:sp>
        <p:nvSpPr>
          <p:cNvPr id="11" name="TextBox 10">
            <a:extLst>
              <a:ext uri="{FF2B5EF4-FFF2-40B4-BE49-F238E27FC236}">
                <a16:creationId xmlns:a16="http://schemas.microsoft.com/office/drawing/2014/main" id="{DC10AAE7-09B7-4CAF-A1C1-1FE4D715026B}"/>
              </a:ext>
            </a:extLst>
          </p:cNvPr>
          <p:cNvSpPr txBox="1"/>
          <p:nvPr userDrawn="1"/>
        </p:nvSpPr>
        <p:spPr>
          <a:xfrm>
            <a:off x="10712562" y="6410306"/>
            <a:ext cx="1479447" cy="169277"/>
          </a:xfrm>
          <a:prstGeom prst="rect">
            <a:avLst/>
          </a:prstGeom>
          <a:noFill/>
        </p:spPr>
        <p:txBody>
          <a:bodyPr wrap="square" lIns="0" tIns="0" rIns="0" bIns="0" rtlCol="0">
            <a:spAutoFit/>
          </a:bodyPr>
          <a:lstStyle/>
          <a:p>
            <a:pPr algn="ctr"/>
            <a:r>
              <a:rPr lang="en-US" sz="1100" b="1">
                <a:latin typeface="Network Rail Sans" charset="0"/>
                <a:ea typeface="Network Rail Sans" charset="0"/>
                <a:cs typeface="Network Rail Sans" charset="0"/>
              </a:rPr>
              <a:t>Page </a:t>
            </a:r>
            <a:fld id="{D6E52CD9-265F-0944-8D35-37F9AE352F10}" type="slidenum">
              <a:rPr lang="en-US" sz="1100" b="1" smtClean="0">
                <a:latin typeface="Network Rail Sans" charset="0"/>
                <a:ea typeface="Network Rail Sans" charset="0"/>
                <a:cs typeface="Network Rail Sans" charset="0"/>
              </a:rPr>
              <a:pPr algn="ctr"/>
              <a:t>‹#›</a:t>
            </a:fld>
            <a:endParaRPr lang="en-US" sz="1100" b="1">
              <a:latin typeface="Network Rail Sans" charset="0"/>
              <a:ea typeface="Network Rail Sans" charset="0"/>
              <a:cs typeface="Network Rail Sans" charset="0"/>
            </a:endParaRPr>
          </a:p>
        </p:txBody>
      </p:sp>
      <p:sp>
        <p:nvSpPr>
          <p:cNvPr id="12" name="Rectangle 11">
            <a:extLst>
              <a:ext uri="{FF2B5EF4-FFF2-40B4-BE49-F238E27FC236}">
                <a16:creationId xmlns:a16="http://schemas.microsoft.com/office/drawing/2014/main" id="{A089E5EF-F278-477C-BFE0-43D97685F43A}"/>
              </a:ext>
            </a:extLst>
          </p:cNvPr>
          <p:cNvSpPr/>
          <p:nvPr userDrawn="1"/>
        </p:nvSpPr>
        <p:spPr>
          <a:xfrm>
            <a:off x="-6331" y="0"/>
            <a:ext cx="436324"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688341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0_Custom Layout">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9F1E227-9D75-43E4-BD96-5DC3886DC39C}"/>
              </a:ext>
            </a:extLst>
          </p:cNvPr>
          <p:cNvSpPr/>
          <p:nvPr userDrawn="1"/>
        </p:nvSpPr>
        <p:spPr>
          <a:xfrm>
            <a:off x="253632" y="368724"/>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C182341C-A05C-40D7-8463-1BACD432BC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11936" y="100638"/>
            <a:ext cx="1487222" cy="819557"/>
          </a:xfrm>
          <a:prstGeom prst="rect">
            <a:avLst/>
          </a:prstGeom>
        </p:spPr>
      </p:pic>
      <p:sp>
        <p:nvSpPr>
          <p:cNvPr id="10" name="Rectangle 8">
            <a:extLst>
              <a:ext uri="{FF2B5EF4-FFF2-40B4-BE49-F238E27FC236}">
                <a16:creationId xmlns:a16="http://schemas.microsoft.com/office/drawing/2014/main" id="{523378E9-2D6C-46EA-8E2B-F4F38874EE05}"/>
              </a:ext>
            </a:extLst>
          </p:cNvPr>
          <p:cNvSpPr/>
          <p:nvPr userDrawn="1"/>
        </p:nvSpPr>
        <p:spPr>
          <a:xfrm>
            <a:off x="3125568" y="368725"/>
            <a:ext cx="8812800" cy="6337025"/>
          </a:xfrm>
          <a:custGeom>
            <a:avLst/>
            <a:gdLst>
              <a:gd name="connsiteX0" fmla="*/ 0 w 9547200"/>
              <a:gd name="connsiteY0" fmla="*/ 0 h 6337024"/>
              <a:gd name="connsiteX1" fmla="*/ 9547200 w 9547200"/>
              <a:gd name="connsiteY1" fmla="*/ 0 h 6337024"/>
              <a:gd name="connsiteX2" fmla="*/ 9547200 w 9547200"/>
              <a:gd name="connsiteY2" fmla="*/ 6337024 h 6337024"/>
              <a:gd name="connsiteX3" fmla="*/ 0 w 9547200"/>
              <a:gd name="connsiteY3" fmla="*/ 6337024 h 6337024"/>
              <a:gd name="connsiteX4" fmla="*/ 0 w 9547200"/>
              <a:gd name="connsiteY4" fmla="*/ 0 h 6337024"/>
              <a:gd name="connsiteX0" fmla="*/ 0 w 9547200"/>
              <a:gd name="connsiteY0" fmla="*/ 1 h 6337025"/>
              <a:gd name="connsiteX1" fmla="*/ 7736501 w 9547200"/>
              <a:gd name="connsiteY1" fmla="*/ 0 h 6337025"/>
              <a:gd name="connsiteX2" fmla="*/ 9547200 w 9547200"/>
              <a:gd name="connsiteY2" fmla="*/ 1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47200 w 9547200"/>
              <a:gd name="connsiteY2" fmla="*/ 1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8933150 w 9547200"/>
              <a:gd name="connsiteY2" fmla="*/ 256968 h 6337025"/>
              <a:gd name="connsiteX3" fmla="*/ 9545277 w 9547200"/>
              <a:gd name="connsiteY3" fmla="*/ 630737 h 6337025"/>
              <a:gd name="connsiteX4" fmla="*/ 9547200 w 9547200"/>
              <a:gd name="connsiteY4" fmla="*/ 6337025 h 6337025"/>
              <a:gd name="connsiteX5" fmla="*/ 0 w 9547200"/>
              <a:gd name="connsiteY5" fmla="*/ 6337025 h 6337025"/>
              <a:gd name="connsiteX6" fmla="*/ 0 w 9547200"/>
              <a:gd name="connsiteY6" fmla="*/ 1 h 6337025"/>
              <a:gd name="connsiteX0" fmla="*/ 0 w 9547200"/>
              <a:gd name="connsiteY0" fmla="*/ 1 h 6337025"/>
              <a:gd name="connsiteX1" fmla="*/ 7736501 w 9547200"/>
              <a:gd name="connsiteY1" fmla="*/ 0 h 6337025"/>
              <a:gd name="connsiteX2" fmla="*/ 9545277 w 9547200"/>
              <a:gd name="connsiteY2" fmla="*/ 630737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736501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 name="connsiteX0" fmla="*/ 0 w 9547200"/>
              <a:gd name="connsiteY0" fmla="*/ 1 h 6337025"/>
              <a:gd name="connsiteX1" fmla="*/ 7803245 w 9547200"/>
              <a:gd name="connsiteY1" fmla="*/ 0 h 6337025"/>
              <a:gd name="connsiteX2" fmla="*/ 9538602 w 9547200"/>
              <a:gd name="connsiteY2" fmla="*/ 463876 h 6337025"/>
              <a:gd name="connsiteX3" fmla="*/ 9547200 w 9547200"/>
              <a:gd name="connsiteY3" fmla="*/ 6337025 h 6337025"/>
              <a:gd name="connsiteX4" fmla="*/ 0 w 9547200"/>
              <a:gd name="connsiteY4" fmla="*/ 6337025 h 6337025"/>
              <a:gd name="connsiteX5" fmla="*/ 0 w 9547200"/>
              <a:gd name="connsiteY5" fmla="*/ 1 h 633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47200" h="6337025">
                <a:moveTo>
                  <a:pt x="0" y="1"/>
                </a:moveTo>
                <a:lnTo>
                  <a:pt x="7803245" y="0"/>
                </a:lnTo>
                <a:lnTo>
                  <a:pt x="9538602" y="463876"/>
                </a:lnTo>
                <a:lnTo>
                  <a:pt x="9547200" y="6337025"/>
                </a:lnTo>
                <a:lnTo>
                  <a:pt x="0" y="6337025"/>
                </a:lnTo>
                <a:lnTo>
                  <a:pt x="0" y="1"/>
                </a:lnTo>
                <a:close/>
              </a:path>
            </a:pathLst>
          </a:custGeom>
          <a:solidFill>
            <a:srgbClr val="C945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94083" rtl="0" eaLnBrk="1" fontAlgn="auto" latinLnBrk="0" hangingPunct="1">
              <a:lnSpc>
                <a:spcPct val="100000"/>
              </a:lnSpc>
              <a:spcBef>
                <a:spcPts val="0"/>
              </a:spcBef>
              <a:spcAft>
                <a:spcPts val="0"/>
              </a:spcAft>
              <a:buClrTx/>
              <a:buSzTx/>
              <a:buFontTx/>
              <a:buNone/>
              <a:tabLst/>
              <a:defRPr/>
            </a:pPr>
            <a:endParaRPr kumimoji="0" lang="en-GB" sz="1621" b="0" i="0" u="none" strike="noStrike" kern="1200" cap="none" spc="0" normalizeH="0" baseline="0" noProof="0">
              <a:ln>
                <a:noFill/>
              </a:ln>
              <a:solidFill>
                <a:srgbClr val="FFFFFF"/>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9C55401B-2A84-4EAC-9DFC-8F81FD4A70E2}"/>
              </a:ext>
            </a:extLst>
          </p:cNvPr>
          <p:cNvSpPr/>
          <p:nvPr userDrawn="1"/>
        </p:nvSpPr>
        <p:spPr>
          <a:xfrm>
            <a:off x="11938368" y="914862"/>
            <a:ext cx="526362" cy="5056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6" name="Title 1">
            <a:extLst>
              <a:ext uri="{FF2B5EF4-FFF2-40B4-BE49-F238E27FC236}">
                <a16:creationId xmlns:a16="http://schemas.microsoft.com/office/drawing/2014/main" id="{421C10DC-7E0D-45FA-9850-59B4AA885F27}"/>
              </a:ext>
            </a:extLst>
          </p:cNvPr>
          <p:cNvSpPr>
            <a:spLocks noGrp="1"/>
          </p:cNvSpPr>
          <p:nvPr>
            <p:ph type="title" hasCustomPrompt="1"/>
          </p:nvPr>
        </p:nvSpPr>
        <p:spPr>
          <a:xfrm>
            <a:off x="754482" y="2121700"/>
            <a:ext cx="10681631" cy="2138066"/>
          </a:xfrm>
          <a:prstGeom prst="rect">
            <a:avLst/>
          </a:prstGeom>
        </p:spPr>
        <p:txBody>
          <a:bodyPr lIns="0" rIns="0"/>
          <a:lstStyle>
            <a:lvl1pPr algn="l">
              <a:defRPr sz="4800" b="1">
                <a:solidFill>
                  <a:schemeClr val="bg1"/>
                </a:solidFill>
                <a:latin typeface="Network Rail Sans" charset="0"/>
                <a:ea typeface="Network Rail Sans" charset="0"/>
                <a:cs typeface="Network Rail Sans" charset="0"/>
              </a:defRPr>
            </a:lvl1pPr>
          </a:lstStyle>
          <a:p>
            <a:r>
              <a:rPr lang="en-US"/>
              <a:t>Thank you</a:t>
            </a:r>
          </a:p>
        </p:txBody>
      </p:sp>
      <p:sp>
        <p:nvSpPr>
          <p:cNvPr id="17" name="Text Placeholder 3">
            <a:extLst>
              <a:ext uri="{FF2B5EF4-FFF2-40B4-BE49-F238E27FC236}">
                <a16:creationId xmlns:a16="http://schemas.microsoft.com/office/drawing/2014/main" id="{570EA4F5-8B65-42D4-BFF3-8D442A68A517}"/>
              </a:ext>
            </a:extLst>
          </p:cNvPr>
          <p:cNvSpPr>
            <a:spLocks noGrp="1"/>
          </p:cNvSpPr>
          <p:nvPr>
            <p:ph type="body" sz="quarter" idx="10" hasCustomPrompt="1"/>
          </p:nvPr>
        </p:nvSpPr>
        <p:spPr>
          <a:xfrm>
            <a:off x="755899" y="3542810"/>
            <a:ext cx="10681631" cy="2138066"/>
          </a:xfrm>
          <a:prstGeom prst="rect">
            <a:avLst/>
          </a:prstGeom>
        </p:spPr>
        <p:txBody>
          <a:bodyPr lIns="0" rIns="0"/>
          <a:lstStyle>
            <a:lvl1pPr marL="0" indent="0">
              <a:buNone/>
              <a:defRPr sz="2800">
                <a:latin typeface="Network Rail Sans" charset="0"/>
                <a:ea typeface="Network Rail Sans" charset="0"/>
                <a:cs typeface="Network Rail Sans" charset="0"/>
              </a:defRPr>
            </a:lvl1pPr>
            <a:lvl2pPr>
              <a:defRPr sz="2400">
                <a:latin typeface="Network Rail Sans" charset="0"/>
                <a:ea typeface="Network Rail Sans" charset="0"/>
                <a:cs typeface="Network Rail Sans" charset="0"/>
              </a:defRPr>
            </a:lvl2pPr>
            <a:lvl3pPr>
              <a:defRPr sz="2400">
                <a:latin typeface="Network Rail Sans" charset="0"/>
                <a:ea typeface="Network Rail Sans" charset="0"/>
                <a:cs typeface="Network Rail Sans" charset="0"/>
              </a:defRPr>
            </a:lvl3pPr>
            <a:lvl4pPr>
              <a:defRPr sz="1800">
                <a:latin typeface="Network Rail Sans" charset="0"/>
                <a:ea typeface="Network Rail Sans" charset="0"/>
                <a:cs typeface="Network Rail Sans" charset="0"/>
              </a:defRPr>
            </a:lvl4pPr>
            <a:lvl5pPr>
              <a:defRPr sz="1800">
                <a:latin typeface="Network Rail Sans" charset="0"/>
                <a:ea typeface="Network Rail Sans" charset="0"/>
                <a:cs typeface="Network Rail Sans" charset="0"/>
              </a:defRPr>
            </a:lvl5pPr>
          </a:lstStyle>
          <a:p>
            <a:pPr lvl="0"/>
            <a:r>
              <a:rPr lang="en-US"/>
              <a:t>For more information contact XXXXXX</a:t>
            </a:r>
          </a:p>
        </p:txBody>
      </p:sp>
    </p:spTree>
    <p:extLst>
      <p:ext uri="{BB962C8B-B14F-4D97-AF65-F5344CB8AC3E}">
        <p14:creationId xmlns:p14="http://schemas.microsoft.com/office/powerpoint/2010/main" val="1953969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31473415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993236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5440708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011671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73130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912CC-E0DF-4F4B-ACDF-30C3375A25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D5BDA1-B03C-406F-9C0A-BF5AD037E4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008B6C-DA61-4E9A-9EF3-969244A73EAA}"/>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E83FE31-F53E-4502-8810-59FD0F9686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85312B-B788-4666-B6A9-7488C84D423B}"/>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3533385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921720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122282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6583208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730653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261568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9511328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26314029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 Editable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4" name="Picture Placeholder 14">
            <a:extLst>
              <a:ext uri="{FF2B5EF4-FFF2-40B4-BE49-F238E27FC236}">
                <a16:creationId xmlns:a16="http://schemas.microsoft.com/office/drawing/2014/main" id="{41487AF9-794B-4DAB-91D2-8BC0DE61F350}"/>
              </a:ext>
            </a:extLst>
          </p:cNvPr>
          <p:cNvSpPr>
            <a:spLocks noGrp="1"/>
          </p:cNvSpPr>
          <p:nvPr>
            <p:ph type="pic" sz="quarter" idx="11" hasCustomPrompt="1"/>
          </p:nvPr>
        </p:nvSpPr>
        <p:spPr>
          <a:xfrm>
            <a:off x="8515932" y="1477754"/>
            <a:ext cx="4103032" cy="4103032"/>
          </a:xfrm>
          <a:prstGeom prst="chord">
            <a:avLst>
              <a:gd name="adj1" fmla="val 2103604"/>
              <a:gd name="adj2" fmla="val 19514219"/>
            </a:avLst>
          </a:prstGeom>
          <a:blipFill>
            <a:blip r:embed="rId2" cstate="email">
              <a:extLst>
                <a:ext uri="{28A0092B-C50C-407E-A947-70E740481C1C}">
                  <a14:useLocalDpi xmlns:a14="http://schemas.microsoft.com/office/drawing/2010/main"/>
                </a:ext>
              </a:extLst>
            </a:blip>
            <a:srcRect/>
            <a:stretch>
              <a:fillRect t="92" b="92"/>
            </a:stretch>
          </a:blipFill>
          <a:ln w="101600">
            <a:solidFill>
              <a:schemeClr val="tx1"/>
            </a:solidFill>
          </a:ln>
        </p:spPr>
        <p:txBody>
          <a:bodyPr lIns="0" rIns="0" anchor="ctr"/>
          <a:lstStyle>
            <a:lvl1pPr marL="0" indent="0" algn="ctr">
              <a:buNone/>
              <a:defRPr sz="1800" b="1">
                <a:solidFill>
                  <a:srgbClr val="FFFF00"/>
                </a:solidFill>
                <a:latin typeface="Network Rail Sans" charset="0"/>
                <a:ea typeface="Network Rail Sans" charset="0"/>
                <a:cs typeface="Network Rail Sans" charset="0"/>
              </a:defRPr>
            </a:lvl1pPr>
          </a:lstStyle>
          <a:p>
            <a:r>
              <a:rPr lang="en-US"/>
              <a:t>Click to change picture</a:t>
            </a:r>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15605581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No Image">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spTree>
    <p:extLst>
      <p:ext uri="{BB962C8B-B14F-4D97-AF65-F5344CB8AC3E}">
        <p14:creationId xmlns:p14="http://schemas.microsoft.com/office/powerpoint/2010/main" val="1876525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 AI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96090BC8-4E77-415B-BB01-738AABC92F5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9601" y="1377324"/>
            <a:ext cx="3923055" cy="4363849"/>
          </a:xfrm>
          <a:prstGeom prst="rect">
            <a:avLst/>
          </a:prstGeom>
        </p:spPr>
      </p:pic>
      <p:sp>
        <p:nvSpPr>
          <p:cNvPr id="18" name="Text Placeholder 3">
            <a:extLst>
              <a:ext uri="{FF2B5EF4-FFF2-40B4-BE49-F238E27FC236}">
                <a16:creationId xmlns:a16="http://schemas.microsoft.com/office/drawing/2014/main" id="{AAEBDDAC-1481-45DD-80AB-7F455107C181}"/>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Asset Information Services</a:t>
            </a:r>
          </a:p>
        </p:txBody>
      </p:sp>
    </p:spTree>
    <p:extLst>
      <p:ext uri="{BB962C8B-B14F-4D97-AF65-F5344CB8AC3E}">
        <p14:creationId xmlns:p14="http://schemas.microsoft.com/office/powerpoint/2010/main" val="308280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1CA-9586-452B-89B1-1DA47027F1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AC6EE3-95B5-4F52-9D96-79E598C65E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B594D5-CE66-4408-BCB9-E852C6EA545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90CC8-B791-4295-BDBB-80B8AB26A8B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D5EF82B4-4E50-44C0-8456-A22CD22AC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1E42EB-4170-4C0E-9C82-8903AD688FBD}"/>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4163912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 Business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08D24438-6FF3-41FE-BD18-9B5B59CAA9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0369" y="1364514"/>
            <a:ext cx="3923055" cy="4363849"/>
          </a:xfrm>
          <a:prstGeom prst="rect">
            <a:avLst/>
          </a:prstGeom>
        </p:spPr>
      </p:pic>
      <p:sp>
        <p:nvSpPr>
          <p:cNvPr id="18" name="Text Placeholder 3">
            <a:extLst>
              <a:ext uri="{FF2B5EF4-FFF2-40B4-BE49-F238E27FC236}">
                <a16:creationId xmlns:a16="http://schemas.microsoft.com/office/drawing/2014/main" id="{2F1F76D7-87FC-4155-B4FF-627D5509D6E2}"/>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Business Services</a:t>
            </a:r>
          </a:p>
        </p:txBody>
      </p:sp>
    </p:spTree>
    <p:extLst>
      <p:ext uri="{BB962C8B-B14F-4D97-AF65-F5344CB8AC3E}">
        <p14:creationId xmlns:p14="http://schemas.microsoft.com/office/powerpoint/2010/main" val="334318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 C&amp;P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0817864-5401-4E9B-9919-572A9F497EB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7799" y="1364514"/>
            <a:ext cx="3923055" cy="4363849"/>
          </a:xfrm>
          <a:prstGeom prst="rect">
            <a:avLst/>
          </a:prstGeom>
        </p:spPr>
      </p:pic>
      <p:sp>
        <p:nvSpPr>
          <p:cNvPr id="18" name="Text Placeholder 3">
            <a:extLst>
              <a:ext uri="{FF2B5EF4-FFF2-40B4-BE49-F238E27FC236}">
                <a16:creationId xmlns:a16="http://schemas.microsoft.com/office/drawing/2014/main" id="{1D2AA95B-5B79-498F-8584-D39D1239DC7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Contracts &amp; Procurement</a:t>
            </a:r>
          </a:p>
        </p:txBody>
      </p:sp>
    </p:spTree>
    <p:extLst>
      <p:ext uri="{BB962C8B-B14F-4D97-AF65-F5344CB8AC3E}">
        <p14:creationId xmlns:p14="http://schemas.microsoft.com/office/powerpoint/2010/main" val="22118560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Eng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BBD04A6-0064-4A1A-8E06-625BCE7D06A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3825" y="1364515"/>
            <a:ext cx="3923055" cy="4349156"/>
          </a:xfrm>
          <a:prstGeom prst="rect">
            <a:avLst/>
          </a:prstGeom>
        </p:spPr>
      </p:pic>
      <p:sp>
        <p:nvSpPr>
          <p:cNvPr id="18" name="Text Placeholder 3">
            <a:extLst>
              <a:ext uri="{FF2B5EF4-FFF2-40B4-BE49-F238E27FC236}">
                <a16:creationId xmlns:a16="http://schemas.microsoft.com/office/drawing/2014/main" id="{E63D7387-7EA0-474D-8F9C-819B47322095}"/>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Engineering Services</a:t>
            </a:r>
          </a:p>
        </p:txBody>
      </p:sp>
    </p:spTree>
    <p:extLst>
      <p:ext uri="{BB962C8B-B14F-4D97-AF65-F5344CB8AC3E}">
        <p14:creationId xmlns:p14="http://schemas.microsoft.com/office/powerpoint/2010/main" val="3713707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 IT Services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descr="A close up of a sign&#10;&#10;Description automatically generated">
            <a:extLst>
              <a:ext uri="{FF2B5EF4-FFF2-40B4-BE49-F238E27FC236}">
                <a16:creationId xmlns:a16="http://schemas.microsoft.com/office/drawing/2014/main" id="{C0053E18-4432-4575-9A26-9EE79A3C74E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81057" y="1364514"/>
            <a:ext cx="3923055" cy="4356503"/>
          </a:xfrm>
          <a:prstGeom prst="rect">
            <a:avLst/>
          </a:prstGeom>
        </p:spPr>
      </p:pic>
      <p:sp>
        <p:nvSpPr>
          <p:cNvPr id="18" name="Text Placeholder 3">
            <a:extLst>
              <a:ext uri="{FF2B5EF4-FFF2-40B4-BE49-F238E27FC236}">
                <a16:creationId xmlns:a16="http://schemas.microsoft.com/office/drawing/2014/main" id="{84CD7A1E-710E-4E72-89D8-1050C1136266}"/>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IT Services </a:t>
            </a:r>
          </a:p>
        </p:txBody>
      </p:sp>
    </p:spTree>
    <p:extLst>
      <p:ext uri="{BB962C8B-B14F-4D97-AF65-F5344CB8AC3E}">
        <p14:creationId xmlns:p14="http://schemas.microsoft.com/office/powerpoint/2010/main" val="14061613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SCO Icon">
    <p:spTree>
      <p:nvGrpSpPr>
        <p:cNvPr id="1" name=""/>
        <p:cNvGrpSpPr/>
        <p:nvPr/>
      </p:nvGrpSpPr>
      <p:grpSpPr>
        <a:xfrm>
          <a:off x="0" y="0"/>
          <a:ext cx="0" cy="0"/>
          <a:chOff x="0" y="0"/>
          <a:chExt cx="0" cy="0"/>
        </a:xfrm>
      </p:grpSpPr>
      <p:sp>
        <p:nvSpPr>
          <p:cNvPr id="3" name="object 7">
            <a:extLst>
              <a:ext uri="{FF2B5EF4-FFF2-40B4-BE49-F238E27FC236}">
                <a16:creationId xmlns:a16="http://schemas.microsoft.com/office/drawing/2014/main" id="{67243C73-8E81-476E-A7D5-A5178999C781}"/>
              </a:ext>
            </a:extLst>
          </p:cNvPr>
          <p:cNvSpPr/>
          <p:nvPr userDrawn="1"/>
        </p:nvSpPr>
        <p:spPr>
          <a:xfrm>
            <a:off x="0" y="1"/>
            <a:ext cx="12192000" cy="6857999"/>
          </a:xfrm>
          <a:custGeom>
            <a:avLst/>
            <a:gdLst/>
            <a:ahLst/>
            <a:cxnLst/>
            <a:rect l="l" t="t" r="r" b="b"/>
            <a:pathLst>
              <a:path w="4426585" h="3130550">
                <a:moveTo>
                  <a:pt x="0" y="3129991"/>
                </a:moveTo>
                <a:lnTo>
                  <a:pt x="4426242" y="3129991"/>
                </a:lnTo>
                <a:lnTo>
                  <a:pt x="4426242" y="0"/>
                </a:lnTo>
                <a:lnTo>
                  <a:pt x="0" y="0"/>
                </a:lnTo>
                <a:lnTo>
                  <a:pt x="0" y="3129991"/>
                </a:lnTo>
                <a:close/>
              </a:path>
            </a:pathLst>
          </a:custGeom>
          <a:solidFill>
            <a:srgbClr val="F4B227"/>
          </a:solidFill>
        </p:spPr>
        <p:txBody>
          <a:bodyPr wrap="square" lIns="0" tIns="0" rIns="0" bIns="0" rtlCol="0"/>
          <a:lstStyle/>
          <a:p>
            <a:endParaRPr sz="900"/>
          </a:p>
        </p:txBody>
      </p:sp>
      <p:sp>
        <p:nvSpPr>
          <p:cNvPr id="5" name="object 25">
            <a:extLst>
              <a:ext uri="{FF2B5EF4-FFF2-40B4-BE49-F238E27FC236}">
                <a16:creationId xmlns:a16="http://schemas.microsoft.com/office/drawing/2014/main" id="{8724BB58-67F9-4125-8C21-7962D70E3C36}"/>
              </a:ext>
            </a:extLst>
          </p:cNvPr>
          <p:cNvSpPr txBox="1"/>
          <p:nvPr userDrawn="1"/>
        </p:nvSpPr>
        <p:spPr>
          <a:xfrm>
            <a:off x="8459370" y="6228998"/>
            <a:ext cx="3173961" cy="246221"/>
          </a:xfrm>
          <a:prstGeom prst="rect">
            <a:avLst/>
          </a:prstGeom>
        </p:spPr>
        <p:txBody>
          <a:bodyPr vert="horz" wrap="square" lIns="0" tIns="0" rIns="0" bIns="0" rtlCol="0">
            <a:spAutoFit/>
          </a:bodyPr>
          <a:lstStyle/>
          <a:p>
            <a:pPr marL="12699" algn="r"/>
            <a:r>
              <a:rPr sz="1600" b="1" spc="10">
                <a:solidFill>
                  <a:srgbClr val="19171C"/>
                </a:solidFill>
                <a:latin typeface="Network Rail Sans"/>
                <a:cs typeface="Network Rail Sans"/>
              </a:rPr>
              <a:t>Putting </a:t>
            </a:r>
            <a:r>
              <a:rPr sz="1600" b="1" spc="16">
                <a:solidFill>
                  <a:srgbClr val="19171C"/>
                </a:solidFill>
                <a:latin typeface="Network Rail Sans"/>
                <a:cs typeface="Network Rail Sans"/>
              </a:rPr>
              <a:t>passengers</a:t>
            </a:r>
            <a:r>
              <a:rPr sz="1600" b="1" spc="-45">
                <a:solidFill>
                  <a:srgbClr val="19171C"/>
                </a:solidFill>
                <a:latin typeface="Network Rail Sans"/>
                <a:cs typeface="Network Rail Sans"/>
              </a:rPr>
              <a:t> </a:t>
            </a:r>
            <a:r>
              <a:rPr sz="1600" b="1" spc="6">
                <a:solidFill>
                  <a:srgbClr val="19171C"/>
                </a:solidFill>
                <a:latin typeface="Network Rail Sans"/>
                <a:cs typeface="Network Rail Sans"/>
              </a:rPr>
              <a:t>first</a:t>
            </a:r>
            <a:endParaRPr sz="1600">
              <a:latin typeface="Network Rail Sans"/>
              <a:cs typeface="Network Rail Sans"/>
            </a:endParaRPr>
          </a:p>
        </p:txBody>
      </p:sp>
      <p:sp>
        <p:nvSpPr>
          <p:cNvPr id="8" name="Title 1">
            <a:extLst>
              <a:ext uri="{FF2B5EF4-FFF2-40B4-BE49-F238E27FC236}">
                <a16:creationId xmlns:a16="http://schemas.microsoft.com/office/drawing/2014/main" id="{AD9A42CB-3A09-4924-9114-F0FCE17FA603}"/>
              </a:ext>
            </a:extLst>
          </p:cNvPr>
          <p:cNvSpPr>
            <a:spLocks noGrp="1"/>
          </p:cNvSpPr>
          <p:nvPr>
            <p:ph type="title" hasCustomPrompt="1"/>
          </p:nvPr>
        </p:nvSpPr>
        <p:spPr>
          <a:xfrm>
            <a:off x="1047603" y="2133390"/>
            <a:ext cx="6240651" cy="610950"/>
          </a:xfrm>
          <a:prstGeom prst="rect">
            <a:avLst/>
          </a:prstGeom>
        </p:spPr>
        <p:txBody>
          <a:bodyPr lIns="0"/>
          <a:lstStyle>
            <a:lvl1pPr algn="l">
              <a:defRPr sz="4400" b="1">
                <a:latin typeface="Network Rail Sans" charset="0"/>
                <a:ea typeface="Network Rail Sans" charset="0"/>
                <a:cs typeface="Network Rail Sans" charset="0"/>
              </a:defRPr>
            </a:lvl1pPr>
          </a:lstStyle>
          <a:p>
            <a:r>
              <a:rPr lang="en-US"/>
              <a:t>Title</a:t>
            </a:r>
          </a:p>
        </p:txBody>
      </p:sp>
      <p:sp>
        <p:nvSpPr>
          <p:cNvPr id="9" name="Text Placeholder 3">
            <a:extLst>
              <a:ext uri="{FF2B5EF4-FFF2-40B4-BE49-F238E27FC236}">
                <a16:creationId xmlns:a16="http://schemas.microsoft.com/office/drawing/2014/main" id="{9C1BA8AF-1572-4568-8083-6ED026593C48}"/>
              </a:ext>
            </a:extLst>
          </p:cNvPr>
          <p:cNvSpPr>
            <a:spLocks noGrp="1"/>
          </p:cNvSpPr>
          <p:nvPr>
            <p:ph type="body" sz="quarter" idx="10" hasCustomPrompt="1"/>
          </p:nvPr>
        </p:nvSpPr>
        <p:spPr>
          <a:xfrm>
            <a:off x="1047603" y="2990192"/>
            <a:ext cx="5109435" cy="1478113"/>
          </a:xfrm>
          <a:prstGeom prst="rect">
            <a:avLst/>
          </a:prstGeom>
        </p:spPr>
        <p:txBody>
          <a:bodyPr lIns="0"/>
          <a:lstStyle>
            <a:lvl1pPr marL="0" indent="0">
              <a:buNone/>
              <a:defRPr sz="2400" b="1">
                <a:latin typeface="Network Rail Sans" charset="0"/>
                <a:ea typeface="Network Rail Sans" charset="0"/>
                <a:cs typeface="Network Rail Sans" charset="0"/>
              </a:defRPr>
            </a:lvl1pPr>
          </a:lstStyle>
          <a:p>
            <a:pPr lvl="0"/>
            <a:r>
              <a:rPr lang="en-US"/>
              <a:t>Subtitle</a:t>
            </a:r>
          </a:p>
        </p:txBody>
      </p:sp>
      <p:pic>
        <p:nvPicPr>
          <p:cNvPr id="10" name="Picture 9" descr="NR_Logo_Black 12_Degree.png">
            <a:extLst>
              <a:ext uri="{FF2B5EF4-FFF2-40B4-BE49-F238E27FC236}">
                <a16:creationId xmlns:a16="http://schemas.microsoft.com/office/drawing/2014/main" id="{C7E1ABC9-1928-4560-AA09-FBA3C7D85B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43240" y="267162"/>
            <a:ext cx="1795681" cy="897814"/>
          </a:xfrm>
          <a:prstGeom prst="rect">
            <a:avLst/>
          </a:prstGeom>
        </p:spPr>
      </p:pic>
      <p:pic>
        <p:nvPicPr>
          <p:cNvPr id="11" name="Picture 10" descr="New Logo.png">
            <a:extLst>
              <a:ext uri="{FF2B5EF4-FFF2-40B4-BE49-F238E27FC236}">
                <a16:creationId xmlns:a16="http://schemas.microsoft.com/office/drawing/2014/main" id="{73CC5C1D-E7D4-42AD-A5B8-60B01F9065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3652" y="227963"/>
            <a:ext cx="1943367" cy="1039622"/>
          </a:xfrm>
          <a:prstGeom prst="rect">
            <a:avLst/>
          </a:prstGeom>
        </p:spPr>
      </p:pic>
      <p:pic>
        <p:nvPicPr>
          <p:cNvPr id="17" name="Picture 16">
            <a:extLst>
              <a:ext uri="{FF2B5EF4-FFF2-40B4-BE49-F238E27FC236}">
                <a16:creationId xmlns:a16="http://schemas.microsoft.com/office/drawing/2014/main" id="{CC1E1BC0-9A71-4AF1-94BD-FC8660F832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279592" y="1357900"/>
            <a:ext cx="3923055" cy="4363849"/>
          </a:xfrm>
          <a:prstGeom prst="rect">
            <a:avLst/>
          </a:prstGeom>
        </p:spPr>
      </p:pic>
      <p:sp>
        <p:nvSpPr>
          <p:cNvPr id="18" name="Text Placeholder 3">
            <a:extLst>
              <a:ext uri="{FF2B5EF4-FFF2-40B4-BE49-F238E27FC236}">
                <a16:creationId xmlns:a16="http://schemas.microsoft.com/office/drawing/2014/main" id="{A2CFF0FE-BFEF-498C-A0B9-6FD68A5E368F}"/>
              </a:ext>
            </a:extLst>
          </p:cNvPr>
          <p:cNvSpPr>
            <a:spLocks noGrp="1"/>
          </p:cNvSpPr>
          <p:nvPr>
            <p:ph type="body" sz="quarter" idx="12" hasCustomPrompt="1"/>
          </p:nvPr>
        </p:nvSpPr>
        <p:spPr>
          <a:xfrm>
            <a:off x="1047603" y="4877729"/>
            <a:ext cx="6240650" cy="514403"/>
          </a:xfrm>
          <a:prstGeom prst="rect">
            <a:avLst/>
          </a:prstGeom>
        </p:spPr>
        <p:txBody>
          <a:bodyPr lIns="0"/>
          <a:lstStyle>
            <a:lvl1pPr marL="0" indent="0">
              <a:buNone/>
              <a:defRPr sz="2000" b="1">
                <a:latin typeface="Network Rail Sans" charset="0"/>
                <a:ea typeface="Network Rail Sans" charset="0"/>
                <a:cs typeface="Network Rail Sans" charset="0"/>
              </a:defRPr>
            </a:lvl1pPr>
          </a:lstStyle>
          <a:p>
            <a:pPr lvl="0"/>
            <a:r>
              <a:rPr lang="en-US"/>
              <a:t>Supply Chain Operations</a:t>
            </a:r>
          </a:p>
        </p:txBody>
      </p:sp>
    </p:spTree>
    <p:extLst>
      <p:ext uri="{BB962C8B-B14F-4D97-AF65-F5344CB8AC3E}">
        <p14:creationId xmlns:p14="http://schemas.microsoft.com/office/powerpoint/2010/main" val="9263234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lding slide -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EFFD9C-D623-4DB3-B367-B2248B513F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329300106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olding slide - RS Gold">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70704" y="2051654"/>
            <a:ext cx="5050591" cy="2754691"/>
          </a:xfrm>
          <a:prstGeom prst="rect">
            <a:avLst/>
          </a:prstGeom>
        </p:spPr>
      </p:pic>
    </p:spTree>
    <p:extLst>
      <p:ext uri="{BB962C8B-B14F-4D97-AF65-F5344CB8AC3E}">
        <p14:creationId xmlns:p14="http://schemas.microsoft.com/office/powerpoint/2010/main" val="33889902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rgbClr val="F9B108"/>
        </a:solidFill>
        <a:effectLst/>
      </p:bgPr>
    </p:bg>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5E79AF1B-B203-4428-808F-3A2F062A0596}"/>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pPr algn="r"/>
            <a:endParaRPr sz="700" b="1" cap="none" spc="0">
              <a:ln w="22225">
                <a:solidFill>
                  <a:schemeClr val="accent2"/>
                </a:solidFill>
                <a:prstDash val="solid"/>
              </a:ln>
              <a:solidFill>
                <a:schemeClr val="accent2">
                  <a:lumMod val="40000"/>
                  <a:lumOff val="60000"/>
                </a:schemeClr>
              </a:solidFill>
              <a:effectLst/>
            </a:endParaRPr>
          </a:p>
        </p:txBody>
      </p:sp>
      <p:pic>
        <p:nvPicPr>
          <p:cNvPr id="3" name="Picture 2">
            <a:extLst>
              <a:ext uri="{FF2B5EF4-FFF2-40B4-BE49-F238E27FC236}">
                <a16:creationId xmlns:a16="http://schemas.microsoft.com/office/drawing/2014/main" id="{77566A6D-E208-40EE-90B8-F67A601C20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880809" y="2517618"/>
            <a:ext cx="2974639" cy="1622426"/>
          </a:xfrm>
          <a:prstGeom prst="rect">
            <a:avLst/>
          </a:prstGeom>
        </p:spPr>
      </p:pic>
      <p:sp>
        <p:nvSpPr>
          <p:cNvPr id="5" name="Title 1">
            <a:extLst>
              <a:ext uri="{FF2B5EF4-FFF2-40B4-BE49-F238E27FC236}">
                <a16:creationId xmlns:a16="http://schemas.microsoft.com/office/drawing/2014/main" id="{7C7661A2-AE76-4472-B527-05DD61D4A560}"/>
              </a:ext>
            </a:extLst>
          </p:cNvPr>
          <p:cNvSpPr>
            <a:spLocks noGrp="1"/>
          </p:cNvSpPr>
          <p:nvPr>
            <p:ph type="title" hasCustomPrompt="1"/>
          </p:nvPr>
        </p:nvSpPr>
        <p:spPr>
          <a:xfrm>
            <a:off x="1518943" y="3079918"/>
            <a:ext cx="6240651" cy="610950"/>
          </a:xfrm>
          <a:prstGeom prst="rect">
            <a:avLst/>
          </a:prstGeom>
        </p:spPr>
        <p:txBody>
          <a:bodyPr lIns="0"/>
          <a:lstStyle>
            <a:lvl1pPr algn="r">
              <a:defRPr sz="3200" b="1">
                <a:latin typeface="Network Rail Sans" charset="0"/>
                <a:ea typeface="Network Rail Sans" charset="0"/>
                <a:cs typeface="Network Rail Sans" charset="0"/>
              </a:defRPr>
            </a:lvl1pPr>
          </a:lstStyle>
          <a:p>
            <a:r>
              <a:rPr lang="en-US"/>
              <a:t>Section Title</a:t>
            </a:r>
          </a:p>
        </p:txBody>
      </p:sp>
    </p:spTree>
    <p:extLst>
      <p:ext uri="{BB962C8B-B14F-4D97-AF65-F5344CB8AC3E}">
        <p14:creationId xmlns:p14="http://schemas.microsoft.com/office/powerpoint/2010/main" val="16316344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er &amp; Text - Gold footer">
    <p:spTree>
      <p:nvGrpSpPr>
        <p:cNvPr id="1" name=""/>
        <p:cNvGrpSpPr/>
        <p:nvPr/>
      </p:nvGrpSpPr>
      <p:grpSpPr>
        <a:xfrm>
          <a:off x="0" y="0"/>
          <a:ext cx="0" cy="0"/>
          <a:chOff x="0" y="0"/>
          <a:chExt cx="0" cy="0"/>
        </a:xfrm>
      </p:grpSpPr>
      <p:sp>
        <p:nvSpPr>
          <p:cNvPr id="6" name="object 46">
            <a:extLst>
              <a:ext uri="{FF2B5EF4-FFF2-40B4-BE49-F238E27FC236}">
                <a16:creationId xmlns:a16="http://schemas.microsoft.com/office/drawing/2014/main" id="{2A31F5C2-7CF9-4ECB-84ED-3191464E4AB8}"/>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5" name="Text Placeholder 3">
            <a:extLst>
              <a:ext uri="{FF2B5EF4-FFF2-40B4-BE49-F238E27FC236}">
                <a16:creationId xmlns:a16="http://schemas.microsoft.com/office/drawing/2014/main" id="{B359C3EE-07D6-4F10-84FD-F961259C228F}"/>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pic>
        <p:nvPicPr>
          <p:cNvPr id="8" name="Picture 7" descr="New Logo.png">
            <a:extLst>
              <a:ext uri="{FF2B5EF4-FFF2-40B4-BE49-F238E27FC236}">
                <a16:creationId xmlns:a16="http://schemas.microsoft.com/office/drawing/2014/main" id="{4AD6E460-B3B2-4EE9-B557-42EBBF4E13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570677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amp;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10" name="Text Placeholder 3">
            <a:extLst>
              <a:ext uri="{FF2B5EF4-FFF2-40B4-BE49-F238E27FC236}">
                <a16:creationId xmlns:a16="http://schemas.microsoft.com/office/drawing/2014/main" id="{E9C2E2B0-864C-42C5-990E-23F763B0B5D4}"/>
              </a:ext>
            </a:extLst>
          </p:cNvPr>
          <p:cNvSpPr>
            <a:spLocks noGrp="1"/>
          </p:cNvSpPr>
          <p:nvPr>
            <p:ph type="body" sz="quarter" idx="10"/>
          </p:nvPr>
        </p:nvSpPr>
        <p:spPr>
          <a:xfrm>
            <a:off x="491422" y="1312221"/>
            <a:ext cx="1126380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54333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880C8-3039-4771-8D04-E3B2089DEB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833C00-3830-4E4C-9C0C-0CA8165F46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EC07EC-7D7D-4DBF-924E-761CC98FA6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F81415-0386-4FB7-A379-CD906BC0E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8BEC57-88D2-482D-942A-089EF00EB5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3759B02-F9B4-4BFB-B990-F9F13092700B}"/>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B155CEF1-FA2D-4716-B416-1DB37488BE1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40ED65-60DE-4B10-9062-D6905931132B}"/>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8967609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er &amp; 2 Column Text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39558863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er &amp; 2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6278252" y="1312221"/>
            <a:ext cx="5476971"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4618485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ader &amp; 3 Column Text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32527985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eader &amp; 3 Column Text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623399" y="1312221"/>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0" name="Text Placeholder 3">
            <a:extLst>
              <a:ext uri="{FF2B5EF4-FFF2-40B4-BE49-F238E27FC236}">
                <a16:creationId xmlns:a16="http://schemas.microsoft.com/office/drawing/2014/main" id="{4407DFC3-8CF6-4EED-B7ED-8B17F90AB700}"/>
              </a:ext>
            </a:extLst>
          </p:cNvPr>
          <p:cNvSpPr>
            <a:spLocks noGrp="1"/>
          </p:cNvSpPr>
          <p:nvPr>
            <p:ph type="body" sz="quarter" idx="11"/>
          </p:nvPr>
        </p:nvSpPr>
        <p:spPr>
          <a:xfrm>
            <a:off x="8112109" y="1315525"/>
            <a:ext cx="3491328"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Text Placeholder 3">
            <a:extLst>
              <a:ext uri="{FF2B5EF4-FFF2-40B4-BE49-F238E27FC236}">
                <a16:creationId xmlns:a16="http://schemas.microsoft.com/office/drawing/2014/main" id="{B575F5E2-CFE9-4DF3-AE65-2914087CF209}"/>
              </a:ext>
            </a:extLst>
          </p:cNvPr>
          <p:cNvSpPr>
            <a:spLocks noGrp="1"/>
          </p:cNvSpPr>
          <p:nvPr>
            <p:ph type="body" sz="quarter" idx="12"/>
          </p:nvPr>
        </p:nvSpPr>
        <p:spPr>
          <a:xfrm>
            <a:off x="4367754" y="1304203"/>
            <a:ext cx="3456494"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Tree>
    <p:extLst>
      <p:ext uri="{BB962C8B-B14F-4D97-AF65-F5344CB8AC3E}">
        <p14:creationId xmlns:p14="http://schemas.microsoft.com/office/powerpoint/2010/main" val="9789555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eader &amp; Image - Gold footer">
    <p:spTree>
      <p:nvGrpSpPr>
        <p:cNvPr id="1" name=""/>
        <p:cNvGrpSpPr/>
        <p:nvPr/>
      </p:nvGrpSpPr>
      <p:grpSpPr>
        <a:xfrm>
          <a:off x="0" y="0"/>
          <a:ext cx="0" cy="0"/>
          <a:chOff x="0" y="0"/>
          <a:chExt cx="0" cy="0"/>
        </a:xfrm>
      </p:grpSpPr>
      <p:sp>
        <p:nvSpPr>
          <p:cNvPr id="8" name="object 46">
            <a:extLst>
              <a:ext uri="{FF2B5EF4-FFF2-40B4-BE49-F238E27FC236}">
                <a16:creationId xmlns:a16="http://schemas.microsoft.com/office/drawing/2014/main" id="{CAA1BA6A-B16E-4BB4-830F-B87B7A77DD62}"/>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pic>
        <p:nvPicPr>
          <p:cNvPr id="11" name="Picture 10" descr="New Logo.png">
            <a:extLst>
              <a:ext uri="{FF2B5EF4-FFF2-40B4-BE49-F238E27FC236}">
                <a16:creationId xmlns:a16="http://schemas.microsoft.com/office/drawing/2014/main" id="{ADEF0827-6574-447A-8F2C-A170451C01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a:t>Click icon to add image</a:t>
            </a:r>
          </a:p>
        </p:txBody>
      </p:sp>
    </p:spTree>
    <p:extLst>
      <p:ext uri="{BB962C8B-B14F-4D97-AF65-F5344CB8AC3E}">
        <p14:creationId xmlns:p14="http://schemas.microsoft.com/office/powerpoint/2010/main" val="27208002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eader &amp; Image - No foo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11B02D5-E3FC-4AA2-B90E-472E9EA2A1F6}"/>
              </a:ext>
            </a:extLst>
          </p:cNvPr>
          <p:cNvSpPr>
            <a:spLocks noGrp="1"/>
          </p:cNvSpPr>
          <p:nvPr>
            <p:ph type="title" hasCustomPrompt="1"/>
          </p:nvPr>
        </p:nvSpPr>
        <p:spPr>
          <a:xfrm>
            <a:off x="368873" y="361151"/>
            <a:ext cx="10066599" cy="610950"/>
          </a:xfrm>
          <a:prstGeom prst="rect">
            <a:avLst/>
          </a:prstGeom>
        </p:spPr>
        <p:txBody>
          <a:bodyPr lIns="0"/>
          <a:lstStyle>
            <a:lvl1pPr algn="l">
              <a:defRPr sz="2800" b="1">
                <a:latin typeface="Network Rail Sans" charset="0"/>
                <a:ea typeface="Network Rail Sans" charset="0"/>
                <a:cs typeface="Network Rail Sans" charset="0"/>
              </a:defRPr>
            </a:lvl1pPr>
          </a:lstStyle>
          <a:p>
            <a:r>
              <a:rPr lang="en-US"/>
              <a:t>Header</a:t>
            </a:r>
          </a:p>
        </p:txBody>
      </p:sp>
      <p:sp>
        <p:nvSpPr>
          <p:cNvPr id="7" name="TextBox 6">
            <a:extLst>
              <a:ext uri="{FF2B5EF4-FFF2-40B4-BE49-F238E27FC236}">
                <a16:creationId xmlns:a16="http://schemas.microsoft.com/office/drawing/2014/main" id="{E3AFF0DB-02C9-4756-BA75-EB695CAD15AF}"/>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9" name="Rectangle 8">
            <a:extLst>
              <a:ext uri="{FF2B5EF4-FFF2-40B4-BE49-F238E27FC236}">
                <a16:creationId xmlns:a16="http://schemas.microsoft.com/office/drawing/2014/main" id="{8D4C4A8A-A306-416C-875F-15C72A7CB2F8}"/>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
        <p:nvSpPr>
          <p:cNvPr id="6" name="Text Placeholder 3">
            <a:extLst>
              <a:ext uri="{FF2B5EF4-FFF2-40B4-BE49-F238E27FC236}">
                <a16:creationId xmlns:a16="http://schemas.microsoft.com/office/drawing/2014/main" id="{F8F63C47-3B3C-40D6-BCBC-49683D844B62}"/>
              </a:ext>
            </a:extLst>
          </p:cNvPr>
          <p:cNvSpPr>
            <a:spLocks noGrp="1"/>
          </p:cNvSpPr>
          <p:nvPr>
            <p:ph type="body" sz="quarter" idx="10"/>
          </p:nvPr>
        </p:nvSpPr>
        <p:spPr>
          <a:xfrm>
            <a:off x="491422" y="1312221"/>
            <a:ext cx="5422327" cy="4249593"/>
          </a:xfrm>
          <a:prstGeom prst="rect">
            <a:avLst/>
          </a:prstGeom>
        </p:spPr>
        <p:txBody>
          <a:bodyPr lIns="0"/>
          <a:lstStyle>
            <a:lvl1pPr marL="0" indent="0">
              <a:buNone/>
              <a:defRPr sz="1400" b="0">
                <a:latin typeface="Network Rail Sans" charset="0"/>
                <a:ea typeface="Network Rail Sans" charset="0"/>
                <a:cs typeface="Network Rail Sans" charset="0"/>
              </a:defRPr>
            </a:lvl1pPr>
            <a:lvl2pPr>
              <a:defRPr sz="1400" b="0">
                <a:latin typeface="Network Rail Sans" panose="02000000040000020004" pitchFamily="2" charset="0"/>
              </a:defRPr>
            </a:lvl2pPr>
            <a:lvl3pPr>
              <a:defRPr sz="1400" b="0">
                <a:latin typeface="Network Rail Sans" panose="02000000040000020004" pitchFamily="2" charset="0"/>
              </a:defRPr>
            </a:lvl3pPr>
            <a:lvl4pPr>
              <a:defRPr sz="1400" b="0">
                <a:latin typeface="Network Rail Sans" panose="02000000040000020004" pitchFamily="2" charset="0"/>
              </a:defRPr>
            </a:lvl4pPr>
            <a:lvl5pPr>
              <a:defRPr sz="1400" b="0">
                <a:latin typeface="Network Rail Sans" panose="0200000004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12" name="Picture Placeholder 5">
            <a:extLst>
              <a:ext uri="{FF2B5EF4-FFF2-40B4-BE49-F238E27FC236}">
                <a16:creationId xmlns:a16="http://schemas.microsoft.com/office/drawing/2014/main" id="{4A7D7B2B-E2AF-4A44-85F4-EACCCCB04211}"/>
              </a:ext>
            </a:extLst>
          </p:cNvPr>
          <p:cNvSpPr>
            <a:spLocks noGrp="1"/>
          </p:cNvSpPr>
          <p:nvPr>
            <p:ph type="pic" sz="quarter" idx="12" hasCustomPrompt="1"/>
          </p:nvPr>
        </p:nvSpPr>
        <p:spPr>
          <a:xfrm>
            <a:off x="6278251" y="1312220"/>
            <a:ext cx="5422327" cy="4249593"/>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a:t>Click icon to add image</a:t>
            </a:r>
          </a:p>
        </p:txBody>
      </p:sp>
    </p:spTree>
    <p:extLst>
      <p:ext uri="{BB962C8B-B14F-4D97-AF65-F5344CB8AC3E}">
        <p14:creationId xmlns:p14="http://schemas.microsoft.com/office/powerpoint/2010/main" val="32927926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lain Content - Gold footer">
    <p:spTree>
      <p:nvGrpSpPr>
        <p:cNvPr id="1" name=""/>
        <p:cNvGrpSpPr/>
        <p:nvPr/>
      </p:nvGrpSpPr>
      <p:grpSpPr>
        <a:xfrm>
          <a:off x="0" y="0"/>
          <a:ext cx="0" cy="0"/>
          <a:chOff x="0" y="0"/>
          <a:chExt cx="0" cy="0"/>
        </a:xfrm>
      </p:grpSpPr>
      <p:sp>
        <p:nvSpPr>
          <p:cNvPr id="4" name="object 46">
            <a:extLst>
              <a:ext uri="{FF2B5EF4-FFF2-40B4-BE49-F238E27FC236}">
                <a16:creationId xmlns:a16="http://schemas.microsoft.com/office/drawing/2014/main" id="{B9382078-6D40-41DF-B29B-195D6376C127}"/>
              </a:ext>
            </a:extLst>
          </p:cNvPr>
          <p:cNvSpPr/>
          <p:nvPr userDrawn="1"/>
        </p:nvSpPr>
        <p:spPr>
          <a:xfrm>
            <a:off x="0" y="5809413"/>
            <a:ext cx="12192000" cy="1048587"/>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p:spPr>
        <p:txBody>
          <a:bodyPr wrap="square" lIns="0" tIns="0" rIns="0" bIns="0" rtlCol="0"/>
          <a:lstStyle/>
          <a:p>
            <a:endParaRPr sz="700"/>
          </a:p>
        </p:txBody>
      </p:sp>
      <p:sp>
        <p:nvSpPr>
          <p:cNvPr id="29" name="TextBox 28">
            <a:extLst>
              <a:ext uri="{FF2B5EF4-FFF2-40B4-BE49-F238E27FC236}">
                <a16:creationId xmlns:a16="http://schemas.microsoft.com/office/drawing/2014/main" id="{30E67843-E47A-4E65-A7FD-C996BDF0177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30" name="Rectangle 29">
            <a:extLst>
              <a:ext uri="{FF2B5EF4-FFF2-40B4-BE49-F238E27FC236}">
                <a16:creationId xmlns:a16="http://schemas.microsoft.com/office/drawing/2014/main" id="{DE2970BC-D9D9-41C6-AF74-49434C467720}"/>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pic>
        <p:nvPicPr>
          <p:cNvPr id="5" name="Picture 4" descr="New Logo.png">
            <a:extLst>
              <a:ext uri="{FF2B5EF4-FFF2-40B4-BE49-F238E27FC236}">
                <a16:creationId xmlns:a16="http://schemas.microsoft.com/office/drawing/2014/main" id="{7454DBC8-052C-4D47-B0AD-76E5CD412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38378512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Content - No footer">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30E67843-E47A-4E65-A7FD-C996BDF0177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30" name="Rectangle 29">
            <a:extLst>
              <a:ext uri="{FF2B5EF4-FFF2-40B4-BE49-F238E27FC236}">
                <a16:creationId xmlns:a16="http://schemas.microsoft.com/office/drawing/2014/main" id="{DE2970BC-D9D9-41C6-AF74-49434C467720}"/>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Tree>
    <p:extLst>
      <p:ext uri="{BB962C8B-B14F-4D97-AF65-F5344CB8AC3E}">
        <p14:creationId xmlns:p14="http://schemas.microsoft.com/office/powerpoint/2010/main" val="39620263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old Bar Left ">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8669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pic>
        <p:nvPicPr>
          <p:cNvPr id="4" name="Picture 3" descr="New Logo.png">
            <a:extLst>
              <a:ext uri="{FF2B5EF4-FFF2-40B4-BE49-F238E27FC236}">
                <a16:creationId xmlns:a16="http://schemas.microsoft.com/office/drawing/2014/main" id="{3E05B8C3-8565-4229-BA0A-769FE9F2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5" name="TextBox 4">
            <a:extLst>
              <a:ext uri="{FF2B5EF4-FFF2-40B4-BE49-F238E27FC236}">
                <a16:creationId xmlns:a16="http://schemas.microsoft.com/office/drawing/2014/main" id="{DB96222D-8C17-4DD7-8ED1-030DADCC28DB}"/>
              </a:ext>
            </a:extLst>
          </p:cNvPr>
          <p:cNvSpPr txBox="1"/>
          <p:nvPr userDrawn="1"/>
        </p:nvSpPr>
        <p:spPr>
          <a:xfrm>
            <a:off x="5729345" y="6208702"/>
            <a:ext cx="655983" cy="288147"/>
          </a:xfrm>
          <a:prstGeom prst="rect">
            <a:avLst/>
          </a:prstGeom>
          <a:noFill/>
        </p:spPr>
        <p:txBody>
          <a:bodyPr wrap="square" lIns="0" tIns="36000" rIns="0" bIns="36000" rtlCol="0" anchor="ctr">
            <a:spAutoFit/>
          </a:bodyPr>
          <a:lstStyle/>
          <a:p>
            <a:pPr algn="ctr"/>
            <a:r>
              <a:rPr lang="en-US" sz="1400" b="0">
                <a:latin typeface="Network Rail Sans" charset="0"/>
                <a:ea typeface="Network Rail Sans" charset="0"/>
                <a:cs typeface="Network Rail Sans" charset="0"/>
              </a:rPr>
              <a:t>Page</a:t>
            </a:r>
            <a:fld id="{1FC80D2C-504E-CB4F-8D2F-8B79D61767E4}" type="slidenum">
              <a:rPr lang="en-US" sz="1400" b="0" smtClean="0">
                <a:latin typeface="Network Rail Sans" charset="0"/>
                <a:ea typeface="Network Rail Sans" charset="0"/>
                <a:cs typeface="Network Rail Sans" charset="0"/>
              </a:rPr>
              <a:pPr algn="ctr"/>
              <a:t>‹#›</a:t>
            </a:fld>
            <a:endParaRPr lang="en-US" sz="1400" b="0">
              <a:latin typeface="Network Rail Sans" charset="0"/>
              <a:ea typeface="Network Rail Sans" charset="0"/>
              <a:cs typeface="Network Rail Sans" charset="0"/>
            </a:endParaRPr>
          </a:p>
        </p:txBody>
      </p:sp>
      <p:sp>
        <p:nvSpPr>
          <p:cNvPr id="6" name="Rectangle 5">
            <a:extLst>
              <a:ext uri="{FF2B5EF4-FFF2-40B4-BE49-F238E27FC236}">
                <a16:creationId xmlns:a16="http://schemas.microsoft.com/office/drawing/2014/main" id="{40BD3E7D-A214-4083-B83F-F3F75A493A7D}"/>
              </a:ext>
            </a:extLst>
          </p:cNvPr>
          <p:cNvSpPr/>
          <p:nvPr userDrawn="1"/>
        </p:nvSpPr>
        <p:spPr>
          <a:xfrm>
            <a:off x="9671900" y="6208701"/>
            <a:ext cx="2083324" cy="288147"/>
          </a:xfrm>
          <a:prstGeom prst="rect">
            <a:avLst/>
          </a:prstGeom>
        </p:spPr>
        <p:txBody>
          <a:bodyPr wrap="square" lIns="0" tIns="36000" rIns="0" bIns="36000" anchor="ctr">
            <a:spAutoFit/>
          </a:bodyPr>
          <a:lstStyle/>
          <a:p>
            <a:pPr algn="r">
              <a:lnSpc>
                <a:spcPct val="100000"/>
              </a:lnSpc>
              <a:tabLst>
                <a:tab pos="3450590" algn="l"/>
              </a:tabLst>
            </a:pPr>
            <a:r>
              <a:rPr lang="en-US" sz="1400" b="0" spc="10">
                <a:solidFill>
                  <a:srgbClr val="19171C"/>
                </a:solidFill>
                <a:latin typeface="Network Rail Sans"/>
                <a:cs typeface="Network Rail Sans"/>
              </a:rPr>
              <a:t>Putting </a:t>
            </a:r>
            <a:r>
              <a:rPr lang="en-US" sz="1400" b="0" spc="15">
                <a:solidFill>
                  <a:srgbClr val="19171C"/>
                </a:solidFill>
                <a:latin typeface="Network Rail Sans"/>
                <a:cs typeface="Network Rail Sans"/>
              </a:rPr>
              <a:t>passengers</a:t>
            </a:r>
            <a:r>
              <a:rPr lang="en-US" sz="1400" b="0" spc="-45">
                <a:solidFill>
                  <a:srgbClr val="19171C"/>
                </a:solidFill>
                <a:latin typeface="Network Rail Sans"/>
                <a:cs typeface="Network Rail Sans"/>
              </a:rPr>
              <a:t> </a:t>
            </a:r>
            <a:r>
              <a:rPr lang="en-US" sz="1400" b="0" spc="5">
                <a:solidFill>
                  <a:srgbClr val="19171C"/>
                </a:solidFill>
                <a:latin typeface="Network Rail Sans"/>
                <a:cs typeface="Network Rail Sans"/>
              </a:rPr>
              <a:t>first</a:t>
            </a:r>
            <a:endParaRPr lang="en-US" sz="1400" b="0">
              <a:latin typeface="Network Rail Sans"/>
              <a:cs typeface="Network Rail Sans"/>
            </a:endParaRPr>
          </a:p>
        </p:txBody>
      </p:sp>
    </p:spTree>
    <p:extLst>
      <p:ext uri="{BB962C8B-B14F-4D97-AF65-F5344CB8AC3E}">
        <p14:creationId xmlns:p14="http://schemas.microsoft.com/office/powerpoint/2010/main" val="24902652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S Service Offering">
    <p:spTree>
      <p:nvGrpSpPr>
        <p:cNvPr id="1" name=""/>
        <p:cNvGrpSpPr/>
        <p:nvPr/>
      </p:nvGrpSpPr>
      <p:grpSpPr>
        <a:xfrm>
          <a:off x="0" y="0"/>
          <a:ext cx="0" cy="0"/>
          <a:chOff x="0" y="0"/>
          <a:chExt cx="0" cy="0"/>
        </a:xfrm>
      </p:grpSpPr>
      <p:sp>
        <p:nvSpPr>
          <p:cNvPr id="16" name="object 46">
            <a:extLst>
              <a:ext uri="{FF2B5EF4-FFF2-40B4-BE49-F238E27FC236}">
                <a16:creationId xmlns:a16="http://schemas.microsoft.com/office/drawing/2014/main" id="{7C9E3602-CFF2-48D0-BCBB-D8B72C86413B}"/>
              </a:ext>
            </a:extLst>
          </p:cNvPr>
          <p:cNvSpPr/>
          <p:nvPr userDrawn="1"/>
        </p:nvSpPr>
        <p:spPr>
          <a:xfrm>
            <a:off x="0" y="0"/>
            <a:ext cx="18669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pic>
        <p:nvPicPr>
          <p:cNvPr id="4" name="Picture 3" descr="New Logo.png">
            <a:extLst>
              <a:ext uri="{FF2B5EF4-FFF2-40B4-BE49-F238E27FC236}">
                <a16:creationId xmlns:a16="http://schemas.microsoft.com/office/drawing/2014/main" id="{3E05B8C3-8565-4229-BA0A-769FE9F2E9A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pic>
        <p:nvPicPr>
          <p:cNvPr id="5" name="Picture 4" descr="NR_Logo_Black 12_Degree.png">
            <a:extLst>
              <a:ext uri="{FF2B5EF4-FFF2-40B4-BE49-F238E27FC236}">
                <a16:creationId xmlns:a16="http://schemas.microsoft.com/office/drawing/2014/main" id="{D3CAE914-3556-4BBA-9F05-8BB9EB992C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8594" y="267161"/>
            <a:ext cx="1390327" cy="695143"/>
          </a:xfrm>
          <a:prstGeom prst="rect">
            <a:avLst/>
          </a:prstGeom>
        </p:spPr>
      </p:pic>
      <p:pic>
        <p:nvPicPr>
          <p:cNvPr id="3" name="Picture 2">
            <a:extLst>
              <a:ext uri="{FF2B5EF4-FFF2-40B4-BE49-F238E27FC236}">
                <a16:creationId xmlns:a16="http://schemas.microsoft.com/office/drawing/2014/main" id="{AC60B396-C5B7-4283-AB0E-0569868080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497339" y="0"/>
            <a:ext cx="9044977" cy="6858000"/>
          </a:xfrm>
          <a:prstGeom prst="rect">
            <a:avLst/>
          </a:prstGeom>
        </p:spPr>
      </p:pic>
    </p:spTree>
    <p:extLst>
      <p:ext uri="{BB962C8B-B14F-4D97-AF65-F5344CB8AC3E}">
        <p14:creationId xmlns:p14="http://schemas.microsoft.com/office/powerpoint/2010/main" val="2366934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5FD0-9136-4953-965B-5CA561C4D8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211E3D-0023-4BD4-BC61-03D2E11F66E0}"/>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A7AA78CC-89D8-45D5-8D96-2FBAEED1974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B260178-376B-431F-A950-3A71DD1ED650}"/>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37823280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B665AF-D969-4A77-B751-A3DC78EB302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5">
            <a:extLst>
              <a:ext uri="{FF2B5EF4-FFF2-40B4-BE49-F238E27FC236}">
                <a16:creationId xmlns:a16="http://schemas.microsoft.com/office/drawing/2014/main" id="{41AAAB5B-E744-4A6D-A2AF-CCF2F1D9ACBF}"/>
              </a:ext>
            </a:extLst>
          </p:cNvPr>
          <p:cNvSpPr>
            <a:spLocks noGrp="1"/>
          </p:cNvSpPr>
          <p:nvPr>
            <p:ph type="pic" sz="quarter" idx="12" hasCustomPrompt="1"/>
          </p:nvPr>
        </p:nvSpPr>
        <p:spPr>
          <a:xfrm>
            <a:off x="1" y="0"/>
            <a:ext cx="12192000" cy="6858000"/>
          </a:xfrm>
          <a:prstGeom prst="rect">
            <a:avLst/>
          </a:prstGeom>
          <a:solidFill>
            <a:schemeClr val="bg1">
              <a:lumMod val="95000"/>
            </a:schemeClr>
          </a:solidFill>
        </p:spPr>
        <p:txBody>
          <a:bodyPr anchor="ctr"/>
          <a:lstStyle>
            <a:lvl1pPr marL="0" indent="0" algn="ctr">
              <a:buNone/>
              <a:defRPr sz="2000">
                <a:latin typeface="Network Rail Sans" charset="0"/>
                <a:ea typeface="Network Rail Sans" charset="0"/>
                <a:cs typeface="Network Rail Sans" charset="0"/>
              </a:defRPr>
            </a:lvl1pPr>
          </a:lstStyle>
          <a:p>
            <a:r>
              <a:rPr lang="en-US"/>
              <a:t>Click icon to add image</a:t>
            </a:r>
          </a:p>
        </p:txBody>
      </p:sp>
    </p:spTree>
    <p:extLst>
      <p:ext uri="{BB962C8B-B14F-4D97-AF65-F5344CB8AC3E}">
        <p14:creationId xmlns:p14="http://schemas.microsoft.com/office/powerpoint/2010/main" val="3146197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1826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 Gol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13051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afety End">
    <p:spTree>
      <p:nvGrpSpPr>
        <p:cNvPr id="1" name=""/>
        <p:cNvGrpSpPr/>
        <p:nvPr/>
      </p:nvGrpSpPr>
      <p:grpSpPr>
        <a:xfrm>
          <a:off x="0" y="0"/>
          <a:ext cx="0" cy="0"/>
          <a:chOff x="0" y="0"/>
          <a:chExt cx="0" cy="0"/>
        </a:xfrm>
      </p:grpSpPr>
      <p:sp>
        <p:nvSpPr>
          <p:cNvPr id="7" name="object 46">
            <a:extLst>
              <a:ext uri="{FF2B5EF4-FFF2-40B4-BE49-F238E27FC236}">
                <a16:creationId xmlns:a16="http://schemas.microsoft.com/office/drawing/2014/main" id="{557EA94C-874C-48C3-B52C-D0F205C3671A}"/>
              </a:ext>
            </a:extLst>
          </p:cNvPr>
          <p:cNvSpPr/>
          <p:nvPr userDrawn="1"/>
        </p:nvSpPr>
        <p:spPr>
          <a:xfrm>
            <a:off x="0" y="0"/>
            <a:ext cx="12192000" cy="6858000"/>
          </a:xfrm>
          <a:custGeom>
            <a:avLst/>
            <a:gdLst/>
            <a:ahLst/>
            <a:cxnLst/>
            <a:rect l="l" t="t" r="r" b="b"/>
            <a:pathLst>
              <a:path w="4424045" h="198754">
                <a:moveTo>
                  <a:pt x="0" y="198386"/>
                </a:moveTo>
                <a:lnTo>
                  <a:pt x="4423689" y="198386"/>
                </a:lnTo>
                <a:lnTo>
                  <a:pt x="4423689" y="0"/>
                </a:lnTo>
                <a:lnTo>
                  <a:pt x="0" y="0"/>
                </a:lnTo>
                <a:lnTo>
                  <a:pt x="0" y="198386"/>
                </a:lnTo>
                <a:close/>
              </a:path>
            </a:pathLst>
          </a:custGeom>
          <a:solidFill>
            <a:srgbClr val="F3B128"/>
          </a:solidFill>
          <a:ln w="38100">
            <a:noFill/>
          </a:ln>
        </p:spPr>
        <p:txBody>
          <a:bodyPr wrap="square" lIns="0" tIns="0" rIns="0" bIns="0" rtlCol="0"/>
          <a:lstStyle/>
          <a:p>
            <a:endParaRPr sz="700" b="1" cap="none" spc="0">
              <a:ln w="22225">
                <a:solidFill>
                  <a:schemeClr val="accent2"/>
                </a:solidFill>
                <a:prstDash val="solid"/>
              </a:ln>
              <a:solidFill>
                <a:schemeClr val="accent2">
                  <a:lumMod val="40000"/>
                  <a:lumOff val="60000"/>
                </a:schemeClr>
              </a:solidFill>
              <a:effectLst/>
            </a:endParaRPr>
          </a:p>
        </p:txBody>
      </p:sp>
      <p:sp>
        <p:nvSpPr>
          <p:cNvPr id="2" name="Oval 1">
            <a:extLst>
              <a:ext uri="{FF2B5EF4-FFF2-40B4-BE49-F238E27FC236}">
                <a16:creationId xmlns:a16="http://schemas.microsoft.com/office/drawing/2014/main" id="{58A9FE3E-F84C-4A75-AD47-2C0BCA068A69}"/>
              </a:ext>
            </a:extLst>
          </p:cNvPr>
          <p:cNvSpPr/>
          <p:nvPr userDrawn="1"/>
        </p:nvSpPr>
        <p:spPr>
          <a:xfrm>
            <a:off x="5052767" y="2387338"/>
            <a:ext cx="2083324" cy="2083324"/>
          </a:xfrm>
          <a:prstGeom prst="ellipse">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D18C241F-401F-443E-86A2-29C2A28C4C4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27444" y="2722979"/>
            <a:ext cx="1155966" cy="1355480"/>
          </a:xfrm>
          <a:prstGeom prst="rect">
            <a:avLst/>
          </a:prstGeom>
        </p:spPr>
      </p:pic>
      <p:pic>
        <p:nvPicPr>
          <p:cNvPr id="5" name="Picture 4" descr="NR_Logo_Black 12_Degree.png">
            <a:extLst>
              <a:ext uri="{FF2B5EF4-FFF2-40B4-BE49-F238E27FC236}">
                <a16:creationId xmlns:a16="http://schemas.microsoft.com/office/drawing/2014/main" id="{2B1D4F43-7583-45C0-96D0-F0CA8F69C50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548594" y="267161"/>
            <a:ext cx="1390327" cy="695143"/>
          </a:xfrm>
          <a:prstGeom prst="rect">
            <a:avLst/>
          </a:prstGeom>
        </p:spPr>
      </p:pic>
      <p:pic>
        <p:nvPicPr>
          <p:cNvPr id="6" name="Picture 5" descr="New Logo.png">
            <a:extLst>
              <a:ext uri="{FF2B5EF4-FFF2-40B4-BE49-F238E27FC236}">
                <a16:creationId xmlns:a16="http://schemas.microsoft.com/office/drawing/2014/main" id="{FF224E82-D0F2-4B06-8606-41E61C1B0D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Tree>
    <p:extLst>
      <p:ext uri="{BB962C8B-B14F-4D97-AF65-F5344CB8AC3E}">
        <p14:creationId xmlns:p14="http://schemas.microsoft.com/office/powerpoint/2010/main" val="1742098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ow to use this slide de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340F05-6235-40A3-9065-EEBD90980C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F62545E3-092D-4EBC-9CA3-792A9BA645F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47794" y="308822"/>
            <a:ext cx="7711503" cy="6308793"/>
          </a:xfrm>
          <a:prstGeom prst="rect">
            <a:avLst/>
          </a:prstGeom>
          <a:effectLst>
            <a:outerShdw blurRad="63500" sx="101000" sy="101000" algn="ctr" rotWithShape="0">
              <a:prstClr val="black">
                <a:alpha val="40000"/>
              </a:prstClr>
            </a:outerShdw>
          </a:effectLst>
        </p:spPr>
      </p:pic>
      <p:sp>
        <p:nvSpPr>
          <p:cNvPr id="4" name="TextBox 3">
            <a:extLst>
              <a:ext uri="{FF2B5EF4-FFF2-40B4-BE49-F238E27FC236}">
                <a16:creationId xmlns:a16="http://schemas.microsoft.com/office/drawing/2014/main" id="{774C0DD4-6EF1-4AC7-BA52-AE953783FB0D}"/>
              </a:ext>
            </a:extLst>
          </p:cNvPr>
          <p:cNvSpPr txBox="1"/>
          <p:nvPr userDrawn="1"/>
        </p:nvSpPr>
        <p:spPr>
          <a:xfrm>
            <a:off x="226243" y="308822"/>
            <a:ext cx="3478491" cy="400110"/>
          </a:xfrm>
          <a:prstGeom prst="rect">
            <a:avLst/>
          </a:prstGeom>
          <a:noFill/>
        </p:spPr>
        <p:txBody>
          <a:bodyPr wrap="square" rtlCol="0">
            <a:spAutoFit/>
          </a:bodyPr>
          <a:lstStyle/>
          <a:p>
            <a:r>
              <a:rPr lang="en-GB" sz="2000" b="1">
                <a:latin typeface="Network Rail Sans" panose="02000000040000020004" pitchFamily="2" charset="0"/>
              </a:rPr>
              <a:t>How to use this template</a:t>
            </a:r>
          </a:p>
        </p:txBody>
      </p:sp>
      <p:sp>
        <p:nvSpPr>
          <p:cNvPr id="5" name="TextBox 4">
            <a:extLst>
              <a:ext uri="{FF2B5EF4-FFF2-40B4-BE49-F238E27FC236}">
                <a16:creationId xmlns:a16="http://schemas.microsoft.com/office/drawing/2014/main" id="{06594F03-C3FE-4352-8360-3B573CD6810A}"/>
              </a:ext>
            </a:extLst>
          </p:cNvPr>
          <p:cNvSpPr txBox="1"/>
          <p:nvPr userDrawn="1"/>
        </p:nvSpPr>
        <p:spPr>
          <a:xfrm>
            <a:off x="235669" y="924860"/>
            <a:ext cx="3478491" cy="923330"/>
          </a:xfrm>
          <a:prstGeom prst="rect">
            <a:avLst/>
          </a:prstGeom>
          <a:noFill/>
        </p:spPr>
        <p:txBody>
          <a:bodyPr wrap="square" rtlCol="0">
            <a:spAutoFit/>
          </a:bodyPr>
          <a:lstStyle/>
          <a:p>
            <a:r>
              <a:rPr lang="en-GB">
                <a:latin typeface="Network Rail Sans" panose="02000000040000020004" pitchFamily="2" charset="0"/>
              </a:rPr>
              <a:t>Download or ‘Save As’ this template to your desktop or device to edit.</a:t>
            </a:r>
          </a:p>
        </p:txBody>
      </p:sp>
      <p:sp>
        <p:nvSpPr>
          <p:cNvPr id="6" name="TextBox 5">
            <a:extLst>
              <a:ext uri="{FF2B5EF4-FFF2-40B4-BE49-F238E27FC236}">
                <a16:creationId xmlns:a16="http://schemas.microsoft.com/office/drawing/2014/main" id="{AA420968-3A32-474D-86FE-3E929D056A50}"/>
              </a:ext>
            </a:extLst>
          </p:cNvPr>
          <p:cNvSpPr txBox="1"/>
          <p:nvPr userDrawn="1"/>
        </p:nvSpPr>
        <p:spPr>
          <a:xfrm>
            <a:off x="235669" y="2064118"/>
            <a:ext cx="3478491" cy="369332"/>
          </a:xfrm>
          <a:prstGeom prst="rect">
            <a:avLst/>
          </a:prstGeom>
          <a:noFill/>
        </p:spPr>
        <p:txBody>
          <a:bodyPr wrap="square" rtlCol="0">
            <a:spAutoFit/>
          </a:bodyPr>
          <a:lstStyle/>
          <a:p>
            <a:r>
              <a:rPr lang="en-GB" b="1">
                <a:latin typeface="Network Rail Sans" panose="02000000040000020004" pitchFamily="2" charset="0"/>
              </a:rPr>
              <a:t>Layout Options</a:t>
            </a:r>
          </a:p>
        </p:txBody>
      </p:sp>
      <p:sp>
        <p:nvSpPr>
          <p:cNvPr id="7" name="TextBox 6">
            <a:extLst>
              <a:ext uri="{FF2B5EF4-FFF2-40B4-BE49-F238E27FC236}">
                <a16:creationId xmlns:a16="http://schemas.microsoft.com/office/drawing/2014/main" id="{7528120A-E11D-4198-96AB-C08376C44B3D}"/>
              </a:ext>
            </a:extLst>
          </p:cNvPr>
          <p:cNvSpPr txBox="1"/>
          <p:nvPr userDrawn="1"/>
        </p:nvSpPr>
        <p:spPr>
          <a:xfrm>
            <a:off x="235669" y="2649378"/>
            <a:ext cx="3478491" cy="3416320"/>
          </a:xfrm>
          <a:prstGeom prst="rect">
            <a:avLst/>
          </a:prstGeom>
          <a:noFill/>
        </p:spPr>
        <p:txBody>
          <a:bodyPr wrap="square" rtlCol="0">
            <a:spAutoFit/>
          </a:bodyPr>
          <a:lstStyle/>
          <a:p>
            <a:r>
              <a:rPr lang="en-GB">
                <a:latin typeface="Network Rail Sans" panose="02000000040000020004" pitchFamily="2" charset="0"/>
              </a:rPr>
              <a:t>A number of slide layout options are available for you to use. </a:t>
            </a:r>
          </a:p>
          <a:p>
            <a:endParaRPr lang="en-GB">
              <a:latin typeface="Network Rail Sans" panose="02000000040000020004" pitchFamily="2" charset="0"/>
            </a:endParaRPr>
          </a:p>
          <a:p>
            <a:r>
              <a:rPr lang="en-GB">
                <a:latin typeface="Network Rail Sans" panose="02000000040000020004" pitchFamily="2" charset="0"/>
              </a:rPr>
              <a:t>Some of these have been pre-inserted below. </a:t>
            </a:r>
          </a:p>
          <a:p>
            <a:endParaRPr lang="en-GB">
              <a:latin typeface="Network Rail Sans" panose="02000000040000020004" pitchFamily="2" charset="0"/>
            </a:endParaRPr>
          </a:p>
          <a:p>
            <a:r>
              <a:rPr lang="en-GB">
                <a:latin typeface="Network Rail Sans" panose="02000000040000020004" pitchFamily="2" charset="0"/>
              </a:rPr>
              <a:t>More layouts, including a title slide for each of our sub teams can be found and inserted by clicking the drop down on ‘New Slide’ or ‘Layout’ from the ‘Home’ tab as indicated right &gt;&gt;</a:t>
            </a:r>
          </a:p>
        </p:txBody>
      </p:sp>
      <p:sp>
        <p:nvSpPr>
          <p:cNvPr id="8" name="Oval 7">
            <a:extLst>
              <a:ext uri="{FF2B5EF4-FFF2-40B4-BE49-F238E27FC236}">
                <a16:creationId xmlns:a16="http://schemas.microsoft.com/office/drawing/2014/main" id="{BAC80D7F-B5E5-4078-9BC6-BD28BA450C61}"/>
              </a:ext>
            </a:extLst>
          </p:cNvPr>
          <p:cNvSpPr/>
          <p:nvPr userDrawn="1"/>
        </p:nvSpPr>
        <p:spPr>
          <a:xfrm>
            <a:off x="4496585" y="508877"/>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E9444251-FE51-4C8A-BB47-45AE2F0912B9}"/>
              </a:ext>
            </a:extLst>
          </p:cNvPr>
          <p:cNvSpPr/>
          <p:nvPr userDrawn="1"/>
        </p:nvSpPr>
        <p:spPr>
          <a:xfrm>
            <a:off x="5714214" y="708932"/>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1F184F0D-AD8D-4AAD-BED5-4202B2DA6EEE}"/>
              </a:ext>
            </a:extLst>
          </p:cNvPr>
          <p:cNvSpPr/>
          <p:nvPr userDrawn="1"/>
        </p:nvSpPr>
        <p:spPr>
          <a:xfrm>
            <a:off x="5253871" y="1008327"/>
            <a:ext cx="527902" cy="3395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3478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917174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799364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1526950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2227214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68268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4F22F7-7BE0-4A46-880F-D79C82A6BB19}"/>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196BEE1E-472B-4D33-9DED-81D716FA035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29A009-4B87-46E5-AA11-B58BCA5B02EA}"/>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8491220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4991191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ail Centre - With Tit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8"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grpSp>
        <p:nvGrpSpPr>
          <p:cNvPr id="2" name="Group 1"/>
          <p:cNvGrpSpPr>
            <a:grpSpLocks noChangeAspect="1"/>
          </p:cNvGrpSpPr>
          <p:nvPr userDrawn="1"/>
        </p:nvGrpSpPr>
        <p:grpSpPr>
          <a:xfrm>
            <a:off x="0" y="3085472"/>
            <a:ext cx="12188080" cy="1273356"/>
            <a:chOff x="1" y="2707477"/>
            <a:chExt cx="11904616" cy="1243741"/>
          </a:xfrm>
        </p:grpSpPr>
        <p:pic>
          <p:nvPicPr>
            <p:cNvPr id="35" name="Picture 3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1146282" y="1561197"/>
              <a:ext cx="1243739" cy="3536302"/>
            </a:xfrm>
            <a:prstGeom prst="rect">
              <a:avLst/>
            </a:prstGeom>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rot="5400000">
              <a:off x="10634893" y="2681494"/>
              <a:ext cx="1243739" cy="1295709"/>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4682585" y="1561196"/>
              <a:ext cx="1243739" cy="3536302"/>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5400000">
              <a:off x="8218887" y="1561196"/>
              <a:ext cx="1243739" cy="3536302"/>
            </a:xfrm>
            <a:prstGeom prst="rect">
              <a:avLst/>
            </a:prstGeom>
          </p:spPr>
        </p:pic>
      </p:grpSp>
      <p:sp>
        <p:nvSpPr>
          <p:cNvPr id="10" name="Text Placeholder 19">
            <a:extLst>
              <a:ext uri="{FF2B5EF4-FFF2-40B4-BE49-F238E27FC236}">
                <a16:creationId xmlns:a16="http://schemas.microsoft.com/office/drawing/2014/main" id="{73914A46-E48C-4791-BB70-79C401EB7A80}"/>
              </a:ext>
            </a:extLst>
          </p:cNvPr>
          <p:cNvSpPr>
            <a:spLocks noGrp="1"/>
          </p:cNvSpPr>
          <p:nvPr>
            <p:ph type="body" sz="quarter" idx="10" hasCustomPrompt="1"/>
          </p:nvPr>
        </p:nvSpPr>
        <p:spPr>
          <a:xfrm>
            <a:off x="3614171" y="1501151"/>
            <a:ext cx="4963658" cy="4320073"/>
          </a:xfrm>
          <a:prstGeom prst="rect">
            <a:avLst/>
          </a:prstGeom>
          <a:solidFill>
            <a:schemeClr val="bg1"/>
          </a:solidFill>
        </p:spPr>
        <p:txBody>
          <a:bodyPr anchor="ctr">
            <a:normAutofit/>
          </a:bodyPr>
          <a:lstStyle>
            <a:lvl1pPr marL="0" indent="0" algn="ctr">
              <a:buNone/>
              <a:defRPr sz="6600" baseline="0">
                <a:solidFill>
                  <a:srgbClr val="005172"/>
                </a:solidFill>
                <a:latin typeface="Arial" panose="020B0604020202020204" pitchFamily="34" charset="0"/>
                <a:cs typeface="Arial" panose="020B0604020202020204" pitchFamily="34" charset="0"/>
              </a:defRPr>
            </a:lvl1pPr>
          </a:lstStyle>
          <a:p>
            <a:pPr lvl="0"/>
            <a:r>
              <a:rPr lang="en-GB"/>
              <a:t>This is an example of a headline.</a:t>
            </a:r>
          </a:p>
        </p:txBody>
      </p:sp>
    </p:spTree>
    <p:extLst>
      <p:ext uri="{BB962C8B-B14F-4D97-AF65-F5344CB8AC3E}">
        <p14:creationId xmlns:p14="http://schemas.microsoft.com/office/powerpoint/2010/main" val="2535762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Rail Lef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346345" y="0"/>
            <a:ext cx="413030" cy="6862274"/>
            <a:chOff x="346345" y="0"/>
            <a:chExt cx="413030" cy="6862274"/>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17"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32321227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ail Righ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1" name="Group 20"/>
          <p:cNvGrpSpPr/>
          <p:nvPr userDrawn="1"/>
        </p:nvGrpSpPr>
        <p:grpSpPr>
          <a:xfrm>
            <a:off x="11431437" y="928688"/>
            <a:ext cx="413030" cy="5181555"/>
            <a:chOff x="11431437" y="928688"/>
            <a:chExt cx="413030" cy="5181555"/>
          </a:xfrm>
        </p:grpSpPr>
        <p:pic>
          <p:nvPicPr>
            <p:cNvPr id="22" name="Picture 21"/>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11431437" y="928688"/>
              <a:ext cx="413030" cy="2598888"/>
            </a:xfrm>
            <a:prstGeom prst="rect">
              <a:avLst/>
            </a:prstGeom>
          </p:spPr>
        </p:pic>
        <p:pic>
          <p:nvPicPr>
            <p:cNvPr id="23" name="Picture 22"/>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11431437" y="3493392"/>
              <a:ext cx="413030" cy="2616851"/>
            </a:xfrm>
            <a:prstGeom prst="rect">
              <a:avLst/>
            </a:prstGeom>
          </p:spPr>
        </p:pic>
      </p:grpSp>
      <p:sp>
        <p:nvSpPr>
          <p:cNvPr id="31"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1881669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ail Centr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5" name="Group 24"/>
          <p:cNvGrpSpPr/>
          <p:nvPr userDrawn="1"/>
        </p:nvGrpSpPr>
        <p:grpSpPr>
          <a:xfrm>
            <a:off x="5882866" y="0"/>
            <a:ext cx="413030" cy="6862274"/>
            <a:chOff x="346345" y="0"/>
            <a:chExt cx="413030" cy="6862274"/>
          </a:xfrm>
        </p:grpSpPr>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10800000">
              <a:off x="346345" y="0"/>
              <a:ext cx="413030" cy="3527576"/>
            </a:xfrm>
            <a:prstGeom prst="rect">
              <a:avLst/>
            </a:prstGeom>
          </p:spPr>
        </p:pic>
        <p:pic>
          <p:nvPicPr>
            <p:cNvPr id="27" name="Picture 26"/>
            <p:cNvPicPr>
              <a:picLocks noChangeAspect="1"/>
            </p:cNvPicPr>
            <p:nvPr userDrawn="1"/>
          </p:nvPicPr>
          <p:blipFill rotWithShape="1">
            <a:blip r:embed="rId4" cstate="email">
              <a:extLst>
                <a:ext uri="{28A0092B-C50C-407E-A947-70E740481C1C}">
                  <a14:useLocalDpi xmlns:a14="http://schemas.microsoft.com/office/drawing/2010/main"/>
                </a:ext>
              </a:extLst>
            </a:blip>
            <a:srcRect l="-5546" r="-2857"/>
            <a:stretch/>
          </p:blipFill>
          <p:spPr>
            <a:xfrm rot="10800000">
              <a:off x="346345" y="3493393"/>
              <a:ext cx="413030" cy="3368881"/>
            </a:xfrm>
            <a:prstGeom prst="rect">
              <a:avLst/>
            </a:prstGeom>
          </p:spPr>
        </p:pic>
      </p:grpSp>
      <p:sp>
        <p:nvSpPr>
          <p:cNvPr id="23"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6426516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ail Below">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5731445"/>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5"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19305950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Rail Below 2">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grpSp>
        <p:nvGrpSpPr>
          <p:cNvPr id="2" name="Group 1"/>
          <p:cNvGrpSpPr/>
          <p:nvPr userDrawn="1"/>
        </p:nvGrpSpPr>
        <p:grpSpPr>
          <a:xfrm>
            <a:off x="9408" y="4279047"/>
            <a:ext cx="12182592" cy="415480"/>
            <a:chOff x="9408" y="5628893"/>
            <a:chExt cx="12182592" cy="415480"/>
          </a:xfrm>
        </p:grpSpPr>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1566681" y="4071620"/>
              <a:ext cx="413030" cy="3527576"/>
            </a:xfrm>
            <a:prstGeom prst="rect">
              <a:avLst/>
            </a:prstGeom>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5060073" y="4071620"/>
              <a:ext cx="413030" cy="3527576"/>
            </a:xfrm>
            <a:prstGeom prst="rect">
              <a:avLst/>
            </a:prstGeom>
          </p:spPr>
        </p:pic>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a:ext>
              </a:extLst>
            </a:blip>
            <a:srcRect l="-5546" r="-2857"/>
            <a:stretch/>
          </p:blipFill>
          <p:spPr>
            <a:xfrm rot="5400000">
              <a:off x="8549745" y="4074070"/>
              <a:ext cx="413030" cy="3527576"/>
            </a:xfrm>
            <a:prstGeom prst="rect">
              <a:avLst/>
            </a:prstGeom>
          </p:spPr>
        </p:pic>
        <p:pic>
          <p:nvPicPr>
            <p:cNvPr id="17" name="Picture 16"/>
            <p:cNvPicPr>
              <a:picLocks noChangeAspect="1"/>
            </p:cNvPicPr>
            <p:nvPr userDrawn="1"/>
          </p:nvPicPr>
          <p:blipFill rotWithShape="1">
            <a:blip r:embed="rId4" cstate="email">
              <a:extLst>
                <a:ext uri="{28A0092B-C50C-407E-A947-70E740481C1C}">
                  <a14:useLocalDpi xmlns:a14="http://schemas.microsoft.com/office/drawing/2010/main"/>
                </a:ext>
              </a:extLst>
            </a:blip>
            <a:srcRect l="-5547" r="-3336"/>
            <a:stretch/>
          </p:blipFill>
          <p:spPr>
            <a:xfrm rot="5400000">
              <a:off x="11131178" y="4982927"/>
              <a:ext cx="414856" cy="1706788"/>
            </a:xfrm>
            <a:prstGeom prst="rect">
              <a:avLst/>
            </a:prstGeom>
          </p:spPr>
        </p:pic>
      </p:grpSp>
      <p:sp>
        <p:nvSpPr>
          <p:cNvPr id="12" name="Slide Number Placeholder 9"/>
          <p:cNvSpPr>
            <a:spLocks noGrp="1"/>
          </p:cNvSpPr>
          <p:nvPr>
            <p:ph type="sldNum" sz="quarter" idx="15"/>
          </p:nvPr>
        </p:nvSpPr>
        <p:spPr>
          <a:xfrm>
            <a:off x="11092443" y="6532802"/>
            <a:ext cx="850268" cy="184192"/>
          </a:xfrm>
          <a:prstGeom prst="rect">
            <a:avLst/>
          </a:prstGeom>
        </p:spPr>
        <p:txBody>
          <a:bodyPr/>
          <a:lstStyle>
            <a:lvl1pPr algn="r">
              <a:defRPr>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Tree>
    <p:extLst>
      <p:ext uri="{BB962C8B-B14F-4D97-AF65-F5344CB8AC3E}">
        <p14:creationId xmlns:p14="http://schemas.microsoft.com/office/powerpoint/2010/main" val="4178202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F77D-C3E0-492A-9DCB-94AB49EA6D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D00DEDA-D2EE-47B4-A937-47975E4E16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5357E29-59D8-4073-8102-7A317B6F7B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927498-9E05-45E8-8B3C-C7FFE677588C}"/>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CADBB3AB-014E-4691-B29B-CDEC0B95DA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A86B40-FEED-4844-8549-C06E3ED6749D}"/>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3948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8A6F5-CB92-4734-BB02-C13A2D29F1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EBA03A0-B304-4E04-97A5-F9D48FCA96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166694-B65B-4E35-BF69-6731A83CBE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AB93C-DC4A-43B1-A4EF-EDC220E24383}"/>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9E88D5FE-B528-4142-BAE7-87B4557245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99A3D9-722D-4D6F-B8B2-E0E1D13CC451}"/>
              </a:ext>
            </a:extLst>
          </p:cNvPr>
          <p:cNvSpPr>
            <a:spLocks noGrp="1"/>
          </p:cNvSpPr>
          <p:nvPr>
            <p:ph type="sldNum" sz="quarter" idx="12"/>
          </p:nvPr>
        </p:nvSpPr>
        <p:spPr/>
        <p:txBody>
          <a:bodyPr/>
          <a:lstStyle/>
          <a:p>
            <a:fld id="{047523B3-6F2A-4675-A080-CD73F51A97C2}" type="slidenum">
              <a:rPr lang="en-GB" smtClean="0"/>
              <a:t>‹#›</a:t>
            </a:fld>
            <a:endParaRPr lang="en-GB"/>
          </a:p>
        </p:txBody>
      </p:sp>
    </p:spTree>
    <p:extLst>
      <p:ext uri="{BB962C8B-B14F-4D97-AF65-F5344CB8AC3E}">
        <p14:creationId xmlns:p14="http://schemas.microsoft.com/office/powerpoint/2010/main" val="2403259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image" Target="../media/image2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image" Target="../media/image25.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7.xml"/><Relationship Id="rId7"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3.xml"/><Relationship Id="rId7"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1EF27-C6FA-4B5C-8A47-D5984B5B79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503211A-0C78-4A68-93F7-F12F399F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2C10FE-9125-4210-88AD-32B68E01D2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FFCA3814-CA9B-4E38-BDDA-3499EDF266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E71829B-2170-4E3A-8978-FD7C22CA6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7523B3-6F2A-4675-A080-CD73F51A97C2}" type="slidenum">
              <a:rPr lang="en-GB" smtClean="0"/>
              <a:t>‹#›</a:t>
            </a:fld>
            <a:endParaRPr lang="en-GB"/>
          </a:p>
        </p:txBody>
      </p:sp>
      <p:sp>
        <p:nvSpPr>
          <p:cNvPr id="7"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BEB02B2E-D759-400B-9A13-61541EEE4D5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405071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52" r:id="rId12"/>
    <p:sldLayoutId id="2147483753" r:id="rId13"/>
    <p:sldLayoutId id="214748375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31E1C426-DD4C-4B25-A4F1-D004C4C8A00F}"/>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48014789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lvl1pPr algn="l" defTabSz="914418"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604" indent="-228604" algn="l" defTabSz="91441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3" indent="-228604" algn="l" defTabSz="91441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1" indent="-228604" algn="l" defTabSz="91441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31"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40"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48"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57"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66"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75" indent="-228604" algn="l" defTabSz="91441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8" rtl="0" eaLnBrk="1" latinLnBrk="0" hangingPunct="1">
        <a:defRPr sz="1800" kern="1200">
          <a:solidFill>
            <a:schemeClr val="tx1"/>
          </a:solidFill>
          <a:latin typeface="+mn-lt"/>
          <a:ea typeface="+mn-ea"/>
          <a:cs typeface="+mn-cs"/>
        </a:defRPr>
      </a:lvl1pPr>
      <a:lvl2pPr marL="457209" algn="l" defTabSz="914418" rtl="0" eaLnBrk="1" latinLnBrk="0" hangingPunct="1">
        <a:defRPr sz="1800" kern="1200">
          <a:solidFill>
            <a:schemeClr val="tx1"/>
          </a:solidFill>
          <a:latin typeface="+mn-lt"/>
          <a:ea typeface="+mn-ea"/>
          <a:cs typeface="+mn-cs"/>
        </a:defRPr>
      </a:lvl2pPr>
      <a:lvl3pPr marL="914418" algn="l" defTabSz="914418" rtl="0" eaLnBrk="1" latinLnBrk="0" hangingPunct="1">
        <a:defRPr sz="1800" kern="1200">
          <a:solidFill>
            <a:schemeClr val="tx1"/>
          </a:solidFill>
          <a:latin typeface="+mn-lt"/>
          <a:ea typeface="+mn-ea"/>
          <a:cs typeface="+mn-cs"/>
        </a:defRPr>
      </a:lvl3pPr>
      <a:lvl4pPr marL="1371626" algn="l" defTabSz="914418" rtl="0" eaLnBrk="1" latinLnBrk="0" hangingPunct="1">
        <a:defRPr sz="1800" kern="1200">
          <a:solidFill>
            <a:schemeClr val="tx1"/>
          </a:solidFill>
          <a:latin typeface="+mn-lt"/>
          <a:ea typeface="+mn-ea"/>
          <a:cs typeface="+mn-cs"/>
        </a:defRPr>
      </a:lvl4pPr>
      <a:lvl5pPr marL="1828836" algn="l" defTabSz="914418" rtl="0" eaLnBrk="1" latinLnBrk="0" hangingPunct="1">
        <a:defRPr sz="1800" kern="1200">
          <a:solidFill>
            <a:schemeClr val="tx1"/>
          </a:solidFill>
          <a:latin typeface="+mn-lt"/>
          <a:ea typeface="+mn-ea"/>
          <a:cs typeface="+mn-cs"/>
        </a:defRPr>
      </a:lvl5pPr>
      <a:lvl6pPr marL="2286044" algn="l" defTabSz="914418" rtl="0" eaLnBrk="1" latinLnBrk="0" hangingPunct="1">
        <a:defRPr sz="1800" kern="1200">
          <a:solidFill>
            <a:schemeClr val="tx1"/>
          </a:solidFill>
          <a:latin typeface="+mn-lt"/>
          <a:ea typeface="+mn-ea"/>
          <a:cs typeface="+mn-cs"/>
        </a:defRPr>
      </a:lvl6pPr>
      <a:lvl7pPr marL="2743254" algn="l" defTabSz="914418" rtl="0" eaLnBrk="1" latinLnBrk="0" hangingPunct="1">
        <a:defRPr sz="1800" kern="1200">
          <a:solidFill>
            <a:schemeClr val="tx1"/>
          </a:solidFill>
          <a:latin typeface="+mn-lt"/>
          <a:ea typeface="+mn-ea"/>
          <a:cs typeface="+mn-cs"/>
        </a:defRPr>
      </a:lvl7pPr>
      <a:lvl8pPr marL="3200461" algn="l" defTabSz="914418" rtl="0" eaLnBrk="1" latinLnBrk="0" hangingPunct="1">
        <a:defRPr sz="1800" kern="1200">
          <a:solidFill>
            <a:schemeClr val="tx1"/>
          </a:solidFill>
          <a:latin typeface="+mn-lt"/>
          <a:ea typeface="+mn-ea"/>
          <a:cs typeface="+mn-cs"/>
        </a:defRPr>
      </a:lvl8pPr>
      <a:lvl9pPr marL="3657670" algn="l" defTabSz="9144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4">
          <p15:clr>
            <a:srgbClr val="F26B43"/>
          </p15:clr>
        </p15:guide>
        <p15:guide id="2" pos="74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6AA0B42B-B75C-4B86-A5CA-EA8E5C80BED1}"/>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229280703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3935A1FD-DBEB-4108-A2ED-CCF741D1C633}"/>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923952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R_Logo_Black 12_Degree.png">
            <a:extLst>
              <a:ext uri="{FF2B5EF4-FFF2-40B4-BE49-F238E27FC236}">
                <a16:creationId xmlns:a16="http://schemas.microsoft.com/office/drawing/2014/main" id="{B7ABC480-295C-4036-B0CD-9F1214F54912}"/>
              </a:ext>
            </a:extLst>
          </p:cNvPr>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10548594" y="267161"/>
            <a:ext cx="1390327" cy="695143"/>
          </a:xfrm>
          <a:prstGeom prst="rect">
            <a:avLst/>
          </a:prstGeom>
        </p:spPr>
      </p:pic>
      <p:pic>
        <p:nvPicPr>
          <p:cNvPr id="3" name="Picture 2" descr="New Logo.png">
            <a:extLst>
              <a:ext uri="{FF2B5EF4-FFF2-40B4-BE49-F238E27FC236}">
                <a16:creationId xmlns:a16="http://schemas.microsoft.com/office/drawing/2014/main" id="{92F55A60-5262-4C0B-8056-20DC0A177E7D}"/>
              </a:ext>
            </a:extLst>
          </p:cNvPr>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205945" y="5959460"/>
            <a:ext cx="1390326" cy="743768"/>
          </a:xfrm>
          <a:prstGeom prst="rect">
            <a:avLst/>
          </a:prstGeom>
        </p:spPr>
      </p:pic>
      <p:sp>
        <p:nvSpPr>
          <p:cNvPr id="4"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9DE7B83F-40B4-440B-8701-06FF9B718C7E}"/>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1104503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7462C3AB-4CF9-4253-AE86-924401CB31BF}"/>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118527096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028B7B-11F0-4B21-9921-6AC4570BEF2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206680" y="0"/>
            <a:ext cx="1985319" cy="911499"/>
          </a:xfrm>
          <a:prstGeom prst="rect">
            <a:avLst/>
          </a:prstGeom>
        </p:spPr>
      </p:pic>
      <p:sp>
        <p:nvSpPr>
          <p:cNvPr id="9" name="Slide Number Placeholder 9">
            <a:extLst>
              <a:ext uri="{FF2B5EF4-FFF2-40B4-BE49-F238E27FC236}">
                <a16:creationId xmlns:a16="http://schemas.microsoft.com/office/drawing/2014/main" id="{87B6480D-97D3-4468-A736-594677F85D89}"/>
              </a:ext>
            </a:extLst>
          </p:cNvPr>
          <p:cNvSpPr>
            <a:spLocks noGrp="1"/>
          </p:cNvSpPr>
          <p:nvPr>
            <p:ph type="sldNum" sz="quarter" idx="4"/>
          </p:nvPr>
        </p:nvSpPr>
        <p:spPr>
          <a:xfrm>
            <a:off x="11092443" y="6532802"/>
            <a:ext cx="850268" cy="184192"/>
          </a:xfrm>
          <a:prstGeom prst="rect">
            <a:avLst/>
          </a:prstGeom>
        </p:spPr>
        <p:txBody>
          <a:bodyPr anchor="ctr" anchorCtr="0"/>
          <a:lstStyle>
            <a:lvl1pPr algn="r">
              <a:defRPr sz="1200">
                <a:solidFill>
                  <a:srgbClr val="898989"/>
                </a:solidFill>
                <a:latin typeface="Arial" panose="020B0604020202020204" pitchFamily="34" charset="0"/>
                <a:cs typeface="Arial" panose="020B0604020202020204" pitchFamily="34" charset="0"/>
              </a:defRPr>
            </a:lvl1pPr>
          </a:lstStyle>
          <a:p>
            <a:fld id="{229EAAAC-928A-40C1-AC39-D34FD1799CA9}" type="slidenum">
              <a:rPr lang="en-GB" smtClean="0"/>
              <a:pPr/>
              <a:t>‹#›</a:t>
            </a:fld>
            <a:endParaRPr lang="en-GB"/>
          </a:p>
        </p:txBody>
      </p:sp>
      <p:sp>
        <p:nvSpPr>
          <p:cNvPr id="6" name="Rectangle 5">
            <a:extLst>
              <a:ext uri="{FF2B5EF4-FFF2-40B4-BE49-F238E27FC236}">
                <a16:creationId xmlns:a16="http://schemas.microsoft.com/office/drawing/2014/main" id="{7F20E629-38C3-49E6-8411-165FE28F0FB3}"/>
              </a:ext>
            </a:extLst>
          </p:cNvPr>
          <p:cNvSpPr/>
          <p:nvPr userDrawn="1"/>
        </p:nvSpPr>
        <p:spPr>
          <a:xfrm>
            <a:off x="1960" y="-2006571"/>
            <a:ext cx="12188080" cy="1895095"/>
          </a:xfrm>
          <a:prstGeom prst="rect">
            <a:avLst/>
          </a:prstGeom>
          <a:solidFill>
            <a:srgbClr val="005172"/>
          </a:solidFill>
          <a:ln w="12700" cap="flat" cmpd="sng" algn="ctr">
            <a:noFill/>
            <a:prstDash val="solid"/>
            <a:miter lim="800000"/>
          </a:ln>
          <a:effectLst/>
        </p:spPr>
        <p:txBody>
          <a:bodyPr lIns="1080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200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rial" panose="020B0604020202020204"/>
                <a:ea typeface="+mn-ea"/>
                <a:cs typeface="+mn-cs"/>
              </a:rPr>
              <a:t>USER NOTE:</a:t>
            </a:r>
            <a:r>
              <a:rPr kumimoji="0" lang="en-US" sz="1800" b="0" i="0" u="none" strike="noStrike" kern="0" cap="none" spc="0" normalizeH="0" baseline="0" noProof="0">
                <a:ln>
                  <a:noFill/>
                </a:ln>
                <a:solidFill>
                  <a:prstClr val="white"/>
                </a:solidFill>
                <a:effectLst/>
                <a:uLnTx/>
                <a:uFillTx/>
                <a:latin typeface="Arial" panose="020B0604020202020204"/>
                <a:ea typeface="+mn-ea"/>
                <a:cs typeface="+mn-cs"/>
              </a:rPr>
              <a:t> </a:t>
            </a:r>
            <a:r>
              <a:rPr kumimoji="0" lang="en-GB" sz="1800" b="0" i="0" u="none" strike="noStrike" kern="0" cap="none" spc="0" normalizeH="0" baseline="0" noProof="0">
                <a:ln>
                  <a:noFill/>
                </a:ln>
                <a:solidFill>
                  <a:prstClr val="white"/>
                </a:solidFill>
                <a:effectLst/>
                <a:uLnTx/>
                <a:uFillTx/>
                <a:latin typeface="+mn-lt"/>
                <a:ea typeface="+mn-ea"/>
                <a:cs typeface="+mn-cs"/>
              </a:rPr>
              <a:t>If you want to copy content in from another deck you will need to change the background layout.  </a:t>
            </a:r>
          </a:p>
          <a:p>
            <a:pPr marL="7200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mn-lt"/>
              <a:ea typeface="+mn-ea"/>
              <a:cs typeface="+mn-cs"/>
            </a:endParaRP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To do this:</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cut and paste your content into the slide deck</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right-click and hover over the ‘layout’ option on the drop-down menu</a:t>
            </a:r>
          </a:p>
          <a:p>
            <a:pPr marL="7200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a:ln>
                  <a:noFill/>
                </a:ln>
                <a:solidFill>
                  <a:prstClr val="white"/>
                </a:solidFill>
                <a:effectLst/>
                <a:uLnTx/>
                <a:uFillTx/>
                <a:latin typeface="+mn-lt"/>
                <a:ea typeface="+mn-ea"/>
                <a:cs typeface="+mn-cs"/>
              </a:rPr>
              <a:t>• select one of the track-based backgrounds available</a:t>
            </a: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2" name="MSIPCMContentMarking" descr="{&quot;HashCode&quot;:-1288984879,&quot;Placement&quot;:&quot;Header&quot;,&quot;Top&quot;:0.0,&quot;Left&quot;:451.105438,&quot;SlideWidth&quot;:960,&quot;SlideHeight&quot;:540}">
            <a:extLst>
              <a:ext uri="{FF2B5EF4-FFF2-40B4-BE49-F238E27FC236}">
                <a16:creationId xmlns:a16="http://schemas.microsoft.com/office/drawing/2014/main" id="{2A34DF96-EC9E-4997-9650-D98299A81422}"/>
              </a:ext>
            </a:extLst>
          </p:cNvPr>
          <p:cNvSpPr txBox="1"/>
          <p:nvPr userDrawn="1"/>
        </p:nvSpPr>
        <p:spPr>
          <a:xfrm>
            <a:off x="5729039" y="0"/>
            <a:ext cx="733923"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9273889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5">
          <p15:clr>
            <a:srgbClr val="F26B43"/>
          </p15:clr>
        </p15:guide>
        <p15:guide id="2" pos="746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customXml" Target="../ink/ink2.xml"/><Relationship Id="rId12" Type="http://schemas.openxmlformats.org/officeDocument/2006/relationships/image" Target="../media/image49.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customXml" Target="../ink/ink1.xm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customXml" Target="../ink/ink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0.png"/><Relationship Id="rId4"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3D089F-0C5A-4206-8A7B-671A789113BE}"/>
              </a:ext>
            </a:extLst>
          </p:cNvPr>
          <p:cNvSpPr>
            <a:spLocks noGrp="1"/>
          </p:cNvSpPr>
          <p:nvPr>
            <p:ph type="sldNum" sz="quarter" idx="15"/>
          </p:nvPr>
        </p:nvSpPr>
        <p:spPr/>
        <p:txBody>
          <a:bodyPr/>
          <a:lstStyle/>
          <a:p>
            <a:fld id="{229EAAAC-928A-40C1-AC39-D34FD1799CA9}" type="slidenum">
              <a:rPr lang="en-GB" smtClean="0"/>
              <a:pPr/>
              <a:t>1</a:t>
            </a:fld>
            <a:endParaRPr lang="en-GB"/>
          </a:p>
        </p:txBody>
      </p:sp>
      <p:pic>
        <p:nvPicPr>
          <p:cNvPr id="6" name="Picture 5">
            <a:extLst>
              <a:ext uri="{FF2B5EF4-FFF2-40B4-BE49-F238E27FC236}">
                <a16:creationId xmlns:a16="http://schemas.microsoft.com/office/drawing/2014/main" id="{5B6C5C7E-2AAA-49F8-9B15-C7FEC79B59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7736" y="1714351"/>
            <a:ext cx="6096528" cy="3429297"/>
          </a:xfrm>
          <a:prstGeom prst="rect">
            <a:avLst/>
          </a:prstGeom>
        </p:spPr>
      </p:pic>
      <p:pic>
        <p:nvPicPr>
          <p:cNvPr id="7" name="Picture 6">
            <a:extLst>
              <a:ext uri="{FF2B5EF4-FFF2-40B4-BE49-F238E27FC236}">
                <a16:creationId xmlns:a16="http://schemas.microsoft.com/office/drawing/2014/main" id="{EDD3A850-9D3C-479C-B4DD-0BEF4E702B02}"/>
              </a:ext>
            </a:extLst>
          </p:cNvPr>
          <p:cNvPicPr>
            <a:picLocks noChangeAspect="1"/>
          </p:cNvPicPr>
          <p:nvPr/>
        </p:nvPicPr>
        <p:blipFill>
          <a:blip r:embed="rId3"/>
          <a:stretch>
            <a:fillRect/>
          </a:stretch>
        </p:blipFill>
        <p:spPr>
          <a:xfrm>
            <a:off x="0" y="-1"/>
            <a:ext cx="12192000" cy="6858000"/>
          </a:xfrm>
          <a:prstGeom prst="rect">
            <a:avLst/>
          </a:prstGeom>
          <a:solidFill>
            <a:srgbClr val="AFE1F6"/>
          </a:solidFill>
          <a:ln>
            <a:solidFill>
              <a:schemeClr val="accent1"/>
            </a:solidFill>
          </a:ln>
        </p:spPr>
      </p:pic>
      <p:sp>
        <p:nvSpPr>
          <p:cNvPr id="8" name="TextBox 7">
            <a:extLst>
              <a:ext uri="{FF2B5EF4-FFF2-40B4-BE49-F238E27FC236}">
                <a16:creationId xmlns:a16="http://schemas.microsoft.com/office/drawing/2014/main" id="{DE8C008A-E1A1-4533-9420-013343F8A7A7}"/>
              </a:ext>
            </a:extLst>
          </p:cNvPr>
          <p:cNvSpPr txBox="1"/>
          <p:nvPr/>
        </p:nvSpPr>
        <p:spPr>
          <a:xfrm>
            <a:off x="780464" y="478417"/>
            <a:ext cx="4827632" cy="1200329"/>
          </a:xfrm>
          <a:prstGeom prst="rect">
            <a:avLst/>
          </a:prstGeom>
          <a:solidFill>
            <a:srgbClr val="AFE1F6"/>
          </a:solidFill>
        </p:spPr>
        <p:txBody>
          <a:bodyPr wrap="square" lIns="91440" tIns="45720" rIns="91440" bIns="45720" rtlCol="0" anchor="t">
            <a:spAutoFit/>
          </a:bodyPr>
          <a:lstStyle/>
          <a:p>
            <a:r>
              <a:rPr lang="en-GB" sz="2800">
                <a:solidFill>
                  <a:schemeClr val="bg1"/>
                </a:solidFill>
                <a:latin typeface="Network Rail Sans"/>
              </a:rPr>
              <a:t>Safety moment</a:t>
            </a:r>
          </a:p>
          <a:p>
            <a:r>
              <a:rPr lang="en-GB" sz="4400" b="1">
                <a:solidFill>
                  <a:schemeClr val="bg1"/>
                </a:solidFill>
                <a:latin typeface="Network Rail Sans"/>
              </a:rPr>
              <a:t>Stacey's story</a:t>
            </a:r>
          </a:p>
        </p:txBody>
      </p:sp>
    </p:spTree>
    <p:extLst>
      <p:ext uri="{BB962C8B-B14F-4D97-AF65-F5344CB8AC3E}">
        <p14:creationId xmlns:p14="http://schemas.microsoft.com/office/powerpoint/2010/main" val="335020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B9A655E-6519-463F-A596-9E1AE28972FF}"/>
              </a:ext>
            </a:extLst>
          </p:cNvPr>
          <p:cNvSpPr>
            <a:spLocks noGrp="1"/>
          </p:cNvSpPr>
          <p:nvPr>
            <p:ph type="body" sz="quarter" idx="10"/>
          </p:nvPr>
        </p:nvSpPr>
        <p:spPr>
          <a:xfrm>
            <a:off x="900348" y="1168748"/>
            <a:ext cx="7067995" cy="3395890"/>
          </a:xfrm>
          <a:ln>
            <a:solidFill>
              <a:srgbClr val="002060"/>
            </a:solidFill>
          </a:ln>
        </p:spPr>
        <p:txBody>
          <a:bodyPr vert="horz" lIns="91440" tIns="45720" rIns="91440" bIns="45720" rtlCol="0" anchor="t">
            <a:noAutofit/>
          </a:bodyPr>
          <a:lstStyle/>
          <a:p>
            <a:pPr>
              <a:spcBef>
                <a:spcPts val="0"/>
              </a:spcBef>
            </a:pPr>
            <a:r>
              <a:rPr lang="en-GB" sz="2000" b="1" dirty="0">
                <a:latin typeface="Network Rail Sans"/>
                <a:cs typeface="Arial"/>
              </a:rPr>
              <a:t>Technical set-up (for Teams)</a:t>
            </a:r>
          </a:p>
          <a:p>
            <a:pPr marL="514350" indent="-514350">
              <a:spcBef>
                <a:spcPts val="0"/>
              </a:spcBef>
              <a:buAutoNum type="arabicPeriod"/>
            </a:pPr>
            <a:r>
              <a:rPr lang="en-GB" sz="2000" dirty="0">
                <a:latin typeface="Network Rail Sans"/>
                <a:cs typeface="Arial"/>
              </a:rPr>
              <a:t>Open the PowerPoint file on your desktop before sharing</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latin typeface="Network Rail Sans"/>
                <a:cs typeface="Arial"/>
              </a:rPr>
              <a:t>Click on ‘share content’ icon (top right hand of screen)</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highlight>
                  <a:srgbClr val="FFFF00"/>
                </a:highlight>
                <a:latin typeface="Network Rail Sans"/>
                <a:cs typeface="Arial"/>
              </a:rPr>
              <a:t>Select ‘include computer sound’ (bottom left hand of screen) before selecting the slides</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latin typeface="Network Rail Sans"/>
                <a:cs typeface="Arial"/>
              </a:rPr>
              <a:t>Select PowerPoint file you want to share</a:t>
            </a:r>
          </a:p>
          <a:p>
            <a:pPr marL="514350" indent="-514350">
              <a:spcBef>
                <a:spcPts val="0"/>
              </a:spcBef>
              <a:buAutoNum type="arabicPeriod"/>
            </a:pPr>
            <a:endParaRPr lang="en-GB" sz="2000" dirty="0">
              <a:latin typeface="Network Rail Sans"/>
              <a:cs typeface="Arial"/>
            </a:endParaRPr>
          </a:p>
          <a:p>
            <a:pPr marL="514350" indent="-514350">
              <a:spcBef>
                <a:spcPts val="0"/>
              </a:spcBef>
              <a:buAutoNum type="arabicPeriod"/>
            </a:pPr>
            <a:r>
              <a:rPr lang="en-GB" sz="2000" dirty="0">
                <a:highlight>
                  <a:srgbClr val="FFFF00"/>
                </a:highlight>
                <a:latin typeface="Network Rail Sans"/>
                <a:cs typeface="Arial"/>
              </a:rPr>
              <a:t>Slides must be in slideshow for audio to play automatically</a:t>
            </a:r>
          </a:p>
          <a:p>
            <a:pPr marL="514350" indent="-514350">
              <a:spcBef>
                <a:spcPts val="0"/>
              </a:spcBef>
              <a:buAutoNum type="arabicPeriod"/>
            </a:pPr>
            <a:endParaRPr lang="en-GB" sz="2000" dirty="0">
              <a:latin typeface="Network Rail Sans"/>
              <a:cs typeface="Arial"/>
            </a:endParaRPr>
          </a:p>
          <a:p>
            <a:pPr>
              <a:spcBef>
                <a:spcPts val="0"/>
              </a:spcBef>
            </a:pPr>
            <a:endParaRPr lang="en-GB" sz="2000" dirty="0">
              <a:latin typeface="Network Rail Sans"/>
              <a:cs typeface="Arial"/>
            </a:endParaRPr>
          </a:p>
          <a:p>
            <a:pPr marL="514350" indent="-514350">
              <a:spcBef>
                <a:spcPts val="0"/>
              </a:spcBef>
              <a:buAutoNum type="arabicPeriod"/>
            </a:pPr>
            <a:endParaRPr lang="en-GB" sz="3200" dirty="0">
              <a:latin typeface="Network Rail Sans"/>
              <a:cs typeface="Arial"/>
            </a:endParaRPr>
          </a:p>
          <a:p>
            <a:pPr marL="742950" indent="-742950">
              <a:spcBef>
                <a:spcPts val="0"/>
              </a:spcBef>
              <a:buAutoNum type="arabicPeriod"/>
            </a:pPr>
            <a:endParaRPr lang="en-GB" sz="3600" dirty="0">
              <a:latin typeface="Network Rail Sans" panose="02000000040000020004" pitchFamily="2" charset="0"/>
            </a:endParaRPr>
          </a:p>
        </p:txBody>
      </p:sp>
      <p:sp>
        <p:nvSpPr>
          <p:cNvPr id="3" name="TextBox 2">
            <a:extLst>
              <a:ext uri="{FF2B5EF4-FFF2-40B4-BE49-F238E27FC236}">
                <a16:creationId xmlns:a16="http://schemas.microsoft.com/office/drawing/2014/main" id="{AEC87380-E081-46C2-B700-50956BE74673}"/>
              </a:ext>
            </a:extLst>
          </p:cNvPr>
          <p:cNvSpPr txBox="1"/>
          <p:nvPr/>
        </p:nvSpPr>
        <p:spPr>
          <a:xfrm>
            <a:off x="900348" y="151846"/>
            <a:ext cx="408135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5172"/>
                </a:solidFill>
                <a:effectLst/>
                <a:uLnTx/>
                <a:uFillTx/>
                <a:latin typeface="Network Rail Sans"/>
                <a:ea typeface="+mn-ea"/>
                <a:cs typeface="+mn-cs"/>
              </a:rPr>
              <a:t>Getting ready</a:t>
            </a:r>
          </a:p>
        </p:txBody>
      </p:sp>
      <p:pic>
        <p:nvPicPr>
          <p:cNvPr id="2" name="Picture 1">
            <a:extLst>
              <a:ext uri="{FF2B5EF4-FFF2-40B4-BE49-F238E27FC236}">
                <a16:creationId xmlns:a16="http://schemas.microsoft.com/office/drawing/2014/main" id="{90F0682B-4727-48B4-A660-219065C646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87867" y="2133205"/>
            <a:ext cx="3801732" cy="2098833"/>
          </a:xfrm>
          <a:prstGeom prst="rect">
            <a:avLst/>
          </a:prstGeom>
        </p:spPr>
      </p:pic>
      <p:pic>
        <p:nvPicPr>
          <p:cNvPr id="5" name="Picture 4">
            <a:extLst>
              <a:ext uri="{FF2B5EF4-FFF2-40B4-BE49-F238E27FC236}">
                <a16:creationId xmlns:a16="http://schemas.microsoft.com/office/drawing/2014/main" id="{B8B02E3E-F773-4E21-B72A-B296D07983F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8179" y="4683489"/>
            <a:ext cx="6623337" cy="1688995"/>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1F0794E5-82E8-4580-9BB0-FB41E376090D}"/>
                  </a:ext>
                </a:extLst>
              </p14:cNvPr>
              <p14:cNvContentPartPr/>
              <p14:nvPr/>
            </p14:nvContentPartPr>
            <p14:xfrm>
              <a:off x="13375454" y="6264205"/>
              <a:ext cx="12600" cy="10800"/>
            </p14:xfrm>
          </p:contentPart>
        </mc:Choice>
        <mc:Fallback xmlns="">
          <p:pic>
            <p:nvPicPr>
              <p:cNvPr id="14" name="Ink 13">
                <a:extLst>
                  <a:ext uri="{FF2B5EF4-FFF2-40B4-BE49-F238E27FC236}">
                    <a16:creationId xmlns:a16="http://schemas.microsoft.com/office/drawing/2014/main" id="{1F0794E5-82E8-4580-9BB0-FB41E376090D}"/>
                  </a:ext>
                </a:extLst>
              </p:cNvPr>
              <p:cNvPicPr/>
              <p:nvPr/>
            </p:nvPicPr>
            <p:blipFill>
              <a:blip r:embed="rId6"/>
              <a:stretch>
                <a:fillRect/>
              </a:stretch>
            </p:blipFill>
            <p:spPr>
              <a:xfrm>
                <a:off x="13366704" y="6255205"/>
                <a:ext cx="2975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BFFF78B8-A4AD-498B-82AB-A2CB74664906}"/>
                  </a:ext>
                </a:extLst>
              </p14:cNvPr>
              <p14:cNvContentPartPr/>
              <p14:nvPr/>
            </p14:nvContentPartPr>
            <p14:xfrm>
              <a:off x="-308866" y="2117005"/>
              <a:ext cx="3960" cy="16200"/>
            </p14:xfrm>
          </p:contentPart>
        </mc:Choice>
        <mc:Fallback xmlns="">
          <p:pic>
            <p:nvPicPr>
              <p:cNvPr id="15" name="Ink 14">
                <a:extLst>
                  <a:ext uri="{FF2B5EF4-FFF2-40B4-BE49-F238E27FC236}">
                    <a16:creationId xmlns:a16="http://schemas.microsoft.com/office/drawing/2014/main" id="{BFFF78B8-A4AD-498B-82AB-A2CB74664906}"/>
                  </a:ext>
                </a:extLst>
              </p:cNvPr>
              <p:cNvPicPr/>
              <p:nvPr/>
            </p:nvPicPr>
            <p:blipFill>
              <a:blip r:embed="rId8"/>
              <a:stretch>
                <a:fillRect/>
              </a:stretch>
            </p:blipFill>
            <p:spPr>
              <a:xfrm>
                <a:off x="-317866" y="2108005"/>
                <a:ext cx="21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7E7D53DB-9811-4C47-8D97-D923CB7552C6}"/>
                  </a:ext>
                </a:extLst>
              </p14:cNvPr>
              <p14:cNvContentPartPr/>
              <p14:nvPr/>
            </p14:nvContentPartPr>
            <p14:xfrm>
              <a:off x="-322906" y="2240845"/>
              <a:ext cx="360" cy="360"/>
            </p14:xfrm>
          </p:contentPart>
        </mc:Choice>
        <mc:Fallback xmlns="">
          <p:pic>
            <p:nvPicPr>
              <p:cNvPr id="16" name="Ink 15">
                <a:extLst>
                  <a:ext uri="{FF2B5EF4-FFF2-40B4-BE49-F238E27FC236}">
                    <a16:creationId xmlns:a16="http://schemas.microsoft.com/office/drawing/2014/main" id="{7E7D53DB-9811-4C47-8D97-D923CB7552C6}"/>
                  </a:ext>
                </a:extLst>
              </p:cNvPr>
              <p:cNvPicPr/>
              <p:nvPr/>
            </p:nvPicPr>
            <p:blipFill>
              <a:blip r:embed="rId10"/>
              <a:stretch>
                <a:fillRect/>
              </a:stretch>
            </p:blipFill>
            <p:spPr>
              <a:xfrm>
                <a:off x="-331906" y="2231845"/>
                <a:ext cx="18000" cy="18000"/>
              </a:xfrm>
              <a:prstGeom prst="rect">
                <a:avLst/>
              </a:prstGeom>
            </p:spPr>
          </p:pic>
        </mc:Fallback>
      </mc:AlternateContent>
      <p:sp>
        <p:nvSpPr>
          <p:cNvPr id="6" name="Oval 5">
            <a:extLst>
              <a:ext uri="{FF2B5EF4-FFF2-40B4-BE49-F238E27FC236}">
                <a16:creationId xmlns:a16="http://schemas.microsoft.com/office/drawing/2014/main" id="{0847AF84-532D-4759-AAFE-F7FE52F95044}"/>
              </a:ext>
            </a:extLst>
          </p:cNvPr>
          <p:cNvSpPr/>
          <p:nvPr/>
        </p:nvSpPr>
        <p:spPr>
          <a:xfrm>
            <a:off x="8327877" y="2002091"/>
            <a:ext cx="2026756" cy="4775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BDB2A53-0B38-4D33-9022-BF9F13C5BBC0}"/>
              </a:ext>
            </a:extLst>
          </p:cNvPr>
          <p:cNvSpPr/>
          <p:nvPr/>
        </p:nvSpPr>
        <p:spPr>
          <a:xfrm>
            <a:off x="4299916" y="5222058"/>
            <a:ext cx="681785" cy="611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A8BE830C-CD5E-4CA8-8F44-2BDA6F7EA17A}"/>
              </a:ext>
            </a:extLst>
          </p:cNvPr>
          <p:cNvSpPr txBox="1"/>
          <p:nvPr/>
        </p:nvSpPr>
        <p:spPr>
          <a:xfrm>
            <a:off x="8246597" y="4618158"/>
            <a:ext cx="3643002" cy="1754326"/>
          </a:xfrm>
          <a:prstGeom prst="rect">
            <a:avLst/>
          </a:prstGeom>
          <a:solidFill>
            <a:srgbClr val="002060"/>
          </a:solidFill>
          <a:ln>
            <a:solidFill>
              <a:srgbClr val="002060"/>
            </a:solidFill>
          </a:ln>
        </p:spPr>
        <p:txBody>
          <a:bodyPr wrap="square" rtlCol="0">
            <a:spAutoFit/>
          </a:bodyPr>
          <a:lstStyle/>
          <a:p>
            <a:r>
              <a:rPr lang="en-GB" b="1" dirty="0">
                <a:solidFill>
                  <a:schemeClr val="bg1"/>
                </a:solidFill>
              </a:rPr>
              <a:t>Further information</a:t>
            </a:r>
          </a:p>
          <a:p>
            <a:r>
              <a:rPr lang="en-GB" dirty="0">
                <a:solidFill>
                  <a:schemeClr val="bg1"/>
                </a:solidFill>
              </a:rPr>
              <a:t>This is designed as a plug and play resource. However, if you would like more guidance on running your team discussion, take a look at the Manager’s Guide [link to guide]</a:t>
            </a:r>
          </a:p>
        </p:txBody>
      </p:sp>
      <p:pic>
        <p:nvPicPr>
          <p:cNvPr id="9" name="Graphic 8" descr="Clock">
            <a:extLst>
              <a:ext uri="{FF2B5EF4-FFF2-40B4-BE49-F238E27FC236}">
                <a16:creationId xmlns:a16="http://schemas.microsoft.com/office/drawing/2014/main" id="{2BA6E586-894B-46D7-BAFF-4861264426E2}"/>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084042" y="942854"/>
            <a:ext cx="914400" cy="914400"/>
          </a:xfrm>
          <a:prstGeom prst="rect">
            <a:avLst/>
          </a:prstGeom>
        </p:spPr>
      </p:pic>
      <p:sp>
        <p:nvSpPr>
          <p:cNvPr id="10" name="TextBox 9">
            <a:extLst>
              <a:ext uri="{FF2B5EF4-FFF2-40B4-BE49-F238E27FC236}">
                <a16:creationId xmlns:a16="http://schemas.microsoft.com/office/drawing/2014/main" id="{EF481321-47A3-4712-BAF8-141FFB6B181A}"/>
              </a:ext>
            </a:extLst>
          </p:cNvPr>
          <p:cNvSpPr txBox="1"/>
          <p:nvPr/>
        </p:nvSpPr>
        <p:spPr>
          <a:xfrm>
            <a:off x="9144612" y="912107"/>
            <a:ext cx="2744987" cy="932510"/>
          </a:xfrm>
          <a:prstGeom prst="rect">
            <a:avLst/>
          </a:prstGeom>
          <a:solidFill>
            <a:srgbClr val="92D050"/>
          </a:solidFill>
        </p:spPr>
        <p:txBody>
          <a:bodyPr wrap="square" rtlCol="0">
            <a:spAutoFit/>
          </a:bodyPr>
          <a:lstStyle/>
          <a:p>
            <a:r>
              <a:rPr lang="en-GB" b="1" dirty="0">
                <a:latin typeface="Network Rail Sans" panose="02000000040000020004" pitchFamily="2" charset="0"/>
              </a:rPr>
              <a:t>Allow 30 minutes for your ‘safety moment’ discussion</a:t>
            </a:r>
          </a:p>
        </p:txBody>
      </p:sp>
      <p:sp>
        <p:nvSpPr>
          <p:cNvPr id="8" name="Arrow: Right 7">
            <a:extLst>
              <a:ext uri="{FF2B5EF4-FFF2-40B4-BE49-F238E27FC236}">
                <a16:creationId xmlns:a16="http://schemas.microsoft.com/office/drawing/2014/main" id="{12A927BA-7840-491E-B23B-B989FA007D57}"/>
              </a:ext>
            </a:extLst>
          </p:cNvPr>
          <p:cNvSpPr/>
          <p:nvPr/>
        </p:nvSpPr>
        <p:spPr>
          <a:xfrm rot="21138905">
            <a:off x="6662057" y="2240845"/>
            <a:ext cx="1584540" cy="238754"/>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Arrow: Right 17">
            <a:extLst>
              <a:ext uri="{FF2B5EF4-FFF2-40B4-BE49-F238E27FC236}">
                <a16:creationId xmlns:a16="http://schemas.microsoft.com/office/drawing/2014/main" id="{86334126-BFEE-4B9E-8C2A-35066D79A6C6}"/>
              </a:ext>
            </a:extLst>
          </p:cNvPr>
          <p:cNvSpPr/>
          <p:nvPr/>
        </p:nvSpPr>
        <p:spPr>
          <a:xfrm rot="9361401">
            <a:off x="4909908" y="4639113"/>
            <a:ext cx="2085415" cy="22608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67882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DAC1A7-0DAF-5E4F-9B87-C863B1CEADE6}"/>
              </a:ext>
            </a:extLst>
          </p:cNvPr>
          <p:cNvSpPr txBox="1"/>
          <p:nvPr/>
        </p:nvSpPr>
        <p:spPr>
          <a:xfrm>
            <a:off x="1148993" y="1261340"/>
            <a:ext cx="9894013" cy="4662815"/>
          </a:xfrm>
          <a:prstGeom prst="rect">
            <a:avLst/>
          </a:prstGeom>
          <a:noFill/>
        </p:spPr>
        <p:txBody>
          <a:bodyPr wrap="square" lIns="91440" tIns="45720" rIns="91440" bIns="45720" rtlCol="0" anchor="t">
            <a:spAutoFit/>
          </a:bodyPr>
          <a:lstStyle/>
          <a:p>
            <a:pPr marL="457200" indent="-457200">
              <a:lnSpc>
                <a:spcPct val="130000"/>
              </a:lnSpc>
              <a:spcBef>
                <a:spcPts val="600"/>
              </a:spcBef>
              <a:spcAft>
                <a:spcPts val="600"/>
              </a:spcAft>
              <a:buFont typeface="Wingdings" panose="05000000000000000000" pitchFamily="2" charset="2"/>
              <a:buChar char="q"/>
            </a:pPr>
            <a:r>
              <a:rPr lang="en-GB" sz="2800" dirty="0">
                <a:solidFill>
                  <a:schemeClr val="accent1">
                    <a:lumMod val="50000"/>
                  </a:schemeClr>
                </a:solidFill>
                <a:latin typeface="Network Rail Sans"/>
              </a:rPr>
              <a:t>Stacey is a supervisor for the </a:t>
            </a:r>
            <a:r>
              <a:rPr lang="en-GB" sz="2800" b="1" dirty="0">
                <a:solidFill>
                  <a:schemeClr val="accent1">
                    <a:lumMod val="50000"/>
                  </a:schemeClr>
                </a:solidFill>
                <a:latin typeface="Network Rail Sans"/>
              </a:rPr>
              <a:t>Off Track Section Team</a:t>
            </a:r>
            <a:r>
              <a:rPr lang="en-GB" sz="2800" dirty="0">
                <a:solidFill>
                  <a:schemeClr val="accent1">
                    <a:lumMod val="50000"/>
                  </a:schemeClr>
                </a:solidFill>
                <a:latin typeface="Network Rail Sans"/>
              </a:rPr>
              <a:t>.</a:t>
            </a:r>
          </a:p>
          <a:p>
            <a:pPr marL="457200" indent="-457200">
              <a:lnSpc>
                <a:spcPct val="130000"/>
              </a:lnSpc>
              <a:spcBef>
                <a:spcPts val="600"/>
              </a:spcBef>
              <a:spcAft>
                <a:spcPts val="600"/>
              </a:spcAft>
              <a:buFont typeface="Wingdings" panose="05000000000000000000" pitchFamily="2" charset="2"/>
              <a:buChar char="q"/>
            </a:pPr>
            <a:r>
              <a:rPr lang="en-GB" sz="2800" dirty="0">
                <a:solidFill>
                  <a:schemeClr val="accent1">
                    <a:lumMod val="50000"/>
                  </a:schemeClr>
                </a:solidFill>
                <a:latin typeface="Network Rail Sans"/>
              </a:rPr>
              <a:t>It’s a relatively new role and she moved up north away from family down south. </a:t>
            </a:r>
            <a:endParaRPr lang="en-GB" sz="2800" dirty="0">
              <a:solidFill>
                <a:schemeClr val="accent1">
                  <a:lumMod val="50000"/>
                </a:schemeClr>
              </a:solidFill>
              <a:latin typeface="Network Rail Sans" panose="02000000040000020004" pitchFamily="2" charset="0"/>
            </a:endParaRPr>
          </a:p>
          <a:p>
            <a:pPr marL="457200" indent="-457200">
              <a:lnSpc>
                <a:spcPct val="130000"/>
              </a:lnSpc>
              <a:spcBef>
                <a:spcPts val="600"/>
              </a:spcBef>
              <a:spcAft>
                <a:spcPts val="600"/>
              </a:spcAft>
              <a:buFont typeface="Wingdings" panose="05000000000000000000" pitchFamily="2" charset="2"/>
              <a:buChar char="q"/>
            </a:pPr>
            <a:r>
              <a:rPr lang="en-GB" sz="2800" dirty="0">
                <a:solidFill>
                  <a:schemeClr val="accent1">
                    <a:lumMod val="50000"/>
                  </a:schemeClr>
                </a:solidFill>
                <a:latin typeface="Network Rail Sans"/>
              </a:rPr>
              <a:t>She is keen and determined to do a good job. </a:t>
            </a:r>
            <a:endParaRPr lang="en-GB" sz="2800" dirty="0">
              <a:solidFill>
                <a:schemeClr val="accent1">
                  <a:lumMod val="50000"/>
                </a:schemeClr>
              </a:solidFill>
              <a:latin typeface="Network Rail Sans" panose="02000000040000020004" pitchFamily="2" charset="0"/>
            </a:endParaRPr>
          </a:p>
          <a:p>
            <a:pPr marL="457200" indent="-457200">
              <a:lnSpc>
                <a:spcPct val="130000"/>
              </a:lnSpc>
              <a:spcBef>
                <a:spcPts val="600"/>
              </a:spcBef>
              <a:spcAft>
                <a:spcPts val="600"/>
              </a:spcAft>
              <a:buFont typeface="Wingdings" panose="05000000000000000000" pitchFamily="2" charset="2"/>
              <a:buChar char="q"/>
            </a:pPr>
            <a:r>
              <a:rPr lang="en-GB" sz="2800" dirty="0">
                <a:solidFill>
                  <a:schemeClr val="accent1">
                    <a:lumMod val="50000"/>
                  </a:schemeClr>
                </a:solidFill>
                <a:latin typeface="Network Rail Sans"/>
              </a:rPr>
              <a:t>She has worked for Network Rail for three years and is three months into her new role.</a:t>
            </a:r>
          </a:p>
          <a:p>
            <a:pPr algn="r">
              <a:lnSpc>
                <a:spcPct val="130000"/>
              </a:lnSpc>
              <a:spcBef>
                <a:spcPts val="600"/>
              </a:spcBef>
              <a:spcAft>
                <a:spcPts val="600"/>
              </a:spcAft>
            </a:pPr>
            <a:r>
              <a:rPr lang="en-GB" sz="1200" i="1" dirty="0">
                <a:solidFill>
                  <a:schemeClr val="accent1">
                    <a:lumMod val="50000"/>
                  </a:schemeClr>
                </a:solidFill>
                <a:latin typeface="Network Rail Sans"/>
              </a:rPr>
              <a:t>*Spoken by an actor – based on composite of real events</a:t>
            </a:r>
          </a:p>
          <a:p>
            <a:endParaRPr lang="en-US">
              <a:latin typeface="Network Rail Sans" panose="02000000040000020004" pitchFamily="2" charset="77"/>
            </a:endParaRPr>
          </a:p>
        </p:txBody>
      </p:sp>
      <p:sp>
        <p:nvSpPr>
          <p:cNvPr id="5" name="TextBox 4">
            <a:extLst>
              <a:ext uri="{FF2B5EF4-FFF2-40B4-BE49-F238E27FC236}">
                <a16:creationId xmlns:a16="http://schemas.microsoft.com/office/drawing/2014/main" id="{7BF6409F-2359-4C6A-986F-F6035DF98CC9}"/>
              </a:ext>
            </a:extLst>
          </p:cNvPr>
          <p:cNvSpPr txBox="1"/>
          <p:nvPr/>
        </p:nvSpPr>
        <p:spPr>
          <a:xfrm>
            <a:off x="1148993" y="349069"/>
            <a:ext cx="763321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5172"/>
                </a:solidFill>
                <a:effectLst/>
                <a:uLnTx/>
                <a:uFillTx/>
                <a:latin typeface="Network Rail Sans"/>
                <a:ea typeface="+mn-ea"/>
                <a:cs typeface="+mn-cs"/>
              </a:rPr>
              <a:t>Stacey’s story …</a:t>
            </a:r>
          </a:p>
        </p:txBody>
      </p:sp>
    </p:spTree>
    <p:extLst>
      <p:ext uri="{BB962C8B-B14F-4D97-AF65-F5344CB8AC3E}">
        <p14:creationId xmlns:p14="http://schemas.microsoft.com/office/powerpoint/2010/main" val="37770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15B311-A975-8540-B36D-F903DD1653F1}"/>
              </a:ext>
            </a:extLst>
          </p:cNvPr>
          <p:cNvGrpSpPr/>
          <p:nvPr/>
        </p:nvGrpSpPr>
        <p:grpSpPr>
          <a:xfrm>
            <a:off x="0" y="4750565"/>
            <a:ext cx="12192000" cy="1783770"/>
            <a:chOff x="0" y="4750565"/>
            <a:chExt cx="12192000" cy="1783770"/>
          </a:xfrm>
        </p:grpSpPr>
        <p:sp>
          <p:nvSpPr>
            <p:cNvPr id="39" name="Rectangle 38">
              <a:extLst>
                <a:ext uri="{FF2B5EF4-FFF2-40B4-BE49-F238E27FC236}">
                  <a16:creationId xmlns:a16="http://schemas.microsoft.com/office/drawing/2014/main" id="{677833B4-D75F-40A9-B69E-772536DDFE21}"/>
                </a:ext>
              </a:extLst>
            </p:cNvPr>
            <p:cNvSpPr/>
            <p:nvPr/>
          </p:nvSpPr>
          <p:spPr>
            <a:xfrm>
              <a:off x="0" y="4750565"/>
              <a:ext cx="12192000" cy="1783770"/>
            </a:xfrm>
            <a:prstGeom prst="rect">
              <a:avLst/>
            </a:prstGeom>
            <a:solidFill>
              <a:srgbClr val="C9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69954A4-9FF6-4A06-BC3B-B64CA198151B}"/>
                </a:ext>
              </a:extLst>
            </p:cNvPr>
            <p:cNvSpPr/>
            <p:nvPr/>
          </p:nvSpPr>
          <p:spPr>
            <a:xfrm>
              <a:off x="0" y="4904450"/>
              <a:ext cx="12192000" cy="147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6" name="TextBox 35">
            <a:extLst>
              <a:ext uri="{FF2B5EF4-FFF2-40B4-BE49-F238E27FC236}">
                <a16:creationId xmlns:a16="http://schemas.microsoft.com/office/drawing/2014/main" id="{B44D0CCA-41AC-49AC-A098-BCC3EF279620}"/>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It’s like there’s a culture, a deep entrenched culture, where years on the job seems to trump everything; where it’s all about whether ‘your face fits’ –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and honestly, I don’t know how I can change that myself.</a:t>
            </a:r>
          </a:p>
        </p:txBody>
      </p:sp>
      <p:sp>
        <p:nvSpPr>
          <p:cNvPr id="35" name="TextBox 34">
            <a:extLst>
              <a:ext uri="{FF2B5EF4-FFF2-40B4-BE49-F238E27FC236}">
                <a16:creationId xmlns:a16="http://schemas.microsoft.com/office/drawing/2014/main" id="{B504AAD8-4D72-4F5F-9783-537F74FE7C1B}"/>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 keep asking myself – what could I have done differently?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Maybe I could have been more assertive as their supervisor.</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But the problem seems bigger than me. </a:t>
            </a:r>
          </a:p>
        </p:txBody>
      </p:sp>
      <p:sp>
        <p:nvSpPr>
          <p:cNvPr id="33" name="TextBox 32">
            <a:extLst>
              <a:ext uri="{FF2B5EF4-FFF2-40B4-BE49-F238E27FC236}">
                <a16:creationId xmlns:a16="http://schemas.microsoft.com/office/drawing/2014/main" id="{A5D0085D-4BAF-4AC5-8402-AF0EF130E481}"/>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 dialled 999 and, the ambulance arrived. Pete was in a right state! It turned out he had broken his ankle – in several places but thankfully nothing more serious.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Still, he’ll be off for some months. But he’s lucky, he could have died.</a:t>
            </a:r>
          </a:p>
        </p:txBody>
      </p:sp>
      <p:sp>
        <p:nvSpPr>
          <p:cNvPr id="37" name="TextBox 36">
            <a:extLst>
              <a:ext uri="{FF2B5EF4-FFF2-40B4-BE49-F238E27FC236}">
                <a16:creationId xmlns:a16="http://schemas.microsoft.com/office/drawing/2014/main" id="{A85610A2-7E8E-465E-A3D3-02D0094EBAE5}"/>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And then it just bashed into him – and he screamed! I felt sick.</a:t>
            </a:r>
          </a:p>
        </p:txBody>
      </p:sp>
      <p:sp>
        <p:nvSpPr>
          <p:cNvPr id="32" name="TextBox 31">
            <a:extLst>
              <a:ext uri="{FF2B5EF4-FFF2-40B4-BE49-F238E27FC236}">
                <a16:creationId xmlns:a16="http://schemas.microsoft.com/office/drawing/2014/main" id="{FCE768BF-3A46-47B3-92C6-AAA7FF583DA1}"/>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And then it happened….the chipper starts to shift to the left, towards Pete.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 shouted – too late. </a:t>
            </a:r>
          </a:p>
        </p:txBody>
      </p:sp>
      <p:sp>
        <p:nvSpPr>
          <p:cNvPr id="31" name="TextBox 30">
            <a:extLst>
              <a:ext uri="{FF2B5EF4-FFF2-40B4-BE49-F238E27FC236}">
                <a16:creationId xmlns:a16="http://schemas.microsoft.com/office/drawing/2014/main" id="{C7CC0429-D63C-4148-8896-EBCE30099053}"/>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 asked what was going on and got a very terse ‘We do this sort of thing all the time, love. It’s all under control– we’ve got the winch and the rope to steady it – alright?!’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It was all a bit intimidating.</a:t>
            </a:r>
          </a:p>
        </p:txBody>
      </p:sp>
      <p:sp>
        <p:nvSpPr>
          <p:cNvPr id="29" name="TextBox 28">
            <a:extLst>
              <a:ext uri="{FF2B5EF4-FFF2-40B4-BE49-F238E27FC236}">
                <a16:creationId xmlns:a16="http://schemas.microsoft.com/office/drawing/2014/main" id="{3537FB64-9486-4486-8D06-FAF6D276962D}"/>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 could see they were taking a short cut to get the chipper off the site and down the bank rather than going to the access point, which would have taken longer.</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Their shift had nearly finished, and they just wanted to clear off. </a:t>
            </a:r>
          </a:p>
        </p:txBody>
      </p:sp>
      <p:sp>
        <p:nvSpPr>
          <p:cNvPr id="28" name="TextBox 27">
            <a:extLst>
              <a:ext uri="{FF2B5EF4-FFF2-40B4-BE49-F238E27FC236}">
                <a16:creationId xmlns:a16="http://schemas.microsoft.com/office/drawing/2014/main" id="{018D1852-4E2B-42DC-8A38-9FD05552DFBA}"/>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The embankment they were working on was far too steep for the chipper and Pete,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one of the contractors, was too close to it. </a:t>
            </a:r>
          </a:p>
        </p:txBody>
      </p:sp>
      <p:sp>
        <p:nvSpPr>
          <p:cNvPr id="26" name="TextBox 25">
            <a:extLst>
              <a:ext uri="{FF2B5EF4-FFF2-40B4-BE49-F238E27FC236}">
                <a16:creationId xmlns:a16="http://schemas.microsoft.com/office/drawing/2014/main" id="{35781A7C-9AAC-4E18-9DAE-5E974F865F9A}"/>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Once everything was set up for the day and safe, I went off to check the other two teams.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When I got back later that afternoon, I was horrified to see that they were using the woodchipper. We’d agreed that the plan was to cut and stack the vegetation rather than use the chipper.</a:t>
            </a:r>
          </a:p>
        </p:txBody>
      </p:sp>
      <p:sp>
        <p:nvSpPr>
          <p:cNvPr id="24" name="TextBox 23">
            <a:extLst>
              <a:ext uri="{FF2B5EF4-FFF2-40B4-BE49-F238E27FC236}">
                <a16:creationId xmlns:a16="http://schemas.microsoft.com/office/drawing/2014/main" id="{93B7DCD6-C46B-40F4-9848-54292913292A}"/>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making it clear that they just wanted to be left to get on with the job.</a:t>
            </a:r>
          </a:p>
        </p:txBody>
      </p:sp>
      <p:sp>
        <p:nvSpPr>
          <p:cNvPr id="23" name="TextBox 22">
            <a:extLst>
              <a:ext uri="{FF2B5EF4-FFF2-40B4-BE49-F238E27FC236}">
                <a16:creationId xmlns:a16="http://schemas.microsoft.com/office/drawing/2014/main" id="{756D7090-8162-42BB-9E86-13E6BA67585C}"/>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I say the usual….I mean I talked, they all stood with their arms folded, looking at each other, rolling their eyes</a:t>
            </a:r>
            <a:endParaRPr lang="en-GB" sz="2400">
              <a:solidFill>
                <a:schemeClr val="bg1"/>
              </a:solidFill>
              <a:effectLst/>
              <a:latin typeface="Network Rail Sans" panose="02000000040000020004" pitchFamily="50" charset="0"/>
              <a:ea typeface="Network Rail Sans" panose="02000000040000020004" pitchFamily="50" charset="0"/>
              <a:cs typeface="Network Rail Sans" panose="02000000040000020004" pitchFamily="50" charset="0"/>
            </a:endParaRPr>
          </a:p>
        </p:txBody>
      </p:sp>
      <p:sp>
        <p:nvSpPr>
          <p:cNvPr id="22" name="TextBox 21">
            <a:extLst>
              <a:ext uri="{FF2B5EF4-FFF2-40B4-BE49-F238E27FC236}">
                <a16:creationId xmlns:a16="http://schemas.microsoft.com/office/drawing/2014/main" id="{AABB16EA-1B16-489D-A8D2-30BF03EF6079}"/>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We arrived at the access point, we all came in separate cars because of Covid </a:t>
            </a:r>
            <a:b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latin typeface="Network Rail Sans" panose="02000000040000020004" pitchFamily="50" charset="0"/>
                <a:ea typeface="Network Rail Sans" panose="02000000040000020004" pitchFamily="50" charset="0"/>
                <a:cs typeface="Network Rail Sans" panose="02000000040000020004" pitchFamily="50" charset="0"/>
              </a:rPr>
              <a:t>and the usual briefing was done.</a:t>
            </a:r>
            <a:endParaRPr lang="en-GB" sz="2400">
              <a:solidFill>
                <a:schemeClr val="bg1"/>
              </a:solidFill>
              <a:effectLst/>
              <a:latin typeface="Network Rail Sans" panose="02000000040000020004" pitchFamily="50" charset="0"/>
              <a:ea typeface="Network Rail Sans" panose="02000000040000020004" pitchFamily="50" charset="0"/>
              <a:cs typeface="Network Rail Sans" panose="02000000040000020004" pitchFamily="50" charset="0"/>
            </a:endParaRPr>
          </a:p>
        </p:txBody>
      </p:sp>
      <p:sp>
        <p:nvSpPr>
          <p:cNvPr id="20" name="TextBox 19">
            <a:extLst>
              <a:ext uri="{FF2B5EF4-FFF2-40B4-BE49-F238E27FC236}">
                <a16:creationId xmlns:a16="http://schemas.microsoft.com/office/drawing/2014/main" id="{4CD23EEC-8A2C-4ABD-846F-6FC7B0834F52}"/>
              </a:ext>
            </a:extLst>
          </p:cNvPr>
          <p:cNvSpPr txBox="1"/>
          <p:nvPr/>
        </p:nvSpPr>
        <p:spPr>
          <a:xfrm>
            <a:off x="0" y="4904450"/>
            <a:ext cx="12192000" cy="1476000"/>
          </a:xfrm>
          <a:prstGeom prst="rect">
            <a:avLst/>
          </a:prstGeom>
          <a:solidFill>
            <a:srgbClr val="094B6D"/>
          </a:solidFill>
        </p:spPr>
        <p:txBody>
          <a:bodyPr wrap="square" anchor="ctr">
            <a:noAutofit/>
          </a:bodyPr>
          <a:lstStyle/>
          <a:p>
            <a:pPr marL="63500" marR="208280" algn="ctr">
              <a:lnSpc>
                <a:spcPct val="90000"/>
              </a:lnSpc>
              <a:spcBef>
                <a:spcPts val="895"/>
              </a:spcBef>
              <a:spcAft>
                <a:spcPts val="0"/>
              </a:spcAft>
            </a:pPr>
            <a:r>
              <a:rPr lang="en-GB" sz="2400">
                <a:solidFill>
                  <a:schemeClr val="bg1"/>
                </a:solidFill>
                <a:effectLst/>
                <a:latin typeface="Network Rail Sans" panose="02000000040000020004" pitchFamily="50" charset="0"/>
                <a:ea typeface="Network Rail Sans" panose="02000000040000020004" pitchFamily="50" charset="0"/>
                <a:cs typeface="Network Rail Sans" panose="02000000040000020004" pitchFamily="50" charset="0"/>
              </a:rPr>
              <a:t>I had three teams that day doing de-veg work along the track </a:t>
            </a:r>
            <a:br>
              <a:rPr lang="en-GB" sz="2400">
                <a:solidFill>
                  <a:schemeClr val="bg1"/>
                </a:solidFill>
                <a:effectLst/>
                <a:latin typeface="Network Rail Sans" panose="02000000040000020004" pitchFamily="50" charset="0"/>
                <a:ea typeface="Network Rail Sans" panose="02000000040000020004" pitchFamily="50" charset="0"/>
                <a:cs typeface="Network Rail Sans" panose="02000000040000020004" pitchFamily="50" charset="0"/>
              </a:rPr>
            </a:br>
            <a:r>
              <a:rPr lang="en-GB" sz="2400">
                <a:solidFill>
                  <a:schemeClr val="bg1"/>
                </a:solidFill>
                <a:effectLst/>
                <a:latin typeface="Network Rail Sans" panose="02000000040000020004" pitchFamily="50" charset="0"/>
                <a:ea typeface="Network Rail Sans" panose="02000000040000020004" pitchFamily="50" charset="0"/>
                <a:cs typeface="Network Rail Sans" panose="02000000040000020004" pitchFamily="50" charset="0"/>
              </a:rPr>
              <a:t>so I was splitting my time between them. </a:t>
            </a:r>
          </a:p>
        </p:txBody>
      </p:sp>
      <p:grpSp>
        <p:nvGrpSpPr>
          <p:cNvPr id="16" name="Group 15">
            <a:extLst>
              <a:ext uri="{FF2B5EF4-FFF2-40B4-BE49-F238E27FC236}">
                <a16:creationId xmlns:a16="http://schemas.microsoft.com/office/drawing/2014/main" id="{A343E451-E648-400D-8CFC-8DBFD996FFFC}"/>
              </a:ext>
            </a:extLst>
          </p:cNvPr>
          <p:cNvGrpSpPr/>
          <p:nvPr/>
        </p:nvGrpSpPr>
        <p:grpSpPr>
          <a:xfrm>
            <a:off x="5063151" y="833282"/>
            <a:ext cx="2590800" cy="2813433"/>
            <a:chOff x="7515544" y="890356"/>
            <a:chExt cx="2590800" cy="2813433"/>
          </a:xfrm>
        </p:grpSpPr>
        <p:sp>
          <p:nvSpPr>
            <p:cNvPr id="12" name="Freeform: Shape 11">
              <a:extLst>
                <a:ext uri="{FF2B5EF4-FFF2-40B4-BE49-F238E27FC236}">
                  <a16:creationId xmlns:a16="http://schemas.microsoft.com/office/drawing/2014/main" id="{57F6F2BB-C655-44F2-8452-6063C43BFBC8}"/>
                </a:ext>
              </a:extLst>
            </p:cNvPr>
            <p:cNvSpPr/>
            <p:nvPr/>
          </p:nvSpPr>
          <p:spPr>
            <a:xfrm>
              <a:off x="7655379" y="988143"/>
              <a:ext cx="1055914" cy="1005533"/>
            </a:xfrm>
            <a:custGeom>
              <a:avLst/>
              <a:gdLst>
                <a:gd name="connsiteX0" fmla="*/ 579119 w 1073352"/>
                <a:gd name="connsiteY0" fmla="*/ 0 h 1047791"/>
                <a:gd name="connsiteX1" fmla="*/ 1073352 w 1073352"/>
                <a:gd name="connsiteY1" fmla="*/ 523896 h 1047791"/>
                <a:gd name="connsiteX2" fmla="*/ 579119 w 1073352"/>
                <a:gd name="connsiteY2" fmla="*/ 1047791 h 1047791"/>
                <a:gd name="connsiteX3" fmla="*/ 579119 w 1073352"/>
                <a:gd name="connsiteY3" fmla="*/ 909976 h 1047791"/>
                <a:gd name="connsiteX4" fmla="*/ 0 w 1073352"/>
                <a:gd name="connsiteY4" fmla="*/ 909976 h 1047791"/>
                <a:gd name="connsiteX5" fmla="*/ 0 w 1073352"/>
                <a:gd name="connsiteY5" fmla="*/ 137816 h 1047791"/>
                <a:gd name="connsiteX6" fmla="*/ 579119 w 1073352"/>
                <a:gd name="connsiteY6" fmla="*/ 137816 h 104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352" h="1047791">
                  <a:moveTo>
                    <a:pt x="579119" y="0"/>
                  </a:moveTo>
                  <a:lnTo>
                    <a:pt x="1073352" y="523896"/>
                  </a:lnTo>
                  <a:lnTo>
                    <a:pt x="579119" y="1047791"/>
                  </a:lnTo>
                  <a:lnTo>
                    <a:pt x="579119" y="909976"/>
                  </a:lnTo>
                  <a:lnTo>
                    <a:pt x="0" y="909976"/>
                  </a:lnTo>
                  <a:lnTo>
                    <a:pt x="0" y="137816"/>
                  </a:lnTo>
                  <a:lnTo>
                    <a:pt x="579119" y="137816"/>
                  </a:lnTo>
                  <a:close/>
                </a:path>
              </a:pathLst>
            </a:custGeom>
            <a:gradFill flip="none" rotWithShape="1">
              <a:gsLst>
                <a:gs pos="14000">
                  <a:srgbClr val="E3182C"/>
                </a:gs>
                <a:gs pos="100000">
                  <a:srgbClr val="F37127"/>
                </a:gs>
              </a:gsLst>
              <a:lin ang="18900000" scaled="1"/>
              <a:tileRect/>
            </a:gradFill>
            <a:ln w="53975" cap="rnd">
              <a:gradFill flip="none" rotWithShape="1">
                <a:gsLst>
                  <a:gs pos="5000">
                    <a:srgbClr val="E3182C"/>
                  </a:gs>
                  <a:gs pos="100000">
                    <a:srgbClr val="F37127"/>
                  </a:gs>
                </a:gsLst>
                <a:lin ang="18900000" scaled="1"/>
                <a:tileRect/>
              </a:gra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grpSp>
          <p:nvGrpSpPr>
            <p:cNvPr id="11" name="Group 10">
              <a:extLst>
                <a:ext uri="{FF2B5EF4-FFF2-40B4-BE49-F238E27FC236}">
                  <a16:creationId xmlns:a16="http://schemas.microsoft.com/office/drawing/2014/main" id="{AD8CA751-CE15-474B-94A7-BEEFB74F3ABA}"/>
                </a:ext>
              </a:extLst>
            </p:cNvPr>
            <p:cNvGrpSpPr/>
            <p:nvPr/>
          </p:nvGrpSpPr>
          <p:grpSpPr>
            <a:xfrm>
              <a:off x="8711293" y="890356"/>
              <a:ext cx="957557" cy="1005534"/>
              <a:chOff x="9833056" y="890356"/>
              <a:chExt cx="957557" cy="1005534"/>
            </a:xfrm>
          </p:grpSpPr>
          <p:sp>
            <p:nvSpPr>
              <p:cNvPr id="14" name="Freeform: Shape 13">
                <a:extLst>
                  <a:ext uri="{FF2B5EF4-FFF2-40B4-BE49-F238E27FC236}">
                    <a16:creationId xmlns:a16="http://schemas.microsoft.com/office/drawing/2014/main" id="{ECA2F509-6F93-4D71-AFE8-80B8B667635F}"/>
                  </a:ext>
                </a:extLst>
              </p:cNvPr>
              <p:cNvSpPr/>
              <p:nvPr/>
            </p:nvSpPr>
            <p:spPr>
              <a:xfrm rot="16200000">
                <a:off x="9809068" y="914344"/>
                <a:ext cx="1005534" cy="957557"/>
              </a:xfrm>
              <a:custGeom>
                <a:avLst/>
                <a:gdLst>
                  <a:gd name="connsiteX0" fmla="*/ 579119 w 1073352"/>
                  <a:gd name="connsiteY0" fmla="*/ 0 h 1047791"/>
                  <a:gd name="connsiteX1" fmla="*/ 1073352 w 1073352"/>
                  <a:gd name="connsiteY1" fmla="*/ 523896 h 1047791"/>
                  <a:gd name="connsiteX2" fmla="*/ 579119 w 1073352"/>
                  <a:gd name="connsiteY2" fmla="*/ 1047791 h 1047791"/>
                  <a:gd name="connsiteX3" fmla="*/ 579119 w 1073352"/>
                  <a:gd name="connsiteY3" fmla="*/ 909976 h 1047791"/>
                  <a:gd name="connsiteX4" fmla="*/ 0 w 1073352"/>
                  <a:gd name="connsiteY4" fmla="*/ 909976 h 1047791"/>
                  <a:gd name="connsiteX5" fmla="*/ 0 w 1073352"/>
                  <a:gd name="connsiteY5" fmla="*/ 137816 h 1047791"/>
                  <a:gd name="connsiteX6" fmla="*/ 579119 w 1073352"/>
                  <a:gd name="connsiteY6" fmla="*/ 137816 h 1047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352" h="1047791">
                    <a:moveTo>
                      <a:pt x="579119" y="0"/>
                    </a:moveTo>
                    <a:lnTo>
                      <a:pt x="1073352" y="523896"/>
                    </a:lnTo>
                    <a:lnTo>
                      <a:pt x="579119" y="1047791"/>
                    </a:lnTo>
                    <a:lnTo>
                      <a:pt x="579119" y="909976"/>
                    </a:lnTo>
                    <a:lnTo>
                      <a:pt x="0" y="909976"/>
                    </a:lnTo>
                    <a:lnTo>
                      <a:pt x="0" y="137816"/>
                    </a:lnTo>
                    <a:lnTo>
                      <a:pt x="579119" y="137816"/>
                    </a:lnTo>
                    <a:close/>
                  </a:path>
                </a:pathLst>
              </a:custGeom>
              <a:solidFill>
                <a:srgbClr val="094B6D"/>
              </a:solidFill>
              <a:ln w="53975" cap="rnd">
                <a:solidFill>
                  <a:srgbClr val="094B6D"/>
                </a:solidFill>
                <a:roun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7" name="Rectangle 6">
                <a:extLst>
                  <a:ext uri="{FF2B5EF4-FFF2-40B4-BE49-F238E27FC236}">
                    <a16:creationId xmlns:a16="http://schemas.microsoft.com/office/drawing/2014/main" id="{82674B7E-719C-4D4F-A0AD-550B2AB6CF3D}"/>
                  </a:ext>
                </a:extLst>
              </p:cNvPr>
              <p:cNvSpPr/>
              <p:nvPr/>
            </p:nvSpPr>
            <p:spPr>
              <a:xfrm>
                <a:off x="9971193" y="956733"/>
                <a:ext cx="105833" cy="266700"/>
              </a:xfrm>
              <a:prstGeom prst="rect">
                <a:avLst/>
              </a:prstGeom>
              <a:solidFill>
                <a:srgbClr val="094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extBox 1">
              <a:extLst>
                <a:ext uri="{FF2B5EF4-FFF2-40B4-BE49-F238E27FC236}">
                  <a16:creationId xmlns:a16="http://schemas.microsoft.com/office/drawing/2014/main" id="{7161FCA8-95C9-4B61-BF7F-D1345E2DE1C5}"/>
                </a:ext>
              </a:extLst>
            </p:cNvPr>
            <p:cNvSpPr txBox="1"/>
            <p:nvPr/>
          </p:nvSpPr>
          <p:spPr>
            <a:xfrm>
              <a:off x="7515544" y="2041796"/>
              <a:ext cx="2590800" cy="1661993"/>
            </a:xfrm>
            <a:prstGeom prst="rect">
              <a:avLst/>
            </a:prstGeom>
            <a:noFill/>
          </p:spPr>
          <p:txBody>
            <a:bodyPr wrap="square" rtlCol="0">
              <a:spAutoFit/>
            </a:bodyPr>
            <a:lstStyle/>
            <a:p>
              <a:pPr>
                <a:lnSpc>
                  <a:spcPct val="85000"/>
                </a:lnSpc>
              </a:pPr>
              <a:r>
                <a:rPr lang="en-GB" sz="4000">
                  <a:solidFill>
                    <a:srgbClr val="094B6D"/>
                  </a:solidFill>
                  <a:latin typeface="Network Rail Sans" panose="02000000040000020004" pitchFamily="2" charset="0"/>
                </a:rPr>
                <a:t>everyone</a:t>
              </a:r>
              <a:br>
                <a:rPr lang="en-GB" sz="4000">
                  <a:solidFill>
                    <a:srgbClr val="094B6D"/>
                  </a:solidFill>
                  <a:latin typeface="Network Rail Sans" panose="02000000040000020004" pitchFamily="2" charset="0"/>
                </a:rPr>
              </a:br>
              <a:r>
                <a:rPr lang="en-GB" sz="4000">
                  <a:solidFill>
                    <a:srgbClr val="094B6D"/>
                  </a:solidFill>
                  <a:latin typeface="Network Rail Sans" panose="02000000040000020004" pitchFamily="2" charset="0"/>
                </a:rPr>
                <a:t>home safe</a:t>
              </a:r>
              <a:br>
                <a:rPr lang="en-GB" sz="4000">
                  <a:solidFill>
                    <a:srgbClr val="094B6D"/>
                  </a:solidFill>
                  <a:latin typeface="Network Rail Sans" panose="02000000040000020004" pitchFamily="2" charset="0"/>
                </a:rPr>
              </a:br>
              <a:r>
                <a:rPr lang="en-GB" sz="4000">
                  <a:solidFill>
                    <a:srgbClr val="094B6D"/>
                  </a:solidFill>
                  <a:latin typeface="Network Rail Sans" panose="02000000040000020004" pitchFamily="2" charset="0"/>
                </a:rPr>
                <a:t>every day</a:t>
              </a:r>
            </a:p>
          </p:txBody>
        </p:sp>
      </p:grpSp>
      <p:pic>
        <p:nvPicPr>
          <p:cNvPr id="17" name="Sophie - Stacey1">
            <a:hlinkClick r:id="" action="ppaction://media"/>
            <a:extLst>
              <a:ext uri="{FF2B5EF4-FFF2-40B4-BE49-F238E27FC236}">
                <a16:creationId xmlns:a16="http://schemas.microsoft.com/office/drawing/2014/main" id="{2E9BD66B-8645-42B1-94EA-6D55A49DC260}"/>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5"/>
          <a:stretch>
            <a:fillRect/>
          </a:stretch>
        </p:blipFill>
        <p:spPr>
          <a:xfrm>
            <a:off x="-1109049" y="5746658"/>
            <a:ext cx="487363" cy="487363"/>
          </a:xfrm>
          <a:prstGeom prst="rect">
            <a:avLst/>
          </a:prstGeom>
        </p:spPr>
      </p:pic>
    </p:spTree>
    <p:extLst>
      <p:ext uri="{BB962C8B-B14F-4D97-AF65-F5344CB8AC3E}">
        <p14:creationId xmlns:p14="http://schemas.microsoft.com/office/powerpoint/2010/main" val="33946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par>
                                <p:cTn id="7" presetID="10" presetClass="entr" presetSubtype="0" fill="hold" grpId="0" nodeType="withEffect">
                                  <p:stCondLst>
                                    <p:cond delay="0"/>
                                  </p:stCondLst>
                                  <p:iterate type="wd">
                                    <p:tmPct val="11000"/>
                                  </p:iterate>
                                  <p:childTnLst>
                                    <p:set>
                                      <p:cBhvr>
                                        <p:cTn id="8" dur="1" fill="hold">
                                          <p:stCondLst>
                                            <p:cond delay="0"/>
                                          </p:stCondLst>
                                        </p:cTn>
                                        <p:tgtEl>
                                          <p:spTgt spid="20"/>
                                        </p:tgtEl>
                                        <p:attrNameLst>
                                          <p:attrName>style.visibility</p:attrName>
                                        </p:attrNameLst>
                                      </p:cBhvr>
                                      <p:to>
                                        <p:strVal val="visible"/>
                                      </p:to>
                                    </p:set>
                                    <p:animEffect transition="in" filter="fade">
                                      <p:cBhvr>
                                        <p:cTn id="9" dur="1650"/>
                                        <p:tgtEl>
                                          <p:spTgt spid="20"/>
                                        </p:tgtEl>
                                      </p:cBhvr>
                                    </p:animEffect>
                                  </p:childTnLst>
                                </p:cTn>
                              </p:par>
                            </p:childTnLst>
                          </p:cTn>
                        </p:par>
                        <p:par>
                          <p:cTn id="10" fill="hold">
                            <p:stCondLst>
                              <p:cond delay="5280"/>
                            </p:stCondLst>
                            <p:childTnLst>
                              <p:par>
                                <p:cTn id="11" presetID="1" presetClass="exit" presetSubtype="0" fill="hold" grpId="1" nodeType="afterEffect">
                                  <p:stCondLst>
                                    <p:cond delay="0"/>
                                  </p:stCondLst>
                                  <p:iterate type="wd">
                                    <p:tmAbs val="0"/>
                                  </p:iterate>
                                  <p:childTnLst>
                                    <p:set>
                                      <p:cBhvr>
                                        <p:cTn id="12" dur="1" fill="hold">
                                          <p:stCondLst>
                                            <p:cond delay="0"/>
                                          </p:stCondLst>
                                        </p:cTn>
                                        <p:tgtEl>
                                          <p:spTgt spid="20"/>
                                        </p:tgtEl>
                                        <p:attrNameLst>
                                          <p:attrName>style.visibility</p:attrName>
                                        </p:attrNameLst>
                                      </p:cBhvr>
                                      <p:to>
                                        <p:strVal val="hidden"/>
                                      </p:to>
                                    </p:set>
                                  </p:childTnLst>
                                </p:cTn>
                              </p:par>
                            </p:childTnLst>
                          </p:cTn>
                        </p:par>
                        <p:par>
                          <p:cTn id="13" fill="hold">
                            <p:stCondLst>
                              <p:cond delay="5280"/>
                            </p:stCondLst>
                            <p:childTnLst>
                              <p:par>
                                <p:cTn id="14" presetID="10" presetClass="entr" presetSubtype="0" fill="hold" grpId="0" nodeType="afterEffect">
                                  <p:stCondLst>
                                    <p:cond delay="0"/>
                                  </p:stCondLst>
                                  <p:iterate type="wd">
                                    <p:tmPct val="11000"/>
                                  </p:iterate>
                                  <p:childTnLst>
                                    <p:set>
                                      <p:cBhvr>
                                        <p:cTn id="15" dur="1" fill="hold">
                                          <p:stCondLst>
                                            <p:cond delay="0"/>
                                          </p:stCondLst>
                                        </p:cTn>
                                        <p:tgtEl>
                                          <p:spTgt spid="22"/>
                                        </p:tgtEl>
                                        <p:attrNameLst>
                                          <p:attrName>style.visibility</p:attrName>
                                        </p:attrNameLst>
                                      </p:cBhvr>
                                      <p:to>
                                        <p:strVal val="visible"/>
                                      </p:to>
                                    </p:set>
                                    <p:animEffect transition="in" filter="fade">
                                      <p:cBhvr>
                                        <p:cTn id="16" dur="1600"/>
                                        <p:tgtEl>
                                          <p:spTgt spid="22"/>
                                        </p:tgtEl>
                                      </p:cBhvr>
                                    </p:animEffect>
                                  </p:childTnLst>
                                </p:cTn>
                              </p:par>
                            </p:childTnLst>
                          </p:cTn>
                        </p:par>
                        <p:par>
                          <p:cTn id="17" fill="hold">
                            <p:stCondLst>
                              <p:cond delay="10752"/>
                            </p:stCondLst>
                            <p:childTnLst>
                              <p:par>
                                <p:cTn id="18" presetID="1" presetClass="exit" presetSubtype="0" fill="hold" grpId="1" nodeType="afterEffect">
                                  <p:stCondLst>
                                    <p:cond delay="0"/>
                                  </p:stCondLst>
                                  <p:iterate type="wd">
                                    <p:tmAbs val="0"/>
                                  </p:iterate>
                                  <p:childTnLst>
                                    <p:set>
                                      <p:cBhvr>
                                        <p:cTn id="19" dur="1" fill="hold">
                                          <p:stCondLst>
                                            <p:cond delay="0"/>
                                          </p:stCondLst>
                                        </p:cTn>
                                        <p:tgtEl>
                                          <p:spTgt spid="22"/>
                                        </p:tgtEl>
                                        <p:attrNameLst>
                                          <p:attrName>style.visibility</p:attrName>
                                        </p:attrNameLst>
                                      </p:cBhvr>
                                      <p:to>
                                        <p:strVal val="hidden"/>
                                      </p:to>
                                    </p:set>
                                  </p:childTnLst>
                                </p:cTn>
                              </p:par>
                            </p:childTnLst>
                          </p:cTn>
                        </p:par>
                        <p:par>
                          <p:cTn id="20" fill="hold">
                            <p:stCondLst>
                              <p:cond delay="10752"/>
                            </p:stCondLst>
                            <p:childTnLst>
                              <p:par>
                                <p:cTn id="21" presetID="10" presetClass="entr" presetSubtype="0" fill="hold" grpId="0" nodeType="afterEffect">
                                  <p:stCondLst>
                                    <p:cond delay="0"/>
                                  </p:stCondLst>
                                  <p:iterate type="wd">
                                    <p:tmPct val="11000"/>
                                  </p:iterate>
                                  <p:childTnLst>
                                    <p:set>
                                      <p:cBhvr>
                                        <p:cTn id="22" dur="1" fill="hold">
                                          <p:stCondLst>
                                            <p:cond delay="0"/>
                                          </p:stCondLst>
                                        </p:cTn>
                                        <p:tgtEl>
                                          <p:spTgt spid="23"/>
                                        </p:tgtEl>
                                        <p:attrNameLst>
                                          <p:attrName>style.visibility</p:attrName>
                                        </p:attrNameLst>
                                      </p:cBhvr>
                                      <p:to>
                                        <p:strVal val="visible"/>
                                      </p:to>
                                    </p:set>
                                    <p:animEffect transition="in" filter="fade">
                                      <p:cBhvr>
                                        <p:cTn id="23" dur="1750"/>
                                        <p:tgtEl>
                                          <p:spTgt spid="23"/>
                                        </p:tgtEl>
                                      </p:cBhvr>
                                    </p:animEffect>
                                  </p:childTnLst>
                                </p:cTn>
                              </p:par>
                            </p:childTnLst>
                          </p:cTn>
                        </p:par>
                        <p:par>
                          <p:cTn id="24" fill="hold">
                            <p:stCondLst>
                              <p:cond delay="17315"/>
                            </p:stCondLst>
                            <p:childTnLst>
                              <p:par>
                                <p:cTn id="25" presetID="1" presetClass="exit" presetSubtype="0" fill="hold" grpId="1" nodeType="afterEffect">
                                  <p:stCondLst>
                                    <p:cond delay="0"/>
                                  </p:stCondLst>
                                  <p:iterate type="wd">
                                    <p:tmAbs val="0"/>
                                  </p:iterate>
                                  <p:childTnLst>
                                    <p:set>
                                      <p:cBhvr>
                                        <p:cTn id="26" dur="1" fill="hold">
                                          <p:stCondLst>
                                            <p:cond delay="0"/>
                                          </p:stCondLst>
                                        </p:cTn>
                                        <p:tgtEl>
                                          <p:spTgt spid="23"/>
                                        </p:tgtEl>
                                        <p:attrNameLst>
                                          <p:attrName>style.visibility</p:attrName>
                                        </p:attrNameLst>
                                      </p:cBhvr>
                                      <p:to>
                                        <p:strVal val="hidden"/>
                                      </p:to>
                                    </p:set>
                                  </p:childTnLst>
                                </p:cTn>
                              </p:par>
                            </p:childTnLst>
                          </p:cTn>
                        </p:par>
                        <p:par>
                          <p:cTn id="27" fill="hold">
                            <p:stCondLst>
                              <p:cond delay="17315"/>
                            </p:stCondLst>
                            <p:childTnLst>
                              <p:par>
                                <p:cTn id="28" presetID="10" presetClass="entr" presetSubtype="0" fill="hold" grpId="0" nodeType="afterEffect">
                                  <p:stCondLst>
                                    <p:cond delay="0"/>
                                  </p:stCondLst>
                                  <p:iterate type="wd">
                                    <p:tmPct val="11000"/>
                                  </p:iterate>
                                  <p:childTnLst>
                                    <p:set>
                                      <p:cBhvr>
                                        <p:cTn id="29" dur="1" fill="hold">
                                          <p:stCondLst>
                                            <p:cond delay="0"/>
                                          </p:stCondLst>
                                        </p:cTn>
                                        <p:tgtEl>
                                          <p:spTgt spid="24"/>
                                        </p:tgtEl>
                                        <p:attrNameLst>
                                          <p:attrName>style.visibility</p:attrName>
                                        </p:attrNameLst>
                                      </p:cBhvr>
                                      <p:to>
                                        <p:strVal val="visible"/>
                                      </p:to>
                                    </p:set>
                                    <p:animEffect transition="in" filter="fade">
                                      <p:cBhvr>
                                        <p:cTn id="30" dur="1500"/>
                                        <p:tgtEl>
                                          <p:spTgt spid="24"/>
                                        </p:tgtEl>
                                      </p:cBhvr>
                                    </p:animEffect>
                                  </p:childTnLst>
                                </p:cTn>
                              </p:par>
                            </p:childTnLst>
                          </p:cTn>
                        </p:par>
                        <p:par>
                          <p:cTn id="31" fill="hold">
                            <p:stCondLst>
                              <p:cond delay="21455"/>
                            </p:stCondLst>
                            <p:childTnLst>
                              <p:par>
                                <p:cTn id="32" presetID="1" presetClass="exit" presetSubtype="0" fill="hold" grpId="1" nodeType="afterEffect">
                                  <p:stCondLst>
                                    <p:cond delay="0"/>
                                  </p:stCondLst>
                                  <p:iterate type="wd">
                                    <p:tmAbs val="0"/>
                                  </p:iterate>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21455"/>
                            </p:stCondLst>
                            <p:childTnLst>
                              <p:par>
                                <p:cTn id="35" presetID="10" presetClass="entr" presetSubtype="0" fill="hold" grpId="0" nodeType="afterEffect">
                                  <p:stCondLst>
                                    <p:cond delay="0"/>
                                  </p:stCondLst>
                                  <p:iterate type="wd">
                                    <p:tmPct val="9000"/>
                                  </p:iterate>
                                  <p:childTnLst>
                                    <p:set>
                                      <p:cBhvr>
                                        <p:cTn id="36" dur="1" fill="hold">
                                          <p:stCondLst>
                                            <p:cond delay="0"/>
                                          </p:stCondLst>
                                        </p:cTn>
                                        <p:tgtEl>
                                          <p:spTgt spid="26"/>
                                        </p:tgtEl>
                                        <p:attrNameLst>
                                          <p:attrName>style.visibility</p:attrName>
                                        </p:attrNameLst>
                                      </p:cBhvr>
                                      <p:to>
                                        <p:strVal val="visible"/>
                                      </p:to>
                                    </p:set>
                                    <p:animEffect transition="in" filter="fade">
                                      <p:cBhvr>
                                        <p:cTn id="37" dur="1800"/>
                                        <p:tgtEl>
                                          <p:spTgt spid="26"/>
                                        </p:tgtEl>
                                      </p:cBhvr>
                                    </p:animEffect>
                                  </p:childTnLst>
                                </p:cTn>
                              </p:par>
                            </p:childTnLst>
                          </p:cTn>
                        </p:par>
                        <p:par>
                          <p:cTn id="38" fill="hold">
                            <p:stCondLst>
                              <p:cond delay="32651"/>
                            </p:stCondLst>
                            <p:childTnLst>
                              <p:par>
                                <p:cTn id="39" presetID="1" presetClass="exit" presetSubtype="0" fill="hold" grpId="1" nodeType="afterEffect">
                                  <p:stCondLst>
                                    <p:cond delay="0"/>
                                  </p:stCondLst>
                                  <p:iterate type="wd">
                                    <p:tmAbs val="0"/>
                                  </p:iterate>
                                  <p:childTnLst>
                                    <p:set>
                                      <p:cBhvr>
                                        <p:cTn id="40" dur="1" fill="hold">
                                          <p:stCondLst>
                                            <p:cond delay="0"/>
                                          </p:stCondLst>
                                        </p:cTn>
                                        <p:tgtEl>
                                          <p:spTgt spid="26"/>
                                        </p:tgtEl>
                                        <p:attrNameLst>
                                          <p:attrName>style.visibility</p:attrName>
                                        </p:attrNameLst>
                                      </p:cBhvr>
                                      <p:to>
                                        <p:strVal val="hidden"/>
                                      </p:to>
                                    </p:set>
                                  </p:childTnLst>
                                </p:cTn>
                              </p:par>
                            </p:childTnLst>
                          </p:cTn>
                        </p:par>
                        <p:par>
                          <p:cTn id="41" fill="hold">
                            <p:stCondLst>
                              <p:cond delay="32651"/>
                            </p:stCondLst>
                            <p:childTnLst>
                              <p:par>
                                <p:cTn id="42" presetID="10" presetClass="entr" presetSubtype="0" fill="hold" grpId="0" nodeType="afterEffect">
                                  <p:stCondLst>
                                    <p:cond delay="0"/>
                                  </p:stCondLst>
                                  <p:iterate type="wd">
                                    <p:tmPct val="11000"/>
                                  </p:iterate>
                                  <p:childTnLst>
                                    <p:set>
                                      <p:cBhvr>
                                        <p:cTn id="43" dur="1" fill="hold">
                                          <p:stCondLst>
                                            <p:cond delay="0"/>
                                          </p:stCondLst>
                                        </p:cTn>
                                        <p:tgtEl>
                                          <p:spTgt spid="28"/>
                                        </p:tgtEl>
                                        <p:attrNameLst>
                                          <p:attrName>style.visibility</p:attrName>
                                        </p:attrNameLst>
                                      </p:cBhvr>
                                      <p:to>
                                        <p:strVal val="visible"/>
                                      </p:to>
                                    </p:set>
                                    <p:animEffect transition="in" filter="fade">
                                      <p:cBhvr>
                                        <p:cTn id="44" dur="1600"/>
                                        <p:tgtEl>
                                          <p:spTgt spid="28"/>
                                        </p:tgtEl>
                                      </p:cBhvr>
                                    </p:animEffect>
                                  </p:childTnLst>
                                </p:cTn>
                              </p:par>
                            </p:childTnLst>
                          </p:cTn>
                        </p:par>
                        <p:par>
                          <p:cTn id="45" fill="hold">
                            <p:stCondLst>
                              <p:cond delay="38827"/>
                            </p:stCondLst>
                            <p:childTnLst>
                              <p:par>
                                <p:cTn id="46" presetID="1" presetClass="exit" presetSubtype="0" fill="hold" grpId="1" nodeType="afterEffect">
                                  <p:stCondLst>
                                    <p:cond delay="0"/>
                                  </p:stCondLst>
                                  <p:iterate type="wd">
                                    <p:tmAbs val="0"/>
                                  </p:iterate>
                                  <p:childTnLst>
                                    <p:set>
                                      <p:cBhvr>
                                        <p:cTn id="47" dur="1" fill="hold">
                                          <p:stCondLst>
                                            <p:cond delay="0"/>
                                          </p:stCondLst>
                                        </p:cTn>
                                        <p:tgtEl>
                                          <p:spTgt spid="28"/>
                                        </p:tgtEl>
                                        <p:attrNameLst>
                                          <p:attrName>style.visibility</p:attrName>
                                        </p:attrNameLst>
                                      </p:cBhvr>
                                      <p:to>
                                        <p:strVal val="hidden"/>
                                      </p:to>
                                    </p:set>
                                  </p:childTnLst>
                                </p:cTn>
                              </p:par>
                            </p:childTnLst>
                          </p:cTn>
                        </p:par>
                        <p:par>
                          <p:cTn id="48" fill="hold">
                            <p:stCondLst>
                              <p:cond delay="38827"/>
                            </p:stCondLst>
                            <p:childTnLst>
                              <p:par>
                                <p:cTn id="49" presetID="10" presetClass="entr" presetSubtype="0" fill="hold" grpId="0" nodeType="afterEffect">
                                  <p:stCondLst>
                                    <p:cond delay="0"/>
                                  </p:stCondLst>
                                  <p:iterate type="wd">
                                    <p:tmPct val="11000"/>
                                  </p:iterate>
                                  <p:childTnLst>
                                    <p:set>
                                      <p:cBhvr>
                                        <p:cTn id="50" dur="1" fill="hold">
                                          <p:stCondLst>
                                            <p:cond delay="0"/>
                                          </p:stCondLst>
                                        </p:cTn>
                                        <p:tgtEl>
                                          <p:spTgt spid="29"/>
                                        </p:tgtEl>
                                        <p:attrNameLst>
                                          <p:attrName>style.visibility</p:attrName>
                                        </p:attrNameLst>
                                      </p:cBhvr>
                                      <p:to>
                                        <p:strVal val="visible"/>
                                      </p:to>
                                    </p:set>
                                    <p:animEffect transition="in" filter="fade">
                                      <p:cBhvr>
                                        <p:cTn id="51" dur="1600"/>
                                        <p:tgtEl>
                                          <p:spTgt spid="29"/>
                                        </p:tgtEl>
                                      </p:cBhvr>
                                    </p:animEffect>
                                  </p:childTnLst>
                                </p:cTn>
                              </p:par>
                            </p:childTnLst>
                          </p:cTn>
                        </p:par>
                        <p:par>
                          <p:cTn id="52" fill="hold">
                            <p:stCondLst>
                              <p:cond delay="48699"/>
                            </p:stCondLst>
                            <p:childTnLst>
                              <p:par>
                                <p:cTn id="53" presetID="1" presetClass="exit" presetSubtype="0" fill="hold" grpId="1" nodeType="afterEffect">
                                  <p:stCondLst>
                                    <p:cond delay="0"/>
                                  </p:stCondLst>
                                  <p:iterate type="wd">
                                    <p:tmAbs val="0"/>
                                  </p:iterate>
                                  <p:childTnLst>
                                    <p:set>
                                      <p:cBhvr>
                                        <p:cTn id="54" dur="1" fill="hold">
                                          <p:stCondLst>
                                            <p:cond delay="0"/>
                                          </p:stCondLst>
                                        </p:cTn>
                                        <p:tgtEl>
                                          <p:spTgt spid="29"/>
                                        </p:tgtEl>
                                        <p:attrNameLst>
                                          <p:attrName>style.visibility</p:attrName>
                                        </p:attrNameLst>
                                      </p:cBhvr>
                                      <p:to>
                                        <p:strVal val="hidden"/>
                                      </p:to>
                                    </p:set>
                                  </p:childTnLst>
                                </p:cTn>
                              </p:par>
                            </p:childTnLst>
                          </p:cTn>
                        </p:par>
                        <p:par>
                          <p:cTn id="55" fill="hold">
                            <p:stCondLst>
                              <p:cond delay="48699"/>
                            </p:stCondLst>
                            <p:childTnLst>
                              <p:par>
                                <p:cTn id="56" presetID="10" presetClass="entr" presetSubtype="0" fill="hold" grpId="0" nodeType="afterEffect">
                                  <p:stCondLst>
                                    <p:cond delay="0"/>
                                  </p:stCondLst>
                                  <p:iterate type="wd">
                                    <p:tmPct val="11000"/>
                                  </p:iterate>
                                  <p:childTnLst>
                                    <p:set>
                                      <p:cBhvr>
                                        <p:cTn id="57" dur="1" fill="hold">
                                          <p:stCondLst>
                                            <p:cond delay="0"/>
                                          </p:stCondLst>
                                        </p:cTn>
                                        <p:tgtEl>
                                          <p:spTgt spid="31"/>
                                        </p:tgtEl>
                                        <p:attrNameLst>
                                          <p:attrName>style.visibility</p:attrName>
                                        </p:attrNameLst>
                                      </p:cBhvr>
                                      <p:to>
                                        <p:strVal val="visible"/>
                                      </p:to>
                                    </p:set>
                                    <p:animEffect transition="in" filter="fade">
                                      <p:cBhvr>
                                        <p:cTn id="58" dur="1650"/>
                                        <p:tgtEl>
                                          <p:spTgt spid="31"/>
                                        </p:tgtEl>
                                      </p:cBhvr>
                                    </p:animEffect>
                                  </p:childTnLst>
                                </p:cTn>
                              </p:par>
                            </p:childTnLst>
                          </p:cTn>
                        </p:par>
                        <p:par>
                          <p:cTn id="59" fill="hold">
                            <p:stCondLst>
                              <p:cond delay="59061"/>
                            </p:stCondLst>
                            <p:childTnLst>
                              <p:par>
                                <p:cTn id="60" presetID="1" presetClass="exit" presetSubtype="0" fill="hold" grpId="1" nodeType="afterEffect">
                                  <p:stCondLst>
                                    <p:cond delay="0"/>
                                  </p:stCondLst>
                                  <p:iterate type="wd">
                                    <p:tmAbs val="0"/>
                                  </p:iterate>
                                  <p:childTnLst>
                                    <p:set>
                                      <p:cBhvr>
                                        <p:cTn id="61" dur="1" fill="hold">
                                          <p:stCondLst>
                                            <p:cond delay="0"/>
                                          </p:stCondLst>
                                        </p:cTn>
                                        <p:tgtEl>
                                          <p:spTgt spid="31"/>
                                        </p:tgtEl>
                                        <p:attrNameLst>
                                          <p:attrName>style.visibility</p:attrName>
                                        </p:attrNameLst>
                                      </p:cBhvr>
                                      <p:to>
                                        <p:strVal val="hidden"/>
                                      </p:to>
                                    </p:set>
                                  </p:childTnLst>
                                </p:cTn>
                              </p:par>
                            </p:childTnLst>
                          </p:cTn>
                        </p:par>
                        <p:par>
                          <p:cTn id="62" fill="hold">
                            <p:stCondLst>
                              <p:cond delay="59061"/>
                            </p:stCondLst>
                            <p:childTnLst>
                              <p:par>
                                <p:cTn id="63" presetID="10" presetClass="entr" presetSubtype="0" fill="hold" grpId="0" nodeType="afterEffect">
                                  <p:stCondLst>
                                    <p:cond delay="0"/>
                                  </p:stCondLst>
                                  <p:iterate type="wd">
                                    <p:tmPct val="17000"/>
                                  </p:iterate>
                                  <p:childTnLst>
                                    <p:set>
                                      <p:cBhvr>
                                        <p:cTn id="64" dur="1" fill="hold">
                                          <p:stCondLst>
                                            <p:cond delay="0"/>
                                          </p:stCondLst>
                                        </p:cTn>
                                        <p:tgtEl>
                                          <p:spTgt spid="32"/>
                                        </p:tgtEl>
                                        <p:attrNameLst>
                                          <p:attrName>style.visibility</p:attrName>
                                        </p:attrNameLst>
                                      </p:cBhvr>
                                      <p:to>
                                        <p:strVal val="visible"/>
                                      </p:to>
                                    </p:set>
                                    <p:animEffect transition="in" filter="fade">
                                      <p:cBhvr>
                                        <p:cTn id="65" dur="1950"/>
                                        <p:tgtEl>
                                          <p:spTgt spid="32"/>
                                        </p:tgtEl>
                                      </p:cBhvr>
                                    </p:animEffect>
                                  </p:childTnLst>
                                </p:cTn>
                              </p:par>
                            </p:childTnLst>
                          </p:cTn>
                        </p:par>
                        <p:par>
                          <p:cTn id="66" fill="hold">
                            <p:stCondLst>
                              <p:cond delay="68304"/>
                            </p:stCondLst>
                            <p:childTnLst>
                              <p:par>
                                <p:cTn id="67" presetID="1" presetClass="exit" presetSubtype="0" fill="hold" grpId="1" nodeType="afterEffect">
                                  <p:stCondLst>
                                    <p:cond delay="0"/>
                                  </p:stCondLst>
                                  <p:iterate type="wd">
                                    <p:tmAbs val="0"/>
                                  </p:iterate>
                                  <p:childTnLst>
                                    <p:set>
                                      <p:cBhvr>
                                        <p:cTn id="68" dur="1" fill="hold">
                                          <p:stCondLst>
                                            <p:cond delay="0"/>
                                          </p:stCondLst>
                                        </p:cTn>
                                        <p:tgtEl>
                                          <p:spTgt spid="32"/>
                                        </p:tgtEl>
                                        <p:attrNameLst>
                                          <p:attrName>style.visibility</p:attrName>
                                        </p:attrNameLst>
                                      </p:cBhvr>
                                      <p:to>
                                        <p:strVal val="hidden"/>
                                      </p:to>
                                    </p:set>
                                  </p:childTnLst>
                                </p:cTn>
                              </p:par>
                            </p:childTnLst>
                          </p:cTn>
                        </p:par>
                        <p:par>
                          <p:cTn id="69" fill="hold">
                            <p:stCondLst>
                              <p:cond delay="68304"/>
                            </p:stCondLst>
                            <p:childTnLst>
                              <p:par>
                                <p:cTn id="70" presetID="10" presetClass="entr" presetSubtype="0" fill="hold" grpId="0" nodeType="afterEffect">
                                  <p:stCondLst>
                                    <p:cond delay="0"/>
                                  </p:stCondLst>
                                  <p:iterate type="wd">
                                    <p:tmPct val="11000"/>
                                  </p:iterate>
                                  <p:childTnLst>
                                    <p:set>
                                      <p:cBhvr>
                                        <p:cTn id="71" dur="1" fill="hold">
                                          <p:stCondLst>
                                            <p:cond delay="0"/>
                                          </p:stCondLst>
                                        </p:cTn>
                                        <p:tgtEl>
                                          <p:spTgt spid="37"/>
                                        </p:tgtEl>
                                        <p:attrNameLst>
                                          <p:attrName>style.visibility</p:attrName>
                                        </p:attrNameLst>
                                      </p:cBhvr>
                                      <p:to>
                                        <p:strVal val="visible"/>
                                      </p:to>
                                    </p:set>
                                    <p:animEffect transition="in" filter="fade">
                                      <p:cBhvr>
                                        <p:cTn id="72" dur="1750"/>
                                        <p:tgtEl>
                                          <p:spTgt spid="37"/>
                                        </p:tgtEl>
                                      </p:cBhvr>
                                    </p:animEffect>
                                  </p:childTnLst>
                                </p:cTn>
                              </p:par>
                            </p:childTnLst>
                          </p:cTn>
                        </p:par>
                        <p:par>
                          <p:cTn id="73" fill="hold">
                            <p:stCondLst>
                              <p:cond delay="72941"/>
                            </p:stCondLst>
                            <p:childTnLst>
                              <p:par>
                                <p:cTn id="74" presetID="1" presetClass="exit" presetSubtype="0" fill="hold" grpId="1" nodeType="afterEffect">
                                  <p:stCondLst>
                                    <p:cond delay="0"/>
                                  </p:stCondLst>
                                  <p:iterate type="wd">
                                    <p:tmAbs val="0"/>
                                  </p:iterate>
                                  <p:childTnLst>
                                    <p:set>
                                      <p:cBhvr>
                                        <p:cTn id="75" dur="1" fill="hold">
                                          <p:stCondLst>
                                            <p:cond delay="0"/>
                                          </p:stCondLst>
                                        </p:cTn>
                                        <p:tgtEl>
                                          <p:spTgt spid="37"/>
                                        </p:tgtEl>
                                        <p:attrNameLst>
                                          <p:attrName>style.visibility</p:attrName>
                                        </p:attrNameLst>
                                      </p:cBhvr>
                                      <p:to>
                                        <p:strVal val="hidden"/>
                                      </p:to>
                                    </p:set>
                                  </p:childTnLst>
                                </p:cTn>
                              </p:par>
                            </p:childTnLst>
                          </p:cTn>
                        </p:par>
                        <p:par>
                          <p:cTn id="76" fill="hold">
                            <p:stCondLst>
                              <p:cond delay="72941"/>
                            </p:stCondLst>
                            <p:childTnLst>
                              <p:par>
                                <p:cTn id="77" presetID="10" presetClass="entr" presetSubtype="0" fill="hold" grpId="0" nodeType="afterEffect">
                                  <p:stCondLst>
                                    <p:cond delay="0"/>
                                  </p:stCondLst>
                                  <p:iterate type="wd">
                                    <p:tmPct val="11000"/>
                                  </p:iterate>
                                  <p:childTnLst>
                                    <p:set>
                                      <p:cBhvr>
                                        <p:cTn id="78" dur="1" fill="hold">
                                          <p:stCondLst>
                                            <p:cond delay="0"/>
                                          </p:stCondLst>
                                        </p:cTn>
                                        <p:tgtEl>
                                          <p:spTgt spid="33"/>
                                        </p:tgtEl>
                                        <p:attrNameLst>
                                          <p:attrName>style.visibility</p:attrName>
                                        </p:attrNameLst>
                                      </p:cBhvr>
                                      <p:to>
                                        <p:strVal val="visible"/>
                                      </p:to>
                                    </p:set>
                                    <p:animEffect transition="in" filter="fade">
                                      <p:cBhvr>
                                        <p:cTn id="79" dur="1850"/>
                                        <p:tgtEl>
                                          <p:spTgt spid="33"/>
                                        </p:tgtEl>
                                      </p:cBhvr>
                                    </p:animEffect>
                                  </p:childTnLst>
                                </p:cTn>
                              </p:par>
                            </p:childTnLst>
                          </p:cTn>
                        </p:par>
                        <p:par>
                          <p:cTn id="80" fill="hold">
                            <p:stCondLst>
                              <p:cond delay="85170"/>
                            </p:stCondLst>
                            <p:childTnLst>
                              <p:par>
                                <p:cTn id="81" presetID="1" presetClass="exit" presetSubtype="0" fill="hold" grpId="1" nodeType="afterEffect">
                                  <p:stCondLst>
                                    <p:cond delay="0"/>
                                  </p:stCondLst>
                                  <p:iterate type="wd">
                                    <p:tmAbs val="0"/>
                                  </p:iterate>
                                  <p:childTnLst>
                                    <p:set>
                                      <p:cBhvr>
                                        <p:cTn id="82" dur="1" fill="hold">
                                          <p:stCondLst>
                                            <p:cond delay="0"/>
                                          </p:stCondLst>
                                        </p:cTn>
                                        <p:tgtEl>
                                          <p:spTgt spid="33"/>
                                        </p:tgtEl>
                                        <p:attrNameLst>
                                          <p:attrName>style.visibility</p:attrName>
                                        </p:attrNameLst>
                                      </p:cBhvr>
                                      <p:to>
                                        <p:strVal val="hidden"/>
                                      </p:to>
                                    </p:set>
                                  </p:childTnLst>
                                </p:cTn>
                              </p:par>
                            </p:childTnLst>
                          </p:cTn>
                        </p:par>
                        <p:par>
                          <p:cTn id="83" fill="hold">
                            <p:stCondLst>
                              <p:cond delay="85170"/>
                            </p:stCondLst>
                            <p:childTnLst>
                              <p:par>
                                <p:cTn id="84" presetID="10" presetClass="entr" presetSubtype="0" fill="hold" grpId="0" nodeType="afterEffect">
                                  <p:stCondLst>
                                    <p:cond delay="0"/>
                                  </p:stCondLst>
                                  <p:iterate type="wd">
                                    <p:tmPct val="11000"/>
                                  </p:iterate>
                                  <p:childTnLst>
                                    <p:set>
                                      <p:cBhvr>
                                        <p:cTn id="85" dur="1" fill="hold">
                                          <p:stCondLst>
                                            <p:cond delay="0"/>
                                          </p:stCondLst>
                                        </p:cTn>
                                        <p:tgtEl>
                                          <p:spTgt spid="35"/>
                                        </p:tgtEl>
                                        <p:attrNameLst>
                                          <p:attrName>style.visibility</p:attrName>
                                        </p:attrNameLst>
                                      </p:cBhvr>
                                      <p:to>
                                        <p:strVal val="visible"/>
                                      </p:to>
                                    </p:set>
                                    <p:animEffect transition="in" filter="fade">
                                      <p:cBhvr>
                                        <p:cTn id="86" dur="1850"/>
                                        <p:tgtEl>
                                          <p:spTgt spid="35"/>
                                        </p:tgtEl>
                                      </p:cBhvr>
                                    </p:animEffect>
                                  </p:childTnLst>
                                </p:cTn>
                              </p:par>
                            </p:childTnLst>
                          </p:cTn>
                        </p:par>
                        <p:par>
                          <p:cTn id="87" fill="hold">
                            <p:stCondLst>
                              <p:cond delay="93125"/>
                            </p:stCondLst>
                            <p:childTnLst>
                              <p:par>
                                <p:cTn id="88" presetID="1" presetClass="exit" presetSubtype="0" fill="hold" grpId="1" nodeType="afterEffect">
                                  <p:stCondLst>
                                    <p:cond delay="0"/>
                                  </p:stCondLst>
                                  <p:iterate type="wd">
                                    <p:tmAbs val="0"/>
                                  </p:iterate>
                                  <p:childTnLst>
                                    <p:set>
                                      <p:cBhvr>
                                        <p:cTn id="89" dur="1" fill="hold">
                                          <p:stCondLst>
                                            <p:cond delay="0"/>
                                          </p:stCondLst>
                                        </p:cTn>
                                        <p:tgtEl>
                                          <p:spTgt spid="35"/>
                                        </p:tgtEl>
                                        <p:attrNameLst>
                                          <p:attrName>style.visibility</p:attrName>
                                        </p:attrNameLst>
                                      </p:cBhvr>
                                      <p:to>
                                        <p:strVal val="hidden"/>
                                      </p:to>
                                    </p:set>
                                  </p:childTnLst>
                                </p:cTn>
                              </p:par>
                            </p:childTnLst>
                          </p:cTn>
                        </p:par>
                        <p:par>
                          <p:cTn id="90" fill="hold">
                            <p:stCondLst>
                              <p:cond delay="93125"/>
                            </p:stCondLst>
                            <p:childTnLst>
                              <p:par>
                                <p:cTn id="91" presetID="10" presetClass="entr" presetSubtype="0" fill="hold" grpId="0" nodeType="afterEffect">
                                  <p:stCondLst>
                                    <p:cond delay="0"/>
                                  </p:stCondLst>
                                  <p:iterate type="wd">
                                    <p:tmPct val="11000"/>
                                  </p:iterate>
                                  <p:childTnLst>
                                    <p:set>
                                      <p:cBhvr>
                                        <p:cTn id="92" dur="1" fill="hold">
                                          <p:stCondLst>
                                            <p:cond delay="0"/>
                                          </p:stCondLst>
                                        </p:cTn>
                                        <p:tgtEl>
                                          <p:spTgt spid="36"/>
                                        </p:tgtEl>
                                        <p:attrNameLst>
                                          <p:attrName>style.visibility</p:attrName>
                                        </p:attrNameLst>
                                      </p:cBhvr>
                                      <p:to>
                                        <p:strVal val="visible"/>
                                      </p:to>
                                    </p:set>
                                    <p:animEffect transition="in" filter="fade">
                                      <p:cBhvr>
                                        <p:cTn id="93" dur="18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94" fill="hold" display="0">
                  <p:stCondLst>
                    <p:cond delay="indefinite"/>
                  </p:stCondLst>
                  <p:endCondLst>
                    <p:cond evt="onStopAudio" delay="0">
                      <p:tgtEl>
                        <p:sldTgt/>
                      </p:tgtEl>
                    </p:cond>
                  </p:endCondLst>
                </p:cTn>
                <p:tgtEl>
                  <p:spTgt spid="17"/>
                </p:tgtEl>
              </p:cMediaNode>
            </p:audio>
          </p:childTnLst>
        </p:cTn>
      </p:par>
    </p:tnLst>
    <p:bldLst>
      <p:bldP spid="36" grpId="0" animBg="1"/>
      <p:bldP spid="35" grpId="0" animBg="1"/>
      <p:bldP spid="35" grpId="1" animBg="1"/>
      <p:bldP spid="33" grpId="0" animBg="1"/>
      <p:bldP spid="33" grpId="1" animBg="1"/>
      <p:bldP spid="37" grpId="0" animBg="1"/>
      <p:bldP spid="37" grpId="1" animBg="1"/>
      <p:bldP spid="32" grpId="0" animBg="1"/>
      <p:bldP spid="32" grpId="1" animBg="1"/>
      <p:bldP spid="31" grpId="0" animBg="1"/>
      <p:bldP spid="31" grpId="1" animBg="1"/>
      <p:bldP spid="29" grpId="0" animBg="1"/>
      <p:bldP spid="29" grpId="1" animBg="1"/>
      <p:bldP spid="28" grpId="0" animBg="1"/>
      <p:bldP spid="28" grpId="1" animBg="1"/>
      <p:bldP spid="26" grpId="0" animBg="1"/>
      <p:bldP spid="26" grpId="1" animBg="1"/>
      <p:bldP spid="24" grpId="0" animBg="1"/>
      <p:bldP spid="24" grpId="1" animBg="1"/>
      <p:bldP spid="23" grpId="0" animBg="1"/>
      <p:bldP spid="23" grpId="1" animBg="1"/>
      <p:bldP spid="22" grpId="0" animBg="1"/>
      <p:bldP spid="22" grpId="1" animBg="1"/>
      <p:bldP spid="20" grpId="0" animBg="1"/>
      <p:bldP spid="2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3080894-2E1C-49D6-BF7F-80A4EB4F2D85}"/>
              </a:ext>
            </a:extLst>
          </p:cNvPr>
          <p:cNvSpPr txBox="1"/>
          <p:nvPr/>
        </p:nvSpPr>
        <p:spPr>
          <a:xfrm>
            <a:off x="999067" y="372534"/>
            <a:ext cx="5816600" cy="646331"/>
          </a:xfrm>
          <a:prstGeom prst="rect">
            <a:avLst/>
          </a:prstGeom>
          <a:noFill/>
        </p:spPr>
        <p:txBody>
          <a:bodyPr wrap="square" rtlCol="0">
            <a:spAutoFit/>
          </a:bodyPr>
          <a:lstStyle/>
          <a:p>
            <a:r>
              <a:rPr lang="en-GB" sz="3600" b="1" dirty="0">
                <a:solidFill>
                  <a:srgbClr val="002060"/>
                </a:solidFill>
                <a:latin typeface="Network Rail Sans" panose="02000000040000020004" pitchFamily="2" charset="0"/>
              </a:rPr>
              <a:t>Questions</a:t>
            </a:r>
          </a:p>
        </p:txBody>
      </p:sp>
      <p:sp>
        <p:nvSpPr>
          <p:cNvPr id="2" name="Rectangle 1">
            <a:extLst>
              <a:ext uri="{FF2B5EF4-FFF2-40B4-BE49-F238E27FC236}">
                <a16:creationId xmlns:a16="http://schemas.microsoft.com/office/drawing/2014/main" id="{EB54537C-FD17-42FD-BD23-2CFEE698759C}"/>
              </a:ext>
            </a:extLst>
          </p:cNvPr>
          <p:cNvSpPr/>
          <p:nvPr/>
        </p:nvSpPr>
        <p:spPr>
          <a:xfrm>
            <a:off x="1103570" y="1375917"/>
            <a:ext cx="5816600" cy="2862322"/>
          </a:xfrm>
          <a:prstGeom prst="rect">
            <a:avLst/>
          </a:prstGeom>
          <a:ln>
            <a:solidFill>
              <a:srgbClr val="005172"/>
            </a:solidFill>
          </a:ln>
        </p:spPr>
        <p:txBody>
          <a:bodyPr wrap="square" lIns="91440" tIns="45720" rIns="91440" bIns="45720" anchor="t">
            <a:spAutoFit/>
          </a:bodyPr>
          <a:lstStyle/>
          <a:p>
            <a:r>
              <a:rPr lang="en-GB" b="1" dirty="0">
                <a:solidFill>
                  <a:srgbClr val="002060"/>
                </a:solidFill>
                <a:latin typeface="Network Rail Sans"/>
                <a:ea typeface="Calibri" panose="020F0502020204030204" pitchFamily="34" charset="0"/>
                <a:cs typeface="Times New Roman"/>
              </a:rPr>
              <a:t>Stacey's story</a:t>
            </a:r>
            <a:endParaRPr lang="en-GB" b="1"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What’s going on in the story?</a:t>
            </a:r>
          </a:p>
          <a:p>
            <a:pPr marL="171450" lvl="0" indent="-17145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 issues does this story reveal? </a:t>
            </a:r>
          </a:p>
          <a:p>
            <a:pPr marL="171450" lvl="0" indent="-17145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Why might this happen?</a:t>
            </a:r>
          </a:p>
          <a:p>
            <a:pPr marL="171450" lvl="0" indent="-17145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What’s under the surface? </a:t>
            </a:r>
          </a:p>
          <a:p>
            <a:pPr marL="171450" lvl="0" indent="-171450">
              <a:spcAft>
                <a:spcPts val="0"/>
              </a:spcAft>
              <a:buFont typeface="Wingdings" panose="05000000000000000000" pitchFamily="2" charset="2"/>
              <a:buChar char="q"/>
            </a:pPr>
            <a:endPar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endParaRPr>
          </a:p>
          <a:p>
            <a:pPr marL="171450" lvl="0" indent="-171450">
              <a:spcAft>
                <a:spcPts val="0"/>
              </a:spcAft>
              <a:buFont typeface="Wingdings" panose="05000000000000000000" pitchFamily="2" charset="2"/>
              <a:buChar char="q"/>
            </a:pPr>
            <a:r>
              <a:rPr lang="en-GB" dirty="0">
                <a:solidFill>
                  <a:srgbClr val="002060"/>
                </a:solidFill>
                <a:latin typeface="Network Rail Sans" panose="02000000040000020004" pitchFamily="2" charset="0"/>
                <a:ea typeface="Calibri" panose="020F0502020204030204" pitchFamily="34" charset="0"/>
                <a:cs typeface="Times New Roman" panose="02020603050405020304" pitchFamily="18" charset="0"/>
              </a:rPr>
              <a:t>What might this mean about the culture?</a:t>
            </a:r>
            <a:endParaRPr lang="en-GB" sz="1050" dirty="0">
              <a:solidFill>
                <a:srgbClr val="002060"/>
              </a:solidFill>
              <a:effectLst/>
              <a:latin typeface="Network Rail Sans" panose="02000000040000020004"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120BE6D8-285E-4D8A-BA1C-1BF4A20D3536}"/>
              </a:ext>
            </a:extLst>
          </p:cNvPr>
          <p:cNvSpPr/>
          <p:nvPr/>
        </p:nvSpPr>
        <p:spPr>
          <a:xfrm>
            <a:off x="7312783" y="1274198"/>
            <a:ext cx="4426372" cy="5078313"/>
          </a:xfrm>
          <a:prstGeom prst="rect">
            <a:avLst/>
          </a:prstGeom>
          <a:solidFill>
            <a:srgbClr val="002060"/>
          </a:solidFill>
        </p:spPr>
        <p:txBody>
          <a:bodyPr wrap="square">
            <a:spAutoFit/>
          </a:bodyPr>
          <a:lstStyle/>
          <a:p>
            <a:pPr>
              <a:spcAft>
                <a:spcPts val="0"/>
              </a:spcAft>
            </a:pPr>
            <a:r>
              <a:rPr lang="en-GB" b="1">
                <a:solidFill>
                  <a:schemeClr val="bg1"/>
                </a:solidFill>
                <a:latin typeface="Network Rail Sans" panose="02000000040000020004" pitchFamily="2" charset="0"/>
                <a:ea typeface="Calibri" panose="020F0502020204030204" pitchFamily="34" charset="0"/>
                <a:cs typeface="Times New Roman" panose="02020603050405020304" pitchFamily="18" charset="0"/>
              </a:rPr>
              <a:t>Summarise the key points back to the group – these could include:</a:t>
            </a:r>
          </a:p>
          <a:p>
            <a:pPr>
              <a:spcAft>
                <a:spcPts val="0"/>
              </a:spcAft>
            </a:pPr>
            <a:endPar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endParaRPr>
          </a:p>
          <a:p>
            <a:pPr marL="285750" lvl="0" indent="-285750">
              <a:spcAft>
                <a:spcPts val="0"/>
              </a:spcAft>
              <a:buFont typeface="Wingdings" panose="05000000000000000000" pitchFamily="2" charset="2"/>
              <a:buChar char="§"/>
            </a:pPr>
            <a:r>
              <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rPr>
              <a:t>A frontline workforce that feels they are ‘above the rules’ because they have done the job for so long. They feel they can make ‘judgement calls’ about when to take short cuts. </a:t>
            </a:r>
          </a:p>
          <a:p>
            <a:pPr marL="285750" lvl="0" indent="-285750">
              <a:spcAft>
                <a:spcPts val="0"/>
              </a:spcAft>
              <a:buFont typeface="Wingdings" panose="05000000000000000000" pitchFamily="2" charset="2"/>
              <a:buChar char="§"/>
            </a:pPr>
            <a:endPar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endParaRPr>
          </a:p>
          <a:p>
            <a:pPr marL="285750" lvl="0" indent="-285750">
              <a:spcAft>
                <a:spcPts val="0"/>
              </a:spcAft>
              <a:buFont typeface="Wingdings" panose="05000000000000000000" pitchFamily="2" charset="2"/>
              <a:buChar char="§"/>
            </a:pPr>
            <a:r>
              <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rPr>
              <a:t>A level of prejudice against supervisors / managers who might not be ‘one of the lads’ e.g., female, not white, LGBTQ, age etc. (Note: although the lead in this story was a woman, what other ‘minority’ might this apply to?)</a:t>
            </a:r>
          </a:p>
          <a:p>
            <a:pPr marL="285750" lvl="0" indent="-285750">
              <a:spcAft>
                <a:spcPts val="0"/>
              </a:spcAft>
              <a:buFont typeface="Wingdings" panose="05000000000000000000" pitchFamily="2" charset="2"/>
              <a:buChar char="§"/>
            </a:pPr>
            <a:endPar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endParaRPr>
          </a:p>
          <a:p>
            <a:pPr marL="285750" lvl="0" indent="-285750">
              <a:spcAft>
                <a:spcPts val="0"/>
              </a:spcAft>
              <a:buFont typeface="Wingdings" panose="05000000000000000000" pitchFamily="2" charset="2"/>
              <a:buChar char="§"/>
            </a:pPr>
            <a:r>
              <a:rPr lang="en-GB">
                <a:solidFill>
                  <a:schemeClr val="bg1"/>
                </a:solidFill>
                <a:latin typeface="Network Rail Sans" panose="02000000040000020004" pitchFamily="2" charset="0"/>
                <a:ea typeface="Calibri" panose="020F0502020204030204" pitchFamily="34" charset="0"/>
                <a:cs typeface="Times New Roman" panose="02020603050405020304" pitchFamily="18" charset="0"/>
              </a:rPr>
              <a:t>Lack of supervisor / management confidence / competence.</a:t>
            </a:r>
            <a:endParaRPr lang="en-GB">
              <a:solidFill>
                <a:schemeClr val="bg1"/>
              </a:solidFill>
              <a:effectLst/>
              <a:latin typeface="Network Rail Sans" panose="02000000040000020004" pitchFamily="2"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1C55BD8-E45D-4694-9BA9-3AB6D7F277EC}"/>
              </a:ext>
            </a:extLst>
          </p:cNvPr>
          <p:cNvSpPr txBox="1"/>
          <p:nvPr/>
        </p:nvSpPr>
        <p:spPr>
          <a:xfrm>
            <a:off x="1103570" y="4566692"/>
            <a:ext cx="5816600" cy="1754326"/>
          </a:xfrm>
          <a:prstGeom prst="rect">
            <a:avLst/>
          </a:prstGeom>
          <a:solidFill>
            <a:srgbClr val="AFE1F6"/>
          </a:solidFill>
        </p:spPr>
        <p:txBody>
          <a:bodyPr wrap="square" rtlCol="0">
            <a:spAutoFit/>
          </a:bodyPr>
          <a:lstStyle/>
          <a:p>
            <a:r>
              <a:rPr lang="en-GB" b="1" dirty="0">
                <a:solidFill>
                  <a:srgbClr val="002060"/>
                </a:solidFill>
                <a:latin typeface="Network Rail Sans" panose="02000000040000020004" pitchFamily="2" charset="0"/>
                <a:cs typeface="Times New Roman" panose="02020603050405020304" pitchFamily="18" charset="0"/>
              </a:rPr>
              <a:t>Highlight three or four key issues to focus on:</a:t>
            </a:r>
          </a:p>
          <a:p>
            <a:endParaRPr lang="en-GB" b="1" dirty="0">
              <a:solidFill>
                <a:srgbClr val="002060"/>
              </a:solidFill>
              <a:latin typeface="Network Rail Sans" panose="02000000040000020004" pitchFamily="2" charset="0"/>
              <a:cs typeface="Times New Roman" panose="02020603050405020304" pitchFamily="18" charset="0"/>
            </a:endParaRP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What can we do as individuals? </a:t>
            </a: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What can we do as a team? </a:t>
            </a: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What do we need to do differently? </a:t>
            </a:r>
          </a:p>
          <a:p>
            <a:pPr marL="285750" indent="-285750">
              <a:buFont typeface="Wingdings" panose="05000000000000000000" pitchFamily="2" charset="2"/>
              <a:buChar char="q"/>
            </a:pPr>
            <a:r>
              <a:rPr lang="en-GB" dirty="0">
                <a:solidFill>
                  <a:srgbClr val="002060"/>
                </a:solidFill>
                <a:latin typeface="Network Rail Sans" panose="02000000040000020004" pitchFamily="2" charset="0"/>
                <a:cs typeface="Times New Roman" panose="02020603050405020304" pitchFamily="18" charset="0"/>
              </a:rPr>
              <a:t>How committed to improving safety culture are we?</a:t>
            </a:r>
          </a:p>
        </p:txBody>
      </p:sp>
    </p:spTree>
    <p:extLst>
      <p:ext uri="{BB962C8B-B14F-4D97-AF65-F5344CB8AC3E}">
        <p14:creationId xmlns:p14="http://schemas.microsoft.com/office/powerpoint/2010/main" val="33190706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APTIONID" val="ace91eee-d055-4af2-abb3-7347db3d212a"/>
  <p:tag name="MEDIACAPTIONSPROMPT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SD 2">
      <a:dk1>
        <a:srgbClr val="000000"/>
      </a:dk1>
      <a:lt1>
        <a:sysClr val="window" lastClr="FFFFFF"/>
      </a:lt1>
      <a:dk2>
        <a:srgbClr val="8DC055"/>
      </a:dk2>
      <a:lt2>
        <a:srgbClr val="C94578"/>
      </a:lt2>
      <a:accent1>
        <a:srgbClr val="939393"/>
      </a:accent1>
      <a:accent2>
        <a:srgbClr val="FFFFFF"/>
      </a:accent2>
      <a:accent3>
        <a:srgbClr val="C3D3E1"/>
      </a:accent3>
      <a:accent4>
        <a:srgbClr val="003C55"/>
      </a:accent4>
      <a:accent5>
        <a:srgbClr val="11BAFF"/>
      </a:accent5>
      <a:accent6>
        <a:srgbClr val="456B8C"/>
      </a:accent6>
      <a:hlink>
        <a:srgbClr val="C94578"/>
      </a:hlink>
      <a:folHlink>
        <a:srgbClr val="4F99BB"/>
      </a:folHlink>
    </a:clrScheme>
    <a:fontScheme name="Custom 3">
      <a:majorFont>
        <a:latin typeface="Network Rail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3.xml><?xml version="1.0" encoding="utf-8"?>
<a:theme xmlns:a="http://schemas.openxmlformats.org/drawingml/2006/main" name="2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4.xml><?xml version="1.0" encoding="utf-8"?>
<a:theme xmlns:a="http://schemas.openxmlformats.org/drawingml/2006/main" name="3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oute Services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6.xml><?xml version="1.0" encoding="utf-8"?>
<a:theme xmlns:a="http://schemas.openxmlformats.org/drawingml/2006/main" name="4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Network Rail">
      <a:dk1>
        <a:sysClr val="windowText" lastClr="000000"/>
      </a:dk1>
      <a:lt1>
        <a:sysClr val="window" lastClr="FFFFFF"/>
      </a:lt1>
      <a:dk2>
        <a:srgbClr val="005172"/>
      </a:dk2>
      <a:lt2>
        <a:srgbClr val="E7E6E6"/>
      </a:lt2>
      <a:accent1>
        <a:srgbClr val="005172"/>
      </a:accent1>
      <a:accent2>
        <a:srgbClr val="F07E23"/>
      </a:accent2>
      <a:accent3>
        <a:srgbClr val="C3D3E1"/>
      </a:accent3>
      <a:accent4>
        <a:srgbClr val="003C55"/>
      </a:accent4>
      <a:accent5>
        <a:srgbClr val="11BAFF"/>
      </a:accent5>
      <a:accent6>
        <a:srgbClr val="456B8C"/>
      </a:accent6>
      <a:hlink>
        <a:srgbClr val="F07E23"/>
      </a:hlink>
      <a:folHlink>
        <a:srgbClr val="00283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B99B49-7C51-4641-A658-12EAB32B26BF}" vid="{743D7A7F-C375-4659-AAD2-46A87105F41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a8a6459-f39b-4523-a56e-b1ac21b8f5eb">
      <UserInfo>
        <DisplayName>Kirsty Ivanoski-Nichol</DisplayName>
        <AccountId>429</AccountId>
        <AccountType/>
      </UserInfo>
      <UserInfo>
        <DisplayName>Charlene Wallace</DisplayName>
        <AccountId>430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8DEBFFC782744D84126BFE72B0F2C1" ma:contentTypeVersion="12" ma:contentTypeDescription="Create a new document." ma:contentTypeScope="" ma:versionID="6a3d36385dc691a1a50e25b991f5a707">
  <xsd:schema xmlns:xsd="http://www.w3.org/2001/XMLSchema" xmlns:xs="http://www.w3.org/2001/XMLSchema" xmlns:p="http://schemas.microsoft.com/office/2006/metadata/properties" xmlns:ns2="152e0a1f-3293-4b8e-84a3-d0216da3739c" xmlns:ns3="ca8a6459-f39b-4523-a56e-b1ac21b8f5eb" targetNamespace="http://schemas.microsoft.com/office/2006/metadata/properties" ma:root="true" ma:fieldsID="aac3f8bca1bd4af29377d8435a608590" ns2:_="" ns3:_="">
    <xsd:import namespace="152e0a1f-3293-4b8e-84a3-d0216da3739c"/>
    <xsd:import namespace="ca8a6459-f39b-4523-a56e-b1ac21b8f5eb"/>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2e0a1f-3293-4b8e-84a3-d0216da373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459-f39b-4523-a56e-b1ac21b8f5e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67D3A8-C81F-40E5-B51A-2DB0B4588AB9}">
  <ds:schemaRefs>
    <ds:schemaRef ds:uri="http://purl.org/dc/terms/"/>
    <ds:schemaRef ds:uri="http://schemas.microsoft.com/office/2006/documentManagement/types"/>
    <ds:schemaRef ds:uri="ca8a6459-f39b-4523-a56e-b1ac21b8f5eb"/>
    <ds:schemaRef ds:uri="http://purl.org/dc/elements/1.1/"/>
    <ds:schemaRef ds:uri="http://schemas.microsoft.com/office/2006/metadata/properties"/>
    <ds:schemaRef ds:uri="152e0a1f-3293-4b8e-84a3-d0216da3739c"/>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CCBCF95-C18A-4E2B-BF47-9184A4062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2e0a1f-3293-4b8e-84a3-d0216da3739c"/>
    <ds:schemaRef ds:uri="ca8a6459-f39b-4523-a56e-b1ac21b8f5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A8FEA8-BE48-41B2-B344-AA24D4DD0E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837</Words>
  <Application>Microsoft Office PowerPoint</Application>
  <PresentationFormat>Widescreen</PresentationFormat>
  <Paragraphs>64</Paragraphs>
  <Slides>5</Slides>
  <Notes>1</Notes>
  <HiddenSlides>0</HiddenSlides>
  <MMClips>1</MMClips>
  <ScaleCrop>false</ScaleCrop>
  <HeadingPairs>
    <vt:vector size="4" baseType="variant">
      <vt:variant>
        <vt:lpstr>Theme</vt:lpstr>
      </vt:variant>
      <vt:variant>
        <vt:i4>7</vt:i4>
      </vt:variant>
      <vt:variant>
        <vt:lpstr>Slide Titles</vt:lpstr>
      </vt:variant>
      <vt:variant>
        <vt:i4>5</vt:i4>
      </vt:variant>
    </vt:vector>
  </HeadingPairs>
  <TitlesOfParts>
    <vt:vector size="12" baseType="lpstr">
      <vt:lpstr>Office Theme</vt:lpstr>
      <vt:lpstr>1_Office Theme</vt:lpstr>
      <vt:lpstr>2_Office Theme</vt:lpstr>
      <vt:lpstr>3_Office Theme</vt:lpstr>
      <vt:lpstr>Route Services Theme</vt:lpstr>
      <vt:lpstr>4_Office Theme</vt:lpstr>
      <vt:lpstr>6_Office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Andrews Kathryn</dc:creator>
  <cp:lastModifiedBy>Caroline Waddams</cp:lastModifiedBy>
  <cp:revision>11</cp:revision>
  <dcterms:created xsi:type="dcterms:W3CDTF">2020-06-01T07:58:52Z</dcterms:created>
  <dcterms:modified xsi:type="dcterms:W3CDTF">2021-04-16T16:18:11Z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0x010100518DEBFFC782744D84126BFE72B0F2C1</vt:lpwstr>
  </property>
  <property fmtid="{D5CDD505-2E9C-101B-9397-08002B2CF9AE}" pid="3" name="MSIP_Label_8577031b-11bc-4db9-b655-7d79027ad570_Enabled">
    <vt:lpwstr>true</vt:lpwstr>
  </property>
  <property fmtid="{D5CDD505-2E9C-101B-9397-08002B2CF9AE}" pid="4" name="MSIP_Label_8577031b-11bc-4db9-b655-7d79027ad570_SetDate">
    <vt:lpwstr>2020-10-23T11:26:10Z</vt:lpwstr>
  </property>
  <property fmtid="{D5CDD505-2E9C-101B-9397-08002B2CF9AE}" pid="5" name="MSIP_Label_8577031b-11bc-4db9-b655-7d79027ad570_Method">
    <vt:lpwstr>Standard</vt:lpwstr>
  </property>
  <property fmtid="{D5CDD505-2E9C-101B-9397-08002B2CF9AE}" pid="6" name="MSIP_Label_8577031b-11bc-4db9-b655-7d79027ad570_Name">
    <vt:lpwstr>8577031b-11bc-4db9-b655-7d79027ad570</vt:lpwstr>
  </property>
  <property fmtid="{D5CDD505-2E9C-101B-9397-08002B2CF9AE}" pid="7" name="MSIP_Label_8577031b-11bc-4db9-b655-7d79027ad570_SiteId">
    <vt:lpwstr>c22cc3e1-5d7f-4f4d-be03-d5a158cc9409</vt:lpwstr>
  </property>
  <property fmtid="{D5CDD505-2E9C-101B-9397-08002B2CF9AE}" pid="8" name="MSIP_Label_8577031b-11bc-4db9-b655-7d79027ad570_ActionId">
    <vt:lpwstr>19482d0e-b1ba-447d-8740-3a57312515a7</vt:lpwstr>
  </property>
  <property fmtid="{D5CDD505-2E9C-101B-9397-08002B2CF9AE}" pid="9" name="MSIP_Label_8577031b-11bc-4db9-b655-7d79027ad570_ContentBits">
    <vt:lpwstr>1</vt:lpwstr>
  </property>
</Properties>
</file>