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80" r:id="rId6"/>
    <p:sldMasterId id="2147483687" r:id="rId7"/>
    <p:sldMasterId id="2147483694" r:id="rId8"/>
    <p:sldMasterId id="2147483724" r:id="rId9"/>
    <p:sldMasterId id="2147483745" r:id="rId10"/>
  </p:sldMasterIdLst>
  <p:notesMasterIdLst>
    <p:notesMasterId r:id="rId16"/>
  </p:notesMasterIdLst>
  <p:sldIdLst>
    <p:sldId id="278" r:id="rId11"/>
    <p:sldId id="1997" r:id="rId12"/>
    <p:sldId id="275" r:id="rId13"/>
    <p:sldId id="276" r:id="rId14"/>
    <p:sldId id="19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cey's story" id="{4A3EE160-A98A-42B1-8A0E-3AC1488856C1}">
          <p14:sldIdLst>
            <p14:sldId id="278"/>
            <p14:sldId id="1997"/>
            <p14:sldId id="275"/>
            <p14:sldId id="276"/>
            <p14:sldId id="19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s Kathryn" initials="AK" lastIdx="8" clrIdx="0">
    <p:extLst>
      <p:ext uri="{19B8F6BF-5375-455C-9EA6-DF929625EA0E}">
        <p15:presenceInfo xmlns:p15="http://schemas.microsoft.com/office/powerpoint/2012/main" userId="S::kandrew5@networkrail.co.uk::9568d156-b2dd-4d3e-866b-c6ef822b62c6" providerId="AD"/>
      </p:ext>
    </p:extLst>
  </p:cmAuthor>
  <p:cmAuthor id="2" name="Waddams Caroline" initials="WC" lastIdx="2" clrIdx="1">
    <p:extLst>
      <p:ext uri="{19B8F6BF-5375-455C-9EA6-DF929625EA0E}">
        <p15:presenceInfo xmlns:p15="http://schemas.microsoft.com/office/powerpoint/2012/main" userId="S::CWaddam2@networkrail.co.uk::2f783698-7446-46ed-b68f-367425fee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1F6"/>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897882-CEF1-4B54-8E1E-56FC31F2D0A0}" v="4" dt="2021-04-07T16:17:07.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Waddams" userId="S::cwaddam2@networkrail.co.uk::2f783698-7446-46ed-b68f-367425fee314" providerId="AD" clId="Web-{27AC1539-E701-37EF-4785-9FD48F37EF31}"/>
    <pc:docChg chg="modSld">
      <pc:chgData name="Caroline Waddams" userId="S::cwaddam2@networkrail.co.uk::2f783698-7446-46ed-b68f-367425fee314" providerId="AD" clId="Web-{27AC1539-E701-37EF-4785-9FD48F37EF31}" dt="2021-03-10T18:07:08.036" v="2" actId="1076"/>
      <pc:docMkLst>
        <pc:docMk/>
      </pc:docMkLst>
      <pc:sldChg chg="modSp">
        <pc:chgData name="Caroline Waddams" userId="S::cwaddam2@networkrail.co.uk::2f783698-7446-46ed-b68f-367425fee314" providerId="AD" clId="Web-{27AC1539-E701-37EF-4785-9FD48F37EF31}" dt="2021-03-10T18:07:08.036" v="2" actId="1076"/>
        <pc:sldMkLst>
          <pc:docMk/>
          <pc:sldMk cId="1718688616" sldId="1997"/>
        </pc:sldMkLst>
        <pc:spChg chg="mod">
          <ac:chgData name="Caroline Waddams" userId="S::cwaddam2@networkrail.co.uk::2f783698-7446-46ed-b68f-367425fee314" providerId="AD" clId="Web-{27AC1539-E701-37EF-4785-9FD48F37EF31}" dt="2021-03-10T18:07:04.302" v="1" actId="14100"/>
          <ac:spMkLst>
            <pc:docMk/>
            <pc:sldMk cId="1718688616" sldId="1997"/>
            <ac:spMk id="10" creationId="{EF481321-47A3-4712-BAF8-141FFB6B181A}"/>
          </ac:spMkLst>
        </pc:spChg>
        <pc:picChg chg="mod">
          <ac:chgData name="Caroline Waddams" userId="S::cwaddam2@networkrail.co.uk::2f783698-7446-46ed-b68f-367425fee314" providerId="AD" clId="Web-{27AC1539-E701-37EF-4785-9FD48F37EF31}" dt="2021-03-10T18:07:08.036" v="2" actId="1076"/>
          <ac:picMkLst>
            <pc:docMk/>
            <pc:sldMk cId="1718688616" sldId="1997"/>
            <ac:picMk id="9" creationId="{2BA6E586-894B-46D7-BAFF-4861264426E2}"/>
          </ac:picMkLst>
        </pc:picChg>
      </pc:sldChg>
    </pc:docChg>
  </pc:docChgLst>
  <pc:docChgLst>
    <pc:chgData name="Caroline Waddams" userId="2f783698-7446-46ed-b68f-367425fee314" providerId="ADAL" clId="{7C897882-CEF1-4B54-8E1E-56FC31F2D0A0}"/>
    <pc:docChg chg="undo modSld">
      <pc:chgData name="Caroline Waddams" userId="2f783698-7446-46ed-b68f-367425fee314" providerId="ADAL" clId="{7C897882-CEF1-4B54-8E1E-56FC31F2D0A0}" dt="2021-04-07T16:14:23.828" v="16" actId="14100"/>
      <pc:docMkLst>
        <pc:docMk/>
      </pc:docMkLst>
      <pc:sldChg chg="addSp modSp">
        <pc:chgData name="Caroline Waddams" userId="2f783698-7446-46ed-b68f-367425fee314" providerId="ADAL" clId="{7C897882-CEF1-4B54-8E1E-56FC31F2D0A0}" dt="2021-04-07T16:14:23.828" v="16" actId="14100"/>
        <pc:sldMkLst>
          <pc:docMk/>
          <pc:sldMk cId="1718688616" sldId="1997"/>
        </pc:sldMkLst>
        <pc:spChg chg="add mod">
          <ac:chgData name="Caroline Waddams" userId="2f783698-7446-46ed-b68f-367425fee314" providerId="ADAL" clId="{7C897882-CEF1-4B54-8E1E-56FC31F2D0A0}" dt="2021-04-07T16:13:25.819" v="3" actId="207"/>
          <ac:spMkLst>
            <pc:docMk/>
            <pc:sldMk cId="1718688616" sldId="1997"/>
            <ac:spMk id="8" creationId="{12A927BA-7840-491E-B23B-B989FA007D57}"/>
          </ac:spMkLst>
        </pc:spChg>
        <pc:spChg chg="add mod">
          <ac:chgData name="Caroline Waddams" userId="2f783698-7446-46ed-b68f-367425fee314" providerId="ADAL" clId="{7C897882-CEF1-4B54-8E1E-56FC31F2D0A0}" dt="2021-04-07T16:14:23.828" v="16" actId="14100"/>
          <ac:spMkLst>
            <pc:docMk/>
            <pc:sldMk cId="1718688616" sldId="1997"/>
            <ac:spMk id="18" creationId="{86334126-BFEE-4B9E-8C2A-35066D79A6C6}"/>
          </ac:spMkLst>
        </pc:spChg>
        <pc:picChg chg="mod">
          <ac:chgData name="Caroline Waddams" userId="2f783698-7446-46ed-b68f-367425fee314" providerId="ADAL" clId="{7C897882-CEF1-4B54-8E1E-56FC31F2D0A0}" dt="2021-04-07T16:14:16.477" v="15" actId="1076"/>
          <ac:picMkLst>
            <pc:docMk/>
            <pc:sldMk cId="1718688616" sldId="1997"/>
            <ac:picMk id="5" creationId="{B8B02E3E-F773-4E21-B72A-B296D07983FE}"/>
          </ac:picMkLst>
        </pc:picChg>
      </pc:sldChg>
    </pc:docChg>
  </pc:docChgLst>
  <pc:docChgLst>
    <pc:chgData name="Caroline Waddams" userId="S::cwaddam2@networkrail.co.uk::2f783698-7446-46ed-b68f-367425fee314" providerId="AD" clId="Web-{51AAD35A-90F8-695B-687E-56A57C7CCD40}"/>
    <pc:docChg chg="modSld">
      <pc:chgData name="Caroline Waddams" userId="S::cwaddam2@networkrail.co.uk::2f783698-7446-46ed-b68f-367425fee314" providerId="AD" clId="Web-{51AAD35A-90F8-695B-687E-56A57C7CCD40}" dt="2021-03-10T17:51:41.600" v="1" actId="1076"/>
      <pc:docMkLst>
        <pc:docMk/>
      </pc:docMkLst>
      <pc:sldChg chg="modSp">
        <pc:chgData name="Caroline Waddams" userId="S::cwaddam2@networkrail.co.uk::2f783698-7446-46ed-b68f-367425fee314" providerId="AD" clId="Web-{51AAD35A-90F8-695B-687E-56A57C7CCD40}" dt="2021-03-10T17:51:41.600" v="1" actId="1076"/>
        <pc:sldMkLst>
          <pc:docMk/>
          <pc:sldMk cId="1622247669" sldId="1998"/>
        </pc:sldMkLst>
        <pc:spChg chg="mod">
          <ac:chgData name="Caroline Waddams" userId="S::cwaddam2@networkrail.co.uk::2f783698-7446-46ed-b68f-367425fee314" providerId="AD" clId="Web-{51AAD35A-90F8-695B-687E-56A57C7CCD40}" dt="2021-03-10T17:51:41.600" v="1" actId="1076"/>
          <ac:spMkLst>
            <pc:docMk/>
            <pc:sldMk cId="1622247669" sldId="1998"/>
            <ac:spMk id="2" creationId="{EB54537C-FD17-42FD-BD23-2CFEE698759C}"/>
          </ac:spMkLst>
        </pc:spChg>
      </pc:sldChg>
    </pc:docChg>
  </pc:docChgLst>
  <pc:docChgLst>
    <pc:chgData name="Caroline Waddams" userId="S::cwaddam2@networkrail.co.uk::2f783698-7446-46ed-b68f-367425fee314" providerId="AD" clId="Web-{4F81628F-3BD4-F847-D4CB-B16C85CC7DBA}"/>
    <pc:docChg chg="modSld">
      <pc:chgData name="Caroline Waddams" userId="S::cwaddam2@networkrail.co.uk::2f783698-7446-46ed-b68f-367425fee314" providerId="AD" clId="Web-{4F81628F-3BD4-F847-D4CB-B16C85CC7DBA}" dt="2021-03-16T12:11:29.582" v="43" actId="1076"/>
      <pc:docMkLst>
        <pc:docMk/>
      </pc:docMkLst>
      <pc:sldChg chg="modSp">
        <pc:chgData name="Caroline Waddams" userId="S::cwaddam2@networkrail.co.uk::2f783698-7446-46ed-b68f-367425fee314" providerId="AD" clId="Web-{4F81628F-3BD4-F847-D4CB-B16C85CC7DBA}" dt="2021-03-16T12:11:29.582" v="43" actId="1076"/>
        <pc:sldMkLst>
          <pc:docMk/>
          <pc:sldMk cId="846554578" sldId="275"/>
        </pc:sldMkLst>
        <pc:spChg chg="mod">
          <ac:chgData name="Caroline Waddams" userId="S::cwaddam2@networkrail.co.uk::2f783698-7446-46ed-b68f-367425fee314" providerId="AD" clId="Web-{4F81628F-3BD4-F847-D4CB-B16C85CC7DBA}" dt="2021-03-16T12:11:29.582" v="43" actId="1076"/>
          <ac:spMkLst>
            <pc:docMk/>
            <pc:sldMk cId="846554578" sldId="275"/>
            <ac:spMk id="2" creationId="{B5DAC1A7-0DAF-5E4F-9B87-C863B1CEADE6}"/>
          </ac:spMkLst>
        </pc:spChg>
      </pc:sldChg>
    </pc:docChg>
  </pc:docChgLst>
  <pc:docChgLst>
    <pc:chgData name="Caroline Waddams" userId="2f783698-7446-46ed-b68f-367425fee314" providerId="ADAL" clId="{8A180B85-4117-4403-B858-523FD8636A2C}"/>
    <pc:docChg chg="custSel modSld">
      <pc:chgData name="Caroline Waddams" userId="2f783698-7446-46ed-b68f-367425fee314" providerId="ADAL" clId="{8A180B85-4117-4403-B858-523FD8636A2C}" dt="2021-03-10T18:01:47.667" v="298" actId="14100"/>
      <pc:docMkLst>
        <pc:docMk/>
      </pc:docMkLst>
      <pc:sldChg chg="addSp modSp">
        <pc:chgData name="Caroline Waddams" userId="2f783698-7446-46ed-b68f-367425fee314" providerId="ADAL" clId="{8A180B85-4117-4403-B858-523FD8636A2C}" dt="2021-03-10T18:01:47.667" v="298" actId="14100"/>
        <pc:sldMkLst>
          <pc:docMk/>
          <pc:sldMk cId="1718688616" sldId="1997"/>
        </pc:sldMkLst>
        <pc:spChg chg="mod">
          <ac:chgData name="Caroline Waddams" userId="2f783698-7446-46ed-b68f-367425fee314" providerId="ADAL" clId="{8A180B85-4117-4403-B858-523FD8636A2C}" dt="2021-03-10T17:52:24.301" v="4" actId="14100"/>
          <ac:spMkLst>
            <pc:docMk/>
            <pc:sldMk cId="1718688616" sldId="1997"/>
            <ac:spMk id="3" creationId="{AEC87380-E081-46C2-B700-50956BE74673}"/>
          </ac:spMkLst>
        </pc:spChg>
        <pc:spChg chg="mod">
          <ac:chgData name="Caroline Waddams" userId="2f783698-7446-46ed-b68f-367425fee314" providerId="ADAL" clId="{8A180B85-4117-4403-B858-523FD8636A2C}" dt="2021-03-10T17:53:23.390" v="11" actId="1076"/>
          <ac:spMkLst>
            <pc:docMk/>
            <pc:sldMk cId="1718688616" sldId="1997"/>
            <ac:spMk id="6" creationId="{0847AF84-532D-4759-AAFE-F7FE52F95044}"/>
          </ac:spMkLst>
        </pc:spChg>
        <pc:spChg chg="mod">
          <ac:chgData name="Caroline Waddams" userId="2f783698-7446-46ed-b68f-367425fee314" providerId="ADAL" clId="{8A180B85-4117-4403-B858-523FD8636A2C}" dt="2021-03-10T18:01:45.117" v="297" actId="14100"/>
          <ac:spMkLst>
            <pc:docMk/>
            <pc:sldMk cId="1718688616" sldId="1997"/>
            <ac:spMk id="7" creationId="{A8BE830C-CD5E-4CA8-8F44-2BDA6F7EA17A}"/>
          </ac:spMkLst>
        </pc:spChg>
        <pc:spChg chg="add mod">
          <ac:chgData name="Caroline Waddams" userId="2f783698-7446-46ed-b68f-367425fee314" providerId="ADAL" clId="{8A180B85-4117-4403-B858-523FD8636A2C}" dt="2021-03-10T18:01:47.667" v="298" actId="14100"/>
          <ac:spMkLst>
            <pc:docMk/>
            <pc:sldMk cId="1718688616" sldId="1997"/>
            <ac:spMk id="10" creationId="{EF481321-47A3-4712-BAF8-141FFB6B181A}"/>
          </ac:spMkLst>
        </pc:spChg>
        <pc:picChg chg="mod">
          <ac:chgData name="Caroline Waddams" userId="2f783698-7446-46ed-b68f-367425fee314" providerId="ADAL" clId="{8A180B85-4117-4403-B858-523FD8636A2C}" dt="2021-03-10T17:53:19.874" v="9" actId="1076"/>
          <ac:picMkLst>
            <pc:docMk/>
            <pc:sldMk cId="1718688616" sldId="1997"/>
            <ac:picMk id="2" creationId="{90F0682B-4727-48B4-A660-219065C646D1}"/>
          </ac:picMkLst>
        </pc:picChg>
        <pc:picChg chg="add mod">
          <ac:chgData name="Caroline Waddams" userId="2f783698-7446-46ed-b68f-367425fee314" providerId="ADAL" clId="{8A180B85-4117-4403-B858-523FD8636A2C}" dt="2021-03-10T17:54:42.785" v="96" actId="1076"/>
          <ac:picMkLst>
            <pc:docMk/>
            <pc:sldMk cId="1718688616" sldId="1997"/>
            <ac:picMk id="9" creationId="{2BA6E586-894B-46D7-BAFF-4861264426E2}"/>
          </ac:picMkLst>
        </pc:picChg>
      </pc:sldChg>
      <pc:sldChg chg="addSp modSp">
        <pc:chgData name="Caroline Waddams" userId="2f783698-7446-46ed-b68f-367425fee314" providerId="ADAL" clId="{8A180B85-4117-4403-B858-523FD8636A2C}" dt="2021-03-10T18:00:10.244" v="296" actId="1076"/>
        <pc:sldMkLst>
          <pc:docMk/>
          <pc:sldMk cId="1622247669" sldId="1998"/>
        </pc:sldMkLst>
        <pc:spChg chg="mod">
          <ac:chgData name="Caroline Waddams" userId="2f783698-7446-46ed-b68f-367425fee314" providerId="ADAL" clId="{8A180B85-4117-4403-B858-523FD8636A2C}" dt="2021-03-10T17:59:26.782" v="293" actId="20577"/>
          <ac:spMkLst>
            <pc:docMk/>
            <pc:sldMk cId="1622247669" sldId="1998"/>
            <ac:spMk id="2" creationId="{EB54537C-FD17-42FD-BD23-2CFEE698759C}"/>
          </ac:spMkLst>
        </pc:spChg>
        <pc:spChg chg="mod">
          <ac:chgData name="Caroline Waddams" userId="2f783698-7446-46ed-b68f-367425fee314" providerId="ADAL" clId="{8A180B85-4117-4403-B858-523FD8636A2C}" dt="2021-03-10T17:59:18.115" v="291" actId="5793"/>
          <ac:spMkLst>
            <pc:docMk/>
            <pc:sldMk cId="1622247669" sldId="1998"/>
            <ac:spMk id="3" creationId="{33080894-2E1C-49D6-BF7F-80A4EB4F2D85}"/>
          </ac:spMkLst>
        </pc:spChg>
        <pc:spChg chg="add mod">
          <ac:chgData name="Caroline Waddams" userId="2f783698-7446-46ed-b68f-367425fee314" providerId="ADAL" clId="{8A180B85-4117-4403-B858-523FD8636A2C}" dt="2021-03-10T18:00:10.244" v="296" actId="1076"/>
          <ac:spMkLst>
            <pc:docMk/>
            <pc:sldMk cId="1622247669" sldId="1998"/>
            <ac:spMk id="5" creationId="{7C1944DE-2E33-43A7-846A-0460E341762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0T23:03:23.3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30,'4'-5,"6"0,1-4,-1-1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0T23:04:12.88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11 45,'0'-4,"0"-6,-4-5,-2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0T23:04:16.85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05D8E-DB22-482C-9E85-CD6B3EA43229}" type="datetimeFigureOut">
              <a:rPr lang="en-GB" smtClean="0"/>
              <a:t>07/04/2021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71FE7-AD9B-4ECA-ADAC-FC610FA106C4}" type="slidenum">
              <a:rPr lang="en-GB" smtClean="0"/>
              <a:t>‹#›</a:t>
            </a:fld>
            <a:endParaRPr lang="en-GB"/>
          </a:p>
        </p:txBody>
      </p:sp>
    </p:spTree>
    <p:extLst>
      <p:ext uri="{BB962C8B-B14F-4D97-AF65-F5344CB8AC3E}">
        <p14:creationId xmlns:p14="http://schemas.microsoft.com/office/powerpoint/2010/main" val="90218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A71FE7-AD9B-4ECA-ADAC-FC610FA106C4}" type="slidenum">
              <a:rPr lang="en-GB" smtClean="0"/>
              <a:t>2</a:t>
            </a:fld>
            <a:endParaRPr lang="en-GB"/>
          </a:p>
        </p:txBody>
      </p:sp>
    </p:spTree>
    <p:extLst>
      <p:ext uri="{BB962C8B-B14F-4D97-AF65-F5344CB8AC3E}">
        <p14:creationId xmlns:p14="http://schemas.microsoft.com/office/powerpoint/2010/main" val="180450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3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e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2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2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70C0-8012-4F13-8DEA-50EB23841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72E0B2-7072-4814-AB28-B25E41A1BA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A7F268-8AAC-4009-910B-51939B23CCE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029B566-D4DD-4ED1-8823-78952EC5C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9836F-F53F-42DC-89EA-8D539B477C21}"/>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52836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3AAD-03AA-4E87-83DB-3733CF2151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7A5CCE-EC4A-4962-9FF9-349C3F4ABB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6875CA-89B4-4318-A1D3-4A16CD8FA28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CBAB3D5-7934-4486-8C89-87260D855F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E0568-B7CF-4AC9-8129-0F116111D2F8}"/>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179812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CE3264-114C-4AD0-8EE1-8097F09CE3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0AA6EC-BFD6-47EA-BF5E-E28F980D6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F935E3-5CEE-4CFF-8D79-722F2911636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A56B16B-03EF-4555-B6F8-B210D127AC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A7D7B-939A-41A7-9614-546ABC909E75}"/>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283080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2348142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173783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0" name="Text Placeholder 19"/>
          <p:cNvSpPr>
            <a:spLocks noGrp="1"/>
          </p:cNvSpPr>
          <p:nvPr>
            <p:ph type="body" sz="quarter" idx="10" hasCustomPrompt="1"/>
          </p:nvPr>
        </p:nvSpPr>
        <p:spPr>
          <a:xfrm>
            <a:off x="1069290" y="544273"/>
            <a:ext cx="8539931" cy="1920526"/>
          </a:xfrm>
          <a:prstGeom prst="rect">
            <a:avLst/>
          </a:prstGeom>
        </p:spPr>
        <p:txBody>
          <a:bodyPr>
            <a:normAutofit/>
          </a:bodyPr>
          <a:lstStyle>
            <a:lvl1pPr marL="0" indent="0">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a:t>
            </a:r>
            <a:br>
              <a:rPr lang="en-GB"/>
            </a:br>
            <a:r>
              <a:rPr lang="en-GB"/>
              <a:t>of a headline.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14" name="Text Placeholder 2"/>
          <p:cNvSpPr>
            <a:spLocks noGrp="1"/>
          </p:cNvSpPr>
          <p:nvPr>
            <p:ph type="body" sz="quarter" idx="13" hasCustomPrompt="1"/>
          </p:nvPr>
        </p:nvSpPr>
        <p:spPr>
          <a:xfrm>
            <a:off x="1069290" y="2703681"/>
            <a:ext cx="10775177" cy="545204"/>
          </a:xfrm>
          <a:prstGeom prst="rect">
            <a:avLst/>
          </a:prstGeom>
        </p:spPr>
        <p:txBody>
          <a:bodyPr>
            <a:normAutofit/>
          </a:bodyPr>
          <a:lstStyle>
            <a:lvl1pPr marL="0" indent="0">
              <a:buNone/>
              <a:defRPr sz="1800" b="1">
                <a:solidFill>
                  <a:srgbClr val="005172"/>
                </a:solidFill>
                <a:latin typeface="Arial" panose="020B0604020202020204" pitchFamily="34" charset="0"/>
                <a:cs typeface="Arial" panose="020B0604020202020204" pitchFamily="34" charset="0"/>
              </a:defRPr>
            </a:lvl1pPr>
          </a:lstStyle>
          <a:p>
            <a:pPr lvl="0"/>
            <a:r>
              <a:rPr lang="en-GB"/>
              <a:t>Add heading here</a:t>
            </a:r>
          </a:p>
        </p:txBody>
      </p:sp>
      <p:sp>
        <p:nvSpPr>
          <p:cNvPr id="15" name="Text Placeholder 2"/>
          <p:cNvSpPr>
            <a:spLocks noGrp="1"/>
          </p:cNvSpPr>
          <p:nvPr>
            <p:ph type="body" sz="quarter" idx="14" hasCustomPrompt="1"/>
          </p:nvPr>
        </p:nvSpPr>
        <p:spPr>
          <a:xfrm>
            <a:off x="1069290" y="3278067"/>
            <a:ext cx="10775181" cy="2866359"/>
          </a:xfrm>
          <a:prstGeom prst="rect">
            <a:avLst/>
          </a:prstGeom>
        </p:spPr>
        <p:txBody>
          <a:bodyPr>
            <a:normAutofit/>
          </a:bodyPr>
          <a:lstStyle>
            <a:lvl1pPr marL="0" indent="0">
              <a:lnSpc>
                <a:spcPct val="100000"/>
              </a:lnSpc>
              <a:spcBef>
                <a:spcPts val="0"/>
              </a:spcBef>
              <a:buNone/>
              <a:defRPr sz="1400" b="0">
                <a:solidFill>
                  <a:schemeClr val="tx1"/>
                </a:solidFill>
                <a:latin typeface="Arial" panose="020B0604020202020204" pitchFamily="34" charset="0"/>
                <a:cs typeface="Arial" panose="020B0604020202020204" pitchFamily="34" charset="0"/>
              </a:defRPr>
            </a:lvl1pPr>
          </a:lstStyle>
          <a:p>
            <a:pPr lvl="0"/>
            <a:r>
              <a:rPr lang="en-GB"/>
              <a:t>Add body text here</a:t>
            </a:r>
          </a:p>
        </p:txBody>
      </p:sp>
      <p:grpSp>
        <p:nvGrpSpPr>
          <p:cNvPr id="11" name="Group 10"/>
          <p:cNvGrpSpPr/>
          <p:nvPr userDrawn="1"/>
        </p:nvGrpSpPr>
        <p:grpSpPr>
          <a:xfrm rot="5400000">
            <a:off x="-2878277" y="3224621"/>
            <a:ext cx="6862273" cy="413031"/>
            <a:chOff x="9408" y="5628893"/>
            <a:chExt cx="6862273" cy="413031"/>
          </a:xfrm>
        </p:grpSpPr>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6" name="Picture 15"/>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5400000">
              <a:off x="4980726" y="4150968"/>
              <a:ext cx="413030" cy="3368881"/>
            </a:xfrm>
            <a:prstGeom prst="rect">
              <a:avLst/>
            </a:prstGeom>
          </p:spPr>
        </p:pic>
      </p:grpSp>
      <p:sp>
        <p:nvSpPr>
          <p:cNvPr id="19"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023406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6" name="Title 1">
            <a:extLst>
              <a:ext uri="{FF2B5EF4-FFF2-40B4-BE49-F238E27FC236}">
                <a16:creationId xmlns:a16="http://schemas.microsoft.com/office/drawing/2014/main" id="{4CEC0885-035D-450D-B998-6041106B8DC3}"/>
              </a:ext>
            </a:extLst>
          </p:cNvPr>
          <p:cNvSpPr>
            <a:spLocks noGrp="1"/>
          </p:cNvSpPr>
          <p:nvPr>
            <p:ph type="title" hasCustomPrompt="1"/>
          </p:nvPr>
        </p:nvSpPr>
        <p:spPr>
          <a:xfrm>
            <a:off x="775177" y="2121700"/>
            <a:ext cx="5923078" cy="2138066"/>
          </a:xfrm>
          <a:prstGeom prst="rect">
            <a:avLst/>
          </a:prstGeom>
        </p:spPr>
        <p:txBody>
          <a:bodyPr lIns="0" rIns="0"/>
          <a:lstStyle>
            <a:lvl1pPr algn="l">
              <a:defRPr sz="3600" b="1">
                <a:solidFill>
                  <a:schemeClr val="bg1"/>
                </a:solidFill>
                <a:latin typeface="Network Rail Sans" charset="0"/>
                <a:ea typeface="Network Rail Sans" charset="0"/>
                <a:cs typeface="Network Rail Sans" charset="0"/>
              </a:defRPr>
            </a:lvl1pPr>
          </a:lstStyle>
          <a:p>
            <a:r>
              <a:rPr lang="en-US"/>
              <a:t>Network Services</a:t>
            </a:r>
          </a:p>
        </p:txBody>
      </p:sp>
      <p:sp>
        <p:nvSpPr>
          <p:cNvPr id="17" name="Text Placeholder 3">
            <a:extLst>
              <a:ext uri="{FF2B5EF4-FFF2-40B4-BE49-F238E27FC236}">
                <a16:creationId xmlns:a16="http://schemas.microsoft.com/office/drawing/2014/main" id="{F38D56AC-FE0F-47B7-B336-56E898AC23E0}"/>
              </a:ext>
            </a:extLst>
          </p:cNvPr>
          <p:cNvSpPr>
            <a:spLocks noGrp="1"/>
          </p:cNvSpPr>
          <p:nvPr>
            <p:ph type="body" sz="quarter" idx="10" hasCustomPrompt="1"/>
          </p:nvPr>
        </p:nvSpPr>
        <p:spPr>
          <a:xfrm>
            <a:off x="776241" y="3542810"/>
            <a:ext cx="5922014" cy="2138066"/>
          </a:xfrm>
          <a:prstGeom prst="rect">
            <a:avLst/>
          </a:prstGeom>
        </p:spPr>
        <p:txBody>
          <a:bodyPr lIns="0" rIns="0"/>
          <a:lstStyle>
            <a:lvl1pPr marL="0" indent="0">
              <a:buNone/>
              <a:defRPr sz="28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pic>
        <p:nvPicPr>
          <p:cNvPr id="3" name="Picture 2">
            <a:extLst>
              <a:ext uri="{FF2B5EF4-FFF2-40B4-BE49-F238E27FC236}">
                <a16:creationId xmlns:a16="http://schemas.microsoft.com/office/drawing/2014/main" id="{11ACA744-0FD5-45DB-A0BD-5C60CB98EB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453854" y="1039834"/>
            <a:ext cx="4981146" cy="4840262"/>
          </a:xfrm>
          <a:prstGeom prst="rect">
            <a:avLst/>
          </a:prstGeom>
        </p:spPr>
      </p:pic>
      <p:sp>
        <p:nvSpPr>
          <p:cNvPr id="5" name="TextBox 4">
            <a:extLst>
              <a:ext uri="{FF2B5EF4-FFF2-40B4-BE49-F238E27FC236}">
                <a16:creationId xmlns:a16="http://schemas.microsoft.com/office/drawing/2014/main" id="{5792929D-F902-48FB-A9A1-B021B38198C9}"/>
              </a:ext>
            </a:extLst>
          </p:cNvPr>
          <p:cNvSpPr txBox="1"/>
          <p:nvPr userDrawn="1"/>
        </p:nvSpPr>
        <p:spPr>
          <a:xfrm>
            <a:off x="7210269" y="6148183"/>
            <a:ext cx="4601962" cy="253916"/>
          </a:xfrm>
          <a:prstGeom prst="rect">
            <a:avLst/>
          </a:prstGeom>
          <a:noFill/>
        </p:spPr>
        <p:txBody>
          <a:bodyPr wrap="square" rtlCol="0">
            <a:spAutoFit/>
          </a:bodyPr>
          <a:lstStyle/>
          <a:p>
            <a:pPr algn="r"/>
            <a:r>
              <a:rPr lang="en-GB" sz="1050">
                <a:solidFill>
                  <a:schemeClr val="bg1"/>
                </a:solidFill>
              </a:rPr>
              <a:t>INTEGRATE </a:t>
            </a:r>
            <a:r>
              <a:rPr lang="en-GB" sz="1050">
                <a:solidFill>
                  <a:schemeClr val="bg1"/>
                </a:solidFill>
                <a:latin typeface="Calibri" panose="020F0502020204030204" pitchFamily="34" charset="0"/>
              </a:rPr>
              <a:t>│</a:t>
            </a:r>
            <a:r>
              <a:rPr lang="en-GB" sz="1050">
                <a:solidFill>
                  <a:schemeClr val="bg1"/>
                </a:solidFill>
              </a:rPr>
              <a:t> DELIVER </a:t>
            </a:r>
            <a:r>
              <a:rPr lang="en-GB" sz="1050">
                <a:solidFill>
                  <a:schemeClr val="bg1"/>
                </a:solidFill>
                <a:latin typeface="Calibri" panose="020F0502020204030204" pitchFamily="34" charset="0"/>
              </a:rPr>
              <a:t>│</a:t>
            </a:r>
            <a:r>
              <a:rPr lang="en-GB" sz="1050">
                <a:solidFill>
                  <a:schemeClr val="bg1"/>
                </a:solidFill>
              </a:rPr>
              <a:t> ENABLE </a:t>
            </a:r>
            <a:r>
              <a:rPr lang="en-GB" sz="1050">
                <a:solidFill>
                  <a:schemeClr val="bg1"/>
                </a:solidFill>
                <a:latin typeface="Calibri" panose="020F0502020204030204" pitchFamily="34" charset="0"/>
              </a:rPr>
              <a:t>│</a:t>
            </a:r>
            <a:r>
              <a:rPr lang="en-GB" sz="1050">
                <a:solidFill>
                  <a:schemeClr val="bg1"/>
                </a:solidFill>
              </a:rPr>
              <a:t> SERVE</a:t>
            </a:r>
          </a:p>
        </p:txBody>
      </p:sp>
      <p:sp>
        <p:nvSpPr>
          <p:cNvPr id="13" name="Oval 12">
            <a:extLst>
              <a:ext uri="{FF2B5EF4-FFF2-40B4-BE49-F238E27FC236}">
                <a16:creationId xmlns:a16="http://schemas.microsoft.com/office/drawing/2014/main" id="{BA73A665-E4ED-456B-9C19-28885151D212}"/>
              </a:ext>
            </a:extLst>
          </p:cNvPr>
          <p:cNvSpPr/>
          <p:nvPr userDrawn="1"/>
        </p:nvSpPr>
        <p:spPr>
          <a:xfrm>
            <a:off x="7483584" y="1065293"/>
            <a:ext cx="4781845" cy="4780872"/>
          </a:xfrm>
          <a:prstGeom prst="ellipse">
            <a:avLst/>
          </a:prstGeom>
          <a:noFill/>
          <a:ln w="158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37271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grpSp>
        <p:nvGrpSpPr>
          <p:cNvPr id="35" name="Group 34">
            <a:extLst>
              <a:ext uri="{FF2B5EF4-FFF2-40B4-BE49-F238E27FC236}">
                <a16:creationId xmlns:a16="http://schemas.microsoft.com/office/drawing/2014/main" id="{063B71E3-60E7-4476-895E-9582ABCAFDA6}"/>
              </a:ext>
            </a:extLst>
          </p:cNvPr>
          <p:cNvGrpSpPr/>
          <p:nvPr userDrawn="1"/>
        </p:nvGrpSpPr>
        <p:grpSpPr>
          <a:xfrm>
            <a:off x="7004701" y="874297"/>
            <a:ext cx="5328902" cy="5294274"/>
            <a:chOff x="6812852" y="755794"/>
            <a:chExt cx="5567459" cy="5531280"/>
          </a:xfrm>
        </p:grpSpPr>
        <p:sp>
          <p:nvSpPr>
            <p:cNvPr id="11" name="Oval 10">
              <a:extLst>
                <a:ext uri="{FF2B5EF4-FFF2-40B4-BE49-F238E27FC236}">
                  <a16:creationId xmlns:a16="http://schemas.microsoft.com/office/drawing/2014/main" id="{D979412A-5119-4C56-9DE0-D84CA0915472}"/>
                </a:ext>
              </a:extLst>
            </p:cNvPr>
            <p:cNvSpPr/>
            <p:nvPr userDrawn="1"/>
          </p:nvSpPr>
          <p:spPr>
            <a:xfrm>
              <a:off x="7037197" y="900347"/>
              <a:ext cx="5214210" cy="5213147"/>
            </a:xfrm>
            <a:prstGeom prst="ellipse">
              <a:avLst/>
            </a:prstGeom>
            <a:noFill/>
            <a:ln w="889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33" name="Picture 32">
              <a:extLst>
                <a:ext uri="{FF2B5EF4-FFF2-40B4-BE49-F238E27FC236}">
                  <a16:creationId xmlns:a16="http://schemas.microsoft.com/office/drawing/2014/main" id="{9C9369B6-C9EA-4F3E-9A08-9AAFE28F43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12852" y="755794"/>
              <a:ext cx="5567459" cy="5531280"/>
            </a:xfrm>
            <a:prstGeom prst="rect">
              <a:avLst/>
            </a:prstGeom>
          </p:spPr>
        </p:pic>
      </p:grpSp>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9" name="Picture 28">
            <a:extLst>
              <a:ext uri="{FF2B5EF4-FFF2-40B4-BE49-F238E27FC236}">
                <a16:creationId xmlns:a16="http://schemas.microsoft.com/office/drawing/2014/main" id="{FD226443-65A6-4454-B527-4061CB2606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 r="-12845"/>
          <a:stretch/>
        </p:blipFill>
        <p:spPr>
          <a:xfrm>
            <a:off x="705849" y="5970349"/>
            <a:ext cx="1294963" cy="482496"/>
          </a:xfrm>
          <a:prstGeom prst="rect">
            <a:avLst/>
          </a:prstGeom>
        </p:spPr>
      </p:pic>
      <p:sp>
        <p:nvSpPr>
          <p:cNvPr id="34" name="TextBox 33">
            <a:extLst>
              <a:ext uri="{FF2B5EF4-FFF2-40B4-BE49-F238E27FC236}">
                <a16:creationId xmlns:a16="http://schemas.microsoft.com/office/drawing/2014/main" id="{36106505-49F0-4ED3-83D9-4E6D71A8F6F4}"/>
              </a:ext>
            </a:extLst>
          </p:cNvPr>
          <p:cNvSpPr txBox="1"/>
          <p:nvPr userDrawn="1"/>
        </p:nvSpPr>
        <p:spPr>
          <a:xfrm>
            <a:off x="7210269" y="6148183"/>
            <a:ext cx="4601962" cy="253916"/>
          </a:xfrm>
          <a:prstGeom prst="rect">
            <a:avLst/>
          </a:prstGeom>
          <a:noFill/>
        </p:spPr>
        <p:txBody>
          <a:bodyPr wrap="square" rtlCol="0">
            <a:spAutoFit/>
          </a:bodyPr>
          <a:lstStyle/>
          <a:p>
            <a:pPr algn="r"/>
            <a:r>
              <a:rPr lang="en-GB" sz="1050">
                <a:solidFill>
                  <a:schemeClr val="bg1"/>
                </a:solidFill>
              </a:rPr>
              <a:t>INTEGRATE </a:t>
            </a:r>
            <a:r>
              <a:rPr lang="en-GB" sz="1050">
                <a:solidFill>
                  <a:schemeClr val="bg1"/>
                </a:solidFill>
                <a:latin typeface="Calibri" panose="020F0502020204030204" pitchFamily="34" charset="0"/>
              </a:rPr>
              <a:t>│</a:t>
            </a:r>
            <a:r>
              <a:rPr lang="en-GB" sz="1050">
                <a:solidFill>
                  <a:schemeClr val="bg1"/>
                </a:solidFill>
              </a:rPr>
              <a:t> DELIVER </a:t>
            </a:r>
            <a:r>
              <a:rPr lang="en-GB" sz="1050">
                <a:solidFill>
                  <a:schemeClr val="bg1"/>
                </a:solidFill>
                <a:latin typeface="Calibri" panose="020F0502020204030204" pitchFamily="34" charset="0"/>
              </a:rPr>
              <a:t>│</a:t>
            </a:r>
            <a:r>
              <a:rPr lang="en-GB" sz="1050">
                <a:solidFill>
                  <a:schemeClr val="bg1"/>
                </a:solidFill>
              </a:rPr>
              <a:t> ENABLE </a:t>
            </a:r>
            <a:r>
              <a:rPr lang="en-GB" sz="1050">
                <a:solidFill>
                  <a:schemeClr val="bg1"/>
                </a:solidFill>
                <a:latin typeface="Calibri" panose="020F0502020204030204" pitchFamily="34" charset="0"/>
              </a:rPr>
              <a:t>│</a:t>
            </a:r>
            <a:r>
              <a:rPr lang="en-GB" sz="1050">
                <a:solidFill>
                  <a:schemeClr val="bg1"/>
                </a:solidFill>
              </a:rPr>
              <a:t> SERVE</a:t>
            </a:r>
          </a:p>
        </p:txBody>
      </p:sp>
      <p:sp>
        <p:nvSpPr>
          <p:cNvPr id="36" name="Title 1">
            <a:extLst>
              <a:ext uri="{FF2B5EF4-FFF2-40B4-BE49-F238E27FC236}">
                <a16:creationId xmlns:a16="http://schemas.microsoft.com/office/drawing/2014/main" id="{68094F8A-7671-4A11-9599-5C78AFA8E687}"/>
              </a:ext>
            </a:extLst>
          </p:cNvPr>
          <p:cNvSpPr>
            <a:spLocks noGrp="1"/>
          </p:cNvSpPr>
          <p:nvPr>
            <p:ph type="title" hasCustomPrompt="1"/>
          </p:nvPr>
        </p:nvSpPr>
        <p:spPr>
          <a:xfrm>
            <a:off x="775177" y="2121700"/>
            <a:ext cx="5923078" cy="2138066"/>
          </a:xfrm>
          <a:prstGeom prst="rect">
            <a:avLst/>
          </a:prstGeom>
        </p:spPr>
        <p:txBody>
          <a:bodyPr lIns="0" rIns="0"/>
          <a:lstStyle>
            <a:lvl1pPr algn="l">
              <a:defRPr sz="3600" b="1">
                <a:solidFill>
                  <a:schemeClr val="bg1"/>
                </a:solidFill>
                <a:latin typeface="Network Rail Sans" charset="0"/>
                <a:ea typeface="Network Rail Sans" charset="0"/>
                <a:cs typeface="Network Rail Sans" charset="0"/>
              </a:defRPr>
            </a:lvl1pPr>
          </a:lstStyle>
          <a:p>
            <a:r>
              <a:rPr lang="en-US"/>
              <a:t>Network Services</a:t>
            </a:r>
          </a:p>
        </p:txBody>
      </p:sp>
      <p:sp>
        <p:nvSpPr>
          <p:cNvPr id="37" name="Text Placeholder 3">
            <a:extLst>
              <a:ext uri="{FF2B5EF4-FFF2-40B4-BE49-F238E27FC236}">
                <a16:creationId xmlns:a16="http://schemas.microsoft.com/office/drawing/2014/main" id="{9D04B55A-C461-41A3-955D-927777F3EC22}"/>
              </a:ext>
            </a:extLst>
          </p:cNvPr>
          <p:cNvSpPr>
            <a:spLocks noGrp="1"/>
          </p:cNvSpPr>
          <p:nvPr>
            <p:ph type="body" sz="quarter" idx="10" hasCustomPrompt="1"/>
          </p:nvPr>
        </p:nvSpPr>
        <p:spPr>
          <a:xfrm>
            <a:off x="776241" y="3542810"/>
            <a:ext cx="5922014" cy="2138066"/>
          </a:xfrm>
          <a:prstGeom prst="rect">
            <a:avLst/>
          </a:prstGeom>
        </p:spPr>
        <p:txBody>
          <a:bodyPr lIns="0" rIns="0"/>
          <a:lstStyle>
            <a:lvl1pPr marL="0" indent="0">
              <a:buNone/>
              <a:defRPr sz="28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spTree>
    <p:extLst>
      <p:ext uri="{BB962C8B-B14F-4D97-AF65-F5344CB8AC3E}">
        <p14:creationId xmlns:p14="http://schemas.microsoft.com/office/powerpoint/2010/main" val="2582845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1" name="Oval 10">
            <a:extLst>
              <a:ext uri="{FF2B5EF4-FFF2-40B4-BE49-F238E27FC236}">
                <a16:creationId xmlns:a16="http://schemas.microsoft.com/office/drawing/2014/main" id="{D979412A-5119-4C56-9DE0-D84CA0915472}"/>
              </a:ext>
            </a:extLst>
          </p:cNvPr>
          <p:cNvSpPr/>
          <p:nvPr userDrawn="1"/>
        </p:nvSpPr>
        <p:spPr>
          <a:xfrm>
            <a:off x="7219433" y="1012656"/>
            <a:ext cx="4990789" cy="4989772"/>
          </a:xfrm>
          <a:prstGeom prst="ellipse">
            <a:avLst/>
          </a:prstGeom>
          <a:noFill/>
          <a:ln w="889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Title 1">
            <a:extLst>
              <a:ext uri="{FF2B5EF4-FFF2-40B4-BE49-F238E27FC236}">
                <a16:creationId xmlns:a16="http://schemas.microsoft.com/office/drawing/2014/main" id="{458A6CB0-9EE6-4448-9F0E-3910ED8B1368}"/>
              </a:ext>
            </a:extLst>
          </p:cNvPr>
          <p:cNvSpPr>
            <a:spLocks noGrp="1"/>
          </p:cNvSpPr>
          <p:nvPr userDrawn="1">
            <p:ph type="title" hasCustomPrompt="1"/>
          </p:nvPr>
        </p:nvSpPr>
        <p:spPr>
          <a:xfrm>
            <a:off x="754475" y="2121700"/>
            <a:ext cx="5888696" cy="2138066"/>
          </a:xfrm>
          <a:prstGeom prst="rect">
            <a:avLst/>
          </a:prstGeom>
        </p:spPr>
        <p:txBody>
          <a:bodyPr lIns="0" rIns="0"/>
          <a:lstStyle>
            <a:lvl1pPr algn="l">
              <a:defRPr sz="3200" b="1">
                <a:solidFill>
                  <a:schemeClr val="bg1"/>
                </a:solidFill>
                <a:latin typeface="Network Rail Sans" charset="0"/>
                <a:ea typeface="Network Rail Sans" charset="0"/>
                <a:cs typeface="Network Rail Sans" charset="0"/>
              </a:defRPr>
            </a:lvl1pPr>
          </a:lstStyle>
          <a:p>
            <a:r>
              <a:rPr lang="en-GB"/>
              <a:t>Click to edit main heading text</a:t>
            </a:r>
          </a:p>
        </p:txBody>
      </p:sp>
      <p:sp>
        <p:nvSpPr>
          <p:cNvPr id="21" name="Text Placeholder 3">
            <a:extLst>
              <a:ext uri="{FF2B5EF4-FFF2-40B4-BE49-F238E27FC236}">
                <a16:creationId xmlns:a16="http://schemas.microsoft.com/office/drawing/2014/main" id="{EBFF8076-31CE-4D04-84CB-86FAE03024A4}"/>
              </a:ext>
            </a:extLst>
          </p:cNvPr>
          <p:cNvSpPr>
            <a:spLocks noGrp="1"/>
          </p:cNvSpPr>
          <p:nvPr userDrawn="1">
            <p:ph type="body" sz="quarter" idx="10" hasCustomPrompt="1"/>
          </p:nvPr>
        </p:nvSpPr>
        <p:spPr>
          <a:xfrm>
            <a:off x="746874" y="3542810"/>
            <a:ext cx="5887267" cy="2138066"/>
          </a:xfrm>
          <a:prstGeom prst="rect">
            <a:avLst/>
          </a:prstGeom>
        </p:spPr>
        <p:txBody>
          <a:bodyPr lIns="0" rIns="0"/>
          <a:lstStyle>
            <a:lvl1pPr marL="0" indent="0">
              <a:buNone/>
              <a:defRPr sz="24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sp>
        <p:nvSpPr>
          <p:cNvPr id="34" name="TextBox 33">
            <a:extLst>
              <a:ext uri="{FF2B5EF4-FFF2-40B4-BE49-F238E27FC236}">
                <a16:creationId xmlns:a16="http://schemas.microsoft.com/office/drawing/2014/main" id="{36106505-49F0-4ED3-83D9-4E6D71A8F6F4}"/>
              </a:ext>
            </a:extLst>
          </p:cNvPr>
          <p:cNvSpPr txBox="1"/>
          <p:nvPr userDrawn="1"/>
        </p:nvSpPr>
        <p:spPr>
          <a:xfrm>
            <a:off x="7210269" y="6148183"/>
            <a:ext cx="4601962" cy="253916"/>
          </a:xfrm>
          <a:prstGeom prst="rect">
            <a:avLst/>
          </a:prstGeom>
          <a:noFill/>
        </p:spPr>
        <p:txBody>
          <a:bodyPr wrap="square" rtlCol="0">
            <a:spAutoFit/>
          </a:bodyPr>
          <a:lstStyle/>
          <a:p>
            <a:pPr algn="r"/>
            <a:r>
              <a:rPr lang="en-GB" sz="1050">
                <a:solidFill>
                  <a:schemeClr val="bg1"/>
                </a:solidFill>
              </a:rPr>
              <a:t>INTEGRATE </a:t>
            </a:r>
            <a:r>
              <a:rPr lang="en-GB" sz="1050">
                <a:solidFill>
                  <a:schemeClr val="bg1"/>
                </a:solidFill>
                <a:latin typeface="Calibri" panose="020F0502020204030204" pitchFamily="34" charset="0"/>
              </a:rPr>
              <a:t>│</a:t>
            </a:r>
            <a:r>
              <a:rPr lang="en-GB" sz="1050">
                <a:solidFill>
                  <a:schemeClr val="bg1"/>
                </a:solidFill>
              </a:rPr>
              <a:t> DELIVER </a:t>
            </a:r>
            <a:r>
              <a:rPr lang="en-GB" sz="1050">
                <a:solidFill>
                  <a:schemeClr val="bg1"/>
                </a:solidFill>
                <a:latin typeface="Calibri" panose="020F0502020204030204" pitchFamily="34" charset="0"/>
              </a:rPr>
              <a:t>│</a:t>
            </a:r>
            <a:r>
              <a:rPr lang="en-GB" sz="1050">
                <a:solidFill>
                  <a:schemeClr val="bg1"/>
                </a:solidFill>
              </a:rPr>
              <a:t> ENABLE </a:t>
            </a:r>
            <a:r>
              <a:rPr lang="en-GB" sz="1050">
                <a:solidFill>
                  <a:schemeClr val="bg1"/>
                </a:solidFill>
                <a:latin typeface="Calibri" panose="020F0502020204030204" pitchFamily="34" charset="0"/>
              </a:rPr>
              <a:t>│</a:t>
            </a:r>
            <a:r>
              <a:rPr lang="en-GB" sz="1050">
                <a:solidFill>
                  <a:schemeClr val="bg1"/>
                </a:solidFill>
              </a:rPr>
              <a:t> SERVE</a:t>
            </a:r>
          </a:p>
        </p:txBody>
      </p:sp>
      <p:grpSp>
        <p:nvGrpSpPr>
          <p:cNvPr id="28" name="Group 27">
            <a:extLst>
              <a:ext uri="{FF2B5EF4-FFF2-40B4-BE49-F238E27FC236}">
                <a16:creationId xmlns:a16="http://schemas.microsoft.com/office/drawing/2014/main" id="{4509D8DF-7544-4DB4-82D0-FE2E3FAE9FDF}"/>
              </a:ext>
            </a:extLst>
          </p:cNvPr>
          <p:cNvGrpSpPr/>
          <p:nvPr userDrawn="1"/>
        </p:nvGrpSpPr>
        <p:grpSpPr>
          <a:xfrm>
            <a:off x="705849" y="5948963"/>
            <a:ext cx="4375534" cy="628020"/>
            <a:chOff x="751975" y="5680876"/>
            <a:chExt cx="5891196" cy="845562"/>
          </a:xfrm>
        </p:grpSpPr>
        <p:grpSp>
          <p:nvGrpSpPr>
            <p:cNvPr id="30" name="Group 29">
              <a:extLst>
                <a:ext uri="{FF2B5EF4-FFF2-40B4-BE49-F238E27FC236}">
                  <a16:creationId xmlns:a16="http://schemas.microsoft.com/office/drawing/2014/main" id="{E3530BFE-C382-4961-91F9-75F4A812727D}"/>
                </a:ext>
              </a:extLst>
            </p:cNvPr>
            <p:cNvGrpSpPr/>
            <p:nvPr userDrawn="1"/>
          </p:nvGrpSpPr>
          <p:grpSpPr>
            <a:xfrm>
              <a:off x="2737160" y="5680876"/>
              <a:ext cx="3906011" cy="845562"/>
              <a:chOff x="663295" y="5332795"/>
              <a:chExt cx="5461103" cy="1182205"/>
            </a:xfrm>
          </p:grpSpPr>
          <p:pic>
            <p:nvPicPr>
              <p:cNvPr id="36" name="Picture 35">
                <a:extLst>
                  <a:ext uri="{FF2B5EF4-FFF2-40B4-BE49-F238E27FC236}">
                    <a16:creationId xmlns:a16="http://schemas.microsoft.com/office/drawing/2014/main" id="{D897478B-5029-4490-9986-57B047F9E6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295" y="5387861"/>
                <a:ext cx="844726" cy="901726"/>
              </a:xfrm>
              <a:prstGeom prst="rect">
                <a:avLst/>
              </a:prstGeom>
            </p:spPr>
          </p:pic>
          <p:pic>
            <p:nvPicPr>
              <p:cNvPr id="37" name="Picture 36">
                <a:extLst>
                  <a:ext uri="{FF2B5EF4-FFF2-40B4-BE49-F238E27FC236}">
                    <a16:creationId xmlns:a16="http://schemas.microsoft.com/office/drawing/2014/main" id="{F6092C51-01AE-406B-861E-068647169F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00100" y="5387861"/>
                <a:ext cx="794454" cy="1003062"/>
              </a:xfrm>
              <a:prstGeom prst="rect">
                <a:avLst/>
              </a:prstGeom>
            </p:spPr>
          </p:pic>
          <p:pic>
            <p:nvPicPr>
              <p:cNvPr id="38" name="Picture 37">
                <a:extLst>
                  <a:ext uri="{FF2B5EF4-FFF2-40B4-BE49-F238E27FC236}">
                    <a16:creationId xmlns:a16="http://schemas.microsoft.com/office/drawing/2014/main" id="{D1439076-2ADC-40F4-9CA3-9A9F8051B3D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573087" y="5387860"/>
                <a:ext cx="661054" cy="996728"/>
              </a:xfrm>
              <a:prstGeom prst="rect">
                <a:avLst/>
              </a:prstGeom>
            </p:spPr>
          </p:pic>
          <p:pic>
            <p:nvPicPr>
              <p:cNvPr id="39" name="Picture 38">
                <a:extLst>
                  <a:ext uri="{FF2B5EF4-FFF2-40B4-BE49-F238E27FC236}">
                    <a16:creationId xmlns:a16="http://schemas.microsoft.com/office/drawing/2014/main" id="{440B00CA-45ED-4B5A-9E33-76C42C1081B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463344" y="5387861"/>
                <a:ext cx="661054" cy="870058"/>
              </a:xfrm>
              <a:prstGeom prst="rect">
                <a:avLst/>
              </a:prstGeom>
            </p:spPr>
          </p:pic>
          <p:pic>
            <p:nvPicPr>
              <p:cNvPr id="40" name="Picture 39">
                <a:extLst>
                  <a:ext uri="{FF2B5EF4-FFF2-40B4-BE49-F238E27FC236}">
                    <a16:creationId xmlns:a16="http://schemas.microsoft.com/office/drawing/2014/main" id="{383E568F-2F2B-4347-95F4-2ACAC76EA1A5}"/>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14555"/>
              <a:stretch/>
            </p:blipFill>
            <p:spPr>
              <a:xfrm>
                <a:off x="2619879" y="5387861"/>
                <a:ext cx="660264" cy="667658"/>
              </a:xfrm>
              <a:prstGeom prst="rect">
                <a:avLst/>
              </a:prstGeom>
            </p:spPr>
          </p:pic>
          <p:pic>
            <p:nvPicPr>
              <p:cNvPr id="41" name="Picture 40">
                <a:extLst>
                  <a:ext uri="{FF2B5EF4-FFF2-40B4-BE49-F238E27FC236}">
                    <a16:creationId xmlns:a16="http://schemas.microsoft.com/office/drawing/2014/main" id="{A4138A96-6215-4530-8DDF-B2E56703D1E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288402" y="5332795"/>
                <a:ext cx="1113244" cy="1182205"/>
              </a:xfrm>
              <a:prstGeom prst="rect">
                <a:avLst/>
              </a:prstGeom>
            </p:spPr>
          </p:pic>
          <p:sp>
            <p:nvSpPr>
              <p:cNvPr id="42" name="TextBox 41">
                <a:extLst>
                  <a:ext uri="{FF2B5EF4-FFF2-40B4-BE49-F238E27FC236}">
                    <a16:creationId xmlns:a16="http://schemas.microsoft.com/office/drawing/2014/main" id="{64358F37-9C34-4638-8D00-44515F87939C}"/>
                  </a:ext>
                </a:extLst>
              </p:cNvPr>
              <p:cNvSpPr txBox="1"/>
              <p:nvPr userDrawn="1"/>
            </p:nvSpPr>
            <p:spPr>
              <a:xfrm>
                <a:off x="2619087" y="6074763"/>
                <a:ext cx="661054" cy="202779"/>
              </a:xfrm>
              <a:prstGeom prst="rect">
                <a:avLst/>
              </a:prstGeom>
              <a:noFill/>
            </p:spPr>
            <p:txBody>
              <a:bodyPr wrap="square" lIns="0" tIns="0" rIns="0" bIns="0" rtlCol="0">
                <a:spAutoFit/>
              </a:bodyPr>
              <a:lstStyle/>
              <a:p>
                <a:pPr algn="ctr"/>
                <a:r>
                  <a:rPr lang="en-GB" sz="350" b="1">
                    <a:latin typeface="+mj-lt"/>
                  </a:rPr>
                  <a:t>Network Rail Telecom </a:t>
                </a:r>
              </a:p>
            </p:txBody>
          </p:sp>
        </p:grpSp>
        <p:pic>
          <p:nvPicPr>
            <p:cNvPr id="31" name="Picture 30">
              <a:extLst>
                <a:ext uri="{FF2B5EF4-FFF2-40B4-BE49-F238E27FC236}">
                  <a16:creationId xmlns:a16="http://schemas.microsoft.com/office/drawing/2014/main" id="{9E444DDC-B0EC-4444-B08A-3A65DDF43D83}"/>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l="-1" r="-12845"/>
            <a:stretch/>
          </p:blipFill>
          <p:spPr>
            <a:xfrm>
              <a:off x="751975" y="5709666"/>
              <a:ext cx="1743531" cy="649629"/>
            </a:xfrm>
            <a:prstGeom prst="rect">
              <a:avLst/>
            </a:prstGeom>
          </p:spPr>
        </p:pic>
        <p:cxnSp>
          <p:nvCxnSpPr>
            <p:cNvPr id="32" name="Straight Connector 31">
              <a:extLst>
                <a:ext uri="{FF2B5EF4-FFF2-40B4-BE49-F238E27FC236}">
                  <a16:creationId xmlns:a16="http://schemas.microsoft.com/office/drawing/2014/main" id="{D20CFE72-BB60-4DA0-90F3-5B57A87D9084}"/>
                </a:ext>
              </a:extLst>
            </p:cNvPr>
            <p:cNvCxnSpPr/>
            <p:nvPr userDrawn="1"/>
          </p:nvCxnSpPr>
          <p:spPr>
            <a:xfrm>
              <a:off x="2582290" y="5720261"/>
              <a:ext cx="0" cy="60429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5306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75" y="1441040"/>
            <a:ext cx="11247212" cy="4486967"/>
          </a:xfrm>
          <a:prstGeom prst="rect">
            <a:avLst/>
          </a:prstGeom>
        </p:spPr>
        <p:txBody>
          <a:bodyPr lIns="0" rIns="0"/>
          <a:lstStyle>
            <a:lvl1pPr>
              <a:buClr>
                <a:schemeClr val="bg2"/>
              </a:buClr>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a:buClr>
                <a:schemeClr val="bg2"/>
              </a:buClr>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a:buClr>
                <a:schemeClr val="bg2"/>
              </a:buClr>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8DEF24D4-6467-4BF3-B9E2-D39492541358}"/>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30045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76" y="1441040"/>
            <a:ext cx="5379384" cy="4486967"/>
          </a:xfrm>
          <a:prstGeom prst="rect">
            <a:avLst/>
          </a:prstGeom>
        </p:spPr>
        <p:txBody>
          <a:bodyPr lIns="0" rIns="0"/>
          <a:lstStyle>
            <a:lvl1pPr>
              <a:buClr>
                <a:schemeClr val="bg2"/>
              </a:buClr>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a:buClr>
                <a:schemeClr val="bg2"/>
              </a:buClr>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a:buClr>
                <a:schemeClr val="bg2"/>
              </a:buClr>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6403583" y="1441040"/>
            <a:ext cx="5379384" cy="4486967"/>
          </a:xfrm>
          <a:prstGeom prst="rect">
            <a:avLst/>
          </a:prstGeom>
        </p:spPr>
        <p:txBody>
          <a:bodyPr lIns="0" rIns="0"/>
          <a:lstStyle>
            <a:lvl1pPr>
              <a:buClr>
                <a:schemeClr val="bg2"/>
              </a:buClr>
              <a:defRPr>
                <a:latin typeface="Network Rail Sans" charset="0"/>
                <a:ea typeface="Network Rail Sans" charset="0"/>
                <a:cs typeface="Network Rail Sans" charset="0"/>
              </a:defRPr>
            </a:lvl1pPr>
            <a:lvl2pPr>
              <a:buClr>
                <a:schemeClr val="bg2"/>
              </a:buClr>
              <a:defRPr>
                <a:latin typeface="Network Rail Sans" charset="0"/>
                <a:ea typeface="Network Rail Sans" charset="0"/>
                <a:cs typeface="Network Rail Sans" charset="0"/>
              </a:defRPr>
            </a:lvl2pPr>
            <a:lvl3pPr>
              <a:buClr>
                <a:schemeClr val="bg2"/>
              </a:buClr>
              <a:defRPr>
                <a:latin typeface="Network Rail Sans" charset="0"/>
                <a:ea typeface="Network Rail Sans" charset="0"/>
                <a:cs typeface="Network Rail Sans" charset="0"/>
              </a:defRPr>
            </a:lvl3pPr>
            <a:lvl4pPr>
              <a:buClr>
                <a:schemeClr val="bg2"/>
              </a:buClr>
              <a:defRPr>
                <a:latin typeface="Network Rail Sans" charset="0"/>
                <a:ea typeface="Network Rail Sans" charset="0"/>
                <a:cs typeface="Network Rail Sans" charset="0"/>
              </a:defRPr>
            </a:lvl4pPr>
            <a:lvl5pPr>
              <a:buClr>
                <a:schemeClr val="bg2"/>
              </a:buCl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8DEF24D4-6467-4BF3-B9E2-D39492541358}"/>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39859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712E-049F-45E4-9747-B5DCD7E909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B0B186-4D44-4153-9E30-58EF859D4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6F0DDF-4FDB-4932-AD32-EA10D0F01DE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6720710-356C-4D28-BDB2-C5E4BE9B84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102D96-EBA0-4AFE-BB33-703017527E9A}"/>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190903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68"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vl4pPr>
              <a:defRPr>
                <a:latin typeface="Network Rail Sans" charset="0"/>
                <a:ea typeface="Network Rail Sans" charset="0"/>
                <a:cs typeface="Network Rail Sans" charset="0"/>
              </a:defRPr>
            </a:lvl4pPr>
            <a:lvl5pP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1"/>
          </p:nvPr>
        </p:nvSpPr>
        <p:spPr>
          <a:xfrm>
            <a:off x="4425316"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2"/>
          </p:nvPr>
        </p:nvSpPr>
        <p:spPr>
          <a:xfrm>
            <a:off x="8326975"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8C19B6F3-89A4-4FA4-BDDD-95C0C5E4839B}"/>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4" name="Rectangle 13">
            <a:extLst>
              <a:ext uri="{FF2B5EF4-FFF2-40B4-BE49-F238E27FC236}">
                <a16:creationId xmlns:a16="http://schemas.microsoft.com/office/drawing/2014/main" id="{AA48CBBA-A527-4702-95A1-CF49B0640BBC}"/>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17339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5" name="Text Placeholder 4"/>
          <p:cNvSpPr>
            <a:spLocks noGrp="1"/>
          </p:cNvSpPr>
          <p:nvPr>
            <p:ph type="body" sz="quarter" idx="11"/>
          </p:nvPr>
        </p:nvSpPr>
        <p:spPr>
          <a:xfrm>
            <a:off x="522257" y="1443637"/>
            <a:ext cx="5573752"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2"/>
          </p:nvPr>
        </p:nvSpPr>
        <p:spPr>
          <a:xfrm>
            <a:off x="6458481" y="1441040"/>
            <a:ext cx="5321752"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2" name="TextBox 11">
            <a:extLst>
              <a:ext uri="{FF2B5EF4-FFF2-40B4-BE49-F238E27FC236}">
                <a16:creationId xmlns:a16="http://schemas.microsoft.com/office/drawing/2014/main" id="{5741D90B-FCAD-464F-BE3B-BBADD9B554BF}"/>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D98279AD-DAB3-4BD3-903F-3F29A89984A2}"/>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875494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6207099" y="1441040"/>
            <a:ext cx="5563788"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vl4pPr>
              <a:defRPr>
                <a:latin typeface="Network Rail Sans" charset="0"/>
                <a:ea typeface="Network Rail Sans" charset="0"/>
                <a:cs typeface="Network Rail Sans" charset="0"/>
              </a:defRPr>
            </a:lvl4pPr>
            <a:lvl5pP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2"/>
          </p:nvPr>
        </p:nvSpPr>
        <p:spPr>
          <a:xfrm>
            <a:off x="522258" y="1441040"/>
            <a:ext cx="5209959"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2" name="TextBox 11">
            <a:extLst>
              <a:ext uri="{FF2B5EF4-FFF2-40B4-BE49-F238E27FC236}">
                <a16:creationId xmlns:a16="http://schemas.microsoft.com/office/drawing/2014/main" id="{881F037D-332C-4EA0-B554-017FCF268E00}"/>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1A78B1C1-3803-4D40-A005-92CFB990B789}"/>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460139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6" name="Picture Placeholder 5"/>
          <p:cNvSpPr>
            <a:spLocks noGrp="1"/>
          </p:cNvSpPr>
          <p:nvPr>
            <p:ph type="pic" sz="quarter" idx="12"/>
          </p:nvPr>
        </p:nvSpPr>
        <p:spPr>
          <a:xfrm>
            <a:off x="522248" y="1441040"/>
            <a:ext cx="11257984"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1" name="TextBox 10">
            <a:extLst>
              <a:ext uri="{FF2B5EF4-FFF2-40B4-BE49-F238E27FC236}">
                <a16:creationId xmlns:a16="http://schemas.microsoft.com/office/drawing/2014/main" id="{DC10AAE7-09B7-4CAF-A1C1-1FE4D715026B}"/>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2" name="Rectangle 11">
            <a:extLst>
              <a:ext uri="{FF2B5EF4-FFF2-40B4-BE49-F238E27FC236}">
                <a16:creationId xmlns:a16="http://schemas.microsoft.com/office/drawing/2014/main" id="{A089E5EF-F278-477C-BFE0-43D97685F43A}"/>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688341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itle 1">
            <a:extLst>
              <a:ext uri="{FF2B5EF4-FFF2-40B4-BE49-F238E27FC236}">
                <a16:creationId xmlns:a16="http://schemas.microsoft.com/office/drawing/2014/main" id="{421C10DC-7E0D-45FA-9850-59B4AA885F27}"/>
              </a:ext>
            </a:extLst>
          </p:cNvPr>
          <p:cNvSpPr>
            <a:spLocks noGrp="1"/>
          </p:cNvSpPr>
          <p:nvPr>
            <p:ph type="title" hasCustomPrompt="1"/>
          </p:nvPr>
        </p:nvSpPr>
        <p:spPr>
          <a:xfrm>
            <a:off x="754482" y="2121700"/>
            <a:ext cx="10681631" cy="2138066"/>
          </a:xfrm>
          <a:prstGeom prst="rect">
            <a:avLst/>
          </a:prstGeom>
        </p:spPr>
        <p:txBody>
          <a:bodyPr lIns="0" rIns="0"/>
          <a:lstStyle>
            <a:lvl1pPr algn="l">
              <a:defRPr sz="4800" b="1">
                <a:solidFill>
                  <a:schemeClr val="bg1"/>
                </a:solidFill>
                <a:latin typeface="Network Rail Sans" charset="0"/>
                <a:ea typeface="Network Rail Sans" charset="0"/>
                <a:cs typeface="Network Rail Sans" charset="0"/>
              </a:defRPr>
            </a:lvl1pPr>
          </a:lstStyle>
          <a:p>
            <a:r>
              <a:rPr lang="en-US"/>
              <a:t>Thank you</a:t>
            </a:r>
          </a:p>
        </p:txBody>
      </p:sp>
      <p:sp>
        <p:nvSpPr>
          <p:cNvPr id="17" name="Text Placeholder 3">
            <a:extLst>
              <a:ext uri="{FF2B5EF4-FFF2-40B4-BE49-F238E27FC236}">
                <a16:creationId xmlns:a16="http://schemas.microsoft.com/office/drawing/2014/main" id="{570EA4F5-8B65-42D4-BFF3-8D442A68A517}"/>
              </a:ext>
            </a:extLst>
          </p:cNvPr>
          <p:cNvSpPr>
            <a:spLocks noGrp="1"/>
          </p:cNvSpPr>
          <p:nvPr>
            <p:ph type="body" sz="quarter" idx="10" hasCustomPrompt="1"/>
          </p:nvPr>
        </p:nvSpPr>
        <p:spPr>
          <a:xfrm>
            <a:off x="755899" y="3542810"/>
            <a:ext cx="10681631" cy="2138066"/>
          </a:xfrm>
          <a:prstGeom prst="rect">
            <a:avLst/>
          </a:prstGeom>
        </p:spPr>
        <p:txBody>
          <a:bodyPr lIns="0" rIns="0"/>
          <a:lstStyle>
            <a:lvl1pPr marL="0" indent="0">
              <a:buNone/>
              <a:defRPr sz="280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For more information contact XXXXXX</a:t>
            </a:r>
          </a:p>
        </p:txBody>
      </p:sp>
    </p:spTree>
    <p:extLst>
      <p:ext uri="{BB962C8B-B14F-4D97-AF65-F5344CB8AC3E}">
        <p14:creationId xmlns:p14="http://schemas.microsoft.com/office/powerpoint/2010/main" val="1953969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3147341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99323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2544070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011671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273130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12CC-E0DF-4F4B-ACDF-30C3375A2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D5BDA1-B03C-406F-9C0A-BF5AD037E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008B6C-DA61-4E9A-9EF3-969244A73EA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E83FE31-F53E-4502-8810-59FD0F9686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85312B-B788-4666-B6A9-7488C84D423B}"/>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3533385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921720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2122282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658320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730653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261568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51132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2631402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Editable Image">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4" name="Picture Placeholder 14">
            <a:extLst>
              <a:ext uri="{FF2B5EF4-FFF2-40B4-BE49-F238E27FC236}">
                <a16:creationId xmlns:a16="http://schemas.microsoft.com/office/drawing/2014/main" id="{41487AF9-794B-4DAB-91D2-8BC0DE61F350}"/>
              </a:ext>
            </a:extLst>
          </p:cNvPr>
          <p:cNvSpPr>
            <a:spLocks noGrp="1"/>
          </p:cNvSpPr>
          <p:nvPr>
            <p:ph type="pic" sz="quarter" idx="11" hasCustomPrompt="1"/>
          </p:nvPr>
        </p:nvSpPr>
        <p:spPr>
          <a:xfrm>
            <a:off x="8515932" y="1477754"/>
            <a:ext cx="4103032" cy="4103032"/>
          </a:xfrm>
          <a:prstGeom prst="chord">
            <a:avLst>
              <a:gd name="adj1" fmla="val 2103604"/>
              <a:gd name="adj2" fmla="val 19514219"/>
            </a:avLst>
          </a:prstGeom>
          <a:blipFill>
            <a:blip r:embed="rId2" cstate="email">
              <a:extLst>
                <a:ext uri="{28A0092B-C50C-407E-A947-70E740481C1C}">
                  <a14:useLocalDpi xmlns:a14="http://schemas.microsoft.com/office/drawing/2010/main"/>
                </a:ext>
              </a:extLst>
            </a:blip>
            <a:srcRect/>
            <a:stretch>
              <a:fillRect t="92" b="92"/>
            </a:stretch>
          </a:blipFill>
          <a:ln w="101600">
            <a:solidFill>
              <a:schemeClr val="tx1"/>
            </a:solidFill>
          </a:ln>
        </p:spPr>
        <p:txBody>
          <a:bodyPr lIns="0" rIns="0" anchor="ctr"/>
          <a:lstStyle>
            <a:lvl1pPr marL="0" indent="0" algn="ctr">
              <a:buNone/>
              <a:defRPr sz="1800" b="1">
                <a:solidFill>
                  <a:srgbClr val="FFFF00"/>
                </a:solidFill>
                <a:latin typeface="Network Rail Sans" charset="0"/>
                <a:ea typeface="Network Rail Sans" charset="0"/>
                <a:cs typeface="Network Rail Sans" charset="0"/>
              </a:defRPr>
            </a:lvl1pPr>
          </a:lstStyle>
          <a:p>
            <a:r>
              <a:rPr lang="en-US"/>
              <a:t>Click to change picture</a:t>
            </a:r>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spTree>
    <p:extLst>
      <p:ext uri="{BB962C8B-B14F-4D97-AF65-F5344CB8AC3E}">
        <p14:creationId xmlns:p14="http://schemas.microsoft.com/office/powerpoint/2010/main" val="1560558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spTree>
    <p:extLst>
      <p:ext uri="{BB962C8B-B14F-4D97-AF65-F5344CB8AC3E}">
        <p14:creationId xmlns:p14="http://schemas.microsoft.com/office/powerpoint/2010/main" val="1876525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AI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96090BC8-4E77-415B-BB01-738AABC92F5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79601" y="1377324"/>
            <a:ext cx="3923055" cy="4363849"/>
          </a:xfrm>
          <a:prstGeom prst="rect">
            <a:avLst/>
          </a:prstGeom>
        </p:spPr>
      </p:pic>
      <p:sp>
        <p:nvSpPr>
          <p:cNvPr id="18" name="Text Placeholder 3">
            <a:extLst>
              <a:ext uri="{FF2B5EF4-FFF2-40B4-BE49-F238E27FC236}">
                <a16:creationId xmlns:a16="http://schemas.microsoft.com/office/drawing/2014/main" id="{AAEBDDAC-1481-45DD-80AB-7F455107C181}"/>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Asset Information Services</a:t>
            </a:r>
          </a:p>
        </p:txBody>
      </p:sp>
    </p:spTree>
    <p:extLst>
      <p:ext uri="{BB962C8B-B14F-4D97-AF65-F5344CB8AC3E}">
        <p14:creationId xmlns:p14="http://schemas.microsoft.com/office/powerpoint/2010/main" val="308280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31CA-9586-452B-89B1-1DA47027F1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AC6EE3-95B5-4F52-9D96-79E598C65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B594D5-CE66-4408-BCB9-E852C6EA54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490CC8-B791-4295-BDBB-80B8AB26A8B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5EF82B4-4E50-44C0-8456-A22CD22AC6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1E42EB-4170-4C0E-9C82-8903AD688FBD}"/>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4163912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Business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08D24438-6FF3-41FE-BD18-9B5B59CAA9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80369" y="1364514"/>
            <a:ext cx="3923055" cy="4363849"/>
          </a:xfrm>
          <a:prstGeom prst="rect">
            <a:avLst/>
          </a:prstGeom>
        </p:spPr>
      </p:pic>
      <p:sp>
        <p:nvSpPr>
          <p:cNvPr id="18" name="Text Placeholder 3">
            <a:extLst>
              <a:ext uri="{FF2B5EF4-FFF2-40B4-BE49-F238E27FC236}">
                <a16:creationId xmlns:a16="http://schemas.microsoft.com/office/drawing/2014/main" id="{2F1F76D7-87FC-4155-B4FF-627D5509D6E2}"/>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Business Services</a:t>
            </a:r>
          </a:p>
        </p:txBody>
      </p:sp>
    </p:spTree>
    <p:extLst>
      <p:ext uri="{BB962C8B-B14F-4D97-AF65-F5344CB8AC3E}">
        <p14:creationId xmlns:p14="http://schemas.microsoft.com/office/powerpoint/2010/main" val="334318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C&amp;P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C0817864-5401-4E9B-9919-572A9F497EB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87799" y="1364514"/>
            <a:ext cx="3923055" cy="4363849"/>
          </a:xfrm>
          <a:prstGeom prst="rect">
            <a:avLst/>
          </a:prstGeom>
        </p:spPr>
      </p:pic>
      <p:sp>
        <p:nvSpPr>
          <p:cNvPr id="18" name="Text Placeholder 3">
            <a:extLst>
              <a:ext uri="{FF2B5EF4-FFF2-40B4-BE49-F238E27FC236}">
                <a16:creationId xmlns:a16="http://schemas.microsoft.com/office/drawing/2014/main" id="{1D2AA95B-5B79-498F-8584-D39D1239DC7F}"/>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Contracts &amp; Procurement</a:t>
            </a:r>
          </a:p>
        </p:txBody>
      </p:sp>
    </p:spTree>
    <p:extLst>
      <p:ext uri="{BB962C8B-B14F-4D97-AF65-F5344CB8AC3E}">
        <p14:creationId xmlns:p14="http://schemas.microsoft.com/office/powerpoint/2010/main" val="2211856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Eng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BBD04A6-0064-4A1A-8E06-625BCE7D06A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83825" y="1364515"/>
            <a:ext cx="3923055" cy="4349156"/>
          </a:xfrm>
          <a:prstGeom prst="rect">
            <a:avLst/>
          </a:prstGeom>
        </p:spPr>
      </p:pic>
      <p:sp>
        <p:nvSpPr>
          <p:cNvPr id="18" name="Text Placeholder 3">
            <a:extLst>
              <a:ext uri="{FF2B5EF4-FFF2-40B4-BE49-F238E27FC236}">
                <a16:creationId xmlns:a16="http://schemas.microsoft.com/office/drawing/2014/main" id="{E63D7387-7EA0-474D-8F9C-819B47322095}"/>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Engineering Services</a:t>
            </a:r>
          </a:p>
        </p:txBody>
      </p:sp>
    </p:spTree>
    <p:extLst>
      <p:ext uri="{BB962C8B-B14F-4D97-AF65-F5344CB8AC3E}">
        <p14:creationId xmlns:p14="http://schemas.microsoft.com/office/powerpoint/2010/main" val="3713707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IT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0053E18-4432-4575-9A26-9EE79A3C74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81057" y="1364514"/>
            <a:ext cx="3923055" cy="4356503"/>
          </a:xfrm>
          <a:prstGeom prst="rect">
            <a:avLst/>
          </a:prstGeom>
        </p:spPr>
      </p:pic>
      <p:sp>
        <p:nvSpPr>
          <p:cNvPr id="18" name="Text Placeholder 3">
            <a:extLst>
              <a:ext uri="{FF2B5EF4-FFF2-40B4-BE49-F238E27FC236}">
                <a16:creationId xmlns:a16="http://schemas.microsoft.com/office/drawing/2014/main" id="{84CD7A1E-710E-4E72-89D8-1050C1136266}"/>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IT Services </a:t>
            </a:r>
          </a:p>
        </p:txBody>
      </p:sp>
    </p:spTree>
    <p:extLst>
      <p:ext uri="{BB962C8B-B14F-4D97-AF65-F5344CB8AC3E}">
        <p14:creationId xmlns:p14="http://schemas.microsoft.com/office/powerpoint/2010/main" val="1406161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SCO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CC1E1BC0-9A71-4AF1-94BD-FC8660F8323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79592" y="1357900"/>
            <a:ext cx="3923055" cy="4363849"/>
          </a:xfrm>
          <a:prstGeom prst="rect">
            <a:avLst/>
          </a:prstGeom>
        </p:spPr>
      </p:pic>
      <p:sp>
        <p:nvSpPr>
          <p:cNvPr id="18" name="Text Placeholder 3">
            <a:extLst>
              <a:ext uri="{FF2B5EF4-FFF2-40B4-BE49-F238E27FC236}">
                <a16:creationId xmlns:a16="http://schemas.microsoft.com/office/drawing/2014/main" id="{A2CFF0FE-BFEF-498C-A0B9-6FD68A5E368F}"/>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Supply Chain Operations</a:t>
            </a:r>
          </a:p>
        </p:txBody>
      </p:sp>
    </p:spTree>
    <p:extLst>
      <p:ext uri="{BB962C8B-B14F-4D97-AF65-F5344CB8AC3E}">
        <p14:creationId xmlns:p14="http://schemas.microsoft.com/office/powerpoint/2010/main" val="926323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lding slide - Whi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EFFD9C-D623-4DB3-B367-B2248B513F2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704" y="2051654"/>
            <a:ext cx="5050591" cy="2754691"/>
          </a:xfrm>
          <a:prstGeom prst="rect">
            <a:avLst/>
          </a:prstGeom>
        </p:spPr>
      </p:pic>
    </p:spTree>
    <p:extLst>
      <p:ext uri="{BB962C8B-B14F-4D97-AF65-F5344CB8AC3E}">
        <p14:creationId xmlns:p14="http://schemas.microsoft.com/office/powerpoint/2010/main" val="329300106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olding slide - RS Gold">
    <p:bg>
      <p:bgPr>
        <a:solidFill>
          <a:srgbClr val="F9B108"/>
        </a:solidFill>
        <a:effectLst/>
      </p:bgPr>
    </p:bg>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5E79AF1B-B203-4428-808F-3A2F062A0596}"/>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704" y="2051654"/>
            <a:ext cx="5050591" cy="2754691"/>
          </a:xfrm>
          <a:prstGeom prst="rect">
            <a:avLst/>
          </a:prstGeom>
        </p:spPr>
      </p:pic>
    </p:spTree>
    <p:extLst>
      <p:ext uri="{BB962C8B-B14F-4D97-AF65-F5344CB8AC3E}">
        <p14:creationId xmlns:p14="http://schemas.microsoft.com/office/powerpoint/2010/main" val="3388990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F9B108"/>
        </a:solidFill>
        <a:effectLst/>
      </p:bgPr>
    </p:bg>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5E79AF1B-B203-4428-808F-3A2F062A0596}"/>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pPr algn="r"/>
            <a:endParaRPr sz="700" b="1" cap="none" spc="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80809" y="2517618"/>
            <a:ext cx="2974639" cy="1622426"/>
          </a:xfrm>
          <a:prstGeom prst="rect">
            <a:avLst/>
          </a:prstGeom>
        </p:spPr>
      </p:pic>
      <p:sp>
        <p:nvSpPr>
          <p:cNvPr id="5" name="Title 1">
            <a:extLst>
              <a:ext uri="{FF2B5EF4-FFF2-40B4-BE49-F238E27FC236}">
                <a16:creationId xmlns:a16="http://schemas.microsoft.com/office/drawing/2014/main" id="{7C7661A2-AE76-4472-B527-05DD61D4A560}"/>
              </a:ext>
            </a:extLst>
          </p:cNvPr>
          <p:cNvSpPr>
            <a:spLocks noGrp="1"/>
          </p:cNvSpPr>
          <p:nvPr>
            <p:ph type="title" hasCustomPrompt="1"/>
          </p:nvPr>
        </p:nvSpPr>
        <p:spPr>
          <a:xfrm>
            <a:off x="1518943" y="3079918"/>
            <a:ext cx="6240651" cy="610950"/>
          </a:xfrm>
          <a:prstGeom prst="rect">
            <a:avLst/>
          </a:prstGeom>
        </p:spPr>
        <p:txBody>
          <a:bodyPr lIns="0"/>
          <a:lstStyle>
            <a:lvl1pPr algn="r">
              <a:defRPr sz="3200" b="1">
                <a:latin typeface="Network Rail Sans" charset="0"/>
                <a:ea typeface="Network Rail Sans" charset="0"/>
                <a:cs typeface="Network Rail Sans" charset="0"/>
              </a:defRPr>
            </a:lvl1pPr>
          </a:lstStyle>
          <a:p>
            <a:r>
              <a:rPr lang="en-US"/>
              <a:t>Section Title</a:t>
            </a:r>
          </a:p>
        </p:txBody>
      </p:sp>
    </p:spTree>
    <p:extLst>
      <p:ext uri="{BB962C8B-B14F-4D97-AF65-F5344CB8AC3E}">
        <p14:creationId xmlns:p14="http://schemas.microsoft.com/office/powerpoint/2010/main" val="1631634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er &amp; Text - Gold footer">
    <p:spTree>
      <p:nvGrpSpPr>
        <p:cNvPr id="1" name=""/>
        <p:cNvGrpSpPr/>
        <p:nvPr/>
      </p:nvGrpSpPr>
      <p:grpSpPr>
        <a:xfrm>
          <a:off x="0" y="0"/>
          <a:ext cx="0" cy="0"/>
          <a:chOff x="0" y="0"/>
          <a:chExt cx="0" cy="0"/>
        </a:xfrm>
      </p:grpSpPr>
      <p:sp>
        <p:nvSpPr>
          <p:cNvPr id="6" name="object 46">
            <a:extLst>
              <a:ext uri="{FF2B5EF4-FFF2-40B4-BE49-F238E27FC236}">
                <a16:creationId xmlns:a16="http://schemas.microsoft.com/office/drawing/2014/main" id="{2A31F5C2-7CF9-4ECB-84ED-3191464E4AB8}"/>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5" name="Text Placeholder 3">
            <a:extLst>
              <a:ext uri="{FF2B5EF4-FFF2-40B4-BE49-F238E27FC236}">
                <a16:creationId xmlns:a16="http://schemas.microsoft.com/office/drawing/2014/main" id="{B359C3EE-07D6-4F10-84FD-F961259C228F}"/>
              </a:ext>
            </a:extLst>
          </p:cNvPr>
          <p:cNvSpPr>
            <a:spLocks noGrp="1"/>
          </p:cNvSpPr>
          <p:nvPr>
            <p:ph type="body" sz="quarter" idx="10"/>
          </p:nvPr>
        </p:nvSpPr>
        <p:spPr>
          <a:xfrm>
            <a:off x="491422" y="1312221"/>
            <a:ext cx="1126380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pic>
        <p:nvPicPr>
          <p:cNvPr id="8" name="Picture 7" descr="New Logo.png">
            <a:extLst>
              <a:ext uri="{FF2B5EF4-FFF2-40B4-BE49-F238E27FC236}">
                <a16:creationId xmlns:a16="http://schemas.microsoft.com/office/drawing/2014/main" id="{4AD6E460-B3B2-4EE9-B557-42EBBF4E13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570677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er &amp;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10" name="Text Placeholder 3">
            <a:extLst>
              <a:ext uri="{FF2B5EF4-FFF2-40B4-BE49-F238E27FC236}">
                <a16:creationId xmlns:a16="http://schemas.microsoft.com/office/drawing/2014/main" id="{E9C2E2B0-864C-42C5-990E-23F763B0B5D4}"/>
              </a:ext>
            </a:extLst>
          </p:cNvPr>
          <p:cNvSpPr>
            <a:spLocks noGrp="1"/>
          </p:cNvSpPr>
          <p:nvPr>
            <p:ph type="body" sz="quarter" idx="10"/>
          </p:nvPr>
        </p:nvSpPr>
        <p:spPr>
          <a:xfrm>
            <a:off x="491422" y="1312221"/>
            <a:ext cx="1126380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354333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80C8-3039-4771-8D04-E3B2089DEB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833C00-3830-4E4C-9C0C-0CA8165F4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EC07EC-7D7D-4DBF-924E-761CC98FA6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F81415-0386-4FB7-A379-CD906BC0E2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8BEC57-88D2-482D-942A-089EF00EB5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759B02-F9B4-4BFB-B990-F9F13092700B}"/>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B155CEF1-FA2D-4716-B416-1DB37488BE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40ED65-60DE-4B10-9062-D6905931132B}"/>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289676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er &amp; 2 Column Text - Gold footer">
    <p:spTree>
      <p:nvGrpSpPr>
        <p:cNvPr id="1" name=""/>
        <p:cNvGrpSpPr/>
        <p:nvPr/>
      </p:nvGrpSpPr>
      <p:grpSpPr>
        <a:xfrm>
          <a:off x="0" y="0"/>
          <a:ext cx="0" cy="0"/>
          <a:chOff x="0" y="0"/>
          <a:chExt cx="0" cy="0"/>
        </a:xfrm>
      </p:grpSpPr>
      <p:sp>
        <p:nvSpPr>
          <p:cNvPr id="8" name="object 46">
            <a:extLst>
              <a:ext uri="{FF2B5EF4-FFF2-40B4-BE49-F238E27FC236}">
                <a16:creationId xmlns:a16="http://schemas.microsoft.com/office/drawing/2014/main" id="{CAA1BA6A-B16E-4BB4-830F-B87B7A77DD62}"/>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6278252" y="1312221"/>
            <a:ext cx="547697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11" name="Picture 10" descr="New Logo.png">
            <a:extLst>
              <a:ext uri="{FF2B5EF4-FFF2-40B4-BE49-F238E27FC236}">
                <a16:creationId xmlns:a16="http://schemas.microsoft.com/office/drawing/2014/main" id="{ADEF0827-6574-447A-8F2C-A170451C01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3955886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er &amp; 2 Column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6278252" y="1312221"/>
            <a:ext cx="547697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34618485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 &amp; 3 Column Text - Gold footer">
    <p:spTree>
      <p:nvGrpSpPr>
        <p:cNvPr id="1" name=""/>
        <p:cNvGrpSpPr/>
        <p:nvPr/>
      </p:nvGrpSpPr>
      <p:grpSpPr>
        <a:xfrm>
          <a:off x="0" y="0"/>
          <a:ext cx="0" cy="0"/>
          <a:chOff x="0" y="0"/>
          <a:chExt cx="0" cy="0"/>
        </a:xfrm>
      </p:grpSpPr>
      <p:sp>
        <p:nvSpPr>
          <p:cNvPr id="8" name="object 46">
            <a:extLst>
              <a:ext uri="{FF2B5EF4-FFF2-40B4-BE49-F238E27FC236}">
                <a16:creationId xmlns:a16="http://schemas.microsoft.com/office/drawing/2014/main" id="{CAA1BA6A-B16E-4BB4-830F-B87B7A77DD62}"/>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623399" y="1312221"/>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8112109" y="1315525"/>
            <a:ext cx="3491328"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11" name="Picture 10" descr="New Logo.png">
            <a:extLst>
              <a:ext uri="{FF2B5EF4-FFF2-40B4-BE49-F238E27FC236}">
                <a16:creationId xmlns:a16="http://schemas.microsoft.com/office/drawing/2014/main" id="{ADEF0827-6574-447A-8F2C-A170451C01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
        <p:nvSpPr>
          <p:cNvPr id="12" name="Text Placeholder 3">
            <a:extLst>
              <a:ext uri="{FF2B5EF4-FFF2-40B4-BE49-F238E27FC236}">
                <a16:creationId xmlns:a16="http://schemas.microsoft.com/office/drawing/2014/main" id="{B575F5E2-CFE9-4DF3-AE65-2914087CF209}"/>
              </a:ext>
            </a:extLst>
          </p:cNvPr>
          <p:cNvSpPr>
            <a:spLocks noGrp="1"/>
          </p:cNvSpPr>
          <p:nvPr>
            <p:ph type="body" sz="quarter" idx="12"/>
          </p:nvPr>
        </p:nvSpPr>
        <p:spPr>
          <a:xfrm>
            <a:off x="4367754" y="1304203"/>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3252798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er &amp; 3 Column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623399" y="1312221"/>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8112109" y="1315525"/>
            <a:ext cx="3491328"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Text Placeholder 3">
            <a:extLst>
              <a:ext uri="{FF2B5EF4-FFF2-40B4-BE49-F238E27FC236}">
                <a16:creationId xmlns:a16="http://schemas.microsoft.com/office/drawing/2014/main" id="{B575F5E2-CFE9-4DF3-AE65-2914087CF209}"/>
              </a:ext>
            </a:extLst>
          </p:cNvPr>
          <p:cNvSpPr>
            <a:spLocks noGrp="1"/>
          </p:cNvSpPr>
          <p:nvPr>
            <p:ph type="body" sz="quarter" idx="12"/>
          </p:nvPr>
        </p:nvSpPr>
        <p:spPr>
          <a:xfrm>
            <a:off x="4367754" y="1304203"/>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978955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er &amp; Image - Gold footer">
    <p:spTree>
      <p:nvGrpSpPr>
        <p:cNvPr id="1" name=""/>
        <p:cNvGrpSpPr/>
        <p:nvPr/>
      </p:nvGrpSpPr>
      <p:grpSpPr>
        <a:xfrm>
          <a:off x="0" y="0"/>
          <a:ext cx="0" cy="0"/>
          <a:chOff x="0" y="0"/>
          <a:chExt cx="0" cy="0"/>
        </a:xfrm>
      </p:grpSpPr>
      <p:sp>
        <p:nvSpPr>
          <p:cNvPr id="8" name="object 46">
            <a:extLst>
              <a:ext uri="{FF2B5EF4-FFF2-40B4-BE49-F238E27FC236}">
                <a16:creationId xmlns:a16="http://schemas.microsoft.com/office/drawing/2014/main" id="{CAA1BA6A-B16E-4BB4-830F-B87B7A77DD62}"/>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11" name="Picture 10" descr="New Logo.png">
            <a:extLst>
              <a:ext uri="{FF2B5EF4-FFF2-40B4-BE49-F238E27FC236}">
                <a16:creationId xmlns:a16="http://schemas.microsoft.com/office/drawing/2014/main" id="{ADEF0827-6574-447A-8F2C-A170451C01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
        <p:nvSpPr>
          <p:cNvPr id="12" name="Picture Placeholder 5">
            <a:extLst>
              <a:ext uri="{FF2B5EF4-FFF2-40B4-BE49-F238E27FC236}">
                <a16:creationId xmlns:a16="http://schemas.microsoft.com/office/drawing/2014/main" id="{4A7D7B2B-E2AF-4A44-85F4-EACCCCB04211}"/>
              </a:ext>
            </a:extLst>
          </p:cNvPr>
          <p:cNvSpPr>
            <a:spLocks noGrp="1"/>
          </p:cNvSpPr>
          <p:nvPr>
            <p:ph type="pic" sz="quarter" idx="12" hasCustomPrompt="1"/>
          </p:nvPr>
        </p:nvSpPr>
        <p:spPr>
          <a:xfrm>
            <a:off x="6278251" y="1312220"/>
            <a:ext cx="5422327" cy="4249593"/>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a:t>Click icon to add image</a:t>
            </a:r>
          </a:p>
        </p:txBody>
      </p:sp>
    </p:spTree>
    <p:extLst>
      <p:ext uri="{BB962C8B-B14F-4D97-AF65-F5344CB8AC3E}">
        <p14:creationId xmlns:p14="http://schemas.microsoft.com/office/powerpoint/2010/main" val="2720800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er &amp; Image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Picture Placeholder 5">
            <a:extLst>
              <a:ext uri="{FF2B5EF4-FFF2-40B4-BE49-F238E27FC236}">
                <a16:creationId xmlns:a16="http://schemas.microsoft.com/office/drawing/2014/main" id="{4A7D7B2B-E2AF-4A44-85F4-EACCCCB04211}"/>
              </a:ext>
            </a:extLst>
          </p:cNvPr>
          <p:cNvSpPr>
            <a:spLocks noGrp="1"/>
          </p:cNvSpPr>
          <p:nvPr>
            <p:ph type="pic" sz="quarter" idx="12" hasCustomPrompt="1"/>
          </p:nvPr>
        </p:nvSpPr>
        <p:spPr>
          <a:xfrm>
            <a:off x="6278251" y="1312220"/>
            <a:ext cx="5422327" cy="4249593"/>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a:t>Click icon to add image</a:t>
            </a:r>
          </a:p>
        </p:txBody>
      </p:sp>
    </p:spTree>
    <p:extLst>
      <p:ext uri="{BB962C8B-B14F-4D97-AF65-F5344CB8AC3E}">
        <p14:creationId xmlns:p14="http://schemas.microsoft.com/office/powerpoint/2010/main" val="3292792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 Content - Gold footer">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B9382078-6D40-41DF-B29B-195D6376C127}"/>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29" name="TextBox 28">
            <a:extLst>
              <a:ext uri="{FF2B5EF4-FFF2-40B4-BE49-F238E27FC236}">
                <a16:creationId xmlns:a16="http://schemas.microsoft.com/office/drawing/2014/main" id="{30E67843-E47A-4E65-A7FD-C996BDF0177B}"/>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30" name="Rectangle 29">
            <a:extLst>
              <a:ext uri="{FF2B5EF4-FFF2-40B4-BE49-F238E27FC236}">
                <a16:creationId xmlns:a16="http://schemas.microsoft.com/office/drawing/2014/main" id="{DE2970BC-D9D9-41C6-AF74-49434C467720}"/>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pic>
        <p:nvPicPr>
          <p:cNvPr id="5" name="Picture 4" descr="New Logo.png">
            <a:extLst>
              <a:ext uri="{FF2B5EF4-FFF2-40B4-BE49-F238E27FC236}">
                <a16:creationId xmlns:a16="http://schemas.microsoft.com/office/drawing/2014/main" id="{7454DBC8-052C-4D47-B0AD-76E5CD4121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38378512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 Content - No footer">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30E67843-E47A-4E65-A7FD-C996BDF0177B}"/>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30" name="Rectangle 29">
            <a:extLst>
              <a:ext uri="{FF2B5EF4-FFF2-40B4-BE49-F238E27FC236}">
                <a16:creationId xmlns:a16="http://schemas.microsoft.com/office/drawing/2014/main" id="{DE2970BC-D9D9-41C6-AF74-49434C467720}"/>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Tree>
    <p:extLst>
      <p:ext uri="{BB962C8B-B14F-4D97-AF65-F5344CB8AC3E}">
        <p14:creationId xmlns:p14="http://schemas.microsoft.com/office/powerpoint/2010/main" val="3962026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old Bar Left ">
    <p:spTree>
      <p:nvGrpSpPr>
        <p:cNvPr id="1" name=""/>
        <p:cNvGrpSpPr/>
        <p:nvPr/>
      </p:nvGrpSpPr>
      <p:grpSpPr>
        <a:xfrm>
          <a:off x="0" y="0"/>
          <a:ext cx="0" cy="0"/>
          <a:chOff x="0" y="0"/>
          <a:chExt cx="0" cy="0"/>
        </a:xfrm>
      </p:grpSpPr>
      <p:sp>
        <p:nvSpPr>
          <p:cNvPr id="16" name="object 46">
            <a:extLst>
              <a:ext uri="{FF2B5EF4-FFF2-40B4-BE49-F238E27FC236}">
                <a16:creationId xmlns:a16="http://schemas.microsoft.com/office/drawing/2014/main" id="{7C9E3602-CFF2-48D0-BCBB-D8B72C86413B}"/>
              </a:ext>
            </a:extLst>
          </p:cNvPr>
          <p:cNvSpPr/>
          <p:nvPr userDrawn="1"/>
        </p:nvSpPr>
        <p:spPr>
          <a:xfrm>
            <a:off x="0" y="0"/>
            <a:ext cx="18669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a:ln w="22225">
                <a:solidFill>
                  <a:schemeClr val="accent2"/>
                </a:solidFill>
                <a:prstDash val="solid"/>
              </a:ln>
              <a:solidFill>
                <a:schemeClr val="accent2">
                  <a:lumMod val="40000"/>
                  <a:lumOff val="60000"/>
                </a:schemeClr>
              </a:solidFill>
              <a:effectLst/>
            </a:endParaRPr>
          </a:p>
        </p:txBody>
      </p:sp>
      <p:pic>
        <p:nvPicPr>
          <p:cNvPr id="4" name="Picture 3" descr="New Logo.png">
            <a:extLst>
              <a:ext uri="{FF2B5EF4-FFF2-40B4-BE49-F238E27FC236}">
                <a16:creationId xmlns:a16="http://schemas.microsoft.com/office/drawing/2014/main" id="{3E05B8C3-8565-4229-BA0A-769FE9F2E9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
        <p:nvSpPr>
          <p:cNvPr id="5" name="TextBox 4">
            <a:extLst>
              <a:ext uri="{FF2B5EF4-FFF2-40B4-BE49-F238E27FC236}">
                <a16:creationId xmlns:a16="http://schemas.microsoft.com/office/drawing/2014/main" id="{DB96222D-8C17-4DD7-8ED1-030DADCC28DB}"/>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6" name="Rectangle 5">
            <a:extLst>
              <a:ext uri="{FF2B5EF4-FFF2-40B4-BE49-F238E27FC236}">
                <a16:creationId xmlns:a16="http://schemas.microsoft.com/office/drawing/2014/main" id="{40BD3E7D-A214-4083-B83F-F3F75A493A7D}"/>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Tree>
    <p:extLst>
      <p:ext uri="{BB962C8B-B14F-4D97-AF65-F5344CB8AC3E}">
        <p14:creationId xmlns:p14="http://schemas.microsoft.com/office/powerpoint/2010/main" val="2490265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S Service Offering">
    <p:spTree>
      <p:nvGrpSpPr>
        <p:cNvPr id="1" name=""/>
        <p:cNvGrpSpPr/>
        <p:nvPr/>
      </p:nvGrpSpPr>
      <p:grpSpPr>
        <a:xfrm>
          <a:off x="0" y="0"/>
          <a:ext cx="0" cy="0"/>
          <a:chOff x="0" y="0"/>
          <a:chExt cx="0" cy="0"/>
        </a:xfrm>
      </p:grpSpPr>
      <p:sp>
        <p:nvSpPr>
          <p:cNvPr id="16" name="object 46">
            <a:extLst>
              <a:ext uri="{FF2B5EF4-FFF2-40B4-BE49-F238E27FC236}">
                <a16:creationId xmlns:a16="http://schemas.microsoft.com/office/drawing/2014/main" id="{7C9E3602-CFF2-48D0-BCBB-D8B72C86413B}"/>
              </a:ext>
            </a:extLst>
          </p:cNvPr>
          <p:cNvSpPr/>
          <p:nvPr userDrawn="1"/>
        </p:nvSpPr>
        <p:spPr>
          <a:xfrm>
            <a:off x="0" y="0"/>
            <a:ext cx="18669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a:ln w="22225">
                <a:solidFill>
                  <a:schemeClr val="accent2"/>
                </a:solidFill>
                <a:prstDash val="solid"/>
              </a:ln>
              <a:solidFill>
                <a:schemeClr val="accent2">
                  <a:lumMod val="40000"/>
                  <a:lumOff val="60000"/>
                </a:schemeClr>
              </a:solidFill>
              <a:effectLst/>
            </a:endParaRPr>
          </a:p>
        </p:txBody>
      </p:sp>
      <p:pic>
        <p:nvPicPr>
          <p:cNvPr id="4" name="Picture 3" descr="New Logo.png">
            <a:extLst>
              <a:ext uri="{FF2B5EF4-FFF2-40B4-BE49-F238E27FC236}">
                <a16:creationId xmlns:a16="http://schemas.microsoft.com/office/drawing/2014/main" id="{3E05B8C3-8565-4229-BA0A-769FE9F2E9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pic>
        <p:nvPicPr>
          <p:cNvPr id="5" name="Picture 4" descr="NR_Logo_Black 12_Degree.png">
            <a:extLst>
              <a:ext uri="{FF2B5EF4-FFF2-40B4-BE49-F238E27FC236}">
                <a16:creationId xmlns:a16="http://schemas.microsoft.com/office/drawing/2014/main" id="{D3CAE914-3556-4BBA-9F05-8BB9EB992C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48594" y="267161"/>
            <a:ext cx="1390327" cy="695143"/>
          </a:xfrm>
          <a:prstGeom prst="rect">
            <a:avLst/>
          </a:prstGeom>
        </p:spPr>
      </p:pic>
      <p:pic>
        <p:nvPicPr>
          <p:cNvPr id="3" name="Picture 2">
            <a:extLst>
              <a:ext uri="{FF2B5EF4-FFF2-40B4-BE49-F238E27FC236}">
                <a16:creationId xmlns:a16="http://schemas.microsoft.com/office/drawing/2014/main" id="{AC60B396-C5B7-4283-AB0E-0569868080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97339" y="0"/>
            <a:ext cx="9044977" cy="6858000"/>
          </a:xfrm>
          <a:prstGeom prst="rect">
            <a:avLst/>
          </a:prstGeom>
        </p:spPr>
      </p:pic>
    </p:spTree>
    <p:extLst>
      <p:ext uri="{BB962C8B-B14F-4D97-AF65-F5344CB8AC3E}">
        <p14:creationId xmlns:p14="http://schemas.microsoft.com/office/powerpoint/2010/main" val="236693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5FD0-9136-4953-965B-5CA561C4D8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211E3D-0023-4BD4-BC61-03D2E11F66E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7AA78CC-89D8-45D5-8D96-2FBAEED197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260178-376B-431F-A950-3A71DD1ED650}"/>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3782328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B665AF-D969-4A77-B751-A3DC78EB302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5">
            <a:extLst>
              <a:ext uri="{FF2B5EF4-FFF2-40B4-BE49-F238E27FC236}">
                <a16:creationId xmlns:a16="http://schemas.microsoft.com/office/drawing/2014/main" id="{41AAAB5B-E744-4A6D-A2AF-CCF2F1D9ACBF}"/>
              </a:ext>
            </a:extLst>
          </p:cNvPr>
          <p:cNvSpPr>
            <a:spLocks noGrp="1"/>
          </p:cNvSpPr>
          <p:nvPr>
            <p:ph type="pic" sz="quarter" idx="12" hasCustomPrompt="1"/>
          </p:nvPr>
        </p:nvSpPr>
        <p:spPr>
          <a:xfrm>
            <a:off x="1" y="0"/>
            <a:ext cx="12192000" cy="6858000"/>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a:t>Click icon to add image</a:t>
            </a:r>
          </a:p>
        </p:txBody>
      </p:sp>
    </p:spTree>
    <p:extLst>
      <p:ext uri="{BB962C8B-B14F-4D97-AF65-F5344CB8AC3E}">
        <p14:creationId xmlns:p14="http://schemas.microsoft.com/office/powerpoint/2010/main" val="31461979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40F05-6235-40A3-9065-EEBD90980C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18260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 Gol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713051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afety En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a:ln w="22225">
                <a:solidFill>
                  <a:schemeClr val="accent2"/>
                </a:solidFill>
                <a:prstDash val="solid"/>
              </a:ln>
              <a:solidFill>
                <a:schemeClr val="accent2">
                  <a:lumMod val="40000"/>
                  <a:lumOff val="60000"/>
                </a:schemeClr>
              </a:solidFill>
              <a:effectLst/>
            </a:endParaRPr>
          </a:p>
        </p:txBody>
      </p:sp>
      <p:sp>
        <p:nvSpPr>
          <p:cNvPr id="2" name="Oval 1">
            <a:extLst>
              <a:ext uri="{FF2B5EF4-FFF2-40B4-BE49-F238E27FC236}">
                <a16:creationId xmlns:a16="http://schemas.microsoft.com/office/drawing/2014/main" id="{58A9FE3E-F84C-4A75-AD47-2C0BCA068A69}"/>
              </a:ext>
            </a:extLst>
          </p:cNvPr>
          <p:cNvSpPr/>
          <p:nvPr userDrawn="1"/>
        </p:nvSpPr>
        <p:spPr>
          <a:xfrm>
            <a:off x="5052767" y="2387338"/>
            <a:ext cx="2083324" cy="208332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18C241F-401F-443E-86A2-29C2A28C4C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27444" y="2722979"/>
            <a:ext cx="1155966" cy="1355480"/>
          </a:xfrm>
          <a:prstGeom prst="rect">
            <a:avLst/>
          </a:prstGeom>
        </p:spPr>
      </p:pic>
      <p:pic>
        <p:nvPicPr>
          <p:cNvPr id="5" name="Picture 4" descr="NR_Logo_Black 12_Degree.png">
            <a:extLst>
              <a:ext uri="{FF2B5EF4-FFF2-40B4-BE49-F238E27FC236}">
                <a16:creationId xmlns:a16="http://schemas.microsoft.com/office/drawing/2014/main" id="{2B1D4F43-7583-45C0-96D0-F0CA8F69C5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48594" y="267161"/>
            <a:ext cx="1390327" cy="695143"/>
          </a:xfrm>
          <a:prstGeom prst="rect">
            <a:avLst/>
          </a:prstGeom>
        </p:spPr>
      </p:pic>
      <p:pic>
        <p:nvPicPr>
          <p:cNvPr id="6" name="Picture 5" descr="New Logo.png">
            <a:extLst>
              <a:ext uri="{FF2B5EF4-FFF2-40B4-BE49-F238E27FC236}">
                <a16:creationId xmlns:a16="http://schemas.microsoft.com/office/drawing/2014/main" id="{FF224E82-D0F2-4B06-8606-41E61C1B0D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1742098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ow to use this slide de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40F05-6235-40A3-9065-EEBD90980C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62545E3-092D-4EBC-9CA3-792A9BA645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47794" y="308822"/>
            <a:ext cx="7711503" cy="6308793"/>
          </a:xfrm>
          <a:prstGeom prst="rect">
            <a:avLst/>
          </a:prstGeom>
          <a:effectLst>
            <a:outerShdw blurRad="63500" sx="101000" sy="101000" algn="ctr" rotWithShape="0">
              <a:prstClr val="black">
                <a:alpha val="40000"/>
              </a:prstClr>
            </a:outerShdw>
          </a:effectLst>
        </p:spPr>
      </p:pic>
      <p:sp>
        <p:nvSpPr>
          <p:cNvPr id="4" name="TextBox 3">
            <a:extLst>
              <a:ext uri="{FF2B5EF4-FFF2-40B4-BE49-F238E27FC236}">
                <a16:creationId xmlns:a16="http://schemas.microsoft.com/office/drawing/2014/main" id="{774C0DD4-6EF1-4AC7-BA52-AE953783FB0D}"/>
              </a:ext>
            </a:extLst>
          </p:cNvPr>
          <p:cNvSpPr txBox="1"/>
          <p:nvPr userDrawn="1"/>
        </p:nvSpPr>
        <p:spPr>
          <a:xfrm>
            <a:off x="226243" y="308822"/>
            <a:ext cx="3478491" cy="400110"/>
          </a:xfrm>
          <a:prstGeom prst="rect">
            <a:avLst/>
          </a:prstGeom>
          <a:noFill/>
        </p:spPr>
        <p:txBody>
          <a:bodyPr wrap="square" rtlCol="0">
            <a:spAutoFit/>
          </a:bodyPr>
          <a:lstStyle/>
          <a:p>
            <a:r>
              <a:rPr lang="en-GB" sz="2000" b="1">
                <a:latin typeface="Network Rail Sans" panose="02000000040000020004" pitchFamily="2" charset="0"/>
              </a:rPr>
              <a:t>How to use this template</a:t>
            </a:r>
          </a:p>
        </p:txBody>
      </p:sp>
      <p:sp>
        <p:nvSpPr>
          <p:cNvPr id="5" name="TextBox 4">
            <a:extLst>
              <a:ext uri="{FF2B5EF4-FFF2-40B4-BE49-F238E27FC236}">
                <a16:creationId xmlns:a16="http://schemas.microsoft.com/office/drawing/2014/main" id="{06594F03-C3FE-4352-8360-3B573CD6810A}"/>
              </a:ext>
            </a:extLst>
          </p:cNvPr>
          <p:cNvSpPr txBox="1"/>
          <p:nvPr userDrawn="1"/>
        </p:nvSpPr>
        <p:spPr>
          <a:xfrm>
            <a:off x="235669" y="924860"/>
            <a:ext cx="3478491" cy="923330"/>
          </a:xfrm>
          <a:prstGeom prst="rect">
            <a:avLst/>
          </a:prstGeom>
          <a:noFill/>
        </p:spPr>
        <p:txBody>
          <a:bodyPr wrap="square" rtlCol="0">
            <a:spAutoFit/>
          </a:bodyPr>
          <a:lstStyle/>
          <a:p>
            <a:r>
              <a:rPr lang="en-GB">
                <a:latin typeface="Network Rail Sans" panose="02000000040000020004" pitchFamily="2" charset="0"/>
              </a:rPr>
              <a:t>Download or ‘Save As’ this template to your desktop or device to edit.</a:t>
            </a:r>
          </a:p>
        </p:txBody>
      </p:sp>
      <p:sp>
        <p:nvSpPr>
          <p:cNvPr id="6" name="TextBox 5">
            <a:extLst>
              <a:ext uri="{FF2B5EF4-FFF2-40B4-BE49-F238E27FC236}">
                <a16:creationId xmlns:a16="http://schemas.microsoft.com/office/drawing/2014/main" id="{AA420968-3A32-474D-86FE-3E929D056A50}"/>
              </a:ext>
            </a:extLst>
          </p:cNvPr>
          <p:cNvSpPr txBox="1"/>
          <p:nvPr userDrawn="1"/>
        </p:nvSpPr>
        <p:spPr>
          <a:xfrm>
            <a:off x="235669" y="2064118"/>
            <a:ext cx="3478491" cy="369332"/>
          </a:xfrm>
          <a:prstGeom prst="rect">
            <a:avLst/>
          </a:prstGeom>
          <a:noFill/>
        </p:spPr>
        <p:txBody>
          <a:bodyPr wrap="square" rtlCol="0">
            <a:spAutoFit/>
          </a:bodyPr>
          <a:lstStyle/>
          <a:p>
            <a:r>
              <a:rPr lang="en-GB" b="1">
                <a:latin typeface="Network Rail Sans" panose="02000000040000020004" pitchFamily="2" charset="0"/>
              </a:rPr>
              <a:t>Layout Options</a:t>
            </a:r>
          </a:p>
        </p:txBody>
      </p:sp>
      <p:sp>
        <p:nvSpPr>
          <p:cNvPr id="7" name="TextBox 6">
            <a:extLst>
              <a:ext uri="{FF2B5EF4-FFF2-40B4-BE49-F238E27FC236}">
                <a16:creationId xmlns:a16="http://schemas.microsoft.com/office/drawing/2014/main" id="{7528120A-E11D-4198-96AB-C08376C44B3D}"/>
              </a:ext>
            </a:extLst>
          </p:cNvPr>
          <p:cNvSpPr txBox="1"/>
          <p:nvPr userDrawn="1"/>
        </p:nvSpPr>
        <p:spPr>
          <a:xfrm>
            <a:off x="235669" y="2649378"/>
            <a:ext cx="3478491" cy="3416320"/>
          </a:xfrm>
          <a:prstGeom prst="rect">
            <a:avLst/>
          </a:prstGeom>
          <a:noFill/>
        </p:spPr>
        <p:txBody>
          <a:bodyPr wrap="square" rtlCol="0">
            <a:spAutoFit/>
          </a:bodyPr>
          <a:lstStyle/>
          <a:p>
            <a:r>
              <a:rPr lang="en-GB">
                <a:latin typeface="Network Rail Sans" panose="02000000040000020004" pitchFamily="2" charset="0"/>
              </a:rPr>
              <a:t>A number of slide layout options are available for you to use. </a:t>
            </a:r>
          </a:p>
          <a:p>
            <a:endParaRPr lang="en-GB">
              <a:latin typeface="Network Rail Sans" panose="02000000040000020004" pitchFamily="2" charset="0"/>
            </a:endParaRPr>
          </a:p>
          <a:p>
            <a:r>
              <a:rPr lang="en-GB">
                <a:latin typeface="Network Rail Sans" panose="02000000040000020004" pitchFamily="2" charset="0"/>
              </a:rPr>
              <a:t>Some of these have been pre-inserted below. </a:t>
            </a:r>
          </a:p>
          <a:p>
            <a:endParaRPr lang="en-GB">
              <a:latin typeface="Network Rail Sans" panose="02000000040000020004" pitchFamily="2" charset="0"/>
            </a:endParaRPr>
          </a:p>
          <a:p>
            <a:r>
              <a:rPr lang="en-GB">
                <a:latin typeface="Network Rail Sans" panose="02000000040000020004" pitchFamily="2" charset="0"/>
              </a:rPr>
              <a:t>More layouts, including a title slide for each of our sub teams can be found and inserted by clicking the drop down on ‘New Slide’ or ‘Layout’ from the ‘Home’ tab as indicated right &gt;&gt;</a:t>
            </a:r>
          </a:p>
        </p:txBody>
      </p:sp>
      <p:sp>
        <p:nvSpPr>
          <p:cNvPr id="8" name="Oval 7">
            <a:extLst>
              <a:ext uri="{FF2B5EF4-FFF2-40B4-BE49-F238E27FC236}">
                <a16:creationId xmlns:a16="http://schemas.microsoft.com/office/drawing/2014/main" id="{BAC80D7F-B5E5-4078-9BC6-BD28BA450C61}"/>
              </a:ext>
            </a:extLst>
          </p:cNvPr>
          <p:cNvSpPr/>
          <p:nvPr userDrawn="1"/>
        </p:nvSpPr>
        <p:spPr>
          <a:xfrm>
            <a:off x="4496585" y="508877"/>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9444251-FE51-4C8A-BB47-45AE2F0912B9}"/>
              </a:ext>
            </a:extLst>
          </p:cNvPr>
          <p:cNvSpPr/>
          <p:nvPr userDrawn="1"/>
        </p:nvSpPr>
        <p:spPr>
          <a:xfrm>
            <a:off x="5714214" y="708932"/>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184F0D-AD8D-4AAD-BED5-4202B2DA6EEE}"/>
              </a:ext>
            </a:extLst>
          </p:cNvPr>
          <p:cNvSpPr/>
          <p:nvPr userDrawn="1"/>
        </p:nvSpPr>
        <p:spPr>
          <a:xfrm>
            <a:off x="5253871" y="1008327"/>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33478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917174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799364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152695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2227214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6826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4F22F7-7BE0-4A46-880F-D79C82A6BB19}"/>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196BEE1E-472B-4D33-9DED-81D716FA03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29A009-4B87-46E5-AA11-B58BCA5B02EA}"/>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28491220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4991191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25357621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2321227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1881669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6426516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930595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17820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0F77D-C3E0-492A-9DCB-94AB49EA6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00DEDA-D2EE-47B4-A937-47975E4E16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357E29-59D8-4073-8102-7A317B6F7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27498-9E05-45E8-8B3C-C7FFE677588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ADBB3AB-014E-4691-B29B-CDEC0B95DA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A86B40-FEED-4844-8549-C06E3ED6749D}"/>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2394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A6F5-CB92-4734-BB02-C13A2D29F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BA03A0-B304-4E04-97A5-F9D48FCA96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166694-B65B-4E35-BF69-6731A83CB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AB93C-DC4A-43B1-A4EF-EDC220E2438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9E88D5FE-B528-4142-BAE7-87B4557245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9A3D9-722D-4D6F-B8B2-E0E1D13CC451}"/>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240325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theme" Target="../theme/theme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image" Target="../media/image26.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image" Target="../media/image25.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3.xml"/><Relationship Id="rId7"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D1EF27-C6FA-4B5C-8A47-D5984B5B79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03211A-0C78-4A68-93F7-F12F399FF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2C10FE-9125-4210-88AD-32B68E01D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FFCA3814-CA9B-4E38-BDDA-3499EDF266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71829B-2170-4E3A-8978-FD7C22CA6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523B3-6F2A-4675-A080-CD73F51A97C2}" type="slidenum">
              <a:rPr lang="en-GB" smtClean="0"/>
              <a:t>‹#›</a:t>
            </a:fld>
            <a:endParaRPr lang="en-GB"/>
          </a:p>
        </p:txBody>
      </p:sp>
      <p:sp>
        <p:nvSpPr>
          <p:cNvPr id="7"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BEB02B2E-D759-400B-9A13-61541EEE4D53}"/>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5071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752" r:id="rId13"/>
    <p:sldLayoutId id="214748375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31E1C426-DD4C-4B25-A4F1-D004C4C8A00F}"/>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801478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hdr="0" ftr="0" dt="0"/>
  <p:txStyles>
    <p:titleStyle>
      <a:lvl1pPr algn="l" defTabSz="914418"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4" indent="-228604"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3" indent="-228604"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1" indent="-228604"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1"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0"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48"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7"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6"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5"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4">
          <p15:clr>
            <a:srgbClr val="F26B43"/>
          </p15:clr>
        </p15:guide>
        <p15:guide id="2" pos="74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6AA0B42B-B75C-4B86-A5CA-EA8E5C80BED1}"/>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2928070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3935A1FD-DBEB-4108-A2ED-CCF741D1C633}"/>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923952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R_Logo_Black 12_Degree.png">
            <a:extLst>
              <a:ext uri="{FF2B5EF4-FFF2-40B4-BE49-F238E27FC236}">
                <a16:creationId xmlns:a16="http://schemas.microsoft.com/office/drawing/2014/main" id="{B7ABC480-295C-4036-B0CD-9F1214F54912}"/>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10548594" y="267161"/>
            <a:ext cx="1390327" cy="695143"/>
          </a:xfrm>
          <a:prstGeom prst="rect">
            <a:avLst/>
          </a:prstGeom>
        </p:spPr>
      </p:pic>
      <p:pic>
        <p:nvPicPr>
          <p:cNvPr id="3" name="Picture 2" descr="New Logo.png">
            <a:extLst>
              <a:ext uri="{FF2B5EF4-FFF2-40B4-BE49-F238E27FC236}">
                <a16:creationId xmlns:a16="http://schemas.microsoft.com/office/drawing/2014/main" id="{92F55A60-5262-4C0B-8056-20DC0A177E7D}"/>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
        <p:nvSpPr>
          <p:cNvPr id="4"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9DE7B83F-40B4-440B-8701-06FF9B718C7E}"/>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11045035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7462C3AB-4CF9-4253-AE86-924401CB31BF}"/>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18527096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2A34DF96-EC9E-4997-9650-D98299A81422}"/>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69273889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customXml" Target="../ink/ink2.xml"/><Relationship Id="rId12" Type="http://schemas.openxmlformats.org/officeDocument/2006/relationships/image" Target="../media/image49.sv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customXml" Target="../ink/ink1.xm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customXml" Target="../ink/ink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0.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3D089F-0C5A-4206-8A7B-671A789113BE}"/>
              </a:ext>
            </a:extLst>
          </p:cNvPr>
          <p:cNvSpPr>
            <a:spLocks noGrp="1"/>
          </p:cNvSpPr>
          <p:nvPr>
            <p:ph type="sldNum" sz="quarter" idx="15"/>
          </p:nvPr>
        </p:nvSpPr>
        <p:spPr/>
        <p:txBody>
          <a:bodyPr/>
          <a:lstStyle/>
          <a:p>
            <a:fld id="{229EAAAC-928A-40C1-AC39-D34FD1799CA9}" type="slidenum">
              <a:rPr lang="en-GB" smtClean="0"/>
              <a:pPr/>
              <a:t>1</a:t>
            </a:fld>
            <a:endParaRPr lang="en-GB"/>
          </a:p>
        </p:txBody>
      </p:sp>
      <p:pic>
        <p:nvPicPr>
          <p:cNvPr id="6" name="Picture 5">
            <a:extLst>
              <a:ext uri="{FF2B5EF4-FFF2-40B4-BE49-F238E27FC236}">
                <a16:creationId xmlns:a16="http://schemas.microsoft.com/office/drawing/2014/main" id="{5B6C5C7E-2AAA-49F8-9B15-C7FEC79B59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7736" y="1714351"/>
            <a:ext cx="6096528" cy="3429297"/>
          </a:xfrm>
          <a:prstGeom prst="rect">
            <a:avLst/>
          </a:prstGeom>
        </p:spPr>
      </p:pic>
      <p:pic>
        <p:nvPicPr>
          <p:cNvPr id="7" name="Picture 6">
            <a:extLst>
              <a:ext uri="{FF2B5EF4-FFF2-40B4-BE49-F238E27FC236}">
                <a16:creationId xmlns:a16="http://schemas.microsoft.com/office/drawing/2014/main" id="{EDD3A850-9D3C-479C-B4DD-0BEF4E702B02}"/>
              </a:ext>
            </a:extLst>
          </p:cNvPr>
          <p:cNvPicPr>
            <a:picLocks noChangeAspect="1"/>
          </p:cNvPicPr>
          <p:nvPr/>
        </p:nvPicPr>
        <p:blipFill>
          <a:blip r:embed="rId3"/>
          <a:stretch>
            <a:fillRect/>
          </a:stretch>
        </p:blipFill>
        <p:spPr>
          <a:xfrm>
            <a:off x="0" y="-1"/>
            <a:ext cx="12192000" cy="6858000"/>
          </a:xfrm>
          <a:prstGeom prst="rect">
            <a:avLst/>
          </a:prstGeom>
          <a:solidFill>
            <a:srgbClr val="AFE1F6"/>
          </a:solidFill>
          <a:ln>
            <a:solidFill>
              <a:schemeClr val="accent1"/>
            </a:solidFill>
          </a:ln>
        </p:spPr>
      </p:pic>
      <p:sp>
        <p:nvSpPr>
          <p:cNvPr id="8" name="TextBox 7">
            <a:extLst>
              <a:ext uri="{FF2B5EF4-FFF2-40B4-BE49-F238E27FC236}">
                <a16:creationId xmlns:a16="http://schemas.microsoft.com/office/drawing/2014/main" id="{DE8C008A-E1A1-4533-9420-013343F8A7A7}"/>
              </a:ext>
            </a:extLst>
          </p:cNvPr>
          <p:cNvSpPr txBox="1"/>
          <p:nvPr/>
        </p:nvSpPr>
        <p:spPr>
          <a:xfrm>
            <a:off x="780464" y="478417"/>
            <a:ext cx="4827632" cy="1200329"/>
          </a:xfrm>
          <a:prstGeom prst="rect">
            <a:avLst/>
          </a:prstGeom>
          <a:solidFill>
            <a:srgbClr val="AFE1F6"/>
          </a:solidFill>
        </p:spPr>
        <p:txBody>
          <a:bodyPr wrap="square" lIns="91440" tIns="45720" rIns="91440" bIns="45720" rtlCol="0" anchor="t">
            <a:spAutoFit/>
          </a:bodyPr>
          <a:lstStyle/>
          <a:p>
            <a:r>
              <a:rPr lang="en-GB" sz="2800">
                <a:solidFill>
                  <a:schemeClr val="bg1"/>
                </a:solidFill>
                <a:latin typeface="Network Rail Sans"/>
              </a:rPr>
              <a:t>Safety moment</a:t>
            </a:r>
          </a:p>
          <a:p>
            <a:r>
              <a:rPr lang="en-GB" sz="4400" b="1">
                <a:solidFill>
                  <a:schemeClr val="bg1"/>
                </a:solidFill>
                <a:latin typeface="Network Rail Sans"/>
              </a:rPr>
              <a:t>Fred’s story</a:t>
            </a:r>
          </a:p>
        </p:txBody>
      </p:sp>
    </p:spTree>
    <p:extLst>
      <p:ext uri="{BB962C8B-B14F-4D97-AF65-F5344CB8AC3E}">
        <p14:creationId xmlns:p14="http://schemas.microsoft.com/office/powerpoint/2010/main" val="335020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B9A655E-6519-463F-A596-9E1AE28972FF}"/>
              </a:ext>
            </a:extLst>
          </p:cNvPr>
          <p:cNvSpPr>
            <a:spLocks noGrp="1"/>
          </p:cNvSpPr>
          <p:nvPr>
            <p:ph type="body" sz="quarter" idx="10"/>
          </p:nvPr>
        </p:nvSpPr>
        <p:spPr>
          <a:xfrm>
            <a:off x="900348" y="1168748"/>
            <a:ext cx="7067995" cy="3395890"/>
          </a:xfrm>
          <a:ln>
            <a:solidFill>
              <a:srgbClr val="002060"/>
            </a:solidFill>
          </a:ln>
        </p:spPr>
        <p:txBody>
          <a:bodyPr vert="horz" lIns="91440" tIns="45720" rIns="91440" bIns="45720" rtlCol="0" anchor="t">
            <a:noAutofit/>
          </a:bodyPr>
          <a:lstStyle/>
          <a:p>
            <a:pPr>
              <a:spcBef>
                <a:spcPts val="0"/>
              </a:spcBef>
            </a:pPr>
            <a:r>
              <a:rPr lang="en-GB" sz="2000" b="1" dirty="0">
                <a:latin typeface="Network Rail Sans"/>
                <a:cs typeface="Arial"/>
              </a:rPr>
              <a:t>Technical set-up (for Teams)</a:t>
            </a:r>
          </a:p>
          <a:p>
            <a:pPr marL="514350" indent="-514350">
              <a:spcBef>
                <a:spcPts val="0"/>
              </a:spcBef>
              <a:buAutoNum type="arabicPeriod"/>
            </a:pPr>
            <a:r>
              <a:rPr lang="en-GB" sz="2000" dirty="0">
                <a:latin typeface="Network Rail Sans"/>
                <a:cs typeface="Arial"/>
              </a:rPr>
              <a:t>Open the PowerPoint file on your desktop before sharing</a:t>
            </a:r>
          </a:p>
          <a:p>
            <a:pPr marL="514350" indent="-514350">
              <a:spcBef>
                <a:spcPts val="0"/>
              </a:spcBef>
              <a:buAutoNum type="arabicPeriod"/>
            </a:pPr>
            <a:endParaRPr lang="en-GB" sz="2000" dirty="0">
              <a:latin typeface="Network Rail Sans"/>
              <a:cs typeface="Arial"/>
            </a:endParaRPr>
          </a:p>
          <a:p>
            <a:pPr marL="514350" indent="-514350">
              <a:spcBef>
                <a:spcPts val="0"/>
              </a:spcBef>
              <a:buAutoNum type="arabicPeriod"/>
            </a:pPr>
            <a:r>
              <a:rPr lang="en-GB" sz="2000" dirty="0">
                <a:latin typeface="Network Rail Sans"/>
                <a:cs typeface="Arial"/>
              </a:rPr>
              <a:t>Click on ‘share content’ icon (top right hand of screen)</a:t>
            </a:r>
          </a:p>
          <a:p>
            <a:pPr marL="514350" indent="-514350">
              <a:spcBef>
                <a:spcPts val="0"/>
              </a:spcBef>
              <a:buAutoNum type="arabicPeriod"/>
            </a:pPr>
            <a:endParaRPr lang="en-GB" sz="2000" dirty="0">
              <a:latin typeface="Network Rail Sans"/>
              <a:cs typeface="Arial"/>
            </a:endParaRPr>
          </a:p>
          <a:p>
            <a:pPr marL="514350" indent="-514350">
              <a:spcBef>
                <a:spcPts val="0"/>
              </a:spcBef>
              <a:buAutoNum type="arabicPeriod"/>
            </a:pPr>
            <a:r>
              <a:rPr lang="en-GB" sz="2000" dirty="0">
                <a:highlight>
                  <a:srgbClr val="FFFF00"/>
                </a:highlight>
                <a:latin typeface="Network Rail Sans"/>
                <a:cs typeface="Arial"/>
              </a:rPr>
              <a:t>Select ‘include computer sound’ (bottom left hand of screen) before selecting the slides</a:t>
            </a:r>
          </a:p>
          <a:p>
            <a:pPr marL="514350" indent="-514350">
              <a:spcBef>
                <a:spcPts val="0"/>
              </a:spcBef>
              <a:buAutoNum type="arabicPeriod"/>
            </a:pPr>
            <a:endParaRPr lang="en-GB" sz="2000" dirty="0">
              <a:latin typeface="Network Rail Sans"/>
              <a:cs typeface="Arial"/>
            </a:endParaRPr>
          </a:p>
          <a:p>
            <a:pPr marL="514350" indent="-514350">
              <a:spcBef>
                <a:spcPts val="0"/>
              </a:spcBef>
              <a:buAutoNum type="arabicPeriod"/>
            </a:pPr>
            <a:r>
              <a:rPr lang="en-GB" sz="2000" dirty="0">
                <a:latin typeface="Network Rail Sans"/>
                <a:cs typeface="Arial"/>
              </a:rPr>
              <a:t>Select PowerPoint file you want to share</a:t>
            </a:r>
          </a:p>
          <a:p>
            <a:pPr marL="514350" indent="-514350">
              <a:spcBef>
                <a:spcPts val="0"/>
              </a:spcBef>
              <a:buAutoNum type="arabicPeriod"/>
            </a:pPr>
            <a:endParaRPr lang="en-GB" sz="2000" dirty="0">
              <a:latin typeface="Network Rail Sans"/>
              <a:cs typeface="Arial"/>
            </a:endParaRPr>
          </a:p>
          <a:p>
            <a:pPr marL="514350" indent="-514350">
              <a:spcBef>
                <a:spcPts val="0"/>
              </a:spcBef>
              <a:buAutoNum type="arabicPeriod"/>
            </a:pPr>
            <a:r>
              <a:rPr lang="en-GB" sz="2000" dirty="0">
                <a:highlight>
                  <a:srgbClr val="FFFF00"/>
                </a:highlight>
                <a:latin typeface="Network Rail Sans"/>
                <a:cs typeface="Arial"/>
              </a:rPr>
              <a:t>Slides must be in slideshow for audio to play automatically</a:t>
            </a:r>
          </a:p>
          <a:p>
            <a:pPr marL="514350" indent="-514350">
              <a:spcBef>
                <a:spcPts val="0"/>
              </a:spcBef>
              <a:buAutoNum type="arabicPeriod"/>
            </a:pPr>
            <a:endParaRPr lang="en-GB" sz="2000" dirty="0">
              <a:latin typeface="Network Rail Sans"/>
              <a:cs typeface="Arial"/>
            </a:endParaRPr>
          </a:p>
          <a:p>
            <a:pPr>
              <a:spcBef>
                <a:spcPts val="0"/>
              </a:spcBef>
            </a:pPr>
            <a:endParaRPr lang="en-GB" sz="2000" dirty="0">
              <a:latin typeface="Network Rail Sans"/>
              <a:cs typeface="Arial"/>
            </a:endParaRPr>
          </a:p>
          <a:p>
            <a:pPr marL="514350" indent="-514350">
              <a:spcBef>
                <a:spcPts val="0"/>
              </a:spcBef>
              <a:buAutoNum type="arabicPeriod"/>
            </a:pPr>
            <a:endParaRPr lang="en-GB" sz="3200" dirty="0">
              <a:latin typeface="Network Rail Sans"/>
              <a:cs typeface="Arial"/>
            </a:endParaRPr>
          </a:p>
          <a:p>
            <a:pPr marL="742950" indent="-742950">
              <a:spcBef>
                <a:spcPts val="0"/>
              </a:spcBef>
              <a:buAutoNum type="arabicPeriod"/>
            </a:pPr>
            <a:endParaRPr lang="en-GB" sz="3600" dirty="0">
              <a:latin typeface="Network Rail Sans" panose="02000000040000020004" pitchFamily="2" charset="0"/>
            </a:endParaRPr>
          </a:p>
        </p:txBody>
      </p:sp>
      <p:sp>
        <p:nvSpPr>
          <p:cNvPr id="3" name="TextBox 2">
            <a:extLst>
              <a:ext uri="{FF2B5EF4-FFF2-40B4-BE49-F238E27FC236}">
                <a16:creationId xmlns:a16="http://schemas.microsoft.com/office/drawing/2014/main" id="{AEC87380-E081-46C2-B700-50956BE74673}"/>
              </a:ext>
            </a:extLst>
          </p:cNvPr>
          <p:cNvSpPr txBox="1"/>
          <p:nvPr/>
        </p:nvSpPr>
        <p:spPr>
          <a:xfrm>
            <a:off x="900348" y="151846"/>
            <a:ext cx="408135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5172"/>
                </a:solidFill>
                <a:effectLst/>
                <a:uLnTx/>
                <a:uFillTx/>
                <a:latin typeface="Network Rail Sans"/>
                <a:ea typeface="+mn-ea"/>
                <a:cs typeface="+mn-cs"/>
              </a:rPr>
              <a:t>Getting ready</a:t>
            </a:r>
          </a:p>
        </p:txBody>
      </p:sp>
      <p:pic>
        <p:nvPicPr>
          <p:cNvPr id="2" name="Picture 1">
            <a:extLst>
              <a:ext uri="{FF2B5EF4-FFF2-40B4-BE49-F238E27FC236}">
                <a16:creationId xmlns:a16="http://schemas.microsoft.com/office/drawing/2014/main" id="{90F0682B-4727-48B4-A660-219065C646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7867" y="2133205"/>
            <a:ext cx="3801732" cy="2098833"/>
          </a:xfrm>
          <a:prstGeom prst="rect">
            <a:avLst/>
          </a:prstGeom>
        </p:spPr>
      </p:pic>
      <p:pic>
        <p:nvPicPr>
          <p:cNvPr id="5" name="Picture 4">
            <a:extLst>
              <a:ext uri="{FF2B5EF4-FFF2-40B4-BE49-F238E27FC236}">
                <a16:creationId xmlns:a16="http://schemas.microsoft.com/office/drawing/2014/main" id="{B8B02E3E-F773-4E21-B72A-B296D07983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8179" y="4683489"/>
            <a:ext cx="6623337" cy="1688995"/>
          </a:xfrm>
          <a:prstGeom prst="rect">
            <a:avLst/>
          </a:prstGeom>
        </p:spPr>
      </p:pic>
      <mc:AlternateContent xmlns:mc="http://schemas.openxmlformats.org/markup-compatibility/2006">
        <mc:Choice xmlns:p14="http://schemas.microsoft.com/office/powerpoint/2010/main" Requires="p14">
          <p:contentPart p14:bwMode="auto" r:id="rId5">
            <p14:nvContentPartPr>
              <p14:cNvPr id="14" name="Ink 13">
                <a:extLst>
                  <a:ext uri="{FF2B5EF4-FFF2-40B4-BE49-F238E27FC236}">
                    <a16:creationId xmlns:a16="http://schemas.microsoft.com/office/drawing/2014/main" id="{1F0794E5-82E8-4580-9BB0-FB41E376090D}"/>
                  </a:ext>
                </a:extLst>
              </p14:cNvPr>
              <p14:cNvContentPartPr/>
              <p14:nvPr/>
            </p14:nvContentPartPr>
            <p14:xfrm>
              <a:off x="13375454" y="6264205"/>
              <a:ext cx="12600" cy="10800"/>
            </p14:xfrm>
          </p:contentPart>
        </mc:Choice>
        <mc:Fallback>
          <p:pic>
            <p:nvPicPr>
              <p:cNvPr id="14" name="Ink 13">
                <a:extLst>
                  <a:ext uri="{FF2B5EF4-FFF2-40B4-BE49-F238E27FC236}">
                    <a16:creationId xmlns:a16="http://schemas.microsoft.com/office/drawing/2014/main" id="{1F0794E5-82E8-4580-9BB0-FB41E376090D}"/>
                  </a:ext>
                </a:extLst>
              </p:cNvPr>
              <p:cNvPicPr/>
              <p:nvPr/>
            </p:nvPicPr>
            <p:blipFill>
              <a:blip r:embed="rId6"/>
              <a:stretch>
                <a:fillRect/>
              </a:stretch>
            </p:blipFill>
            <p:spPr>
              <a:xfrm>
                <a:off x="13366704" y="6255205"/>
                <a:ext cx="2975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Ink 14">
                <a:extLst>
                  <a:ext uri="{FF2B5EF4-FFF2-40B4-BE49-F238E27FC236}">
                    <a16:creationId xmlns:a16="http://schemas.microsoft.com/office/drawing/2014/main" id="{BFFF78B8-A4AD-498B-82AB-A2CB74664906}"/>
                  </a:ext>
                </a:extLst>
              </p14:cNvPr>
              <p14:cNvContentPartPr/>
              <p14:nvPr/>
            </p14:nvContentPartPr>
            <p14:xfrm>
              <a:off x="-308866" y="2117005"/>
              <a:ext cx="3960" cy="16200"/>
            </p14:xfrm>
          </p:contentPart>
        </mc:Choice>
        <mc:Fallback>
          <p:pic>
            <p:nvPicPr>
              <p:cNvPr id="15" name="Ink 14">
                <a:extLst>
                  <a:ext uri="{FF2B5EF4-FFF2-40B4-BE49-F238E27FC236}">
                    <a16:creationId xmlns:a16="http://schemas.microsoft.com/office/drawing/2014/main" id="{BFFF78B8-A4AD-498B-82AB-A2CB74664906}"/>
                  </a:ext>
                </a:extLst>
              </p:cNvPr>
              <p:cNvPicPr/>
              <p:nvPr/>
            </p:nvPicPr>
            <p:blipFill>
              <a:blip r:embed="rId8"/>
              <a:stretch>
                <a:fillRect/>
              </a:stretch>
            </p:blipFill>
            <p:spPr>
              <a:xfrm>
                <a:off x="-317866" y="2108005"/>
                <a:ext cx="21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Ink 15">
                <a:extLst>
                  <a:ext uri="{FF2B5EF4-FFF2-40B4-BE49-F238E27FC236}">
                    <a16:creationId xmlns:a16="http://schemas.microsoft.com/office/drawing/2014/main" id="{7E7D53DB-9811-4C47-8D97-D923CB7552C6}"/>
                  </a:ext>
                </a:extLst>
              </p14:cNvPr>
              <p14:cNvContentPartPr/>
              <p14:nvPr/>
            </p14:nvContentPartPr>
            <p14:xfrm>
              <a:off x="-322906" y="2240845"/>
              <a:ext cx="360" cy="360"/>
            </p14:xfrm>
          </p:contentPart>
        </mc:Choice>
        <mc:Fallback>
          <p:pic>
            <p:nvPicPr>
              <p:cNvPr id="16" name="Ink 15">
                <a:extLst>
                  <a:ext uri="{FF2B5EF4-FFF2-40B4-BE49-F238E27FC236}">
                    <a16:creationId xmlns:a16="http://schemas.microsoft.com/office/drawing/2014/main" id="{7E7D53DB-9811-4C47-8D97-D923CB7552C6}"/>
                  </a:ext>
                </a:extLst>
              </p:cNvPr>
              <p:cNvPicPr/>
              <p:nvPr/>
            </p:nvPicPr>
            <p:blipFill>
              <a:blip r:embed="rId10"/>
              <a:stretch>
                <a:fillRect/>
              </a:stretch>
            </p:blipFill>
            <p:spPr>
              <a:xfrm>
                <a:off x="-331906" y="2231845"/>
                <a:ext cx="18000" cy="18000"/>
              </a:xfrm>
              <a:prstGeom prst="rect">
                <a:avLst/>
              </a:prstGeom>
            </p:spPr>
          </p:pic>
        </mc:Fallback>
      </mc:AlternateContent>
      <p:sp>
        <p:nvSpPr>
          <p:cNvPr id="6" name="Oval 5">
            <a:extLst>
              <a:ext uri="{FF2B5EF4-FFF2-40B4-BE49-F238E27FC236}">
                <a16:creationId xmlns:a16="http://schemas.microsoft.com/office/drawing/2014/main" id="{0847AF84-532D-4759-AAFE-F7FE52F95044}"/>
              </a:ext>
            </a:extLst>
          </p:cNvPr>
          <p:cNvSpPr/>
          <p:nvPr/>
        </p:nvSpPr>
        <p:spPr>
          <a:xfrm>
            <a:off x="8327877" y="2002091"/>
            <a:ext cx="2026756" cy="4775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BDB2A53-0B38-4D33-9022-BF9F13C5BBC0}"/>
              </a:ext>
            </a:extLst>
          </p:cNvPr>
          <p:cNvSpPr/>
          <p:nvPr/>
        </p:nvSpPr>
        <p:spPr>
          <a:xfrm>
            <a:off x="4299916" y="5222058"/>
            <a:ext cx="681785" cy="611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8BE830C-CD5E-4CA8-8F44-2BDA6F7EA17A}"/>
              </a:ext>
            </a:extLst>
          </p:cNvPr>
          <p:cNvSpPr txBox="1"/>
          <p:nvPr/>
        </p:nvSpPr>
        <p:spPr>
          <a:xfrm>
            <a:off x="8246597" y="4618158"/>
            <a:ext cx="3643002" cy="1754326"/>
          </a:xfrm>
          <a:prstGeom prst="rect">
            <a:avLst/>
          </a:prstGeom>
          <a:solidFill>
            <a:srgbClr val="002060"/>
          </a:solidFill>
          <a:ln>
            <a:solidFill>
              <a:srgbClr val="002060"/>
            </a:solidFill>
          </a:ln>
        </p:spPr>
        <p:txBody>
          <a:bodyPr wrap="square" rtlCol="0">
            <a:spAutoFit/>
          </a:bodyPr>
          <a:lstStyle/>
          <a:p>
            <a:r>
              <a:rPr lang="en-GB" b="1" dirty="0">
                <a:solidFill>
                  <a:schemeClr val="bg1"/>
                </a:solidFill>
              </a:rPr>
              <a:t>Further information</a:t>
            </a:r>
          </a:p>
          <a:p>
            <a:r>
              <a:rPr lang="en-GB" dirty="0">
                <a:solidFill>
                  <a:schemeClr val="bg1"/>
                </a:solidFill>
              </a:rPr>
              <a:t>This is designed as a plug and play resource. However, if you would like more guidance on running your team discussion, take a look at the Manager’s Guide [link to guide]</a:t>
            </a:r>
          </a:p>
        </p:txBody>
      </p:sp>
      <p:pic>
        <p:nvPicPr>
          <p:cNvPr id="9" name="Graphic 8" descr="Clock">
            <a:extLst>
              <a:ext uri="{FF2B5EF4-FFF2-40B4-BE49-F238E27FC236}">
                <a16:creationId xmlns:a16="http://schemas.microsoft.com/office/drawing/2014/main" id="{2BA6E586-894B-46D7-BAFF-4861264426E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084042" y="942854"/>
            <a:ext cx="914400" cy="914400"/>
          </a:xfrm>
          <a:prstGeom prst="rect">
            <a:avLst/>
          </a:prstGeom>
        </p:spPr>
      </p:pic>
      <p:sp>
        <p:nvSpPr>
          <p:cNvPr id="10" name="TextBox 9">
            <a:extLst>
              <a:ext uri="{FF2B5EF4-FFF2-40B4-BE49-F238E27FC236}">
                <a16:creationId xmlns:a16="http://schemas.microsoft.com/office/drawing/2014/main" id="{EF481321-47A3-4712-BAF8-141FFB6B181A}"/>
              </a:ext>
            </a:extLst>
          </p:cNvPr>
          <p:cNvSpPr txBox="1"/>
          <p:nvPr/>
        </p:nvSpPr>
        <p:spPr>
          <a:xfrm>
            <a:off x="9144612" y="912107"/>
            <a:ext cx="2744987" cy="932510"/>
          </a:xfrm>
          <a:prstGeom prst="rect">
            <a:avLst/>
          </a:prstGeom>
          <a:solidFill>
            <a:srgbClr val="92D050"/>
          </a:solidFill>
        </p:spPr>
        <p:txBody>
          <a:bodyPr wrap="square" rtlCol="0">
            <a:spAutoFit/>
          </a:bodyPr>
          <a:lstStyle/>
          <a:p>
            <a:r>
              <a:rPr lang="en-GB" b="1" dirty="0">
                <a:latin typeface="Network Rail Sans" panose="02000000040000020004" pitchFamily="2" charset="0"/>
              </a:rPr>
              <a:t>Allow 30 minutes for your ‘safety moment’ discussion</a:t>
            </a:r>
          </a:p>
        </p:txBody>
      </p:sp>
      <p:sp>
        <p:nvSpPr>
          <p:cNvPr id="8" name="Arrow: Right 7">
            <a:extLst>
              <a:ext uri="{FF2B5EF4-FFF2-40B4-BE49-F238E27FC236}">
                <a16:creationId xmlns:a16="http://schemas.microsoft.com/office/drawing/2014/main" id="{12A927BA-7840-491E-B23B-B989FA007D57}"/>
              </a:ext>
            </a:extLst>
          </p:cNvPr>
          <p:cNvSpPr/>
          <p:nvPr/>
        </p:nvSpPr>
        <p:spPr>
          <a:xfrm rot="21138905">
            <a:off x="6662057" y="2240845"/>
            <a:ext cx="1584540" cy="2387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7">
            <a:extLst>
              <a:ext uri="{FF2B5EF4-FFF2-40B4-BE49-F238E27FC236}">
                <a16:creationId xmlns:a16="http://schemas.microsoft.com/office/drawing/2014/main" id="{86334126-BFEE-4B9E-8C2A-35066D79A6C6}"/>
              </a:ext>
            </a:extLst>
          </p:cNvPr>
          <p:cNvSpPr/>
          <p:nvPr/>
        </p:nvSpPr>
        <p:spPr>
          <a:xfrm rot="9361401">
            <a:off x="4909908" y="4639113"/>
            <a:ext cx="2085415" cy="22608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18688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AC1A7-0DAF-5E4F-9B87-C863B1CEADE6}"/>
              </a:ext>
            </a:extLst>
          </p:cNvPr>
          <p:cNvSpPr txBox="1"/>
          <p:nvPr/>
        </p:nvSpPr>
        <p:spPr>
          <a:xfrm>
            <a:off x="1038896" y="1847858"/>
            <a:ext cx="9894013" cy="3853363"/>
          </a:xfrm>
          <a:prstGeom prst="rect">
            <a:avLst/>
          </a:prstGeom>
          <a:noFill/>
        </p:spPr>
        <p:txBody>
          <a:bodyPr wrap="square" lIns="91440" tIns="45720" rIns="91440" bIns="45720" rtlCol="0" anchor="t">
            <a:spAutoFit/>
          </a:bodyPr>
          <a:lstStyle/>
          <a:p>
            <a:pPr marL="457200" indent="-457200">
              <a:buFont typeface="Wingdings" panose="05000000000000000000" pitchFamily="2" charset="2"/>
              <a:buChar char="q"/>
            </a:pPr>
            <a:r>
              <a:rPr lang="en-GB" sz="2800" dirty="0">
                <a:solidFill>
                  <a:schemeClr val="accent1">
                    <a:lumMod val="50000"/>
                  </a:schemeClr>
                </a:solidFill>
                <a:latin typeface="Network Rail Sans"/>
              </a:rPr>
              <a:t>Fred is a machine operator working for the Overhead Conditions Renewal (OCR) team on a route. </a:t>
            </a:r>
            <a:endParaRPr lang="en-GB" sz="2800">
              <a:solidFill>
                <a:schemeClr val="accent1">
                  <a:lumMod val="50000"/>
                </a:schemeClr>
              </a:solidFill>
              <a:latin typeface="Network Rail Sans" panose="02000000040000020004" pitchFamily="2" charset="0"/>
            </a:endParaRPr>
          </a:p>
          <a:p>
            <a:pPr marL="457200" indent="-457200">
              <a:buFont typeface="Wingdings" panose="05000000000000000000" pitchFamily="2" charset="2"/>
              <a:buChar char="q"/>
            </a:pPr>
            <a:endParaRPr lang="en-GB" sz="2800">
              <a:solidFill>
                <a:schemeClr val="accent1">
                  <a:lumMod val="50000"/>
                </a:schemeClr>
              </a:solidFill>
              <a:latin typeface="Network Rail Sans" panose="02000000040000020004" pitchFamily="2" charset="0"/>
            </a:endParaRPr>
          </a:p>
          <a:p>
            <a:pPr marL="457200" indent="-457200">
              <a:buFont typeface="Wingdings" panose="05000000000000000000" pitchFamily="2" charset="2"/>
              <a:buChar char="q"/>
            </a:pPr>
            <a:r>
              <a:rPr lang="en-GB" sz="2800" dirty="0">
                <a:solidFill>
                  <a:schemeClr val="accent1">
                    <a:lumMod val="50000"/>
                  </a:schemeClr>
                </a:solidFill>
                <a:latin typeface="Network Rail Sans"/>
              </a:rPr>
              <a:t>He joined the OCR team six years ago.</a:t>
            </a:r>
          </a:p>
          <a:p>
            <a:pPr marL="457200" indent="-457200">
              <a:buFont typeface="Wingdings" panose="05000000000000000000" pitchFamily="2" charset="2"/>
              <a:buChar char="q"/>
            </a:pPr>
            <a:endParaRPr lang="en-GB" sz="2800">
              <a:solidFill>
                <a:schemeClr val="accent1">
                  <a:lumMod val="50000"/>
                </a:schemeClr>
              </a:solidFill>
              <a:latin typeface="Network Rail Sans" panose="02000000040000020004" pitchFamily="2" charset="0"/>
            </a:endParaRPr>
          </a:p>
          <a:p>
            <a:pPr marL="457200" indent="-457200">
              <a:buFont typeface="Wingdings" panose="05000000000000000000" pitchFamily="2" charset="2"/>
              <a:buChar char="q"/>
            </a:pPr>
            <a:r>
              <a:rPr lang="en-GB" sz="2800" dirty="0">
                <a:solidFill>
                  <a:schemeClr val="accent1">
                    <a:lumMod val="50000"/>
                  </a:schemeClr>
                </a:solidFill>
                <a:latin typeface="Network Rail Sans"/>
              </a:rPr>
              <a:t>He has worked in the business for over 20 years.</a:t>
            </a:r>
            <a:endParaRPr lang="en-GB" dirty="0">
              <a:solidFill>
                <a:schemeClr val="accent1">
                  <a:lumMod val="50000"/>
                </a:schemeClr>
              </a:solidFill>
              <a:latin typeface="Network Rail Sans"/>
            </a:endParaRPr>
          </a:p>
          <a:p>
            <a:pPr algn="r">
              <a:lnSpc>
                <a:spcPct val="130000"/>
              </a:lnSpc>
              <a:spcBef>
                <a:spcPts val="600"/>
              </a:spcBef>
              <a:spcAft>
                <a:spcPts val="600"/>
              </a:spcAft>
            </a:pPr>
            <a:endParaRPr lang="en-GB" sz="2800">
              <a:solidFill>
                <a:schemeClr val="accent1">
                  <a:lumMod val="50000"/>
                </a:schemeClr>
              </a:solidFill>
              <a:latin typeface="Network Rail Sans" panose="02000000040000020004" pitchFamily="2" charset="0"/>
            </a:endParaRPr>
          </a:p>
          <a:p>
            <a:pPr algn="r"/>
            <a:r>
              <a:rPr lang="en-GB" sz="1200" i="1" dirty="0">
                <a:solidFill>
                  <a:schemeClr val="accent1">
                    <a:lumMod val="50000"/>
                  </a:schemeClr>
                </a:solidFill>
                <a:latin typeface="Network Rail Sans"/>
              </a:rPr>
              <a:t>*Spoken by an actor – based on composite of real events</a:t>
            </a:r>
          </a:p>
          <a:p>
            <a:endParaRPr lang="en-US">
              <a:latin typeface="Network Rail Sans" panose="02000000040000020004" pitchFamily="2" charset="77"/>
            </a:endParaRPr>
          </a:p>
        </p:txBody>
      </p:sp>
      <p:sp>
        <p:nvSpPr>
          <p:cNvPr id="5" name="TextBox 4">
            <a:extLst>
              <a:ext uri="{FF2B5EF4-FFF2-40B4-BE49-F238E27FC236}">
                <a16:creationId xmlns:a16="http://schemas.microsoft.com/office/drawing/2014/main" id="{BB9C1702-7236-440B-ACA2-C80E3FD91F12}"/>
              </a:ext>
            </a:extLst>
          </p:cNvPr>
          <p:cNvSpPr txBox="1"/>
          <p:nvPr/>
        </p:nvSpPr>
        <p:spPr>
          <a:xfrm>
            <a:off x="998396" y="204098"/>
            <a:ext cx="763321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5172"/>
                </a:solidFill>
                <a:effectLst/>
                <a:uLnTx/>
                <a:uFillTx/>
                <a:latin typeface="Network Rail Sans"/>
                <a:ea typeface="+mn-ea"/>
                <a:cs typeface="+mn-cs"/>
              </a:rPr>
              <a:t>Fred’s story</a:t>
            </a:r>
          </a:p>
        </p:txBody>
      </p:sp>
    </p:spTree>
    <p:extLst>
      <p:ext uri="{BB962C8B-B14F-4D97-AF65-F5344CB8AC3E}">
        <p14:creationId xmlns:p14="http://schemas.microsoft.com/office/powerpoint/2010/main" val="84655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FF6837F-0328-4B52-896C-71672AE90C8E}"/>
              </a:ext>
            </a:extLst>
          </p:cNvPr>
          <p:cNvGrpSpPr/>
          <p:nvPr/>
        </p:nvGrpSpPr>
        <p:grpSpPr>
          <a:xfrm>
            <a:off x="0" y="4750565"/>
            <a:ext cx="12192000" cy="1783770"/>
            <a:chOff x="0" y="2429001"/>
            <a:chExt cx="12192000" cy="1783770"/>
          </a:xfrm>
          <a:solidFill>
            <a:srgbClr val="41287F"/>
          </a:solidFill>
        </p:grpSpPr>
        <p:sp>
          <p:nvSpPr>
            <p:cNvPr id="39" name="Rectangle 38">
              <a:extLst>
                <a:ext uri="{FF2B5EF4-FFF2-40B4-BE49-F238E27FC236}">
                  <a16:creationId xmlns:a16="http://schemas.microsoft.com/office/drawing/2014/main" id="{677833B4-D75F-40A9-B69E-772536DDFE21}"/>
                </a:ext>
              </a:extLst>
            </p:cNvPr>
            <p:cNvSpPr/>
            <p:nvPr/>
          </p:nvSpPr>
          <p:spPr>
            <a:xfrm>
              <a:off x="0" y="2429001"/>
              <a:ext cx="12192000" cy="1783770"/>
            </a:xfrm>
            <a:prstGeom prst="rect">
              <a:avLst/>
            </a:prstGeom>
            <a:solidFill>
              <a:srgbClr val="8B6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lnSpc>
                  <a:spcPct val="90000"/>
                </a:lnSpc>
              </a:pPr>
              <a:endParaRPr lang="en-GB" sz="2200" spc="-20">
                <a:solidFill>
                  <a:schemeClr val="bg1"/>
                </a:solidFill>
              </a:endParaRPr>
            </a:p>
          </p:txBody>
        </p:sp>
        <p:sp>
          <p:nvSpPr>
            <p:cNvPr id="19" name="Rectangle 18">
              <a:extLst>
                <a:ext uri="{FF2B5EF4-FFF2-40B4-BE49-F238E27FC236}">
                  <a16:creationId xmlns:a16="http://schemas.microsoft.com/office/drawing/2014/main" id="{569954A4-9FF6-4A06-BC3B-B64CA198151B}"/>
                </a:ext>
              </a:extLst>
            </p:cNvPr>
            <p:cNvSpPr/>
            <p:nvPr/>
          </p:nvSpPr>
          <p:spPr>
            <a:xfrm>
              <a:off x="0" y="2582886"/>
              <a:ext cx="12192000" cy="14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lnSpc>
                  <a:spcPct val="90000"/>
                </a:lnSpc>
              </a:pPr>
              <a:endParaRPr lang="en-GB" sz="2200" spc="-20">
                <a:solidFill>
                  <a:schemeClr val="bg1"/>
                </a:solidFill>
              </a:endParaRPr>
            </a:p>
          </p:txBody>
        </p:sp>
      </p:grpSp>
      <p:sp>
        <p:nvSpPr>
          <p:cNvPr id="42" name="TextBox 41">
            <a:extLst>
              <a:ext uri="{FF2B5EF4-FFF2-40B4-BE49-F238E27FC236}">
                <a16:creationId xmlns:a16="http://schemas.microsoft.com/office/drawing/2014/main" id="{AA0F057C-B403-4D81-BE51-9F7A8829F307}"/>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304165" algn="ctr">
              <a:lnSpc>
                <a:spcPct val="90000"/>
              </a:lnSpc>
              <a:spcBef>
                <a:spcPts val="5"/>
              </a:spcBef>
            </a:pPr>
            <a:r>
              <a:rPr lang="en-GB" sz="2200" spc="-20">
                <a:solidFill>
                  <a:schemeClr val="bg1"/>
                </a:solidFill>
                <a:ea typeface="Network Rail Sans" panose="02000000040000020004" pitchFamily="50" charset="0"/>
                <a:cs typeface="Network Rail Sans" panose="02000000040000020004" pitchFamily="50" charset="0"/>
              </a:rPr>
              <a:t>It’s up to management surely!</a:t>
            </a:r>
          </a:p>
        </p:txBody>
      </p:sp>
      <p:sp>
        <p:nvSpPr>
          <p:cNvPr id="41" name="TextBox 40">
            <a:extLst>
              <a:ext uri="{FF2B5EF4-FFF2-40B4-BE49-F238E27FC236}">
                <a16:creationId xmlns:a16="http://schemas.microsoft.com/office/drawing/2014/main" id="{F9B777FC-B770-41DA-8A7B-7EFF840AED3D}"/>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63500" marR="208280" algn="ctr">
              <a:lnSpc>
                <a:spcPct val="90000"/>
              </a:lnSpc>
              <a:spcBef>
                <a:spcPts val="89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And it’s so unclear who you need to check things with. The lads – we wish we could change </a:t>
            </a:r>
            <a:br>
              <a:rPr lang="en-GB" sz="2200" spc="-20">
                <a:solidFill>
                  <a:schemeClr val="bg1"/>
                </a:solidFill>
                <a:ea typeface="Network Rail Sans" panose="02000000040000020004" pitchFamily="50" charset="0"/>
                <a:cs typeface="Network Rail Sans" panose="02000000040000020004" pitchFamily="50" charset="0"/>
              </a:rPr>
            </a:br>
            <a:r>
              <a:rPr lang="en-GB" sz="2200" spc="-20">
                <a:solidFill>
                  <a:schemeClr val="bg1"/>
                </a:solidFill>
                <a:ea typeface="Network Rail Sans" panose="02000000040000020004" pitchFamily="50" charset="0"/>
                <a:cs typeface="Network Rail Sans" panose="02000000040000020004" pitchFamily="50" charset="0"/>
              </a:rPr>
              <a:t>how things are on site – but can’t see what we can do.</a:t>
            </a:r>
          </a:p>
        </p:txBody>
      </p:sp>
      <p:sp>
        <p:nvSpPr>
          <p:cNvPr id="40" name="TextBox 39">
            <a:extLst>
              <a:ext uri="{FF2B5EF4-FFF2-40B4-BE49-F238E27FC236}">
                <a16:creationId xmlns:a16="http://schemas.microsoft.com/office/drawing/2014/main" id="{466FCA5E-8F9D-46AE-9145-4A23CD4A0CCF}"/>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63500" marR="208280" algn="ctr">
              <a:lnSpc>
                <a:spcPct val="90000"/>
              </a:lnSpc>
              <a:spcBef>
                <a:spcPts val="89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I haven’t really been able to sleep properly since then.     </a:t>
            </a:r>
            <a:br>
              <a:rPr lang="en-GB" sz="2200" spc="-20">
                <a:solidFill>
                  <a:schemeClr val="bg1"/>
                </a:solidFill>
                <a:ea typeface="Network Rail Sans" panose="02000000040000020004" pitchFamily="50" charset="0"/>
                <a:cs typeface="Network Rail Sans" panose="02000000040000020004" pitchFamily="50" charset="0"/>
              </a:rPr>
            </a:br>
            <a:r>
              <a:rPr lang="en-GB" sz="2200" spc="-20">
                <a:solidFill>
                  <a:schemeClr val="bg1"/>
                </a:solidFill>
                <a:ea typeface="Network Rail Sans" panose="02000000040000020004" pitchFamily="50" charset="0"/>
                <a:cs typeface="Network Rail Sans" panose="02000000040000020004" pitchFamily="50" charset="0"/>
              </a:rPr>
              <a:t>I know I was distracted.  But I wanted to get the job done – there’s so much pressure.</a:t>
            </a:r>
          </a:p>
        </p:txBody>
      </p:sp>
      <p:sp>
        <p:nvSpPr>
          <p:cNvPr id="34" name="TextBox 33">
            <a:extLst>
              <a:ext uri="{FF2B5EF4-FFF2-40B4-BE49-F238E27FC236}">
                <a16:creationId xmlns:a16="http://schemas.microsoft.com/office/drawing/2014/main" id="{4C01A9B2-374D-4AE3-AF31-E78AC695FB2B}"/>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304165" marR="100330" algn="ctr">
              <a:lnSpc>
                <a:spcPct val="90000"/>
              </a:lnSpc>
            </a:pPr>
            <a:r>
              <a:rPr lang="en-GB" sz="2200" spc="-20">
                <a:solidFill>
                  <a:schemeClr val="bg1"/>
                </a:solidFill>
                <a:ea typeface="Network Rail Sans" panose="02000000040000020004" pitchFamily="50" charset="0"/>
                <a:cs typeface="Network Rail Sans" panose="02000000040000020004" pitchFamily="50" charset="0"/>
              </a:rPr>
              <a:t>I thought ‘You stupid fool! You could have killed them!’ </a:t>
            </a:r>
          </a:p>
        </p:txBody>
      </p:sp>
      <p:sp>
        <p:nvSpPr>
          <p:cNvPr id="30" name="TextBox 29">
            <a:extLst>
              <a:ext uri="{FF2B5EF4-FFF2-40B4-BE49-F238E27FC236}">
                <a16:creationId xmlns:a16="http://schemas.microsoft.com/office/drawing/2014/main" id="{352DE397-91DC-46E8-A9CA-D671BC8012CB}"/>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63500" marR="208280" algn="ctr">
              <a:lnSpc>
                <a:spcPct val="90000"/>
              </a:lnSpc>
              <a:spcBef>
                <a:spcPts val="89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Thankfully they weren’t seriously hurt – but I know there would have been at least a lot of bruising.</a:t>
            </a:r>
          </a:p>
        </p:txBody>
      </p:sp>
      <p:sp>
        <p:nvSpPr>
          <p:cNvPr id="27" name="TextBox 26">
            <a:extLst>
              <a:ext uri="{FF2B5EF4-FFF2-40B4-BE49-F238E27FC236}">
                <a16:creationId xmlns:a16="http://schemas.microsoft.com/office/drawing/2014/main" id="{864E0A8D-AAD4-47A7-83B7-05040209C9E3}"/>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63500" marR="208280" algn="ctr">
              <a:lnSpc>
                <a:spcPct val="90000"/>
              </a:lnSpc>
              <a:spcBef>
                <a:spcPts val="89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I braked but it was too late.</a:t>
            </a:r>
            <a:r>
              <a:rPr lang="en-GB" sz="2200" i="1" spc="-20">
                <a:solidFill>
                  <a:schemeClr val="bg1"/>
                </a:solidFill>
                <a:ea typeface="Network Rail Sans" panose="02000000040000020004" pitchFamily="50" charset="0"/>
                <a:cs typeface="Network Rail Sans" panose="02000000040000020004" pitchFamily="50" charset="0"/>
              </a:rPr>
              <a:t> </a:t>
            </a:r>
            <a:r>
              <a:rPr lang="en-GB" sz="2200" spc="-20">
                <a:solidFill>
                  <a:schemeClr val="bg1"/>
                </a:solidFill>
                <a:ea typeface="Network Rail Sans" panose="02000000040000020004" pitchFamily="50" charset="0"/>
                <a:cs typeface="Network Rail Sans" panose="02000000040000020004" pitchFamily="50" charset="0"/>
              </a:rPr>
              <a:t>I hit the platform and two lads are thrown against the framework. </a:t>
            </a:r>
            <a:br>
              <a:rPr lang="en-GB" sz="2200" spc="-20">
                <a:solidFill>
                  <a:schemeClr val="bg1"/>
                </a:solidFill>
                <a:ea typeface="Network Rail Sans" panose="02000000040000020004" pitchFamily="50" charset="0"/>
                <a:cs typeface="Network Rail Sans" panose="02000000040000020004" pitchFamily="50" charset="0"/>
              </a:rPr>
            </a:br>
            <a:r>
              <a:rPr lang="en-GB" sz="2200" spc="-20">
                <a:solidFill>
                  <a:schemeClr val="bg1"/>
                </a:solidFill>
                <a:ea typeface="Network Rail Sans" panose="02000000040000020004" pitchFamily="50" charset="0"/>
                <a:cs typeface="Network Rail Sans" panose="02000000040000020004" pitchFamily="50" charset="0"/>
              </a:rPr>
              <a:t>I can still hear them yelling in my head – clear as day.</a:t>
            </a:r>
          </a:p>
        </p:txBody>
      </p:sp>
      <p:sp>
        <p:nvSpPr>
          <p:cNvPr id="36" name="TextBox 35">
            <a:extLst>
              <a:ext uri="{FF2B5EF4-FFF2-40B4-BE49-F238E27FC236}">
                <a16:creationId xmlns:a16="http://schemas.microsoft.com/office/drawing/2014/main" id="{B44D0CCA-41AC-49AC-A098-BCC3EF279620}"/>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63500" marR="208280" algn="ctr">
              <a:lnSpc>
                <a:spcPct val="90000"/>
              </a:lnSpc>
              <a:spcBef>
                <a:spcPts val="89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The next thing I know someone is shouting out. I look up and I’m right on top of the platform.</a:t>
            </a:r>
          </a:p>
        </p:txBody>
      </p:sp>
      <p:sp>
        <p:nvSpPr>
          <p:cNvPr id="35" name="TextBox 34">
            <a:extLst>
              <a:ext uri="{FF2B5EF4-FFF2-40B4-BE49-F238E27FC236}">
                <a16:creationId xmlns:a16="http://schemas.microsoft.com/office/drawing/2014/main" id="{B504AAD8-4D72-4F5F-9783-537F74FE7C1B}"/>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63500" marR="208280" algn="ctr">
              <a:lnSpc>
                <a:spcPct val="90000"/>
              </a:lnSpc>
              <a:spcBef>
                <a:spcPts val="89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Of course, I forgot the view through the CCTV is distorted and things look further away.</a:t>
            </a:r>
          </a:p>
        </p:txBody>
      </p:sp>
      <p:sp>
        <p:nvSpPr>
          <p:cNvPr id="33" name="TextBox 32">
            <a:extLst>
              <a:ext uri="{FF2B5EF4-FFF2-40B4-BE49-F238E27FC236}">
                <a16:creationId xmlns:a16="http://schemas.microsoft.com/office/drawing/2014/main" id="{A5D0085D-4BAF-4AC5-8402-AF0EF130E481}"/>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304165" marR="198755" algn="ctr">
              <a:lnSpc>
                <a:spcPct val="90000"/>
              </a:lnSpc>
              <a:spcBef>
                <a:spcPts val="120"/>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It was pretty parky that day so I used the CCTV screen to see where I was going. </a:t>
            </a:r>
            <a:br>
              <a:rPr lang="en-GB" sz="2200" spc="-20">
                <a:solidFill>
                  <a:schemeClr val="bg1"/>
                </a:solidFill>
                <a:ea typeface="Network Rail Sans" panose="02000000040000020004" pitchFamily="50" charset="0"/>
                <a:cs typeface="Network Rail Sans" panose="02000000040000020004" pitchFamily="50" charset="0"/>
              </a:rPr>
            </a:br>
            <a:r>
              <a:rPr lang="en-GB" sz="2200" spc="-20">
                <a:solidFill>
                  <a:schemeClr val="bg1"/>
                </a:solidFill>
                <a:ea typeface="Network Rail Sans" panose="02000000040000020004" pitchFamily="50" charset="0"/>
                <a:cs typeface="Network Rail Sans" panose="02000000040000020004" pitchFamily="50" charset="0"/>
              </a:rPr>
              <a:t>It meant I could keep out of the wind.</a:t>
            </a:r>
          </a:p>
        </p:txBody>
      </p:sp>
      <p:sp>
        <p:nvSpPr>
          <p:cNvPr id="37" name="TextBox 36">
            <a:extLst>
              <a:ext uri="{FF2B5EF4-FFF2-40B4-BE49-F238E27FC236}">
                <a16:creationId xmlns:a16="http://schemas.microsoft.com/office/drawing/2014/main" id="{A85610A2-7E8E-465E-A3D3-02D0094EBAE5}"/>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304165" marR="290195" algn="ctr">
              <a:lnSpc>
                <a:spcPct val="90000"/>
              </a:lnSpc>
            </a:pPr>
            <a:r>
              <a:rPr lang="en-GB" sz="2200" spc="-20">
                <a:solidFill>
                  <a:schemeClr val="bg1"/>
                </a:solidFill>
                <a:ea typeface="Network Rail Sans" panose="02000000040000020004" pitchFamily="50" charset="0"/>
                <a:cs typeface="Network Rail Sans" panose="02000000040000020004" pitchFamily="50" charset="0"/>
              </a:rPr>
              <a:t>So when I find the slings I just want to get them to the guys PDQ. The supervisor gives me the nod. Nobody really knew who was in charge, so I thought it was OK.</a:t>
            </a:r>
          </a:p>
        </p:txBody>
      </p:sp>
      <p:sp>
        <p:nvSpPr>
          <p:cNvPr id="32" name="TextBox 31">
            <a:extLst>
              <a:ext uri="{FF2B5EF4-FFF2-40B4-BE49-F238E27FC236}">
                <a16:creationId xmlns:a16="http://schemas.microsoft.com/office/drawing/2014/main" id="{FCE768BF-3A46-47B3-92C6-AAA7FF583DA1}"/>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304165" marR="61595" algn="ctr">
              <a:lnSpc>
                <a:spcPct val="90000"/>
              </a:lnSpc>
            </a:pPr>
            <a:r>
              <a:rPr lang="en-GB" sz="2200" spc="-20">
                <a:solidFill>
                  <a:schemeClr val="bg1"/>
                </a:solidFill>
                <a:ea typeface="Network Rail Sans" panose="02000000040000020004" pitchFamily="50" charset="0"/>
                <a:cs typeface="Network Rail Sans" panose="02000000040000020004" pitchFamily="50" charset="0"/>
              </a:rPr>
              <a:t>There might be repercussions if the work is stopped or delayed – financial penalties – </a:t>
            </a:r>
            <a:br>
              <a:rPr lang="en-GB" sz="2200" spc="-20">
                <a:solidFill>
                  <a:schemeClr val="bg1"/>
                </a:solidFill>
                <a:ea typeface="Network Rail Sans" panose="02000000040000020004" pitchFamily="50" charset="0"/>
                <a:cs typeface="Network Rail Sans" panose="02000000040000020004" pitchFamily="50" charset="0"/>
              </a:rPr>
            </a:br>
            <a:r>
              <a:rPr lang="en-GB" sz="2200" spc="-20">
                <a:solidFill>
                  <a:schemeClr val="bg1"/>
                </a:solidFill>
                <a:ea typeface="Network Rail Sans" panose="02000000040000020004" pitchFamily="50" charset="0"/>
                <a:cs typeface="Network Rail Sans" panose="02000000040000020004" pitchFamily="50" charset="0"/>
              </a:rPr>
              <a:t>that’s what I’ve heard anyway.</a:t>
            </a:r>
          </a:p>
        </p:txBody>
      </p:sp>
      <p:sp>
        <p:nvSpPr>
          <p:cNvPr id="31" name="TextBox 30">
            <a:extLst>
              <a:ext uri="{FF2B5EF4-FFF2-40B4-BE49-F238E27FC236}">
                <a16:creationId xmlns:a16="http://schemas.microsoft.com/office/drawing/2014/main" id="{C7CC0429-D63C-4148-8896-EBCE30099053}"/>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63500" marR="208280" algn="ctr">
              <a:lnSpc>
                <a:spcPct val="90000"/>
              </a:lnSpc>
              <a:spcBef>
                <a:spcPts val="89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Well anyway, the two chaps fitting the overhead lines need a couple of slings. There was a bit of a delay finding them and everyone was getting worried like.</a:t>
            </a:r>
          </a:p>
        </p:txBody>
      </p:sp>
      <p:sp>
        <p:nvSpPr>
          <p:cNvPr id="29" name="TextBox 28">
            <a:extLst>
              <a:ext uri="{FF2B5EF4-FFF2-40B4-BE49-F238E27FC236}">
                <a16:creationId xmlns:a16="http://schemas.microsoft.com/office/drawing/2014/main" id="{3537FB64-9486-4486-8D06-FAF6D276962D}"/>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304165" marR="167005" algn="ctr">
              <a:lnSpc>
                <a:spcPct val="90000"/>
              </a:lnSpc>
              <a:spcBef>
                <a:spcPts val="11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I don’t mind telling you, the problem with the controllers is that they are often contractors and don’t speak English too well. It’s hard to know what they are saying especially when it gets noisy.</a:t>
            </a:r>
          </a:p>
        </p:txBody>
      </p:sp>
      <p:sp>
        <p:nvSpPr>
          <p:cNvPr id="28" name="TextBox 27">
            <a:extLst>
              <a:ext uri="{FF2B5EF4-FFF2-40B4-BE49-F238E27FC236}">
                <a16:creationId xmlns:a16="http://schemas.microsoft.com/office/drawing/2014/main" id="{018D1852-4E2B-42DC-8A38-9FD05552DFBA}"/>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63500" marR="208280" algn="ctr">
              <a:lnSpc>
                <a:spcPct val="90000"/>
              </a:lnSpc>
              <a:spcBef>
                <a:spcPts val="89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I tend to take my instructions from the supervisor on site rather than the machine controller. </a:t>
            </a:r>
            <a:br>
              <a:rPr lang="en-GB" sz="2200" spc="-20">
                <a:solidFill>
                  <a:schemeClr val="bg1"/>
                </a:solidFill>
                <a:ea typeface="Network Rail Sans" panose="02000000040000020004" pitchFamily="50" charset="0"/>
                <a:cs typeface="Network Rail Sans" panose="02000000040000020004" pitchFamily="50" charset="0"/>
              </a:rPr>
            </a:br>
            <a:r>
              <a:rPr lang="en-GB" sz="2200" spc="-20">
                <a:solidFill>
                  <a:schemeClr val="bg1"/>
                </a:solidFill>
                <a:ea typeface="Network Rail Sans" panose="02000000040000020004" pitchFamily="50" charset="0"/>
                <a:cs typeface="Network Rail Sans" panose="02000000040000020004" pitchFamily="50" charset="0"/>
              </a:rPr>
              <a:t>None of us really rate the controllers.</a:t>
            </a:r>
          </a:p>
        </p:txBody>
      </p:sp>
      <p:sp>
        <p:nvSpPr>
          <p:cNvPr id="26" name="TextBox 25">
            <a:extLst>
              <a:ext uri="{FF2B5EF4-FFF2-40B4-BE49-F238E27FC236}">
                <a16:creationId xmlns:a16="http://schemas.microsoft.com/office/drawing/2014/main" id="{35781A7C-9AAC-4E18-9DAE-5E974F865F9A}"/>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304165" marR="81280" algn="ctr">
              <a:lnSpc>
                <a:spcPct val="90000"/>
              </a:lnSpc>
              <a:spcBef>
                <a:spcPts val="11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We’re all under pressure to finish the job on time. They go on and on about</a:t>
            </a:r>
            <a:r>
              <a:rPr lang="en-GB" sz="2200" i="1" spc="-20">
                <a:solidFill>
                  <a:schemeClr val="bg1"/>
                </a:solidFill>
                <a:ea typeface="Network Rail Sans" panose="02000000040000020004" pitchFamily="50" charset="0"/>
                <a:cs typeface="Network Rail Sans" panose="02000000040000020004" pitchFamily="50" charset="0"/>
              </a:rPr>
              <a:t> </a:t>
            </a:r>
            <a:r>
              <a:rPr lang="en-GB" sz="2200" b="1" spc="-20">
                <a:solidFill>
                  <a:schemeClr val="bg1"/>
                </a:solidFill>
                <a:ea typeface="Network Rail Sans" panose="02000000040000020004" pitchFamily="50" charset="0"/>
                <a:cs typeface="Network Rail Sans" panose="02000000040000020004" pitchFamily="50" charset="0"/>
              </a:rPr>
              <a:t>‘putting passengers first’</a:t>
            </a:r>
            <a:r>
              <a:rPr lang="en-GB" sz="2200" spc="-20">
                <a:solidFill>
                  <a:schemeClr val="bg1"/>
                </a:solidFill>
                <a:ea typeface="Network Rail Sans" panose="02000000040000020004" pitchFamily="50" charset="0"/>
                <a:cs typeface="Network Rail Sans" panose="02000000040000020004" pitchFamily="50" charset="0"/>
              </a:rPr>
              <a:t>. I get it but it just adds to the pressure.</a:t>
            </a:r>
          </a:p>
        </p:txBody>
      </p:sp>
      <p:sp>
        <p:nvSpPr>
          <p:cNvPr id="24" name="TextBox 23">
            <a:extLst>
              <a:ext uri="{FF2B5EF4-FFF2-40B4-BE49-F238E27FC236}">
                <a16:creationId xmlns:a16="http://schemas.microsoft.com/office/drawing/2014/main" id="{93B7DCD6-C46B-40F4-9848-54292913292A}"/>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63500" marR="208280" algn="ctr">
              <a:lnSpc>
                <a:spcPct val="90000"/>
              </a:lnSpc>
              <a:spcBef>
                <a:spcPts val="89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There’s always a lot of friction on site – mainly between the supervisors, us machine operators and the machine controllers.</a:t>
            </a:r>
          </a:p>
        </p:txBody>
      </p:sp>
      <p:sp>
        <p:nvSpPr>
          <p:cNvPr id="23" name="TextBox 22">
            <a:extLst>
              <a:ext uri="{FF2B5EF4-FFF2-40B4-BE49-F238E27FC236}">
                <a16:creationId xmlns:a16="http://schemas.microsoft.com/office/drawing/2014/main" id="{756D7090-8162-42BB-9E86-13E6BA67585C}"/>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304165" marR="125730" algn="ctr">
              <a:lnSpc>
                <a:spcPct val="90000"/>
              </a:lnSpc>
              <a:spcBef>
                <a:spcPts val="11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I was driving one of the mobile work platforms taking materials to the two chaps installing the overhead lines.</a:t>
            </a:r>
          </a:p>
        </p:txBody>
      </p:sp>
      <p:sp>
        <p:nvSpPr>
          <p:cNvPr id="22" name="TextBox 21">
            <a:extLst>
              <a:ext uri="{FF2B5EF4-FFF2-40B4-BE49-F238E27FC236}">
                <a16:creationId xmlns:a16="http://schemas.microsoft.com/office/drawing/2014/main" id="{AABB16EA-1B16-489D-A8D2-30BF03EF6079}"/>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63500" marR="208280" algn="ctr">
              <a:lnSpc>
                <a:spcPct val="90000"/>
              </a:lnSpc>
              <a:spcBef>
                <a:spcPts val="895"/>
              </a:spcBef>
              <a:spcAft>
                <a:spcPts val="0"/>
              </a:spcAft>
            </a:pPr>
            <a:r>
              <a:rPr lang="en-GB" sz="2200" spc="-20">
                <a:solidFill>
                  <a:schemeClr val="bg1"/>
                </a:solidFill>
                <a:ea typeface="Network Rail Sans" panose="02000000040000020004" pitchFamily="50" charset="0"/>
                <a:cs typeface="Network Rail Sans" panose="02000000040000020004" pitchFamily="50" charset="0"/>
              </a:rPr>
              <a:t>We had taken possession of the work site early Saturday morning to replace overhead lines on a section of track.</a:t>
            </a:r>
            <a:endParaRPr lang="en-GB" sz="2200" spc="-20">
              <a:solidFill>
                <a:schemeClr val="bg1"/>
              </a:solidFill>
              <a:effectLst/>
              <a:ea typeface="Network Rail Sans" panose="02000000040000020004" pitchFamily="50" charset="0"/>
              <a:cs typeface="Network Rail Sans" panose="02000000040000020004" pitchFamily="50" charset="0"/>
            </a:endParaRPr>
          </a:p>
        </p:txBody>
      </p:sp>
      <p:sp>
        <p:nvSpPr>
          <p:cNvPr id="20" name="TextBox 19">
            <a:extLst>
              <a:ext uri="{FF2B5EF4-FFF2-40B4-BE49-F238E27FC236}">
                <a16:creationId xmlns:a16="http://schemas.microsoft.com/office/drawing/2014/main" id="{4CD23EEC-8A2C-4ABD-846F-6FC7B0834F52}"/>
              </a:ext>
            </a:extLst>
          </p:cNvPr>
          <p:cNvSpPr txBox="1"/>
          <p:nvPr/>
        </p:nvSpPr>
        <p:spPr>
          <a:xfrm>
            <a:off x="0" y="4923500"/>
            <a:ext cx="12192000" cy="1440000"/>
          </a:xfrm>
          <a:prstGeom prst="rect">
            <a:avLst/>
          </a:prstGeom>
          <a:solidFill>
            <a:srgbClr val="41287F"/>
          </a:solidFill>
        </p:spPr>
        <p:txBody>
          <a:bodyPr wrap="square" lIns="72000" tIns="36000" rIns="72000" bIns="36000" anchor="ctr">
            <a:noAutofit/>
          </a:bodyPr>
          <a:lstStyle/>
          <a:p>
            <a:pPr marL="304165" algn="ctr">
              <a:lnSpc>
                <a:spcPct val="90000"/>
              </a:lnSpc>
              <a:spcBef>
                <a:spcPts val="115"/>
              </a:spcBef>
            </a:pPr>
            <a:r>
              <a:rPr lang="en-GB" sz="2200" spc="-20">
                <a:solidFill>
                  <a:schemeClr val="bg1"/>
                </a:solidFill>
                <a:ea typeface="Network Rail Sans" panose="02000000040000020004" pitchFamily="50" charset="0"/>
                <a:cs typeface="Network Rail Sans" panose="02000000040000020004" pitchFamily="50" charset="0"/>
              </a:rPr>
              <a:t>It happened about a month ago. I’ll admit it knocked me a bit but don’t tell the wife that – </a:t>
            </a:r>
            <a:br>
              <a:rPr lang="en-GB" sz="2200" spc="-20">
                <a:solidFill>
                  <a:schemeClr val="bg1"/>
                </a:solidFill>
                <a:ea typeface="Network Rail Sans" panose="02000000040000020004" pitchFamily="50" charset="0"/>
                <a:cs typeface="Network Rail Sans" panose="02000000040000020004" pitchFamily="50" charset="0"/>
              </a:rPr>
            </a:br>
            <a:r>
              <a:rPr lang="en-GB" sz="2200" spc="-20">
                <a:solidFill>
                  <a:schemeClr val="bg1"/>
                </a:solidFill>
                <a:ea typeface="Network Rail Sans" panose="02000000040000020004" pitchFamily="50" charset="0"/>
                <a:cs typeface="Network Rail Sans" panose="02000000040000020004" pitchFamily="50" charset="0"/>
              </a:rPr>
              <a:t>she’d only worry.</a:t>
            </a:r>
          </a:p>
        </p:txBody>
      </p:sp>
      <p:grpSp>
        <p:nvGrpSpPr>
          <p:cNvPr id="16" name="Group 15">
            <a:extLst>
              <a:ext uri="{FF2B5EF4-FFF2-40B4-BE49-F238E27FC236}">
                <a16:creationId xmlns:a16="http://schemas.microsoft.com/office/drawing/2014/main" id="{A343E451-E648-400D-8CFC-8DBFD996FFFC}"/>
              </a:ext>
            </a:extLst>
          </p:cNvPr>
          <p:cNvGrpSpPr/>
          <p:nvPr/>
        </p:nvGrpSpPr>
        <p:grpSpPr>
          <a:xfrm>
            <a:off x="4800600" y="833282"/>
            <a:ext cx="2590800" cy="2813433"/>
            <a:chOff x="7515544" y="890356"/>
            <a:chExt cx="2590800" cy="2813433"/>
          </a:xfrm>
        </p:grpSpPr>
        <p:sp>
          <p:nvSpPr>
            <p:cNvPr id="12" name="Freeform: Shape 11">
              <a:extLst>
                <a:ext uri="{FF2B5EF4-FFF2-40B4-BE49-F238E27FC236}">
                  <a16:creationId xmlns:a16="http://schemas.microsoft.com/office/drawing/2014/main" id="{57F6F2BB-C655-44F2-8452-6063C43BFBC8}"/>
                </a:ext>
              </a:extLst>
            </p:cNvPr>
            <p:cNvSpPr/>
            <p:nvPr/>
          </p:nvSpPr>
          <p:spPr>
            <a:xfrm>
              <a:off x="7655379" y="988143"/>
              <a:ext cx="1055914" cy="1005533"/>
            </a:xfrm>
            <a:custGeom>
              <a:avLst/>
              <a:gdLst>
                <a:gd name="connsiteX0" fmla="*/ 579119 w 1073352"/>
                <a:gd name="connsiteY0" fmla="*/ 0 h 1047791"/>
                <a:gd name="connsiteX1" fmla="*/ 1073352 w 1073352"/>
                <a:gd name="connsiteY1" fmla="*/ 523896 h 1047791"/>
                <a:gd name="connsiteX2" fmla="*/ 579119 w 1073352"/>
                <a:gd name="connsiteY2" fmla="*/ 1047791 h 1047791"/>
                <a:gd name="connsiteX3" fmla="*/ 579119 w 1073352"/>
                <a:gd name="connsiteY3" fmla="*/ 909976 h 1047791"/>
                <a:gd name="connsiteX4" fmla="*/ 0 w 1073352"/>
                <a:gd name="connsiteY4" fmla="*/ 909976 h 1047791"/>
                <a:gd name="connsiteX5" fmla="*/ 0 w 1073352"/>
                <a:gd name="connsiteY5" fmla="*/ 137816 h 1047791"/>
                <a:gd name="connsiteX6" fmla="*/ 579119 w 1073352"/>
                <a:gd name="connsiteY6" fmla="*/ 137816 h 104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352" h="1047791">
                  <a:moveTo>
                    <a:pt x="579119" y="0"/>
                  </a:moveTo>
                  <a:lnTo>
                    <a:pt x="1073352" y="523896"/>
                  </a:lnTo>
                  <a:lnTo>
                    <a:pt x="579119" y="1047791"/>
                  </a:lnTo>
                  <a:lnTo>
                    <a:pt x="579119" y="909976"/>
                  </a:lnTo>
                  <a:lnTo>
                    <a:pt x="0" y="909976"/>
                  </a:lnTo>
                  <a:lnTo>
                    <a:pt x="0" y="137816"/>
                  </a:lnTo>
                  <a:lnTo>
                    <a:pt x="579119" y="137816"/>
                  </a:lnTo>
                  <a:close/>
                </a:path>
              </a:pathLst>
            </a:custGeom>
            <a:gradFill flip="none" rotWithShape="1">
              <a:gsLst>
                <a:gs pos="14000">
                  <a:srgbClr val="E3182C"/>
                </a:gs>
                <a:gs pos="100000">
                  <a:srgbClr val="F37127"/>
                </a:gs>
              </a:gsLst>
              <a:lin ang="18900000" scaled="1"/>
              <a:tileRect/>
            </a:gradFill>
            <a:ln w="53975" cap="rnd">
              <a:gradFill flip="none" rotWithShape="1">
                <a:gsLst>
                  <a:gs pos="5000">
                    <a:srgbClr val="E3182C"/>
                  </a:gs>
                  <a:gs pos="100000">
                    <a:srgbClr val="F37127"/>
                  </a:gs>
                </a:gsLst>
                <a:lin ang="189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1" name="Group 10">
              <a:extLst>
                <a:ext uri="{FF2B5EF4-FFF2-40B4-BE49-F238E27FC236}">
                  <a16:creationId xmlns:a16="http://schemas.microsoft.com/office/drawing/2014/main" id="{AD8CA751-CE15-474B-94A7-BEEFB74F3ABA}"/>
                </a:ext>
              </a:extLst>
            </p:cNvPr>
            <p:cNvGrpSpPr/>
            <p:nvPr/>
          </p:nvGrpSpPr>
          <p:grpSpPr>
            <a:xfrm>
              <a:off x="8711293" y="890356"/>
              <a:ext cx="957557" cy="1005534"/>
              <a:chOff x="9833056" y="890356"/>
              <a:chExt cx="957557" cy="1005534"/>
            </a:xfrm>
          </p:grpSpPr>
          <p:sp>
            <p:nvSpPr>
              <p:cNvPr id="14" name="Freeform: Shape 13">
                <a:extLst>
                  <a:ext uri="{FF2B5EF4-FFF2-40B4-BE49-F238E27FC236}">
                    <a16:creationId xmlns:a16="http://schemas.microsoft.com/office/drawing/2014/main" id="{ECA2F509-6F93-4D71-AFE8-80B8B667635F}"/>
                  </a:ext>
                </a:extLst>
              </p:cNvPr>
              <p:cNvSpPr/>
              <p:nvPr/>
            </p:nvSpPr>
            <p:spPr>
              <a:xfrm rot="16200000">
                <a:off x="9809068" y="914344"/>
                <a:ext cx="1005534" cy="957557"/>
              </a:xfrm>
              <a:custGeom>
                <a:avLst/>
                <a:gdLst>
                  <a:gd name="connsiteX0" fmla="*/ 579119 w 1073352"/>
                  <a:gd name="connsiteY0" fmla="*/ 0 h 1047791"/>
                  <a:gd name="connsiteX1" fmla="*/ 1073352 w 1073352"/>
                  <a:gd name="connsiteY1" fmla="*/ 523896 h 1047791"/>
                  <a:gd name="connsiteX2" fmla="*/ 579119 w 1073352"/>
                  <a:gd name="connsiteY2" fmla="*/ 1047791 h 1047791"/>
                  <a:gd name="connsiteX3" fmla="*/ 579119 w 1073352"/>
                  <a:gd name="connsiteY3" fmla="*/ 909976 h 1047791"/>
                  <a:gd name="connsiteX4" fmla="*/ 0 w 1073352"/>
                  <a:gd name="connsiteY4" fmla="*/ 909976 h 1047791"/>
                  <a:gd name="connsiteX5" fmla="*/ 0 w 1073352"/>
                  <a:gd name="connsiteY5" fmla="*/ 137816 h 1047791"/>
                  <a:gd name="connsiteX6" fmla="*/ 579119 w 1073352"/>
                  <a:gd name="connsiteY6" fmla="*/ 137816 h 104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352" h="1047791">
                    <a:moveTo>
                      <a:pt x="579119" y="0"/>
                    </a:moveTo>
                    <a:lnTo>
                      <a:pt x="1073352" y="523896"/>
                    </a:lnTo>
                    <a:lnTo>
                      <a:pt x="579119" y="1047791"/>
                    </a:lnTo>
                    <a:lnTo>
                      <a:pt x="579119" y="909976"/>
                    </a:lnTo>
                    <a:lnTo>
                      <a:pt x="0" y="909976"/>
                    </a:lnTo>
                    <a:lnTo>
                      <a:pt x="0" y="137816"/>
                    </a:lnTo>
                    <a:lnTo>
                      <a:pt x="579119" y="137816"/>
                    </a:lnTo>
                    <a:close/>
                  </a:path>
                </a:pathLst>
              </a:custGeom>
              <a:solidFill>
                <a:srgbClr val="094B6D"/>
              </a:solidFill>
              <a:ln w="53975" cap="rnd">
                <a:solidFill>
                  <a:srgbClr val="094B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6">
                <a:extLst>
                  <a:ext uri="{FF2B5EF4-FFF2-40B4-BE49-F238E27FC236}">
                    <a16:creationId xmlns:a16="http://schemas.microsoft.com/office/drawing/2014/main" id="{82674B7E-719C-4D4F-A0AD-550B2AB6CF3D}"/>
                  </a:ext>
                </a:extLst>
              </p:cNvPr>
              <p:cNvSpPr/>
              <p:nvPr/>
            </p:nvSpPr>
            <p:spPr>
              <a:xfrm>
                <a:off x="9971193" y="956733"/>
                <a:ext cx="105833" cy="266700"/>
              </a:xfrm>
              <a:prstGeom prst="rect">
                <a:avLst/>
              </a:prstGeom>
              <a:solidFill>
                <a:srgbClr val="094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7161FCA8-95C9-4B61-BF7F-D1345E2DE1C5}"/>
                </a:ext>
              </a:extLst>
            </p:cNvPr>
            <p:cNvSpPr txBox="1"/>
            <p:nvPr/>
          </p:nvSpPr>
          <p:spPr>
            <a:xfrm>
              <a:off x="7515544" y="2041796"/>
              <a:ext cx="2590800" cy="1661993"/>
            </a:xfrm>
            <a:prstGeom prst="rect">
              <a:avLst/>
            </a:prstGeom>
            <a:noFill/>
          </p:spPr>
          <p:txBody>
            <a:bodyPr wrap="square" rtlCol="0">
              <a:spAutoFit/>
            </a:bodyPr>
            <a:lstStyle/>
            <a:p>
              <a:pPr>
                <a:lnSpc>
                  <a:spcPct val="85000"/>
                </a:lnSpc>
              </a:pPr>
              <a:r>
                <a:rPr lang="en-GB" sz="4000">
                  <a:solidFill>
                    <a:srgbClr val="094B6D"/>
                  </a:solidFill>
                  <a:latin typeface="Network Rail Sans" panose="02000000040000020004" pitchFamily="2" charset="0"/>
                </a:rPr>
                <a:t>everyone</a:t>
              </a:r>
              <a:br>
                <a:rPr lang="en-GB" sz="4000">
                  <a:solidFill>
                    <a:srgbClr val="094B6D"/>
                  </a:solidFill>
                  <a:latin typeface="Network Rail Sans" panose="02000000040000020004" pitchFamily="2" charset="0"/>
                </a:rPr>
              </a:br>
              <a:r>
                <a:rPr lang="en-GB" sz="4000">
                  <a:solidFill>
                    <a:srgbClr val="094B6D"/>
                  </a:solidFill>
                  <a:latin typeface="Network Rail Sans" panose="02000000040000020004" pitchFamily="2" charset="0"/>
                </a:rPr>
                <a:t>home safe</a:t>
              </a:r>
              <a:br>
                <a:rPr lang="en-GB" sz="4000">
                  <a:solidFill>
                    <a:srgbClr val="094B6D"/>
                  </a:solidFill>
                  <a:latin typeface="Network Rail Sans" panose="02000000040000020004" pitchFamily="2" charset="0"/>
                </a:rPr>
              </a:br>
              <a:r>
                <a:rPr lang="en-GB" sz="4000">
                  <a:solidFill>
                    <a:srgbClr val="094B6D"/>
                  </a:solidFill>
                  <a:latin typeface="Network Rail Sans" panose="02000000040000020004" pitchFamily="2" charset="0"/>
                </a:rPr>
                <a:t>every day</a:t>
              </a:r>
            </a:p>
          </p:txBody>
        </p:sp>
      </p:grpSp>
      <p:pic>
        <p:nvPicPr>
          <p:cNvPr id="3" name="FRED ONE">
            <a:hlinkClick r:id="" action="ppaction://media"/>
            <a:extLst>
              <a:ext uri="{FF2B5EF4-FFF2-40B4-BE49-F238E27FC236}">
                <a16:creationId xmlns:a16="http://schemas.microsoft.com/office/drawing/2014/main" id="{B385FFA8-C3F1-4379-9E3E-723E8387A548}"/>
              </a:ext>
            </a:extLst>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5"/>
          <a:stretch>
            <a:fillRect/>
          </a:stretch>
        </p:blipFill>
        <p:spPr>
          <a:xfrm>
            <a:off x="12424568" y="5308371"/>
            <a:ext cx="487363" cy="487363"/>
          </a:xfrm>
          <a:prstGeom prst="rect">
            <a:avLst/>
          </a:prstGeom>
        </p:spPr>
      </p:pic>
    </p:spTree>
    <p:extLst>
      <p:ext uri="{BB962C8B-B14F-4D97-AF65-F5344CB8AC3E}">
        <p14:creationId xmlns:p14="http://schemas.microsoft.com/office/powerpoint/2010/main" val="2096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400"/>
                                  </p:stCondLst>
                                  <p:iterate type="wd">
                                    <p:tmPct val="18000"/>
                                  </p:iterate>
                                  <p:childTnLst>
                                    <p:set>
                                      <p:cBhvr>
                                        <p:cTn id="8" dur="1" fill="hold">
                                          <p:stCondLst>
                                            <p:cond delay="0"/>
                                          </p:stCondLst>
                                        </p:cTn>
                                        <p:tgtEl>
                                          <p:spTgt spid="20"/>
                                        </p:tgtEl>
                                        <p:attrNameLst>
                                          <p:attrName>style.visibility</p:attrName>
                                        </p:attrNameLst>
                                      </p:cBhvr>
                                      <p:to>
                                        <p:strVal val="visible"/>
                                      </p:to>
                                    </p:set>
                                    <p:animEffect transition="in" filter="fade">
                                      <p:cBhvr>
                                        <p:cTn id="9" dur="2250"/>
                                        <p:tgtEl>
                                          <p:spTgt spid="20"/>
                                        </p:tgtEl>
                                      </p:cBhvr>
                                    </p:animEffect>
                                  </p:childTnLst>
                                </p:cTn>
                              </p:par>
                            </p:childTnLst>
                          </p:cTn>
                        </p:par>
                        <p:par>
                          <p:cTn id="10" fill="hold">
                            <p:stCondLst>
                              <p:cond delay="12370"/>
                            </p:stCondLst>
                            <p:childTnLst>
                              <p:par>
                                <p:cTn id="11" presetID="1" presetClass="exit" presetSubtype="0" fill="hold" grpId="1" nodeType="afterEffect">
                                  <p:stCondLst>
                                    <p:cond delay="0"/>
                                  </p:stCondLst>
                                  <p:iterate type="wd">
                                    <p:tmAbs val="0"/>
                                  </p:iterate>
                                  <p:childTnLst>
                                    <p:set>
                                      <p:cBhvr>
                                        <p:cTn id="12" dur="1" fill="hold">
                                          <p:stCondLst>
                                            <p:cond delay="0"/>
                                          </p:stCondLst>
                                        </p:cTn>
                                        <p:tgtEl>
                                          <p:spTgt spid="20"/>
                                        </p:tgtEl>
                                        <p:attrNameLst>
                                          <p:attrName>style.visibility</p:attrName>
                                        </p:attrNameLst>
                                      </p:cBhvr>
                                      <p:to>
                                        <p:strVal val="hidden"/>
                                      </p:to>
                                    </p:set>
                                  </p:childTnLst>
                                </p:cTn>
                              </p:par>
                            </p:childTnLst>
                          </p:cTn>
                        </p:par>
                        <p:par>
                          <p:cTn id="13" fill="hold">
                            <p:stCondLst>
                              <p:cond delay="12370"/>
                            </p:stCondLst>
                            <p:childTnLst>
                              <p:par>
                                <p:cTn id="14" presetID="10" presetClass="entr" presetSubtype="0" fill="hold" grpId="0" nodeType="afterEffect">
                                  <p:stCondLst>
                                    <p:cond delay="0"/>
                                  </p:stCondLst>
                                  <p:iterate type="wd">
                                    <p:tmPct val="12000"/>
                                  </p:iterate>
                                  <p:childTnLst>
                                    <p:set>
                                      <p:cBhvr>
                                        <p:cTn id="15" dur="1" fill="hold">
                                          <p:stCondLst>
                                            <p:cond delay="0"/>
                                          </p:stCondLst>
                                        </p:cTn>
                                        <p:tgtEl>
                                          <p:spTgt spid="22"/>
                                        </p:tgtEl>
                                        <p:attrNameLst>
                                          <p:attrName>style.visibility</p:attrName>
                                        </p:attrNameLst>
                                      </p:cBhvr>
                                      <p:to>
                                        <p:strVal val="visible"/>
                                      </p:to>
                                    </p:set>
                                    <p:animEffect transition="in" filter="fade">
                                      <p:cBhvr>
                                        <p:cTn id="16" dur="1750"/>
                                        <p:tgtEl>
                                          <p:spTgt spid="22"/>
                                        </p:tgtEl>
                                      </p:cBhvr>
                                    </p:animEffect>
                                  </p:childTnLst>
                                </p:cTn>
                              </p:par>
                            </p:childTnLst>
                          </p:cTn>
                        </p:par>
                        <p:par>
                          <p:cTn id="17" fill="hold">
                            <p:stCondLst>
                              <p:cond delay="18320"/>
                            </p:stCondLst>
                            <p:childTnLst>
                              <p:par>
                                <p:cTn id="18" presetID="1" presetClass="exit" presetSubtype="0" fill="hold" grpId="1" nodeType="afterEffect">
                                  <p:stCondLst>
                                    <p:cond delay="0"/>
                                  </p:stCondLst>
                                  <p:iterate type="wd">
                                    <p:tmAbs val="0"/>
                                  </p:iterate>
                                  <p:childTnLst>
                                    <p:set>
                                      <p:cBhvr>
                                        <p:cTn id="19" dur="1" fill="hold">
                                          <p:stCondLst>
                                            <p:cond delay="0"/>
                                          </p:stCondLst>
                                        </p:cTn>
                                        <p:tgtEl>
                                          <p:spTgt spid="22"/>
                                        </p:tgtEl>
                                        <p:attrNameLst>
                                          <p:attrName>style.visibility</p:attrName>
                                        </p:attrNameLst>
                                      </p:cBhvr>
                                      <p:to>
                                        <p:strVal val="hidden"/>
                                      </p:to>
                                    </p:set>
                                  </p:childTnLst>
                                </p:cTn>
                              </p:par>
                            </p:childTnLst>
                          </p:cTn>
                        </p:par>
                        <p:par>
                          <p:cTn id="20" fill="hold">
                            <p:stCondLst>
                              <p:cond delay="18320"/>
                            </p:stCondLst>
                            <p:childTnLst>
                              <p:par>
                                <p:cTn id="21" presetID="10" presetClass="entr" presetSubtype="0" fill="hold" grpId="0" nodeType="afterEffect">
                                  <p:stCondLst>
                                    <p:cond delay="0"/>
                                  </p:stCondLst>
                                  <p:iterate type="wd">
                                    <p:tmPct val="11000"/>
                                  </p:iterate>
                                  <p:childTnLst>
                                    <p:set>
                                      <p:cBhvr>
                                        <p:cTn id="22" dur="1" fill="hold">
                                          <p:stCondLst>
                                            <p:cond delay="0"/>
                                          </p:stCondLst>
                                        </p:cTn>
                                        <p:tgtEl>
                                          <p:spTgt spid="23"/>
                                        </p:tgtEl>
                                        <p:attrNameLst>
                                          <p:attrName>style.visibility</p:attrName>
                                        </p:attrNameLst>
                                      </p:cBhvr>
                                      <p:to>
                                        <p:strVal val="visible"/>
                                      </p:to>
                                    </p:set>
                                    <p:animEffect transition="in" filter="fade">
                                      <p:cBhvr>
                                        <p:cTn id="23" dur="1750"/>
                                        <p:tgtEl>
                                          <p:spTgt spid="23"/>
                                        </p:tgtEl>
                                      </p:cBhvr>
                                    </p:animEffect>
                                  </p:childTnLst>
                                </p:cTn>
                              </p:par>
                            </p:childTnLst>
                          </p:cTn>
                        </p:par>
                        <p:par>
                          <p:cTn id="24" fill="hold">
                            <p:stCondLst>
                              <p:cond delay="23728"/>
                            </p:stCondLst>
                            <p:childTnLst>
                              <p:par>
                                <p:cTn id="25" presetID="1" presetClass="exit" presetSubtype="0" fill="hold" grpId="1" nodeType="afterEffect">
                                  <p:stCondLst>
                                    <p:cond delay="0"/>
                                  </p:stCondLst>
                                  <p:iterate type="wd">
                                    <p:tmAbs val="0"/>
                                  </p:iterate>
                                  <p:childTnLst>
                                    <p:set>
                                      <p:cBhvr>
                                        <p:cTn id="26" dur="1" fill="hold">
                                          <p:stCondLst>
                                            <p:cond delay="0"/>
                                          </p:stCondLst>
                                        </p:cTn>
                                        <p:tgtEl>
                                          <p:spTgt spid="23"/>
                                        </p:tgtEl>
                                        <p:attrNameLst>
                                          <p:attrName>style.visibility</p:attrName>
                                        </p:attrNameLst>
                                      </p:cBhvr>
                                      <p:to>
                                        <p:strVal val="hidden"/>
                                      </p:to>
                                    </p:set>
                                  </p:childTnLst>
                                </p:cTn>
                              </p:par>
                            </p:childTnLst>
                          </p:cTn>
                        </p:par>
                        <p:par>
                          <p:cTn id="27" fill="hold">
                            <p:stCondLst>
                              <p:cond delay="23728"/>
                            </p:stCondLst>
                            <p:childTnLst>
                              <p:par>
                                <p:cTn id="28" presetID="10" presetClass="entr" presetSubtype="0" fill="hold" grpId="0" nodeType="afterEffect">
                                  <p:stCondLst>
                                    <p:cond delay="0"/>
                                  </p:stCondLst>
                                  <p:iterate type="wd">
                                    <p:tmPct val="15000"/>
                                  </p:iterate>
                                  <p:childTnLst>
                                    <p:set>
                                      <p:cBhvr>
                                        <p:cTn id="29" dur="1" fill="hold">
                                          <p:stCondLst>
                                            <p:cond delay="0"/>
                                          </p:stCondLst>
                                        </p:cTn>
                                        <p:tgtEl>
                                          <p:spTgt spid="24"/>
                                        </p:tgtEl>
                                        <p:attrNameLst>
                                          <p:attrName>style.visibility</p:attrName>
                                        </p:attrNameLst>
                                      </p:cBhvr>
                                      <p:to>
                                        <p:strVal val="visible"/>
                                      </p:to>
                                    </p:set>
                                    <p:animEffect transition="in" filter="fade">
                                      <p:cBhvr>
                                        <p:cTn id="30" dur="1900"/>
                                        <p:tgtEl>
                                          <p:spTgt spid="24"/>
                                        </p:tgtEl>
                                      </p:cBhvr>
                                    </p:animEffect>
                                  </p:childTnLst>
                                </p:cTn>
                              </p:par>
                            </p:childTnLst>
                          </p:cTn>
                        </p:par>
                        <p:par>
                          <p:cTn id="31" fill="hold">
                            <p:stCondLst>
                              <p:cond delay="31612"/>
                            </p:stCondLst>
                            <p:childTnLst>
                              <p:par>
                                <p:cTn id="32" presetID="1" presetClass="exit" presetSubtype="0" fill="hold" grpId="1" nodeType="afterEffect">
                                  <p:stCondLst>
                                    <p:cond delay="0"/>
                                  </p:stCondLst>
                                  <p:iterate type="wd">
                                    <p:tmAbs val="0"/>
                                  </p:iterate>
                                  <p:childTnLst>
                                    <p:set>
                                      <p:cBhvr>
                                        <p:cTn id="33" dur="1" fill="hold">
                                          <p:stCondLst>
                                            <p:cond delay="0"/>
                                          </p:stCondLst>
                                        </p:cTn>
                                        <p:tgtEl>
                                          <p:spTgt spid="24"/>
                                        </p:tgtEl>
                                        <p:attrNameLst>
                                          <p:attrName>style.visibility</p:attrName>
                                        </p:attrNameLst>
                                      </p:cBhvr>
                                      <p:to>
                                        <p:strVal val="hidden"/>
                                      </p:to>
                                    </p:set>
                                  </p:childTnLst>
                                </p:cTn>
                              </p:par>
                            </p:childTnLst>
                          </p:cTn>
                        </p:par>
                        <p:par>
                          <p:cTn id="34" fill="hold">
                            <p:stCondLst>
                              <p:cond delay="31612"/>
                            </p:stCondLst>
                            <p:childTnLst>
                              <p:par>
                                <p:cTn id="35" presetID="10" presetClass="entr" presetSubtype="0" fill="hold" grpId="0" nodeType="afterEffect">
                                  <p:stCondLst>
                                    <p:cond delay="0"/>
                                  </p:stCondLst>
                                  <p:iterate type="wd">
                                    <p:tmPct val="15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1900"/>
                                        <p:tgtEl>
                                          <p:spTgt spid="26"/>
                                        </p:tgtEl>
                                      </p:cBhvr>
                                    </p:animEffect>
                                  </p:childTnLst>
                                </p:cTn>
                              </p:par>
                            </p:childTnLst>
                          </p:cTn>
                        </p:par>
                        <p:par>
                          <p:cTn id="38" fill="hold">
                            <p:stCondLst>
                              <p:cond delay="42632"/>
                            </p:stCondLst>
                            <p:childTnLst>
                              <p:par>
                                <p:cTn id="39" presetID="1" presetClass="exit" presetSubtype="0" fill="hold" grpId="1" nodeType="afterEffect">
                                  <p:stCondLst>
                                    <p:cond delay="0"/>
                                  </p:stCondLst>
                                  <p:iterate type="wd">
                                    <p:tmAbs val="0"/>
                                  </p:iterate>
                                  <p:childTnLst>
                                    <p:set>
                                      <p:cBhvr>
                                        <p:cTn id="40" dur="1" fill="hold">
                                          <p:stCondLst>
                                            <p:cond delay="0"/>
                                          </p:stCondLst>
                                        </p:cTn>
                                        <p:tgtEl>
                                          <p:spTgt spid="26"/>
                                        </p:tgtEl>
                                        <p:attrNameLst>
                                          <p:attrName>style.visibility</p:attrName>
                                        </p:attrNameLst>
                                      </p:cBhvr>
                                      <p:to>
                                        <p:strVal val="hidden"/>
                                      </p:to>
                                    </p:set>
                                  </p:childTnLst>
                                </p:cTn>
                              </p:par>
                            </p:childTnLst>
                          </p:cTn>
                        </p:par>
                        <p:par>
                          <p:cTn id="41" fill="hold">
                            <p:stCondLst>
                              <p:cond delay="42632"/>
                            </p:stCondLst>
                            <p:childTnLst>
                              <p:par>
                                <p:cTn id="42" presetID="10" presetClass="entr" presetSubtype="0" fill="hold" grpId="0" nodeType="afterEffect">
                                  <p:stCondLst>
                                    <p:cond delay="250"/>
                                  </p:stCondLst>
                                  <p:iterate type="wd">
                                    <p:tmPct val="15000"/>
                                  </p:iterate>
                                  <p:childTnLst>
                                    <p:set>
                                      <p:cBhvr>
                                        <p:cTn id="43" dur="1" fill="hold">
                                          <p:stCondLst>
                                            <p:cond delay="0"/>
                                          </p:stCondLst>
                                        </p:cTn>
                                        <p:tgtEl>
                                          <p:spTgt spid="28"/>
                                        </p:tgtEl>
                                        <p:attrNameLst>
                                          <p:attrName>style.visibility</p:attrName>
                                        </p:attrNameLst>
                                      </p:cBhvr>
                                      <p:to>
                                        <p:strVal val="visible"/>
                                      </p:to>
                                    </p:set>
                                    <p:animEffect transition="in" filter="fade">
                                      <p:cBhvr>
                                        <p:cTn id="44" dur="1750"/>
                                        <p:tgtEl>
                                          <p:spTgt spid="28"/>
                                        </p:tgtEl>
                                      </p:cBhvr>
                                    </p:animEffect>
                                  </p:childTnLst>
                                </p:cTn>
                              </p:par>
                            </p:childTnLst>
                          </p:cTn>
                        </p:par>
                        <p:par>
                          <p:cTn id="45" fill="hold">
                            <p:stCondLst>
                              <p:cond delay="50932"/>
                            </p:stCondLst>
                            <p:childTnLst>
                              <p:par>
                                <p:cTn id="46" presetID="1" presetClass="exit" presetSubtype="0" fill="hold" grpId="1" nodeType="afterEffect">
                                  <p:stCondLst>
                                    <p:cond delay="0"/>
                                  </p:stCondLst>
                                  <p:iterate type="wd">
                                    <p:tmAbs val="0"/>
                                  </p:iterate>
                                  <p:childTnLst>
                                    <p:set>
                                      <p:cBhvr>
                                        <p:cTn id="47" dur="1" fill="hold">
                                          <p:stCondLst>
                                            <p:cond delay="0"/>
                                          </p:stCondLst>
                                        </p:cTn>
                                        <p:tgtEl>
                                          <p:spTgt spid="28"/>
                                        </p:tgtEl>
                                        <p:attrNameLst>
                                          <p:attrName>style.visibility</p:attrName>
                                        </p:attrNameLst>
                                      </p:cBhvr>
                                      <p:to>
                                        <p:strVal val="hidden"/>
                                      </p:to>
                                    </p:set>
                                  </p:childTnLst>
                                </p:cTn>
                              </p:par>
                            </p:childTnLst>
                          </p:cTn>
                        </p:par>
                        <p:par>
                          <p:cTn id="48" fill="hold">
                            <p:stCondLst>
                              <p:cond delay="50932"/>
                            </p:stCondLst>
                            <p:childTnLst>
                              <p:par>
                                <p:cTn id="49" presetID="10" presetClass="entr" presetSubtype="0" fill="hold" grpId="0" nodeType="afterEffect">
                                  <p:stCondLst>
                                    <p:cond delay="0"/>
                                  </p:stCondLst>
                                  <p:iterate type="wd">
                                    <p:tmPct val="11000"/>
                                  </p:iterate>
                                  <p:childTnLst>
                                    <p:set>
                                      <p:cBhvr>
                                        <p:cTn id="50" dur="1" fill="hold">
                                          <p:stCondLst>
                                            <p:cond delay="0"/>
                                          </p:stCondLst>
                                        </p:cTn>
                                        <p:tgtEl>
                                          <p:spTgt spid="29"/>
                                        </p:tgtEl>
                                        <p:attrNameLst>
                                          <p:attrName>style.visibility</p:attrName>
                                        </p:attrNameLst>
                                      </p:cBhvr>
                                      <p:to>
                                        <p:strVal val="visible"/>
                                      </p:to>
                                    </p:set>
                                    <p:animEffect transition="in" filter="fade">
                                      <p:cBhvr>
                                        <p:cTn id="51" dur="1900"/>
                                        <p:tgtEl>
                                          <p:spTgt spid="29"/>
                                        </p:tgtEl>
                                      </p:cBhvr>
                                    </p:animEffect>
                                  </p:childTnLst>
                                </p:cTn>
                              </p:par>
                            </p:childTnLst>
                          </p:cTn>
                        </p:par>
                        <p:par>
                          <p:cTn id="52" fill="hold">
                            <p:stCondLst>
                              <p:cond delay="60565"/>
                            </p:stCondLst>
                            <p:childTnLst>
                              <p:par>
                                <p:cTn id="53" presetID="1" presetClass="exit" presetSubtype="0" fill="hold" grpId="1" nodeType="afterEffect">
                                  <p:stCondLst>
                                    <p:cond delay="0"/>
                                  </p:stCondLst>
                                  <p:iterate type="wd">
                                    <p:tmAbs val="0"/>
                                  </p:iterate>
                                  <p:childTnLst>
                                    <p:set>
                                      <p:cBhvr>
                                        <p:cTn id="54" dur="1" fill="hold">
                                          <p:stCondLst>
                                            <p:cond delay="0"/>
                                          </p:stCondLst>
                                        </p:cTn>
                                        <p:tgtEl>
                                          <p:spTgt spid="29"/>
                                        </p:tgtEl>
                                        <p:attrNameLst>
                                          <p:attrName>style.visibility</p:attrName>
                                        </p:attrNameLst>
                                      </p:cBhvr>
                                      <p:to>
                                        <p:strVal val="hidden"/>
                                      </p:to>
                                    </p:set>
                                  </p:childTnLst>
                                </p:cTn>
                              </p:par>
                            </p:childTnLst>
                          </p:cTn>
                        </p:par>
                        <p:par>
                          <p:cTn id="55" fill="hold">
                            <p:stCondLst>
                              <p:cond delay="60565"/>
                            </p:stCondLst>
                            <p:childTnLst>
                              <p:par>
                                <p:cTn id="56" presetID="10" presetClass="entr" presetSubtype="0" fill="hold" grpId="0" nodeType="afterEffect">
                                  <p:stCondLst>
                                    <p:cond delay="0"/>
                                  </p:stCondLst>
                                  <p:iterate type="wd">
                                    <p:tmPct val="15000"/>
                                  </p:iterate>
                                  <p:childTnLst>
                                    <p:set>
                                      <p:cBhvr>
                                        <p:cTn id="57" dur="1" fill="hold">
                                          <p:stCondLst>
                                            <p:cond delay="0"/>
                                          </p:stCondLst>
                                        </p:cTn>
                                        <p:tgtEl>
                                          <p:spTgt spid="31"/>
                                        </p:tgtEl>
                                        <p:attrNameLst>
                                          <p:attrName>style.visibility</p:attrName>
                                        </p:attrNameLst>
                                      </p:cBhvr>
                                      <p:to>
                                        <p:strVal val="visible"/>
                                      </p:to>
                                    </p:set>
                                    <p:animEffect transition="in" filter="fade">
                                      <p:cBhvr>
                                        <p:cTn id="58" dur="1900"/>
                                        <p:tgtEl>
                                          <p:spTgt spid="31"/>
                                        </p:tgtEl>
                                      </p:cBhvr>
                                    </p:animEffect>
                                  </p:childTnLst>
                                </p:cTn>
                              </p:par>
                            </p:childTnLst>
                          </p:cTn>
                        </p:par>
                        <p:par>
                          <p:cTn id="59" fill="hold">
                            <p:stCondLst>
                              <p:cond delay="71300"/>
                            </p:stCondLst>
                            <p:childTnLst>
                              <p:par>
                                <p:cTn id="60" presetID="1" presetClass="exit" presetSubtype="0" fill="hold" grpId="1" nodeType="afterEffect">
                                  <p:stCondLst>
                                    <p:cond delay="0"/>
                                  </p:stCondLst>
                                  <p:iterate type="wd">
                                    <p:tmAbs val="0"/>
                                  </p:iterate>
                                  <p:childTnLst>
                                    <p:set>
                                      <p:cBhvr>
                                        <p:cTn id="61" dur="1" fill="hold">
                                          <p:stCondLst>
                                            <p:cond delay="0"/>
                                          </p:stCondLst>
                                        </p:cTn>
                                        <p:tgtEl>
                                          <p:spTgt spid="31"/>
                                        </p:tgtEl>
                                        <p:attrNameLst>
                                          <p:attrName>style.visibility</p:attrName>
                                        </p:attrNameLst>
                                      </p:cBhvr>
                                      <p:to>
                                        <p:strVal val="hidden"/>
                                      </p:to>
                                    </p:set>
                                  </p:childTnLst>
                                </p:cTn>
                              </p:par>
                            </p:childTnLst>
                          </p:cTn>
                        </p:par>
                        <p:par>
                          <p:cTn id="62" fill="hold">
                            <p:stCondLst>
                              <p:cond delay="71300"/>
                            </p:stCondLst>
                            <p:childTnLst>
                              <p:par>
                                <p:cTn id="63" presetID="10" presetClass="entr" presetSubtype="0" fill="hold" grpId="0" nodeType="afterEffect">
                                  <p:stCondLst>
                                    <p:cond delay="0"/>
                                  </p:stCondLst>
                                  <p:iterate type="wd">
                                    <p:tmPct val="15000"/>
                                  </p:iterate>
                                  <p:childTnLst>
                                    <p:set>
                                      <p:cBhvr>
                                        <p:cTn id="64" dur="1" fill="hold">
                                          <p:stCondLst>
                                            <p:cond delay="0"/>
                                          </p:stCondLst>
                                        </p:cTn>
                                        <p:tgtEl>
                                          <p:spTgt spid="32"/>
                                        </p:tgtEl>
                                        <p:attrNameLst>
                                          <p:attrName>style.visibility</p:attrName>
                                        </p:attrNameLst>
                                      </p:cBhvr>
                                      <p:to>
                                        <p:strVal val="visible"/>
                                      </p:to>
                                    </p:set>
                                    <p:animEffect transition="in" filter="fade">
                                      <p:cBhvr>
                                        <p:cTn id="65" dur="1900"/>
                                        <p:tgtEl>
                                          <p:spTgt spid="32"/>
                                        </p:tgtEl>
                                      </p:cBhvr>
                                    </p:animEffect>
                                  </p:childTnLst>
                                </p:cTn>
                              </p:par>
                            </p:childTnLst>
                          </p:cTn>
                        </p:par>
                        <p:par>
                          <p:cTn id="66" fill="hold">
                            <p:stCondLst>
                              <p:cond delay="78900"/>
                            </p:stCondLst>
                            <p:childTnLst>
                              <p:par>
                                <p:cTn id="67" presetID="1" presetClass="exit" presetSubtype="0" fill="hold" grpId="1" nodeType="afterEffect">
                                  <p:stCondLst>
                                    <p:cond delay="0"/>
                                  </p:stCondLst>
                                  <p:iterate type="wd">
                                    <p:tmAbs val="0"/>
                                  </p:iterate>
                                  <p:childTnLst>
                                    <p:set>
                                      <p:cBhvr>
                                        <p:cTn id="68" dur="1" fill="hold">
                                          <p:stCondLst>
                                            <p:cond delay="0"/>
                                          </p:stCondLst>
                                        </p:cTn>
                                        <p:tgtEl>
                                          <p:spTgt spid="32"/>
                                        </p:tgtEl>
                                        <p:attrNameLst>
                                          <p:attrName>style.visibility</p:attrName>
                                        </p:attrNameLst>
                                      </p:cBhvr>
                                      <p:to>
                                        <p:strVal val="hidden"/>
                                      </p:to>
                                    </p:set>
                                  </p:childTnLst>
                                </p:cTn>
                              </p:par>
                            </p:childTnLst>
                          </p:cTn>
                        </p:par>
                        <p:par>
                          <p:cTn id="69" fill="hold">
                            <p:stCondLst>
                              <p:cond delay="78900"/>
                            </p:stCondLst>
                            <p:childTnLst>
                              <p:par>
                                <p:cTn id="70" presetID="10" presetClass="entr" presetSubtype="0" fill="hold" grpId="0" nodeType="afterEffect">
                                  <p:stCondLst>
                                    <p:cond delay="0"/>
                                  </p:stCondLst>
                                  <p:iterate type="wd">
                                    <p:tmPct val="11000"/>
                                  </p:iterate>
                                  <p:childTnLst>
                                    <p:set>
                                      <p:cBhvr>
                                        <p:cTn id="71" dur="1" fill="hold">
                                          <p:stCondLst>
                                            <p:cond delay="0"/>
                                          </p:stCondLst>
                                        </p:cTn>
                                        <p:tgtEl>
                                          <p:spTgt spid="37"/>
                                        </p:tgtEl>
                                        <p:attrNameLst>
                                          <p:attrName>style.visibility</p:attrName>
                                        </p:attrNameLst>
                                      </p:cBhvr>
                                      <p:to>
                                        <p:strVal val="visible"/>
                                      </p:to>
                                    </p:set>
                                    <p:animEffect transition="in" filter="fade">
                                      <p:cBhvr>
                                        <p:cTn id="72" dur="1900"/>
                                        <p:tgtEl>
                                          <p:spTgt spid="37"/>
                                        </p:tgtEl>
                                      </p:cBhvr>
                                    </p:animEffect>
                                  </p:childTnLst>
                                </p:cTn>
                              </p:par>
                            </p:childTnLst>
                          </p:cTn>
                        </p:par>
                        <p:par>
                          <p:cTn id="73" fill="hold">
                            <p:stCondLst>
                              <p:cond delay="88742"/>
                            </p:stCondLst>
                            <p:childTnLst>
                              <p:par>
                                <p:cTn id="74" presetID="1" presetClass="exit" presetSubtype="0" fill="hold" grpId="1" nodeType="afterEffect">
                                  <p:stCondLst>
                                    <p:cond delay="0"/>
                                  </p:stCondLst>
                                  <p:iterate type="wd">
                                    <p:tmAbs val="0"/>
                                  </p:iterate>
                                  <p:childTnLst>
                                    <p:set>
                                      <p:cBhvr>
                                        <p:cTn id="75" dur="1" fill="hold">
                                          <p:stCondLst>
                                            <p:cond delay="0"/>
                                          </p:stCondLst>
                                        </p:cTn>
                                        <p:tgtEl>
                                          <p:spTgt spid="37"/>
                                        </p:tgtEl>
                                        <p:attrNameLst>
                                          <p:attrName>style.visibility</p:attrName>
                                        </p:attrNameLst>
                                      </p:cBhvr>
                                      <p:to>
                                        <p:strVal val="hidden"/>
                                      </p:to>
                                    </p:set>
                                  </p:childTnLst>
                                </p:cTn>
                              </p:par>
                            </p:childTnLst>
                          </p:cTn>
                        </p:par>
                        <p:par>
                          <p:cTn id="76" fill="hold">
                            <p:stCondLst>
                              <p:cond delay="88742"/>
                            </p:stCondLst>
                            <p:childTnLst>
                              <p:par>
                                <p:cTn id="77" presetID="10" presetClass="entr" presetSubtype="0" fill="hold" grpId="0" nodeType="afterEffect">
                                  <p:stCondLst>
                                    <p:cond delay="300"/>
                                  </p:stCondLst>
                                  <p:iterate type="wd">
                                    <p:tmPct val="17000"/>
                                  </p:iterate>
                                  <p:childTnLst>
                                    <p:set>
                                      <p:cBhvr>
                                        <p:cTn id="78" dur="1" fill="hold">
                                          <p:stCondLst>
                                            <p:cond delay="0"/>
                                          </p:stCondLst>
                                        </p:cTn>
                                        <p:tgtEl>
                                          <p:spTgt spid="33"/>
                                        </p:tgtEl>
                                        <p:attrNameLst>
                                          <p:attrName>style.visibility</p:attrName>
                                        </p:attrNameLst>
                                      </p:cBhvr>
                                      <p:to>
                                        <p:strVal val="visible"/>
                                      </p:to>
                                    </p:set>
                                    <p:animEffect transition="in" filter="fade">
                                      <p:cBhvr>
                                        <p:cTn id="79" dur="1900"/>
                                        <p:tgtEl>
                                          <p:spTgt spid="33"/>
                                        </p:tgtEl>
                                      </p:cBhvr>
                                    </p:animEffect>
                                  </p:childTnLst>
                                </p:cTn>
                              </p:par>
                            </p:childTnLst>
                          </p:cTn>
                        </p:par>
                        <p:par>
                          <p:cTn id="80" fill="hold">
                            <p:stCondLst>
                              <p:cond delay="99986"/>
                            </p:stCondLst>
                            <p:childTnLst>
                              <p:par>
                                <p:cTn id="81" presetID="1" presetClass="exit" presetSubtype="0" fill="hold" grpId="1" nodeType="afterEffect">
                                  <p:stCondLst>
                                    <p:cond delay="0"/>
                                  </p:stCondLst>
                                  <p:iterate type="wd">
                                    <p:tmAbs val="0"/>
                                  </p:iterate>
                                  <p:childTnLst>
                                    <p:set>
                                      <p:cBhvr>
                                        <p:cTn id="82" dur="1" fill="hold">
                                          <p:stCondLst>
                                            <p:cond delay="0"/>
                                          </p:stCondLst>
                                        </p:cTn>
                                        <p:tgtEl>
                                          <p:spTgt spid="33"/>
                                        </p:tgtEl>
                                        <p:attrNameLst>
                                          <p:attrName>style.visibility</p:attrName>
                                        </p:attrNameLst>
                                      </p:cBhvr>
                                      <p:to>
                                        <p:strVal val="hidden"/>
                                      </p:to>
                                    </p:set>
                                  </p:childTnLst>
                                </p:cTn>
                              </p:par>
                            </p:childTnLst>
                          </p:cTn>
                        </p:par>
                        <p:par>
                          <p:cTn id="83" fill="hold">
                            <p:stCondLst>
                              <p:cond delay="99986"/>
                            </p:stCondLst>
                            <p:childTnLst>
                              <p:par>
                                <p:cTn id="84" presetID="10" presetClass="entr" presetSubtype="0" fill="hold" grpId="0" nodeType="afterEffect">
                                  <p:stCondLst>
                                    <p:cond delay="0"/>
                                  </p:stCondLst>
                                  <p:iterate type="wd">
                                    <p:tmPct val="17000"/>
                                  </p:iterate>
                                  <p:childTnLst>
                                    <p:set>
                                      <p:cBhvr>
                                        <p:cTn id="85" dur="1" fill="hold">
                                          <p:stCondLst>
                                            <p:cond delay="0"/>
                                          </p:stCondLst>
                                        </p:cTn>
                                        <p:tgtEl>
                                          <p:spTgt spid="35"/>
                                        </p:tgtEl>
                                        <p:attrNameLst>
                                          <p:attrName>style.visibility</p:attrName>
                                        </p:attrNameLst>
                                      </p:cBhvr>
                                      <p:to>
                                        <p:strVal val="visible"/>
                                      </p:to>
                                    </p:set>
                                    <p:animEffect transition="in" filter="fade">
                                      <p:cBhvr>
                                        <p:cTn id="86" dur="1900"/>
                                        <p:tgtEl>
                                          <p:spTgt spid="35"/>
                                        </p:tgtEl>
                                      </p:cBhvr>
                                    </p:animEffect>
                                  </p:childTnLst>
                                </p:cTn>
                              </p:par>
                            </p:childTnLst>
                          </p:cTn>
                        </p:par>
                        <p:par>
                          <p:cTn id="87" fill="hold">
                            <p:stCondLst>
                              <p:cond delay="107377"/>
                            </p:stCondLst>
                            <p:childTnLst>
                              <p:par>
                                <p:cTn id="88" presetID="1" presetClass="exit" presetSubtype="0" fill="hold" grpId="1" nodeType="afterEffect">
                                  <p:stCondLst>
                                    <p:cond delay="0"/>
                                  </p:stCondLst>
                                  <p:iterate type="wd">
                                    <p:tmAbs val="0"/>
                                  </p:iterate>
                                  <p:childTnLst>
                                    <p:set>
                                      <p:cBhvr>
                                        <p:cTn id="89" dur="1" fill="hold">
                                          <p:stCondLst>
                                            <p:cond delay="0"/>
                                          </p:stCondLst>
                                        </p:cTn>
                                        <p:tgtEl>
                                          <p:spTgt spid="35"/>
                                        </p:tgtEl>
                                        <p:attrNameLst>
                                          <p:attrName>style.visibility</p:attrName>
                                        </p:attrNameLst>
                                      </p:cBhvr>
                                      <p:to>
                                        <p:strVal val="hidden"/>
                                      </p:to>
                                    </p:set>
                                  </p:childTnLst>
                                </p:cTn>
                              </p:par>
                            </p:childTnLst>
                          </p:cTn>
                        </p:par>
                        <p:par>
                          <p:cTn id="90" fill="hold">
                            <p:stCondLst>
                              <p:cond delay="107377"/>
                            </p:stCondLst>
                            <p:childTnLst>
                              <p:par>
                                <p:cTn id="91" presetID="10" presetClass="entr" presetSubtype="0" fill="hold" grpId="0" nodeType="afterEffect">
                                  <p:stCondLst>
                                    <p:cond delay="0"/>
                                  </p:stCondLst>
                                  <p:iterate type="wd">
                                    <p:tmPct val="15000"/>
                                  </p:iterate>
                                  <p:childTnLst>
                                    <p:set>
                                      <p:cBhvr>
                                        <p:cTn id="92" dur="1" fill="hold">
                                          <p:stCondLst>
                                            <p:cond delay="0"/>
                                          </p:stCondLst>
                                        </p:cTn>
                                        <p:tgtEl>
                                          <p:spTgt spid="36"/>
                                        </p:tgtEl>
                                        <p:attrNameLst>
                                          <p:attrName>style.visibility</p:attrName>
                                        </p:attrNameLst>
                                      </p:cBhvr>
                                      <p:to>
                                        <p:strVal val="visible"/>
                                      </p:to>
                                    </p:set>
                                    <p:animEffect transition="in" filter="fade">
                                      <p:cBhvr>
                                        <p:cTn id="93" dur="1900"/>
                                        <p:tgtEl>
                                          <p:spTgt spid="36"/>
                                        </p:tgtEl>
                                      </p:cBhvr>
                                    </p:animEffect>
                                  </p:childTnLst>
                                </p:cTn>
                              </p:par>
                            </p:childTnLst>
                          </p:cTn>
                        </p:par>
                        <p:par>
                          <p:cTn id="94" fill="hold">
                            <p:stCondLst>
                              <p:cond delay="115262"/>
                            </p:stCondLst>
                            <p:childTnLst>
                              <p:par>
                                <p:cTn id="95" presetID="1" presetClass="exit" presetSubtype="0" fill="hold" grpId="1" nodeType="afterEffect">
                                  <p:stCondLst>
                                    <p:cond delay="0"/>
                                  </p:stCondLst>
                                  <p:iterate type="wd">
                                    <p:tmAbs val="0"/>
                                  </p:iterate>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115262"/>
                            </p:stCondLst>
                            <p:childTnLst>
                              <p:par>
                                <p:cTn id="98" presetID="10" presetClass="entr" presetSubtype="0" fill="hold" grpId="0" nodeType="afterEffect">
                                  <p:stCondLst>
                                    <p:cond delay="0"/>
                                  </p:stCondLst>
                                  <p:iterate type="wd">
                                    <p:tmPct val="15000"/>
                                  </p:iterate>
                                  <p:childTnLst>
                                    <p:set>
                                      <p:cBhvr>
                                        <p:cTn id="99" dur="1" fill="hold">
                                          <p:stCondLst>
                                            <p:cond delay="0"/>
                                          </p:stCondLst>
                                        </p:cTn>
                                        <p:tgtEl>
                                          <p:spTgt spid="27"/>
                                        </p:tgtEl>
                                        <p:attrNameLst>
                                          <p:attrName>style.visibility</p:attrName>
                                        </p:attrNameLst>
                                      </p:cBhvr>
                                      <p:to>
                                        <p:strVal val="visible"/>
                                      </p:to>
                                    </p:set>
                                    <p:animEffect transition="in" filter="fade">
                                      <p:cBhvr>
                                        <p:cTn id="100" dur="1900"/>
                                        <p:tgtEl>
                                          <p:spTgt spid="27"/>
                                        </p:tgtEl>
                                      </p:cBhvr>
                                    </p:animEffect>
                                  </p:childTnLst>
                                </p:cTn>
                              </p:par>
                            </p:childTnLst>
                          </p:cTn>
                        </p:par>
                        <p:par>
                          <p:cTn id="101" fill="hold">
                            <p:stCondLst>
                              <p:cond delay="126852"/>
                            </p:stCondLst>
                            <p:childTnLst>
                              <p:par>
                                <p:cTn id="102" presetID="1" presetClass="exit" presetSubtype="0" fill="hold" grpId="1" nodeType="afterEffect">
                                  <p:stCondLst>
                                    <p:cond delay="0"/>
                                  </p:stCondLst>
                                  <p:iterate type="wd">
                                    <p:tmAbs val="0"/>
                                  </p:iterate>
                                  <p:childTnLst>
                                    <p:set>
                                      <p:cBhvr>
                                        <p:cTn id="103" dur="1" fill="hold">
                                          <p:stCondLst>
                                            <p:cond delay="0"/>
                                          </p:stCondLst>
                                        </p:cTn>
                                        <p:tgtEl>
                                          <p:spTgt spid="27"/>
                                        </p:tgtEl>
                                        <p:attrNameLst>
                                          <p:attrName>style.visibility</p:attrName>
                                        </p:attrNameLst>
                                      </p:cBhvr>
                                      <p:to>
                                        <p:strVal val="hidden"/>
                                      </p:to>
                                    </p:set>
                                  </p:childTnLst>
                                </p:cTn>
                              </p:par>
                            </p:childTnLst>
                          </p:cTn>
                        </p:par>
                        <p:par>
                          <p:cTn id="104" fill="hold">
                            <p:stCondLst>
                              <p:cond delay="126852"/>
                            </p:stCondLst>
                            <p:childTnLst>
                              <p:par>
                                <p:cTn id="105" presetID="10" presetClass="entr" presetSubtype="0" fill="hold" grpId="0" nodeType="afterEffect">
                                  <p:stCondLst>
                                    <p:cond delay="0"/>
                                  </p:stCondLst>
                                  <p:iterate type="wd">
                                    <p:tmPct val="15000"/>
                                  </p:iterate>
                                  <p:childTnLst>
                                    <p:set>
                                      <p:cBhvr>
                                        <p:cTn id="106" dur="1" fill="hold">
                                          <p:stCondLst>
                                            <p:cond delay="0"/>
                                          </p:stCondLst>
                                        </p:cTn>
                                        <p:tgtEl>
                                          <p:spTgt spid="30"/>
                                        </p:tgtEl>
                                        <p:attrNameLst>
                                          <p:attrName>style.visibility</p:attrName>
                                        </p:attrNameLst>
                                      </p:cBhvr>
                                      <p:to>
                                        <p:strVal val="visible"/>
                                      </p:to>
                                    </p:set>
                                    <p:animEffect transition="in" filter="fade">
                                      <p:cBhvr>
                                        <p:cTn id="107" dur="1900"/>
                                        <p:tgtEl>
                                          <p:spTgt spid="30"/>
                                        </p:tgtEl>
                                      </p:cBhvr>
                                    </p:animEffect>
                                  </p:childTnLst>
                                </p:cTn>
                              </p:par>
                            </p:childTnLst>
                          </p:cTn>
                        </p:par>
                        <p:par>
                          <p:cTn id="108" fill="hold">
                            <p:stCondLst>
                              <p:cond delay="134167"/>
                            </p:stCondLst>
                            <p:childTnLst>
                              <p:par>
                                <p:cTn id="109" presetID="1" presetClass="exit" presetSubtype="0" fill="hold" grpId="1" nodeType="afterEffect">
                                  <p:stCondLst>
                                    <p:cond delay="0"/>
                                  </p:stCondLst>
                                  <p:iterate type="wd">
                                    <p:tmAbs val="0"/>
                                  </p:iterate>
                                  <p:childTnLst>
                                    <p:set>
                                      <p:cBhvr>
                                        <p:cTn id="110" dur="1" fill="hold">
                                          <p:stCondLst>
                                            <p:cond delay="0"/>
                                          </p:stCondLst>
                                        </p:cTn>
                                        <p:tgtEl>
                                          <p:spTgt spid="30"/>
                                        </p:tgtEl>
                                        <p:attrNameLst>
                                          <p:attrName>style.visibility</p:attrName>
                                        </p:attrNameLst>
                                      </p:cBhvr>
                                      <p:to>
                                        <p:strVal val="hidden"/>
                                      </p:to>
                                    </p:set>
                                  </p:childTnLst>
                                </p:cTn>
                              </p:par>
                            </p:childTnLst>
                          </p:cTn>
                        </p:par>
                        <p:par>
                          <p:cTn id="111" fill="hold">
                            <p:stCondLst>
                              <p:cond delay="134167"/>
                            </p:stCondLst>
                            <p:childTnLst>
                              <p:par>
                                <p:cTn id="112" presetID="10" presetClass="entr" presetSubtype="0" fill="hold" grpId="0" nodeType="afterEffect">
                                  <p:stCondLst>
                                    <p:cond delay="0"/>
                                  </p:stCondLst>
                                  <p:iterate type="wd">
                                    <p:tmPct val="18000"/>
                                  </p:iterate>
                                  <p:childTnLst>
                                    <p:set>
                                      <p:cBhvr>
                                        <p:cTn id="113" dur="1" fill="hold">
                                          <p:stCondLst>
                                            <p:cond delay="0"/>
                                          </p:stCondLst>
                                        </p:cTn>
                                        <p:tgtEl>
                                          <p:spTgt spid="34"/>
                                        </p:tgtEl>
                                        <p:attrNameLst>
                                          <p:attrName>style.visibility</p:attrName>
                                        </p:attrNameLst>
                                      </p:cBhvr>
                                      <p:to>
                                        <p:strVal val="visible"/>
                                      </p:to>
                                    </p:set>
                                    <p:animEffect transition="in" filter="fade">
                                      <p:cBhvr>
                                        <p:cTn id="114" dur="1900"/>
                                        <p:tgtEl>
                                          <p:spTgt spid="34"/>
                                        </p:tgtEl>
                                      </p:cBhvr>
                                    </p:animEffect>
                                  </p:childTnLst>
                                </p:cTn>
                              </p:par>
                            </p:childTnLst>
                          </p:cTn>
                        </p:par>
                        <p:par>
                          <p:cTn id="115" fill="hold">
                            <p:stCondLst>
                              <p:cond delay="140171"/>
                            </p:stCondLst>
                            <p:childTnLst>
                              <p:par>
                                <p:cTn id="116" presetID="1" presetClass="exit" presetSubtype="0" fill="hold" grpId="1" nodeType="afterEffect">
                                  <p:stCondLst>
                                    <p:cond delay="0"/>
                                  </p:stCondLst>
                                  <p:iterate type="wd">
                                    <p:tmAbs val="0"/>
                                  </p:iterate>
                                  <p:childTnLst>
                                    <p:set>
                                      <p:cBhvr>
                                        <p:cTn id="117" dur="1" fill="hold">
                                          <p:stCondLst>
                                            <p:cond delay="0"/>
                                          </p:stCondLst>
                                        </p:cTn>
                                        <p:tgtEl>
                                          <p:spTgt spid="34"/>
                                        </p:tgtEl>
                                        <p:attrNameLst>
                                          <p:attrName>style.visibility</p:attrName>
                                        </p:attrNameLst>
                                      </p:cBhvr>
                                      <p:to>
                                        <p:strVal val="hidden"/>
                                      </p:to>
                                    </p:set>
                                  </p:childTnLst>
                                </p:cTn>
                              </p:par>
                            </p:childTnLst>
                          </p:cTn>
                        </p:par>
                        <p:par>
                          <p:cTn id="118" fill="hold">
                            <p:stCondLst>
                              <p:cond delay="140171"/>
                            </p:stCondLst>
                            <p:childTnLst>
                              <p:par>
                                <p:cTn id="119" presetID="10" presetClass="entr" presetSubtype="0" fill="hold" grpId="0" nodeType="afterEffect">
                                  <p:stCondLst>
                                    <p:cond delay="350"/>
                                  </p:stCondLst>
                                  <p:iterate type="wd">
                                    <p:tmPct val="17000"/>
                                  </p:iterate>
                                  <p:childTnLst>
                                    <p:set>
                                      <p:cBhvr>
                                        <p:cTn id="120" dur="1" fill="hold">
                                          <p:stCondLst>
                                            <p:cond delay="0"/>
                                          </p:stCondLst>
                                        </p:cTn>
                                        <p:tgtEl>
                                          <p:spTgt spid="40"/>
                                        </p:tgtEl>
                                        <p:attrNameLst>
                                          <p:attrName>style.visibility</p:attrName>
                                        </p:attrNameLst>
                                      </p:cBhvr>
                                      <p:to>
                                        <p:strVal val="visible"/>
                                      </p:to>
                                    </p:set>
                                    <p:animEffect transition="in" filter="fade">
                                      <p:cBhvr>
                                        <p:cTn id="121" dur="2100"/>
                                        <p:tgtEl>
                                          <p:spTgt spid="40"/>
                                        </p:tgtEl>
                                      </p:cBhvr>
                                    </p:animEffect>
                                  </p:childTnLst>
                                </p:cTn>
                              </p:par>
                            </p:childTnLst>
                          </p:cTn>
                        </p:par>
                        <p:par>
                          <p:cTn id="122" fill="hold">
                            <p:stCondLst>
                              <p:cond delay="153331"/>
                            </p:stCondLst>
                            <p:childTnLst>
                              <p:par>
                                <p:cTn id="123" presetID="1" presetClass="exit" presetSubtype="0" fill="hold" grpId="1" nodeType="afterEffect">
                                  <p:stCondLst>
                                    <p:cond delay="0"/>
                                  </p:stCondLst>
                                  <p:iterate type="wd">
                                    <p:tmAbs val="0"/>
                                  </p:iterate>
                                  <p:childTnLst>
                                    <p:set>
                                      <p:cBhvr>
                                        <p:cTn id="124" dur="1" fill="hold">
                                          <p:stCondLst>
                                            <p:cond delay="0"/>
                                          </p:stCondLst>
                                        </p:cTn>
                                        <p:tgtEl>
                                          <p:spTgt spid="40"/>
                                        </p:tgtEl>
                                        <p:attrNameLst>
                                          <p:attrName>style.visibility</p:attrName>
                                        </p:attrNameLst>
                                      </p:cBhvr>
                                      <p:to>
                                        <p:strVal val="hidden"/>
                                      </p:to>
                                    </p:set>
                                  </p:childTnLst>
                                </p:cTn>
                              </p:par>
                            </p:childTnLst>
                          </p:cTn>
                        </p:par>
                        <p:par>
                          <p:cTn id="125" fill="hold">
                            <p:stCondLst>
                              <p:cond delay="153331"/>
                            </p:stCondLst>
                            <p:childTnLst>
                              <p:par>
                                <p:cTn id="126" presetID="10" presetClass="entr" presetSubtype="0" fill="hold" grpId="0" nodeType="afterEffect">
                                  <p:stCondLst>
                                    <p:cond delay="0"/>
                                  </p:stCondLst>
                                  <p:iterate type="wd">
                                    <p:tmPct val="16000"/>
                                  </p:iterate>
                                  <p:childTnLst>
                                    <p:set>
                                      <p:cBhvr>
                                        <p:cTn id="127" dur="1" fill="hold">
                                          <p:stCondLst>
                                            <p:cond delay="0"/>
                                          </p:stCondLst>
                                        </p:cTn>
                                        <p:tgtEl>
                                          <p:spTgt spid="41"/>
                                        </p:tgtEl>
                                        <p:attrNameLst>
                                          <p:attrName>style.visibility</p:attrName>
                                        </p:attrNameLst>
                                      </p:cBhvr>
                                      <p:to>
                                        <p:strVal val="visible"/>
                                      </p:to>
                                    </p:set>
                                    <p:animEffect transition="in" filter="fade">
                                      <p:cBhvr>
                                        <p:cTn id="128" dur="1750"/>
                                        <p:tgtEl>
                                          <p:spTgt spid="41"/>
                                        </p:tgtEl>
                                      </p:cBhvr>
                                    </p:animEffect>
                                  </p:childTnLst>
                                </p:cTn>
                              </p:par>
                            </p:childTnLst>
                          </p:cTn>
                        </p:par>
                        <p:par>
                          <p:cTn id="129" fill="hold">
                            <p:stCondLst>
                              <p:cond delay="164321"/>
                            </p:stCondLst>
                            <p:childTnLst>
                              <p:par>
                                <p:cTn id="130" presetID="1" presetClass="exit" presetSubtype="0" fill="hold" grpId="1" nodeType="afterEffect">
                                  <p:stCondLst>
                                    <p:cond delay="0"/>
                                  </p:stCondLst>
                                  <p:iterate type="wd">
                                    <p:tmAbs val="0"/>
                                  </p:iterate>
                                  <p:childTnLst>
                                    <p:set>
                                      <p:cBhvr>
                                        <p:cTn id="131" dur="1" fill="hold">
                                          <p:stCondLst>
                                            <p:cond delay="0"/>
                                          </p:stCondLst>
                                        </p:cTn>
                                        <p:tgtEl>
                                          <p:spTgt spid="41"/>
                                        </p:tgtEl>
                                        <p:attrNameLst>
                                          <p:attrName>style.visibility</p:attrName>
                                        </p:attrNameLst>
                                      </p:cBhvr>
                                      <p:to>
                                        <p:strVal val="hidden"/>
                                      </p:to>
                                    </p:set>
                                  </p:childTnLst>
                                </p:cTn>
                              </p:par>
                            </p:childTnLst>
                          </p:cTn>
                        </p:par>
                        <p:par>
                          <p:cTn id="132" fill="hold">
                            <p:stCondLst>
                              <p:cond delay="164321"/>
                            </p:stCondLst>
                            <p:childTnLst>
                              <p:par>
                                <p:cTn id="133" presetID="10" presetClass="entr" presetSubtype="0" fill="hold" grpId="0" nodeType="afterEffect">
                                  <p:stCondLst>
                                    <p:cond delay="0"/>
                                  </p:stCondLst>
                                  <p:iterate type="wd">
                                    <p:tmPct val="15000"/>
                                  </p:iterate>
                                  <p:childTnLst>
                                    <p:set>
                                      <p:cBhvr>
                                        <p:cTn id="134" dur="1" fill="hold">
                                          <p:stCondLst>
                                            <p:cond delay="0"/>
                                          </p:stCondLst>
                                        </p:cTn>
                                        <p:tgtEl>
                                          <p:spTgt spid="42"/>
                                        </p:tgtEl>
                                        <p:attrNameLst>
                                          <p:attrName>style.visibility</p:attrName>
                                        </p:attrNameLst>
                                      </p:cBhvr>
                                      <p:to>
                                        <p:strVal val="visible"/>
                                      </p:to>
                                    </p:set>
                                    <p:animEffect transition="in" filter="fade">
                                      <p:cBhvr>
                                        <p:cTn id="135" dur="19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6" fill="hold" display="0">
                  <p:stCondLst>
                    <p:cond delay="indefinite"/>
                  </p:stCondLst>
                  <p:endCondLst>
                    <p:cond evt="onStopAudio" delay="0">
                      <p:tgtEl>
                        <p:sldTgt/>
                      </p:tgtEl>
                    </p:cond>
                  </p:endCondLst>
                </p:cTn>
                <p:tgtEl>
                  <p:spTgt spid="3"/>
                </p:tgtEl>
              </p:cMediaNode>
            </p:audio>
          </p:childTnLst>
        </p:cTn>
      </p:par>
    </p:tnLst>
    <p:bldLst>
      <p:bldP spid="42" grpId="0" animBg="1"/>
      <p:bldP spid="41" grpId="0" animBg="1"/>
      <p:bldP spid="41" grpId="1" animBg="1"/>
      <p:bldP spid="40" grpId="0" animBg="1"/>
      <p:bldP spid="40" grpId="1" animBg="1"/>
      <p:bldP spid="34" grpId="0" animBg="1"/>
      <p:bldP spid="34" grpId="1" animBg="1"/>
      <p:bldP spid="30" grpId="0" animBg="1"/>
      <p:bldP spid="30" grpId="1" animBg="1"/>
      <p:bldP spid="27" grpId="0" animBg="1"/>
      <p:bldP spid="27" grpId="1" animBg="1"/>
      <p:bldP spid="36" grpId="0" animBg="1"/>
      <p:bldP spid="36" grpId="1" animBg="1"/>
      <p:bldP spid="35" grpId="0" animBg="1"/>
      <p:bldP spid="35" grpId="1" animBg="1"/>
      <p:bldP spid="33" grpId="0" animBg="1"/>
      <p:bldP spid="33" grpId="1" animBg="1"/>
      <p:bldP spid="37" grpId="0" animBg="1"/>
      <p:bldP spid="37" grpId="1" animBg="1"/>
      <p:bldP spid="32" grpId="0" animBg="1"/>
      <p:bldP spid="32" grpId="1" animBg="1"/>
      <p:bldP spid="31" grpId="0" animBg="1"/>
      <p:bldP spid="31" grpId="1" animBg="1"/>
      <p:bldP spid="29" grpId="0" animBg="1"/>
      <p:bldP spid="29" grpId="1" animBg="1"/>
      <p:bldP spid="28" grpId="0" animBg="1"/>
      <p:bldP spid="28" grpId="1" animBg="1"/>
      <p:bldP spid="26" grpId="0" animBg="1"/>
      <p:bldP spid="26" grpId="1" animBg="1"/>
      <p:bldP spid="24" grpId="0" animBg="1"/>
      <p:bldP spid="24" grpId="1" animBg="1"/>
      <p:bldP spid="23" grpId="0" animBg="1"/>
      <p:bldP spid="23" grpId="1" animBg="1"/>
      <p:bldP spid="22" grpId="0" animBg="1"/>
      <p:bldP spid="22" grpId="1" animBg="1"/>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080894-2E1C-49D6-BF7F-80A4EB4F2D85}"/>
              </a:ext>
            </a:extLst>
          </p:cNvPr>
          <p:cNvSpPr txBox="1"/>
          <p:nvPr/>
        </p:nvSpPr>
        <p:spPr>
          <a:xfrm>
            <a:off x="999067" y="372534"/>
            <a:ext cx="5816600" cy="646331"/>
          </a:xfrm>
          <a:prstGeom prst="rect">
            <a:avLst/>
          </a:prstGeom>
          <a:noFill/>
        </p:spPr>
        <p:txBody>
          <a:bodyPr wrap="square" rtlCol="0">
            <a:spAutoFit/>
          </a:bodyPr>
          <a:lstStyle/>
          <a:p>
            <a:r>
              <a:rPr lang="en-GB" sz="3600" b="1" dirty="0">
                <a:solidFill>
                  <a:srgbClr val="002060"/>
                </a:solidFill>
                <a:latin typeface="Network Rail Sans" panose="02000000040000020004" pitchFamily="2" charset="0"/>
              </a:rPr>
              <a:t>Questions …</a:t>
            </a:r>
          </a:p>
        </p:txBody>
      </p:sp>
      <p:sp>
        <p:nvSpPr>
          <p:cNvPr id="2" name="Rectangle 1">
            <a:extLst>
              <a:ext uri="{FF2B5EF4-FFF2-40B4-BE49-F238E27FC236}">
                <a16:creationId xmlns:a16="http://schemas.microsoft.com/office/drawing/2014/main" id="{EB54537C-FD17-42FD-BD23-2CFEE698759C}"/>
              </a:ext>
            </a:extLst>
          </p:cNvPr>
          <p:cNvSpPr/>
          <p:nvPr/>
        </p:nvSpPr>
        <p:spPr>
          <a:xfrm>
            <a:off x="1029914" y="1169996"/>
            <a:ext cx="5816600" cy="2862322"/>
          </a:xfrm>
          <a:prstGeom prst="rect">
            <a:avLst/>
          </a:prstGeom>
          <a:ln>
            <a:solidFill>
              <a:srgbClr val="002060"/>
            </a:solidFill>
          </a:ln>
        </p:spPr>
        <p:txBody>
          <a:bodyPr wrap="square">
            <a:spAutoFit/>
          </a:bodyPr>
          <a:lstStyle/>
          <a:p>
            <a:pPr lvl="0">
              <a:spcAft>
                <a:spcPts val="0"/>
              </a:spcAft>
            </a:pPr>
            <a:r>
              <a:rPr lang="en-GB" b="1"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Fred’s story</a:t>
            </a:r>
          </a:p>
          <a:p>
            <a:pPr marL="171450" lvl="0" indent="-324000">
              <a:spcAft>
                <a:spcPts val="0"/>
              </a:spcAft>
              <a:buFont typeface="Wingdings" panose="05000000000000000000" pitchFamily="2" charset="2"/>
              <a:buChar char="q"/>
            </a:pPr>
            <a:r>
              <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What’s going on in the story?</a:t>
            </a:r>
          </a:p>
          <a:p>
            <a:pPr marL="171450" lvl="0" indent="-324000">
              <a:spcAft>
                <a:spcPts val="0"/>
              </a:spcAft>
              <a:buFont typeface="Wingdings" panose="05000000000000000000" pitchFamily="2" charset="2"/>
              <a:buChar char="q"/>
            </a:pPr>
            <a:endPar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endParaRPr>
          </a:p>
          <a:p>
            <a:pPr marL="171450" lvl="0" indent="-324000">
              <a:spcAft>
                <a:spcPts val="0"/>
              </a:spcAft>
              <a:buFont typeface="Wingdings" panose="05000000000000000000" pitchFamily="2" charset="2"/>
              <a:buChar char="q"/>
            </a:pPr>
            <a:r>
              <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What issues does this story reveal? </a:t>
            </a:r>
          </a:p>
          <a:p>
            <a:pPr marL="171450" lvl="0" indent="-324000">
              <a:spcAft>
                <a:spcPts val="0"/>
              </a:spcAft>
              <a:buFont typeface="Wingdings" panose="05000000000000000000" pitchFamily="2" charset="2"/>
              <a:buChar char="q"/>
            </a:pPr>
            <a:endPar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endParaRPr>
          </a:p>
          <a:p>
            <a:pPr marL="171450" lvl="0" indent="-324000">
              <a:spcAft>
                <a:spcPts val="0"/>
              </a:spcAft>
              <a:buFont typeface="Wingdings" panose="05000000000000000000" pitchFamily="2" charset="2"/>
              <a:buChar char="q"/>
            </a:pPr>
            <a:r>
              <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Why might this happen?</a:t>
            </a:r>
          </a:p>
          <a:p>
            <a:pPr marL="171450" lvl="0" indent="-324000">
              <a:spcAft>
                <a:spcPts val="0"/>
              </a:spcAft>
              <a:buFont typeface="Wingdings" panose="05000000000000000000" pitchFamily="2" charset="2"/>
              <a:buChar char="q"/>
            </a:pPr>
            <a:endPar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endParaRPr>
          </a:p>
          <a:p>
            <a:pPr marL="171450" lvl="0" indent="-324000">
              <a:spcAft>
                <a:spcPts val="0"/>
              </a:spcAft>
              <a:buFont typeface="Wingdings" panose="05000000000000000000" pitchFamily="2" charset="2"/>
              <a:buChar char="q"/>
            </a:pPr>
            <a:r>
              <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What’s under the surface? </a:t>
            </a:r>
          </a:p>
          <a:p>
            <a:pPr marL="171450" lvl="0" indent="-324000">
              <a:spcAft>
                <a:spcPts val="0"/>
              </a:spcAft>
              <a:buFont typeface="Wingdings" panose="05000000000000000000" pitchFamily="2" charset="2"/>
              <a:buChar char="q"/>
            </a:pPr>
            <a:endPar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endParaRPr>
          </a:p>
          <a:p>
            <a:pPr marL="171450" lvl="0" indent="-324000">
              <a:spcAft>
                <a:spcPts val="0"/>
              </a:spcAft>
              <a:buFont typeface="Wingdings" panose="05000000000000000000" pitchFamily="2" charset="2"/>
              <a:buChar char="q"/>
            </a:pPr>
            <a:r>
              <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What might this mean about the culture?</a:t>
            </a:r>
            <a:endParaRPr lang="en-GB" sz="900" dirty="0">
              <a:solidFill>
                <a:srgbClr val="002060"/>
              </a:solidFill>
              <a:effectLst/>
              <a:latin typeface="Network Rail Sans" panose="02000000040000020004"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0BE6D8-285E-4D8A-BA1C-1BF4A20D3536}"/>
              </a:ext>
            </a:extLst>
          </p:cNvPr>
          <p:cNvSpPr/>
          <p:nvPr/>
        </p:nvSpPr>
        <p:spPr>
          <a:xfrm>
            <a:off x="7243113" y="1203352"/>
            <a:ext cx="4426372" cy="4801314"/>
          </a:xfrm>
          <a:prstGeom prst="rect">
            <a:avLst/>
          </a:prstGeom>
          <a:solidFill>
            <a:srgbClr val="002060"/>
          </a:solidFill>
        </p:spPr>
        <p:txBody>
          <a:bodyPr wrap="square">
            <a:spAutoFit/>
          </a:bodyPr>
          <a:lstStyle/>
          <a:p>
            <a:pPr>
              <a:spcAft>
                <a:spcPts val="0"/>
              </a:spcAft>
            </a:pPr>
            <a:r>
              <a:rPr lang="en-GB" b="1">
                <a:solidFill>
                  <a:schemeClr val="bg1"/>
                </a:solidFill>
                <a:latin typeface="Network Rail Sans" panose="02000000040000020004" pitchFamily="2" charset="0"/>
                <a:ea typeface="Calibri" panose="020F0502020204030204" pitchFamily="34" charset="0"/>
                <a:cs typeface="Times New Roman" panose="02020603050405020304" pitchFamily="18" charset="0"/>
              </a:rPr>
              <a:t>Summarise the key points back to the group – these could include:</a:t>
            </a:r>
          </a:p>
          <a:p>
            <a:pPr>
              <a:spcAft>
                <a:spcPts val="0"/>
              </a:spcAft>
            </a:pPr>
            <a:endPar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endParaRPr>
          </a:p>
          <a:p>
            <a:pPr marL="285750" lvl="0" indent="-285750">
              <a:spcAft>
                <a:spcPts val="0"/>
              </a:spcAft>
              <a:buFont typeface="Wingdings" panose="05000000000000000000" pitchFamily="2" charset="2"/>
              <a:buChar char="§"/>
            </a:pPr>
            <a:r>
              <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rPr>
              <a:t>A frontline workforce that feels under pressure / have misplaced pride or duty to get the job done over compliance and safety.</a:t>
            </a:r>
          </a:p>
          <a:p>
            <a:pPr marL="285750" lvl="0" indent="-285750">
              <a:spcAft>
                <a:spcPts val="0"/>
              </a:spcAft>
              <a:buFont typeface="Wingdings" panose="05000000000000000000" pitchFamily="2" charset="2"/>
              <a:buChar char="§"/>
            </a:pPr>
            <a:endPar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endParaRPr>
          </a:p>
          <a:p>
            <a:pPr marL="285750" lvl="0" indent="-285750">
              <a:spcAft>
                <a:spcPts val="0"/>
              </a:spcAft>
              <a:buFont typeface="Wingdings" panose="05000000000000000000" pitchFamily="2" charset="2"/>
              <a:buChar char="§"/>
            </a:pPr>
            <a:r>
              <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rPr>
              <a:t>Poor working relationships / lack of respect of different cultures between teams.</a:t>
            </a:r>
          </a:p>
          <a:p>
            <a:pPr marL="285750" lvl="0" indent="-285750">
              <a:spcAft>
                <a:spcPts val="0"/>
              </a:spcAft>
              <a:buFont typeface="Wingdings" panose="05000000000000000000" pitchFamily="2" charset="2"/>
              <a:buChar char="§"/>
            </a:pPr>
            <a:endPar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endParaRPr>
          </a:p>
          <a:p>
            <a:pPr marL="285750" lvl="0" indent="-285750">
              <a:spcAft>
                <a:spcPts val="0"/>
              </a:spcAft>
              <a:buFont typeface="Wingdings" panose="05000000000000000000" pitchFamily="2" charset="2"/>
              <a:buChar char="§"/>
            </a:pPr>
            <a:r>
              <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rPr>
              <a:t>Lack of clarity of supervisor responsibilities leading to confusion and unsafe work practices; frontline workforce feels powerless to change the status quo.</a:t>
            </a:r>
          </a:p>
          <a:p>
            <a:pPr marL="285750" lvl="0" indent="-285750">
              <a:spcAft>
                <a:spcPts val="0"/>
              </a:spcAft>
              <a:buFont typeface="Wingdings" panose="05000000000000000000" pitchFamily="2" charset="2"/>
              <a:buChar char="§"/>
            </a:pPr>
            <a:endParaRPr lang="en-GB">
              <a:solidFill>
                <a:schemeClr val="bg1"/>
              </a:solidFill>
              <a:effectLst/>
              <a:latin typeface="Network Rail Sans" panose="02000000040000020004"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C1944DE-2E33-43A7-846A-0460E341762B}"/>
              </a:ext>
            </a:extLst>
          </p:cNvPr>
          <p:cNvSpPr txBox="1"/>
          <p:nvPr/>
        </p:nvSpPr>
        <p:spPr>
          <a:xfrm>
            <a:off x="999067" y="4240512"/>
            <a:ext cx="5816600" cy="1754326"/>
          </a:xfrm>
          <a:prstGeom prst="rect">
            <a:avLst/>
          </a:prstGeom>
          <a:solidFill>
            <a:srgbClr val="AFE1F6"/>
          </a:solidFill>
        </p:spPr>
        <p:txBody>
          <a:bodyPr wrap="square" rtlCol="0">
            <a:spAutoFit/>
          </a:bodyPr>
          <a:lstStyle/>
          <a:p>
            <a:r>
              <a:rPr lang="en-GB" b="1" dirty="0">
                <a:solidFill>
                  <a:srgbClr val="002060"/>
                </a:solidFill>
                <a:latin typeface="Network Rail Sans" panose="02000000040000020004" pitchFamily="2" charset="0"/>
                <a:cs typeface="Times New Roman" panose="02020603050405020304" pitchFamily="18" charset="0"/>
              </a:rPr>
              <a:t>Highlight three or four key issues to focus on:</a:t>
            </a:r>
          </a:p>
          <a:p>
            <a:endParaRPr lang="en-GB" b="1" dirty="0">
              <a:solidFill>
                <a:srgbClr val="002060"/>
              </a:solidFill>
              <a:latin typeface="Network Rail Sans" panose="02000000040000020004" pitchFamily="2" charset="0"/>
              <a:cs typeface="Times New Roman" panose="02020603050405020304" pitchFamily="18" charset="0"/>
            </a:endParaRPr>
          </a:p>
          <a:p>
            <a:pPr marL="285750" indent="-285750">
              <a:buFont typeface="Wingdings" panose="05000000000000000000" pitchFamily="2" charset="2"/>
              <a:buChar char="q"/>
            </a:pPr>
            <a:r>
              <a:rPr lang="en-GB" dirty="0">
                <a:solidFill>
                  <a:srgbClr val="002060"/>
                </a:solidFill>
                <a:latin typeface="Network Rail Sans" panose="02000000040000020004" pitchFamily="2" charset="0"/>
                <a:cs typeface="Times New Roman" panose="02020603050405020304" pitchFamily="18" charset="0"/>
              </a:rPr>
              <a:t>What can we do as individuals? </a:t>
            </a:r>
          </a:p>
          <a:p>
            <a:pPr marL="285750" indent="-285750">
              <a:buFont typeface="Wingdings" panose="05000000000000000000" pitchFamily="2" charset="2"/>
              <a:buChar char="q"/>
            </a:pPr>
            <a:r>
              <a:rPr lang="en-GB" dirty="0">
                <a:solidFill>
                  <a:srgbClr val="002060"/>
                </a:solidFill>
                <a:latin typeface="Network Rail Sans" panose="02000000040000020004" pitchFamily="2" charset="0"/>
                <a:cs typeface="Times New Roman" panose="02020603050405020304" pitchFamily="18" charset="0"/>
              </a:rPr>
              <a:t>What can we do as a team? </a:t>
            </a:r>
          </a:p>
          <a:p>
            <a:pPr marL="285750" indent="-285750">
              <a:buFont typeface="Wingdings" panose="05000000000000000000" pitchFamily="2" charset="2"/>
              <a:buChar char="q"/>
            </a:pPr>
            <a:r>
              <a:rPr lang="en-GB" dirty="0">
                <a:solidFill>
                  <a:srgbClr val="002060"/>
                </a:solidFill>
                <a:latin typeface="Network Rail Sans" panose="02000000040000020004" pitchFamily="2" charset="0"/>
                <a:cs typeface="Times New Roman" panose="02020603050405020304" pitchFamily="18" charset="0"/>
              </a:rPr>
              <a:t>What do we need to do differently? </a:t>
            </a:r>
          </a:p>
          <a:p>
            <a:pPr marL="285750" indent="-285750">
              <a:buFont typeface="Wingdings" panose="05000000000000000000" pitchFamily="2" charset="2"/>
              <a:buChar char="q"/>
            </a:pPr>
            <a:r>
              <a:rPr lang="en-GB" dirty="0">
                <a:solidFill>
                  <a:srgbClr val="002060"/>
                </a:solidFill>
                <a:latin typeface="Network Rail Sans" panose="02000000040000020004" pitchFamily="2" charset="0"/>
                <a:cs typeface="Times New Roman" panose="02020603050405020304" pitchFamily="18" charset="0"/>
              </a:rPr>
              <a:t>How committed to improving safety culture are we?</a:t>
            </a:r>
          </a:p>
        </p:txBody>
      </p:sp>
    </p:spTree>
    <p:extLst>
      <p:ext uri="{BB962C8B-B14F-4D97-AF65-F5344CB8AC3E}">
        <p14:creationId xmlns:p14="http://schemas.microsoft.com/office/powerpoint/2010/main" val="1622247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PTIONID" val="2b8adde7-608e-47c8-923b-5763d0dfd0f5"/>
  <p:tag name="MEDIACAPTIONSPROMPT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SD 2">
      <a:dk1>
        <a:srgbClr val="000000"/>
      </a:dk1>
      <a:lt1>
        <a:sysClr val="window" lastClr="FFFFFF"/>
      </a:lt1>
      <a:dk2>
        <a:srgbClr val="8DC055"/>
      </a:dk2>
      <a:lt2>
        <a:srgbClr val="C94578"/>
      </a:lt2>
      <a:accent1>
        <a:srgbClr val="939393"/>
      </a:accent1>
      <a:accent2>
        <a:srgbClr val="FFFFFF"/>
      </a:accent2>
      <a:accent3>
        <a:srgbClr val="C3D3E1"/>
      </a:accent3>
      <a:accent4>
        <a:srgbClr val="003C55"/>
      </a:accent4>
      <a:accent5>
        <a:srgbClr val="11BAFF"/>
      </a:accent5>
      <a:accent6>
        <a:srgbClr val="456B8C"/>
      </a:accent6>
      <a:hlink>
        <a:srgbClr val="C94578"/>
      </a:hlink>
      <a:folHlink>
        <a:srgbClr val="4F99BB"/>
      </a:folHlink>
    </a:clrScheme>
    <a:fontScheme name="Custom 3">
      <a:majorFont>
        <a:latin typeface="Network Rail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3.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4.xml><?xml version="1.0" encoding="utf-8"?>
<a:theme xmlns:a="http://schemas.openxmlformats.org/drawingml/2006/main" name="3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oute Services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6.xml><?xml version="1.0" encoding="utf-8"?>
<a:theme xmlns:a="http://schemas.openxmlformats.org/drawingml/2006/main" name="4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a8a6459-f39b-4523-a56e-b1ac21b8f5eb">
      <UserInfo>
        <DisplayName>Kirsty Ivanoski-Nichol</DisplayName>
        <AccountId>429</AccountId>
        <AccountType/>
      </UserInfo>
      <UserInfo>
        <DisplayName>Charlene Wallace</DisplayName>
        <AccountId>430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8DEBFFC782744D84126BFE72B0F2C1" ma:contentTypeVersion="12" ma:contentTypeDescription="Create a new document." ma:contentTypeScope="" ma:versionID="6a3d36385dc691a1a50e25b991f5a707">
  <xsd:schema xmlns:xsd="http://www.w3.org/2001/XMLSchema" xmlns:xs="http://www.w3.org/2001/XMLSchema" xmlns:p="http://schemas.microsoft.com/office/2006/metadata/properties" xmlns:ns2="152e0a1f-3293-4b8e-84a3-d0216da3739c" xmlns:ns3="ca8a6459-f39b-4523-a56e-b1ac21b8f5eb" targetNamespace="http://schemas.microsoft.com/office/2006/metadata/properties" ma:root="true" ma:fieldsID="aac3f8bca1bd4af29377d8435a608590" ns2:_="" ns3:_="">
    <xsd:import namespace="152e0a1f-3293-4b8e-84a3-d0216da3739c"/>
    <xsd:import namespace="ca8a6459-f39b-4523-a56e-b1ac21b8f5eb"/>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e0a1f-3293-4b8e-84a3-d0216da373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459-f39b-4523-a56e-b1ac21b8f5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A8FEA8-BE48-41B2-B344-AA24D4DD0E65}">
  <ds:schemaRefs>
    <ds:schemaRef ds:uri="http://schemas.microsoft.com/sharepoint/v3/contenttype/forms"/>
  </ds:schemaRefs>
</ds:datastoreItem>
</file>

<file path=customXml/itemProps2.xml><?xml version="1.0" encoding="utf-8"?>
<ds:datastoreItem xmlns:ds="http://schemas.openxmlformats.org/officeDocument/2006/customXml" ds:itemID="{AC67D3A8-C81F-40E5-B51A-2DB0B4588AB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52e0a1f-3293-4b8e-84a3-d0216da3739c"/>
    <ds:schemaRef ds:uri="http://purl.org/dc/terms/"/>
    <ds:schemaRef ds:uri="ca8a6459-f39b-4523-a56e-b1ac21b8f5eb"/>
    <ds:schemaRef ds:uri="http://www.w3.org/XML/1998/namespace"/>
    <ds:schemaRef ds:uri="http://purl.org/dc/dcmitype/"/>
  </ds:schemaRefs>
</ds:datastoreItem>
</file>

<file path=customXml/itemProps3.xml><?xml version="1.0" encoding="utf-8"?>
<ds:datastoreItem xmlns:ds="http://schemas.openxmlformats.org/officeDocument/2006/customXml" ds:itemID="{1CCBCF95-C18A-4E2B-BF47-9184A4062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e0a1f-3293-4b8e-84a3-d0216da3739c"/>
    <ds:schemaRef ds:uri="ca8a6459-f39b-4523-a56e-b1ac21b8f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821</Words>
  <Application>Microsoft Office PowerPoint</Application>
  <PresentationFormat>Widescreen</PresentationFormat>
  <Paragraphs>72</Paragraphs>
  <Slides>5</Slides>
  <Notes>1</Notes>
  <HiddenSlides>0</HiddenSlides>
  <MMClips>1</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5</vt:i4>
      </vt:variant>
    </vt:vector>
  </HeadingPairs>
  <TitlesOfParts>
    <vt:vector size="17" baseType="lpstr">
      <vt:lpstr>Arial</vt:lpstr>
      <vt:lpstr>Calibri</vt:lpstr>
      <vt:lpstr>Calibri Light</vt:lpstr>
      <vt:lpstr>Network Rail Sans</vt:lpstr>
      <vt:lpstr>Wingdings</vt:lpstr>
      <vt:lpstr>Office Theme</vt:lpstr>
      <vt:lpstr>1_Office Theme</vt:lpstr>
      <vt:lpstr>2_Office Theme</vt:lpstr>
      <vt:lpstr>3_Office Theme</vt:lpstr>
      <vt:lpstr>Route Services Theme</vt:lpstr>
      <vt:lpstr>4_Office Theme</vt:lpstr>
      <vt:lpstr>6_Office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Andrews Kathryn</dc:creator>
  <cp:lastModifiedBy>Caroline Waddams</cp:lastModifiedBy>
  <cp:revision>10</cp:revision>
  <dcterms:created xsi:type="dcterms:W3CDTF">2020-06-01T07:58:52Z</dcterms:created>
  <dcterms:modified xsi:type="dcterms:W3CDTF">2021-04-07T16:17:16Z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0x010100518DEBFFC782744D84126BFE72B0F2C1</vt:lpwstr>
  </property>
  <property fmtid="{D5CDD505-2E9C-101B-9397-08002B2CF9AE}" pid="3" name="MSIP_Label_8577031b-11bc-4db9-b655-7d79027ad570_Enabled">
    <vt:lpwstr>true</vt:lpwstr>
  </property>
  <property fmtid="{D5CDD505-2E9C-101B-9397-08002B2CF9AE}" pid="4" name="MSIP_Label_8577031b-11bc-4db9-b655-7d79027ad570_SetDate">
    <vt:lpwstr>2020-10-23T11:26:10Z</vt:lpwstr>
  </property>
  <property fmtid="{D5CDD505-2E9C-101B-9397-08002B2CF9AE}" pid="5" name="MSIP_Label_8577031b-11bc-4db9-b655-7d79027ad570_Method">
    <vt:lpwstr>Standard</vt:lpwstr>
  </property>
  <property fmtid="{D5CDD505-2E9C-101B-9397-08002B2CF9AE}" pid="6" name="MSIP_Label_8577031b-11bc-4db9-b655-7d79027ad570_Name">
    <vt:lpwstr>8577031b-11bc-4db9-b655-7d79027ad570</vt:lpwstr>
  </property>
  <property fmtid="{D5CDD505-2E9C-101B-9397-08002B2CF9AE}" pid="7" name="MSIP_Label_8577031b-11bc-4db9-b655-7d79027ad570_SiteId">
    <vt:lpwstr>c22cc3e1-5d7f-4f4d-be03-d5a158cc9409</vt:lpwstr>
  </property>
  <property fmtid="{D5CDD505-2E9C-101B-9397-08002B2CF9AE}" pid="8" name="MSIP_Label_8577031b-11bc-4db9-b655-7d79027ad570_ActionId">
    <vt:lpwstr>19482d0e-b1ba-447d-8740-3a57312515a7</vt:lpwstr>
  </property>
  <property fmtid="{D5CDD505-2E9C-101B-9397-08002B2CF9AE}" pid="9" name="MSIP_Label_8577031b-11bc-4db9-b655-7d79027ad570_ContentBits">
    <vt:lpwstr>1</vt:lpwstr>
  </property>
</Properties>
</file>