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82" r:id="rId6"/>
  </p:sldMasterIdLst>
  <p:notesMasterIdLst>
    <p:notesMasterId r:id="rId15"/>
  </p:notesMasterIdLst>
  <p:sldIdLst>
    <p:sldId id="267" r:id="rId7"/>
    <p:sldId id="285" r:id="rId8"/>
    <p:sldId id="286" r:id="rId9"/>
    <p:sldId id="287" r:id="rId10"/>
    <p:sldId id="288" r:id="rId11"/>
    <p:sldId id="289" r:id="rId12"/>
    <p:sldId id="290" r:id="rId13"/>
    <p:sldId id="265" r:id="rId14"/>
  </p:sldIdLst>
  <p:sldSz cx="9144000" cy="5143500" type="screen16x9"/>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6F"/>
    <a:srgbClr val="89BBD1"/>
    <a:srgbClr val="0096B4"/>
    <a:srgbClr val="00A2C3"/>
    <a:srgbClr val="049FC4"/>
    <a:srgbClr val="00A7E2"/>
    <a:srgbClr val="00B0EE"/>
    <a:srgbClr val="FF5500"/>
    <a:srgbClr val="000000"/>
    <a:srgbClr val="F89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9" autoAdjust="0"/>
    <p:restoredTop sz="94660"/>
  </p:normalViewPr>
  <p:slideViewPr>
    <p:cSldViewPr snapToGrid="0" showGuides="1">
      <p:cViewPr varScale="1">
        <p:scale>
          <a:sx n="118" d="100"/>
          <a:sy n="118" d="100"/>
        </p:scale>
        <p:origin x="570" y="108"/>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34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5347"/>
          </a:xfrm>
          <a:prstGeom prst="rect">
            <a:avLst/>
          </a:prstGeom>
        </p:spPr>
        <p:txBody>
          <a:bodyPr vert="horz" lIns="91440" tIns="45720" rIns="91440" bIns="45720" rtlCol="0"/>
          <a:lstStyle>
            <a:lvl1pPr algn="r">
              <a:defRPr sz="1200"/>
            </a:lvl1pPr>
          </a:lstStyle>
          <a:p>
            <a:fld id="{7EE0AEA4-0708-4E48-83B3-AC74076CFB3C}" type="datetimeFigureOut">
              <a:rPr lang="en-GB" smtClean="0"/>
              <a:t>04/10/2019</a:t>
            </a:fld>
            <a:endParaRPr lang="en-GB"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7"/>
            <a:ext cx="2945659" cy="49534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7317"/>
            <a:ext cx="2945659" cy="495346"/>
          </a:xfrm>
          <a:prstGeom prst="rect">
            <a:avLst/>
          </a:prstGeom>
        </p:spPr>
        <p:txBody>
          <a:bodyPr vert="horz" lIns="91440" tIns="45720" rIns="91440" bIns="45720" rtlCol="0" anchor="b"/>
          <a:lstStyle>
            <a:lvl1pPr algn="r">
              <a:defRPr sz="1200"/>
            </a:lvl1pPr>
          </a:lstStyle>
          <a:p>
            <a:fld id="{941352CF-7C45-4323-8B89-788961008414}" type="slidenum">
              <a:rPr lang="en-GB" smtClean="0"/>
              <a:t>‹#›</a:t>
            </a:fld>
            <a:endParaRPr lang="en-GB" dirty="0"/>
          </a:p>
        </p:txBody>
      </p:sp>
    </p:spTree>
    <p:extLst>
      <p:ext uri="{BB962C8B-B14F-4D97-AF65-F5344CB8AC3E}">
        <p14:creationId xmlns:p14="http://schemas.microsoft.com/office/powerpoint/2010/main" val="214588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homer3\Desktop\RS PP Template\RS Powerpoint Deck Template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 y="-1588"/>
            <a:ext cx="9144001" cy="514508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hasCustomPrompt="1"/>
          </p:nvPr>
        </p:nvSpPr>
        <p:spPr>
          <a:xfrm>
            <a:off x="1807974" y="509276"/>
            <a:ext cx="6158345" cy="1790700"/>
          </a:xfrm>
        </p:spPr>
        <p:txBody>
          <a:bodyPr anchor="b">
            <a:normAutofit/>
          </a:bodyPr>
          <a:lstStyle>
            <a:lvl1pPr algn="l">
              <a:defRPr sz="2800" b="0">
                <a:solidFill>
                  <a:schemeClr val="tx1"/>
                </a:solidFill>
              </a:defRPr>
            </a:lvl1pPr>
          </a:lstStyle>
          <a:p>
            <a:r>
              <a:rPr lang="en-US" dirty="0"/>
              <a:t>Click to edit title</a:t>
            </a:r>
          </a:p>
        </p:txBody>
      </p:sp>
      <p:sp>
        <p:nvSpPr>
          <p:cNvPr id="6" name="Subtitle 2"/>
          <p:cNvSpPr>
            <a:spLocks noGrp="1"/>
          </p:cNvSpPr>
          <p:nvPr>
            <p:ph type="subTitle" idx="1" hasCustomPrompt="1"/>
          </p:nvPr>
        </p:nvSpPr>
        <p:spPr>
          <a:xfrm>
            <a:off x="1807974" y="2369032"/>
            <a:ext cx="6158390" cy="1241822"/>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8626177"/>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5308" y="218429"/>
            <a:ext cx="7886700" cy="737535"/>
          </a:xfrm>
        </p:spPr>
        <p:txBody>
          <a:bodyPr>
            <a:normAutofit/>
          </a:bodyPr>
          <a:lstStyle>
            <a:lvl1pPr>
              <a:defRPr sz="2000" b="0"/>
            </a:lvl1pPr>
          </a:lstStyle>
          <a:p>
            <a:r>
              <a:rPr lang="en-US" dirty="0"/>
              <a:t>Click to edit Master title style</a:t>
            </a:r>
          </a:p>
        </p:txBody>
      </p:sp>
      <p:sp>
        <p:nvSpPr>
          <p:cNvPr id="3" name="Text Placeholder 2"/>
          <p:cNvSpPr>
            <a:spLocks noGrp="1"/>
          </p:cNvSpPr>
          <p:nvPr>
            <p:ph type="body" idx="1"/>
          </p:nvPr>
        </p:nvSpPr>
        <p:spPr>
          <a:xfrm>
            <a:off x="775309" y="1073843"/>
            <a:ext cx="3868340" cy="450164"/>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75309" y="1657142"/>
            <a:ext cx="3868340" cy="2763441"/>
          </a:xfrm>
        </p:spPr>
        <p:txBody>
          <a:bodyPr>
            <a:normAutofit/>
          </a:bodyPr>
          <a:lstStyle>
            <a:lvl1pPr marL="228600" indent="-228600">
              <a:buClr>
                <a:srgbClr val="0096B4"/>
              </a:buClr>
              <a:buFont typeface="Arial" panose="020B0604020202020204" pitchFamily="34" charset="0"/>
              <a:buChar char="•"/>
              <a:defRPr sz="1400"/>
            </a:lvl1pPr>
            <a:lvl2pPr marL="685800" indent="-228600">
              <a:buClr>
                <a:srgbClr val="0096B4"/>
              </a:buClr>
              <a:buFont typeface="Arial" panose="020B0604020202020204" pitchFamily="34" charset="0"/>
              <a:buChar char="•"/>
              <a:defRPr sz="1200"/>
            </a:lvl2pPr>
            <a:lvl3pPr marL="1143000" indent="-228600">
              <a:buClr>
                <a:srgbClr val="0096B4"/>
              </a:buClr>
              <a:buFont typeface="Arial" panose="020B0604020202020204" pitchFamily="34" charset="0"/>
              <a:buChar char="•"/>
              <a:defRPr sz="1100"/>
            </a:lvl3pPr>
            <a:lvl4pPr marL="1600200" indent="-228600">
              <a:buClr>
                <a:srgbClr val="0096B4"/>
              </a:buClr>
              <a:buFont typeface="Arial" panose="020B0604020202020204" pitchFamily="34" charset="0"/>
              <a:buChar char="•"/>
              <a:defRPr sz="1050"/>
            </a:lvl4pPr>
            <a:lvl5pPr marL="2057400" indent="-228600">
              <a:buClr>
                <a:srgbClr val="0096B4"/>
              </a:buClr>
              <a:buFont typeface="Arial" panose="020B0604020202020204" pitchFamily="34" charset="0"/>
              <a:buChar cha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74618" y="1073843"/>
            <a:ext cx="3887391" cy="450164"/>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74618" y="1657142"/>
            <a:ext cx="3887391" cy="2763441"/>
          </a:xfrm>
        </p:spPr>
        <p:txBody>
          <a:bodyPr>
            <a:normAutofit/>
          </a:bodyPr>
          <a:lstStyle>
            <a:lvl1pPr marL="228600" indent="-228600">
              <a:buClr>
                <a:srgbClr val="0096B4"/>
              </a:buClr>
              <a:buFont typeface="Arial" panose="020B0604020202020204" pitchFamily="34" charset="0"/>
              <a:buChar char="•"/>
              <a:defRPr sz="1400"/>
            </a:lvl1pPr>
            <a:lvl2pPr marL="685800" indent="-228600">
              <a:buClr>
                <a:srgbClr val="0096B4"/>
              </a:buClr>
              <a:buFont typeface="Arial" panose="020B0604020202020204" pitchFamily="34" charset="0"/>
              <a:buChar char="•"/>
              <a:defRPr sz="1200"/>
            </a:lvl2pPr>
            <a:lvl3pPr marL="1143000" indent="-228600">
              <a:buClr>
                <a:srgbClr val="0096B4"/>
              </a:buClr>
              <a:buFont typeface="Arial" panose="020B0604020202020204" pitchFamily="34" charset="0"/>
              <a:buChar char="•"/>
              <a:defRPr sz="1100"/>
            </a:lvl3pPr>
            <a:lvl4pPr marL="1600200" indent="-228600">
              <a:buClr>
                <a:srgbClr val="0096B4"/>
              </a:buClr>
              <a:buFont typeface="Arial" panose="020B0604020202020204" pitchFamily="34" charset="0"/>
              <a:buChar char="•"/>
              <a:defRPr sz="1050"/>
            </a:lvl4pPr>
            <a:lvl5pPr marL="2057400" indent="-228600">
              <a:buClr>
                <a:srgbClr val="0096B4"/>
              </a:buClr>
              <a:buFont typeface="Arial" panose="020B0604020202020204" pitchFamily="34" charset="0"/>
              <a:buChar cha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4190993570"/>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432955"/>
          </a:xfrm>
        </p:spPr>
        <p:txBody>
          <a:bodyPr anchor="t">
            <a:noAutofit/>
          </a:bodyPr>
          <a:lstStyle>
            <a:lvl1pPr>
              <a:defRPr sz="1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3666808" y="817418"/>
            <a:ext cx="5179319" cy="3578371"/>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824345"/>
            <a:ext cx="2949178" cy="3577397"/>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1972064529"/>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with Logos">
    <p:spTree>
      <p:nvGrpSpPr>
        <p:cNvPr id="1" name=""/>
        <p:cNvGrpSpPr/>
        <p:nvPr/>
      </p:nvGrpSpPr>
      <p:grpSpPr>
        <a:xfrm>
          <a:off x="0" y="0"/>
          <a:ext cx="0" cy="0"/>
          <a:chOff x="0" y="0"/>
          <a:chExt cx="0" cy="0"/>
        </a:xfrm>
      </p:grpSpPr>
      <p:pic>
        <p:nvPicPr>
          <p:cNvPr id="3" name="Picture 2" descr="C:\Users\Mhomer3\Desktop\RS PP Template\RS Powerpoint Deck Template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4526" y="207887"/>
            <a:ext cx="7886700" cy="797282"/>
          </a:xfrm>
        </p:spPr>
        <p:txBody>
          <a:bodyPr anchor="t">
            <a:normAutofit/>
          </a:bodyPr>
          <a:lstStyle>
            <a:lvl1pPr>
              <a:defRPr sz="2000" b="0"/>
            </a:lvl1pPr>
          </a:lstStyle>
          <a:p>
            <a:r>
              <a:rPr lang="en-US"/>
              <a:t>Click to edit Master title style</a:t>
            </a:r>
            <a:endParaRPr lang="en-US" dirty="0"/>
          </a:p>
        </p:txBody>
      </p:sp>
      <p:sp>
        <p:nvSpPr>
          <p:cNvPr id="4"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1238170145"/>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ogos Only">
    <p:spTree>
      <p:nvGrpSpPr>
        <p:cNvPr id="1" name=""/>
        <p:cNvGrpSpPr/>
        <p:nvPr/>
      </p:nvGrpSpPr>
      <p:grpSpPr>
        <a:xfrm>
          <a:off x="0" y="0"/>
          <a:ext cx="0" cy="0"/>
          <a:chOff x="0" y="0"/>
          <a:chExt cx="0" cy="0"/>
        </a:xfrm>
      </p:grpSpPr>
      <p:pic>
        <p:nvPicPr>
          <p:cNvPr id="4098" name="Picture 2" descr="C:\Users\Mhomer3\Desktop\RS PP Template\RS Powerpoint Deck Template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1996961561"/>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RS Blu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794E61-4B43-4CA6-BA24-82157BF2351F}"/>
              </a:ext>
            </a:extLst>
          </p:cNvPr>
          <p:cNvSpPr/>
          <p:nvPr userDrawn="1"/>
        </p:nvSpPr>
        <p:spPr>
          <a:xfrm>
            <a:off x="0" y="0"/>
            <a:ext cx="9144000" cy="5143500"/>
          </a:xfrm>
          <a:prstGeom prst="rect">
            <a:avLst/>
          </a:prstGeom>
          <a:solidFill>
            <a:srgbClr val="00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bg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3573800250"/>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hite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794E61-4B43-4CA6-BA24-82157BF2351F}"/>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1972423253"/>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a:blip r:embed="rId2"/>
          <a:stretch>
            <a:fillRect/>
          </a:stretch>
        </a:blipFill>
        <a:effectLst/>
      </p:bgPr>
    </p:bg>
    <p:spTree>
      <p:nvGrpSpPr>
        <p:cNvPr id="1" name=""/>
        <p:cNvGrpSpPr/>
        <p:nvPr/>
      </p:nvGrpSpPr>
      <p:grpSpPr>
        <a:xfrm>
          <a:off x="0" y="0"/>
          <a:ext cx="0" cy="0"/>
          <a:chOff x="0" y="0"/>
          <a:chExt cx="0" cy="0"/>
        </a:xfrm>
      </p:grpSpPr>
      <p:pic>
        <p:nvPicPr>
          <p:cNvPr id="2051" name="Picture 3" descr="C:\Users\Mhomer3\Desktop\RS PP Template\RS Powerpoint Deck Template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79345"/>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5" name="Rectangle 8"/>
          <p:cNvSpPr>
            <a:spLocks noGrp="1" noChangeArrowheads="1"/>
          </p:cNvSpPr>
          <p:nvPr>
            <p:ph type="dt" sz="half" idx="11"/>
          </p:nvPr>
        </p:nvSpPr>
        <p:spPr>
          <a:ln/>
        </p:spPr>
        <p:txBody>
          <a:bodyPr/>
          <a:lstStyle>
            <a:lvl1pPr>
              <a:defRPr/>
            </a:lvl1pPr>
          </a:lstStyle>
          <a:p>
            <a:pPr>
              <a:defRPr/>
            </a:pPr>
            <a:fld id="{69889D2D-47E1-4572-9FE1-39230471D5A3}" type="datetime5">
              <a:rPr lang="en-GB" altLang="en-US">
                <a:solidFill>
                  <a:srgbClr val="054B6B"/>
                </a:solidFill>
              </a:rPr>
              <a:pPr>
                <a:defRPr/>
              </a:pPr>
              <a:t>4-Oct-19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E47AFA5-74C1-4DC2-829B-9FC75771009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73965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5" name="Rectangle 8"/>
          <p:cNvSpPr>
            <a:spLocks noGrp="1" noChangeArrowheads="1"/>
          </p:cNvSpPr>
          <p:nvPr>
            <p:ph type="dt" sz="half" idx="11"/>
          </p:nvPr>
        </p:nvSpPr>
        <p:spPr>
          <a:ln/>
        </p:spPr>
        <p:txBody>
          <a:bodyPr/>
          <a:lstStyle>
            <a:lvl1pPr>
              <a:defRPr/>
            </a:lvl1pPr>
          </a:lstStyle>
          <a:p>
            <a:pPr>
              <a:defRPr/>
            </a:pPr>
            <a:fld id="{74C03C0E-35D5-4450-90BD-5A0E312BEDF2}" type="datetime5">
              <a:rPr lang="en-GB" altLang="en-US">
                <a:solidFill>
                  <a:srgbClr val="054B6B"/>
                </a:solidFill>
              </a:rPr>
              <a:pPr>
                <a:defRPr/>
              </a:pPr>
              <a:t>4-Oct-19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C2DC2D8-0719-495E-916C-18E3DCC300F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3992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5" name="Rectangle 8"/>
          <p:cNvSpPr>
            <a:spLocks noGrp="1" noChangeArrowheads="1"/>
          </p:cNvSpPr>
          <p:nvPr>
            <p:ph type="dt" sz="half" idx="11"/>
          </p:nvPr>
        </p:nvSpPr>
        <p:spPr>
          <a:ln/>
        </p:spPr>
        <p:txBody>
          <a:bodyPr/>
          <a:lstStyle>
            <a:lvl1pPr>
              <a:defRPr/>
            </a:lvl1pPr>
          </a:lstStyle>
          <a:p>
            <a:pPr>
              <a:defRPr/>
            </a:pPr>
            <a:fld id="{B45E8F80-5655-4464-9A02-3BA5B15C6448}" type="datetime5">
              <a:rPr lang="en-GB" altLang="en-US">
                <a:solidFill>
                  <a:srgbClr val="054B6B"/>
                </a:solidFill>
              </a:rPr>
              <a:pPr>
                <a:defRPr/>
              </a:pPr>
              <a:t>4-Oct-19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563499B-3A4D-4B66-AB7E-DA82A9A7D2D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34615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794E61-4B43-4CA6-BA24-82157BF2351F}"/>
              </a:ext>
            </a:extLst>
          </p:cNvPr>
          <p:cNvSpPr/>
          <p:nvPr userDrawn="1"/>
        </p:nvSpPr>
        <p:spPr>
          <a:xfrm>
            <a:off x="0" y="0"/>
            <a:ext cx="9144000" cy="5143500"/>
          </a:xfrm>
          <a:prstGeom prst="rect">
            <a:avLst/>
          </a:prstGeom>
          <a:solidFill>
            <a:srgbClr val="00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Users\Mhomer3\Desktop\RS Leadership Event Slide Deck Design 38.png">
            <a:extLst>
              <a:ext uri="{FF2B5EF4-FFF2-40B4-BE49-F238E27FC236}">
                <a16:creationId xmlns:a16="http://schemas.microsoft.com/office/drawing/2014/main" id="{CEAE7C5B-0AA4-41D3-9B28-1D9D0966FCD3}"/>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4379" t="15818" r="26303" b="16182"/>
          <a:stretch/>
        </p:blipFill>
        <p:spPr bwMode="auto">
          <a:xfrm>
            <a:off x="595996" y="1494061"/>
            <a:ext cx="1436915" cy="14859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25DB16DD-3145-4818-B021-C23DF8044777}"/>
              </a:ext>
            </a:extLst>
          </p:cNvPr>
          <p:cNvSpPr>
            <a:spLocks noGrp="1"/>
          </p:cNvSpPr>
          <p:nvPr>
            <p:ph type="ctrTitle" hasCustomPrompt="1"/>
          </p:nvPr>
        </p:nvSpPr>
        <p:spPr>
          <a:xfrm>
            <a:off x="2098217" y="558260"/>
            <a:ext cx="5925252" cy="1790700"/>
          </a:xfrm>
        </p:spPr>
        <p:txBody>
          <a:bodyPr anchor="b">
            <a:normAutofit/>
          </a:bodyPr>
          <a:lstStyle>
            <a:lvl1pPr algn="l">
              <a:defRPr sz="2800" b="0">
                <a:solidFill>
                  <a:schemeClr val="bg1"/>
                </a:solidFill>
              </a:defRPr>
            </a:lvl1pPr>
          </a:lstStyle>
          <a:p>
            <a:r>
              <a:rPr lang="en-US" dirty="0"/>
              <a:t>Click to edit title</a:t>
            </a:r>
          </a:p>
        </p:txBody>
      </p:sp>
      <p:sp>
        <p:nvSpPr>
          <p:cNvPr id="5" name="Subtitle 2">
            <a:extLst>
              <a:ext uri="{FF2B5EF4-FFF2-40B4-BE49-F238E27FC236}">
                <a16:creationId xmlns:a16="http://schemas.microsoft.com/office/drawing/2014/main" id="{F59FFDBB-89FE-4CE5-A371-7A253BAC4778}"/>
              </a:ext>
            </a:extLst>
          </p:cNvPr>
          <p:cNvSpPr>
            <a:spLocks noGrp="1"/>
          </p:cNvSpPr>
          <p:nvPr>
            <p:ph type="subTitle" idx="1" hasCustomPrompt="1"/>
          </p:nvPr>
        </p:nvSpPr>
        <p:spPr>
          <a:xfrm>
            <a:off x="2098218" y="2418016"/>
            <a:ext cx="5925295" cy="124182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2AF57045-C612-4A15-B045-5758626D7B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8155" y="249015"/>
            <a:ext cx="972965" cy="366081"/>
          </a:xfrm>
          <a:prstGeom prst="rect">
            <a:avLst/>
          </a:prstGeom>
        </p:spPr>
      </p:pic>
    </p:spTree>
    <p:extLst>
      <p:ext uri="{BB962C8B-B14F-4D97-AF65-F5344CB8AC3E}">
        <p14:creationId xmlns:p14="http://schemas.microsoft.com/office/powerpoint/2010/main" val="1407232161"/>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1" y="1381125"/>
            <a:ext cx="3954463" cy="329326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381125"/>
            <a:ext cx="3954462" cy="329326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6" name="Rectangle 8"/>
          <p:cNvSpPr>
            <a:spLocks noGrp="1" noChangeArrowheads="1"/>
          </p:cNvSpPr>
          <p:nvPr>
            <p:ph type="dt" sz="half" idx="11"/>
          </p:nvPr>
        </p:nvSpPr>
        <p:spPr>
          <a:ln/>
        </p:spPr>
        <p:txBody>
          <a:bodyPr/>
          <a:lstStyle>
            <a:lvl1pPr>
              <a:defRPr/>
            </a:lvl1pPr>
          </a:lstStyle>
          <a:p>
            <a:pPr>
              <a:defRPr/>
            </a:pPr>
            <a:fld id="{A973EB60-0549-4B88-ADDE-BE92812286C6}" type="datetime5">
              <a:rPr lang="en-GB" altLang="en-US">
                <a:solidFill>
                  <a:srgbClr val="054B6B"/>
                </a:solidFill>
              </a:rPr>
              <a:pPr>
                <a:defRPr/>
              </a:pPr>
              <a:t>4-Oct-19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6493496D-071A-4332-BFA5-ADF7653C0A7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559596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8" name="Rectangle 8"/>
          <p:cNvSpPr>
            <a:spLocks noGrp="1" noChangeArrowheads="1"/>
          </p:cNvSpPr>
          <p:nvPr>
            <p:ph type="dt" sz="half" idx="11"/>
          </p:nvPr>
        </p:nvSpPr>
        <p:spPr>
          <a:ln/>
        </p:spPr>
        <p:txBody>
          <a:bodyPr/>
          <a:lstStyle>
            <a:lvl1pPr>
              <a:defRPr/>
            </a:lvl1pPr>
          </a:lstStyle>
          <a:p>
            <a:pPr>
              <a:defRPr/>
            </a:pPr>
            <a:fld id="{5CB8089A-1DA0-4DE0-9D7B-85687DD09EDD}" type="datetime5">
              <a:rPr lang="en-GB" altLang="en-US">
                <a:solidFill>
                  <a:srgbClr val="054B6B"/>
                </a:solidFill>
              </a:rPr>
              <a:pPr>
                <a:defRPr/>
              </a:pPr>
              <a:t>4-Oct-19</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4ED2F39-45E1-494B-95D6-9C773414631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90896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4" name="Rectangle 8"/>
          <p:cNvSpPr>
            <a:spLocks noGrp="1" noChangeArrowheads="1"/>
          </p:cNvSpPr>
          <p:nvPr>
            <p:ph type="dt" sz="half" idx="11"/>
          </p:nvPr>
        </p:nvSpPr>
        <p:spPr>
          <a:ln/>
        </p:spPr>
        <p:txBody>
          <a:bodyPr/>
          <a:lstStyle>
            <a:lvl1pPr>
              <a:defRPr/>
            </a:lvl1pPr>
          </a:lstStyle>
          <a:p>
            <a:pPr>
              <a:defRPr/>
            </a:pPr>
            <a:fld id="{0FB1101A-4E83-442A-BA14-E5E00B19502D}" type="datetime5">
              <a:rPr lang="en-GB" altLang="en-US">
                <a:solidFill>
                  <a:srgbClr val="054B6B"/>
                </a:solidFill>
              </a:rPr>
              <a:pPr>
                <a:defRPr/>
              </a:pPr>
              <a:t>4-Oct-19</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58196067-440A-4C4A-8563-A33D61A14CB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03330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3" name="Rectangle 8"/>
          <p:cNvSpPr>
            <a:spLocks noGrp="1" noChangeArrowheads="1"/>
          </p:cNvSpPr>
          <p:nvPr>
            <p:ph type="dt" sz="half" idx="11"/>
          </p:nvPr>
        </p:nvSpPr>
        <p:spPr>
          <a:ln/>
        </p:spPr>
        <p:txBody>
          <a:bodyPr/>
          <a:lstStyle>
            <a:lvl1pPr>
              <a:defRPr/>
            </a:lvl1pPr>
          </a:lstStyle>
          <a:p>
            <a:pPr>
              <a:defRPr/>
            </a:pPr>
            <a:fld id="{BBE350CA-5BF5-4BFE-873F-B1554A653BBF}" type="datetime5">
              <a:rPr lang="en-GB" altLang="en-US">
                <a:solidFill>
                  <a:srgbClr val="054B6B"/>
                </a:solidFill>
              </a:rPr>
              <a:pPr>
                <a:defRPr/>
              </a:pPr>
              <a:t>4-Oct-19</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748093E-E8FD-4238-99C6-55E9967FF4A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81082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6" name="Rectangle 8"/>
          <p:cNvSpPr>
            <a:spLocks noGrp="1" noChangeArrowheads="1"/>
          </p:cNvSpPr>
          <p:nvPr>
            <p:ph type="dt" sz="half" idx="11"/>
          </p:nvPr>
        </p:nvSpPr>
        <p:spPr>
          <a:ln/>
        </p:spPr>
        <p:txBody>
          <a:bodyPr/>
          <a:lstStyle>
            <a:lvl1pPr>
              <a:defRPr/>
            </a:lvl1pPr>
          </a:lstStyle>
          <a:p>
            <a:pPr>
              <a:defRPr/>
            </a:pPr>
            <a:fld id="{8730292E-13B0-453F-A40D-DAD8E4EA68E3}" type="datetime5">
              <a:rPr lang="en-GB" altLang="en-US">
                <a:solidFill>
                  <a:srgbClr val="054B6B"/>
                </a:solidFill>
              </a:rPr>
              <a:pPr>
                <a:defRPr/>
              </a:pPr>
              <a:t>4-Oct-19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BD4D608C-DBFF-49F3-94E3-1E2FB6A71DD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398443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6" name="Rectangle 8"/>
          <p:cNvSpPr>
            <a:spLocks noGrp="1" noChangeArrowheads="1"/>
          </p:cNvSpPr>
          <p:nvPr>
            <p:ph type="dt" sz="half" idx="11"/>
          </p:nvPr>
        </p:nvSpPr>
        <p:spPr>
          <a:ln/>
        </p:spPr>
        <p:txBody>
          <a:bodyPr/>
          <a:lstStyle>
            <a:lvl1pPr>
              <a:defRPr/>
            </a:lvl1pPr>
          </a:lstStyle>
          <a:p>
            <a:pPr>
              <a:defRPr/>
            </a:pPr>
            <a:fld id="{A7177F04-9A8C-43DC-B219-E2807D55E7FE}" type="datetime5">
              <a:rPr lang="en-GB" altLang="en-US">
                <a:solidFill>
                  <a:srgbClr val="054B6B"/>
                </a:solidFill>
              </a:rPr>
              <a:pPr>
                <a:defRPr/>
              </a:pPr>
              <a:t>4-Oct-19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1E09A235-52DE-4129-A807-0E294088245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095371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5" name="Rectangle 8"/>
          <p:cNvSpPr>
            <a:spLocks noGrp="1" noChangeArrowheads="1"/>
          </p:cNvSpPr>
          <p:nvPr>
            <p:ph type="dt" sz="half" idx="11"/>
          </p:nvPr>
        </p:nvSpPr>
        <p:spPr>
          <a:ln/>
        </p:spPr>
        <p:txBody>
          <a:bodyPr/>
          <a:lstStyle>
            <a:lvl1pPr>
              <a:defRPr/>
            </a:lvl1pPr>
          </a:lstStyle>
          <a:p>
            <a:pPr>
              <a:defRPr/>
            </a:pPr>
            <a:fld id="{B8D678F2-0486-481E-A482-BE04D54BF25A}" type="datetime5">
              <a:rPr lang="en-GB" altLang="en-US">
                <a:solidFill>
                  <a:srgbClr val="054B6B"/>
                </a:solidFill>
              </a:rPr>
              <a:pPr>
                <a:defRPr/>
              </a:pPr>
              <a:t>4-Oct-19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5F2D932-24A2-4DE8-9609-D508D02D78C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21165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9" y="620316"/>
            <a:ext cx="2014537" cy="405407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620316"/>
            <a:ext cx="5894388" cy="40540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5" name="Rectangle 8"/>
          <p:cNvSpPr>
            <a:spLocks noGrp="1" noChangeArrowheads="1"/>
          </p:cNvSpPr>
          <p:nvPr>
            <p:ph type="dt" sz="half" idx="11"/>
          </p:nvPr>
        </p:nvSpPr>
        <p:spPr>
          <a:ln/>
        </p:spPr>
        <p:txBody>
          <a:bodyPr/>
          <a:lstStyle>
            <a:lvl1pPr>
              <a:defRPr/>
            </a:lvl1pPr>
          </a:lstStyle>
          <a:p>
            <a:pPr>
              <a:defRPr/>
            </a:pPr>
            <a:fld id="{E0580F53-7D62-4698-948C-F14971AE3A06}" type="datetime5">
              <a:rPr lang="en-GB" altLang="en-US">
                <a:solidFill>
                  <a:srgbClr val="054B6B"/>
                </a:solidFill>
              </a:rPr>
              <a:pPr>
                <a:defRPr/>
              </a:pPr>
              <a:t>4-Oct-19</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90B5D7C-197C-4506-8868-53DF4137FA0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854990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1" y="620316"/>
            <a:ext cx="7269163" cy="3238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1" y="1381125"/>
            <a:ext cx="3954463" cy="3293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381125"/>
            <a:ext cx="3954462" cy="3293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6" name="Rectangle 8"/>
          <p:cNvSpPr>
            <a:spLocks noGrp="1" noChangeArrowheads="1"/>
          </p:cNvSpPr>
          <p:nvPr>
            <p:ph type="dt" sz="half" idx="11"/>
          </p:nvPr>
        </p:nvSpPr>
        <p:spPr>
          <a:ln/>
        </p:spPr>
        <p:txBody>
          <a:bodyPr/>
          <a:lstStyle>
            <a:lvl1pPr>
              <a:defRPr/>
            </a:lvl1pPr>
          </a:lstStyle>
          <a:p>
            <a:pPr>
              <a:defRPr/>
            </a:pPr>
            <a:fld id="{E6FA4A10-A928-4879-99E3-AABADA324EAC}" type="datetime5">
              <a:rPr lang="en-GB" altLang="en-US">
                <a:solidFill>
                  <a:srgbClr val="054B6B"/>
                </a:solidFill>
              </a:rPr>
              <a:pPr>
                <a:defRPr/>
              </a:pPr>
              <a:t>4-Oct-19</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983A1B4-4E68-4068-9160-2A44F5EFE4D3}"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1602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9751" y="620316"/>
            <a:ext cx="8061325" cy="40540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4" name="Rectangle 8"/>
          <p:cNvSpPr>
            <a:spLocks noGrp="1" noChangeArrowheads="1"/>
          </p:cNvSpPr>
          <p:nvPr>
            <p:ph type="dt" sz="half" idx="11"/>
          </p:nvPr>
        </p:nvSpPr>
        <p:spPr>
          <a:ln/>
        </p:spPr>
        <p:txBody>
          <a:bodyPr/>
          <a:lstStyle>
            <a:lvl1pPr>
              <a:defRPr/>
            </a:lvl1pPr>
          </a:lstStyle>
          <a:p>
            <a:pPr>
              <a:defRPr/>
            </a:pPr>
            <a:fld id="{CE9ABAF4-C36B-43F5-9348-42041343E566}" type="datetime5">
              <a:rPr lang="en-GB" altLang="en-US">
                <a:solidFill>
                  <a:srgbClr val="054B6B"/>
                </a:solidFill>
              </a:rPr>
              <a:pPr>
                <a:defRPr/>
              </a:pPr>
              <a:t>4-Oct-19</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C0236329-28F2-49ED-A374-EBF6E105C3E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237573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F9A9EF-7D1B-4137-B1DE-134364C1D93B}"/>
              </a:ext>
            </a:extLst>
          </p:cNvPr>
          <p:cNvSpPr>
            <a:spLocks noGrp="1"/>
          </p:cNvSpPr>
          <p:nvPr>
            <p:ph type="sldNum" sz="quarter" idx="10"/>
          </p:nvPr>
        </p:nvSpPr>
        <p:spPr/>
        <p:txBody>
          <a:bodyPr/>
          <a:lstStyle/>
          <a:p>
            <a:fld id="{BAE65294-D4AB-45E2-A481-6D0BEA25CB06}" type="slidenum">
              <a:rPr lang="en-GB" smtClean="0"/>
              <a:pPr/>
              <a:t>‹#›</a:t>
            </a:fld>
            <a:endParaRPr lang="en-GB"/>
          </a:p>
        </p:txBody>
      </p:sp>
    </p:spTree>
    <p:extLst>
      <p:ext uri="{BB962C8B-B14F-4D97-AF65-F5344CB8AC3E}">
        <p14:creationId xmlns:p14="http://schemas.microsoft.com/office/powerpoint/2010/main" val="4074015169"/>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1" y="620316"/>
            <a:ext cx="7269163" cy="3238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1" y="1381125"/>
            <a:ext cx="3954463" cy="3293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6613" y="1381125"/>
            <a:ext cx="3954462" cy="1589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6613" y="3084910"/>
            <a:ext cx="3954462" cy="1589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0"/>
          </p:nvPr>
        </p:nvSpPr>
        <p:spPr>
          <a:ln/>
        </p:spPr>
        <p:txBody>
          <a:bodyPr/>
          <a:lstStyle>
            <a:lvl1pPr>
              <a:defRPr/>
            </a:lvl1pPr>
          </a:lstStyle>
          <a:p>
            <a:pPr>
              <a:defRPr/>
            </a:pPr>
            <a:endParaRPr lang="en-GB" altLang="en-US">
              <a:solidFill>
                <a:srgbClr val="054B6B"/>
              </a:solidFill>
            </a:endParaRPr>
          </a:p>
        </p:txBody>
      </p:sp>
      <p:sp>
        <p:nvSpPr>
          <p:cNvPr id="7" name="Rectangle 8"/>
          <p:cNvSpPr>
            <a:spLocks noGrp="1" noChangeArrowheads="1"/>
          </p:cNvSpPr>
          <p:nvPr>
            <p:ph type="dt" sz="half" idx="11"/>
          </p:nvPr>
        </p:nvSpPr>
        <p:spPr>
          <a:ln/>
        </p:spPr>
        <p:txBody>
          <a:bodyPr/>
          <a:lstStyle>
            <a:lvl1pPr>
              <a:defRPr/>
            </a:lvl1pPr>
          </a:lstStyle>
          <a:p>
            <a:pPr>
              <a:defRPr/>
            </a:pPr>
            <a:fld id="{50C00DF2-97C7-489B-94D0-8F006882DE7E}" type="datetime5">
              <a:rPr lang="en-GB" altLang="en-US">
                <a:solidFill>
                  <a:srgbClr val="054B6B"/>
                </a:solidFill>
              </a:rPr>
              <a:pPr>
                <a:defRPr/>
              </a:pPr>
              <a:t>4-Oct-19</a:t>
            </a:fld>
            <a:endParaRPr lang="en-GB" altLang="en-US">
              <a:solidFill>
                <a:srgbClr val="054B6B"/>
              </a:solidFill>
            </a:endParaRPr>
          </a:p>
        </p:txBody>
      </p:sp>
      <p:sp>
        <p:nvSpPr>
          <p:cNvPr id="8" name="Rectangle 9"/>
          <p:cNvSpPr>
            <a:spLocks noGrp="1" noChangeArrowheads="1"/>
          </p:cNvSpPr>
          <p:nvPr>
            <p:ph type="sldNum" sz="quarter" idx="12"/>
          </p:nvPr>
        </p:nvSpPr>
        <p:spPr>
          <a:ln/>
        </p:spPr>
        <p:txBody>
          <a:bodyPr/>
          <a:lstStyle>
            <a:lvl1pPr>
              <a:defRPr/>
            </a:lvl1pPr>
          </a:lstStyle>
          <a:p>
            <a:pPr>
              <a:defRPr/>
            </a:pPr>
            <a:fld id="{7E2F6278-2584-4810-AFE7-1E91F7FEB3D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555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7190" y="235609"/>
            <a:ext cx="7886700" cy="797282"/>
          </a:xfrm>
        </p:spPr>
        <p:txBody>
          <a:bodyPr>
            <a:normAutofit/>
          </a:bodyPr>
          <a:lstStyle>
            <a:lvl1pPr>
              <a:defRPr sz="2000" b="0"/>
            </a:lvl1pPr>
          </a:lstStyle>
          <a:p>
            <a:r>
              <a:rPr lang="en-US" dirty="0"/>
              <a:t>Contents Slide</a:t>
            </a:r>
          </a:p>
        </p:txBody>
      </p:sp>
      <p:sp>
        <p:nvSpPr>
          <p:cNvPr id="3" name="Content Placeholder 2"/>
          <p:cNvSpPr>
            <a:spLocks noGrp="1"/>
          </p:cNvSpPr>
          <p:nvPr>
            <p:ph idx="1"/>
          </p:nvPr>
        </p:nvSpPr>
        <p:spPr>
          <a:xfrm>
            <a:off x="767190" y="1097964"/>
            <a:ext cx="7886700" cy="3415726"/>
          </a:xfrm>
        </p:spPr>
        <p:txBody>
          <a:bodyPr>
            <a:normAutofit/>
          </a:bodyPr>
          <a:lstStyle>
            <a:lvl1pPr marL="228600" indent="-228600">
              <a:buClr>
                <a:srgbClr val="0096B4"/>
              </a:buClr>
              <a:buFont typeface="Arial" panose="020B0604020202020204" pitchFamily="34" charset="0"/>
              <a:buChar char="•"/>
              <a:defRPr sz="1400"/>
            </a:lvl1pPr>
            <a:lvl2pPr marL="685800" indent="-228600">
              <a:buClr>
                <a:srgbClr val="0096B4"/>
              </a:buClr>
              <a:buFont typeface="Arial" panose="020B0604020202020204" pitchFamily="34" charset="0"/>
              <a:buChar char="•"/>
              <a:defRPr sz="1200"/>
            </a:lvl2pPr>
            <a:lvl3pPr marL="1143000" indent="-228600">
              <a:buClr>
                <a:srgbClr val="0096B4"/>
              </a:buClr>
              <a:buFont typeface="Arial" panose="020B0604020202020204" pitchFamily="34" charset="0"/>
              <a:buChar char="•"/>
              <a:defRPr sz="1100"/>
            </a:lvl3pPr>
            <a:lvl4pPr marL="1600200" indent="-228600">
              <a:buClr>
                <a:srgbClr val="0096B4"/>
              </a:buClr>
              <a:buFont typeface="Arial" panose="020B0604020202020204" pitchFamily="34" charset="0"/>
              <a:buChar char="•"/>
              <a:defRPr sz="1050"/>
            </a:lvl4pPr>
            <a:lvl5pPr marL="2057400" indent="-228600">
              <a:buClr>
                <a:srgbClr val="0096B4"/>
              </a:buClr>
              <a:buFont typeface="Arial" panose="020B0604020202020204" pitchFamily="34" charset="0"/>
              <a:buChar cha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3503977016"/>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Mhomer3\Desktop\RS PP Template\RS Powerpoint Deck Templa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067216" y="1060641"/>
            <a:ext cx="7886700" cy="2139553"/>
          </a:xfrm>
        </p:spPr>
        <p:txBody>
          <a:bodyPr anchor="b">
            <a:normAutofit/>
          </a:bodyPr>
          <a:lstStyle>
            <a:lvl1pPr>
              <a:defRPr sz="2400" b="0">
                <a:solidFill>
                  <a:schemeClr val="tx1"/>
                </a:solidFill>
              </a:defRPr>
            </a:lvl1pPr>
          </a:lstStyle>
          <a:p>
            <a:r>
              <a:rPr lang="en-US" dirty="0"/>
              <a:t>Click to edit section title</a:t>
            </a:r>
          </a:p>
        </p:txBody>
      </p:sp>
      <p:sp>
        <p:nvSpPr>
          <p:cNvPr id="3" name="Text Placeholder 2"/>
          <p:cNvSpPr>
            <a:spLocks noGrp="1"/>
          </p:cNvSpPr>
          <p:nvPr>
            <p:ph type="body" idx="1"/>
          </p:nvPr>
        </p:nvSpPr>
        <p:spPr>
          <a:xfrm>
            <a:off x="1067216" y="3220435"/>
            <a:ext cx="7886700" cy="1125140"/>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2442118647"/>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ean Section Break (no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794E61-4B43-4CA6-BA24-82157BF2351F}"/>
              </a:ext>
            </a:extLst>
          </p:cNvPr>
          <p:cNvSpPr/>
          <p:nvPr userDrawn="1"/>
        </p:nvSpPr>
        <p:spPr>
          <a:xfrm>
            <a:off x="0" y="0"/>
            <a:ext cx="9144000" cy="5143500"/>
          </a:xfrm>
          <a:prstGeom prst="rect">
            <a:avLst/>
          </a:prstGeom>
          <a:solidFill>
            <a:srgbClr val="00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84E4317-3AB4-414A-80EF-668FC9AE8A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746"/>
          <a:stretch/>
        </p:blipFill>
        <p:spPr>
          <a:xfrm>
            <a:off x="3315476" y="1312246"/>
            <a:ext cx="2513048" cy="2519008"/>
          </a:xfrm>
          <a:prstGeom prst="rect">
            <a:avLst/>
          </a:prstGeom>
        </p:spPr>
      </p:pic>
    </p:spTree>
    <p:extLst>
      <p:ext uri="{BB962C8B-B14F-4D97-AF65-F5344CB8AC3E}">
        <p14:creationId xmlns:p14="http://schemas.microsoft.com/office/powerpoint/2010/main" val="795748566"/>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767190" y="235609"/>
            <a:ext cx="7886700" cy="797282"/>
          </a:xfrm>
        </p:spPr>
        <p:txBody>
          <a:bodyPr>
            <a:normAutofit/>
          </a:bodyPr>
          <a:lstStyle>
            <a:lvl1pPr>
              <a:defRPr sz="2000" b="0"/>
            </a:lvl1pPr>
          </a:lstStyle>
          <a:p>
            <a:r>
              <a:rPr lang="en-US" dirty="0"/>
              <a:t>Click to edit Master title style</a:t>
            </a:r>
          </a:p>
        </p:txBody>
      </p:sp>
      <p:sp>
        <p:nvSpPr>
          <p:cNvPr id="5" name="Text Placeholder 3"/>
          <p:cNvSpPr>
            <a:spLocks noGrp="1"/>
          </p:cNvSpPr>
          <p:nvPr>
            <p:ph type="body" sz="half" idx="2"/>
          </p:nvPr>
        </p:nvSpPr>
        <p:spPr>
          <a:xfrm>
            <a:off x="768380" y="1059873"/>
            <a:ext cx="7883783" cy="3362650"/>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2367383040"/>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Title and Text - RS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794E61-4B43-4CA6-BA24-82157BF2351F}"/>
              </a:ext>
            </a:extLst>
          </p:cNvPr>
          <p:cNvSpPr/>
          <p:nvPr userDrawn="1"/>
        </p:nvSpPr>
        <p:spPr>
          <a:xfrm>
            <a:off x="0" y="0"/>
            <a:ext cx="9144000" cy="5143500"/>
          </a:xfrm>
          <a:prstGeom prst="rect">
            <a:avLst/>
          </a:prstGeom>
          <a:solidFill>
            <a:srgbClr val="004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475EE00-11CB-4473-9EA0-E1B56ACE07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483" y="4417443"/>
            <a:ext cx="1809092" cy="603030"/>
          </a:xfrm>
          <a:prstGeom prst="rect">
            <a:avLst/>
          </a:prstGeom>
        </p:spPr>
      </p:pic>
      <p:pic>
        <p:nvPicPr>
          <p:cNvPr id="8" name="Picture 7">
            <a:extLst>
              <a:ext uri="{FF2B5EF4-FFF2-40B4-BE49-F238E27FC236}">
                <a16:creationId xmlns:a16="http://schemas.microsoft.com/office/drawing/2014/main" id="{5BBF784B-39C2-4CD6-BF76-508080EA94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8155" y="249015"/>
            <a:ext cx="972965" cy="366081"/>
          </a:xfrm>
          <a:prstGeom prst="rect">
            <a:avLst/>
          </a:prstGeom>
        </p:spPr>
      </p:pic>
      <p:sp>
        <p:nvSpPr>
          <p:cNvPr id="9" name="Slide Number Placeholder 2">
            <a:extLst>
              <a:ext uri="{FF2B5EF4-FFF2-40B4-BE49-F238E27FC236}">
                <a16:creationId xmlns:a16="http://schemas.microsoft.com/office/drawing/2014/main" id="{5C8FA47F-3EB2-47F7-959C-989CEB57ECC3}"/>
              </a:ext>
            </a:extLst>
          </p:cNvPr>
          <p:cNvSpPr>
            <a:spLocks noGrp="1"/>
          </p:cNvSpPr>
          <p:nvPr>
            <p:ph type="sldNum" sz="quarter" idx="10"/>
          </p:nvPr>
        </p:nvSpPr>
        <p:spPr>
          <a:xfrm>
            <a:off x="6899550" y="4767263"/>
            <a:ext cx="2133600" cy="274637"/>
          </a:xfrm>
        </p:spPr>
        <p:txBody>
          <a:bodyPr/>
          <a:lstStyle>
            <a:lvl1pPr>
              <a:defRPr>
                <a:solidFill>
                  <a:schemeClr val="bg1"/>
                </a:solidFill>
              </a:defRPr>
            </a:lvl1pPr>
          </a:lstStyle>
          <a:p>
            <a:fld id="{BAE65294-D4AB-45E2-A481-6D0BEA25CB06}" type="slidenum">
              <a:rPr lang="en-GB" smtClean="0"/>
              <a:pPr/>
              <a:t>‹#›</a:t>
            </a:fld>
            <a:endParaRPr lang="en-GB"/>
          </a:p>
        </p:txBody>
      </p:sp>
      <p:sp>
        <p:nvSpPr>
          <p:cNvPr id="10" name="Title 1">
            <a:extLst>
              <a:ext uri="{FF2B5EF4-FFF2-40B4-BE49-F238E27FC236}">
                <a16:creationId xmlns:a16="http://schemas.microsoft.com/office/drawing/2014/main" id="{0C527114-CC46-4F90-9BFC-0702B868C511}"/>
              </a:ext>
            </a:extLst>
          </p:cNvPr>
          <p:cNvSpPr>
            <a:spLocks noGrp="1"/>
          </p:cNvSpPr>
          <p:nvPr>
            <p:ph type="title"/>
          </p:nvPr>
        </p:nvSpPr>
        <p:spPr>
          <a:xfrm>
            <a:off x="285498" y="235609"/>
            <a:ext cx="7459777" cy="797282"/>
          </a:xfrm>
        </p:spPr>
        <p:txBody>
          <a:bodyPr>
            <a:normAutofit/>
          </a:bodyPr>
          <a:lstStyle>
            <a:lvl1pPr>
              <a:defRPr sz="2000" b="0">
                <a:solidFill>
                  <a:schemeClr val="bg1"/>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FB454A35-6F1E-464B-B267-A38DEAC82C70}"/>
              </a:ext>
            </a:extLst>
          </p:cNvPr>
          <p:cNvSpPr>
            <a:spLocks noGrp="1"/>
          </p:cNvSpPr>
          <p:nvPr>
            <p:ph type="body" sz="half" idx="2"/>
          </p:nvPr>
        </p:nvSpPr>
        <p:spPr>
          <a:xfrm>
            <a:off x="286688" y="1059873"/>
            <a:ext cx="7883783" cy="3071256"/>
          </a:xfrm>
        </p:spPr>
        <p:txBody>
          <a:bodyPr>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615868034"/>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7190" y="235609"/>
            <a:ext cx="7886700" cy="797282"/>
          </a:xfrm>
        </p:spPr>
        <p:txBody>
          <a:bodyPr>
            <a:normAutofit/>
          </a:bodyPr>
          <a:lstStyle>
            <a:lvl1pPr>
              <a:defRPr sz="2000" b="0"/>
            </a:lvl1pPr>
          </a:lstStyle>
          <a:p>
            <a:r>
              <a:rPr lang="en-US" dirty="0"/>
              <a:t>Click to edit Master title style</a:t>
            </a:r>
          </a:p>
        </p:txBody>
      </p:sp>
      <p:sp>
        <p:nvSpPr>
          <p:cNvPr id="3" name="Content Placeholder 2"/>
          <p:cNvSpPr>
            <a:spLocks noGrp="1"/>
          </p:cNvSpPr>
          <p:nvPr>
            <p:ph sz="half" idx="1"/>
          </p:nvPr>
        </p:nvSpPr>
        <p:spPr>
          <a:xfrm>
            <a:off x="767190" y="1015942"/>
            <a:ext cx="3886200" cy="3263504"/>
          </a:xfrm>
        </p:spPr>
        <p:txBody>
          <a:bodyPr>
            <a:normAutofit/>
          </a:bodyPr>
          <a:lstStyle>
            <a:lvl1pPr marL="228600" indent="-228600">
              <a:buClr>
                <a:srgbClr val="0096B4"/>
              </a:buClr>
              <a:buFont typeface="Arial" panose="020B0604020202020204" pitchFamily="34" charset="0"/>
              <a:buChar char="•"/>
              <a:defRPr sz="1400"/>
            </a:lvl1pPr>
            <a:lvl2pPr marL="685800" indent="-228600">
              <a:buClr>
                <a:srgbClr val="0096B4"/>
              </a:buClr>
              <a:buFont typeface="Arial" panose="020B0604020202020204" pitchFamily="34" charset="0"/>
              <a:buChar char="•"/>
              <a:defRPr sz="1200"/>
            </a:lvl2pPr>
            <a:lvl3pPr marL="1143000" indent="-228600">
              <a:buClr>
                <a:srgbClr val="0096B4"/>
              </a:buClr>
              <a:buFont typeface="Arial" panose="020B0604020202020204" pitchFamily="34" charset="0"/>
              <a:buChar char="•"/>
              <a:defRPr sz="1100"/>
            </a:lvl3pPr>
            <a:lvl4pPr marL="1600200" indent="-228600">
              <a:buClr>
                <a:srgbClr val="0096B4"/>
              </a:buClr>
              <a:buFont typeface="Arial" panose="020B0604020202020204" pitchFamily="34" charset="0"/>
              <a:buChar char="•"/>
              <a:defRPr sz="1050"/>
            </a:lvl4pPr>
            <a:lvl5pPr marL="2057400" indent="-228600">
              <a:buClr>
                <a:srgbClr val="0096B4"/>
              </a:buClr>
              <a:buFont typeface="Arial" panose="020B0604020202020204" pitchFamily="34" charset="0"/>
              <a:buChar cha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7690" y="1015942"/>
            <a:ext cx="3886200" cy="3263504"/>
          </a:xfrm>
        </p:spPr>
        <p:txBody>
          <a:bodyPr>
            <a:normAutofit/>
          </a:bodyPr>
          <a:lstStyle>
            <a:lvl1pPr marL="228600" indent="-228600">
              <a:buClr>
                <a:srgbClr val="0096B4"/>
              </a:buClr>
              <a:buFont typeface="Arial" panose="020B0604020202020204" pitchFamily="34" charset="0"/>
              <a:buChar char="•"/>
              <a:defRPr sz="1400"/>
            </a:lvl1pPr>
            <a:lvl2pPr marL="685800" indent="-228600">
              <a:buClr>
                <a:srgbClr val="0096B4"/>
              </a:buClr>
              <a:buFont typeface="Arial" panose="020B0604020202020204" pitchFamily="34" charset="0"/>
              <a:buChar char="•"/>
              <a:defRPr sz="1200"/>
            </a:lvl2pPr>
            <a:lvl3pPr marL="1143000" indent="-228600">
              <a:buClr>
                <a:srgbClr val="0096B4"/>
              </a:buClr>
              <a:buFont typeface="Arial" panose="020B0604020202020204" pitchFamily="34" charset="0"/>
              <a:buChar char="•"/>
              <a:defRPr sz="1100"/>
            </a:lvl3pPr>
            <a:lvl4pPr marL="1600200" indent="-228600">
              <a:buClr>
                <a:srgbClr val="0096B4"/>
              </a:buClr>
              <a:buFont typeface="Arial" panose="020B0604020202020204" pitchFamily="34" charset="0"/>
              <a:buChar char="•"/>
              <a:defRPr sz="1050"/>
            </a:lvl4pPr>
            <a:lvl5pPr marL="2057400" indent="-228600">
              <a:buClr>
                <a:srgbClr val="0096B4"/>
              </a:buClr>
              <a:buFont typeface="Arial" panose="020B0604020202020204" pitchFamily="34" charset="0"/>
              <a:buChar char="•"/>
              <a:defRPr sz="10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1239450487"/>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88886"/>
            <a:ext cx="7886700" cy="7972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51241"/>
            <a:ext cx="7886700" cy="341572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rot="5400000">
            <a:off x="6449045" y="2441286"/>
            <a:ext cx="5143499" cy="260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descr="C:\Users\Mhomer3\Desktop\RS PP Template\RS Powerpoint Deck Template2.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 y="-1588"/>
            <a:ext cx="9144001" cy="51450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899550" y="4767263"/>
            <a:ext cx="2133600" cy="274637"/>
          </a:xfrm>
          <a:prstGeom prst="rect">
            <a:avLst/>
          </a:prstGeom>
        </p:spPr>
        <p:txBody>
          <a:bodyPr vert="horz" lIns="91440" tIns="45720" rIns="91440" bIns="45720" rtlCol="0" anchor="ctr"/>
          <a:lstStyle>
            <a:lvl1pPr algn="r">
              <a:defRPr sz="1200">
                <a:solidFill>
                  <a:schemeClr val="tx1"/>
                </a:solidFill>
              </a:defRPr>
            </a:lvl1pPr>
          </a:lstStyle>
          <a:p>
            <a:fld id="{BAE65294-D4AB-45E2-A481-6D0BEA25CB06}" type="slidenum">
              <a:rPr lang="en-GB" smtClean="0"/>
              <a:pPr/>
              <a:t>‹#›</a:t>
            </a:fld>
            <a:endParaRPr lang="en-GB"/>
          </a:p>
        </p:txBody>
      </p:sp>
    </p:spTree>
    <p:extLst>
      <p:ext uri="{BB962C8B-B14F-4D97-AF65-F5344CB8AC3E}">
        <p14:creationId xmlns:p14="http://schemas.microsoft.com/office/powerpoint/2010/main" val="728048945"/>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62" r:id="rId4"/>
    <p:sldLayoutId id="2147483663" r:id="rId5"/>
    <p:sldLayoutId id="2147483681" r:id="rId6"/>
    <p:sldLayoutId id="2147483674" r:id="rId7"/>
    <p:sldLayoutId id="2147483680" r:id="rId8"/>
    <p:sldLayoutId id="2147483664" r:id="rId9"/>
    <p:sldLayoutId id="2147483665" r:id="rId10"/>
    <p:sldLayoutId id="2147483669" r:id="rId11"/>
    <p:sldLayoutId id="2147483666" r:id="rId12"/>
    <p:sldLayoutId id="2147483667" r:id="rId13"/>
    <p:sldLayoutId id="2147483675" r:id="rId14"/>
    <p:sldLayoutId id="2147483676" r:id="rId15"/>
    <p:sldLayoutId id="2147483673" r:id="rId16"/>
  </p:sldLayoutIdLst>
  <mc:AlternateContent xmlns:mc="http://schemas.openxmlformats.org/markup-compatibility/2006" xmlns:p14="http://schemas.microsoft.com/office/powerpoint/2010/main">
    <mc:Choice Requires="p14">
      <p:transition p14:dur="10" advTm="7435"/>
    </mc:Choice>
    <mc:Fallback xmlns="">
      <p:transition advTm="7435"/>
    </mc:Fallback>
  </mc:AlternateContent>
  <p:hf hdr="0" ftr="0" dt="0"/>
  <p:txStyles>
    <p:titleStyle>
      <a:lvl1pPr algn="l" defTabSz="914400" rtl="0" eaLnBrk="1" latinLnBrk="0" hangingPunct="1">
        <a:lnSpc>
          <a:spcPct val="90000"/>
        </a:lnSpc>
        <a:spcBef>
          <a:spcPct val="0"/>
        </a:spcBef>
        <a:buNone/>
        <a:defRPr sz="2800" b="1" kern="1200">
          <a:solidFill>
            <a:srgbClr val="59595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5959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1" y="620316"/>
            <a:ext cx="72691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1" y="1381125"/>
            <a:ext cx="8061325"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175023"/>
            <a:ext cx="4318000" cy="13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600">
                <a:latin typeface="Arial" pitchFamily="34" charset="0"/>
              </a:defRPr>
            </a:lvl1pPr>
          </a:lstStyle>
          <a:p>
            <a:pPr eaLnBrk="1" hangingPunct="1">
              <a:defRPr/>
            </a:pPr>
            <a:endParaRPr lang="en-GB" altLang="en-US">
              <a:solidFill>
                <a:srgbClr val="054B6B"/>
              </a:solidFill>
            </a:endParaRPr>
          </a:p>
        </p:txBody>
      </p:sp>
      <p:sp>
        <p:nvSpPr>
          <p:cNvPr id="104456" name="Rectangle 8"/>
          <p:cNvSpPr>
            <a:spLocks noGrp="1" noChangeArrowheads="1"/>
          </p:cNvSpPr>
          <p:nvPr>
            <p:ph type="dt" sz="half" idx="2"/>
          </p:nvPr>
        </p:nvSpPr>
        <p:spPr bwMode="auto">
          <a:xfrm>
            <a:off x="6488113" y="4919663"/>
            <a:ext cx="2133600"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spcBef>
                <a:spcPct val="0"/>
              </a:spcBef>
              <a:defRPr sz="600">
                <a:latin typeface="Arial" pitchFamily="34" charset="0"/>
              </a:defRPr>
            </a:lvl1pPr>
          </a:lstStyle>
          <a:p>
            <a:pPr eaLnBrk="1" hangingPunct="1">
              <a:defRPr/>
            </a:pPr>
            <a:fld id="{F990294D-609A-4791-89AA-72D4315A46AB}" type="datetime5">
              <a:rPr lang="en-GB" altLang="en-US">
                <a:solidFill>
                  <a:srgbClr val="054B6B"/>
                </a:solidFill>
              </a:rPr>
              <a:pPr eaLnBrk="1" hangingPunct="1">
                <a:defRPr/>
              </a:pPr>
              <a:t>4-Oct-19</a:t>
            </a:fld>
            <a:endParaRPr lang="en-GB" altLang="en-US">
              <a:solidFill>
                <a:srgbClr val="054B6B"/>
              </a:solidFill>
            </a:endParaRPr>
          </a:p>
        </p:txBody>
      </p:sp>
      <p:sp>
        <p:nvSpPr>
          <p:cNvPr id="104457" name="Rectangle 9"/>
          <p:cNvSpPr>
            <a:spLocks noGrp="1" noChangeArrowheads="1"/>
          </p:cNvSpPr>
          <p:nvPr>
            <p:ph type="sldNum" sz="quarter" idx="4"/>
          </p:nvPr>
        </p:nvSpPr>
        <p:spPr bwMode="auto">
          <a:xfrm>
            <a:off x="8701088" y="4919663"/>
            <a:ext cx="144462"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spcBef>
                <a:spcPct val="0"/>
              </a:spcBef>
              <a:defRPr sz="600">
                <a:latin typeface="Arial" pitchFamily="34" charset="0"/>
              </a:defRPr>
            </a:lvl1pPr>
          </a:lstStyle>
          <a:p>
            <a:pPr eaLnBrk="1" hangingPunct="1">
              <a:defRPr/>
            </a:pPr>
            <a:fld id="{DA2DC21F-86C4-4640-8E4A-DA48966911A8}" type="slidenum">
              <a:rPr lang="en-GB" altLang="en-US">
                <a:solidFill>
                  <a:srgbClr val="054B6B"/>
                </a:solidFill>
              </a:rPr>
              <a:pPr eaLnBrk="1" hangingPunct="1">
                <a:defRPr/>
              </a:pPr>
              <a:t>‹#›</a:t>
            </a:fld>
            <a:endParaRPr lang="en-GB" altLang="en-US">
              <a:solidFill>
                <a:srgbClr val="054B6B"/>
              </a:solidFill>
            </a:endParaRPr>
          </a:p>
        </p:txBody>
      </p:sp>
      <p:sp>
        <p:nvSpPr>
          <p:cNvPr id="4103" name="Text Box 10"/>
          <p:cNvSpPr txBox="1">
            <a:spLocks noChangeArrowheads="1"/>
          </p:cNvSpPr>
          <p:nvPr/>
        </p:nvSpPr>
        <p:spPr bwMode="auto">
          <a:xfrm>
            <a:off x="8661401" y="4919663"/>
            <a:ext cx="36513" cy="13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100">
                <a:solidFill>
                  <a:schemeClr val="tx2"/>
                </a:solidFill>
                <a:latin typeface="Arial" charset="0"/>
              </a:defRPr>
            </a:lvl1pPr>
            <a:lvl2pPr marL="742950" indent="-285750" eaLnBrk="0" hangingPunct="0">
              <a:defRPr sz="1100">
                <a:solidFill>
                  <a:schemeClr val="tx2"/>
                </a:solidFill>
                <a:latin typeface="Arial" charset="0"/>
              </a:defRPr>
            </a:lvl2pPr>
            <a:lvl3pPr marL="1143000" indent="-228600" eaLnBrk="0" hangingPunct="0">
              <a:defRPr sz="1100">
                <a:solidFill>
                  <a:schemeClr val="tx2"/>
                </a:solidFill>
                <a:latin typeface="Arial" charset="0"/>
              </a:defRPr>
            </a:lvl3pPr>
            <a:lvl4pPr marL="1600200" indent="-228600" eaLnBrk="0" hangingPunct="0">
              <a:defRPr sz="1100">
                <a:solidFill>
                  <a:schemeClr val="tx2"/>
                </a:solidFill>
                <a:latin typeface="Arial" charset="0"/>
              </a:defRPr>
            </a:lvl4pPr>
            <a:lvl5pPr marL="2057400" indent="-228600" eaLnBrk="0" hangingPunct="0">
              <a:defRPr sz="1100">
                <a:solidFill>
                  <a:schemeClr val="tx2"/>
                </a:solidFill>
                <a:latin typeface="Arial" charset="0"/>
              </a:defRPr>
            </a:lvl5pPr>
            <a:lvl6pPr marL="2514600" indent="-228600" eaLnBrk="0" fontAlgn="base" hangingPunct="0">
              <a:spcBef>
                <a:spcPct val="50000"/>
              </a:spcBef>
              <a:spcAft>
                <a:spcPct val="0"/>
              </a:spcAft>
              <a:defRPr sz="1100">
                <a:solidFill>
                  <a:schemeClr val="tx2"/>
                </a:solidFill>
                <a:latin typeface="Arial" charset="0"/>
              </a:defRPr>
            </a:lvl6pPr>
            <a:lvl7pPr marL="2971800" indent="-228600" eaLnBrk="0" fontAlgn="base" hangingPunct="0">
              <a:spcBef>
                <a:spcPct val="50000"/>
              </a:spcBef>
              <a:spcAft>
                <a:spcPct val="0"/>
              </a:spcAft>
              <a:defRPr sz="1100">
                <a:solidFill>
                  <a:schemeClr val="tx2"/>
                </a:solidFill>
                <a:latin typeface="Arial" charset="0"/>
              </a:defRPr>
            </a:lvl7pPr>
            <a:lvl8pPr marL="3429000" indent="-228600" eaLnBrk="0" fontAlgn="base" hangingPunct="0">
              <a:spcBef>
                <a:spcPct val="50000"/>
              </a:spcBef>
              <a:spcAft>
                <a:spcPct val="0"/>
              </a:spcAft>
              <a:defRPr sz="1100">
                <a:solidFill>
                  <a:schemeClr val="tx2"/>
                </a:solidFill>
                <a:latin typeface="Arial" charset="0"/>
              </a:defRPr>
            </a:lvl8pPr>
            <a:lvl9pPr marL="3886200" indent="-228600" eaLnBrk="0" fontAlgn="base" hangingPunct="0">
              <a:spcBef>
                <a:spcPct val="50000"/>
              </a:spcBef>
              <a:spcAft>
                <a:spcPct val="0"/>
              </a:spcAft>
              <a:defRPr sz="1100">
                <a:solidFill>
                  <a:schemeClr val="tx2"/>
                </a:solidFill>
                <a:latin typeface="Arial" charset="0"/>
              </a:defRPr>
            </a:lvl9pPr>
          </a:lstStyle>
          <a:p>
            <a:pPr eaLnBrk="1" hangingPunct="1">
              <a:spcBef>
                <a:spcPct val="50000"/>
              </a:spcBef>
              <a:defRPr/>
            </a:pPr>
            <a:r>
              <a:rPr lang="en-GB" altLang="en-US" sz="600">
                <a:solidFill>
                  <a:srgbClr val="054B6B"/>
                </a:solidFill>
              </a:rPr>
              <a:t>/</a:t>
            </a:r>
          </a:p>
        </p:txBody>
      </p:sp>
    </p:spTree>
    <p:extLst>
      <p:ext uri="{BB962C8B-B14F-4D97-AF65-F5344CB8AC3E}">
        <p14:creationId xmlns:p14="http://schemas.microsoft.com/office/powerpoint/2010/main" val="36388083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ftr="0"/>
  <p:txStyles>
    <p:titleStyle>
      <a:lvl1pPr algn="l" rtl="0" eaLnBrk="0" fontAlgn="base" hangingPunct="0">
        <a:spcBef>
          <a:spcPct val="0"/>
        </a:spcBef>
        <a:spcAft>
          <a:spcPct val="0"/>
        </a:spcAft>
        <a:defRPr sz="2100" b="1" i="1">
          <a:solidFill>
            <a:schemeClr val="tx2"/>
          </a:solidFill>
          <a:latin typeface="+mj-lt"/>
          <a:ea typeface="+mj-ea"/>
          <a:cs typeface="+mj-cs"/>
        </a:defRPr>
      </a:lvl1pPr>
      <a:lvl2pPr algn="l" rtl="0" eaLnBrk="0" fontAlgn="base" hangingPunct="0">
        <a:spcBef>
          <a:spcPct val="0"/>
        </a:spcBef>
        <a:spcAft>
          <a:spcPct val="0"/>
        </a:spcAft>
        <a:defRPr sz="2100" b="1" i="1">
          <a:solidFill>
            <a:schemeClr val="tx2"/>
          </a:solidFill>
          <a:latin typeface="Arial" pitchFamily="34" charset="0"/>
        </a:defRPr>
      </a:lvl2pPr>
      <a:lvl3pPr algn="l" rtl="0" eaLnBrk="0" fontAlgn="base" hangingPunct="0">
        <a:spcBef>
          <a:spcPct val="0"/>
        </a:spcBef>
        <a:spcAft>
          <a:spcPct val="0"/>
        </a:spcAft>
        <a:defRPr sz="2100" b="1" i="1">
          <a:solidFill>
            <a:schemeClr val="tx2"/>
          </a:solidFill>
          <a:latin typeface="Arial" pitchFamily="34" charset="0"/>
        </a:defRPr>
      </a:lvl3pPr>
      <a:lvl4pPr algn="l" rtl="0" eaLnBrk="0" fontAlgn="base" hangingPunct="0">
        <a:spcBef>
          <a:spcPct val="0"/>
        </a:spcBef>
        <a:spcAft>
          <a:spcPct val="0"/>
        </a:spcAft>
        <a:defRPr sz="2100" b="1" i="1">
          <a:solidFill>
            <a:schemeClr val="tx2"/>
          </a:solidFill>
          <a:latin typeface="Arial" pitchFamily="34" charset="0"/>
        </a:defRPr>
      </a:lvl4pPr>
      <a:lvl5pPr algn="l" rtl="0" eaLnBrk="0" fontAlgn="base" hangingPunct="0">
        <a:spcBef>
          <a:spcPct val="0"/>
        </a:spcBef>
        <a:spcAft>
          <a:spcPct val="0"/>
        </a:spcAft>
        <a:defRPr sz="2100" b="1" i="1">
          <a:solidFill>
            <a:schemeClr val="tx2"/>
          </a:solidFill>
          <a:latin typeface="Arial" pitchFamily="34" charset="0"/>
        </a:defRPr>
      </a:lvl5pPr>
      <a:lvl6pPr marL="342900" algn="l" rtl="0" fontAlgn="base">
        <a:spcBef>
          <a:spcPct val="0"/>
        </a:spcBef>
        <a:spcAft>
          <a:spcPct val="0"/>
        </a:spcAft>
        <a:defRPr sz="2100" b="1" i="1">
          <a:solidFill>
            <a:schemeClr val="tx2"/>
          </a:solidFill>
          <a:latin typeface="Arial" pitchFamily="34" charset="0"/>
        </a:defRPr>
      </a:lvl6pPr>
      <a:lvl7pPr marL="685800" algn="l" rtl="0" fontAlgn="base">
        <a:spcBef>
          <a:spcPct val="0"/>
        </a:spcBef>
        <a:spcAft>
          <a:spcPct val="0"/>
        </a:spcAft>
        <a:defRPr sz="2100" b="1" i="1">
          <a:solidFill>
            <a:schemeClr val="tx2"/>
          </a:solidFill>
          <a:latin typeface="Arial" pitchFamily="34" charset="0"/>
        </a:defRPr>
      </a:lvl7pPr>
      <a:lvl8pPr marL="1028700" algn="l" rtl="0" fontAlgn="base">
        <a:spcBef>
          <a:spcPct val="0"/>
        </a:spcBef>
        <a:spcAft>
          <a:spcPct val="0"/>
        </a:spcAft>
        <a:defRPr sz="2100" b="1" i="1">
          <a:solidFill>
            <a:schemeClr val="tx2"/>
          </a:solidFill>
          <a:latin typeface="Arial" pitchFamily="34" charset="0"/>
        </a:defRPr>
      </a:lvl8pPr>
      <a:lvl9pPr marL="1371600" algn="l" rtl="0" fontAlgn="base">
        <a:spcBef>
          <a:spcPct val="0"/>
        </a:spcBef>
        <a:spcAft>
          <a:spcPct val="0"/>
        </a:spcAft>
        <a:defRPr sz="2100" b="1" i="1">
          <a:solidFill>
            <a:schemeClr val="tx2"/>
          </a:solidFill>
          <a:latin typeface="Arial" pitchFamily="34" charset="0"/>
        </a:defRPr>
      </a:lvl9pPr>
    </p:titleStyle>
    <p:bodyStyle>
      <a:lvl1pPr algn="l" rtl="0" eaLnBrk="0" fontAlgn="base" hangingPunct="0">
        <a:spcBef>
          <a:spcPct val="20000"/>
        </a:spcBef>
        <a:spcAft>
          <a:spcPct val="0"/>
        </a:spcAft>
        <a:buClr>
          <a:schemeClr val="folHlink"/>
        </a:buClr>
        <a:buSzPct val="50000"/>
        <a:buFont typeface="Arial" pitchFamily="34" charset="0"/>
        <a:defRPr>
          <a:solidFill>
            <a:schemeClr val="tx1"/>
          </a:solidFill>
          <a:latin typeface="+mn-lt"/>
          <a:ea typeface="+mn-ea"/>
          <a:cs typeface="+mn-cs"/>
        </a:defRPr>
      </a:lvl1pPr>
      <a:lvl2pPr marL="270272" indent="-135731" algn="l" rtl="0" eaLnBrk="0" fontAlgn="base" hangingPunct="0">
        <a:spcBef>
          <a:spcPct val="20000"/>
        </a:spcBef>
        <a:spcAft>
          <a:spcPct val="0"/>
        </a:spcAft>
        <a:buClr>
          <a:schemeClr val="folHlink"/>
        </a:buClr>
        <a:buSzPct val="50000"/>
        <a:buFont typeface="Arial" pitchFamily="34" charset="0"/>
        <a:buChar char="►"/>
        <a:defRPr>
          <a:solidFill>
            <a:schemeClr val="tx1"/>
          </a:solidFill>
          <a:latin typeface="+mn-lt"/>
        </a:defRPr>
      </a:lvl2pPr>
      <a:lvl3pPr marL="604838" indent="-135731" algn="l" rtl="0" eaLnBrk="0" fontAlgn="base" hangingPunct="0">
        <a:spcBef>
          <a:spcPct val="20000"/>
        </a:spcBef>
        <a:spcAft>
          <a:spcPct val="0"/>
        </a:spcAft>
        <a:buClr>
          <a:schemeClr val="folHlink"/>
        </a:buClr>
        <a:buChar char="•"/>
        <a:defRPr>
          <a:solidFill>
            <a:schemeClr val="tx1"/>
          </a:solidFill>
          <a:latin typeface="+mn-lt"/>
        </a:defRPr>
      </a:lvl3pPr>
      <a:lvl4pPr marL="942975" indent="-138113" algn="l" rtl="0" eaLnBrk="0" fontAlgn="base" hangingPunct="0">
        <a:spcBef>
          <a:spcPct val="20000"/>
        </a:spcBef>
        <a:spcAft>
          <a:spcPct val="0"/>
        </a:spcAft>
        <a:buClr>
          <a:schemeClr val="folHlink"/>
        </a:buClr>
        <a:buFont typeface="Arial" pitchFamily="34" charset="0"/>
        <a:buChar char="-"/>
        <a:defRPr>
          <a:solidFill>
            <a:schemeClr val="tx1"/>
          </a:solidFill>
          <a:latin typeface="+mn-lt"/>
        </a:defRPr>
      </a:lvl4pPr>
      <a:lvl5pPr marL="1277541" indent="-134541" algn="l" rtl="0" eaLnBrk="0" fontAlgn="base" hangingPunct="0">
        <a:spcBef>
          <a:spcPct val="20000"/>
        </a:spcBef>
        <a:spcAft>
          <a:spcPct val="0"/>
        </a:spcAft>
        <a:buClr>
          <a:schemeClr val="folHlink"/>
        </a:buClr>
        <a:defRPr>
          <a:solidFill>
            <a:schemeClr val="tx1"/>
          </a:solidFill>
          <a:latin typeface="+mn-lt"/>
        </a:defRPr>
      </a:lvl5pPr>
      <a:lvl6pPr marL="1620441" indent="-134541" algn="l" rtl="0" fontAlgn="base">
        <a:spcBef>
          <a:spcPct val="20000"/>
        </a:spcBef>
        <a:spcAft>
          <a:spcPct val="0"/>
        </a:spcAft>
        <a:buClr>
          <a:schemeClr val="folHlink"/>
        </a:buClr>
        <a:defRPr>
          <a:solidFill>
            <a:schemeClr val="tx1"/>
          </a:solidFill>
          <a:latin typeface="+mn-lt"/>
        </a:defRPr>
      </a:lvl6pPr>
      <a:lvl7pPr marL="1963341" indent="-134541" algn="l" rtl="0" fontAlgn="base">
        <a:spcBef>
          <a:spcPct val="20000"/>
        </a:spcBef>
        <a:spcAft>
          <a:spcPct val="0"/>
        </a:spcAft>
        <a:buClr>
          <a:schemeClr val="folHlink"/>
        </a:buClr>
        <a:defRPr>
          <a:solidFill>
            <a:schemeClr val="tx1"/>
          </a:solidFill>
          <a:latin typeface="+mn-lt"/>
        </a:defRPr>
      </a:lvl7pPr>
      <a:lvl8pPr marL="2306241" indent="-134541" algn="l" rtl="0" fontAlgn="base">
        <a:spcBef>
          <a:spcPct val="20000"/>
        </a:spcBef>
        <a:spcAft>
          <a:spcPct val="0"/>
        </a:spcAft>
        <a:buClr>
          <a:schemeClr val="folHlink"/>
        </a:buClr>
        <a:defRPr>
          <a:solidFill>
            <a:schemeClr val="tx1"/>
          </a:solidFill>
          <a:latin typeface="+mn-lt"/>
        </a:defRPr>
      </a:lvl8pPr>
      <a:lvl9pPr marL="2649141" indent="-134541" algn="l" rtl="0" fontAlgn="base">
        <a:spcBef>
          <a:spcPct val="20000"/>
        </a:spcBef>
        <a:spcAft>
          <a:spcPct val="0"/>
        </a:spcAft>
        <a:buClr>
          <a:schemeClr val="folHlink"/>
        </a:buCl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afety.networkrail.co.uk/wp-content/uploads/2016/03/worksafe-poster.pdf" TargetMode="External"/><Relationship Id="rId2" Type="http://schemas.openxmlformats.org/officeDocument/2006/relationships/hyperlink" Target="https://safety.networkrail.co.uk/wp-content/uploads/2015/06/Worksafe-procedure.pdf" TargetMode="External"/><Relationship Id="rId1" Type="http://schemas.openxmlformats.org/officeDocument/2006/relationships/slideLayout" Target="../slideLayouts/slideLayout7.xml"/><Relationship Id="rId4" Type="http://schemas.openxmlformats.org/officeDocument/2006/relationships/hyperlink" Target="https://safety.networkrail.co.uk/safety/worksaf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F5A9-B0E6-41A7-80A8-5BC571FF8969}"/>
              </a:ext>
            </a:extLst>
          </p:cNvPr>
          <p:cNvSpPr>
            <a:spLocks noGrp="1"/>
          </p:cNvSpPr>
          <p:nvPr>
            <p:ph type="ctrTitle"/>
          </p:nvPr>
        </p:nvSpPr>
        <p:spPr/>
        <p:txBody>
          <a:bodyPr/>
          <a:lstStyle/>
          <a:p>
            <a:r>
              <a:rPr lang="en-GB" dirty="0"/>
              <a:t>Worksafe Procedure NR/L2/OHS/00112</a:t>
            </a:r>
            <a:endParaRPr lang="en-GB" sz="2000" dirty="0"/>
          </a:p>
        </p:txBody>
      </p:sp>
      <p:sp>
        <p:nvSpPr>
          <p:cNvPr id="3" name="Subtitle 2">
            <a:extLst>
              <a:ext uri="{FF2B5EF4-FFF2-40B4-BE49-F238E27FC236}">
                <a16:creationId xmlns:a16="http://schemas.microsoft.com/office/drawing/2014/main" id="{A512822B-DD1A-458F-AD2D-B8EA4FA63A9D}"/>
              </a:ext>
            </a:extLst>
          </p:cNvPr>
          <p:cNvSpPr>
            <a:spLocks noGrp="1"/>
          </p:cNvSpPr>
          <p:nvPr>
            <p:ph type="subTitle" idx="1"/>
          </p:nvPr>
        </p:nvSpPr>
        <p:spPr/>
        <p:txBody>
          <a:bodyPr/>
          <a:lstStyle/>
          <a:p>
            <a:r>
              <a:rPr lang="en-GB" dirty="0"/>
              <a:t>Safety Hour</a:t>
            </a:r>
          </a:p>
        </p:txBody>
      </p:sp>
      <p:sp>
        <p:nvSpPr>
          <p:cNvPr id="4" name="Subtitle 2">
            <a:extLst>
              <a:ext uri="{FF2B5EF4-FFF2-40B4-BE49-F238E27FC236}">
                <a16:creationId xmlns:a16="http://schemas.microsoft.com/office/drawing/2014/main" id="{4B6D9680-0E6E-4FCD-B84A-5379C04449D5}"/>
              </a:ext>
            </a:extLst>
          </p:cNvPr>
          <p:cNvSpPr txBox="1">
            <a:spLocks/>
          </p:cNvSpPr>
          <p:nvPr/>
        </p:nvSpPr>
        <p:spPr>
          <a:xfrm>
            <a:off x="2098217" y="3728894"/>
            <a:ext cx="5925295" cy="12418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95959"/>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95959"/>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95959"/>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95959"/>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dirty="0"/>
              <a:t>By: Joe Brown</a:t>
            </a:r>
          </a:p>
          <a:p>
            <a:r>
              <a:rPr lang="en-GB" sz="1200" dirty="0"/>
              <a:t>Safety, Health &amp; Environment Specialist</a:t>
            </a:r>
          </a:p>
        </p:txBody>
      </p:sp>
    </p:spTree>
    <p:extLst>
      <p:ext uri="{BB962C8B-B14F-4D97-AF65-F5344CB8AC3E}">
        <p14:creationId xmlns:p14="http://schemas.microsoft.com/office/powerpoint/2010/main" val="3375790803"/>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E65294-D4AB-45E2-A481-6D0BEA25CB06}" type="slidenum">
              <a:rPr lang="en-GB" smtClean="0"/>
              <a:pPr/>
              <a:t>2</a:t>
            </a:fld>
            <a:endParaRPr lang="en-GB"/>
          </a:p>
        </p:txBody>
      </p:sp>
      <p:sp>
        <p:nvSpPr>
          <p:cNvPr id="17" name="Rectangle 2">
            <a:extLst>
              <a:ext uri="{FF2B5EF4-FFF2-40B4-BE49-F238E27FC236}">
                <a16:creationId xmlns:a16="http://schemas.microsoft.com/office/drawing/2014/main" id="{62B193AC-79B5-4015-B905-EF9CAED7F959}"/>
              </a:ext>
            </a:extLst>
          </p:cNvPr>
          <p:cNvSpPr txBox="1">
            <a:spLocks noChangeArrowheads="1"/>
          </p:cNvSpPr>
          <p:nvPr/>
        </p:nvSpPr>
        <p:spPr bwMode="auto">
          <a:xfrm>
            <a:off x="616287" y="131011"/>
            <a:ext cx="689944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itchFamily="34" charset="0"/>
              </a:defRPr>
            </a:lvl2pPr>
            <a:lvl3pPr algn="l" rtl="0" eaLnBrk="0" fontAlgn="base" hangingPunct="0">
              <a:spcBef>
                <a:spcPct val="0"/>
              </a:spcBef>
              <a:spcAft>
                <a:spcPct val="0"/>
              </a:spcAft>
              <a:defRPr sz="2800" b="1" i="1">
                <a:solidFill>
                  <a:schemeClr val="tx2"/>
                </a:solidFill>
                <a:latin typeface="Arial" pitchFamily="34" charset="0"/>
              </a:defRPr>
            </a:lvl3pPr>
            <a:lvl4pPr algn="l" rtl="0" eaLnBrk="0" fontAlgn="base" hangingPunct="0">
              <a:spcBef>
                <a:spcPct val="0"/>
              </a:spcBef>
              <a:spcAft>
                <a:spcPct val="0"/>
              </a:spcAft>
              <a:defRPr sz="2800" b="1" i="1">
                <a:solidFill>
                  <a:schemeClr val="tx2"/>
                </a:solidFill>
                <a:latin typeface="Arial" pitchFamily="34" charset="0"/>
              </a:defRPr>
            </a:lvl4pPr>
            <a:lvl5pPr algn="l" rtl="0" eaLnBrk="0" fontAlgn="base" hangingPunct="0">
              <a:spcBef>
                <a:spcPct val="0"/>
              </a:spcBef>
              <a:spcAft>
                <a:spcPct val="0"/>
              </a:spcAft>
              <a:defRPr sz="2800" b="1" i="1">
                <a:solidFill>
                  <a:schemeClr val="tx2"/>
                </a:solidFill>
                <a:latin typeface="Arial" pitchFamily="34" charset="0"/>
              </a:defRPr>
            </a:lvl5pPr>
            <a:lvl6pPr marL="457200" algn="l" rtl="0" fontAlgn="base">
              <a:spcBef>
                <a:spcPct val="0"/>
              </a:spcBef>
              <a:spcAft>
                <a:spcPct val="0"/>
              </a:spcAft>
              <a:defRPr sz="2800" b="1" i="1">
                <a:solidFill>
                  <a:schemeClr val="tx2"/>
                </a:solidFill>
                <a:latin typeface="Arial" pitchFamily="34" charset="0"/>
              </a:defRPr>
            </a:lvl6pPr>
            <a:lvl7pPr marL="914400" algn="l" rtl="0" fontAlgn="base">
              <a:spcBef>
                <a:spcPct val="0"/>
              </a:spcBef>
              <a:spcAft>
                <a:spcPct val="0"/>
              </a:spcAft>
              <a:defRPr sz="2800" b="1" i="1">
                <a:solidFill>
                  <a:schemeClr val="tx2"/>
                </a:solidFill>
                <a:latin typeface="Arial" pitchFamily="34" charset="0"/>
              </a:defRPr>
            </a:lvl7pPr>
            <a:lvl8pPr marL="1371600" algn="l" rtl="0" fontAlgn="base">
              <a:spcBef>
                <a:spcPct val="0"/>
              </a:spcBef>
              <a:spcAft>
                <a:spcPct val="0"/>
              </a:spcAft>
              <a:defRPr sz="2800" b="1" i="1">
                <a:solidFill>
                  <a:schemeClr val="tx2"/>
                </a:solidFill>
                <a:latin typeface="Arial" pitchFamily="34" charset="0"/>
              </a:defRPr>
            </a:lvl8pPr>
            <a:lvl9pPr marL="1828800" algn="l" rtl="0" fontAlgn="base">
              <a:spcBef>
                <a:spcPct val="0"/>
              </a:spcBef>
              <a:spcAft>
                <a:spcPct val="0"/>
              </a:spcAft>
              <a:defRPr sz="2800" b="1" i="1">
                <a:solidFill>
                  <a:schemeClr val="tx2"/>
                </a:solidFill>
                <a:latin typeface="Arial" pitchFamily="34" charset="0"/>
              </a:defRPr>
            </a:lvl9pPr>
          </a:lstStyle>
          <a:p>
            <a:pPr eaLnBrk="1" hangingPunct="1">
              <a:defRPr/>
            </a:pPr>
            <a:r>
              <a:rPr lang="en-GB" altLang="en-US" sz="2100" i="0" kern="0" dirty="0">
                <a:solidFill>
                  <a:srgbClr val="054B6B"/>
                </a:solidFill>
                <a:latin typeface="Arial" panose="020B0604020202020204" pitchFamily="34" charset="0"/>
                <a:cs typeface="Arial" panose="020B0604020202020204" pitchFamily="34" charset="0"/>
              </a:rPr>
              <a:t>Background</a:t>
            </a:r>
          </a:p>
        </p:txBody>
      </p:sp>
      <p:sp>
        <p:nvSpPr>
          <p:cNvPr id="18" name="TextBox 17">
            <a:extLst>
              <a:ext uri="{FF2B5EF4-FFF2-40B4-BE49-F238E27FC236}">
                <a16:creationId xmlns:a16="http://schemas.microsoft.com/office/drawing/2014/main" id="{6A71CA4B-6468-48FA-B75A-F9FB13CD7ADD}"/>
              </a:ext>
            </a:extLst>
          </p:cNvPr>
          <p:cNvSpPr txBox="1"/>
          <p:nvPr/>
        </p:nvSpPr>
        <p:spPr>
          <a:xfrm>
            <a:off x="561590" y="562811"/>
            <a:ext cx="8020819" cy="3901068"/>
          </a:xfrm>
          <a:prstGeom prst="rect">
            <a:avLst/>
          </a:prstGeom>
          <a:noFill/>
        </p:spPr>
        <p:txBody>
          <a:bodyPr wrap="square">
            <a:spAutoFit/>
          </a:bodyPr>
          <a:lstStyle/>
          <a:p>
            <a:pPr eaLnBrk="1" hangingPunct="1">
              <a:spcBef>
                <a:spcPct val="50000"/>
              </a:spcBef>
              <a:defRPr/>
            </a:pPr>
            <a:r>
              <a:rPr lang="en-GB" sz="1200" dirty="0">
                <a:solidFill>
                  <a:srgbClr val="054B6B"/>
                </a:solidFill>
                <a:latin typeface="Arial" pitchFamily="34" charset="0"/>
              </a:rPr>
              <a:t>The Worksafe Procedure was introduced in 2009 to empower employees, by implementing a process that enabled work to be stopped where safety concerns were raised.</a:t>
            </a:r>
          </a:p>
          <a:p>
            <a:pPr eaLnBrk="1" hangingPunct="1">
              <a:spcBef>
                <a:spcPct val="50000"/>
              </a:spcBef>
              <a:defRPr/>
            </a:pPr>
            <a:endParaRPr lang="en-GB" sz="1200" dirty="0">
              <a:solidFill>
                <a:srgbClr val="054B6B"/>
              </a:solidFill>
              <a:latin typeface="Arial" pitchFamily="34" charset="0"/>
            </a:endParaRPr>
          </a:p>
          <a:p>
            <a:pPr eaLnBrk="1" hangingPunct="1">
              <a:spcBef>
                <a:spcPct val="50000"/>
              </a:spcBef>
              <a:defRPr/>
            </a:pPr>
            <a:r>
              <a:rPr lang="en-GB" sz="1200" dirty="0">
                <a:solidFill>
                  <a:srgbClr val="054B6B"/>
                </a:solidFill>
                <a:latin typeface="Arial" pitchFamily="34" charset="0"/>
              </a:rPr>
              <a:t>It provides a mechanism to assess risk and where possible, to establish a safe way forward.</a:t>
            </a:r>
          </a:p>
          <a:p>
            <a:pPr eaLnBrk="1" hangingPunct="1">
              <a:spcBef>
                <a:spcPct val="50000"/>
              </a:spcBef>
              <a:defRPr/>
            </a:pPr>
            <a:endParaRPr lang="en-GB" sz="1200" dirty="0">
              <a:solidFill>
                <a:srgbClr val="054B6B"/>
              </a:solidFill>
              <a:latin typeface="Arial" pitchFamily="34" charset="0"/>
            </a:endParaRPr>
          </a:p>
          <a:p>
            <a:pPr eaLnBrk="1" hangingPunct="1">
              <a:spcBef>
                <a:spcPct val="50000"/>
              </a:spcBef>
              <a:defRPr/>
            </a:pPr>
            <a:r>
              <a:rPr lang="en-GB" sz="1200" dirty="0">
                <a:solidFill>
                  <a:srgbClr val="054B6B"/>
                </a:solidFill>
                <a:latin typeface="Arial" pitchFamily="34" charset="0"/>
              </a:rPr>
              <a:t>Regardless of whether an employee works in an office environment, trackside, or in a materials handling facility, the Worksafe Procedure can be used by everyone.</a:t>
            </a:r>
          </a:p>
          <a:p>
            <a:pPr eaLnBrk="1" hangingPunct="1">
              <a:spcBef>
                <a:spcPct val="50000"/>
              </a:spcBef>
              <a:defRPr/>
            </a:pPr>
            <a:endParaRPr lang="en-GB" sz="1200" dirty="0">
              <a:solidFill>
                <a:srgbClr val="054B6B"/>
              </a:solidFill>
              <a:latin typeface="Arial" pitchFamily="34" charset="0"/>
            </a:endParaRPr>
          </a:p>
          <a:p>
            <a:pPr eaLnBrk="1" hangingPunct="1">
              <a:spcBef>
                <a:spcPct val="50000"/>
              </a:spcBef>
              <a:defRPr/>
            </a:pPr>
            <a:r>
              <a:rPr lang="en-GB" sz="1200" dirty="0">
                <a:solidFill>
                  <a:srgbClr val="054B6B"/>
                </a:solidFill>
                <a:latin typeface="Arial" pitchFamily="34" charset="0"/>
              </a:rPr>
              <a:t>There is nobody more conscious than Network Rail when it comes to safety, which is why it is so important that employees can go about their daily work in the knowledge that there is a robust way to raise safety concerns should they arise.</a:t>
            </a:r>
          </a:p>
          <a:p>
            <a:pPr eaLnBrk="1" hangingPunct="1">
              <a:spcBef>
                <a:spcPct val="50000"/>
              </a:spcBef>
              <a:defRPr/>
            </a:pPr>
            <a:endParaRPr lang="en-GB" sz="1200" dirty="0">
              <a:solidFill>
                <a:srgbClr val="054B6B"/>
              </a:solidFill>
              <a:latin typeface="Arial" pitchFamily="34" charset="0"/>
            </a:endParaRPr>
          </a:p>
          <a:p>
            <a:pPr eaLnBrk="1" hangingPunct="1">
              <a:spcBef>
                <a:spcPct val="50000"/>
              </a:spcBef>
              <a:defRPr/>
            </a:pPr>
            <a:r>
              <a:rPr lang="en-GB" sz="1200" b="1" dirty="0">
                <a:solidFill>
                  <a:srgbClr val="054B6B"/>
                </a:solidFill>
                <a:latin typeface="Arial" pitchFamily="34" charset="0"/>
              </a:rPr>
              <a:t>Remember… </a:t>
            </a:r>
          </a:p>
          <a:p>
            <a:pPr eaLnBrk="1" hangingPunct="1">
              <a:spcBef>
                <a:spcPct val="50000"/>
              </a:spcBef>
              <a:defRPr/>
            </a:pPr>
            <a:r>
              <a:rPr lang="en-GB" sz="1200" b="1" dirty="0">
                <a:solidFill>
                  <a:srgbClr val="054B6B"/>
                </a:solidFill>
                <a:latin typeface="Arial" pitchFamily="34" charset="0"/>
              </a:rPr>
              <a:t>The Worksafe Procedure could be the difference between a serious event occurring and the Network Rail ethos of “Everyone Home Safe Everyday”!</a:t>
            </a:r>
          </a:p>
          <a:p>
            <a:pPr eaLnBrk="1" hangingPunct="1">
              <a:spcBef>
                <a:spcPct val="50000"/>
              </a:spcBef>
              <a:defRPr/>
            </a:pPr>
            <a:endParaRPr lang="en-GB" sz="900" dirty="0">
              <a:solidFill>
                <a:srgbClr val="054B6B"/>
              </a:solidFill>
              <a:latin typeface="Arial" pitchFamily="34" charset="0"/>
            </a:endParaRPr>
          </a:p>
        </p:txBody>
      </p:sp>
    </p:spTree>
    <p:extLst>
      <p:ext uri="{BB962C8B-B14F-4D97-AF65-F5344CB8AC3E}">
        <p14:creationId xmlns:p14="http://schemas.microsoft.com/office/powerpoint/2010/main" val="3532192990"/>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E65294-D4AB-45E2-A481-6D0BEA25CB06}" type="slidenum">
              <a:rPr lang="en-GB" smtClean="0"/>
              <a:pPr/>
              <a:t>3</a:t>
            </a:fld>
            <a:endParaRPr lang="en-GB"/>
          </a:p>
        </p:txBody>
      </p:sp>
      <p:sp>
        <p:nvSpPr>
          <p:cNvPr id="17" name="Rectangle 2">
            <a:extLst>
              <a:ext uri="{FF2B5EF4-FFF2-40B4-BE49-F238E27FC236}">
                <a16:creationId xmlns:a16="http://schemas.microsoft.com/office/drawing/2014/main" id="{62B193AC-79B5-4015-B905-EF9CAED7F959}"/>
              </a:ext>
            </a:extLst>
          </p:cNvPr>
          <p:cNvSpPr txBox="1">
            <a:spLocks noChangeArrowheads="1"/>
          </p:cNvSpPr>
          <p:nvPr/>
        </p:nvSpPr>
        <p:spPr bwMode="auto">
          <a:xfrm>
            <a:off x="616287" y="131011"/>
            <a:ext cx="689944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itchFamily="34" charset="0"/>
              </a:defRPr>
            </a:lvl2pPr>
            <a:lvl3pPr algn="l" rtl="0" eaLnBrk="0" fontAlgn="base" hangingPunct="0">
              <a:spcBef>
                <a:spcPct val="0"/>
              </a:spcBef>
              <a:spcAft>
                <a:spcPct val="0"/>
              </a:spcAft>
              <a:defRPr sz="2800" b="1" i="1">
                <a:solidFill>
                  <a:schemeClr val="tx2"/>
                </a:solidFill>
                <a:latin typeface="Arial" pitchFamily="34" charset="0"/>
              </a:defRPr>
            </a:lvl3pPr>
            <a:lvl4pPr algn="l" rtl="0" eaLnBrk="0" fontAlgn="base" hangingPunct="0">
              <a:spcBef>
                <a:spcPct val="0"/>
              </a:spcBef>
              <a:spcAft>
                <a:spcPct val="0"/>
              </a:spcAft>
              <a:defRPr sz="2800" b="1" i="1">
                <a:solidFill>
                  <a:schemeClr val="tx2"/>
                </a:solidFill>
                <a:latin typeface="Arial" pitchFamily="34" charset="0"/>
              </a:defRPr>
            </a:lvl4pPr>
            <a:lvl5pPr algn="l" rtl="0" eaLnBrk="0" fontAlgn="base" hangingPunct="0">
              <a:spcBef>
                <a:spcPct val="0"/>
              </a:spcBef>
              <a:spcAft>
                <a:spcPct val="0"/>
              </a:spcAft>
              <a:defRPr sz="2800" b="1" i="1">
                <a:solidFill>
                  <a:schemeClr val="tx2"/>
                </a:solidFill>
                <a:latin typeface="Arial" pitchFamily="34" charset="0"/>
              </a:defRPr>
            </a:lvl5pPr>
            <a:lvl6pPr marL="457200" algn="l" rtl="0" fontAlgn="base">
              <a:spcBef>
                <a:spcPct val="0"/>
              </a:spcBef>
              <a:spcAft>
                <a:spcPct val="0"/>
              </a:spcAft>
              <a:defRPr sz="2800" b="1" i="1">
                <a:solidFill>
                  <a:schemeClr val="tx2"/>
                </a:solidFill>
                <a:latin typeface="Arial" pitchFamily="34" charset="0"/>
              </a:defRPr>
            </a:lvl6pPr>
            <a:lvl7pPr marL="914400" algn="l" rtl="0" fontAlgn="base">
              <a:spcBef>
                <a:spcPct val="0"/>
              </a:spcBef>
              <a:spcAft>
                <a:spcPct val="0"/>
              </a:spcAft>
              <a:defRPr sz="2800" b="1" i="1">
                <a:solidFill>
                  <a:schemeClr val="tx2"/>
                </a:solidFill>
                <a:latin typeface="Arial" pitchFamily="34" charset="0"/>
              </a:defRPr>
            </a:lvl7pPr>
            <a:lvl8pPr marL="1371600" algn="l" rtl="0" fontAlgn="base">
              <a:spcBef>
                <a:spcPct val="0"/>
              </a:spcBef>
              <a:spcAft>
                <a:spcPct val="0"/>
              </a:spcAft>
              <a:defRPr sz="2800" b="1" i="1">
                <a:solidFill>
                  <a:schemeClr val="tx2"/>
                </a:solidFill>
                <a:latin typeface="Arial" pitchFamily="34" charset="0"/>
              </a:defRPr>
            </a:lvl8pPr>
            <a:lvl9pPr marL="1828800" algn="l" rtl="0" fontAlgn="base">
              <a:spcBef>
                <a:spcPct val="0"/>
              </a:spcBef>
              <a:spcAft>
                <a:spcPct val="0"/>
              </a:spcAft>
              <a:defRPr sz="2800" b="1" i="1">
                <a:solidFill>
                  <a:schemeClr val="tx2"/>
                </a:solidFill>
                <a:latin typeface="Arial" pitchFamily="34" charset="0"/>
              </a:defRPr>
            </a:lvl9pPr>
          </a:lstStyle>
          <a:p>
            <a:pPr eaLnBrk="1" hangingPunct="1">
              <a:defRPr/>
            </a:pPr>
            <a:r>
              <a:rPr lang="en-GB" altLang="en-US" sz="2100" i="0" kern="0" dirty="0">
                <a:solidFill>
                  <a:srgbClr val="054B6B"/>
                </a:solidFill>
                <a:latin typeface="Arial" panose="020B0604020202020204" pitchFamily="34" charset="0"/>
                <a:cs typeface="Arial" panose="020B0604020202020204" pitchFamily="34" charset="0"/>
              </a:rPr>
              <a:t>Examples</a:t>
            </a:r>
          </a:p>
        </p:txBody>
      </p:sp>
      <p:sp>
        <p:nvSpPr>
          <p:cNvPr id="18" name="TextBox 17">
            <a:extLst>
              <a:ext uri="{FF2B5EF4-FFF2-40B4-BE49-F238E27FC236}">
                <a16:creationId xmlns:a16="http://schemas.microsoft.com/office/drawing/2014/main" id="{6A71CA4B-6468-48FA-B75A-F9FB13CD7ADD}"/>
              </a:ext>
            </a:extLst>
          </p:cNvPr>
          <p:cNvSpPr txBox="1"/>
          <p:nvPr/>
        </p:nvSpPr>
        <p:spPr>
          <a:xfrm>
            <a:off x="561590" y="850606"/>
            <a:ext cx="8020819" cy="4178067"/>
          </a:xfrm>
          <a:prstGeom prst="rect">
            <a:avLst/>
          </a:prstGeom>
          <a:noFill/>
        </p:spPr>
        <p:txBody>
          <a:bodyPr wrap="square">
            <a:spAutoFit/>
          </a:bodyPr>
          <a:lstStyle/>
          <a:p>
            <a:pPr eaLnBrk="1" hangingPunct="1">
              <a:spcBef>
                <a:spcPct val="50000"/>
              </a:spcBef>
              <a:defRPr/>
            </a:pPr>
            <a:r>
              <a:rPr lang="en-GB" sz="1200" dirty="0">
                <a:solidFill>
                  <a:srgbClr val="054B6B"/>
                </a:solidFill>
                <a:latin typeface="Arial" pitchFamily="34" charset="0"/>
              </a:rPr>
              <a:t>Here are a few examples of where the Worksafe Procedure may be raised, for example if you are asked to:</a:t>
            </a:r>
          </a:p>
          <a:p>
            <a:pPr eaLnBrk="1" hangingPunct="1">
              <a:spcBef>
                <a:spcPct val="50000"/>
              </a:spcBef>
              <a:defRPr/>
            </a:pPr>
            <a:endParaRPr lang="en-GB" sz="1200" dirty="0">
              <a:solidFill>
                <a:srgbClr val="054B6B"/>
              </a:solidFill>
              <a:latin typeface="Arial" pitchFamily="34" charset="0"/>
            </a:endParaRP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Undertake a work activity without adequate training or the correct competency</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Use damaged, faulty or quarantined equipment</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Undertake a task without the correct PPE or RPE</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Work without a safe system of work or valid SSOW</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Undertake work without the required permits in place</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Carry out work without sufficient resource for the task</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Work outside the safe working parameters of equipment i.e. excessive wind speeds for working at height in MEWPS or outside of Safe Working Load for lifting equipment.</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Carry out a controlled lift without a lift plan.</a:t>
            </a:r>
          </a:p>
          <a:p>
            <a:pPr marL="171450" indent="-171450" eaLnBrk="1" hangingPunct="1">
              <a:spcBef>
                <a:spcPct val="50000"/>
              </a:spcBef>
              <a:buFont typeface="Wingdings" panose="05000000000000000000" pitchFamily="2" charset="2"/>
              <a:buChar char="ü"/>
              <a:defRPr/>
            </a:pPr>
            <a:r>
              <a:rPr lang="en-GB" sz="1200" dirty="0">
                <a:solidFill>
                  <a:srgbClr val="054B6B"/>
                </a:solidFill>
                <a:latin typeface="Arial" pitchFamily="34" charset="0"/>
              </a:rPr>
              <a:t>Operate plant or equipment in adverse weather conditions i.e. ice, dense fog and torrential rain that could significantly reduce braking efficiency and visibility.</a:t>
            </a:r>
          </a:p>
          <a:p>
            <a:pPr eaLnBrk="1" hangingPunct="1">
              <a:spcBef>
                <a:spcPct val="50000"/>
              </a:spcBef>
              <a:defRPr/>
            </a:pPr>
            <a:endParaRPr lang="en-GB" sz="1200" b="1" dirty="0">
              <a:solidFill>
                <a:srgbClr val="054B6B"/>
              </a:solidFill>
              <a:latin typeface="Arial" pitchFamily="34" charset="0"/>
            </a:endParaRPr>
          </a:p>
          <a:p>
            <a:pPr marL="171450" indent="-171450" eaLnBrk="1" hangingPunct="1">
              <a:spcBef>
                <a:spcPct val="50000"/>
              </a:spcBef>
              <a:buFont typeface="Wingdings" panose="05000000000000000000" pitchFamily="2" charset="2"/>
              <a:buChar char="ü"/>
              <a:defRPr/>
            </a:pPr>
            <a:endParaRPr lang="en-GB" sz="1200" b="1" dirty="0">
              <a:solidFill>
                <a:srgbClr val="054B6B"/>
              </a:solidFill>
              <a:latin typeface="Arial" pitchFamily="34" charset="0"/>
            </a:endParaRPr>
          </a:p>
          <a:p>
            <a:pPr eaLnBrk="1" hangingPunct="1">
              <a:spcBef>
                <a:spcPct val="50000"/>
              </a:spcBef>
              <a:defRPr/>
            </a:pPr>
            <a:endParaRPr lang="en-GB" sz="900" dirty="0">
              <a:solidFill>
                <a:srgbClr val="054B6B"/>
              </a:solidFill>
              <a:latin typeface="Arial" pitchFamily="34" charset="0"/>
            </a:endParaRPr>
          </a:p>
        </p:txBody>
      </p:sp>
      <p:sp>
        <p:nvSpPr>
          <p:cNvPr id="5" name="TextBox 4">
            <a:extLst>
              <a:ext uri="{FF2B5EF4-FFF2-40B4-BE49-F238E27FC236}">
                <a16:creationId xmlns:a16="http://schemas.microsoft.com/office/drawing/2014/main" id="{47B00A41-CDD7-44E9-A2D0-6D59FF2996DC}"/>
              </a:ext>
            </a:extLst>
          </p:cNvPr>
          <p:cNvSpPr txBox="1"/>
          <p:nvPr/>
        </p:nvSpPr>
        <p:spPr>
          <a:xfrm>
            <a:off x="2642332" y="114827"/>
            <a:ext cx="3987483" cy="1223412"/>
          </a:xfrm>
          <a:prstGeom prst="rect">
            <a:avLst/>
          </a:prstGeom>
          <a:noFill/>
        </p:spPr>
        <p:txBody>
          <a:bodyPr wrap="square">
            <a:spAutoFit/>
          </a:bodyPr>
          <a:lstStyle/>
          <a:p>
            <a:pPr eaLnBrk="1" hangingPunct="1">
              <a:spcBef>
                <a:spcPct val="50000"/>
              </a:spcBef>
              <a:defRPr/>
            </a:pPr>
            <a:r>
              <a:rPr lang="en-GB" sz="1200" b="1" dirty="0">
                <a:solidFill>
                  <a:srgbClr val="054B6B"/>
                </a:solidFill>
                <a:latin typeface="Arial" pitchFamily="34" charset="0"/>
              </a:rPr>
              <a:t>Can you think of a situation where you might raise the Worksafe Procedure?</a:t>
            </a:r>
          </a:p>
          <a:p>
            <a:pPr eaLnBrk="1" hangingPunct="1">
              <a:spcBef>
                <a:spcPct val="50000"/>
              </a:spcBef>
              <a:defRPr/>
            </a:pPr>
            <a:endParaRPr lang="en-GB" sz="1200" b="1" dirty="0">
              <a:solidFill>
                <a:srgbClr val="054B6B"/>
              </a:solidFill>
              <a:latin typeface="Arial" pitchFamily="34" charset="0"/>
            </a:endParaRPr>
          </a:p>
          <a:p>
            <a:pPr marL="171450" indent="-171450" eaLnBrk="1" hangingPunct="1">
              <a:spcBef>
                <a:spcPct val="50000"/>
              </a:spcBef>
              <a:buFont typeface="Wingdings" panose="05000000000000000000" pitchFamily="2" charset="2"/>
              <a:buChar char="ü"/>
              <a:defRPr/>
            </a:pPr>
            <a:endParaRPr lang="en-GB" sz="1200" b="1" dirty="0">
              <a:solidFill>
                <a:srgbClr val="054B6B"/>
              </a:solidFill>
              <a:latin typeface="Arial" pitchFamily="34" charset="0"/>
            </a:endParaRPr>
          </a:p>
          <a:p>
            <a:pPr eaLnBrk="1" hangingPunct="1">
              <a:spcBef>
                <a:spcPct val="50000"/>
              </a:spcBef>
              <a:defRPr/>
            </a:pPr>
            <a:endParaRPr lang="en-GB" sz="900" dirty="0">
              <a:solidFill>
                <a:srgbClr val="054B6B"/>
              </a:solidFill>
              <a:latin typeface="Arial" pitchFamily="34" charset="0"/>
            </a:endParaRPr>
          </a:p>
        </p:txBody>
      </p:sp>
    </p:spTree>
    <p:extLst>
      <p:ext uri="{BB962C8B-B14F-4D97-AF65-F5344CB8AC3E}">
        <p14:creationId xmlns:p14="http://schemas.microsoft.com/office/powerpoint/2010/main" val="3304980972"/>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E65294-D4AB-45E2-A481-6D0BEA25CB06}" type="slidenum">
              <a:rPr lang="en-GB" smtClean="0"/>
              <a:pPr/>
              <a:t>4</a:t>
            </a:fld>
            <a:endParaRPr lang="en-GB"/>
          </a:p>
        </p:txBody>
      </p:sp>
      <p:sp>
        <p:nvSpPr>
          <p:cNvPr id="17" name="Rectangle 2">
            <a:extLst>
              <a:ext uri="{FF2B5EF4-FFF2-40B4-BE49-F238E27FC236}">
                <a16:creationId xmlns:a16="http://schemas.microsoft.com/office/drawing/2014/main" id="{62B193AC-79B5-4015-B905-EF9CAED7F959}"/>
              </a:ext>
            </a:extLst>
          </p:cNvPr>
          <p:cNvSpPr txBox="1">
            <a:spLocks noChangeArrowheads="1"/>
          </p:cNvSpPr>
          <p:nvPr/>
        </p:nvSpPr>
        <p:spPr bwMode="auto">
          <a:xfrm>
            <a:off x="616287" y="131011"/>
            <a:ext cx="689944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itchFamily="34" charset="0"/>
              </a:defRPr>
            </a:lvl2pPr>
            <a:lvl3pPr algn="l" rtl="0" eaLnBrk="0" fontAlgn="base" hangingPunct="0">
              <a:spcBef>
                <a:spcPct val="0"/>
              </a:spcBef>
              <a:spcAft>
                <a:spcPct val="0"/>
              </a:spcAft>
              <a:defRPr sz="2800" b="1" i="1">
                <a:solidFill>
                  <a:schemeClr val="tx2"/>
                </a:solidFill>
                <a:latin typeface="Arial" pitchFamily="34" charset="0"/>
              </a:defRPr>
            </a:lvl3pPr>
            <a:lvl4pPr algn="l" rtl="0" eaLnBrk="0" fontAlgn="base" hangingPunct="0">
              <a:spcBef>
                <a:spcPct val="0"/>
              </a:spcBef>
              <a:spcAft>
                <a:spcPct val="0"/>
              </a:spcAft>
              <a:defRPr sz="2800" b="1" i="1">
                <a:solidFill>
                  <a:schemeClr val="tx2"/>
                </a:solidFill>
                <a:latin typeface="Arial" pitchFamily="34" charset="0"/>
              </a:defRPr>
            </a:lvl4pPr>
            <a:lvl5pPr algn="l" rtl="0" eaLnBrk="0" fontAlgn="base" hangingPunct="0">
              <a:spcBef>
                <a:spcPct val="0"/>
              </a:spcBef>
              <a:spcAft>
                <a:spcPct val="0"/>
              </a:spcAft>
              <a:defRPr sz="2800" b="1" i="1">
                <a:solidFill>
                  <a:schemeClr val="tx2"/>
                </a:solidFill>
                <a:latin typeface="Arial" pitchFamily="34" charset="0"/>
              </a:defRPr>
            </a:lvl5pPr>
            <a:lvl6pPr marL="457200" algn="l" rtl="0" fontAlgn="base">
              <a:spcBef>
                <a:spcPct val="0"/>
              </a:spcBef>
              <a:spcAft>
                <a:spcPct val="0"/>
              </a:spcAft>
              <a:defRPr sz="2800" b="1" i="1">
                <a:solidFill>
                  <a:schemeClr val="tx2"/>
                </a:solidFill>
                <a:latin typeface="Arial" pitchFamily="34" charset="0"/>
              </a:defRPr>
            </a:lvl6pPr>
            <a:lvl7pPr marL="914400" algn="l" rtl="0" fontAlgn="base">
              <a:spcBef>
                <a:spcPct val="0"/>
              </a:spcBef>
              <a:spcAft>
                <a:spcPct val="0"/>
              </a:spcAft>
              <a:defRPr sz="2800" b="1" i="1">
                <a:solidFill>
                  <a:schemeClr val="tx2"/>
                </a:solidFill>
                <a:latin typeface="Arial" pitchFamily="34" charset="0"/>
              </a:defRPr>
            </a:lvl7pPr>
            <a:lvl8pPr marL="1371600" algn="l" rtl="0" fontAlgn="base">
              <a:spcBef>
                <a:spcPct val="0"/>
              </a:spcBef>
              <a:spcAft>
                <a:spcPct val="0"/>
              </a:spcAft>
              <a:defRPr sz="2800" b="1" i="1">
                <a:solidFill>
                  <a:schemeClr val="tx2"/>
                </a:solidFill>
                <a:latin typeface="Arial" pitchFamily="34" charset="0"/>
              </a:defRPr>
            </a:lvl8pPr>
            <a:lvl9pPr marL="1828800" algn="l" rtl="0" fontAlgn="base">
              <a:spcBef>
                <a:spcPct val="0"/>
              </a:spcBef>
              <a:spcAft>
                <a:spcPct val="0"/>
              </a:spcAft>
              <a:defRPr sz="2800" b="1" i="1">
                <a:solidFill>
                  <a:schemeClr val="tx2"/>
                </a:solidFill>
                <a:latin typeface="Arial" pitchFamily="34" charset="0"/>
              </a:defRPr>
            </a:lvl9pPr>
          </a:lstStyle>
          <a:p>
            <a:pPr eaLnBrk="1" hangingPunct="1">
              <a:defRPr/>
            </a:pPr>
            <a:r>
              <a:rPr lang="en-GB" altLang="en-US" sz="2100" i="0" kern="0" dirty="0">
                <a:solidFill>
                  <a:srgbClr val="054B6B"/>
                </a:solidFill>
                <a:latin typeface="Arial" panose="020B0604020202020204" pitchFamily="34" charset="0"/>
                <a:cs typeface="Arial" panose="020B0604020202020204" pitchFamily="34" charset="0"/>
              </a:rPr>
              <a:t>Stigma</a:t>
            </a:r>
          </a:p>
        </p:txBody>
      </p:sp>
      <p:sp>
        <p:nvSpPr>
          <p:cNvPr id="18" name="TextBox 17">
            <a:extLst>
              <a:ext uri="{FF2B5EF4-FFF2-40B4-BE49-F238E27FC236}">
                <a16:creationId xmlns:a16="http://schemas.microsoft.com/office/drawing/2014/main" id="{6A71CA4B-6468-48FA-B75A-F9FB13CD7ADD}"/>
              </a:ext>
            </a:extLst>
          </p:cNvPr>
          <p:cNvSpPr txBox="1"/>
          <p:nvPr/>
        </p:nvSpPr>
        <p:spPr>
          <a:xfrm>
            <a:off x="561590" y="562811"/>
            <a:ext cx="8020819" cy="3070071"/>
          </a:xfrm>
          <a:prstGeom prst="rect">
            <a:avLst/>
          </a:prstGeom>
          <a:noFill/>
        </p:spPr>
        <p:txBody>
          <a:bodyPr wrap="square">
            <a:spAutoFit/>
          </a:bodyPr>
          <a:lstStyle/>
          <a:p>
            <a:pPr eaLnBrk="1" hangingPunct="1">
              <a:spcBef>
                <a:spcPct val="50000"/>
              </a:spcBef>
              <a:defRPr/>
            </a:pPr>
            <a:r>
              <a:rPr lang="en-GB" sz="1200" dirty="0">
                <a:solidFill>
                  <a:srgbClr val="054B6B"/>
                </a:solidFill>
                <a:latin typeface="Arial" pitchFamily="34" charset="0"/>
              </a:rPr>
              <a:t>In Route Services, we want everyone to feel empowered should the need ever arise to invoke Worksafe. Historically we acknowledge that the procedure has not always been represented in the best light. Below are some of the reasons behind why this may be:</a:t>
            </a:r>
          </a:p>
          <a:p>
            <a:pPr eaLnBrk="1" hangingPunct="1">
              <a:spcBef>
                <a:spcPct val="50000"/>
              </a:spcBef>
              <a:defRPr/>
            </a:pPr>
            <a:endParaRPr lang="en-GB" sz="1200" dirty="0">
              <a:solidFill>
                <a:srgbClr val="054B6B"/>
              </a:solidFill>
              <a:latin typeface="Arial" pitchFamily="34" charset="0"/>
            </a:endParaRPr>
          </a:p>
          <a:p>
            <a:pPr marL="171450" indent="-171450" eaLnBrk="1" hangingPunct="1">
              <a:spcBef>
                <a:spcPct val="50000"/>
              </a:spcBef>
              <a:buFont typeface="Wingdings" panose="05000000000000000000" pitchFamily="2" charset="2"/>
              <a:buChar char="ü"/>
              <a:defRPr/>
            </a:pPr>
            <a:r>
              <a:rPr lang="en-GB" sz="1200" b="1" dirty="0">
                <a:solidFill>
                  <a:srgbClr val="054B6B"/>
                </a:solidFill>
                <a:latin typeface="Arial" pitchFamily="34" charset="0"/>
              </a:rPr>
              <a:t>Safety Culture</a:t>
            </a:r>
          </a:p>
          <a:p>
            <a:pPr marL="171450" indent="-171450" eaLnBrk="1" hangingPunct="1">
              <a:spcBef>
                <a:spcPct val="50000"/>
              </a:spcBef>
              <a:buFont typeface="Wingdings" panose="05000000000000000000" pitchFamily="2" charset="2"/>
              <a:buChar char="ü"/>
              <a:defRPr/>
            </a:pPr>
            <a:r>
              <a:rPr lang="en-GB" sz="1200" b="1" dirty="0">
                <a:solidFill>
                  <a:srgbClr val="054B6B"/>
                </a:solidFill>
                <a:latin typeface="Arial" pitchFamily="34" charset="0"/>
              </a:rPr>
              <a:t>Awareness</a:t>
            </a:r>
          </a:p>
          <a:p>
            <a:pPr marL="171450" indent="-171450" eaLnBrk="1" hangingPunct="1">
              <a:spcBef>
                <a:spcPct val="50000"/>
              </a:spcBef>
              <a:buFont typeface="Wingdings" panose="05000000000000000000" pitchFamily="2" charset="2"/>
              <a:buChar char="ü"/>
              <a:defRPr/>
            </a:pPr>
            <a:r>
              <a:rPr lang="en-GB" sz="1200" b="1" dirty="0">
                <a:solidFill>
                  <a:srgbClr val="054B6B"/>
                </a:solidFill>
                <a:latin typeface="Arial" pitchFamily="34" charset="0"/>
              </a:rPr>
              <a:t>Knowledge</a:t>
            </a:r>
          </a:p>
          <a:p>
            <a:pPr marL="171450" indent="-171450" eaLnBrk="1" hangingPunct="1">
              <a:spcBef>
                <a:spcPct val="50000"/>
              </a:spcBef>
              <a:buFont typeface="Wingdings" panose="05000000000000000000" pitchFamily="2" charset="2"/>
              <a:buChar char="ü"/>
              <a:defRPr/>
            </a:pPr>
            <a:r>
              <a:rPr lang="en-GB" sz="1200" b="1" dirty="0">
                <a:solidFill>
                  <a:srgbClr val="054B6B"/>
                </a:solidFill>
                <a:latin typeface="Arial" pitchFamily="34" charset="0"/>
              </a:rPr>
              <a:t>Fear of repercussions</a:t>
            </a:r>
          </a:p>
          <a:p>
            <a:pPr marL="171450" indent="-171450" eaLnBrk="1" hangingPunct="1">
              <a:spcBef>
                <a:spcPct val="50000"/>
              </a:spcBef>
              <a:buFont typeface="Wingdings" panose="05000000000000000000" pitchFamily="2" charset="2"/>
              <a:buChar char="ü"/>
              <a:defRPr/>
            </a:pPr>
            <a:r>
              <a:rPr lang="en-GB" sz="1200" b="1" dirty="0">
                <a:solidFill>
                  <a:srgbClr val="054B6B"/>
                </a:solidFill>
                <a:latin typeface="Arial" pitchFamily="34" charset="0"/>
              </a:rPr>
              <a:t>Limited support  </a:t>
            </a:r>
          </a:p>
          <a:p>
            <a:pPr marL="171450" indent="-171450" eaLnBrk="1" hangingPunct="1">
              <a:spcBef>
                <a:spcPct val="50000"/>
              </a:spcBef>
              <a:buFont typeface="Wingdings" panose="05000000000000000000" pitchFamily="2" charset="2"/>
              <a:buChar char="ü"/>
              <a:defRPr/>
            </a:pPr>
            <a:endParaRPr lang="en-GB" sz="1200" b="1" dirty="0">
              <a:solidFill>
                <a:srgbClr val="054B6B"/>
              </a:solidFill>
              <a:latin typeface="Arial" pitchFamily="34" charset="0"/>
            </a:endParaRPr>
          </a:p>
          <a:p>
            <a:pPr marL="171450" indent="-171450" eaLnBrk="1" hangingPunct="1">
              <a:spcBef>
                <a:spcPct val="50000"/>
              </a:spcBef>
              <a:buFont typeface="Wingdings" panose="05000000000000000000" pitchFamily="2" charset="2"/>
              <a:buChar char="ü"/>
              <a:defRPr/>
            </a:pPr>
            <a:endParaRPr lang="en-GB" sz="1200" b="1" dirty="0">
              <a:solidFill>
                <a:srgbClr val="054B6B"/>
              </a:solidFill>
              <a:latin typeface="Arial" pitchFamily="34" charset="0"/>
            </a:endParaRPr>
          </a:p>
          <a:p>
            <a:pPr eaLnBrk="1" hangingPunct="1">
              <a:spcBef>
                <a:spcPct val="50000"/>
              </a:spcBef>
              <a:defRPr/>
            </a:pPr>
            <a:endParaRPr lang="en-GB" sz="900" dirty="0">
              <a:solidFill>
                <a:srgbClr val="054B6B"/>
              </a:solidFill>
              <a:latin typeface="Arial" pitchFamily="34" charset="0"/>
            </a:endParaRPr>
          </a:p>
        </p:txBody>
      </p:sp>
      <p:pic>
        <p:nvPicPr>
          <p:cNvPr id="2" name="Picture 1">
            <a:extLst>
              <a:ext uri="{FF2B5EF4-FFF2-40B4-BE49-F238E27FC236}">
                <a16:creationId xmlns:a16="http://schemas.microsoft.com/office/drawing/2014/main" id="{5827BB3B-6E23-4FD3-8532-2C4CAB26C8EF}"/>
              </a:ext>
            </a:extLst>
          </p:cNvPr>
          <p:cNvPicPr>
            <a:picLocks noChangeAspect="1"/>
          </p:cNvPicPr>
          <p:nvPr/>
        </p:nvPicPr>
        <p:blipFill>
          <a:blip r:embed="rId2"/>
          <a:stretch>
            <a:fillRect/>
          </a:stretch>
        </p:blipFill>
        <p:spPr>
          <a:xfrm>
            <a:off x="2992580" y="1190712"/>
            <a:ext cx="5477606" cy="3640791"/>
          </a:xfrm>
          <a:prstGeom prst="rect">
            <a:avLst/>
          </a:prstGeom>
        </p:spPr>
      </p:pic>
      <p:sp>
        <p:nvSpPr>
          <p:cNvPr id="3" name="TextBox 2">
            <a:extLst>
              <a:ext uri="{FF2B5EF4-FFF2-40B4-BE49-F238E27FC236}">
                <a16:creationId xmlns:a16="http://schemas.microsoft.com/office/drawing/2014/main" id="{33846AE0-5156-43F8-8669-DB605C266336}"/>
              </a:ext>
            </a:extLst>
          </p:cNvPr>
          <p:cNvSpPr txBox="1"/>
          <p:nvPr/>
        </p:nvSpPr>
        <p:spPr>
          <a:xfrm>
            <a:off x="616286" y="3011107"/>
            <a:ext cx="2094829" cy="646331"/>
          </a:xfrm>
          <a:prstGeom prst="rect">
            <a:avLst/>
          </a:prstGeom>
          <a:noFill/>
        </p:spPr>
        <p:txBody>
          <a:bodyPr wrap="square" rtlCol="0">
            <a:spAutoFit/>
          </a:bodyPr>
          <a:lstStyle/>
          <a:p>
            <a:pPr>
              <a:spcBef>
                <a:spcPct val="50000"/>
              </a:spcBef>
              <a:defRPr/>
            </a:pPr>
            <a:r>
              <a:rPr lang="en-GB" sz="1200" b="1" dirty="0">
                <a:solidFill>
                  <a:srgbClr val="054B6B"/>
                </a:solidFill>
                <a:latin typeface="Arial" pitchFamily="34" charset="0"/>
              </a:rPr>
              <a:t>?  Do you feel empowered and supported to invoke the </a:t>
            </a:r>
            <a:r>
              <a:rPr lang="en-GB" sz="1200" b="1" dirty="0" err="1">
                <a:solidFill>
                  <a:srgbClr val="054B6B"/>
                </a:solidFill>
                <a:latin typeface="Arial" pitchFamily="34" charset="0"/>
              </a:rPr>
              <a:t>Worksafe</a:t>
            </a:r>
            <a:r>
              <a:rPr lang="en-GB" sz="1200" b="1" dirty="0">
                <a:solidFill>
                  <a:srgbClr val="054B6B"/>
                </a:solidFill>
                <a:latin typeface="Arial" pitchFamily="34" charset="0"/>
              </a:rPr>
              <a:t> procedure ?</a:t>
            </a:r>
          </a:p>
        </p:txBody>
      </p:sp>
    </p:spTree>
    <p:extLst>
      <p:ext uri="{BB962C8B-B14F-4D97-AF65-F5344CB8AC3E}">
        <p14:creationId xmlns:p14="http://schemas.microsoft.com/office/powerpoint/2010/main" val="1700570081"/>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E65294-D4AB-45E2-A481-6D0BEA25CB06}" type="slidenum">
              <a:rPr lang="en-GB" smtClean="0"/>
              <a:pPr/>
              <a:t>5</a:t>
            </a:fld>
            <a:endParaRPr lang="en-GB"/>
          </a:p>
        </p:txBody>
      </p:sp>
      <p:sp>
        <p:nvSpPr>
          <p:cNvPr id="17" name="Rectangle 2">
            <a:extLst>
              <a:ext uri="{FF2B5EF4-FFF2-40B4-BE49-F238E27FC236}">
                <a16:creationId xmlns:a16="http://schemas.microsoft.com/office/drawing/2014/main" id="{62B193AC-79B5-4015-B905-EF9CAED7F959}"/>
              </a:ext>
            </a:extLst>
          </p:cNvPr>
          <p:cNvSpPr txBox="1">
            <a:spLocks noChangeArrowheads="1"/>
          </p:cNvSpPr>
          <p:nvPr/>
        </p:nvSpPr>
        <p:spPr bwMode="auto">
          <a:xfrm>
            <a:off x="616287" y="131011"/>
            <a:ext cx="689944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itchFamily="34" charset="0"/>
              </a:defRPr>
            </a:lvl2pPr>
            <a:lvl3pPr algn="l" rtl="0" eaLnBrk="0" fontAlgn="base" hangingPunct="0">
              <a:spcBef>
                <a:spcPct val="0"/>
              </a:spcBef>
              <a:spcAft>
                <a:spcPct val="0"/>
              </a:spcAft>
              <a:defRPr sz="2800" b="1" i="1">
                <a:solidFill>
                  <a:schemeClr val="tx2"/>
                </a:solidFill>
                <a:latin typeface="Arial" pitchFamily="34" charset="0"/>
              </a:defRPr>
            </a:lvl3pPr>
            <a:lvl4pPr algn="l" rtl="0" eaLnBrk="0" fontAlgn="base" hangingPunct="0">
              <a:spcBef>
                <a:spcPct val="0"/>
              </a:spcBef>
              <a:spcAft>
                <a:spcPct val="0"/>
              </a:spcAft>
              <a:defRPr sz="2800" b="1" i="1">
                <a:solidFill>
                  <a:schemeClr val="tx2"/>
                </a:solidFill>
                <a:latin typeface="Arial" pitchFamily="34" charset="0"/>
              </a:defRPr>
            </a:lvl4pPr>
            <a:lvl5pPr algn="l" rtl="0" eaLnBrk="0" fontAlgn="base" hangingPunct="0">
              <a:spcBef>
                <a:spcPct val="0"/>
              </a:spcBef>
              <a:spcAft>
                <a:spcPct val="0"/>
              </a:spcAft>
              <a:defRPr sz="2800" b="1" i="1">
                <a:solidFill>
                  <a:schemeClr val="tx2"/>
                </a:solidFill>
                <a:latin typeface="Arial" pitchFamily="34" charset="0"/>
              </a:defRPr>
            </a:lvl5pPr>
            <a:lvl6pPr marL="457200" algn="l" rtl="0" fontAlgn="base">
              <a:spcBef>
                <a:spcPct val="0"/>
              </a:spcBef>
              <a:spcAft>
                <a:spcPct val="0"/>
              </a:spcAft>
              <a:defRPr sz="2800" b="1" i="1">
                <a:solidFill>
                  <a:schemeClr val="tx2"/>
                </a:solidFill>
                <a:latin typeface="Arial" pitchFamily="34" charset="0"/>
              </a:defRPr>
            </a:lvl6pPr>
            <a:lvl7pPr marL="914400" algn="l" rtl="0" fontAlgn="base">
              <a:spcBef>
                <a:spcPct val="0"/>
              </a:spcBef>
              <a:spcAft>
                <a:spcPct val="0"/>
              </a:spcAft>
              <a:defRPr sz="2800" b="1" i="1">
                <a:solidFill>
                  <a:schemeClr val="tx2"/>
                </a:solidFill>
                <a:latin typeface="Arial" pitchFamily="34" charset="0"/>
              </a:defRPr>
            </a:lvl7pPr>
            <a:lvl8pPr marL="1371600" algn="l" rtl="0" fontAlgn="base">
              <a:spcBef>
                <a:spcPct val="0"/>
              </a:spcBef>
              <a:spcAft>
                <a:spcPct val="0"/>
              </a:spcAft>
              <a:defRPr sz="2800" b="1" i="1">
                <a:solidFill>
                  <a:schemeClr val="tx2"/>
                </a:solidFill>
                <a:latin typeface="Arial" pitchFamily="34" charset="0"/>
              </a:defRPr>
            </a:lvl8pPr>
            <a:lvl9pPr marL="1828800" algn="l" rtl="0" fontAlgn="base">
              <a:spcBef>
                <a:spcPct val="0"/>
              </a:spcBef>
              <a:spcAft>
                <a:spcPct val="0"/>
              </a:spcAft>
              <a:defRPr sz="2800" b="1" i="1">
                <a:solidFill>
                  <a:schemeClr val="tx2"/>
                </a:solidFill>
                <a:latin typeface="Arial" pitchFamily="34" charset="0"/>
              </a:defRPr>
            </a:lvl9pPr>
          </a:lstStyle>
          <a:p>
            <a:pPr eaLnBrk="1" hangingPunct="1">
              <a:defRPr/>
            </a:pPr>
            <a:r>
              <a:rPr lang="en-GB" altLang="en-US" sz="2100" i="0" kern="0" dirty="0">
                <a:solidFill>
                  <a:srgbClr val="054B6B"/>
                </a:solidFill>
                <a:latin typeface="Arial" panose="020B0604020202020204" pitchFamily="34" charset="0"/>
                <a:cs typeface="Arial" panose="020B0604020202020204" pitchFamily="34" charset="0"/>
              </a:rPr>
              <a:t>How Does it Work? – The Procedure</a:t>
            </a:r>
          </a:p>
        </p:txBody>
      </p:sp>
      <p:sp>
        <p:nvSpPr>
          <p:cNvPr id="18" name="TextBox 17">
            <a:extLst>
              <a:ext uri="{FF2B5EF4-FFF2-40B4-BE49-F238E27FC236}">
                <a16:creationId xmlns:a16="http://schemas.microsoft.com/office/drawing/2014/main" id="{6A71CA4B-6468-48FA-B75A-F9FB13CD7ADD}"/>
              </a:ext>
            </a:extLst>
          </p:cNvPr>
          <p:cNvSpPr txBox="1"/>
          <p:nvPr/>
        </p:nvSpPr>
        <p:spPr>
          <a:xfrm>
            <a:off x="561590" y="562811"/>
            <a:ext cx="8020819" cy="3877985"/>
          </a:xfrm>
          <a:prstGeom prst="rect">
            <a:avLst/>
          </a:prstGeom>
          <a:noFill/>
        </p:spPr>
        <p:txBody>
          <a:bodyPr wrap="square">
            <a:spAutoFit/>
          </a:bodyPr>
          <a:lstStyle/>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Stop work, move to a position of safety, and immediately contact the person in charge, explaining that you have invoked the Worksafe procedure and explain why you have stopped work.</a:t>
            </a:r>
          </a:p>
          <a:p>
            <a:pPr>
              <a:spcBef>
                <a:spcPct val="50000"/>
              </a:spcBef>
              <a:defRPr/>
            </a:pPr>
            <a:endParaRPr lang="en-GB" sz="1200" dirty="0">
              <a:solidFill>
                <a:srgbClr val="054B6B"/>
              </a:solidFill>
              <a:latin typeface="Arial" pitchFamily="34" charset="0"/>
            </a:endParaRP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The person in charge shall, in discussion with the employee, make an assessment of the situation and determine  the course of action required.</a:t>
            </a:r>
          </a:p>
          <a:p>
            <a:pPr>
              <a:spcBef>
                <a:spcPct val="50000"/>
              </a:spcBef>
              <a:defRPr/>
            </a:pPr>
            <a:endParaRPr lang="en-GB" sz="1200" dirty="0">
              <a:solidFill>
                <a:srgbClr val="054B6B"/>
              </a:solidFill>
              <a:latin typeface="Arial" pitchFamily="34" charset="0"/>
            </a:endParaRP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An agreement should be reached that there has been a suitable and sufficient risk assessment of the task, the system of work is safe and that the work can be restarted.</a:t>
            </a:r>
          </a:p>
          <a:p>
            <a:pPr>
              <a:spcBef>
                <a:spcPct val="50000"/>
              </a:spcBef>
              <a:defRPr/>
            </a:pPr>
            <a:endParaRPr lang="en-GB" sz="1200" dirty="0">
              <a:solidFill>
                <a:srgbClr val="054B6B"/>
              </a:solidFill>
              <a:latin typeface="Arial" pitchFamily="34" charset="0"/>
            </a:endParaRPr>
          </a:p>
          <a:p>
            <a:pPr>
              <a:spcBef>
                <a:spcPct val="50000"/>
              </a:spcBef>
              <a:defRPr/>
            </a:pPr>
            <a:r>
              <a:rPr lang="en-GB" sz="1200" dirty="0">
                <a:solidFill>
                  <a:srgbClr val="054B6B"/>
                </a:solidFill>
                <a:latin typeface="Arial" pitchFamily="34" charset="0"/>
              </a:rPr>
              <a:t>If no agreement can be reached, the work will </a:t>
            </a:r>
            <a:r>
              <a:rPr lang="en-GB" sz="1200" b="1" dirty="0">
                <a:solidFill>
                  <a:srgbClr val="054B6B"/>
                </a:solidFill>
                <a:latin typeface="Arial" pitchFamily="34" charset="0"/>
              </a:rPr>
              <a:t>not</a:t>
            </a:r>
            <a:r>
              <a:rPr lang="en-GB" sz="1200" dirty="0">
                <a:solidFill>
                  <a:srgbClr val="054B6B"/>
                </a:solidFill>
                <a:latin typeface="Arial" pitchFamily="34" charset="0"/>
              </a:rPr>
              <a:t> be restarted and the person in charge would consult their manager to agree when and how the work can be made safe.</a:t>
            </a:r>
          </a:p>
          <a:p>
            <a:pPr>
              <a:spcBef>
                <a:spcPct val="50000"/>
              </a:spcBef>
              <a:defRPr/>
            </a:pPr>
            <a:r>
              <a:rPr lang="en-GB" sz="1200" dirty="0">
                <a:solidFill>
                  <a:srgbClr val="054B6B"/>
                </a:solidFill>
                <a:latin typeface="Arial" pitchFamily="34" charset="0"/>
              </a:rPr>
              <a:t>It will then be determined when staff can return to complete any outstanding works and to allocate other work in the meantime.</a:t>
            </a:r>
          </a:p>
          <a:p>
            <a:pPr>
              <a:spcBef>
                <a:spcPct val="50000"/>
              </a:spcBef>
              <a:defRPr/>
            </a:pPr>
            <a:endParaRPr lang="en-GB" sz="1200" dirty="0">
              <a:solidFill>
                <a:srgbClr val="054B6B"/>
              </a:solidFill>
              <a:latin typeface="Arial" pitchFamily="34" charset="0"/>
            </a:endParaRPr>
          </a:p>
          <a:p>
            <a:pPr>
              <a:spcBef>
                <a:spcPct val="50000"/>
              </a:spcBef>
              <a:defRPr/>
            </a:pPr>
            <a:r>
              <a:rPr lang="en-GB" sz="1200" b="1" dirty="0">
                <a:solidFill>
                  <a:srgbClr val="054B6B"/>
                </a:solidFill>
                <a:latin typeface="Arial" pitchFamily="34" charset="0"/>
              </a:rPr>
              <a:t>You can expect full support from your manager and the person in charge to listen, evaluate and agree an action with you. </a:t>
            </a:r>
            <a:r>
              <a:rPr lang="en-GB" sz="1200" b="1" dirty="0">
                <a:solidFill>
                  <a:srgbClr val="FF0000"/>
                </a:solidFill>
                <a:latin typeface="Arial" pitchFamily="34" charset="0"/>
              </a:rPr>
              <a:t>Remember, If its not safe…. THE WORK STOPS!!!</a:t>
            </a:r>
          </a:p>
        </p:txBody>
      </p:sp>
    </p:spTree>
    <p:extLst>
      <p:ext uri="{BB962C8B-B14F-4D97-AF65-F5344CB8AC3E}">
        <p14:creationId xmlns:p14="http://schemas.microsoft.com/office/powerpoint/2010/main" val="1220578491"/>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E65294-D4AB-45E2-A481-6D0BEA25CB06}" type="slidenum">
              <a:rPr lang="en-GB" smtClean="0"/>
              <a:pPr/>
              <a:t>6</a:t>
            </a:fld>
            <a:endParaRPr lang="en-GB"/>
          </a:p>
        </p:txBody>
      </p:sp>
      <p:sp>
        <p:nvSpPr>
          <p:cNvPr id="17" name="Rectangle 2">
            <a:extLst>
              <a:ext uri="{FF2B5EF4-FFF2-40B4-BE49-F238E27FC236}">
                <a16:creationId xmlns:a16="http://schemas.microsoft.com/office/drawing/2014/main" id="{62B193AC-79B5-4015-B905-EF9CAED7F959}"/>
              </a:ext>
            </a:extLst>
          </p:cNvPr>
          <p:cNvSpPr txBox="1">
            <a:spLocks noChangeArrowheads="1"/>
          </p:cNvSpPr>
          <p:nvPr/>
        </p:nvSpPr>
        <p:spPr bwMode="auto">
          <a:xfrm>
            <a:off x="616287" y="131011"/>
            <a:ext cx="689944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itchFamily="34" charset="0"/>
              </a:defRPr>
            </a:lvl2pPr>
            <a:lvl3pPr algn="l" rtl="0" eaLnBrk="0" fontAlgn="base" hangingPunct="0">
              <a:spcBef>
                <a:spcPct val="0"/>
              </a:spcBef>
              <a:spcAft>
                <a:spcPct val="0"/>
              </a:spcAft>
              <a:defRPr sz="2800" b="1" i="1">
                <a:solidFill>
                  <a:schemeClr val="tx2"/>
                </a:solidFill>
                <a:latin typeface="Arial" pitchFamily="34" charset="0"/>
              </a:defRPr>
            </a:lvl3pPr>
            <a:lvl4pPr algn="l" rtl="0" eaLnBrk="0" fontAlgn="base" hangingPunct="0">
              <a:spcBef>
                <a:spcPct val="0"/>
              </a:spcBef>
              <a:spcAft>
                <a:spcPct val="0"/>
              </a:spcAft>
              <a:defRPr sz="2800" b="1" i="1">
                <a:solidFill>
                  <a:schemeClr val="tx2"/>
                </a:solidFill>
                <a:latin typeface="Arial" pitchFamily="34" charset="0"/>
              </a:defRPr>
            </a:lvl4pPr>
            <a:lvl5pPr algn="l" rtl="0" eaLnBrk="0" fontAlgn="base" hangingPunct="0">
              <a:spcBef>
                <a:spcPct val="0"/>
              </a:spcBef>
              <a:spcAft>
                <a:spcPct val="0"/>
              </a:spcAft>
              <a:defRPr sz="2800" b="1" i="1">
                <a:solidFill>
                  <a:schemeClr val="tx2"/>
                </a:solidFill>
                <a:latin typeface="Arial" pitchFamily="34" charset="0"/>
              </a:defRPr>
            </a:lvl5pPr>
            <a:lvl6pPr marL="457200" algn="l" rtl="0" fontAlgn="base">
              <a:spcBef>
                <a:spcPct val="0"/>
              </a:spcBef>
              <a:spcAft>
                <a:spcPct val="0"/>
              </a:spcAft>
              <a:defRPr sz="2800" b="1" i="1">
                <a:solidFill>
                  <a:schemeClr val="tx2"/>
                </a:solidFill>
                <a:latin typeface="Arial" pitchFamily="34" charset="0"/>
              </a:defRPr>
            </a:lvl6pPr>
            <a:lvl7pPr marL="914400" algn="l" rtl="0" fontAlgn="base">
              <a:spcBef>
                <a:spcPct val="0"/>
              </a:spcBef>
              <a:spcAft>
                <a:spcPct val="0"/>
              </a:spcAft>
              <a:defRPr sz="2800" b="1" i="1">
                <a:solidFill>
                  <a:schemeClr val="tx2"/>
                </a:solidFill>
                <a:latin typeface="Arial" pitchFamily="34" charset="0"/>
              </a:defRPr>
            </a:lvl7pPr>
            <a:lvl8pPr marL="1371600" algn="l" rtl="0" fontAlgn="base">
              <a:spcBef>
                <a:spcPct val="0"/>
              </a:spcBef>
              <a:spcAft>
                <a:spcPct val="0"/>
              </a:spcAft>
              <a:defRPr sz="2800" b="1" i="1">
                <a:solidFill>
                  <a:schemeClr val="tx2"/>
                </a:solidFill>
                <a:latin typeface="Arial" pitchFamily="34" charset="0"/>
              </a:defRPr>
            </a:lvl8pPr>
            <a:lvl9pPr marL="1828800" algn="l" rtl="0" fontAlgn="base">
              <a:spcBef>
                <a:spcPct val="0"/>
              </a:spcBef>
              <a:spcAft>
                <a:spcPct val="0"/>
              </a:spcAft>
              <a:defRPr sz="2800" b="1" i="1">
                <a:solidFill>
                  <a:schemeClr val="tx2"/>
                </a:solidFill>
                <a:latin typeface="Arial" pitchFamily="34" charset="0"/>
              </a:defRPr>
            </a:lvl9pPr>
          </a:lstStyle>
          <a:p>
            <a:pPr eaLnBrk="1" hangingPunct="1">
              <a:defRPr/>
            </a:pPr>
            <a:r>
              <a:rPr lang="en-GB" altLang="en-US" sz="2100" i="0" kern="0" dirty="0">
                <a:solidFill>
                  <a:srgbClr val="054B6B"/>
                </a:solidFill>
                <a:latin typeface="Arial" panose="020B0604020202020204" pitchFamily="34" charset="0"/>
                <a:cs typeface="Arial" panose="020B0604020202020204" pitchFamily="34" charset="0"/>
              </a:rPr>
              <a:t>The Quiz </a:t>
            </a:r>
            <a:r>
              <a:rPr lang="en-GB" altLang="en-US" sz="2100" i="0" kern="0" dirty="0">
                <a:solidFill>
                  <a:srgbClr val="054B6B"/>
                </a:solidFill>
                <a:latin typeface="Arial" panose="020B0604020202020204" pitchFamily="34" charset="0"/>
                <a:cs typeface="Arial" panose="020B0604020202020204" pitchFamily="34" charset="0"/>
                <a:sym typeface="Wingdings" panose="05000000000000000000" pitchFamily="2" charset="2"/>
              </a:rPr>
              <a:t></a:t>
            </a:r>
            <a:endParaRPr lang="en-GB" altLang="en-US" sz="2100" i="0" kern="0" dirty="0">
              <a:solidFill>
                <a:srgbClr val="054B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A71CA4B-6468-48FA-B75A-F9FB13CD7ADD}"/>
              </a:ext>
            </a:extLst>
          </p:cNvPr>
          <p:cNvSpPr txBox="1"/>
          <p:nvPr/>
        </p:nvSpPr>
        <p:spPr>
          <a:xfrm>
            <a:off x="561590" y="552044"/>
            <a:ext cx="8020819" cy="3323987"/>
          </a:xfrm>
          <a:prstGeom prst="rect">
            <a:avLst/>
          </a:prstGeom>
          <a:noFill/>
        </p:spPr>
        <p:txBody>
          <a:bodyPr wrap="square">
            <a:spAutoFit/>
          </a:bodyPr>
          <a:lstStyle/>
          <a:p>
            <a:pPr>
              <a:spcBef>
                <a:spcPct val="50000"/>
              </a:spcBef>
              <a:defRPr/>
            </a:pPr>
            <a:r>
              <a:rPr lang="en-GB" sz="1200" b="1" dirty="0">
                <a:solidFill>
                  <a:srgbClr val="054B6B"/>
                </a:solidFill>
                <a:latin typeface="Arial" pitchFamily="34" charset="0"/>
              </a:rPr>
              <a:t>How much do you know about the Worksafe Procedure…</a:t>
            </a:r>
          </a:p>
          <a:p>
            <a:pPr>
              <a:spcBef>
                <a:spcPct val="50000"/>
              </a:spcBef>
              <a:defRPr/>
            </a:pPr>
            <a:endParaRPr lang="en-GB" sz="1200" b="1" dirty="0">
              <a:solidFill>
                <a:srgbClr val="054B6B"/>
              </a:solidFill>
              <a:latin typeface="Arial" pitchFamily="34" charset="0"/>
            </a:endParaRP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QU1 - What year was the Worksafe Procedure introduced?</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AN1 – 2009</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QU2 – How many steps are there in the procedure to invoke Worksafe?</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AN2 – 5 </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QU3 – Name the first step in the procedure to invoke Worksafe?</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AN3 – See </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QU4 – Name a single place where you can find information on Worksafe?</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AN4 – Standards Page / Safety Central / Connect / Line Manager / Safety Hour</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QU5 – If an action can’t be agreed, what will happen next?</a:t>
            </a:r>
          </a:p>
          <a:p>
            <a:pPr marL="171450" indent="-171450">
              <a:spcBef>
                <a:spcPct val="50000"/>
              </a:spcBef>
              <a:buFont typeface="Arial" panose="020B0604020202020204" pitchFamily="34" charset="0"/>
              <a:buChar char="•"/>
              <a:defRPr/>
            </a:pPr>
            <a:r>
              <a:rPr lang="en-GB" sz="1200" dirty="0">
                <a:solidFill>
                  <a:srgbClr val="054B6B"/>
                </a:solidFill>
                <a:latin typeface="Arial" pitchFamily="34" charset="0"/>
              </a:rPr>
              <a:t>AN5 – The work will be stopped!</a:t>
            </a:r>
          </a:p>
        </p:txBody>
      </p:sp>
    </p:spTree>
    <p:extLst>
      <p:ext uri="{BB962C8B-B14F-4D97-AF65-F5344CB8AC3E}">
        <p14:creationId xmlns:p14="http://schemas.microsoft.com/office/powerpoint/2010/main" val="4091648311"/>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fade">
                                      <p:cBhvr>
                                        <p:cTn id="7" dur="5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fade">
                                      <p:cBhvr>
                                        <p:cTn id="12" dur="500"/>
                                        <p:tgtEl>
                                          <p:spTgt spid="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fade">
                                      <p:cBhvr>
                                        <p:cTn id="22" dur="500"/>
                                        <p:tgtEl>
                                          <p:spTgt spid="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animEffect transition="in" filter="fade">
                                      <p:cBhvr>
                                        <p:cTn id="27" dur="500"/>
                                        <p:tgtEl>
                                          <p:spTgt spid="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7" end="7"/>
                                            </p:txEl>
                                          </p:spTgt>
                                        </p:tgtEl>
                                        <p:attrNameLst>
                                          <p:attrName>style.visibility</p:attrName>
                                        </p:attrNameLst>
                                      </p:cBhvr>
                                      <p:to>
                                        <p:strVal val="visible"/>
                                      </p:to>
                                    </p:set>
                                    <p:animEffect transition="in" filter="fade">
                                      <p:cBhvr>
                                        <p:cTn id="32" dur="500"/>
                                        <p:tgtEl>
                                          <p:spTgt spid="1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8" end="8"/>
                                            </p:txEl>
                                          </p:spTgt>
                                        </p:tgtEl>
                                        <p:attrNameLst>
                                          <p:attrName>style.visibility</p:attrName>
                                        </p:attrNameLst>
                                      </p:cBhvr>
                                      <p:to>
                                        <p:strVal val="visible"/>
                                      </p:to>
                                    </p:set>
                                    <p:animEffect transition="in" filter="fade">
                                      <p:cBhvr>
                                        <p:cTn id="37" dur="500"/>
                                        <p:tgtEl>
                                          <p:spTgt spid="1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9" end="9"/>
                                            </p:txEl>
                                          </p:spTgt>
                                        </p:tgtEl>
                                        <p:attrNameLst>
                                          <p:attrName>style.visibility</p:attrName>
                                        </p:attrNameLst>
                                      </p:cBhvr>
                                      <p:to>
                                        <p:strVal val="visible"/>
                                      </p:to>
                                    </p:set>
                                    <p:animEffect transition="in" filter="fade">
                                      <p:cBhvr>
                                        <p:cTn id="42" dur="500"/>
                                        <p:tgtEl>
                                          <p:spTgt spid="1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10" end="10"/>
                                            </p:txEl>
                                          </p:spTgt>
                                        </p:tgtEl>
                                        <p:attrNameLst>
                                          <p:attrName>style.visibility</p:attrName>
                                        </p:attrNameLst>
                                      </p:cBhvr>
                                      <p:to>
                                        <p:strVal val="visible"/>
                                      </p:to>
                                    </p:set>
                                    <p:animEffect transition="in" filter="fade">
                                      <p:cBhvr>
                                        <p:cTn id="47" dur="500"/>
                                        <p:tgtEl>
                                          <p:spTgt spid="1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11" end="11"/>
                                            </p:txEl>
                                          </p:spTgt>
                                        </p:tgtEl>
                                        <p:attrNameLst>
                                          <p:attrName>style.visibility</p:attrName>
                                        </p:attrNameLst>
                                      </p:cBhvr>
                                      <p:to>
                                        <p:strVal val="visible"/>
                                      </p:to>
                                    </p:set>
                                    <p:animEffect transition="in" filter="fade">
                                      <p:cBhvr>
                                        <p:cTn id="52" dur="500"/>
                                        <p:tgtEl>
                                          <p:spTgt spid="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AE65294-D4AB-45E2-A481-6D0BEA25CB06}" type="slidenum">
              <a:rPr lang="en-GB" smtClean="0"/>
              <a:pPr/>
              <a:t>7</a:t>
            </a:fld>
            <a:endParaRPr lang="en-GB"/>
          </a:p>
        </p:txBody>
      </p:sp>
      <p:sp>
        <p:nvSpPr>
          <p:cNvPr id="17" name="Rectangle 2">
            <a:extLst>
              <a:ext uri="{FF2B5EF4-FFF2-40B4-BE49-F238E27FC236}">
                <a16:creationId xmlns:a16="http://schemas.microsoft.com/office/drawing/2014/main" id="{62B193AC-79B5-4015-B905-EF9CAED7F959}"/>
              </a:ext>
            </a:extLst>
          </p:cNvPr>
          <p:cNvSpPr txBox="1">
            <a:spLocks noChangeArrowheads="1"/>
          </p:cNvSpPr>
          <p:nvPr/>
        </p:nvSpPr>
        <p:spPr bwMode="auto">
          <a:xfrm>
            <a:off x="616287" y="131011"/>
            <a:ext cx="689944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rtl="0" eaLnBrk="0" fontAlgn="base" hangingPunct="0">
              <a:spcBef>
                <a:spcPct val="0"/>
              </a:spcBef>
              <a:spcAft>
                <a:spcPct val="0"/>
              </a:spcAft>
              <a:defRPr sz="2800" b="1" i="1">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itchFamily="34" charset="0"/>
              </a:defRPr>
            </a:lvl2pPr>
            <a:lvl3pPr algn="l" rtl="0" eaLnBrk="0" fontAlgn="base" hangingPunct="0">
              <a:spcBef>
                <a:spcPct val="0"/>
              </a:spcBef>
              <a:spcAft>
                <a:spcPct val="0"/>
              </a:spcAft>
              <a:defRPr sz="2800" b="1" i="1">
                <a:solidFill>
                  <a:schemeClr val="tx2"/>
                </a:solidFill>
                <a:latin typeface="Arial" pitchFamily="34" charset="0"/>
              </a:defRPr>
            </a:lvl3pPr>
            <a:lvl4pPr algn="l" rtl="0" eaLnBrk="0" fontAlgn="base" hangingPunct="0">
              <a:spcBef>
                <a:spcPct val="0"/>
              </a:spcBef>
              <a:spcAft>
                <a:spcPct val="0"/>
              </a:spcAft>
              <a:defRPr sz="2800" b="1" i="1">
                <a:solidFill>
                  <a:schemeClr val="tx2"/>
                </a:solidFill>
                <a:latin typeface="Arial" pitchFamily="34" charset="0"/>
              </a:defRPr>
            </a:lvl4pPr>
            <a:lvl5pPr algn="l" rtl="0" eaLnBrk="0" fontAlgn="base" hangingPunct="0">
              <a:spcBef>
                <a:spcPct val="0"/>
              </a:spcBef>
              <a:spcAft>
                <a:spcPct val="0"/>
              </a:spcAft>
              <a:defRPr sz="2800" b="1" i="1">
                <a:solidFill>
                  <a:schemeClr val="tx2"/>
                </a:solidFill>
                <a:latin typeface="Arial" pitchFamily="34" charset="0"/>
              </a:defRPr>
            </a:lvl5pPr>
            <a:lvl6pPr marL="457200" algn="l" rtl="0" fontAlgn="base">
              <a:spcBef>
                <a:spcPct val="0"/>
              </a:spcBef>
              <a:spcAft>
                <a:spcPct val="0"/>
              </a:spcAft>
              <a:defRPr sz="2800" b="1" i="1">
                <a:solidFill>
                  <a:schemeClr val="tx2"/>
                </a:solidFill>
                <a:latin typeface="Arial" pitchFamily="34" charset="0"/>
              </a:defRPr>
            </a:lvl6pPr>
            <a:lvl7pPr marL="914400" algn="l" rtl="0" fontAlgn="base">
              <a:spcBef>
                <a:spcPct val="0"/>
              </a:spcBef>
              <a:spcAft>
                <a:spcPct val="0"/>
              </a:spcAft>
              <a:defRPr sz="2800" b="1" i="1">
                <a:solidFill>
                  <a:schemeClr val="tx2"/>
                </a:solidFill>
                <a:latin typeface="Arial" pitchFamily="34" charset="0"/>
              </a:defRPr>
            </a:lvl7pPr>
            <a:lvl8pPr marL="1371600" algn="l" rtl="0" fontAlgn="base">
              <a:spcBef>
                <a:spcPct val="0"/>
              </a:spcBef>
              <a:spcAft>
                <a:spcPct val="0"/>
              </a:spcAft>
              <a:defRPr sz="2800" b="1" i="1">
                <a:solidFill>
                  <a:schemeClr val="tx2"/>
                </a:solidFill>
                <a:latin typeface="Arial" pitchFamily="34" charset="0"/>
              </a:defRPr>
            </a:lvl8pPr>
            <a:lvl9pPr marL="1828800" algn="l" rtl="0" fontAlgn="base">
              <a:spcBef>
                <a:spcPct val="0"/>
              </a:spcBef>
              <a:spcAft>
                <a:spcPct val="0"/>
              </a:spcAft>
              <a:defRPr sz="2800" b="1" i="1">
                <a:solidFill>
                  <a:schemeClr val="tx2"/>
                </a:solidFill>
                <a:latin typeface="Arial" pitchFamily="34" charset="0"/>
              </a:defRPr>
            </a:lvl9pPr>
          </a:lstStyle>
          <a:p>
            <a:pPr eaLnBrk="1" hangingPunct="1">
              <a:defRPr/>
            </a:pPr>
            <a:r>
              <a:rPr lang="en-GB" altLang="en-US" sz="2100" i="0" kern="0" dirty="0">
                <a:solidFill>
                  <a:srgbClr val="054B6B"/>
                </a:solidFill>
                <a:latin typeface="Arial" panose="020B0604020202020204" pitchFamily="34" charset="0"/>
                <a:cs typeface="Arial" panose="020B0604020202020204" pitchFamily="34" charset="0"/>
              </a:rPr>
              <a:t>Resources</a:t>
            </a:r>
          </a:p>
        </p:txBody>
      </p:sp>
      <p:sp>
        <p:nvSpPr>
          <p:cNvPr id="18" name="TextBox 17">
            <a:extLst>
              <a:ext uri="{FF2B5EF4-FFF2-40B4-BE49-F238E27FC236}">
                <a16:creationId xmlns:a16="http://schemas.microsoft.com/office/drawing/2014/main" id="{6A71CA4B-6468-48FA-B75A-F9FB13CD7ADD}"/>
              </a:ext>
            </a:extLst>
          </p:cNvPr>
          <p:cNvSpPr txBox="1"/>
          <p:nvPr/>
        </p:nvSpPr>
        <p:spPr>
          <a:xfrm>
            <a:off x="561590" y="552044"/>
            <a:ext cx="8020819" cy="1938992"/>
          </a:xfrm>
          <a:prstGeom prst="rect">
            <a:avLst/>
          </a:prstGeom>
          <a:noFill/>
        </p:spPr>
        <p:txBody>
          <a:bodyPr wrap="square">
            <a:spAutoFit/>
          </a:bodyPr>
          <a:lstStyle/>
          <a:p>
            <a:pPr>
              <a:spcBef>
                <a:spcPct val="50000"/>
              </a:spcBef>
              <a:defRPr/>
            </a:pPr>
            <a:r>
              <a:rPr lang="en-GB" sz="1200" b="1" dirty="0">
                <a:solidFill>
                  <a:srgbClr val="054B6B"/>
                </a:solidFill>
                <a:latin typeface="Arial" pitchFamily="34" charset="0"/>
              </a:rPr>
              <a:t>For more information on the Worksafe Procedure, the following resources are available:</a:t>
            </a:r>
          </a:p>
          <a:p>
            <a:pPr>
              <a:spcBef>
                <a:spcPct val="50000"/>
              </a:spcBef>
              <a:defRPr/>
            </a:pPr>
            <a:r>
              <a:rPr lang="en-GB" sz="1200" b="1" dirty="0">
                <a:solidFill>
                  <a:srgbClr val="054B6B"/>
                </a:solidFill>
                <a:latin typeface="Arial" pitchFamily="34" charset="0"/>
              </a:rPr>
              <a:t>Alternatively, you can contact Joe Brown (SHE Specialist) in Route Services </a:t>
            </a:r>
          </a:p>
          <a:p>
            <a:pPr>
              <a:spcBef>
                <a:spcPct val="50000"/>
              </a:spcBef>
              <a:defRPr/>
            </a:pPr>
            <a:endParaRPr lang="en-GB" sz="1200" b="1" dirty="0">
              <a:solidFill>
                <a:srgbClr val="054B6B"/>
              </a:solidFill>
              <a:latin typeface="Arial" pitchFamily="34" charset="0"/>
            </a:endParaRPr>
          </a:p>
          <a:p>
            <a:pPr marL="171450" indent="-171450">
              <a:spcBef>
                <a:spcPct val="50000"/>
              </a:spcBef>
              <a:buFont typeface="Arial" panose="020B0604020202020204" pitchFamily="34" charset="0"/>
              <a:buChar char="•"/>
              <a:defRPr/>
            </a:pPr>
            <a:r>
              <a:rPr lang="en-GB" sz="1200" b="1" dirty="0">
                <a:solidFill>
                  <a:srgbClr val="054B6B"/>
                </a:solidFill>
                <a:latin typeface="Arial" pitchFamily="34" charset="0"/>
                <a:hlinkClick r:id="rId2"/>
              </a:rPr>
              <a:t>The Standard (NR/L2/OHS/00112)</a:t>
            </a:r>
            <a:endParaRPr lang="en-GB" sz="1200" b="1" dirty="0">
              <a:solidFill>
                <a:srgbClr val="054B6B"/>
              </a:solidFill>
              <a:latin typeface="Arial" pitchFamily="34" charset="0"/>
            </a:endParaRPr>
          </a:p>
          <a:p>
            <a:pPr marL="171450" indent="-171450">
              <a:spcBef>
                <a:spcPct val="50000"/>
              </a:spcBef>
              <a:buFont typeface="Arial" panose="020B0604020202020204" pitchFamily="34" charset="0"/>
              <a:buChar char="•"/>
              <a:defRPr/>
            </a:pPr>
            <a:r>
              <a:rPr lang="en-GB" sz="1200" b="1" dirty="0">
                <a:solidFill>
                  <a:srgbClr val="054B6B"/>
                </a:solidFill>
                <a:latin typeface="Arial" pitchFamily="34" charset="0"/>
                <a:hlinkClick r:id="rId3"/>
              </a:rPr>
              <a:t>Awareness Poster</a:t>
            </a:r>
            <a:endParaRPr lang="en-GB" sz="1200" b="1" dirty="0">
              <a:solidFill>
                <a:srgbClr val="054B6B"/>
              </a:solidFill>
              <a:latin typeface="Arial" pitchFamily="34" charset="0"/>
            </a:endParaRPr>
          </a:p>
          <a:p>
            <a:pPr marL="171450" indent="-171450">
              <a:spcBef>
                <a:spcPct val="50000"/>
              </a:spcBef>
              <a:buFont typeface="Arial" panose="020B0604020202020204" pitchFamily="34" charset="0"/>
              <a:buChar char="•"/>
              <a:defRPr/>
            </a:pPr>
            <a:r>
              <a:rPr lang="en-GB" sz="1200" b="1" dirty="0">
                <a:solidFill>
                  <a:srgbClr val="054B6B"/>
                </a:solidFill>
                <a:latin typeface="Arial" pitchFamily="34" charset="0"/>
                <a:hlinkClick r:id="rId4"/>
              </a:rPr>
              <a:t>Safety Central</a:t>
            </a:r>
            <a:endParaRPr lang="en-GB" sz="1200" b="1" dirty="0">
              <a:solidFill>
                <a:srgbClr val="054B6B"/>
              </a:solidFill>
              <a:latin typeface="Arial" pitchFamily="34" charset="0"/>
            </a:endParaRPr>
          </a:p>
          <a:p>
            <a:pPr>
              <a:spcBef>
                <a:spcPct val="50000"/>
              </a:spcBef>
              <a:defRPr/>
            </a:pPr>
            <a:endParaRPr lang="en-GB" sz="1200" b="1" dirty="0">
              <a:solidFill>
                <a:srgbClr val="054B6B"/>
              </a:solidFill>
              <a:latin typeface="Arial" pitchFamily="34" charset="0"/>
            </a:endParaRPr>
          </a:p>
        </p:txBody>
      </p:sp>
    </p:spTree>
    <p:extLst>
      <p:ext uri="{BB962C8B-B14F-4D97-AF65-F5344CB8AC3E}">
        <p14:creationId xmlns:p14="http://schemas.microsoft.com/office/powerpoint/2010/main" val="1449728671"/>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642565"/>
      </p:ext>
    </p:extLst>
  </p:cSld>
  <p:clrMapOvr>
    <a:masterClrMapping/>
  </p:clrMapOvr>
  <mc:AlternateContent xmlns:mc="http://schemas.openxmlformats.org/markup-compatibility/2006" xmlns:p14="http://schemas.microsoft.com/office/powerpoint/2010/main">
    <mc:Choice Requires="p14">
      <p:transition p14:dur="10" advTm="7435"/>
    </mc:Choice>
    <mc:Fallback xmlns="">
      <p:transition advTm="7435"/>
    </mc:Fallback>
  </mc:AlternateContent>
</p:sld>
</file>

<file path=ppt/theme/theme1.xml><?xml version="1.0" encoding="utf-8"?>
<a:theme xmlns:a="http://schemas.openxmlformats.org/drawingml/2006/main" name="Office Theme">
  <a:themeElements>
    <a:clrScheme name="Custom 2">
      <a:dk1>
        <a:srgbClr val="595959"/>
      </a:dk1>
      <a:lt1>
        <a:sysClr val="window" lastClr="FFFFFF"/>
      </a:lt1>
      <a:dk2>
        <a:srgbClr val="005172"/>
      </a:dk2>
      <a:lt2>
        <a:srgbClr val="E7E6E6"/>
      </a:lt2>
      <a:accent1>
        <a:srgbClr val="4F99BB"/>
      </a:accent1>
      <a:accent2>
        <a:srgbClr val="E35100"/>
      </a:accent2>
      <a:accent3>
        <a:srgbClr val="EACC1D"/>
      </a:accent3>
      <a:accent4>
        <a:srgbClr val="F9B000"/>
      </a:accent4>
      <a:accent5>
        <a:srgbClr val="C94578"/>
      </a:accent5>
      <a:accent6>
        <a:srgbClr val="8DC055"/>
      </a:accent6>
      <a:hlink>
        <a:srgbClr val="BB0034"/>
      </a:hlink>
      <a:folHlink>
        <a:srgbClr val="42424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a802fe5-81a8-4d80-83b0-5a347fd2616e">QYCR7PESUSSX-21-4</_dlc_DocId>
    <_dlc_DocIdUrl xmlns="2a802fe5-81a8-4d80-83b0-5a347fd2616e">
      <Url>https://rsd.hub.networkrail.co.uk/comms/_layouts/15/DocIdRedir.aspx?ID=QYCR7PESUSSX-21-4</Url>
      <Description>QYCR7PESUSSX-21-4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D2C6E0A863B74FACDC54E99B361B7C" ma:contentTypeVersion="0" ma:contentTypeDescription="Create a new document." ma:contentTypeScope="" ma:versionID="ce5f354c47b5c6f331d4bd1829c67a4a">
  <xsd:schema xmlns:xsd="http://www.w3.org/2001/XMLSchema" xmlns:xs="http://www.w3.org/2001/XMLSchema" xmlns:p="http://schemas.microsoft.com/office/2006/metadata/properties" xmlns:ns2="2a802fe5-81a8-4d80-83b0-5a347fd2616e" targetNamespace="http://schemas.microsoft.com/office/2006/metadata/properties" ma:root="true" ma:fieldsID="35d36a7145bb11f93ec9270982d0803a" ns2:_="">
    <xsd:import namespace="2a802fe5-81a8-4d80-83b0-5a347fd2616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802fe5-81a8-4d80-83b0-5a347fd261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C7B2F-9DF1-47B1-B8CF-C728E482B8F5}">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2a802fe5-81a8-4d80-83b0-5a347fd2616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FAC080C3-2A82-4345-9132-8FE82D96F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802fe5-81a8-4d80-83b0-5a347fd26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451BC7-1A90-41C1-8EFE-66AE7BE2572C}">
  <ds:schemaRefs>
    <ds:schemaRef ds:uri="http://schemas.microsoft.com/sharepoint/events"/>
  </ds:schemaRefs>
</ds:datastoreItem>
</file>

<file path=customXml/itemProps4.xml><?xml version="1.0" encoding="utf-8"?>
<ds:datastoreItem xmlns:ds="http://schemas.openxmlformats.org/officeDocument/2006/customXml" ds:itemID="{C7993D41-44A2-4F0B-BF0D-ADBFF1D5FE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12487</TotalTime>
  <Words>751</Words>
  <Application>Microsoft Office PowerPoint</Application>
  <PresentationFormat>On-screen Show (16:9)</PresentationFormat>
  <Paragraphs>77</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Wingdings</vt:lpstr>
      <vt:lpstr>Office Theme</vt:lpstr>
      <vt:lpstr>1_Chart Layout</vt:lpstr>
      <vt:lpstr>Worksafe Procedure NR/L2/OHS/00112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Route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 PowerPoint Template - 16x9</dc:title>
  <dc:creator>Martin Homer</dc:creator>
  <cp:keywords>PowerPoint Template</cp:keywords>
  <cp:lastModifiedBy>Brown Joe</cp:lastModifiedBy>
  <cp:revision>519</cp:revision>
  <cp:lastPrinted>2018-08-02T07:43:16Z</cp:lastPrinted>
  <dcterms:created xsi:type="dcterms:W3CDTF">2016-06-07T14:09:41Z</dcterms:created>
  <dcterms:modified xsi:type="dcterms:W3CDTF">2019-10-04T08:19:06Z</dcterms:modified>
  <cp:category>Branded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0x010100AED2C6E0A863B74FACDC54E99B361B7C</vt:lpwstr>
  </property>
  <property fmtid="{D5CDD505-2E9C-101B-9397-08002B2CF9AE}" pid="3" name="_dlc_DocIdItemGuid">
    <vt:lpwstr>9e6c0c3e-b68e-446b-bf56-b9299c444593</vt:lpwstr>
  </property>
</Properties>
</file>