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 id="2147483662" r:id="rId3"/>
    <p:sldMasterId id="2147483658" r:id="rId4"/>
    <p:sldMasterId id="2147483660" r:id="rId5"/>
    <p:sldMasterId id="2147483661" r:id="rId6"/>
    <p:sldMasterId id="2147483659" r:id="rId7"/>
    <p:sldMasterId id="2147483977" r:id="rId8"/>
  </p:sldMasterIdLst>
  <p:notesMasterIdLst>
    <p:notesMasterId r:id="rId28"/>
  </p:notesMasterIdLst>
  <p:handoutMasterIdLst>
    <p:handoutMasterId r:id="rId29"/>
  </p:handoutMasterIdLst>
  <p:sldIdLst>
    <p:sldId id="256" r:id="rId9"/>
    <p:sldId id="337" r:id="rId10"/>
    <p:sldId id="260" r:id="rId11"/>
    <p:sldId id="338" r:id="rId12"/>
    <p:sldId id="264" r:id="rId13"/>
    <p:sldId id="316" r:id="rId14"/>
    <p:sldId id="344" r:id="rId15"/>
    <p:sldId id="317" r:id="rId16"/>
    <p:sldId id="315" r:id="rId17"/>
    <p:sldId id="339" r:id="rId18"/>
    <p:sldId id="314" r:id="rId19"/>
    <p:sldId id="341" r:id="rId20"/>
    <p:sldId id="342" r:id="rId21"/>
    <p:sldId id="340" r:id="rId22"/>
    <p:sldId id="330" r:id="rId23"/>
    <p:sldId id="347" r:id="rId24"/>
    <p:sldId id="350" r:id="rId25"/>
    <p:sldId id="348" r:id="rId26"/>
    <p:sldId id="257" r:id="rId27"/>
  </p:sldIdLst>
  <p:sldSz cx="9144000" cy="6858000" type="screen4x3"/>
  <p:notesSz cx="6858000" cy="9144000"/>
  <p:defaultTextStyle>
    <a:defPPr>
      <a:defRPr lang="en-GB"/>
    </a:defPPr>
    <a:lvl1pPr algn="l" rtl="0" eaLnBrk="0" fontAlgn="base" hangingPunct="0">
      <a:spcBef>
        <a:spcPct val="0"/>
      </a:spcBef>
      <a:spcAft>
        <a:spcPct val="0"/>
      </a:spcAft>
      <a:defRPr sz="1100" kern="1200">
        <a:solidFill>
          <a:schemeClr val="tx2"/>
        </a:solidFill>
        <a:latin typeface="Arial" panose="020B0604020202020204" pitchFamily="34" charset="0"/>
        <a:ea typeface="+mn-ea"/>
        <a:cs typeface="+mn-cs"/>
      </a:defRPr>
    </a:lvl1pPr>
    <a:lvl2pPr marL="457200" algn="l" rtl="0" eaLnBrk="0" fontAlgn="base" hangingPunct="0">
      <a:spcBef>
        <a:spcPct val="0"/>
      </a:spcBef>
      <a:spcAft>
        <a:spcPct val="0"/>
      </a:spcAft>
      <a:defRPr sz="1100" kern="1200">
        <a:solidFill>
          <a:schemeClr val="tx2"/>
        </a:solidFill>
        <a:latin typeface="Arial" panose="020B0604020202020204" pitchFamily="34" charset="0"/>
        <a:ea typeface="+mn-ea"/>
        <a:cs typeface="+mn-cs"/>
      </a:defRPr>
    </a:lvl2pPr>
    <a:lvl3pPr marL="914400" algn="l" rtl="0" eaLnBrk="0" fontAlgn="base" hangingPunct="0">
      <a:spcBef>
        <a:spcPct val="0"/>
      </a:spcBef>
      <a:spcAft>
        <a:spcPct val="0"/>
      </a:spcAft>
      <a:defRPr sz="1100" kern="1200">
        <a:solidFill>
          <a:schemeClr val="tx2"/>
        </a:solidFill>
        <a:latin typeface="Arial" panose="020B0604020202020204" pitchFamily="34" charset="0"/>
        <a:ea typeface="+mn-ea"/>
        <a:cs typeface="+mn-cs"/>
      </a:defRPr>
    </a:lvl3pPr>
    <a:lvl4pPr marL="1371600" algn="l" rtl="0" eaLnBrk="0" fontAlgn="base" hangingPunct="0">
      <a:spcBef>
        <a:spcPct val="0"/>
      </a:spcBef>
      <a:spcAft>
        <a:spcPct val="0"/>
      </a:spcAft>
      <a:defRPr sz="1100" kern="1200">
        <a:solidFill>
          <a:schemeClr val="tx2"/>
        </a:solidFill>
        <a:latin typeface="Arial" panose="020B0604020202020204" pitchFamily="34" charset="0"/>
        <a:ea typeface="+mn-ea"/>
        <a:cs typeface="+mn-cs"/>
      </a:defRPr>
    </a:lvl4pPr>
    <a:lvl5pPr marL="1828800" algn="l" rtl="0" eaLnBrk="0" fontAlgn="base" hangingPunct="0">
      <a:spcBef>
        <a:spcPct val="0"/>
      </a:spcBef>
      <a:spcAft>
        <a:spcPct val="0"/>
      </a:spcAft>
      <a:defRPr sz="1100" kern="1200">
        <a:solidFill>
          <a:schemeClr val="tx2"/>
        </a:solidFill>
        <a:latin typeface="Arial" panose="020B0604020202020204" pitchFamily="34" charset="0"/>
        <a:ea typeface="+mn-ea"/>
        <a:cs typeface="+mn-cs"/>
      </a:defRPr>
    </a:lvl5pPr>
    <a:lvl6pPr marL="2286000" algn="l" defTabSz="914400" rtl="0" eaLnBrk="1" latinLnBrk="0" hangingPunct="1">
      <a:defRPr sz="1100" kern="1200">
        <a:solidFill>
          <a:schemeClr val="tx2"/>
        </a:solidFill>
        <a:latin typeface="Arial" panose="020B0604020202020204" pitchFamily="34" charset="0"/>
        <a:ea typeface="+mn-ea"/>
        <a:cs typeface="+mn-cs"/>
      </a:defRPr>
    </a:lvl6pPr>
    <a:lvl7pPr marL="2743200" algn="l" defTabSz="914400" rtl="0" eaLnBrk="1" latinLnBrk="0" hangingPunct="1">
      <a:defRPr sz="1100" kern="1200">
        <a:solidFill>
          <a:schemeClr val="tx2"/>
        </a:solidFill>
        <a:latin typeface="Arial" panose="020B0604020202020204" pitchFamily="34" charset="0"/>
        <a:ea typeface="+mn-ea"/>
        <a:cs typeface="+mn-cs"/>
      </a:defRPr>
    </a:lvl7pPr>
    <a:lvl8pPr marL="3200400" algn="l" defTabSz="914400" rtl="0" eaLnBrk="1" latinLnBrk="0" hangingPunct="1">
      <a:defRPr sz="1100" kern="1200">
        <a:solidFill>
          <a:schemeClr val="tx2"/>
        </a:solidFill>
        <a:latin typeface="Arial" panose="020B0604020202020204" pitchFamily="34" charset="0"/>
        <a:ea typeface="+mn-ea"/>
        <a:cs typeface="+mn-cs"/>
      </a:defRPr>
    </a:lvl8pPr>
    <a:lvl9pPr marL="3657600" algn="l" defTabSz="914400" rtl="0" eaLnBrk="1" latinLnBrk="0" hangingPunct="1">
      <a:defRPr sz="1100" kern="1200">
        <a:solidFill>
          <a:schemeClr val="tx2"/>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B9B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1" autoAdjust="0"/>
    <p:restoredTop sz="84799" autoAdjust="0"/>
  </p:normalViewPr>
  <p:slideViewPr>
    <p:cSldViewPr>
      <p:cViewPr varScale="1">
        <p:scale>
          <a:sx n="76" d="100"/>
          <a:sy n="76" d="100"/>
        </p:scale>
        <p:origin x="1866" y="90"/>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BE39AADC-DE70-450B-ACF8-D901E091C559}"/>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3" name="Rectangle 3">
            <a:extLst>
              <a:ext uri="{FF2B5EF4-FFF2-40B4-BE49-F238E27FC236}">
                <a16:creationId xmlns:a16="http://schemas.microsoft.com/office/drawing/2014/main" id="{F497AAA9-A581-4D12-81F5-612D6A613A56}"/>
              </a:ext>
            </a:extLst>
          </p:cNvPr>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4" name="Rectangle 4">
            <a:extLst>
              <a:ext uri="{FF2B5EF4-FFF2-40B4-BE49-F238E27FC236}">
                <a16:creationId xmlns:a16="http://schemas.microsoft.com/office/drawing/2014/main" id="{B40DE007-5485-4E3E-A80D-14729B25D529}"/>
              </a:ext>
            </a:extLst>
          </p:cNvPr>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43365" name="Rectangle 5">
            <a:extLst>
              <a:ext uri="{FF2B5EF4-FFF2-40B4-BE49-F238E27FC236}">
                <a16:creationId xmlns:a16="http://schemas.microsoft.com/office/drawing/2014/main" id="{3991B8C8-4BA8-46B2-8CA4-C7433587C2F1}"/>
              </a:ext>
            </a:extLst>
          </p:cNvPr>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75CB0F5E-4FB2-4EE9-9C8B-FD2661661935}" type="slidenum">
              <a:rPr lang="en-GB" altLang="en-US"/>
              <a:pPr/>
              <a:t>‹#›</a:t>
            </a:fld>
            <a:endParaRPr lang="en-GB"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072EC1F-1BE8-4297-822D-C894AB7BB2C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4099" name="Rectangle 3">
            <a:extLst>
              <a:ext uri="{FF2B5EF4-FFF2-40B4-BE49-F238E27FC236}">
                <a16:creationId xmlns:a16="http://schemas.microsoft.com/office/drawing/2014/main" id="{20DD10A0-5FF0-452B-8C2B-028946F1FF7D}"/>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18436" name="Rectangle 4">
            <a:extLst>
              <a:ext uri="{FF2B5EF4-FFF2-40B4-BE49-F238E27FC236}">
                <a16:creationId xmlns:a16="http://schemas.microsoft.com/office/drawing/2014/main" id="{C2D91C12-074C-4147-935C-FFDB5751317A}"/>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25D0FCCF-424E-4F8D-9305-56095A1B93FC}"/>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4102" name="Rectangle 6">
            <a:extLst>
              <a:ext uri="{FF2B5EF4-FFF2-40B4-BE49-F238E27FC236}">
                <a16:creationId xmlns:a16="http://schemas.microsoft.com/office/drawing/2014/main" id="{6B5A06BD-785D-4378-A53D-3099977DEEA5}"/>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spcBef>
                <a:spcPct val="0"/>
              </a:spcBef>
              <a:defRPr sz="1200">
                <a:solidFill>
                  <a:schemeClr val="tx1"/>
                </a:solidFill>
                <a:latin typeface="Arial" panose="020B0604020202020204" pitchFamily="34" charset="0"/>
              </a:defRPr>
            </a:lvl1pPr>
          </a:lstStyle>
          <a:p>
            <a:pPr>
              <a:defRPr/>
            </a:pPr>
            <a:endParaRPr lang="en-GB" altLang="en-US"/>
          </a:p>
        </p:txBody>
      </p:sp>
      <p:sp>
        <p:nvSpPr>
          <p:cNvPr id="4103" name="Rectangle 7">
            <a:extLst>
              <a:ext uri="{FF2B5EF4-FFF2-40B4-BE49-F238E27FC236}">
                <a16:creationId xmlns:a16="http://schemas.microsoft.com/office/drawing/2014/main" id="{22B95FD1-1A0B-496C-BEF8-34A93E04D3A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defRPr>
            </a:lvl1pPr>
          </a:lstStyle>
          <a:p>
            <a:fld id="{73199B87-66B9-46BC-82DB-502690F52B14}"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 Workforce Fatalities</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2</a:t>
            </a:fld>
            <a:endParaRPr lang="en-GB" altLang="en-US"/>
          </a:p>
        </p:txBody>
      </p:sp>
    </p:spTree>
    <p:extLst>
      <p:ext uri="{BB962C8B-B14F-4D97-AF65-F5344CB8AC3E}">
        <p14:creationId xmlns:p14="http://schemas.microsoft.com/office/powerpoint/2010/main" val="1194158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the risk in these photographs?</a:t>
            </a:r>
          </a:p>
          <a:p>
            <a:r>
              <a:rPr lang="en-GB" dirty="0"/>
              <a:t>Lifesaving rule breach or not? You decide….</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18</a:t>
            </a:fld>
            <a:endParaRPr lang="en-GB" altLang="en-US"/>
          </a:p>
        </p:txBody>
      </p:sp>
    </p:spTree>
    <p:extLst>
      <p:ext uri="{BB962C8B-B14F-4D97-AF65-F5344CB8AC3E}">
        <p14:creationId xmlns:p14="http://schemas.microsoft.com/office/powerpoint/2010/main" val="1064413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Lifesaving Rules Introduced</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3</a:t>
            </a:fld>
            <a:endParaRPr lang="en-GB" altLang="en-US"/>
          </a:p>
        </p:txBody>
      </p:sp>
    </p:spTree>
    <p:extLst>
      <p:ext uri="{BB962C8B-B14F-4D97-AF65-F5344CB8AC3E}">
        <p14:creationId xmlns:p14="http://schemas.microsoft.com/office/powerpoint/2010/main" val="219072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you identify the lifesaving rule without the text?</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5</a:t>
            </a:fld>
            <a:endParaRPr lang="en-GB" altLang="en-US"/>
          </a:p>
        </p:txBody>
      </p:sp>
    </p:spTree>
    <p:extLst>
      <p:ext uri="{BB962C8B-B14F-4D97-AF65-F5344CB8AC3E}">
        <p14:creationId xmlns:p14="http://schemas.microsoft.com/office/powerpoint/2010/main" val="3079955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horrific crash shows how a breaching the life saving rules kills. Although this individual was not working for NR, if he has been following the life saving rules and the law this would have been avoided.</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7</a:t>
            </a:fld>
            <a:endParaRPr lang="en-GB" altLang="en-US"/>
          </a:p>
        </p:txBody>
      </p:sp>
    </p:spTree>
    <p:extLst>
      <p:ext uri="{BB962C8B-B14F-4D97-AF65-F5344CB8AC3E}">
        <p14:creationId xmlns:p14="http://schemas.microsoft.com/office/powerpoint/2010/main" val="124837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BD0113F-9A1F-4969-8987-6AEBEBDF9C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31A7E580-79BF-4BE6-87E8-3BEDD8BCC6C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
        <p:nvSpPr>
          <p:cNvPr id="52228" name="Slide Number Placeholder 3">
            <a:extLst>
              <a:ext uri="{FF2B5EF4-FFF2-40B4-BE49-F238E27FC236}">
                <a16:creationId xmlns:a16="http://schemas.microsoft.com/office/drawing/2014/main" id="{DF94FAD1-2E4D-4DB0-9D09-19B44A19B0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41400" fontAlgn="base">
              <a:spcBef>
                <a:spcPct val="0"/>
              </a:spcBef>
              <a:spcAft>
                <a:spcPct val="0"/>
              </a:spcAft>
              <a:defRPr sz="2100">
                <a:solidFill>
                  <a:schemeClr val="tx1"/>
                </a:solidFill>
                <a:latin typeface="Calibri" panose="020F0502020204030204" pitchFamily="34" charset="0"/>
              </a:defRPr>
            </a:lvl6pPr>
            <a:lvl7pPr marL="2971800" indent="-228600" defTabSz="1041400" fontAlgn="base">
              <a:spcBef>
                <a:spcPct val="0"/>
              </a:spcBef>
              <a:spcAft>
                <a:spcPct val="0"/>
              </a:spcAft>
              <a:defRPr sz="2100">
                <a:solidFill>
                  <a:schemeClr val="tx1"/>
                </a:solidFill>
                <a:latin typeface="Calibri" panose="020F0502020204030204" pitchFamily="34" charset="0"/>
              </a:defRPr>
            </a:lvl7pPr>
            <a:lvl8pPr marL="3429000" indent="-228600" defTabSz="1041400" fontAlgn="base">
              <a:spcBef>
                <a:spcPct val="0"/>
              </a:spcBef>
              <a:spcAft>
                <a:spcPct val="0"/>
              </a:spcAft>
              <a:defRPr sz="2100">
                <a:solidFill>
                  <a:schemeClr val="tx1"/>
                </a:solidFill>
                <a:latin typeface="Calibri" panose="020F0502020204030204" pitchFamily="34" charset="0"/>
              </a:defRPr>
            </a:lvl8pPr>
            <a:lvl9pPr marL="3886200" indent="-228600" defTabSz="1041400" fontAlgn="base">
              <a:spcBef>
                <a:spcPct val="0"/>
              </a:spcBef>
              <a:spcAft>
                <a:spcPct val="0"/>
              </a:spcAft>
              <a:defRPr sz="2100">
                <a:solidFill>
                  <a:schemeClr val="tx1"/>
                </a:solidFill>
                <a:latin typeface="Calibri" panose="020F0502020204030204" pitchFamily="34" charset="0"/>
              </a:defRPr>
            </a:lvl9pPr>
          </a:lstStyle>
          <a:p>
            <a:pPr marL="0" marR="0" lvl="0" indent="0" algn="r" defTabSz="1041400" rtl="0" eaLnBrk="1" fontAlgn="base" latinLnBrk="0" hangingPunct="1">
              <a:lnSpc>
                <a:spcPct val="100000"/>
              </a:lnSpc>
              <a:spcBef>
                <a:spcPct val="0"/>
              </a:spcBef>
              <a:spcAft>
                <a:spcPct val="0"/>
              </a:spcAft>
              <a:buClrTx/>
              <a:buSzTx/>
              <a:buFontTx/>
              <a:buNone/>
              <a:tabLst/>
              <a:defRPr/>
            </a:pPr>
            <a:fld id="{1A806B2C-8EA4-4FA5-ABE8-5E45A88582D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1041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many of us have carried out of a risk assessment at work? </a:t>
            </a:r>
          </a:p>
          <a:p>
            <a:r>
              <a:rPr lang="en-GB" dirty="0"/>
              <a:t>Even if you haven’t carried out a risk assessment at work, us as humans carry out simple risk analysis in our head before carrying out our every day tasks like crossing the road. </a:t>
            </a:r>
          </a:p>
          <a:p>
            <a:r>
              <a:rPr lang="en-GB" dirty="0"/>
              <a:t>We will look at the hierarchy of control on a later slide. </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12</a:t>
            </a:fld>
            <a:endParaRPr lang="en-GB" altLang="en-US"/>
          </a:p>
        </p:txBody>
      </p:sp>
    </p:spTree>
    <p:extLst>
      <p:ext uri="{BB962C8B-B14F-4D97-AF65-F5344CB8AC3E}">
        <p14:creationId xmlns:p14="http://schemas.microsoft.com/office/powerpoint/2010/main" val="3177808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looking at controlling the risk you have assessed, our main aim is to reduce the severity and the likelihood of the risk. </a:t>
            </a:r>
          </a:p>
          <a:p>
            <a:endParaRPr lang="en-GB" dirty="0"/>
          </a:p>
          <a:p>
            <a:r>
              <a:rPr lang="en-GB" dirty="0"/>
              <a:t>When implementing control you would first look at options of elimination, now this isn’t always an option (or in H&amp;S language, reasonably practicable) so you would move down the hierarchy and look at replacing the hazard, then to engineering control such as guarding from equipment, then administrative control like processes and procedure and finally PPE. </a:t>
            </a:r>
          </a:p>
          <a:p>
            <a:endParaRPr lang="en-GB" dirty="0"/>
          </a:p>
          <a:p>
            <a:r>
              <a:rPr lang="en-GB" dirty="0"/>
              <a:t>As you can see, PPE is the final level of control, we aim to look at reducing the risk before the need for additional PPE is required.</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14</a:t>
            </a:fld>
            <a:endParaRPr lang="en-GB" altLang="en-US"/>
          </a:p>
        </p:txBody>
      </p:sp>
    </p:spTree>
    <p:extLst>
      <p:ext uri="{BB962C8B-B14F-4D97-AF65-F5344CB8AC3E}">
        <p14:creationId xmlns:p14="http://schemas.microsoft.com/office/powerpoint/2010/main" val="2667137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Poster erected by anti-GWR campaign groups using official branding. </a:t>
            </a:r>
          </a:p>
          <a:p>
            <a:r>
              <a:rPr lang="en-GB" dirty="0"/>
              <a:t>What do you think the impact could be of this? Discuss as a group.</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16</a:t>
            </a:fld>
            <a:endParaRPr lang="en-GB" altLang="en-US"/>
          </a:p>
        </p:txBody>
      </p:sp>
    </p:spTree>
    <p:extLst>
      <p:ext uri="{BB962C8B-B14F-4D97-AF65-F5344CB8AC3E}">
        <p14:creationId xmlns:p14="http://schemas.microsoft.com/office/powerpoint/2010/main" val="308144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BIRDS HAD LEFT THE NEST AND THE DRUM DID NOT CONTAIN ANY HARMFUL SUBSTANCES.</a:t>
            </a:r>
          </a:p>
          <a:p>
            <a:r>
              <a:rPr lang="en-GB" dirty="0"/>
              <a:t>Nesting Birds found in a shed on the top of an isolation rotary switch. Why is this a potential concern?</a:t>
            </a:r>
          </a:p>
          <a:p>
            <a:r>
              <a:rPr lang="en-GB" dirty="0"/>
              <a:t>Discarded drum. Can you identify the potential consequences or impact associated with the drum in this picture?</a:t>
            </a:r>
          </a:p>
        </p:txBody>
      </p:sp>
      <p:sp>
        <p:nvSpPr>
          <p:cNvPr id="4" name="Slide Number Placeholder 3"/>
          <p:cNvSpPr>
            <a:spLocks noGrp="1"/>
          </p:cNvSpPr>
          <p:nvPr>
            <p:ph type="sldNum" sz="quarter" idx="5"/>
          </p:nvPr>
        </p:nvSpPr>
        <p:spPr/>
        <p:txBody>
          <a:bodyPr/>
          <a:lstStyle/>
          <a:p>
            <a:fld id="{73199B87-66B9-46BC-82DB-502690F52B14}" type="slidenum">
              <a:rPr lang="en-GB" altLang="en-US" smtClean="0"/>
              <a:pPr/>
              <a:t>17</a:t>
            </a:fld>
            <a:endParaRPr lang="en-GB" altLang="en-US"/>
          </a:p>
        </p:txBody>
      </p:sp>
    </p:spTree>
    <p:extLst>
      <p:ext uri="{BB962C8B-B14F-4D97-AF65-F5344CB8AC3E}">
        <p14:creationId xmlns:p14="http://schemas.microsoft.com/office/powerpoint/2010/main" val="2216778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E069B297-3C37-4955-A252-7EAA97419F53}"/>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
        <p:nvSpPr>
          <p:cNvPr id="8194" name="Rectangle 2"/>
          <p:cNvSpPr>
            <a:spLocks noGrp="1" noChangeArrowheads="1"/>
          </p:cNvSpPr>
          <p:nvPr>
            <p:ph type="ctrTitle"/>
          </p:nvPr>
        </p:nvSpPr>
        <p:spPr>
          <a:xfrm>
            <a:off x="539750" y="2565400"/>
            <a:ext cx="7269163" cy="1042988"/>
          </a:xfrm>
        </p:spPr>
        <p:txBody>
          <a:bodyPr/>
          <a:lstStyle>
            <a:lvl1pPr>
              <a:defRPr sz="3600"/>
            </a:lvl1pPr>
          </a:lstStyle>
          <a:p>
            <a:pPr lvl="0"/>
            <a:r>
              <a:rPr lang="en-GB" altLang="en-US" noProof="0"/>
              <a:t>Click to edit Master title style</a:t>
            </a:r>
          </a:p>
        </p:txBody>
      </p:sp>
      <p:sp>
        <p:nvSpPr>
          <p:cNvPr id="8195" name="Rectangle 3"/>
          <p:cNvSpPr>
            <a:spLocks noGrp="1" noChangeArrowheads="1"/>
          </p:cNvSpPr>
          <p:nvPr>
            <p:ph type="subTitle" idx="1"/>
          </p:nvPr>
        </p:nvSpPr>
        <p:spPr>
          <a:xfrm>
            <a:off x="539750" y="3644900"/>
            <a:ext cx="7269163" cy="719138"/>
          </a:xfrm>
        </p:spPr>
        <p:txBody>
          <a:bodyPr/>
          <a:lstStyle>
            <a:lvl1pPr>
              <a:defRPr sz="2800"/>
            </a:lvl1pPr>
          </a:lstStyle>
          <a:p>
            <a:pPr lvl="0"/>
            <a:r>
              <a:rPr lang="en-GB" altLang="en-US" noProof="0"/>
              <a:t>Click to edit Master subtitle style</a:t>
            </a:r>
          </a:p>
        </p:txBody>
      </p:sp>
      <p:sp>
        <p:nvSpPr>
          <p:cNvPr id="5" name="Rectangle 5">
            <a:extLst>
              <a:ext uri="{FF2B5EF4-FFF2-40B4-BE49-F238E27FC236}">
                <a16:creationId xmlns:a16="http://schemas.microsoft.com/office/drawing/2014/main" id="{FF9EC69D-7DE9-4E40-9BFE-D3A69879E957}"/>
              </a:ext>
            </a:extLst>
          </p:cNvPr>
          <p:cNvSpPr>
            <a:spLocks noGrp="1" noChangeArrowheads="1"/>
          </p:cNvSpPr>
          <p:nvPr>
            <p:ph type="ftr" sz="quarter" idx="10"/>
          </p:nvPr>
        </p:nvSpPr>
        <p:spPr/>
        <p:txBody>
          <a:bodyPr/>
          <a:lstStyle>
            <a:lvl1pPr>
              <a:defRPr/>
            </a:lvl1pPr>
          </a:lstStyle>
          <a:p>
            <a:pPr>
              <a:defRPr/>
            </a:pPr>
            <a:r>
              <a:rPr lang="en-GB" altLang="en-US"/>
              <a:t>Westwood Apprenticeship Programme – Lifesaving Rules</a:t>
            </a:r>
          </a:p>
        </p:txBody>
      </p:sp>
      <p:sp>
        <p:nvSpPr>
          <p:cNvPr id="6" name="Rectangle 7">
            <a:extLst>
              <a:ext uri="{FF2B5EF4-FFF2-40B4-BE49-F238E27FC236}">
                <a16:creationId xmlns:a16="http://schemas.microsoft.com/office/drawing/2014/main" id="{080B99BC-B212-425A-BFA4-B5960535E52F}"/>
              </a:ext>
            </a:extLst>
          </p:cNvPr>
          <p:cNvSpPr>
            <a:spLocks noGrp="1" noChangeArrowheads="1"/>
          </p:cNvSpPr>
          <p:nvPr>
            <p:ph type="dt" sz="half" idx="11"/>
          </p:nvPr>
        </p:nvSpPr>
        <p:spPr/>
        <p:txBody>
          <a:bodyPr/>
          <a:lstStyle>
            <a:lvl1pPr>
              <a:defRPr/>
            </a:lvl1pPr>
          </a:lstStyle>
          <a:p>
            <a:pPr>
              <a:defRPr/>
            </a:pPr>
            <a:fld id="{05BCA379-909F-4A11-B479-F74317C49C46}" type="datetime5">
              <a:rPr lang="en-GB" altLang="en-US" smtClean="0"/>
              <a:t>3-Dec-19</a:t>
            </a:fld>
            <a:endParaRPr lang="en-GB" altLang="en-US"/>
          </a:p>
        </p:txBody>
      </p:sp>
      <p:sp>
        <p:nvSpPr>
          <p:cNvPr id="7" name="Rectangle 8">
            <a:extLst>
              <a:ext uri="{FF2B5EF4-FFF2-40B4-BE49-F238E27FC236}">
                <a16:creationId xmlns:a16="http://schemas.microsoft.com/office/drawing/2014/main" id="{2B7B9F27-CD5B-4658-8BC2-D756C4A48E76}"/>
              </a:ext>
            </a:extLst>
          </p:cNvPr>
          <p:cNvSpPr>
            <a:spLocks noGrp="1" noChangeArrowheads="1"/>
          </p:cNvSpPr>
          <p:nvPr>
            <p:ph type="sldNum" sz="quarter" idx="12"/>
          </p:nvPr>
        </p:nvSpPr>
        <p:spPr/>
        <p:txBody>
          <a:bodyPr/>
          <a:lstStyle>
            <a:lvl1pPr>
              <a:defRPr/>
            </a:lvl1pPr>
          </a:lstStyle>
          <a:p>
            <a:fld id="{43AF7765-E70A-4AF5-AD34-4DD188C7F783}" type="slidenum">
              <a:rPr lang="en-GB" altLang="en-US"/>
              <a:pPr/>
              <a:t>‹#›</a:t>
            </a:fld>
            <a:endParaRPr lang="en-GB" altLang="en-US"/>
          </a:p>
        </p:txBody>
      </p:sp>
    </p:spTree>
    <p:extLst>
      <p:ext uri="{BB962C8B-B14F-4D97-AF65-F5344CB8AC3E}">
        <p14:creationId xmlns:p14="http://schemas.microsoft.com/office/powerpoint/2010/main" val="129995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C9EF8CA-EEE2-4071-BBDE-CB5822A1682B}"/>
              </a:ext>
            </a:extLst>
          </p:cNvPr>
          <p:cNvSpPr>
            <a:spLocks noGrp="1" noChangeArrowheads="1"/>
          </p:cNvSpPr>
          <p:nvPr>
            <p:ph type="dt" sz="half" idx="10"/>
          </p:nvPr>
        </p:nvSpPr>
        <p:spPr>
          <a:ln/>
        </p:spPr>
        <p:txBody>
          <a:bodyPr/>
          <a:lstStyle>
            <a:lvl1pPr>
              <a:defRPr/>
            </a:lvl1pPr>
          </a:lstStyle>
          <a:p>
            <a:pPr>
              <a:defRPr/>
            </a:pPr>
            <a:fld id="{C1D7B352-7B8C-4323-AB29-D41FE1BFFFA2}" type="datetime5">
              <a:rPr lang="en-GB" altLang="en-US" smtClean="0"/>
              <a:t>3-Dec-19</a:t>
            </a:fld>
            <a:endParaRPr lang="en-GB" altLang="en-US"/>
          </a:p>
        </p:txBody>
      </p:sp>
      <p:sp>
        <p:nvSpPr>
          <p:cNvPr id="5" name="Rectangle 5">
            <a:extLst>
              <a:ext uri="{FF2B5EF4-FFF2-40B4-BE49-F238E27FC236}">
                <a16:creationId xmlns:a16="http://schemas.microsoft.com/office/drawing/2014/main" id="{CEC6D66A-1313-4B1E-BED9-BA03A22253C6}"/>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6" name="Rectangle 6">
            <a:extLst>
              <a:ext uri="{FF2B5EF4-FFF2-40B4-BE49-F238E27FC236}">
                <a16:creationId xmlns:a16="http://schemas.microsoft.com/office/drawing/2014/main" id="{1BC01EA3-2816-41A5-9DB1-E454A4E33962}"/>
              </a:ext>
            </a:extLst>
          </p:cNvPr>
          <p:cNvSpPr>
            <a:spLocks noGrp="1" noChangeArrowheads="1"/>
          </p:cNvSpPr>
          <p:nvPr>
            <p:ph type="sldNum" sz="quarter" idx="12"/>
          </p:nvPr>
        </p:nvSpPr>
        <p:spPr>
          <a:ln/>
        </p:spPr>
        <p:txBody>
          <a:bodyPr/>
          <a:lstStyle>
            <a:lvl1pPr>
              <a:defRPr/>
            </a:lvl1pPr>
          </a:lstStyle>
          <a:p>
            <a:fld id="{A69265B3-487E-437A-80BE-97F1D2F4BD9F}" type="slidenum">
              <a:rPr lang="en-GB" altLang="en-US"/>
              <a:pPr/>
              <a:t>‹#›</a:t>
            </a:fld>
            <a:endParaRPr lang="en-GB" altLang="en-US"/>
          </a:p>
        </p:txBody>
      </p:sp>
    </p:spTree>
    <p:extLst>
      <p:ext uri="{BB962C8B-B14F-4D97-AF65-F5344CB8AC3E}">
        <p14:creationId xmlns:p14="http://schemas.microsoft.com/office/powerpoint/2010/main" val="3645604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9750" y="827088"/>
            <a:ext cx="5300663"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CD41F737-658C-40E8-BC4B-A0E4CD368590}"/>
              </a:ext>
            </a:extLst>
          </p:cNvPr>
          <p:cNvSpPr>
            <a:spLocks noGrp="1" noChangeArrowheads="1"/>
          </p:cNvSpPr>
          <p:nvPr>
            <p:ph type="dt" sz="half" idx="10"/>
          </p:nvPr>
        </p:nvSpPr>
        <p:spPr>
          <a:ln/>
        </p:spPr>
        <p:txBody>
          <a:bodyPr/>
          <a:lstStyle>
            <a:lvl1pPr>
              <a:defRPr/>
            </a:lvl1pPr>
          </a:lstStyle>
          <a:p>
            <a:pPr>
              <a:defRPr/>
            </a:pPr>
            <a:fld id="{F664076C-97FB-45AA-AC96-F3E1CC9010B9}" type="datetime5">
              <a:rPr lang="en-GB" altLang="en-US" smtClean="0"/>
              <a:t>3-Dec-19</a:t>
            </a:fld>
            <a:endParaRPr lang="en-GB" altLang="en-US"/>
          </a:p>
        </p:txBody>
      </p:sp>
      <p:sp>
        <p:nvSpPr>
          <p:cNvPr id="5" name="Rectangle 5">
            <a:extLst>
              <a:ext uri="{FF2B5EF4-FFF2-40B4-BE49-F238E27FC236}">
                <a16:creationId xmlns:a16="http://schemas.microsoft.com/office/drawing/2014/main" id="{6B8A22E7-F257-455D-A96D-B4D55FBC08CD}"/>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6" name="Rectangle 6">
            <a:extLst>
              <a:ext uri="{FF2B5EF4-FFF2-40B4-BE49-F238E27FC236}">
                <a16:creationId xmlns:a16="http://schemas.microsoft.com/office/drawing/2014/main" id="{FE995731-D2E0-487D-B739-1B38F7E18F46}"/>
              </a:ext>
            </a:extLst>
          </p:cNvPr>
          <p:cNvSpPr>
            <a:spLocks noGrp="1" noChangeArrowheads="1"/>
          </p:cNvSpPr>
          <p:nvPr>
            <p:ph type="sldNum" sz="quarter" idx="12"/>
          </p:nvPr>
        </p:nvSpPr>
        <p:spPr>
          <a:ln/>
        </p:spPr>
        <p:txBody>
          <a:bodyPr/>
          <a:lstStyle>
            <a:lvl1pPr>
              <a:defRPr/>
            </a:lvl1pPr>
          </a:lstStyle>
          <a:p>
            <a:fld id="{175BC91E-B05C-434D-B934-BB7734FE9136}" type="slidenum">
              <a:rPr lang="en-GB" altLang="en-US"/>
              <a:pPr/>
              <a:t>‹#›</a:t>
            </a:fld>
            <a:endParaRPr lang="en-GB" altLang="en-US"/>
          </a:p>
        </p:txBody>
      </p:sp>
    </p:spTree>
    <p:extLst>
      <p:ext uri="{BB962C8B-B14F-4D97-AF65-F5344CB8AC3E}">
        <p14:creationId xmlns:p14="http://schemas.microsoft.com/office/powerpoint/2010/main" val="272709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a:extLst>
              <a:ext uri="{FF2B5EF4-FFF2-40B4-BE49-F238E27FC236}">
                <a16:creationId xmlns:a16="http://schemas.microsoft.com/office/drawing/2014/main" id="{6BAFF1F2-265C-4F31-A025-A8C6B5F59D23}"/>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B4678B7F-39FD-4465-802A-716B8ED9E31D}"/>
              </a:ext>
            </a:extLst>
          </p:cNvPr>
          <p:cNvSpPr>
            <a:spLocks noGrp="1" noChangeArrowheads="1"/>
          </p:cNvSpPr>
          <p:nvPr>
            <p:ph type="dt" sz="half" idx="11"/>
          </p:nvPr>
        </p:nvSpPr>
        <p:spPr>
          <a:ln/>
        </p:spPr>
        <p:txBody>
          <a:bodyPr/>
          <a:lstStyle>
            <a:lvl1pPr>
              <a:defRPr/>
            </a:lvl1pPr>
          </a:lstStyle>
          <a:p>
            <a:pPr>
              <a:defRPr/>
            </a:pPr>
            <a:fld id="{0C20F01E-B3C5-4F1C-BB03-2345F825A53B}" type="datetime5">
              <a:rPr lang="en-GB" altLang="en-US" smtClean="0"/>
              <a:t>3-Dec-19</a:t>
            </a:fld>
            <a:endParaRPr lang="en-GB" altLang="en-US"/>
          </a:p>
        </p:txBody>
      </p:sp>
      <p:sp>
        <p:nvSpPr>
          <p:cNvPr id="6" name="Rectangle 9">
            <a:extLst>
              <a:ext uri="{FF2B5EF4-FFF2-40B4-BE49-F238E27FC236}">
                <a16:creationId xmlns:a16="http://schemas.microsoft.com/office/drawing/2014/main" id="{B394F035-6ADD-4368-9953-4F3804C638C8}"/>
              </a:ext>
            </a:extLst>
          </p:cNvPr>
          <p:cNvSpPr>
            <a:spLocks noGrp="1" noChangeArrowheads="1"/>
          </p:cNvSpPr>
          <p:nvPr>
            <p:ph type="sldNum" sz="quarter" idx="12"/>
          </p:nvPr>
        </p:nvSpPr>
        <p:spPr>
          <a:ln/>
        </p:spPr>
        <p:txBody>
          <a:bodyPr/>
          <a:lstStyle>
            <a:lvl1pPr>
              <a:defRPr/>
            </a:lvl1pPr>
          </a:lstStyle>
          <a:p>
            <a:fld id="{93281944-934D-4C90-A989-510C028E87F3}" type="slidenum">
              <a:rPr lang="en-GB" altLang="en-US"/>
              <a:pPr/>
              <a:t>‹#›</a:t>
            </a:fld>
            <a:endParaRPr lang="en-GB" altLang="en-US"/>
          </a:p>
        </p:txBody>
      </p:sp>
    </p:spTree>
    <p:extLst>
      <p:ext uri="{BB962C8B-B14F-4D97-AF65-F5344CB8AC3E}">
        <p14:creationId xmlns:p14="http://schemas.microsoft.com/office/powerpoint/2010/main" val="243485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3D218888-13FE-4A14-8292-8A80F10E863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8A176FDA-E70A-429F-85F7-89A918DA48EB}"/>
              </a:ext>
            </a:extLst>
          </p:cNvPr>
          <p:cNvSpPr>
            <a:spLocks noGrp="1" noChangeArrowheads="1"/>
          </p:cNvSpPr>
          <p:nvPr>
            <p:ph type="dt" sz="half" idx="11"/>
          </p:nvPr>
        </p:nvSpPr>
        <p:spPr>
          <a:ln/>
        </p:spPr>
        <p:txBody>
          <a:bodyPr/>
          <a:lstStyle>
            <a:lvl1pPr>
              <a:defRPr/>
            </a:lvl1pPr>
          </a:lstStyle>
          <a:p>
            <a:pPr>
              <a:defRPr/>
            </a:pPr>
            <a:fld id="{C85419D9-5FEE-4D19-A55A-1FE0C1B71161}" type="datetime5">
              <a:rPr lang="en-GB" altLang="en-US" smtClean="0"/>
              <a:t>3-Dec-19</a:t>
            </a:fld>
            <a:endParaRPr lang="en-GB" altLang="en-US"/>
          </a:p>
        </p:txBody>
      </p:sp>
      <p:sp>
        <p:nvSpPr>
          <p:cNvPr id="6" name="Rectangle 9">
            <a:extLst>
              <a:ext uri="{FF2B5EF4-FFF2-40B4-BE49-F238E27FC236}">
                <a16:creationId xmlns:a16="http://schemas.microsoft.com/office/drawing/2014/main" id="{3B5BECC5-E07B-461F-977C-934CDB5C9992}"/>
              </a:ext>
            </a:extLst>
          </p:cNvPr>
          <p:cNvSpPr>
            <a:spLocks noGrp="1" noChangeArrowheads="1"/>
          </p:cNvSpPr>
          <p:nvPr>
            <p:ph type="sldNum" sz="quarter" idx="12"/>
          </p:nvPr>
        </p:nvSpPr>
        <p:spPr>
          <a:ln/>
        </p:spPr>
        <p:txBody>
          <a:bodyPr/>
          <a:lstStyle>
            <a:lvl1pPr>
              <a:defRPr/>
            </a:lvl1pPr>
          </a:lstStyle>
          <a:p>
            <a:fld id="{3331F824-A7E1-4A16-A87D-C53275AC29FE}" type="slidenum">
              <a:rPr lang="en-GB" altLang="en-US"/>
              <a:pPr/>
              <a:t>‹#›</a:t>
            </a:fld>
            <a:endParaRPr lang="en-GB" altLang="en-US"/>
          </a:p>
        </p:txBody>
      </p:sp>
    </p:spTree>
    <p:extLst>
      <p:ext uri="{BB962C8B-B14F-4D97-AF65-F5344CB8AC3E}">
        <p14:creationId xmlns:p14="http://schemas.microsoft.com/office/powerpoint/2010/main" val="97700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07EDA45B-5A82-46A7-BBE1-DEA160CEAF1E}"/>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1B72202F-9B09-422F-9731-0C6BC9B1E8BD}"/>
              </a:ext>
            </a:extLst>
          </p:cNvPr>
          <p:cNvSpPr>
            <a:spLocks noGrp="1" noChangeArrowheads="1"/>
          </p:cNvSpPr>
          <p:nvPr>
            <p:ph type="dt" sz="half" idx="11"/>
          </p:nvPr>
        </p:nvSpPr>
        <p:spPr>
          <a:ln/>
        </p:spPr>
        <p:txBody>
          <a:bodyPr/>
          <a:lstStyle>
            <a:lvl1pPr>
              <a:defRPr/>
            </a:lvl1pPr>
          </a:lstStyle>
          <a:p>
            <a:pPr>
              <a:defRPr/>
            </a:pPr>
            <a:fld id="{C4F5AA18-DDE3-4A1D-91F8-8C0FCCC25415}" type="datetime5">
              <a:rPr lang="en-GB" altLang="en-US" smtClean="0"/>
              <a:t>3-Dec-19</a:t>
            </a:fld>
            <a:endParaRPr lang="en-GB" altLang="en-US"/>
          </a:p>
        </p:txBody>
      </p:sp>
      <p:sp>
        <p:nvSpPr>
          <p:cNvPr id="6" name="Rectangle 9">
            <a:extLst>
              <a:ext uri="{FF2B5EF4-FFF2-40B4-BE49-F238E27FC236}">
                <a16:creationId xmlns:a16="http://schemas.microsoft.com/office/drawing/2014/main" id="{7C8724E5-78DC-4266-89FD-A39919776610}"/>
              </a:ext>
            </a:extLst>
          </p:cNvPr>
          <p:cNvSpPr>
            <a:spLocks noGrp="1" noChangeArrowheads="1"/>
          </p:cNvSpPr>
          <p:nvPr>
            <p:ph type="sldNum" sz="quarter" idx="12"/>
          </p:nvPr>
        </p:nvSpPr>
        <p:spPr>
          <a:ln/>
        </p:spPr>
        <p:txBody>
          <a:bodyPr/>
          <a:lstStyle>
            <a:lvl1pPr>
              <a:defRPr/>
            </a:lvl1pPr>
          </a:lstStyle>
          <a:p>
            <a:fld id="{F790C52F-8FD6-4923-92A0-8722F8CAA145}" type="slidenum">
              <a:rPr lang="en-GB" altLang="en-US"/>
              <a:pPr/>
              <a:t>‹#›</a:t>
            </a:fld>
            <a:endParaRPr lang="en-GB" altLang="en-US"/>
          </a:p>
        </p:txBody>
      </p:sp>
    </p:spTree>
    <p:extLst>
      <p:ext uri="{BB962C8B-B14F-4D97-AF65-F5344CB8AC3E}">
        <p14:creationId xmlns:p14="http://schemas.microsoft.com/office/powerpoint/2010/main" val="2952640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9750" y="1841500"/>
            <a:ext cx="3557588"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49738" y="1841500"/>
            <a:ext cx="3559175"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C6340A74-0629-40E0-A887-40721A72DAA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D622898F-4DAA-4581-B891-75246C39EAA1}"/>
              </a:ext>
            </a:extLst>
          </p:cNvPr>
          <p:cNvSpPr>
            <a:spLocks noGrp="1" noChangeArrowheads="1"/>
          </p:cNvSpPr>
          <p:nvPr>
            <p:ph type="dt" sz="half" idx="11"/>
          </p:nvPr>
        </p:nvSpPr>
        <p:spPr>
          <a:ln/>
        </p:spPr>
        <p:txBody>
          <a:bodyPr/>
          <a:lstStyle>
            <a:lvl1pPr>
              <a:defRPr/>
            </a:lvl1pPr>
          </a:lstStyle>
          <a:p>
            <a:pPr>
              <a:defRPr/>
            </a:pPr>
            <a:fld id="{F77E63A2-9FC7-4A65-8804-063B6EE53EBD}" type="datetime5">
              <a:rPr lang="en-GB" altLang="en-US" smtClean="0"/>
              <a:t>3-Dec-19</a:t>
            </a:fld>
            <a:endParaRPr lang="en-GB" altLang="en-US"/>
          </a:p>
        </p:txBody>
      </p:sp>
      <p:sp>
        <p:nvSpPr>
          <p:cNvPr id="7" name="Rectangle 9">
            <a:extLst>
              <a:ext uri="{FF2B5EF4-FFF2-40B4-BE49-F238E27FC236}">
                <a16:creationId xmlns:a16="http://schemas.microsoft.com/office/drawing/2014/main" id="{E8CBFC4B-D7FD-4571-A66D-378CFBB34473}"/>
              </a:ext>
            </a:extLst>
          </p:cNvPr>
          <p:cNvSpPr>
            <a:spLocks noGrp="1" noChangeArrowheads="1"/>
          </p:cNvSpPr>
          <p:nvPr>
            <p:ph type="sldNum" sz="quarter" idx="12"/>
          </p:nvPr>
        </p:nvSpPr>
        <p:spPr>
          <a:ln/>
        </p:spPr>
        <p:txBody>
          <a:bodyPr/>
          <a:lstStyle>
            <a:lvl1pPr>
              <a:defRPr/>
            </a:lvl1pPr>
          </a:lstStyle>
          <a:p>
            <a:fld id="{5CAA81D2-0B2F-4614-B764-B1EFC51131AD}" type="slidenum">
              <a:rPr lang="en-GB" altLang="en-US"/>
              <a:pPr/>
              <a:t>‹#›</a:t>
            </a:fld>
            <a:endParaRPr lang="en-GB" altLang="en-US"/>
          </a:p>
        </p:txBody>
      </p:sp>
    </p:spTree>
    <p:extLst>
      <p:ext uri="{BB962C8B-B14F-4D97-AF65-F5344CB8AC3E}">
        <p14:creationId xmlns:p14="http://schemas.microsoft.com/office/powerpoint/2010/main" val="2611356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B00C5B99-97DA-498C-98C5-A60CA763D3CA}"/>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8" name="Rectangle 8">
            <a:extLst>
              <a:ext uri="{FF2B5EF4-FFF2-40B4-BE49-F238E27FC236}">
                <a16:creationId xmlns:a16="http://schemas.microsoft.com/office/drawing/2014/main" id="{69D3372E-D92C-42BE-8DAE-78865C238B21}"/>
              </a:ext>
            </a:extLst>
          </p:cNvPr>
          <p:cNvSpPr>
            <a:spLocks noGrp="1" noChangeArrowheads="1"/>
          </p:cNvSpPr>
          <p:nvPr>
            <p:ph type="dt" sz="half" idx="11"/>
          </p:nvPr>
        </p:nvSpPr>
        <p:spPr>
          <a:ln/>
        </p:spPr>
        <p:txBody>
          <a:bodyPr/>
          <a:lstStyle>
            <a:lvl1pPr>
              <a:defRPr/>
            </a:lvl1pPr>
          </a:lstStyle>
          <a:p>
            <a:pPr>
              <a:defRPr/>
            </a:pPr>
            <a:fld id="{D85A0CC9-B878-4813-A3C4-0F926E2B4AB6}" type="datetime5">
              <a:rPr lang="en-GB" altLang="en-US" smtClean="0"/>
              <a:t>3-Dec-19</a:t>
            </a:fld>
            <a:endParaRPr lang="en-GB" altLang="en-US"/>
          </a:p>
        </p:txBody>
      </p:sp>
      <p:sp>
        <p:nvSpPr>
          <p:cNvPr id="9" name="Rectangle 9">
            <a:extLst>
              <a:ext uri="{FF2B5EF4-FFF2-40B4-BE49-F238E27FC236}">
                <a16:creationId xmlns:a16="http://schemas.microsoft.com/office/drawing/2014/main" id="{0B525E44-ECAF-495F-B965-EFC78235CDEB}"/>
              </a:ext>
            </a:extLst>
          </p:cNvPr>
          <p:cNvSpPr>
            <a:spLocks noGrp="1" noChangeArrowheads="1"/>
          </p:cNvSpPr>
          <p:nvPr>
            <p:ph type="sldNum" sz="quarter" idx="12"/>
          </p:nvPr>
        </p:nvSpPr>
        <p:spPr>
          <a:ln/>
        </p:spPr>
        <p:txBody>
          <a:bodyPr/>
          <a:lstStyle>
            <a:lvl1pPr>
              <a:defRPr/>
            </a:lvl1pPr>
          </a:lstStyle>
          <a:p>
            <a:fld id="{6778F4DD-FF92-4069-91D8-C270CDC102FF}" type="slidenum">
              <a:rPr lang="en-GB" altLang="en-US"/>
              <a:pPr/>
              <a:t>‹#›</a:t>
            </a:fld>
            <a:endParaRPr lang="en-GB" altLang="en-US"/>
          </a:p>
        </p:txBody>
      </p:sp>
    </p:spTree>
    <p:extLst>
      <p:ext uri="{BB962C8B-B14F-4D97-AF65-F5344CB8AC3E}">
        <p14:creationId xmlns:p14="http://schemas.microsoft.com/office/powerpoint/2010/main" val="3503706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06E3F829-3F2A-4478-B41E-5C538E640073}"/>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4" name="Rectangle 8">
            <a:extLst>
              <a:ext uri="{FF2B5EF4-FFF2-40B4-BE49-F238E27FC236}">
                <a16:creationId xmlns:a16="http://schemas.microsoft.com/office/drawing/2014/main" id="{14A3DD8F-6D50-418A-A439-8A643766DAF2}"/>
              </a:ext>
            </a:extLst>
          </p:cNvPr>
          <p:cNvSpPr>
            <a:spLocks noGrp="1" noChangeArrowheads="1"/>
          </p:cNvSpPr>
          <p:nvPr>
            <p:ph type="dt" sz="half" idx="11"/>
          </p:nvPr>
        </p:nvSpPr>
        <p:spPr>
          <a:ln/>
        </p:spPr>
        <p:txBody>
          <a:bodyPr/>
          <a:lstStyle>
            <a:lvl1pPr>
              <a:defRPr/>
            </a:lvl1pPr>
          </a:lstStyle>
          <a:p>
            <a:pPr>
              <a:defRPr/>
            </a:pPr>
            <a:fld id="{0049DBC8-8A81-4C2B-A1BC-4D66CE5FC8A4}" type="datetime5">
              <a:rPr lang="en-GB" altLang="en-US" smtClean="0"/>
              <a:t>3-Dec-19</a:t>
            </a:fld>
            <a:endParaRPr lang="en-GB" altLang="en-US"/>
          </a:p>
        </p:txBody>
      </p:sp>
      <p:sp>
        <p:nvSpPr>
          <p:cNvPr id="5" name="Rectangle 9">
            <a:extLst>
              <a:ext uri="{FF2B5EF4-FFF2-40B4-BE49-F238E27FC236}">
                <a16:creationId xmlns:a16="http://schemas.microsoft.com/office/drawing/2014/main" id="{AB64E0D0-992D-45D5-9D48-1D4F32CD87D1}"/>
              </a:ext>
            </a:extLst>
          </p:cNvPr>
          <p:cNvSpPr>
            <a:spLocks noGrp="1" noChangeArrowheads="1"/>
          </p:cNvSpPr>
          <p:nvPr>
            <p:ph type="sldNum" sz="quarter" idx="12"/>
          </p:nvPr>
        </p:nvSpPr>
        <p:spPr>
          <a:ln/>
        </p:spPr>
        <p:txBody>
          <a:bodyPr/>
          <a:lstStyle>
            <a:lvl1pPr>
              <a:defRPr/>
            </a:lvl1pPr>
          </a:lstStyle>
          <a:p>
            <a:fld id="{127D5902-A4C5-44F2-A6C9-7C0E09A76C42}" type="slidenum">
              <a:rPr lang="en-GB" altLang="en-US"/>
              <a:pPr/>
              <a:t>‹#›</a:t>
            </a:fld>
            <a:endParaRPr lang="en-GB" altLang="en-US"/>
          </a:p>
        </p:txBody>
      </p:sp>
    </p:spTree>
    <p:extLst>
      <p:ext uri="{BB962C8B-B14F-4D97-AF65-F5344CB8AC3E}">
        <p14:creationId xmlns:p14="http://schemas.microsoft.com/office/powerpoint/2010/main" val="3405146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98A12CE-E549-4610-B693-CB119D16CDC3}"/>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3" name="Rectangle 8">
            <a:extLst>
              <a:ext uri="{FF2B5EF4-FFF2-40B4-BE49-F238E27FC236}">
                <a16:creationId xmlns:a16="http://schemas.microsoft.com/office/drawing/2014/main" id="{959A0D2C-DD6D-4511-B959-FFD8FE48A8F9}"/>
              </a:ext>
            </a:extLst>
          </p:cNvPr>
          <p:cNvSpPr>
            <a:spLocks noGrp="1" noChangeArrowheads="1"/>
          </p:cNvSpPr>
          <p:nvPr>
            <p:ph type="dt" sz="half" idx="11"/>
          </p:nvPr>
        </p:nvSpPr>
        <p:spPr>
          <a:ln/>
        </p:spPr>
        <p:txBody>
          <a:bodyPr/>
          <a:lstStyle>
            <a:lvl1pPr>
              <a:defRPr/>
            </a:lvl1pPr>
          </a:lstStyle>
          <a:p>
            <a:pPr>
              <a:defRPr/>
            </a:pPr>
            <a:fld id="{0B660355-B5B3-4D99-AB6E-0E6F8AFBBEE4}" type="datetime5">
              <a:rPr lang="en-GB" altLang="en-US" smtClean="0"/>
              <a:t>3-Dec-19</a:t>
            </a:fld>
            <a:endParaRPr lang="en-GB" altLang="en-US"/>
          </a:p>
        </p:txBody>
      </p:sp>
      <p:sp>
        <p:nvSpPr>
          <p:cNvPr id="4" name="Rectangle 9">
            <a:extLst>
              <a:ext uri="{FF2B5EF4-FFF2-40B4-BE49-F238E27FC236}">
                <a16:creationId xmlns:a16="http://schemas.microsoft.com/office/drawing/2014/main" id="{DBEEC9C6-4B4D-4D7B-A6A7-26826C39898A}"/>
              </a:ext>
            </a:extLst>
          </p:cNvPr>
          <p:cNvSpPr>
            <a:spLocks noGrp="1" noChangeArrowheads="1"/>
          </p:cNvSpPr>
          <p:nvPr>
            <p:ph type="sldNum" sz="quarter" idx="12"/>
          </p:nvPr>
        </p:nvSpPr>
        <p:spPr>
          <a:ln/>
        </p:spPr>
        <p:txBody>
          <a:bodyPr/>
          <a:lstStyle>
            <a:lvl1pPr>
              <a:defRPr/>
            </a:lvl1pPr>
          </a:lstStyle>
          <a:p>
            <a:fld id="{39715F52-3C55-4968-91C2-93EB3B13403C}" type="slidenum">
              <a:rPr lang="en-GB" altLang="en-US"/>
              <a:pPr/>
              <a:t>‹#›</a:t>
            </a:fld>
            <a:endParaRPr lang="en-GB" altLang="en-US"/>
          </a:p>
        </p:txBody>
      </p:sp>
    </p:spTree>
    <p:extLst>
      <p:ext uri="{BB962C8B-B14F-4D97-AF65-F5344CB8AC3E}">
        <p14:creationId xmlns:p14="http://schemas.microsoft.com/office/powerpoint/2010/main" val="7151824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BED037F6-FA75-4B44-8054-0D40A021590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746E9C84-EB5A-4104-9FE1-143AA25D1847}"/>
              </a:ext>
            </a:extLst>
          </p:cNvPr>
          <p:cNvSpPr>
            <a:spLocks noGrp="1" noChangeArrowheads="1"/>
          </p:cNvSpPr>
          <p:nvPr>
            <p:ph type="dt" sz="half" idx="11"/>
          </p:nvPr>
        </p:nvSpPr>
        <p:spPr>
          <a:ln/>
        </p:spPr>
        <p:txBody>
          <a:bodyPr/>
          <a:lstStyle>
            <a:lvl1pPr>
              <a:defRPr/>
            </a:lvl1pPr>
          </a:lstStyle>
          <a:p>
            <a:pPr>
              <a:defRPr/>
            </a:pPr>
            <a:fld id="{F4A45E03-94B3-4425-9F3F-B19042931110}" type="datetime5">
              <a:rPr lang="en-GB" altLang="en-US" smtClean="0"/>
              <a:t>3-Dec-19</a:t>
            </a:fld>
            <a:endParaRPr lang="en-GB" altLang="en-US"/>
          </a:p>
        </p:txBody>
      </p:sp>
      <p:sp>
        <p:nvSpPr>
          <p:cNvPr id="7" name="Rectangle 9">
            <a:extLst>
              <a:ext uri="{FF2B5EF4-FFF2-40B4-BE49-F238E27FC236}">
                <a16:creationId xmlns:a16="http://schemas.microsoft.com/office/drawing/2014/main" id="{335082D5-B0A3-4B88-BE59-30C148F19C37}"/>
              </a:ext>
            </a:extLst>
          </p:cNvPr>
          <p:cNvSpPr>
            <a:spLocks noGrp="1" noChangeArrowheads="1"/>
          </p:cNvSpPr>
          <p:nvPr>
            <p:ph type="sldNum" sz="quarter" idx="12"/>
          </p:nvPr>
        </p:nvSpPr>
        <p:spPr>
          <a:ln/>
        </p:spPr>
        <p:txBody>
          <a:bodyPr/>
          <a:lstStyle>
            <a:lvl1pPr>
              <a:defRPr/>
            </a:lvl1pPr>
          </a:lstStyle>
          <a:p>
            <a:fld id="{D4715726-A0DB-44B9-A849-188EF39FA696}" type="slidenum">
              <a:rPr lang="en-GB" altLang="en-US"/>
              <a:pPr/>
              <a:t>‹#›</a:t>
            </a:fld>
            <a:endParaRPr lang="en-GB" altLang="en-US"/>
          </a:p>
        </p:txBody>
      </p:sp>
    </p:spTree>
    <p:extLst>
      <p:ext uri="{BB962C8B-B14F-4D97-AF65-F5344CB8AC3E}">
        <p14:creationId xmlns:p14="http://schemas.microsoft.com/office/powerpoint/2010/main" val="2827928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471C306-2B4D-453B-8984-B187C67946E7}"/>
              </a:ext>
            </a:extLst>
          </p:cNvPr>
          <p:cNvSpPr>
            <a:spLocks noGrp="1" noChangeArrowheads="1"/>
          </p:cNvSpPr>
          <p:nvPr>
            <p:ph type="dt" sz="half" idx="10"/>
          </p:nvPr>
        </p:nvSpPr>
        <p:spPr>
          <a:ln/>
        </p:spPr>
        <p:txBody>
          <a:bodyPr/>
          <a:lstStyle>
            <a:lvl1pPr>
              <a:defRPr/>
            </a:lvl1pPr>
          </a:lstStyle>
          <a:p>
            <a:pPr>
              <a:defRPr/>
            </a:pPr>
            <a:fld id="{EEBA0018-16B5-4D2F-AEE7-1BA305A73C3C}" type="datetime5">
              <a:rPr lang="en-GB" altLang="en-US" smtClean="0"/>
              <a:t>3-Dec-19</a:t>
            </a:fld>
            <a:endParaRPr lang="en-GB" altLang="en-US"/>
          </a:p>
        </p:txBody>
      </p:sp>
      <p:sp>
        <p:nvSpPr>
          <p:cNvPr id="5" name="Rectangle 5">
            <a:extLst>
              <a:ext uri="{FF2B5EF4-FFF2-40B4-BE49-F238E27FC236}">
                <a16:creationId xmlns:a16="http://schemas.microsoft.com/office/drawing/2014/main" id="{BB750E4E-176F-4201-822E-2010363682F5}"/>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6" name="Rectangle 6">
            <a:extLst>
              <a:ext uri="{FF2B5EF4-FFF2-40B4-BE49-F238E27FC236}">
                <a16:creationId xmlns:a16="http://schemas.microsoft.com/office/drawing/2014/main" id="{CB36D250-908E-44FB-A05B-AD4DE974442E}"/>
              </a:ext>
            </a:extLst>
          </p:cNvPr>
          <p:cNvSpPr>
            <a:spLocks noGrp="1" noChangeArrowheads="1"/>
          </p:cNvSpPr>
          <p:nvPr>
            <p:ph type="sldNum" sz="quarter" idx="12"/>
          </p:nvPr>
        </p:nvSpPr>
        <p:spPr>
          <a:ln/>
        </p:spPr>
        <p:txBody>
          <a:bodyPr/>
          <a:lstStyle>
            <a:lvl1pPr>
              <a:defRPr/>
            </a:lvl1pPr>
          </a:lstStyle>
          <a:p>
            <a:fld id="{840587A8-D744-4F1F-8FDF-5C87001E22C0}" type="slidenum">
              <a:rPr lang="en-GB" altLang="en-US"/>
              <a:pPr/>
              <a:t>‹#›</a:t>
            </a:fld>
            <a:endParaRPr lang="en-GB" altLang="en-US"/>
          </a:p>
        </p:txBody>
      </p:sp>
    </p:spTree>
    <p:extLst>
      <p:ext uri="{BB962C8B-B14F-4D97-AF65-F5344CB8AC3E}">
        <p14:creationId xmlns:p14="http://schemas.microsoft.com/office/powerpoint/2010/main" val="2882295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C5CC93FB-72A3-4268-A818-59F0F910A0A3}"/>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90022550-C690-4489-83A6-04D85A958B9E}"/>
              </a:ext>
            </a:extLst>
          </p:cNvPr>
          <p:cNvSpPr>
            <a:spLocks noGrp="1" noChangeArrowheads="1"/>
          </p:cNvSpPr>
          <p:nvPr>
            <p:ph type="dt" sz="half" idx="11"/>
          </p:nvPr>
        </p:nvSpPr>
        <p:spPr>
          <a:ln/>
        </p:spPr>
        <p:txBody>
          <a:bodyPr/>
          <a:lstStyle>
            <a:lvl1pPr>
              <a:defRPr/>
            </a:lvl1pPr>
          </a:lstStyle>
          <a:p>
            <a:pPr>
              <a:defRPr/>
            </a:pPr>
            <a:fld id="{55C975FD-C3DA-435E-8584-DC37A1D0184C}" type="datetime5">
              <a:rPr lang="en-GB" altLang="en-US" smtClean="0"/>
              <a:t>3-Dec-19</a:t>
            </a:fld>
            <a:endParaRPr lang="en-GB" altLang="en-US"/>
          </a:p>
        </p:txBody>
      </p:sp>
      <p:sp>
        <p:nvSpPr>
          <p:cNvPr id="7" name="Rectangle 9">
            <a:extLst>
              <a:ext uri="{FF2B5EF4-FFF2-40B4-BE49-F238E27FC236}">
                <a16:creationId xmlns:a16="http://schemas.microsoft.com/office/drawing/2014/main" id="{A52667AE-D71E-481A-A122-B57F86A8374A}"/>
              </a:ext>
            </a:extLst>
          </p:cNvPr>
          <p:cNvSpPr>
            <a:spLocks noGrp="1" noChangeArrowheads="1"/>
          </p:cNvSpPr>
          <p:nvPr>
            <p:ph type="sldNum" sz="quarter" idx="12"/>
          </p:nvPr>
        </p:nvSpPr>
        <p:spPr>
          <a:ln/>
        </p:spPr>
        <p:txBody>
          <a:bodyPr/>
          <a:lstStyle>
            <a:lvl1pPr>
              <a:defRPr/>
            </a:lvl1pPr>
          </a:lstStyle>
          <a:p>
            <a:fld id="{855CD729-9A74-4396-BBE3-E63406C2A51A}" type="slidenum">
              <a:rPr lang="en-GB" altLang="en-US"/>
              <a:pPr/>
              <a:t>‹#›</a:t>
            </a:fld>
            <a:endParaRPr lang="en-GB" altLang="en-US"/>
          </a:p>
        </p:txBody>
      </p:sp>
    </p:spTree>
    <p:extLst>
      <p:ext uri="{BB962C8B-B14F-4D97-AF65-F5344CB8AC3E}">
        <p14:creationId xmlns:p14="http://schemas.microsoft.com/office/powerpoint/2010/main" val="2047329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7170633C-A14F-4C96-B611-85BEED65C60F}"/>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6428CF66-691D-4373-BD1F-9690CDACC046}"/>
              </a:ext>
            </a:extLst>
          </p:cNvPr>
          <p:cNvSpPr>
            <a:spLocks noGrp="1" noChangeArrowheads="1"/>
          </p:cNvSpPr>
          <p:nvPr>
            <p:ph type="dt" sz="half" idx="11"/>
          </p:nvPr>
        </p:nvSpPr>
        <p:spPr>
          <a:ln/>
        </p:spPr>
        <p:txBody>
          <a:bodyPr/>
          <a:lstStyle>
            <a:lvl1pPr>
              <a:defRPr/>
            </a:lvl1pPr>
          </a:lstStyle>
          <a:p>
            <a:pPr>
              <a:defRPr/>
            </a:pPr>
            <a:fld id="{F9DE5C71-739C-460D-AFD1-541FBF9E6B0D}" type="datetime5">
              <a:rPr lang="en-GB" altLang="en-US" smtClean="0"/>
              <a:t>3-Dec-19</a:t>
            </a:fld>
            <a:endParaRPr lang="en-GB" altLang="en-US"/>
          </a:p>
        </p:txBody>
      </p:sp>
      <p:sp>
        <p:nvSpPr>
          <p:cNvPr id="6" name="Rectangle 9">
            <a:extLst>
              <a:ext uri="{FF2B5EF4-FFF2-40B4-BE49-F238E27FC236}">
                <a16:creationId xmlns:a16="http://schemas.microsoft.com/office/drawing/2014/main" id="{7E180D57-0522-4A61-ABC6-110C67AEE1F1}"/>
              </a:ext>
            </a:extLst>
          </p:cNvPr>
          <p:cNvSpPr>
            <a:spLocks noGrp="1" noChangeArrowheads="1"/>
          </p:cNvSpPr>
          <p:nvPr>
            <p:ph type="sldNum" sz="quarter" idx="12"/>
          </p:nvPr>
        </p:nvSpPr>
        <p:spPr>
          <a:ln/>
        </p:spPr>
        <p:txBody>
          <a:bodyPr/>
          <a:lstStyle>
            <a:lvl1pPr>
              <a:defRPr/>
            </a:lvl1pPr>
          </a:lstStyle>
          <a:p>
            <a:fld id="{41601144-2190-476E-A78D-F8EA3EC02461}" type="slidenum">
              <a:rPr lang="en-GB" altLang="en-US"/>
              <a:pPr/>
              <a:t>‹#›</a:t>
            </a:fld>
            <a:endParaRPr lang="en-GB" altLang="en-US"/>
          </a:p>
        </p:txBody>
      </p:sp>
    </p:spTree>
    <p:extLst>
      <p:ext uri="{BB962C8B-B14F-4D97-AF65-F5344CB8AC3E}">
        <p14:creationId xmlns:p14="http://schemas.microsoft.com/office/powerpoint/2010/main" val="3558203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9750" y="827088"/>
            <a:ext cx="5300663"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AC455ECE-06CE-4928-954F-2DD2DBBD6414}"/>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C7952FE2-A7D9-4F52-B4E4-911BE071466F}"/>
              </a:ext>
            </a:extLst>
          </p:cNvPr>
          <p:cNvSpPr>
            <a:spLocks noGrp="1" noChangeArrowheads="1"/>
          </p:cNvSpPr>
          <p:nvPr>
            <p:ph type="dt" sz="half" idx="11"/>
          </p:nvPr>
        </p:nvSpPr>
        <p:spPr>
          <a:ln/>
        </p:spPr>
        <p:txBody>
          <a:bodyPr/>
          <a:lstStyle>
            <a:lvl1pPr>
              <a:defRPr/>
            </a:lvl1pPr>
          </a:lstStyle>
          <a:p>
            <a:pPr>
              <a:defRPr/>
            </a:pPr>
            <a:fld id="{5D9D2F09-4F4C-4152-9779-152F48F024B6}" type="datetime5">
              <a:rPr lang="en-GB" altLang="en-US" smtClean="0"/>
              <a:t>3-Dec-19</a:t>
            </a:fld>
            <a:endParaRPr lang="en-GB" altLang="en-US"/>
          </a:p>
        </p:txBody>
      </p:sp>
      <p:sp>
        <p:nvSpPr>
          <p:cNvPr id="6" name="Rectangle 9">
            <a:extLst>
              <a:ext uri="{FF2B5EF4-FFF2-40B4-BE49-F238E27FC236}">
                <a16:creationId xmlns:a16="http://schemas.microsoft.com/office/drawing/2014/main" id="{0ADFACE9-28E2-4306-9D55-9FA9F1ACA9A7}"/>
              </a:ext>
            </a:extLst>
          </p:cNvPr>
          <p:cNvSpPr>
            <a:spLocks noGrp="1" noChangeArrowheads="1"/>
          </p:cNvSpPr>
          <p:nvPr>
            <p:ph type="sldNum" sz="quarter" idx="12"/>
          </p:nvPr>
        </p:nvSpPr>
        <p:spPr>
          <a:ln/>
        </p:spPr>
        <p:txBody>
          <a:bodyPr/>
          <a:lstStyle>
            <a:lvl1pPr>
              <a:defRPr/>
            </a:lvl1pPr>
          </a:lstStyle>
          <a:p>
            <a:fld id="{E652F0A0-A5FB-42EF-8D00-D4BE981C6065}" type="slidenum">
              <a:rPr lang="en-GB" altLang="en-US"/>
              <a:pPr/>
              <a:t>‹#›</a:t>
            </a:fld>
            <a:endParaRPr lang="en-GB" altLang="en-US"/>
          </a:p>
        </p:txBody>
      </p:sp>
    </p:spTree>
    <p:extLst>
      <p:ext uri="{BB962C8B-B14F-4D97-AF65-F5344CB8AC3E}">
        <p14:creationId xmlns:p14="http://schemas.microsoft.com/office/powerpoint/2010/main" val="409530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a:extLst>
              <a:ext uri="{FF2B5EF4-FFF2-40B4-BE49-F238E27FC236}">
                <a16:creationId xmlns:a16="http://schemas.microsoft.com/office/drawing/2014/main" id="{8951ECE1-6A7C-4580-BB69-379F1FAB6240}"/>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10">
            <a:extLst>
              <a:ext uri="{FF2B5EF4-FFF2-40B4-BE49-F238E27FC236}">
                <a16:creationId xmlns:a16="http://schemas.microsoft.com/office/drawing/2014/main" id="{351D455C-38B9-4827-9952-7A3852CFD863}"/>
              </a:ext>
            </a:extLst>
          </p:cNvPr>
          <p:cNvSpPr>
            <a:spLocks noGrp="1" noChangeArrowheads="1"/>
          </p:cNvSpPr>
          <p:nvPr>
            <p:ph type="dt" sz="half" idx="11"/>
          </p:nvPr>
        </p:nvSpPr>
        <p:spPr>
          <a:ln/>
        </p:spPr>
        <p:txBody>
          <a:bodyPr/>
          <a:lstStyle>
            <a:lvl1pPr>
              <a:defRPr/>
            </a:lvl1pPr>
          </a:lstStyle>
          <a:p>
            <a:pPr>
              <a:defRPr/>
            </a:pPr>
            <a:fld id="{E2BA3E65-9691-4F8B-9EA8-C4FB06B4D0B6}" type="datetime5">
              <a:rPr lang="en-GB" altLang="en-US" smtClean="0"/>
              <a:t>3-Dec-19</a:t>
            </a:fld>
            <a:endParaRPr lang="en-GB" altLang="en-US"/>
          </a:p>
        </p:txBody>
      </p:sp>
      <p:sp>
        <p:nvSpPr>
          <p:cNvPr id="6" name="Rectangle 11">
            <a:extLst>
              <a:ext uri="{FF2B5EF4-FFF2-40B4-BE49-F238E27FC236}">
                <a16:creationId xmlns:a16="http://schemas.microsoft.com/office/drawing/2014/main" id="{EFC0FAA1-535D-4683-87DE-FC54A11D5868}"/>
              </a:ext>
            </a:extLst>
          </p:cNvPr>
          <p:cNvSpPr>
            <a:spLocks noGrp="1" noChangeArrowheads="1"/>
          </p:cNvSpPr>
          <p:nvPr>
            <p:ph type="sldNum" sz="quarter" idx="12"/>
          </p:nvPr>
        </p:nvSpPr>
        <p:spPr>
          <a:ln/>
        </p:spPr>
        <p:txBody>
          <a:bodyPr/>
          <a:lstStyle>
            <a:lvl1pPr>
              <a:defRPr/>
            </a:lvl1pPr>
          </a:lstStyle>
          <a:p>
            <a:fld id="{8B691FBE-241B-4B7E-B0AF-6C8F3C7850EC}" type="slidenum">
              <a:rPr lang="en-GB" altLang="en-US"/>
              <a:pPr/>
              <a:t>‹#›</a:t>
            </a:fld>
            <a:endParaRPr lang="en-GB" altLang="en-US"/>
          </a:p>
        </p:txBody>
      </p:sp>
    </p:spTree>
    <p:extLst>
      <p:ext uri="{BB962C8B-B14F-4D97-AF65-F5344CB8AC3E}">
        <p14:creationId xmlns:p14="http://schemas.microsoft.com/office/powerpoint/2010/main" val="29389789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4382680D-7416-40BE-BE6A-0F88221A93B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10">
            <a:extLst>
              <a:ext uri="{FF2B5EF4-FFF2-40B4-BE49-F238E27FC236}">
                <a16:creationId xmlns:a16="http://schemas.microsoft.com/office/drawing/2014/main" id="{EE854118-1536-4848-A65E-12CBE3E19998}"/>
              </a:ext>
            </a:extLst>
          </p:cNvPr>
          <p:cNvSpPr>
            <a:spLocks noGrp="1" noChangeArrowheads="1"/>
          </p:cNvSpPr>
          <p:nvPr>
            <p:ph type="dt" sz="half" idx="11"/>
          </p:nvPr>
        </p:nvSpPr>
        <p:spPr>
          <a:ln/>
        </p:spPr>
        <p:txBody>
          <a:bodyPr/>
          <a:lstStyle>
            <a:lvl1pPr>
              <a:defRPr/>
            </a:lvl1pPr>
          </a:lstStyle>
          <a:p>
            <a:pPr>
              <a:defRPr/>
            </a:pPr>
            <a:fld id="{22D20D08-019B-4570-BAD2-59238AB44BBD}" type="datetime5">
              <a:rPr lang="en-GB" altLang="en-US" smtClean="0"/>
              <a:t>3-Dec-19</a:t>
            </a:fld>
            <a:endParaRPr lang="en-GB" altLang="en-US"/>
          </a:p>
        </p:txBody>
      </p:sp>
      <p:sp>
        <p:nvSpPr>
          <p:cNvPr id="6" name="Rectangle 11">
            <a:extLst>
              <a:ext uri="{FF2B5EF4-FFF2-40B4-BE49-F238E27FC236}">
                <a16:creationId xmlns:a16="http://schemas.microsoft.com/office/drawing/2014/main" id="{27FC90EB-FCBD-4996-BA5F-A38B0B1874F4}"/>
              </a:ext>
            </a:extLst>
          </p:cNvPr>
          <p:cNvSpPr>
            <a:spLocks noGrp="1" noChangeArrowheads="1"/>
          </p:cNvSpPr>
          <p:nvPr>
            <p:ph type="sldNum" sz="quarter" idx="12"/>
          </p:nvPr>
        </p:nvSpPr>
        <p:spPr>
          <a:ln/>
        </p:spPr>
        <p:txBody>
          <a:bodyPr/>
          <a:lstStyle>
            <a:lvl1pPr>
              <a:defRPr/>
            </a:lvl1pPr>
          </a:lstStyle>
          <a:p>
            <a:fld id="{FA8D10C0-A7E2-42A8-A477-D61450CC8D72}" type="slidenum">
              <a:rPr lang="en-GB" altLang="en-US"/>
              <a:pPr/>
              <a:t>‹#›</a:t>
            </a:fld>
            <a:endParaRPr lang="en-GB" altLang="en-US"/>
          </a:p>
        </p:txBody>
      </p:sp>
    </p:spTree>
    <p:extLst>
      <p:ext uri="{BB962C8B-B14F-4D97-AF65-F5344CB8AC3E}">
        <p14:creationId xmlns:p14="http://schemas.microsoft.com/office/powerpoint/2010/main" val="2002596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AD6F3839-5A3F-47DE-8F45-056F02995E57}"/>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10">
            <a:extLst>
              <a:ext uri="{FF2B5EF4-FFF2-40B4-BE49-F238E27FC236}">
                <a16:creationId xmlns:a16="http://schemas.microsoft.com/office/drawing/2014/main" id="{BEE25E4A-0FDC-4DC9-9059-A4A5E582DAB2}"/>
              </a:ext>
            </a:extLst>
          </p:cNvPr>
          <p:cNvSpPr>
            <a:spLocks noGrp="1" noChangeArrowheads="1"/>
          </p:cNvSpPr>
          <p:nvPr>
            <p:ph type="dt" sz="half" idx="11"/>
          </p:nvPr>
        </p:nvSpPr>
        <p:spPr>
          <a:ln/>
        </p:spPr>
        <p:txBody>
          <a:bodyPr/>
          <a:lstStyle>
            <a:lvl1pPr>
              <a:defRPr/>
            </a:lvl1pPr>
          </a:lstStyle>
          <a:p>
            <a:pPr>
              <a:defRPr/>
            </a:pPr>
            <a:fld id="{AA470C4D-F0A9-4C6E-99C0-44A6F48B6723}" type="datetime5">
              <a:rPr lang="en-GB" altLang="en-US" smtClean="0"/>
              <a:t>3-Dec-19</a:t>
            </a:fld>
            <a:endParaRPr lang="en-GB" altLang="en-US"/>
          </a:p>
        </p:txBody>
      </p:sp>
      <p:sp>
        <p:nvSpPr>
          <p:cNvPr id="6" name="Rectangle 11">
            <a:extLst>
              <a:ext uri="{FF2B5EF4-FFF2-40B4-BE49-F238E27FC236}">
                <a16:creationId xmlns:a16="http://schemas.microsoft.com/office/drawing/2014/main" id="{EC96A772-A57C-4160-AEF8-5659394B9A6D}"/>
              </a:ext>
            </a:extLst>
          </p:cNvPr>
          <p:cNvSpPr>
            <a:spLocks noGrp="1" noChangeArrowheads="1"/>
          </p:cNvSpPr>
          <p:nvPr>
            <p:ph type="sldNum" sz="quarter" idx="12"/>
          </p:nvPr>
        </p:nvSpPr>
        <p:spPr>
          <a:ln/>
        </p:spPr>
        <p:txBody>
          <a:bodyPr/>
          <a:lstStyle>
            <a:lvl1pPr>
              <a:defRPr/>
            </a:lvl1pPr>
          </a:lstStyle>
          <a:p>
            <a:fld id="{80F98577-DCAC-4343-9522-6617EEF3A08D}" type="slidenum">
              <a:rPr lang="en-GB" altLang="en-US"/>
              <a:pPr/>
              <a:t>‹#›</a:t>
            </a:fld>
            <a:endParaRPr lang="en-GB" altLang="en-US"/>
          </a:p>
        </p:txBody>
      </p:sp>
    </p:spTree>
    <p:extLst>
      <p:ext uri="{BB962C8B-B14F-4D97-AF65-F5344CB8AC3E}">
        <p14:creationId xmlns:p14="http://schemas.microsoft.com/office/powerpoint/2010/main" val="2035918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9750" y="1841500"/>
            <a:ext cx="3127375"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3819525" y="1841500"/>
            <a:ext cx="31289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9F30EDD0-1549-40C2-A400-7572A535AF9E}"/>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10">
            <a:extLst>
              <a:ext uri="{FF2B5EF4-FFF2-40B4-BE49-F238E27FC236}">
                <a16:creationId xmlns:a16="http://schemas.microsoft.com/office/drawing/2014/main" id="{F290FC5E-0342-4D19-A25C-E3DE8898D5F2}"/>
              </a:ext>
            </a:extLst>
          </p:cNvPr>
          <p:cNvSpPr>
            <a:spLocks noGrp="1" noChangeArrowheads="1"/>
          </p:cNvSpPr>
          <p:nvPr>
            <p:ph type="dt" sz="half" idx="11"/>
          </p:nvPr>
        </p:nvSpPr>
        <p:spPr>
          <a:ln/>
        </p:spPr>
        <p:txBody>
          <a:bodyPr/>
          <a:lstStyle>
            <a:lvl1pPr>
              <a:defRPr/>
            </a:lvl1pPr>
          </a:lstStyle>
          <a:p>
            <a:pPr>
              <a:defRPr/>
            </a:pPr>
            <a:fld id="{73F7A7AA-387D-480B-AA11-CBBB7BEE90C9}" type="datetime5">
              <a:rPr lang="en-GB" altLang="en-US" smtClean="0"/>
              <a:t>3-Dec-19</a:t>
            </a:fld>
            <a:endParaRPr lang="en-GB" altLang="en-US"/>
          </a:p>
        </p:txBody>
      </p:sp>
      <p:sp>
        <p:nvSpPr>
          <p:cNvPr id="7" name="Rectangle 11">
            <a:extLst>
              <a:ext uri="{FF2B5EF4-FFF2-40B4-BE49-F238E27FC236}">
                <a16:creationId xmlns:a16="http://schemas.microsoft.com/office/drawing/2014/main" id="{C623A109-8A7D-4844-B75D-A5789E5F18B3}"/>
              </a:ext>
            </a:extLst>
          </p:cNvPr>
          <p:cNvSpPr>
            <a:spLocks noGrp="1" noChangeArrowheads="1"/>
          </p:cNvSpPr>
          <p:nvPr>
            <p:ph type="sldNum" sz="quarter" idx="12"/>
          </p:nvPr>
        </p:nvSpPr>
        <p:spPr>
          <a:ln/>
        </p:spPr>
        <p:txBody>
          <a:bodyPr/>
          <a:lstStyle>
            <a:lvl1pPr>
              <a:defRPr/>
            </a:lvl1pPr>
          </a:lstStyle>
          <a:p>
            <a:fld id="{A6F5283E-5F5B-4152-866B-31EEC9870408}" type="slidenum">
              <a:rPr lang="en-GB" altLang="en-US"/>
              <a:pPr/>
              <a:t>‹#›</a:t>
            </a:fld>
            <a:endParaRPr lang="en-GB" altLang="en-US"/>
          </a:p>
        </p:txBody>
      </p:sp>
    </p:spTree>
    <p:extLst>
      <p:ext uri="{BB962C8B-B14F-4D97-AF65-F5344CB8AC3E}">
        <p14:creationId xmlns:p14="http://schemas.microsoft.com/office/powerpoint/2010/main" val="2775244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E7FF862D-C980-4186-98C9-0B52D6C29E5B}"/>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8" name="Rectangle 10">
            <a:extLst>
              <a:ext uri="{FF2B5EF4-FFF2-40B4-BE49-F238E27FC236}">
                <a16:creationId xmlns:a16="http://schemas.microsoft.com/office/drawing/2014/main" id="{3A3C7C4C-C22D-41A9-BAD2-C4FF1B23EF0E}"/>
              </a:ext>
            </a:extLst>
          </p:cNvPr>
          <p:cNvSpPr>
            <a:spLocks noGrp="1" noChangeArrowheads="1"/>
          </p:cNvSpPr>
          <p:nvPr>
            <p:ph type="dt" sz="half" idx="11"/>
          </p:nvPr>
        </p:nvSpPr>
        <p:spPr>
          <a:ln/>
        </p:spPr>
        <p:txBody>
          <a:bodyPr/>
          <a:lstStyle>
            <a:lvl1pPr>
              <a:defRPr/>
            </a:lvl1pPr>
          </a:lstStyle>
          <a:p>
            <a:pPr>
              <a:defRPr/>
            </a:pPr>
            <a:fld id="{BBBC6417-C56A-4015-BD90-32336313CB1C}" type="datetime5">
              <a:rPr lang="en-GB" altLang="en-US" smtClean="0"/>
              <a:t>3-Dec-19</a:t>
            </a:fld>
            <a:endParaRPr lang="en-GB" altLang="en-US"/>
          </a:p>
        </p:txBody>
      </p:sp>
      <p:sp>
        <p:nvSpPr>
          <p:cNvPr id="9" name="Rectangle 11">
            <a:extLst>
              <a:ext uri="{FF2B5EF4-FFF2-40B4-BE49-F238E27FC236}">
                <a16:creationId xmlns:a16="http://schemas.microsoft.com/office/drawing/2014/main" id="{4F255337-184B-48E7-9AD2-C2F582582965}"/>
              </a:ext>
            </a:extLst>
          </p:cNvPr>
          <p:cNvSpPr>
            <a:spLocks noGrp="1" noChangeArrowheads="1"/>
          </p:cNvSpPr>
          <p:nvPr>
            <p:ph type="sldNum" sz="quarter" idx="12"/>
          </p:nvPr>
        </p:nvSpPr>
        <p:spPr>
          <a:ln/>
        </p:spPr>
        <p:txBody>
          <a:bodyPr/>
          <a:lstStyle>
            <a:lvl1pPr>
              <a:defRPr/>
            </a:lvl1pPr>
          </a:lstStyle>
          <a:p>
            <a:fld id="{AD683221-E4F7-4F6D-8DA0-65EA52156374}" type="slidenum">
              <a:rPr lang="en-GB" altLang="en-US"/>
              <a:pPr/>
              <a:t>‹#›</a:t>
            </a:fld>
            <a:endParaRPr lang="en-GB" altLang="en-US"/>
          </a:p>
        </p:txBody>
      </p:sp>
    </p:spTree>
    <p:extLst>
      <p:ext uri="{BB962C8B-B14F-4D97-AF65-F5344CB8AC3E}">
        <p14:creationId xmlns:p14="http://schemas.microsoft.com/office/powerpoint/2010/main" val="735209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F10948B9-1688-43D2-BFAC-2C93F34DDAAE}"/>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4" name="Rectangle 10">
            <a:extLst>
              <a:ext uri="{FF2B5EF4-FFF2-40B4-BE49-F238E27FC236}">
                <a16:creationId xmlns:a16="http://schemas.microsoft.com/office/drawing/2014/main" id="{94B26B5D-3BAF-409E-840D-473ABDF83E1E}"/>
              </a:ext>
            </a:extLst>
          </p:cNvPr>
          <p:cNvSpPr>
            <a:spLocks noGrp="1" noChangeArrowheads="1"/>
          </p:cNvSpPr>
          <p:nvPr>
            <p:ph type="dt" sz="half" idx="11"/>
          </p:nvPr>
        </p:nvSpPr>
        <p:spPr>
          <a:ln/>
        </p:spPr>
        <p:txBody>
          <a:bodyPr/>
          <a:lstStyle>
            <a:lvl1pPr>
              <a:defRPr/>
            </a:lvl1pPr>
          </a:lstStyle>
          <a:p>
            <a:pPr>
              <a:defRPr/>
            </a:pPr>
            <a:fld id="{DDF43257-FFCA-474C-9029-0ECF5993010C}" type="datetime5">
              <a:rPr lang="en-GB" altLang="en-US" smtClean="0"/>
              <a:t>3-Dec-19</a:t>
            </a:fld>
            <a:endParaRPr lang="en-GB" altLang="en-US"/>
          </a:p>
        </p:txBody>
      </p:sp>
      <p:sp>
        <p:nvSpPr>
          <p:cNvPr id="5" name="Rectangle 11">
            <a:extLst>
              <a:ext uri="{FF2B5EF4-FFF2-40B4-BE49-F238E27FC236}">
                <a16:creationId xmlns:a16="http://schemas.microsoft.com/office/drawing/2014/main" id="{7971E1D6-022B-4A93-A13E-3C19DF152D91}"/>
              </a:ext>
            </a:extLst>
          </p:cNvPr>
          <p:cNvSpPr>
            <a:spLocks noGrp="1" noChangeArrowheads="1"/>
          </p:cNvSpPr>
          <p:nvPr>
            <p:ph type="sldNum" sz="quarter" idx="12"/>
          </p:nvPr>
        </p:nvSpPr>
        <p:spPr>
          <a:ln/>
        </p:spPr>
        <p:txBody>
          <a:bodyPr/>
          <a:lstStyle>
            <a:lvl1pPr>
              <a:defRPr/>
            </a:lvl1pPr>
          </a:lstStyle>
          <a:p>
            <a:fld id="{CE2A1A21-BC70-4B8E-892D-AAE395838642}" type="slidenum">
              <a:rPr lang="en-GB" altLang="en-US"/>
              <a:pPr/>
              <a:t>‹#›</a:t>
            </a:fld>
            <a:endParaRPr lang="en-GB" altLang="en-US"/>
          </a:p>
        </p:txBody>
      </p:sp>
    </p:spTree>
    <p:extLst>
      <p:ext uri="{BB962C8B-B14F-4D97-AF65-F5344CB8AC3E}">
        <p14:creationId xmlns:p14="http://schemas.microsoft.com/office/powerpoint/2010/main" val="17586683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0B2323A3-D7A3-4C22-B54D-F360272924A2}"/>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3" name="Rectangle 10">
            <a:extLst>
              <a:ext uri="{FF2B5EF4-FFF2-40B4-BE49-F238E27FC236}">
                <a16:creationId xmlns:a16="http://schemas.microsoft.com/office/drawing/2014/main" id="{AF087C43-D411-421F-AB38-831B6D16638A}"/>
              </a:ext>
            </a:extLst>
          </p:cNvPr>
          <p:cNvSpPr>
            <a:spLocks noGrp="1" noChangeArrowheads="1"/>
          </p:cNvSpPr>
          <p:nvPr>
            <p:ph type="dt" sz="half" idx="11"/>
          </p:nvPr>
        </p:nvSpPr>
        <p:spPr>
          <a:ln/>
        </p:spPr>
        <p:txBody>
          <a:bodyPr/>
          <a:lstStyle>
            <a:lvl1pPr>
              <a:defRPr/>
            </a:lvl1pPr>
          </a:lstStyle>
          <a:p>
            <a:pPr>
              <a:defRPr/>
            </a:pPr>
            <a:fld id="{1F37051D-44EB-40A9-88A0-AB2850046CA9}" type="datetime5">
              <a:rPr lang="en-GB" altLang="en-US" smtClean="0"/>
              <a:t>3-Dec-19</a:t>
            </a:fld>
            <a:endParaRPr lang="en-GB" altLang="en-US"/>
          </a:p>
        </p:txBody>
      </p:sp>
      <p:sp>
        <p:nvSpPr>
          <p:cNvPr id="4" name="Rectangle 11">
            <a:extLst>
              <a:ext uri="{FF2B5EF4-FFF2-40B4-BE49-F238E27FC236}">
                <a16:creationId xmlns:a16="http://schemas.microsoft.com/office/drawing/2014/main" id="{17301602-810C-4813-8C8F-92DAF33EC0BC}"/>
              </a:ext>
            </a:extLst>
          </p:cNvPr>
          <p:cNvSpPr>
            <a:spLocks noGrp="1" noChangeArrowheads="1"/>
          </p:cNvSpPr>
          <p:nvPr>
            <p:ph type="sldNum" sz="quarter" idx="12"/>
          </p:nvPr>
        </p:nvSpPr>
        <p:spPr>
          <a:ln/>
        </p:spPr>
        <p:txBody>
          <a:bodyPr/>
          <a:lstStyle>
            <a:lvl1pPr>
              <a:defRPr/>
            </a:lvl1pPr>
          </a:lstStyle>
          <a:p>
            <a:fld id="{966480C8-DF14-4C88-A7B8-39B26B82C368}" type="slidenum">
              <a:rPr lang="en-GB" altLang="en-US"/>
              <a:pPr/>
              <a:t>‹#›</a:t>
            </a:fld>
            <a:endParaRPr lang="en-GB" altLang="en-US"/>
          </a:p>
        </p:txBody>
      </p:sp>
    </p:spTree>
    <p:extLst>
      <p:ext uri="{BB962C8B-B14F-4D97-AF65-F5344CB8AC3E}">
        <p14:creationId xmlns:p14="http://schemas.microsoft.com/office/powerpoint/2010/main" val="254904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DA7A27A2-FD6F-4F81-95D7-81544A4B8000}"/>
              </a:ext>
            </a:extLst>
          </p:cNvPr>
          <p:cNvSpPr>
            <a:spLocks noGrp="1" noChangeArrowheads="1"/>
          </p:cNvSpPr>
          <p:nvPr>
            <p:ph type="dt" sz="half" idx="10"/>
          </p:nvPr>
        </p:nvSpPr>
        <p:spPr>
          <a:ln/>
        </p:spPr>
        <p:txBody>
          <a:bodyPr/>
          <a:lstStyle>
            <a:lvl1pPr>
              <a:defRPr/>
            </a:lvl1pPr>
          </a:lstStyle>
          <a:p>
            <a:pPr>
              <a:defRPr/>
            </a:pPr>
            <a:fld id="{08F5D7FC-0610-4350-A144-0318177008E3}" type="datetime5">
              <a:rPr lang="en-GB" altLang="en-US" smtClean="0"/>
              <a:t>3-Dec-19</a:t>
            </a:fld>
            <a:endParaRPr lang="en-GB" altLang="en-US"/>
          </a:p>
        </p:txBody>
      </p:sp>
      <p:sp>
        <p:nvSpPr>
          <p:cNvPr id="5" name="Rectangle 5">
            <a:extLst>
              <a:ext uri="{FF2B5EF4-FFF2-40B4-BE49-F238E27FC236}">
                <a16:creationId xmlns:a16="http://schemas.microsoft.com/office/drawing/2014/main" id="{1F661982-BA80-47D2-9884-80DC6405C207}"/>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6" name="Rectangle 6">
            <a:extLst>
              <a:ext uri="{FF2B5EF4-FFF2-40B4-BE49-F238E27FC236}">
                <a16:creationId xmlns:a16="http://schemas.microsoft.com/office/drawing/2014/main" id="{11219549-3935-4E79-B31C-43ADA68CE45F}"/>
              </a:ext>
            </a:extLst>
          </p:cNvPr>
          <p:cNvSpPr>
            <a:spLocks noGrp="1" noChangeArrowheads="1"/>
          </p:cNvSpPr>
          <p:nvPr>
            <p:ph type="sldNum" sz="quarter" idx="12"/>
          </p:nvPr>
        </p:nvSpPr>
        <p:spPr>
          <a:ln/>
        </p:spPr>
        <p:txBody>
          <a:bodyPr/>
          <a:lstStyle>
            <a:lvl1pPr>
              <a:defRPr/>
            </a:lvl1pPr>
          </a:lstStyle>
          <a:p>
            <a:fld id="{7CE160DD-B4E4-431A-A222-4C20812A092A}" type="slidenum">
              <a:rPr lang="en-GB" altLang="en-US"/>
              <a:pPr/>
              <a:t>‹#›</a:t>
            </a:fld>
            <a:endParaRPr lang="en-GB" altLang="en-US"/>
          </a:p>
        </p:txBody>
      </p:sp>
    </p:spTree>
    <p:extLst>
      <p:ext uri="{BB962C8B-B14F-4D97-AF65-F5344CB8AC3E}">
        <p14:creationId xmlns:p14="http://schemas.microsoft.com/office/powerpoint/2010/main" val="3661928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2813A583-45F8-4ED8-90F5-E77DACB615D9}"/>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10">
            <a:extLst>
              <a:ext uri="{FF2B5EF4-FFF2-40B4-BE49-F238E27FC236}">
                <a16:creationId xmlns:a16="http://schemas.microsoft.com/office/drawing/2014/main" id="{4A6C7836-3CD5-4765-AB11-90E726404959}"/>
              </a:ext>
            </a:extLst>
          </p:cNvPr>
          <p:cNvSpPr>
            <a:spLocks noGrp="1" noChangeArrowheads="1"/>
          </p:cNvSpPr>
          <p:nvPr>
            <p:ph type="dt" sz="half" idx="11"/>
          </p:nvPr>
        </p:nvSpPr>
        <p:spPr>
          <a:ln/>
        </p:spPr>
        <p:txBody>
          <a:bodyPr/>
          <a:lstStyle>
            <a:lvl1pPr>
              <a:defRPr/>
            </a:lvl1pPr>
          </a:lstStyle>
          <a:p>
            <a:pPr>
              <a:defRPr/>
            </a:pPr>
            <a:fld id="{416AF510-0F1A-44B7-898E-8FED7ACB2F4C}" type="datetime5">
              <a:rPr lang="en-GB" altLang="en-US" smtClean="0"/>
              <a:t>3-Dec-19</a:t>
            </a:fld>
            <a:endParaRPr lang="en-GB" altLang="en-US"/>
          </a:p>
        </p:txBody>
      </p:sp>
      <p:sp>
        <p:nvSpPr>
          <p:cNvPr id="7" name="Rectangle 11">
            <a:extLst>
              <a:ext uri="{FF2B5EF4-FFF2-40B4-BE49-F238E27FC236}">
                <a16:creationId xmlns:a16="http://schemas.microsoft.com/office/drawing/2014/main" id="{90904E9C-2DE9-49A8-8588-8C713A571A95}"/>
              </a:ext>
            </a:extLst>
          </p:cNvPr>
          <p:cNvSpPr>
            <a:spLocks noGrp="1" noChangeArrowheads="1"/>
          </p:cNvSpPr>
          <p:nvPr>
            <p:ph type="sldNum" sz="quarter" idx="12"/>
          </p:nvPr>
        </p:nvSpPr>
        <p:spPr>
          <a:ln/>
        </p:spPr>
        <p:txBody>
          <a:bodyPr/>
          <a:lstStyle>
            <a:lvl1pPr>
              <a:defRPr/>
            </a:lvl1pPr>
          </a:lstStyle>
          <a:p>
            <a:fld id="{FC62CAE6-FF50-40A2-9105-517AB4BA7308}" type="slidenum">
              <a:rPr lang="en-GB" altLang="en-US"/>
              <a:pPr/>
              <a:t>‹#›</a:t>
            </a:fld>
            <a:endParaRPr lang="en-GB" altLang="en-US"/>
          </a:p>
        </p:txBody>
      </p:sp>
    </p:spTree>
    <p:extLst>
      <p:ext uri="{BB962C8B-B14F-4D97-AF65-F5344CB8AC3E}">
        <p14:creationId xmlns:p14="http://schemas.microsoft.com/office/powerpoint/2010/main" val="28584563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C1C9D993-7FF0-4206-982E-100C052EC3BB}"/>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10">
            <a:extLst>
              <a:ext uri="{FF2B5EF4-FFF2-40B4-BE49-F238E27FC236}">
                <a16:creationId xmlns:a16="http://schemas.microsoft.com/office/drawing/2014/main" id="{2F87BFE7-2D74-4BA0-B297-FD07A786BE90}"/>
              </a:ext>
            </a:extLst>
          </p:cNvPr>
          <p:cNvSpPr>
            <a:spLocks noGrp="1" noChangeArrowheads="1"/>
          </p:cNvSpPr>
          <p:nvPr>
            <p:ph type="dt" sz="half" idx="11"/>
          </p:nvPr>
        </p:nvSpPr>
        <p:spPr>
          <a:ln/>
        </p:spPr>
        <p:txBody>
          <a:bodyPr/>
          <a:lstStyle>
            <a:lvl1pPr>
              <a:defRPr/>
            </a:lvl1pPr>
          </a:lstStyle>
          <a:p>
            <a:pPr>
              <a:defRPr/>
            </a:pPr>
            <a:fld id="{CDA5DB86-ECDF-42F8-B5D9-D99E3F0D73FF}" type="datetime5">
              <a:rPr lang="en-GB" altLang="en-US" smtClean="0"/>
              <a:t>3-Dec-19</a:t>
            </a:fld>
            <a:endParaRPr lang="en-GB" altLang="en-US"/>
          </a:p>
        </p:txBody>
      </p:sp>
      <p:sp>
        <p:nvSpPr>
          <p:cNvPr id="7" name="Rectangle 11">
            <a:extLst>
              <a:ext uri="{FF2B5EF4-FFF2-40B4-BE49-F238E27FC236}">
                <a16:creationId xmlns:a16="http://schemas.microsoft.com/office/drawing/2014/main" id="{ED697929-6CAF-413F-8776-367D53FF9E91}"/>
              </a:ext>
            </a:extLst>
          </p:cNvPr>
          <p:cNvSpPr>
            <a:spLocks noGrp="1" noChangeArrowheads="1"/>
          </p:cNvSpPr>
          <p:nvPr>
            <p:ph type="sldNum" sz="quarter" idx="12"/>
          </p:nvPr>
        </p:nvSpPr>
        <p:spPr>
          <a:ln/>
        </p:spPr>
        <p:txBody>
          <a:bodyPr/>
          <a:lstStyle>
            <a:lvl1pPr>
              <a:defRPr/>
            </a:lvl1pPr>
          </a:lstStyle>
          <a:p>
            <a:fld id="{88461753-474C-4B6E-BBFE-7911DD442711}" type="slidenum">
              <a:rPr lang="en-GB" altLang="en-US"/>
              <a:pPr/>
              <a:t>‹#›</a:t>
            </a:fld>
            <a:endParaRPr lang="en-GB" altLang="en-US"/>
          </a:p>
        </p:txBody>
      </p:sp>
    </p:spTree>
    <p:extLst>
      <p:ext uri="{BB962C8B-B14F-4D97-AF65-F5344CB8AC3E}">
        <p14:creationId xmlns:p14="http://schemas.microsoft.com/office/powerpoint/2010/main" val="1849278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1BD17E63-4C53-488D-85CB-48F8D6141724}"/>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10">
            <a:extLst>
              <a:ext uri="{FF2B5EF4-FFF2-40B4-BE49-F238E27FC236}">
                <a16:creationId xmlns:a16="http://schemas.microsoft.com/office/drawing/2014/main" id="{83BB9D36-148D-4A89-95EB-36043DB4B6DC}"/>
              </a:ext>
            </a:extLst>
          </p:cNvPr>
          <p:cNvSpPr>
            <a:spLocks noGrp="1" noChangeArrowheads="1"/>
          </p:cNvSpPr>
          <p:nvPr>
            <p:ph type="dt" sz="half" idx="11"/>
          </p:nvPr>
        </p:nvSpPr>
        <p:spPr>
          <a:ln/>
        </p:spPr>
        <p:txBody>
          <a:bodyPr/>
          <a:lstStyle>
            <a:lvl1pPr>
              <a:defRPr/>
            </a:lvl1pPr>
          </a:lstStyle>
          <a:p>
            <a:pPr>
              <a:defRPr/>
            </a:pPr>
            <a:fld id="{5FC9181B-6594-4BD6-8698-41A4FCDD9003}" type="datetime5">
              <a:rPr lang="en-GB" altLang="en-US" smtClean="0"/>
              <a:t>3-Dec-19</a:t>
            </a:fld>
            <a:endParaRPr lang="en-GB" altLang="en-US"/>
          </a:p>
        </p:txBody>
      </p:sp>
      <p:sp>
        <p:nvSpPr>
          <p:cNvPr id="6" name="Rectangle 11">
            <a:extLst>
              <a:ext uri="{FF2B5EF4-FFF2-40B4-BE49-F238E27FC236}">
                <a16:creationId xmlns:a16="http://schemas.microsoft.com/office/drawing/2014/main" id="{800C2D67-A3A7-4A93-B2BC-3DDC6133F88E}"/>
              </a:ext>
            </a:extLst>
          </p:cNvPr>
          <p:cNvSpPr>
            <a:spLocks noGrp="1" noChangeArrowheads="1"/>
          </p:cNvSpPr>
          <p:nvPr>
            <p:ph type="sldNum" sz="quarter" idx="12"/>
          </p:nvPr>
        </p:nvSpPr>
        <p:spPr>
          <a:ln/>
        </p:spPr>
        <p:txBody>
          <a:bodyPr/>
          <a:lstStyle>
            <a:lvl1pPr>
              <a:defRPr/>
            </a:lvl1pPr>
          </a:lstStyle>
          <a:p>
            <a:fld id="{89BA3020-D8B9-4E38-AE6D-D1BDAB141B85}" type="slidenum">
              <a:rPr lang="en-GB" altLang="en-US"/>
              <a:pPr/>
              <a:t>‹#›</a:t>
            </a:fld>
            <a:endParaRPr lang="en-GB" altLang="en-US"/>
          </a:p>
        </p:txBody>
      </p:sp>
    </p:spTree>
    <p:extLst>
      <p:ext uri="{BB962C8B-B14F-4D97-AF65-F5344CB8AC3E}">
        <p14:creationId xmlns:p14="http://schemas.microsoft.com/office/powerpoint/2010/main" val="1143463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9750" y="827088"/>
            <a:ext cx="5300663"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DBEB7DC8-AF97-4D94-9BDE-2EC30007B63F}"/>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10">
            <a:extLst>
              <a:ext uri="{FF2B5EF4-FFF2-40B4-BE49-F238E27FC236}">
                <a16:creationId xmlns:a16="http://schemas.microsoft.com/office/drawing/2014/main" id="{A33D62DB-3506-44F9-8919-90BE5AA3F48F}"/>
              </a:ext>
            </a:extLst>
          </p:cNvPr>
          <p:cNvSpPr>
            <a:spLocks noGrp="1" noChangeArrowheads="1"/>
          </p:cNvSpPr>
          <p:nvPr>
            <p:ph type="dt" sz="half" idx="11"/>
          </p:nvPr>
        </p:nvSpPr>
        <p:spPr>
          <a:ln/>
        </p:spPr>
        <p:txBody>
          <a:bodyPr/>
          <a:lstStyle>
            <a:lvl1pPr>
              <a:defRPr/>
            </a:lvl1pPr>
          </a:lstStyle>
          <a:p>
            <a:pPr>
              <a:defRPr/>
            </a:pPr>
            <a:fld id="{40041354-9AA2-479D-97D9-BBC94C7EDC1F}" type="datetime5">
              <a:rPr lang="en-GB" altLang="en-US" smtClean="0"/>
              <a:t>3-Dec-19</a:t>
            </a:fld>
            <a:endParaRPr lang="en-GB" altLang="en-US"/>
          </a:p>
        </p:txBody>
      </p:sp>
      <p:sp>
        <p:nvSpPr>
          <p:cNvPr id="6" name="Rectangle 11">
            <a:extLst>
              <a:ext uri="{FF2B5EF4-FFF2-40B4-BE49-F238E27FC236}">
                <a16:creationId xmlns:a16="http://schemas.microsoft.com/office/drawing/2014/main" id="{572310E9-05A9-4C4A-ACEB-86F21FF3842C}"/>
              </a:ext>
            </a:extLst>
          </p:cNvPr>
          <p:cNvSpPr>
            <a:spLocks noGrp="1" noChangeArrowheads="1"/>
          </p:cNvSpPr>
          <p:nvPr>
            <p:ph type="sldNum" sz="quarter" idx="12"/>
          </p:nvPr>
        </p:nvSpPr>
        <p:spPr>
          <a:ln/>
        </p:spPr>
        <p:txBody>
          <a:bodyPr/>
          <a:lstStyle>
            <a:lvl1pPr>
              <a:defRPr/>
            </a:lvl1pPr>
          </a:lstStyle>
          <a:p>
            <a:fld id="{E1045B86-442C-44C0-B4B1-F0C0EDCC2C21}" type="slidenum">
              <a:rPr lang="en-GB" altLang="en-US"/>
              <a:pPr/>
              <a:t>‹#›</a:t>
            </a:fld>
            <a:endParaRPr lang="en-GB" altLang="en-US"/>
          </a:p>
        </p:txBody>
      </p:sp>
    </p:spTree>
    <p:extLst>
      <p:ext uri="{BB962C8B-B14F-4D97-AF65-F5344CB8AC3E}">
        <p14:creationId xmlns:p14="http://schemas.microsoft.com/office/powerpoint/2010/main" val="666358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a:extLst>
              <a:ext uri="{FF2B5EF4-FFF2-40B4-BE49-F238E27FC236}">
                <a16:creationId xmlns:a16="http://schemas.microsoft.com/office/drawing/2014/main" id="{851E68E9-95D6-4A7F-94AF-4429BEEA1596}"/>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B6A8B55F-69AB-4ADB-89CA-A47FC574A95E}"/>
              </a:ext>
            </a:extLst>
          </p:cNvPr>
          <p:cNvSpPr>
            <a:spLocks noGrp="1" noChangeArrowheads="1"/>
          </p:cNvSpPr>
          <p:nvPr>
            <p:ph type="dt" sz="half" idx="11"/>
          </p:nvPr>
        </p:nvSpPr>
        <p:spPr>
          <a:ln/>
        </p:spPr>
        <p:txBody>
          <a:bodyPr/>
          <a:lstStyle>
            <a:lvl1pPr>
              <a:defRPr/>
            </a:lvl1pPr>
          </a:lstStyle>
          <a:p>
            <a:pPr>
              <a:defRPr/>
            </a:pPr>
            <a:fld id="{9795E158-187D-429C-809B-05ECDF533BBC}" type="datetime5">
              <a:rPr lang="en-GB" altLang="en-US" smtClean="0"/>
              <a:t>3-Dec-19</a:t>
            </a:fld>
            <a:endParaRPr lang="en-GB" altLang="en-US"/>
          </a:p>
        </p:txBody>
      </p:sp>
      <p:sp>
        <p:nvSpPr>
          <p:cNvPr id="6" name="Rectangle 9">
            <a:extLst>
              <a:ext uri="{FF2B5EF4-FFF2-40B4-BE49-F238E27FC236}">
                <a16:creationId xmlns:a16="http://schemas.microsoft.com/office/drawing/2014/main" id="{676ED9E1-6C97-4473-BA10-7087C06974BB}"/>
              </a:ext>
            </a:extLst>
          </p:cNvPr>
          <p:cNvSpPr>
            <a:spLocks noGrp="1" noChangeArrowheads="1"/>
          </p:cNvSpPr>
          <p:nvPr>
            <p:ph type="sldNum" sz="quarter" idx="12"/>
          </p:nvPr>
        </p:nvSpPr>
        <p:spPr>
          <a:ln/>
        </p:spPr>
        <p:txBody>
          <a:bodyPr/>
          <a:lstStyle>
            <a:lvl1pPr>
              <a:defRPr/>
            </a:lvl1pPr>
          </a:lstStyle>
          <a:p>
            <a:fld id="{A450DEA3-7997-4A30-85C3-8AF462F77B8F}" type="slidenum">
              <a:rPr lang="en-GB" altLang="en-US"/>
              <a:pPr/>
              <a:t>‹#›</a:t>
            </a:fld>
            <a:endParaRPr lang="en-GB" altLang="en-US"/>
          </a:p>
        </p:txBody>
      </p:sp>
    </p:spTree>
    <p:extLst>
      <p:ext uri="{BB962C8B-B14F-4D97-AF65-F5344CB8AC3E}">
        <p14:creationId xmlns:p14="http://schemas.microsoft.com/office/powerpoint/2010/main" val="28839139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2FD8E2AD-1296-46AA-B3A4-C07C7C3ACFEF}"/>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D962D007-B6AC-41F9-A7CA-9E383E5AD1D7}"/>
              </a:ext>
            </a:extLst>
          </p:cNvPr>
          <p:cNvSpPr>
            <a:spLocks noGrp="1" noChangeArrowheads="1"/>
          </p:cNvSpPr>
          <p:nvPr>
            <p:ph type="dt" sz="half" idx="11"/>
          </p:nvPr>
        </p:nvSpPr>
        <p:spPr>
          <a:ln/>
        </p:spPr>
        <p:txBody>
          <a:bodyPr/>
          <a:lstStyle>
            <a:lvl1pPr>
              <a:defRPr/>
            </a:lvl1pPr>
          </a:lstStyle>
          <a:p>
            <a:pPr>
              <a:defRPr/>
            </a:pPr>
            <a:fld id="{D319B156-1613-485A-9850-5808D112172A}" type="datetime5">
              <a:rPr lang="en-GB" altLang="en-US" smtClean="0"/>
              <a:t>3-Dec-19</a:t>
            </a:fld>
            <a:endParaRPr lang="en-GB" altLang="en-US"/>
          </a:p>
        </p:txBody>
      </p:sp>
      <p:sp>
        <p:nvSpPr>
          <p:cNvPr id="6" name="Rectangle 9">
            <a:extLst>
              <a:ext uri="{FF2B5EF4-FFF2-40B4-BE49-F238E27FC236}">
                <a16:creationId xmlns:a16="http://schemas.microsoft.com/office/drawing/2014/main" id="{DAE6C3B4-077A-4358-822D-60110D95F769}"/>
              </a:ext>
            </a:extLst>
          </p:cNvPr>
          <p:cNvSpPr>
            <a:spLocks noGrp="1" noChangeArrowheads="1"/>
          </p:cNvSpPr>
          <p:nvPr>
            <p:ph type="sldNum" sz="quarter" idx="12"/>
          </p:nvPr>
        </p:nvSpPr>
        <p:spPr>
          <a:ln/>
        </p:spPr>
        <p:txBody>
          <a:bodyPr/>
          <a:lstStyle>
            <a:lvl1pPr>
              <a:defRPr/>
            </a:lvl1pPr>
          </a:lstStyle>
          <a:p>
            <a:fld id="{0125A5F2-5C32-4185-B173-18E22F18E9C5}" type="slidenum">
              <a:rPr lang="en-GB" altLang="en-US"/>
              <a:pPr/>
              <a:t>‹#›</a:t>
            </a:fld>
            <a:endParaRPr lang="en-GB" altLang="en-US"/>
          </a:p>
        </p:txBody>
      </p:sp>
    </p:spTree>
    <p:extLst>
      <p:ext uri="{BB962C8B-B14F-4D97-AF65-F5344CB8AC3E}">
        <p14:creationId xmlns:p14="http://schemas.microsoft.com/office/powerpoint/2010/main" val="887754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E2487D75-F768-47E6-A3F6-7CE84EDD259B}"/>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CC1138DA-2FC9-4AED-9153-745520D11851}"/>
              </a:ext>
            </a:extLst>
          </p:cNvPr>
          <p:cNvSpPr>
            <a:spLocks noGrp="1" noChangeArrowheads="1"/>
          </p:cNvSpPr>
          <p:nvPr>
            <p:ph type="dt" sz="half" idx="11"/>
          </p:nvPr>
        </p:nvSpPr>
        <p:spPr>
          <a:ln/>
        </p:spPr>
        <p:txBody>
          <a:bodyPr/>
          <a:lstStyle>
            <a:lvl1pPr>
              <a:defRPr/>
            </a:lvl1pPr>
          </a:lstStyle>
          <a:p>
            <a:pPr>
              <a:defRPr/>
            </a:pPr>
            <a:fld id="{55FC6E82-E745-4CC6-B2BE-6DCCC793DA54}" type="datetime5">
              <a:rPr lang="en-GB" altLang="en-US" smtClean="0"/>
              <a:t>3-Dec-19</a:t>
            </a:fld>
            <a:endParaRPr lang="en-GB" altLang="en-US"/>
          </a:p>
        </p:txBody>
      </p:sp>
      <p:sp>
        <p:nvSpPr>
          <p:cNvPr id="6" name="Rectangle 9">
            <a:extLst>
              <a:ext uri="{FF2B5EF4-FFF2-40B4-BE49-F238E27FC236}">
                <a16:creationId xmlns:a16="http://schemas.microsoft.com/office/drawing/2014/main" id="{6B3AB240-8A64-4EA6-8C17-C76DBB32C1F1}"/>
              </a:ext>
            </a:extLst>
          </p:cNvPr>
          <p:cNvSpPr>
            <a:spLocks noGrp="1" noChangeArrowheads="1"/>
          </p:cNvSpPr>
          <p:nvPr>
            <p:ph type="sldNum" sz="quarter" idx="12"/>
          </p:nvPr>
        </p:nvSpPr>
        <p:spPr>
          <a:ln/>
        </p:spPr>
        <p:txBody>
          <a:bodyPr/>
          <a:lstStyle>
            <a:lvl1pPr>
              <a:defRPr/>
            </a:lvl1pPr>
          </a:lstStyle>
          <a:p>
            <a:fld id="{B560E0CA-028A-4583-BF56-5CC1E8B1DF27}" type="slidenum">
              <a:rPr lang="en-GB" altLang="en-US"/>
              <a:pPr/>
              <a:t>‹#›</a:t>
            </a:fld>
            <a:endParaRPr lang="en-GB" altLang="en-US"/>
          </a:p>
        </p:txBody>
      </p:sp>
    </p:spTree>
    <p:extLst>
      <p:ext uri="{BB962C8B-B14F-4D97-AF65-F5344CB8AC3E}">
        <p14:creationId xmlns:p14="http://schemas.microsoft.com/office/powerpoint/2010/main" val="14453384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1ACC48D8-A006-4B08-8C8A-22F6A37BC7D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3F95D3DF-B58C-4BBE-9685-FD6447BF1750}"/>
              </a:ext>
            </a:extLst>
          </p:cNvPr>
          <p:cNvSpPr>
            <a:spLocks noGrp="1" noChangeArrowheads="1"/>
          </p:cNvSpPr>
          <p:nvPr>
            <p:ph type="dt" sz="half" idx="11"/>
          </p:nvPr>
        </p:nvSpPr>
        <p:spPr>
          <a:ln/>
        </p:spPr>
        <p:txBody>
          <a:bodyPr/>
          <a:lstStyle>
            <a:lvl1pPr>
              <a:defRPr/>
            </a:lvl1pPr>
          </a:lstStyle>
          <a:p>
            <a:pPr>
              <a:defRPr/>
            </a:pPr>
            <a:fld id="{5FFAC54C-9D71-4CC6-8B7D-E060066505B9}" type="datetime5">
              <a:rPr lang="en-GB" altLang="en-US" smtClean="0"/>
              <a:t>3-Dec-19</a:t>
            </a:fld>
            <a:endParaRPr lang="en-GB" altLang="en-US"/>
          </a:p>
        </p:txBody>
      </p:sp>
      <p:sp>
        <p:nvSpPr>
          <p:cNvPr id="7" name="Rectangle 9">
            <a:extLst>
              <a:ext uri="{FF2B5EF4-FFF2-40B4-BE49-F238E27FC236}">
                <a16:creationId xmlns:a16="http://schemas.microsoft.com/office/drawing/2014/main" id="{32AB35FB-0BBD-4384-AF7C-B94A39F9E8D7}"/>
              </a:ext>
            </a:extLst>
          </p:cNvPr>
          <p:cNvSpPr>
            <a:spLocks noGrp="1" noChangeArrowheads="1"/>
          </p:cNvSpPr>
          <p:nvPr>
            <p:ph type="sldNum" sz="quarter" idx="12"/>
          </p:nvPr>
        </p:nvSpPr>
        <p:spPr>
          <a:ln/>
        </p:spPr>
        <p:txBody>
          <a:bodyPr/>
          <a:lstStyle>
            <a:lvl1pPr>
              <a:defRPr/>
            </a:lvl1pPr>
          </a:lstStyle>
          <a:p>
            <a:fld id="{77CC94E3-6904-4BE8-B9F3-887E13C746D7}" type="slidenum">
              <a:rPr lang="en-GB" altLang="en-US"/>
              <a:pPr/>
              <a:t>‹#›</a:t>
            </a:fld>
            <a:endParaRPr lang="en-GB" altLang="en-US"/>
          </a:p>
        </p:txBody>
      </p:sp>
    </p:spTree>
    <p:extLst>
      <p:ext uri="{BB962C8B-B14F-4D97-AF65-F5344CB8AC3E}">
        <p14:creationId xmlns:p14="http://schemas.microsoft.com/office/powerpoint/2010/main" val="25969441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5FADF149-08A8-4EE5-9A0D-EE8DC9D6A20B}"/>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8" name="Rectangle 8">
            <a:extLst>
              <a:ext uri="{FF2B5EF4-FFF2-40B4-BE49-F238E27FC236}">
                <a16:creationId xmlns:a16="http://schemas.microsoft.com/office/drawing/2014/main" id="{57FB65A2-D26D-4276-81FF-50BF99863B79}"/>
              </a:ext>
            </a:extLst>
          </p:cNvPr>
          <p:cNvSpPr>
            <a:spLocks noGrp="1" noChangeArrowheads="1"/>
          </p:cNvSpPr>
          <p:nvPr>
            <p:ph type="dt" sz="half" idx="11"/>
          </p:nvPr>
        </p:nvSpPr>
        <p:spPr>
          <a:ln/>
        </p:spPr>
        <p:txBody>
          <a:bodyPr/>
          <a:lstStyle>
            <a:lvl1pPr>
              <a:defRPr/>
            </a:lvl1pPr>
          </a:lstStyle>
          <a:p>
            <a:pPr>
              <a:defRPr/>
            </a:pPr>
            <a:fld id="{2A182AD1-223F-4B66-928F-9B0A87A55F1B}" type="datetime5">
              <a:rPr lang="en-GB" altLang="en-US" smtClean="0"/>
              <a:t>3-Dec-19</a:t>
            </a:fld>
            <a:endParaRPr lang="en-GB" altLang="en-US"/>
          </a:p>
        </p:txBody>
      </p:sp>
      <p:sp>
        <p:nvSpPr>
          <p:cNvPr id="9" name="Rectangle 9">
            <a:extLst>
              <a:ext uri="{FF2B5EF4-FFF2-40B4-BE49-F238E27FC236}">
                <a16:creationId xmlns:a16="http://schemas.microsoft.com/office/drawing/2014/main" id="{7E3BD6D8-70EA-47DE-86E2-2719D5566122}"/>
              </a:ext>
            </a:extLst>
          </p:cNvPr>
          <p:cNvSpPr>
            <a:spLocks noGrp="1" noChangeArrowheads="1"/>
          </p:cNvSpPr>
          <p:nvPr>
            <p:ph type="sldNum" sz="quarter" idx="12"/>
          </p:nvPr>
        </p:nvSpPr>
        <p:spPr>
          <a:ln/>
        </p:spPr>
        <p:txBody>
          <a:bodyPr/>
          <a:lstStyle>
            <a:lvl1pPr>
              <a:defRPr/>
            </a:lvl1pPr>
          </a:lstStyle>
          <a:p>
            <a:fld id="{539AC8D1-BF7C-40AB-BBA8-D0BCAA564FC3}" type="slidenum">
              <a:rPr lang="en-GB" altLang="en-US"/>
              <a:pPr/>
              <a:t>‹#›</a:t>
            </a:fld>
            <a:endParaRPr lang="en-GB" altLang="en-US"/>
          </a:p>
        </p:txBody>
      </p:sp>
    </p:spTree>
    <p:extLst>
      <p:ext uri="{BB962C8B-B14F-4D97-AF65-F5344CB8AC3E}">
        <p14:creationId xmlns:p14="http://schemas.microsoft.com/office/powerpoint/2010/main" val="1306045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48BA8CA5-D2FD-4B3C-84B4-5139C2FF2028}"/>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4" name="Rectangle 8">
            <a:extLst>
              <a:ext uri="{FF2B5EF4-FFF2-40B4-BE49-F238E27FC236}">
                <a16:creationId xmlns:a16="http://schemas.microsoft.com/office/drawing/2014/main" id="{5D7B599D-76F3-42ED-8402-0BCFE7965862}"/>
              </a:ext>
            </a:extLst>
          </p:cNvPr>
          <p:cNvSpPr>
            <a:spLocks noGrp="1" noChangeArrowheads="1"/>
          </p:cNvSpPr>
          <p:nvPr>
            <p:ph type="dt" sz="half" idx="11"/>
          </p:nvPr>
        </p:nvSpPr>
        <p:spPr>
          <a:ln/>
        </p:spPr>
        <p:txBody>
          <a:bodyPr/>
          <a:lstStyle>
            <a:lvl1pPr>
              <a:defRPr/>
            </a:lvl1pPr>
          </a:lstStyle>
          <a:p>
            <a:pPr>
              <a:defRPr/>
            </a:pPr>
            <a:fld id="{7CC7BB2A-98DE-4028-8C05-DDA8C7EB26F4}" type="datetime5">
              <a:rPr lang="en-GB" altLang="en-US" smtClean="0"/>
              <a:t>3-Dec-19</a:t>
            </a:fld>
            <a:endParaRPr lang="en-GB" altLang="en-US"/>
          </a:p>
        </p:txBody>
      </p:sp>
      <p:sp>
        <p:nvSpPr>
          <p:cNvPr id="5" name="Rectangle 9">
            <a:extLst>
              <a:ext uri="{FF2B5EF4-FFF2-40B4-BE49-F238E27FC236}">
                <a16:creationId xmlns:a16="http://schemas.microsoft.com/office/drawing/2014/main" id="{68B61119-68B0-4ADF-93A2-44CFFA4C6210}"/>
              </a:ext>
            </a:extLst>
          </p:cNvPr>
          <p:cNvSpPr>
            <a:spLocks noGrp="1" noChangeArrowheads="1"/>
          </p:cNvSpPr>
          <p:nvPr>
            <p:ph type="sldNum" sz="quarter" idx="12"/>
          </p:nvPr>
        </p:nvSpPr>
        <p:spPr>
          <a:ln/>
        </p:spPr>
        <p:txBody>
          <a:bodyPr/>
          <a:lstStyle>
            <a:lvl1pPr>
              <a:defRPr/>
            </a:lvl1pPr>
          </a:lstStyle>
          <a:p>
            <a:fld id="{41071DBA-E006-4240-B3B5-97B2C9642BD1}" type="slidenum">
              <a:rPr lang="en-GB" altLang="en-US"/>
              <a:pPr/>
              <a:t>‹#›</a:t>
            </a:fld>
            <a:endParaRPr lang="en-GB" altLang="en-US"/>
          </a:p>
        </p:txBody>
      </p:sp>
    </p:spTree>
    <p:extLst>
      <p:ext uri="{BB962C8B-B14F-4D97-AF65-F5344CB8AC3E}">
        <p14:creationId xmlns:p14="http://schemas.microsoft.com/office/powerpoint/2010/main" val="1241430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9750" y="1841500"/>
            <a:ext cx="3557588"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49738" y="1841500"/>
            <a:ext cx="3559175"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F233B986-2878-483D-8BC0-B449FAB261F7}"/>
              </a:ext>
            </a:extLst>
          </p:cNvPr>
          <p:cNvSpPr>
            <a:spLocks noGrp="1" noChangeArrowheads="1"/>
          </p:cNvSpPr>
          <p:nvPr>
            <p:ph type="dt" sz="half" idx="10"/>
          </p:nvPr>
        </p:nvSpPr>
        <p:spPr>
          <a:ln/>
        </p:spPr>
        <p:txBody>
          <a:bodyPr/>
          <a:lstStyle>
            <a:lvl1pPr>
              <a:defRPr/>
            </a:lvl1pPr>
          </a:lstStyle>
          <a:p>
            <a:pPr>
              <a:defRPr/>
            </a:pPr>
            <a:fld id="{BB7E4736-18FF-4B95-A189-F76B8A2D9DA2}" type="datetime5">
              <a:rPr lang="en-GB" altLang="en-US" smtClean="0"/>
              <a:t>3-Dec-19</a:t>
            </a:fld>
            <a:endParaRPr lang="en-GB" altLang="en-US"/>
          </a:p>
        </p:txBody>
      </p:sp>
      <p:sp>
        <p:nvSpPr>
          <p:cNvPr id="6" name="Rectangle 5">
            <a:extLst>
              <a:ext uri="{FF2B5EF4-FFF2-40B4-BE49-F238E27FC236}">
                <a16:creationId xmlns:a16="http://schemas.microsoft.com/office/drawing/2014/main" id="{8336C82F-3F68-43B8-A7DF-27BEBA704674}"/>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7" name="Rectangle 6">
            <a:extLst>
              <a:ext uri="{FF2B5EF4-FFF2-40B4-BE49-F238E27FC236}">
                <a16:creationId xmlns:a16="http://schemas.microsoft.com/office/drawing/2014/main" id="{38996C91-3BAE-4B67-9B90-C21F6536E610}"/>
              </a:ext>
            </a:extLst>
          </p:cNvPr>
          <p:cNvSpPr>
            <a:spLocks noGrp="1" noChangeArrowheads="1"/>
          </p:cNvSpPr>
          <p:nvPr>
            <p:ph type="sldNum" sz="quarter" idx="12"/>
          </p:nvPr>
        </p:nvSpPr>
        <p:spPr>
          <a:ln/>
        </p:spPr>
        <p:txBody>
          <a:bodyPr/>
          <a:lstStyle>
            <a:lvl1pPr>
              <a:defRPr/>
            </a:lvl1pPr>
          </a:lstStyle>
          <a:p>
            <a:fld id="{491F2B14-240C-46F5-9DF3-5C9810FF8FF7}" type="slidenum">
              <a:rPr lang="en-GB" altLang="en-US"/>
              <a:pPr/>
              <a:t>‹#›</a:t>
            </a:fld>
            <a:endParaRPr lang="en-GB" altLang="en-US"/>
          </a:p>
        </p:txBody>
      </p:sp>
    </p:spTree>
    <p:extLst>
      <p:ext uri="{BB962C8B-B14F-4D97-AF65-F5344CB8AC3E}">
        <p14:creationId xmlns:p14="http://schemas.microsoft.com/office/powerpoint/2010/main" val="36919964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4C5C842B-C496-4967-948C-EFDA3254AADC}"/>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3" name="Rectangle 8">
            <a:extLst>
              <a:ext uri="{FF2B5EF4-FFF2-40B4-BE49-F238E27FC236}">
                <a16:creationId xmlns:a16="http://schemas.microsoft.com/office/drawing/2014/main" id="{43D6014C-90AF-4E5F-9DE9-F36ACB5ECEB6}"/>
              </a:ext>
            </a:extLst>
          </p:cNvPr>
          <p:cNvSpPr>
            <a:spLocks noGrp="1" noChangeArrowheads="1"/>
          </p:cNvSpPr>
          <p:nvPr>
            <p:ph type="dt" sz="half" idx="11"/>
          </p:nvPr>
        </p:nvSpPr>
        <p:spPr>
          <a:ln/>
        </p:spPr>
        <p:txBody>
          <a:bodyPr/>
          <a:lstStyle>
            <a:lvl1pPr>
              <a:defRPr/>
            </a:lvl1pPr>
          </a:lstStyle>
          <a:p>
            <a:pPr>
              <a:defRPr/>
            </a:pPr>
            <a:fld id="{E7271AC0-F6B1-4E34-A3AB-A129D4FF8DB1}" type="datetime5">
              <a:rPr lang="en-GB" altLang="en-US" smtClean="0"/>
              <a:t>3-Dec-19</a:t>
            </a:fld>
            <a:endParaRPr lang="en-GB" altLang="en-US"/>
          </a:p>
        </p:txBody>
      </p:sp>
      <p:sp>
        <p:nvSpPr>
          <p:cNvPr id="4" name="Rectangle 9">
            <a:extLst>
              <a:ext uri="{FF2B5EF4-FFF2-40B4-BE49-F238E27FC236}">
                <a16:creationId xmlns:a16="http://schemas.microsoft.com/office/drawing/2014/main" id="{25B12B4D-4888-4CA2-967F-88117E4EA309}"/>
              </a:ext>
            </a:extLst>
          </p:cNvPr>
          <p:cNvSpPr>
            <a:spLocks noGrp="1" noChangeArrowheads="1"/>
          </p:cNvSpPr>
          <p:nvPr>
            <p:ph type="sldNum" sz="quarter" idx="12"/>
          </p:nvPr>
        </p:nvSpPr>
        <p:spPr>
          <a:ln/>
        </p:spPr>
        <p:txBody>
          <a:bodyPr/>
          <a:lstStyle>
            <a:lvl1pPr>
              <a:defRPr/>
            </a:lvl1pPr>
          </a:lstStyle>
          <a:p>
            <a:fld id="{E1A2C486-8FA4-4BAA-8B86-2BEE288B25E2}" type="slidenum">
              <a:rPr lang="en-GB" altLang="en-US"/>
              <a:pPr/>
              <a:t>‹#›</a:t>
            </a:fld>
            <a:endParaRPr lang="en-GB" altLang="en-US"/>
          </a:p>
        </p:txBody>
      </p:sp>
    </p:spTree>
    <p:extLst>
      <p:ext uri="{BB962C8B-B14F-4D97-AF65-F5344CB8AC3E}">
        <p14:creationId xmlns:p14="http://schemas.microsoft.com/office/powerpoint/2010/main" val="663156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63F980D4-8DCE-4CDF-A9F0-89B3922D42A7}"/>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740D6268-7F80-4E7D-B82A-37BC0D45A0DA}"/>
              </a:ext>
            </a:extLst>
          </p:cNvPr>
          <p:cNvSpPr>
            <a:spLocks noGrp="1" noChangeArrowheads="1"/>
          </p:cNvSpPr>
          <p:nvPr>
            <p:ph type="dt" sz="half" idx="11"/>
          </p:nvPr>
        </p:nvSpPr>
        <p:spPr>
          <a:ln/>
        </p:spPr>
        <p:txBody>
          <a:bodyPr/>
          <a:lstStyle>
            <a:lvl1pPr>
              <a:defRPr/>
            </a:lvl1pPr>
          </a:lstStyle>
          <a:p>
            <a:pPr>
              <a:defRPr/>
            </a:pPr>
            <a:fld id="{6C231471-37AB-4B4B-B501-AD714BA7E713}" type="datetime5">
              <a:rPr lang="en-GB" altLang="en-US" smtClean="0"/>
              <a:t>3-Dec-19</a:t>
            </a:fld>
            <a:endParaRPr lang="en-GB" altLang="en-US"/>
          </a:p>
        </p:txBody>
      </p:sp>
      <p:sp>
        <p:nvSpPr>
          <p:cNvPr id="7" name="Rectangle 9">
            <a:extLst>
              <a:ext uri="{FF2B5EF4-FFF2-40B4-BE49-F238E27FC236}">
                <a16:creationId xmlns:a16="http://schemas.microsoft.com/office/drawing/2014/main" id="{EF6DFE83-FC4B-4F42-9CAC-1089C02613CE}"/>
              </a:ext>
            </a:extLst>
          </p:cNvPr>
          <p:cNvSpPr>
            <a:spLocks noGrp="1" noChangeArrowheads="1"/>
          </p:cNvSpPr>
          <p:nvPr>
            <p:ph type="sldNum" sz="quarter" idx="12"/>
          </p:nvPr>
        </p:nvSpPr>
        <p:spPr>
          <a:ln/>
        </p:spPr>
        <p:txBody>
          <a:bodyPr/>
          <a:lstStyle>
            <a:lvl1pPr>
              <a:defRPr/>
            </a:lvl1pPr>
          </a:lstStyle>
          <a:p>
            <a:fld id="{327B9CA8-2E4E-4E76-A1AD-03B12CCA4097}" type="slidenum">
              <a:rPr lang="en-GB" altLang="en-US"/>
              <a:pPr/>
              <a:t>‹#›</a:t>
            </a:fld>
            <a:endParaRPr lang="en-GB" altLang="en-US"/>
          </a:p>
        </p:txBody>
      </p:sp>
    </p:spTree>
    <p:extLst>
      <p:ext uri="{BB962C8B-B14F-4D97-AF65-F5344CB8AC3E}">
        <p14:creationId xmlns:p14="http://schemas.microsoft.com/office/powerpoint/2010/main" val="11581260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164D6DA1-BE01-488F-AE0A-8CD86650E85F}"/>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46F05736-A036-4648-955A-1268D36EC6CC}"/>
              </a:ext>
            </a:extLst>
          </p:cNvPr>
          <p:cNvSpPr>
            <a:spLocks noGrp="1" noChangeArrowheads="1"/>
          </p:cNvSpPr>
          <p:nvPr>
            <p:ph type="dt" sz="half" idx="11"/>
          </p:nvPr>
        </p:nvSpPr>
        <p:spPr>
          <a:ln/>
        </p:spPr>
        <p:txBody>
          <a:bodyPr/>
          <a:lstStyle>
            <a:lvl1pPr>
              <a:defRPr/>
            </a:lvl1pPr>
          </a:lstStyle>
          <a:p>
            <a:pPr>
              <a:defRPr/>
            </a:pPr>
            <a:fld id="{EC157DCC-DA05-4C9F-9C25-4EDE3D19CC7A}" type="datetime5">
              <a:rPr lang="en-GB" altLang="en-US" smtClean="0"/>
              <a:t>3-Dec-19</a:t>
            </a:fld>
            <a:endParaRPr lang="en-GB" altLang="en-US"/>
          </a:p>
        </p:txBody>
      </p:sp>
      <p:sp>
        <p:nvSpPr>
          <p:cNvPr id="7" name="Rectangle 9">
            <a:extLst>
              <a:ext uri="{FF2B5EF4-FFF2-40B4-BE49-F238E27FC236}">
                <a16:creationId xmlns:a16="http://schemas.microsoft.com/office/drawing/2014/main" id="{FCFB22A7-433C-4373-8B9E-5D57C5995AD9}"/>
              </a:ext>
            </a:extLst>
          </p:cNvPr>
          <p:cNvSpPr>
            <a:spLocks noGrp="1" noChangeArrowheads="1"/>
          </p:cNvSpPr>
          <p:nvPr>
            <p:ph type="sldNum" sz="quarter" idx="12"/>
          </p:nvPr>
        </p:nvSpPr>
        <p:spPr>
          <a:ln/>
        </p:spPr>
        <p:txBody>
          <a:bodyPr/>
          <a:lstStyle>
            <a:lvl1pPr>
              <a:defRPr/>
            </a:lvl1pPr>
          </a:lstStyle>
          <a:p>
            <a:fld id="{1B103671-7CFF-47D1-9B3B-4F65CA9A372D}" type="slidenum">
              <a:rPr lang="en-GB" altLang="en-US"/>
              <a:pPr/>
              <a:t>‹#›</a:t>
            </a:fld>
            <a:endParaRPr lang="en-GB" altLang="en-US"/>
          </a:p>
        </p:txBody>
      </p:sp>
    </p:spTree>
    <p:extLst>
      <p:ext uri="{BB962C8B-B14F-4D97-AF65-F5344CB8AC3E}">
        <p14:creationId xmlns:p14="http://schemas.microsoft.com/office/powerpoint/2010/main" val="1584219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1CD200FE-7788-4292-836B-DC61A80E89C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A44A158F-33A3-4318-BD0E-2B8EA110B195}"/>
              </a:ext>
            </a:extLst>
          </p:cNvPr>
          <p:cNvSpPr>
            <a:spLocks noGrp="1" noChangeArrowheads="1"/>
          </p:cNvSpPr>
          <p:nvPr>
            <p:ph type="dt" sz="half" idx="11"/>
          </p:nvPr>
        </p:nvSpPr>
        <p:spPr>
          <a:ln/>
        </p:spPr>
        <p:txBody>
          <a:bodyPr/>
          <a:lstStyle>
            <a:lvl1pPr>
              <a:defRPr/>
            </a:lvl1pPr>
          </a:lstStyle>
          <a:p>
            <a:pPr>
              <a:defRPr/>
            </a:pPr>
            <a:fld id="{5B314545-96EE-4870-9FD2-C55AB215AAD9}" type="datetime5">
              <a:rPr lang="en-GB" altLang="en-US" smtClean="0"/>
              <a:t>3-Dec-19</a:t>
            </a:fld>
            <a:endParaRPr lang="en-GB" altLang="en-US"/>
          </a:p>
        </p:txBody>
      </p:sp>
      <p:sp>
        <p:nvSpPr>
          <p:cNvPr id="6" name="Rectangle 9">
            <a:extLst>
              <a:ext uri="{FF2B5EF4-FFF2-40B4-BE49-F238E27FC236}">
                <a16:creationId xmlns:a16="http://schemas.microsoft.com/office/drawing/2014/main" id="{5B402AAC-998D-44BE-80BE-05A320D13FC3}"/>
              </a:ext>
            </a:extLst>
          </p:cNvPr>
          <p:cNvSpPr>
            <a:spLocks noGrp="1" noChangeArrowheads="1"/>
          </p:cNvSpPr>
          <p:nvPr>
            <p:ph type="sldNum" sz="quarter" idx="12"/>
          </p:nvPr>
        </p:nvSpPr>
        <p:spPr>
          <a:ln/>
        </p:spPr>
        <p:txBody>
          <a:bodyPr/>
          <a:lstStyle>
            <a:lvl1pPr>
              <a:defRPr/>
            </a:lvl1pPr>
          </a:lstStyle>
          <a:p>
            <a:fld id="{B446E328-1CE5-401A-89C6-C36C2EE9D2DD}" type="slidenum">
              <a:rPr lang="en-GB" altLang="en-US"/>
              <a:pPr/>
              <a:t>‹#›</a:t>
            </a:fld>
            <a:endParaRPr lang="en-GB" altLang="en-US"/>
          </a:p>
        </p:txBody>
      </p:sp>
    </p:spTree>
    <p:extLst>
      <p:ext uri="{BB962C8B-B14F-4D97-AF65-F5344CB8AC3E}">
        <p14:creationId xmlns:p14="http://schemas.microsoft.com/office/powerpoint/2010/main" val="38868238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6538" y="827088"/>
            <a:ext cx="2014537" cy="5405437"/>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9750" y="827088"/>
            <a:ext cx="5894388" cy="54054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CBB79F14-7C3B-44EB-888A-1BF38D3065FA}"/>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E1188D9F-FB3A-4283-BC8B-8B5A8143055E}"/>
              </a:ext>
            </a:extLst>
          </p:cNvPr>
          <p:cNvSpPr>
            <a:spLocks noGrp="1" noChangeArrowheads="1"/>
          </p:cNvSpPr>
          <p:nvPr>
            <p:ph type="dt" sz="half" idx="11"/>
          </p:nvPr>
        </p:nvSpPr>
        <p:spPr>
          <a:ln/>
        </p:spPr>
        <p:txBody>
          <a:bodyPr/>
          <a:lstStyle>
            <a:lvl1pPr>
              <a:defRPr/>
            </a:lvl1pPr>
          </a:lstStyle>
          <a:p>
            <a:pPr>
              <a:defRPr/>
            </a:pPr>
            <a:fld id="{769E8928-1520-4CB6-8DE7-15FE409B3E17}" type="datetime5">
              <a:rPr lang="en-GB" altLang="en-US" smtClean="0"/>
              <a:t>3-Dec-19</a:t>
            </a:fld>
            <a:endParaRPr lang="en-GB" altLang="en-US"/>
          </a:p>
        </p:txBody>
      </p:sp>
      <p:sp>
        <p:nvSpPr>
          <p:cNvPr id="6" name="Rectangle 9">
            <a:extLst>
              <a:ext uri="{FF2B5EF4-FFF2-40B4-BE49-F238E27FC236}">
                <a16:creationId xmlns:a16="http://schemas.microsoft.com/office/drawing/2014/main" id="{FB675EB8-930C-4065-9B71-B21DE85EB74A}"/>
              </a:ext>
            </a:extLst>
          </p:cNvPr>
          <p:cNvSpPr>
            <a:spLocks noGrp="1" noChangeArrowheads="1"/>
          </p:cNvSpPr>
          <p:nvPr>
            <p:ph type="sldNum" sz="quarter" idx="12"/>
          </p:nvPr>
        </p:nvSpPr>
        <p:spPr>
          <a:ln/>
        </p:spPr>
        <p:txBody>
          <a:bodyPr/>
          <a:lstStyle>
            <a:lvl1pPr>
              <a:defRPr/>
            </a:lvl1pPr>
          </a:lstStyle>
          <a:p>
            <a:fld id="{17A39EFD-1E7F-4BD9-AF23-42F1D8DE797E}" type="slidenum">
              <a:rPr lang="en-GB" altLang="en-US"/>
              <a:pPr/>
              <a:t>‹#›</a:t>
            </a:fld>
            <a:endParaRPr lang="en-GB" altLang="en-US"/>
          </a:p>
        </p:txBody>
      </p:sp>
    </p:spTree>
    <p:extLst>
      <p:ext uri="{BB962C8B-B14F-4D97-AF65-F5344CB8AC3E}">
        <p14:creationId xmlns:p14="http://schemas.microsoft.com/office/powerpoint/2010/main" val="827568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827088"/>
            <a:ext cx="7269163" cy="431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539750" y="1841500"/>
            <a:ext cx="3954463"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1841500"/>
            <a:ext cx="3954462"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A13437E2-B5C4-47A1-A63F-E05DE5351BE7}"/>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D8D366D8-EDA6-4C4C-9AF5-C80D7B876ACF}"/>
              </a:ext>
            </a:extLst>
          </p:cNvPr>
          <p:cNvSpPr>
            <a:spLocks noGrp="1" noChangeArrowheads="1"/>
          </p:cNvSpPr>
          <p:nvPr>
            <p:ph type="dt" sz="half" idx="11"/>
          </p:nvPr>
        </p:nvSpPr>
        <p:spPr>
          <a:ln/>
        </p:spPr>
        <p:txBody>
          <a:bodyPr/>
          <a:lstStyle>
            <a:lvl1pPr>
              <a:defRPr/>
            </a:lvl1pPr>
          </a:lstStyle>
          <a:p>
            <a:pPr>
              <a:defRPr/>
            </a:pPr>
            <a:fld id="{9E1F9D32-5899-4604-974D-132D47012453}" type="datetime5">
              <a:rPr lang="en-GB" altLang="en-US" smtClean="0"/>
              <a:t>3-Dec-19</a:t>
            </a:fld>
            <a:endParaRPr lang="en-GB" altLang="en-US"/>
          </a:p>
        </p:txBody>
      </p:sp>
      <p:sp>
        <p:nvSpPr>
          <p:cNvPr id="7" name="Rectangle 9">
            <a:extLst>
              <a:ext uri="{FF2B5EF4-FFF2-40B4-BE49-F238E27FC236}">
                <a16:creationId xmlns:a16="http://schemas.microsoft.com/office/drawing/2014/main" id="{016442D7-F930-4855-BBFA-9B657EA0D816}"/>
              </a:ext>
            </a:extLst>
          </p:cNvPr>
          <p:cNvSpPr>
            <a:spLocks noGrp="1" noChangeArrowheads="1"/>
          </p:cNvSpPr>
          <p:nvPr>
            <p:ph type="sldNum" sz="quarter" idx="12"/>
          </p:nvPr>
        </p:nvSpPr>
        <p:spPr>
          <a:ln/>
        </p:spPr>
        <p:txBody>
          <a:bodyPr/>
          <a:lstStyle>
            <a:lvl1pPr>
              <a:defRPr/>
            </a:lvl1pPr>
          </a:lstStyle>
          <a:p>
            <a:fld id="{AFD40E7D-610C-4F96-9D27-1D262A828ADD}" type="slidenum">
              <a:rPr lang="en-GB" altLang="en-US"/>
              <a:pPr/>
              <a:t>‹#›</a:t>
            </a:fld>
            <a:endParaRPr lang="en-GB" altLang="en-US"/>
          </a:p>
        </p:txBody>
      </p:sp>
    </p:spTree>
    <p:extLst>
      <p:ext uri="{BB962C8B-B14F-4D97-AF65-F5344CB8AC3E}">
        <p14:creationId xmlns:p14="http://schemas.microsoft.com/office/powerpoint/2010/main" val="39972467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a:extLst>
              <a:ext uri="{FF2B5EF4-FFF2-40B4-BE49-F238E27FC236}">
                <a16:creationId xmlns:a16="http://schemas.microsoft.com/office/drawing/2014/main" id="{7511DD61-7F02-441F-9CCF-B6EAE58171EC}"/>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9AD5B293-E04A-49D0-A5B9-F1E480814061}"/>
              </a:ext>
            </a:extLst>
          </p:cNvPr>
          <p:cNvSpPr>
            <a:spLocks noGrp="1" noChangeArrowheads="1"/>
          </p:cNvSpPr>
          <p:nvPr>
            <p:ph type="dt" sz="half" idx="11"/>
          </p:nvPr>
        </p:nvSpPr>
        <p:spPr>
          <a:ln/>
        </p:spPr>
        <p:txBody>
          <a:bodyPr/>
          <a:lstStyle>
            <a:lvl1pPr>
              <a:defRPr/>
            </a:lvl1pPr>
          </a:lstStyle>
          <a:p>
            <a:pPr>
              <a:defRPr/>
            </a:pPr>
            <a:fld id="{716C7638-4698-4017-9392-F24FFEE90671}" type="datetime5">
              <a:rPr lang="en-GB" altLang="en-US" smtClean="0"/>
              <a:t>3-Dec-19</a:t>
            </a:fld>
            <a:endParaRPr lang="en-GB" altLang="en-US"/>
          </a:p>
        </p:txBody>
      </p:sp>
      <p:sp>
        <p:nvSpPr>
          <p:cNvPr id="6" name="Rectangle 9">
            <a:extLst>
              <a:ext uri="{FF2B5EF4-FFF2-40B4-BE49-F238E27FC236}">
                <a16:creationId xmlns:a16="http://schemas.microsoft.com/office/drawing/2014/main" id="{5CC9BC96-7ED3-4FCD-A072-334689B11688}"/>
              </a:ext>
            </a:extLst>
          </p:cNvPr>
          <p:cNvSpPr>
            <a:spLocks noGrp="1" noChangeArrowheads="1"/>
          </p:cNvSpPr>
          <p:nvPr>
            <p:ph type="sldNum" sz="quarter" idx="12"/>
          </p:nvPr>
        </p:nvSpPr>
        <p:spPr>
          <a:ln/>
        </p:spPr>
        <p:txBody>
          <a:bodyPr/>
          <a:lstStyle>
            <a:lvl1pPr>
              <a:defRPr/>
            </a:lvl1pPr>
          </a:lstStyle>
          <a:p>
            <a:fld id="{B9ED347B-BE11-489B-AFF4-DAD5ECB7CB9F}" type="slidenum">
              <a:rPr lang="en-GB" altLang="en-US"/>
              <a:pPr/>
              <a:t>‹#›</a:t>
            </a:fld>
            <a:endParaRPr lang="en-GB" altLang="en-US"/>
          </a:p>
        </p:txBody>
      </p:sp>
    </p:spTree>
    <p:extLst>
      <p:ext uri="{BB962C8B-B14F-4D97-AF65-F5344CB8AC3E}">
        <p14:creationId xmlns:p14="http://schemas.microsoft.com/office/powerpoint/2010/main" val="3424179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6D3878F8-E418-4BAB-BF8B-8714A84AE053}"/>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B5169193-A728-4FDF-BD89-A46130B2AB07}"/>
              </a:ext>
            </a:extLst>
          </p:cNvPr>
          <p:cNvSpPr>
            <a:spLocks noGrp="1" noChangeArrowheads="1"/>
          </p:cNvSpPr>
          <p:nvPr>
            <p:ph type="dt" sz="half" idx="11"/>
          </p:nvPr>
        </p:nvSpPr>
        <p:spPr>
          <a:ln/>
        </p:spPr>
        <p:txBody>
          <a:bodyPr/>
          <a:lstStyle>
            <a:lvl1pPr>
              <a:defRPr/>
            </a:lvl1pPr>
          </a:lstStyle>
          <a:p>
            <a:pPr>
              <a:defRPr/>
            </a:pPr>
            <a:fld id="{DBDEF232-E6C2-4078-AC13-8B6C89D1D3D7}" type="datetime5">
              <a:rPr lang="en-GB" altLang="en-US" smtClean="0"/>
              <a:t>3-Dec-19</a:t>
            </a:fld>
            <a:endParaRPr lang="en-GB" altLang="en-US"/>
          </a:p>
        </p:txBody>
      </p:sp>
      <p:sp>
        <p:nvSpPr>
          <p:cNvPr id="6" name="Rectangle 9">
            <a:extLst>
              <a:ext uri="{FF2B5EF4-FFF2-40B4-BE49-F238E27FC236}">
                <a16:creationId xmlns:a16="http://schemas.microsoft.com/office/drawing/2014/main" id="{3CC08511-4223-4036-855F-96DE3DBDB13D}"/>
              </a:ext>
            </a:extLst>
          </p:cNvPr>
          <p:cNvSpPr>
            <a:spLocks noGrp="1" noChangeArrowheads="1"/>
          </p:cNvSpPr>
          <p:nvPr>
            <p:ph type="sldNum" sz="quarter" idx="12"/>
          </p:nvPr>
        </p:nvSpPr>
        <p:spPr>
          <a:ln/>
        </p:spPr>
        <p:txBody>
          <a:bodyPr/>
          <a:lstStyle>
            <a:lvl1pPr>
              <a:defRPr/>
            </a:lvl1pPr>
          </a:lstStyle>
          <a:p>
            <a:fld id="{3C011B7A-C7BB-4462-B264-F3D42AD35256}" type="slidenum">
              <a:rPr lang="en-GB" altLang="en-US"/>
              <a:pPr/>
              <a:t>‹#›</a:t>
            </a:fld>
            <a:endParaRPr lang="en-GB" altLang="en-US"/>
          </a:p>
        </p:txBody>
      </p:sp>
    </p:spTree>
    <p:extLst>
      <p:ext uri="{BB962C8B-B14F-4D97-AF65-F5344CB8AC3E}">
        <p14:creationId xmlns:p14="http://schemas.microsoft.com/office/powerpoint/2010/main" val="31467832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FFA9A416-FA8C-4C6F-912B-5F494D4ED04F}"/>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CB0E45F6-90B0-4D49-8D4B-A2EF8C529E97}"/>
              </a:ext>
            </a:extLst>
          </p:cNvPr>
          <p:cNvSpPr>
            <a:spLocks noGrp="1" noChangeArrowheads="1"/>
          </p:cNvSpPr>
          <p:nvPr>
            <p:ph type="dt" sz="half" idx="11"/>
          </p:nvPr>
        </p:nvSpPr>
        <p:spPr>
          <a:ln/>
        </p:spPr>
        <p:txBody>
          <a:bodyPr/>
          <a:lstStyle>
            <a:lvl1pPr>
              <a:defRPr/>
            </a:lvl1pPr>
          </a:lstStyle>
          <a:p>
            <a:pPr>
              <a:defRPr/>
            </a:pPr>
            <a:fld id="{A7A82414-C643-401C-A980-C3DEBD38CFC6}" type="datetime5">
              <a:rPr lang="en-GB" altLang="en-US" smtClean="0"/>
              <a:t>3-Dec-19</a:t>
            </a:fld>
            <a:endParaRPr lang="en-GB" altLang="en-US"/>
          </a:p>
        </p:txBody>
      </p:sp>
      <p:sp>
        <p:nvSpPr>
          <p:cNvPr id="6" name="Rectangle 9">
            <a:extLst>
              <a:ext uri="{FF2B5EF4-FFF2-40B4-BE49-F238E27FC236}">
                <a16:creationId xmlns:a16="http://schemas.microsoft.com/office/drawing/2014/main" id="{33AE7B36-B436-4C67-8C3D-A2AEFEB379A5}"/>
              </a:ext>
            </a:extLst>
          </p:cNvPr>
          <p:cNvSpPr>
            <a:spLocks noGrp="1" noChangeArrowheads="1"/>
          </p:cNvSpPr>
          <p:nvPr>
            <p:ph type="sldNum" sz="quarter" idx="12"/>
          </p:nvPr>
        </p:nvSpPr>
        <p:spPr>
          <a:ln/>
        </p:spPr>
        <p:txBody>
          <a:bodyPr/>
          <a:lstStyle>
            <a:lvl1pPr>
              <a:defRPr/>
            </a:lvl1pPr>
          </a:lstStyle>
          <a:p>
            <a:fld id="{1E0A07BB-541F-4D40-AE79-D4C68075C1E0}" type="slidenum">
              <a:rPr lang="en-GB" altLang="en-US"/>
              <a:pPr/>
              <a:t>‹#›</a:t>
            </a:fld>
            <a:endParaRPr lang="en-GB" altLang="en-US"/>
          </a:p>
        </p:txBody>
      </p:sp>
    </p:spTree>
    <p:extLst>
      <p:ext uri="{BB962C8B-B14F-4D97-AF65-F5344CB8AC3E}">
        <p14:creationId xmlns:p14="http://schemas.microsoft.com/office/powerpoint/2010/main" val="613078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41338" y="4318000"/>
            <a:ext cx="3557587"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51325" y="4318000"/>
            <a:ext cx="3559175"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A03979C4-9C70-4A0F-8631-8EAB81BDFD0B}"/>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EE5121F9-D5F3-4048-91DA-27B02888EC47}"/>
              </a:ext>
            </a:extLst>
          </p:cNvPr>
          <p:cNvSpPr>
            <a:spLocks noGrp="1" noChangeArrowheads="1"/>
          </p:cNvSpPr>
          <p:nvPr>
            <p:ph type="dt" sz="half" idx="11"/>
          </p:nvPr>
        </p:nvSpPr>
        <p:spPr>
          <a:ln/>
        </p:spPr>
        <p:txBody>
          <a:bodyPr/>
          <a:lstStyle>
            <a:lvl1pPr>
              <a:defRPr/>
            </a:lvl1pPr>
          </a:lstStyle>
          <a:p>
            <a:pPr>
              <a:defRPr/>
            </a:pPr>
            <a:fld id="{9A7E88CD-A339-4D72-8FAB-B5670F563910}" type="datetime5">
              <a:rPr lang="en-GB" altLang="en-US" smtClean="0"/>
              <a:t>3-Dec-19</a:t>
            </a:fld>
            <a:endParaRPr lang="en-GB" altLang="en-US"/>
          </a:p>
        </p:txBody>
      </p:sp>
      <p:sp>
        <p:nvSpPr>
          <p:cNvPr id="7" name="Rectangle 9">
            <a:extLst>
              <a:ext uri="{FF2B5EF4-FFF2-40B4-BE49-F238E27FC236}">
                <a16:creationId xmlns:a16="http://schemas.microsoft.com/office/drawing/2014/main" id="{E0EE2C2C-6002-48FA-B2DB-3EEEFD1484F3}"/>
              </a:ext>
            </a:extLst>
          </p:cNvPr>
          <p:cNvSpPr>
            <a:spLocks noGrp="1" noChangeArrowheads="1"/>
          </p:cNvSpPr>
          <p:nvPr>
            <p:ph type="sldNum" sz="quarter" idx="12"/>
          </p:nvPr>
        </p:nvSpPr>
        <p:spPr>
          <a:ln/>
        </p:spPr>
        <p:txBody>
          <a:bodyPr/>
          <a:lstStyle>
            <a:lvl1pPr>
              <a:defRPr/>
            </a:lvl1pPr>
          </a:lstStyle>
          <a:p>
            <a:fld id="{D2642003-8BB8-4825-9EBC-D1356C44CFC2}" type="slidenum">
              <a:rPr lang="en-GB" altLang="en-US"/>
              <a:pPr/>
              <a:t>‹#›</a:t>
            </a:fld>
            <a:endParaRPr lang="en-GB" altLang="en-US"/>
          </a:p>
        </p:txBody>
      </p:sp>
    </p:spTree>
    <p:extLst>
      <p:ext uri="{BB962C8B-B14F-4D97-AF65-F5344CB8AC3E}">
        <p14:creationId xmlns:p14="http://schemas.microsoft.com/office/powerpoint/2010/main" val="240531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617EC826-3E2D-4B8A-8396-F17D4FB45D11}"/>
              </a:ext>
            </a:extLst>
          </p:cNvPr>
          <p:cNvSpPr>
            <a:spLocks noGrp="1" noChangeArrowheads="1"/>
          </p:cNvSpPr>
          <p:nvPr>
            <p:ph type="dt" sz="half" idx="10"/>
          </p:nvPr>
        </p:nvSpPr>
        <p:spPr>
          <a:ln/>
        </p:spPr>
        <p:txBody>
          <a:bodyPr/>
          <a:lstStyle>
            <a:lvl1pPr>
              <a:defRPr/>
            </a:lvl1pPr>
          </a:lstStyle>
          <a:p>
            <a:pPr>
              <a:defRPr/>
            </a:pPr>
            <a:fld id="{B1106C52-9AAC-440C-9C9C-5B6F85F6017E}" type="datetime5">
              <a:rPr lang="en-GB" altLang="en-US" smtClean="0"/>
              <a:t>3-Dec-19</a:t>
            </a:fld>
            <a:endParaRPr lang="en-GB" altLang="en-US"/>
          </a:p>
        </p:txBody>
      </p:sp>
      <p:sp>
        <p:nvSpPr>
          <p:cNvPr id="8" name="Rectangle 5">
            <a:extLst>
              <a:ext uri="{FF2B5EF4-FFF2-40B4-BE49-F238E27FC236}">
                <a16:creationId xmlns:a16="http://schemas.microsoft.com/office/drawing/2014/main" id="{6DA41741-C974-4712-AB40-5FEFC0A23B4E}"/>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9" name="Rectangle 6">
            <a:extLst>
              <a:ext uri="{FF2B5EF4-FFF2-40B4-BE49-F238E27FC236}">
                <a16:creationId xmlns:a16="http://schemas.microsoft.com/office/drawing/2014/main" id="{D3037E55-7331-4D4F-909E-AE726D5F67E5}"/>
              </a:ext>
            </a:extLst>
          </p:cNvPr>
          <p:cNvSpPr>
            <a:spLocks noGrp="1" noChangeArrowheads="1"/>
          </p:cNvSpPr>
          <p:nvPr>
            <p:ph type="sldNum" sz="quarter" idx="12"/>
          </p:nvPr>
        </p:nvSpPr>
        <p:spPr>
          <a:ln/>
        </p:spPr>
        <p:txBody>
          <a:bodyPr/>
          <a:lstStyle>
            <a:lvl1pPr>
              <a:defRPr/>
            </a:lvl1pPr>
          </a:lstStyle>
          <a:p>
            <a:fld id="{D437F0B2-734D-4C6E-BF1C-EA7C2F59126F}" type="slidenum">
              <a:rPr lang="en-GB" altLang="en-US"/>
              <a:pPr/>
              <a:t>‹#›</a:t>
            </a:fld>
            <a:endParaRPr lang="en-GB" altLang="en-US"/>
          </a:p>
        </p:txBody>
      </p:sp>
    </p:spTree>
    <p:extLst>
      <p:ext uri="{BB962C8B-B14F-4D97-AF65-F5344CB8AC3E}">
        <p14:creationId xmlns:p14="http://schemas.microsoft.com/office/powerpoint/2010/main" val="28546903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591CA80B-C727-4FDB-958A-53E4F65A920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8" name="Rectangle 8">
            <a:extLst>
              <a:ext uri="{FF2B5EF4-FFF2-40B4-BE49-F238E27FC236}">
                <a16:creationId xmlns:a16="http://schemas.microsoft.com/office/drawing/2014/main" id="{87D92219-E56A-4E3C-9280-BEABB5C47524}"/>
              </a:ext>
            </a:extLst>
          </p:cNvPr>
          <p:cNvSpPr>
            <a:spLocks noGrp="1" noChangeArrowheads="1"/>
          </p:cNvSpPr>
          <p:nvPr>
            <p:ph type="dt" sz="half" idx="11"/>
          </p:nvPr>
        </p:nvSpPr>
        <p:spPr>
          <a:ln/>
        </p:spPr>
        <p:txBody>
          <a:bodyPr/>
          <a:lstStyle>
            <a:lvl1pPr>
              <a:defRPr/>
            </a:lvl1pPr>
          </a:lstStyle>
          <a:p>
            <a:pPr>
              <a:defRPr/>
            </a:pPr>
            <a:fld id="{574A5809-4D30-4A43-80FD-2C2A7E7A790A}" type="datetime5">
              <a:rPr lang="en-GB" altLang="en-US" smtClean="0"/>
              <a:t>3-Dec-19</a:t>
            </a:fld>
            <a:endParaRPr lang="en-GB" altLang="en-US"/>
          </a:p>
        </p:txBody>
      </p:sp>
      <p:sp>
        <p:nvSpPr>
          <p:cNvPr id="9" name="Rectangle 9">
            <a:extLst>
              <a:ext uri="{FF2B5EF4-FFF2-40B4-BE49-F238E27FC236}">
                <a16:creationId xmlns:a16="http://schemas.microsoft.com/office/drawing/2014/main" id="{654A2845-DDB1-484B-BF78-E3BE0EBB4758}"/>
              </a:ext>
            </a:extLst>
          </p:cNvPr>
          <p:cNvSpPr>
            <a:spLocks noGrp="1" noChangeArrowheads="1"/>
          </p:cNvSpPr>
          <p:nvPr>
            <p:ph type="sldNum" sz="quarter" idx="12"/>
          </p:nvPr>
        </p:nvSpPr>
        <p:spPr>
          <a:ln/>
        </p:spPr>
        <p:txBody>
          <a:bodyPr/>
          <a:lstStyle>
            <a:lvl1pPr>
              <a:defRPr/>
            </a:lvl1pPr>
          </a:lstStyle>
          <a:p>
            <a:fld id="{75B2E957-0B70-4ECF-A169-2CADE3D7DF5A}" type="slidenum">
              <a:rPr lang="en-GB" altLang="en-US"/>
              <a:pPr/>
              <a:t>‹#›</a:t>
            </a:fld>
            <a:endParaRPr lang="en-GB" altLang="en-US"/>
          </a:p>
        </p:txBody>
      </p:sp>
    </p:spTree>
    <p:extLst>
      <p:ext uri="{BB962C8B-B14F-4D97-AF65-F5344CB8AC3E}">
        <p14:creationId xmlns:p14="http://schemas.microsoft.com/office/powerpoint/2010/main" val="1386712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0BC0B70A-0F0B-4B6B-A47F-2052DC154C58}"/>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4" name="Rectangle 8">
            <a:extLst>
              <a:ext uri="{FF2B5EF4-FFF2-40B4-BE49-F238E27FC236}">
                <a16:creationId xmlns:a16="http://schemas.microsoft.com/office/drawing/2014/main" id="{CBA7263F-2DAD-4712-BE92-54FF447A8506}"/>
              </a:ext>
            </a:extLst>
          </p:cNvPr>
          <p:cNvSpPr>
            <a:spLocks noGrp="1" noChangeArrowheads="1"/>
          </p:cNvSpPr>
          <p:nvPr>
            <p:ph type="dt" sz="half" idx="11"/>
          </p:nvPr>
        </p:nvSpPr>
        <p:spPr>
          <a:ln/>
        </p:spPr>
        <p:txBody>
          <a:bodyPr/>
          <a:lstStyle>
            <a:lvl1pPr>
              <a:defRPr/>
            </a:lvl1pPr>
          </a:lstStyle>
          <a:p>
            <a:pPr>
              <a:defRPr/>
            </a:pPr>
            <a:fld id="{08FFBE65-D9A6-4836-8F33-38D7B657B6CA}" type="datetime5">
              <a:rPr lang="en-GB" altLang="en-US" smtClean="0"/>
              <a:t>3-Dec-19</a:t>
            </a:fld>
            <a:endParaRPr lang="en-GB" altLang="en-US"/>
          </a:p>
        </p:txBody>
      </p:sp>
      <p:sp>
        <p:nvSpPr>
          <p:cNvPr id="5" name="Rectangle 9">
            <a:extLst>
              <a:ext uri="{FF2B5EF4-FFF2-40B4-BE49-F238E27FC236}">
                <a16:creationId xmlns:a16="http://schemas.microsoft.com/office/drawing/2014/main" id="{82C2891F-7617-470E-8161-10E8EBEB5AD9}"/>
              </a:ext>
            </a:extLst>
          </p:cNvPr>
          <p:cNvSpPr>
            <a:spLocks noGrp="1" noChangeArrowheads="1"/>
          </p:cNvSpPr>
          <p:nvPr>
            <p:ph type="sldNum" sz="quarter" idx="12"/>
          </p:nvPr>
        </p:nvSpPr>
        <p:spPr>
          <a:ln/>
        </p:spPr>
        <p:txBody>
          <a:bodyPr/>
          <a:lstStyle>
            <a:lvl1pPr>
              <a:defRPr/>
            </a:lvl1pPr>
          </a:lstStyle>
          <a:p>
            <a:fld id="{65A87FDB-8156-469F-923E-2DA82BA1F945}" type="slidenum">
              <a:rPr lang="en-GB" altLang="en-US"/>
              <a:pPr/>
              <a:t>‹#›</a:t>
            </a:fld>
            <a:endParaRPr lang="en-GB" altLang="en-US"/>
          </a:p>
        </p:txBody>
      </p:sp>
    </p:spTree>
    <p:extLst>
      <p:ext uri="{BB962C8B-B14F-4D97-AF65-F5344CB8AC3E}">
        <p14:creationId xmlns:p14="http://schemas.microsoft.com/office/powerpoint/2010/main" val="4084927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EFBD0431-DC4A-4AEB-904E-E28FE442C662}"/>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3" name="Rectangle 8">
            <a:extLst>
              <a:ext uri="{FF2B5EF4-FFF2-40B4-BE49-F238E27FC236}">
                <a16:creationId xmlns:a16="http://schemas.microsoft.com/office/drawing/2014/main" id="{808CD6DE-3EE0-49C6-9426-255026211827}"/>
              </a:ext>
            </a:extLst>
          </p:cNvPr>
          <p:cNvSpPr>
            <a:spLocks noGrp="1" noChangeArrowheads="1"/>
          </p:cNvSpPr>
          <p:nvPr>
            <p:ph type="dt" sz="half" idx="11"/>
          </p:nvPr>
        </p:nvSpPr>
        <p:spPr>
          <a:ln/>
        </p:spPr>
        <p:txBody>
          <a:bodyPr/>
          <a:lstStyle>
            <a:lvl1pPr>
              <a:defRPr/>
            </a:lvl1pPr>
          </a:lstStyle>
          <a:p>
            <a:pPr>
              <a:defRPr/>
            </a:pPr>
            <a:fld id="{4688DADB-C075-48B5-B4F8-8E80B1173F84}" type="datetime5">
              <a:rPr lang="en-GB" altLang="en-US" smtClean="0"/>
              <a:t>3-Dec-19</a:t>
            </a:fld>
            <a:endParaRPr lang="en-GB" altLang="en-US"/>
          </a:p>
        </p:txBody>
      </p:sp>
      <p:sp>
        <p:nvSpPr>
          <p:cNvPr id="4" name="Rectangle 9">
            <a:extLst>
              <a:ext uri="{FF2B5EF4-FFF2-40B4-BE49-F238E27FC236}">
                <a16:creationId xmlns:a16="http://schemas.microsoft.com/office/drawing/2014/main" id="{A36F9124-63BC-4F9C-BF01-9EB866F38CA0}"/>
              </a:ext>
            </a:extLst>
          </p:cNvPr>
          <p:cNvSpPr>
            <a:spLocks noGrp="1" noChangeArrowheads="1"/>
          </p:cNvSpPr>
          <p:nvPr>
            <p:ph type="sldNum" sz="quarter" idx="12"/>
          </p:nvPr>
        </p:nvSpPr>
        <p:spPr>
          <a:ln/>
        </p:spPr>
        <p:txBody>
          <a:bodyPr/>
          <a:lstStyle>
            <a:lvl1pPr>
              <a:defRPr/>
            </a:lvl1pPr>
          </a:lstStyle>
          <a:p>
            <a:fld id="{55544FA7-77ED-4162-94CD-5469326902B0}" type="slidenum">
              <a:rPr lang="en-GB" altLang="en-US"/>
              <a:pPr/>
              <a:t>‹#›</a:t>
            </a:fld>
            <a:endParaRPr lang="en-GB" altLang="en-US"/>
          </a:p>
        </p:txBody>
      </p:sp>
    </p:spTree>
    <p:extLst>
      <p:ext uri="{BB962C8B-B14F-4D97-AF65-F5344CB8AC3E}">
        <p14:creationId xmlns:p14="http://schemas.microsoft.com/office/powerpoint/2010/main" val="42196461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E051A7B7-52A6-4F11-9A59-832668961272}"/>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65C3E4B6-EDA2-490D-B1B5-08151FECC9B3}"/>
              </a:ext>
            </a:extLst>
          </p:cNvPr>
          <p:cNvSpPr>
            <a:spLocks noGrp="1" noChangeArrowheads="1"/>
          </p:cNvSpPr>
          <p:nvPr>
            <p:ph type="dt" sz="half" idx="11"/>
          </p:nvPr>
        </p:nvSpPr>
        <p:spPr>
          <a:ln/>
        </p:spPr>
        <p:txBody>
          <a:bodyPr/>
          <a:lstStyle>
            <a:lvl1pPr>
              <a:defRPr/>
            </a:lvl1pPr>
          </a:lstStyle>
          <a:p>
            <a:pPr>
              <a:defRPr/>
            </a:pPr>
            <a:fld id="{4753648B-6340-4244-9AD6-9A9A5454CDC0}" type="datetime5">
              <a:rPr lang="en-GB" altLang="en-US" smtClean="0"/>
              <a:t>3-Dec-19</a:t>
            </a:fld>
            <a:endParaRPr lang="en-GB" altLang="en-US"/>
          </a:p>
        </p:txBody>
      </p:sp>
      <p:sp>
        <p:nvSpPr>
          <p:cNvPr id="7" name="Rectangle 9">
            <a:extLst>
              <a:ext uri="{FF2B5EF4-FFF2-40B4-BE49-F238E27FC236}">
                <a16:creationId xmlns:a16="http://schemas.microsoft.com/office/drawing/2014/main" id="{1505BACF-F2C4-4DEB-8FFB-E08335CB043F}"/>
              </a:ext>
            </a:extLst>
          </p:cNvPr>
          <p:cNvSpPr>
            <a:spLocks noGrp="1" noChangeArrowheads="1"/>
          </p:cNvSpPr>
          <p:nvPr>
            <p:ph type="sldNum" sz="quarter" idx="12"/>
          </p:nvPr>
        </p:nvSpPr>
        <p:spPr>
          <a:ln/>
        </p:spPr>
        <p:txBody>
          <a:bodyPr/>
          <a:lstStyle>
            <a:lvl1pPr>
              <a:defRPr/>
            </a:lvl1pPr>
          </a:lstStyle>
          <a:p>
            <a:fld id="{169C6A55-1B5B-4384-94A1-7F80B8DA57C7}" type="slidenum">
              <a:rPr lang="en-GB" altLang="en-US"/>
              <a:pPr/>
              <a:t>‹#›</a:t>
            </a:fld>
            <a:endParaRPr lang="en-GB" altLang="en-US"/>
          </a:p>
        </p:txBody>
      </p:sp>
    </p:spTree>
    <p:extLst>
      <p:ext uri="{BB962C8B-B14F-4D97-AF65-F5344CB8AC3E}">
        <p14:creationId xmlns:p14="http://schemas.microsoft.com/office/powerpoint/2010/main" val="13877799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F0995CD7-A977-444F-86CB-4933EFE9CC32}"/>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701A979D-FDDE-4B88-878B-E5EBEDCFAA1D}"/>
              </a:ext>
            </a:extLst>
          </p:cNvPr>
          <p:cNvSpPr>
            <a:spLocks noGrp="1" noChangeArrowheads="1"/>
          </p:cNvSpPr>
          <p:nvPr>
            <p:ph type="dt" sz="half" idx="11"/>
          </p:nvPr>
        </p:nvSpPr>
        <p:spPr>
          <a:ln/>
        </p:spPr>
        <p:txBody>
          <a:bodyPr/>
          <a:lstStyle>
            <a:lvl1pPr>
              <a:defRPr/>
            </a:lvl1pPr>
          </a:lstStyle>
          <a:p>
            <a:pPr>
              <a:defRPr/>
            </a:pPr>
            <a:fld id="{604F7018-D936-4767-A76F-87D34564ADF4}" type="datetime5">
              <a:rPr lang="en-GB" altLang="en-US" smtClean="0"/>
              <a:t>3-Dec-19</a:t>
            </a:fld>
            <a:endParaRPr lang="en-GB" altLang="en-US"/>
          </a:p>
        </p:txBody>
      </p:sp>
      <p:sp>
        <p:nvSpPr>
          <p:cNvPr id="7" name="Rectangle 9">
            <a:extLst>
              <a:ext uri="{FF2B5EF4-FFF2-40B4-BE49-F238E27FC236}">
                <a16:creationId xmlns:a16="http://schemas.microsoft.com/office/drawing/2014/main" id="{A74BCF27-A599-44AE-B8EA-C4FCD9AAF29D}"/>
              </a:ext>
            </a:extLst>
          </p:cNvPr>
          <p:cNvSpPr>
            <a:spLocks noGrp="1" noChangeArrowheads="1"/>
          </p:cNvSpPr>
          <p:nvPr>
            <p:ph type="sldNum" sz="quarter" idx="12"/>
          </p:nvPr>
        </p:nvSpPr>
        <p:spPr>
          <a:ln/>
        </p:spPr>
        <p:txBody>
          <a:bodyPr/>
          <a:lstStyle>
            <a:lvl1pPr>
              <a:defRPr/>
            </a:lvl1pPr>
          </a:lstStyle>
          <a:p>
            <a:fld id="{755EBB73-529B-4EDD-ABE0-C14F4AAF8632}" type="slidenum">
              <a:rPr lang="en-GB" altLang="en-US"/>
              <a:pPr/>
              <a:t>‹#›</a:t>
            </a:fld>
            <a:endParaRPr lang="en-GB" altLang="en-US"/>
          </a:p>
        </p:txBody>
      </p:sp>
    </p:spTree>
    <p:extLst>
      <p:ext uri="{BB962C8B-B14F-4D97-AF65-F5344CB8AC3E}">
        <p14:creationId xmlns:p14="http://schemas.microsoft.com/office/powerpoint/2010/main" val="7371010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95F76E46-C271-46BB-8163-0EFFB6883F05}"/>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9D5316F5-ECAE-4282-BCDD-26C015CC02B6}"/>
              </a:ext>
            </a:extLst>
          </p:cNvPr>
          <p:cNvSpPr>
            <a:spLocks noGrp="1" noChangeArrowheads="1"/>
          </p:cNvSpPr>
          <p:nvPr>
            <p:ph type="dt" sz="half" idx="11"/>
          </p:nvPr>
        </p:nvSpPr>
        <p:spPr>
          <a:ln/>
        </p:spPr>
        <p:txBody>
          <a:bodyPr/>
          <a:lstStyle>
            <a:lvl1pPr>
              <a:defRPr/>
            </a:lvl1pPr>
          </a:lstStyle>
          <a:p>
            <a:pPr>
              <a:defRPr/>
            </a:pPr>
            <a:fld id="{EC80B697-6A1F-4794-B1EE-738A10F39B45}" type="datetime5">
              <a:rPr lang="en-GB" altLang="en-US" smtClean="0"/>
              <a:t>3-Dec-19</a:t>
            </a:fld>
            <a:endParaRPr lang="en-GB" altLang="en-US"/>
          </a:p>
        </p:txBody>
      </p:sp>
      <p:sp>
        <p:nvSpPr>
          <p:cNvPr id="6" name="Rectangle 9">
            <a:extLst>
              <a:ext uri="{FF2B5EF4-FFF2-40B4-BE49-F238E27FC236}">
                <a16:creationId xmlns:a16="http://schemas.microsoft.com/office/drawing/2014/main" id="{543646ED-379C-4AE6-920D-4A0159312745}"/>
              </a:ext>
            </a:extLst>
          </p:cNvPr>
          <p:cNvSpPr>
            <a:spLocks noGrp="1" noChangeArrowheads="1"/>
          </p:cNvSpPr>
          <p:nvPr>
            <p:ph type="sldNum" sz="quarter" idx="12"/>
          </p:nvPr>
        </p:nvSpPr>
        <p:spPr>
          <a:ln/>
        </p:spPr>
        <p:txBody>
          <a:bodyPr/>
          <a:lstStyle>
            <a:lvl1pPr>
              <a:defRPr/>
            </a:lvl1pPr>
          </a:lstStyle>
          <a:p>
            <a:fld id="{914CE905-79C7-4DDC-A628-F446067A4DE1}" type="slidenum">
              <a:rPr lang="en-GB" altLang="en-US"/>
              <a:pPr/>
              <a:t>‹#›</a:t>
            </a:fld>
            <a:endParaRPr lang="en-GB" altLang="en-US"/>
          </a:p>
        </p:txBody>
      </p:sp>
    </p:spTree>
    <p:extLst>
      <p:ext uri="{BB962C8B-B14F-4D97-AF65-F5344CB8AC3E}">
        <p14:creationId xmlns:p14="http://schemas.microsoft.com/office/powerpoint/2010/main" val="6824947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2997200"/>
            <a:ext cx="1817687" cy="27606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9750" y="2997200"/>
            <a:ext cx="5300663" cy="27606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05F962CF-4356-44FF-97A9-B15DAC3B0A4F}"/>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8A49F8A0-8B13-4741-8837-E4B316BCEAB6}"/>
              </a:ext>
            </a:extLst>
          </p:cNvPr>
          <p:cNvSpPr>
            <a:spLocks noGrp="1" noChangeArrowheads="1"/>
          </p:cNvSpPr>
          <p:nvPr>
            <p:ph type="dt" sz="half" idx="11"/>
          </p:nvPr>
        </p:nvSpPr>
        <p:spPr>
          <a:ln/>
        </p:spPr>
        <p:txBody>
          <a:bodyPr/>
          <a:lstStyle>
            <a:lvl1pPr>
              <a:defRPr/>
            </a:lvl1pPr>
          </a:lstStyle>
          <a:p>
            <a:pPr>
              <a:defRPr/>
            </a:pPr>
            <a:fld id="{F8964E91-D646-4C4C-B37B-FD0F2EF47358}" type="datetime5">
              <a:rPr lang="en-GB" altLang="en-US" smtClean="0"/>
              <a:t>3-Dec-19</a:t>
            </a:fld>
            <a:endParaRPr lang="en-GB" altLang="en-US"/>
          </a:p>
        </p:txBody>
      </p:sp>
      <p:sp>
        <p:nvSpPr>
          <p:cNvPr id="6" name="Rectangle 9">
            <a:extLst>
              <a:ext uri="{FF2B5EF4-FFF2-40B4-BE49-F238E27FC236}">
                <a16:creationId xmlns:a16="http://schemas.microsoft.com/office/drawing/2014/main" id="{4645FEAA-D4A6-4B20-888A-6A2C8EDEA068}"/>
              </a:ext>
            </a:extLst>
          </p:cNvPr>
          <p:cNvSpPr>
            <a:spLocks noGrp="1" noChangeArrowheads="1"/>
          </p:cNvSpPr>
          <p:nvPr>
            <p:ph type="sldNum" sz="quarter" idx="12"/>
          </p:nvPr>
        </p:nvSpPr>
        <p:spPr>
          <a:ln/>
        </p:spPr>
        <p:txBody>
          <a:bodyPr/>
          <a:lstStyle>
            <a:lvl1pPr>
              <a:defRPr/>
            </a:lvl1pPr>
          </a:lstStyle>
          <a:p>
            <a:fld id="{FBE5B208-5933-4A0F-B71B-68372B3797D8}" type="slidenum">
              <a:rPr lang="en-GB" altLang="en-US"/>
              <a:pPr/>
              <a:t>‹#›</a:t>
            </a:fld>
            <a:endParaRPr lang="en-GB" altLang="en-US"/>
          </a:p>
        </p:txBody>
      </p:sp>
    </p:spTree>
    <p:extLst>
      <p:ext uri="{BB962C8B-B14F-4D97-AF65-F5344CB8AC3E}">
        <p14:creationId xmlns:p14="http://schemas.microsoft.com/office/powerpoint/2010/main" val="2470666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a:extLst>
              <a:ext uri="{FF2B5EF4-FFF2-40B4-BE49-F238E27FC236}">
                <a16:creationId xmlns:a16="http://schemas.microsoft.com/office/drawing/2014/main" id="{146E5D58-F70D-4054-ADF9-B582BB02E81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9">
            <a:extLst>
              <a:ext uri="{FF2B5EF4-FFF2-40B4-BE49-F238E27FC236}">
                <a16:creationId xmlns:a16="http://schemas.microsoft.com/office/drawing/2014/main" id="{B4C57EA0-D79D-4B73-8696-E56BF8E8BABF}"/>
              </a:ext>
            </a:extLst>
          </p:cNvPr>
          <p:cNvSpPr>
            <a:spLocks noGrp="1" noChangeArrowheads="1"/>
          </p:cNvSpPr>
          <p:nvPr>
            <p:ph type="dt" sz="half" idx="11"/>
          </p:nvPr>
        </p:nvSpPr>
        <p:spPr>
          <a:ln/>
        </p:spPr>
        <p:txBody>
          <a:bodyPr/>
          <a:lstStyle>
            <a:lvl1pPr>
              <a:defRPr/>
            </a:lvl1pPr>
          </a:lstStyle>
          <a:p>
            <a:pPr>
              <a:defRPr/>
            </a:pPr>
            <a:fld id="{6E156ECC-AE4C-474D-9E60-C843245A7EC8}" type="datetime5">
              <a:rPr lang="en-GB" altLang="en-US" smtClean="0"/>
              <a:t>3-Dec-19</a:t>
            </a:fld>
            <a:endParaRPr lang="en-GB" altLang="en-US"/>
          </a:p>
        </p:txBody>
      </p:sp>
      <p:sp>
        <p:nvSpPr>
          <p:cNvPr id="6" name="Rectangle 10">
            <a:extLst>
              <a:ext uri="{FF2B5EF4-FFF2-40B4-BE49-F238E27FC236}">
                <a16:creationId xmlns:a16="http://schemas.microsoft.com/office/drawing/2014/main" id="{E52AFE9F-9351-4C76-9E8F-38E34F75CF3A}"/>
              </a:ext>
            </a:extLst>
          </p:cNvPr>
          <p:cNvSpPr>
            <a:spLocks noGrp="1" noChangeArrowheads="1"/>
          </p:cNvSpPr>
          <p:nvPr>
            <p:ph type="sldNum" sz="quarter" idx="12"/>
          </p:nvPr>
        </p:nvSpPr>
        <p:spPr>
          <a:ln/>
        </p:spPr>
        <p:txBody>
          <a:bodyPr/>
          <a:lstStyle>
            <a:lvl1pPr>
              <a:defRPr/>
            </a:lvl1pPr>
          </a:lstStyle>
          <a:p>
            <a:fld id="{BF4F402A-F712-4771-8821-9AEF0173E5E7}" type="slidenum">
              <a:rPr lang="en-GB" altLang="en-US"/>
              <a:pPr/>
              <a:t>‹#›</a:t>
            </a:fld>
            <a:endParaRPr lang="en-GB" altLang="en-US"/>
          </a:p>
        </p:txBody>
      </p:sp>
    </p:spTree>
    <p:extLst>
      <p:ext uri="{BB962C8B-B14F-4D97-AF65-F5344CB8AC3E}">
        <p14:creationId xmlns:p14="http://schemas.microsoft.com/office/powerpoint/2010/main" val="41345286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423A669F-3DC1-4066-A543-64CB6574E121}"/>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9">
            <a:extLst>
              <a:ext uri="{FF2B5EF4-FFF2-40B4-BE49-F238E27FC236}">
                <a16:creationId xmlns:a16="http://schemas.microsoft.com/office/drawing/2014/main" id="{CED41043-E060-4ACF-A495-9695EFB2CC7A}"/>
              </a:ext>
            </a:extLst>
          </p:cNvPr>
          <p:cNvSpPr>
            <a:spLocks noGrp="1" noChangeArrowheads="1"/>
          </p:cNvSpPr>
          <p:nvPr>
            <p:ph type="dt" sz="half" idx="11"/>
          </p:nvPr>
        </p:nvSpPr>
        <p:spPr>
          <a:ln/>
        </p:spPr>
        <p:txBody>
          <a:bodyPr/>
          <a:lstStyle>
            <a:lvl1pPr>
              <a:defRPr/>
            </a:lvl1pPr>
          </a:lstStyle>
          <a:p>
            <a:pPr>
              <a:defRPr/>
            </a:pPr>
            <a:fld id="{6C8B9487-0517-4705-AF7F-DF85558EBA7B}" type="datetime5">
              <a:rPr lang="en-GB" altLang="en-US" smtClean="0"/>
              <a:t>3-Dec-19</a:t>
            </a:fld>
            <a:endParaRPr lang="en-GB" altLang="en-US"/>
          </a:p>
        </p:txBody>
      </p:sp>
      <p:sp>
        <p:nvSpPr>
          <p:cNvPr id="6" name="Rectangle 10">
            <a:extLst>
              <a:ext uri="{FF2B5EF4-FFF2-40B4-BE49-F238E27FC236}">
                <a16:creationId xmlns:a16="http://schemas.microsoft.com/office/drawing/2014/main" id="{3CF9708F-C94C-45A8-BC37-DAB5099AF564}"/>
              </a:ext>
            </a:extLst>
          </p:cNvPr>
          <p:cNvSpPr>
            <a:spLocks noGrp="1" noChangeArrowheads="1"/>
          </p:cNvSpPr>
          <p:nvPr>
            <p:ph type="sldNum" sz="quarter" idx="12"/>
          </p:nvPr>
        </p:nvSpPr>
        <p:spPr>
          <a:ln/>
        </p:spPr>
        <p:txBody>
          <a:bodyPr/>
          <a:lstStyle>
            <a:lvl1pPr>
              <a:defRPr/>
            </a:lvl1pPr>
          </a:lstStyle>
          <a:p>
            <a:fld id="{70886820-CBE6-43CC-A546-9E17763DF57B}" type="slidenum">
              <a:rPr lang="en-GB" altLang="en-US"/>
              <a:pPr/>
              <a:t>‹#›</a:t>
            </a:fld>
            <a:endParaRPr lang="en-GB" altLang="en-US"/>
          </a:p>
        </p:txBody>
      </p:sp>
    </p:spTree>
    <p:extLst>
      <p:ext uri="{BB962C8B-B14F-4D97-AF65-F5344CB8AC3E}">
        <p14:creationId xmlns:p14="http://schemas.microsoft.com/office/powerpoint/2010/main" val="17011372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897EEB47-D040-4103-81B0-66C7DC8B62BD}"/>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9">
            <a:extLst>
              <a:ext uri="{FF2B5EF4-FFF2-40B4-BE49-F238E27FC236}">
                <a16:creationId xmlns:a16="http://schemas.microsoft.com/office/drawing/2014/main" id="{2BEC663D-A8CA-4A9E-9BF4-75E42CBDA510}"/>
              </a:ext>
            </a:extLst>
          </p:cNvPr>
          <p:cNvSpPr>
            <a:spLocks noGrp="1" noChangeArrowheads="1"/>
          </p:cNvSpPr>
          <p:nvPr>
            <p:ph type="dt" sz="half" idx="11"/>
          </p:nvPr>
        </p:nvSpPr>
        <p:spPr>
          <a:ln/>
        </p:spPr>
        <p:txBody>
          <a:bodyPr/>
          <a:lstStyle>
            <a:lvl1pPr>
              <a:defRPr/>
            </a:lvl1pPr>
          </a:lstStyle>
          <a:p>
            <a:pPr>
              <a:defRPr/>
            </a:pPr>
            <a:fld id="{464E003B-6513-4872-A7AD-55B2D57EECE6}" type="datetime5">
              <a:rPr lang="en-GB" altLang="en-US" smtClean="0"/>
              <a:t>3-Dec-19</a:t>
            </a:fld>
            <a:endParaRPr lang="en-GB" altLang="en-US"/>
          </a:p>
        </p:txBody>
      </p:sp>
      <p:sp>
        <p:nvSpPr>
          <p:cNvPr id="6" name="Rectangle 10">
            <a:extLst>
              <a:ext uri="{FF2B5EF4-FFF2-40B4-BE49-F238E27FC236}">
                <a16:creationId xmlns:a16="http://schemas.microsoft.com/office/drawing/2014/main" id="{3D1D4AA7-F967-41BB-86E5-ED50DC90DB98}"/>
              </a:ext>
            </a:extLst>
          </p:cNvPr>
          <p:cNvSpPr>
            <a:spLocks noGrp="1" noChangeArrowheads="1"/>
          </p:cNvSpPr>
          <p:nvPr>
            <p:ph type="sldNum" sz="quarter" idx="12"/>
          </p:nvPr>
        </p:nvSpPr>
        <p:spPr>
          <a:ln/>
        </p:spPr>
        <p:txBody>
          <a:bodyPr/>
          <a:lstStyle>
            <a:lvl1pPr>
              <a:defRPr/>
            </a:lvl1pPr>
          </a:lstStyle>
          <a:p>
            <a:fld id="{2DFE6135-DA08-4970-8A1F-E8C69B0E1462}" type="slidenum">
              <a:rPr lang="en-GB" altLang="en-US"/>
              <a:pPr/>
              <a:t>‹#›</a:t>
            </a:fld>
            <a:endParaRPr lang="en-GB" altLang="en-US"/>
          </a:p>
        </p:txBody>
      </p:sp>
    </p:spTree>
    <p:extLst>
      <p:ext uri="{BB962C8B-B14F-4D97-AF65-F5344CB8AC3E}">
        <p14:creationId xmlns:p14="http://schemas.microsoft.com/office/powerpoint/2010/main" val="2077887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506C259F-5FB8-4B67-B661-F7E1082D4CE7}"/>
              </a:ext>
            </a:extLst>
          </p:cNvPr>
          <p:cNvSpPr>
            <a:spLocks noGrp="1" noChangeArrowheads="1"/>
          </p:cNvSpPr>
          <p:nvPr>
            <p:ph type="dt" sz="half" idx="10"/>
          </p:nvPr>
        </p:nvSpPr>
        <p:spPr>
          <a:ln/>
        </p:spPr>
        <p:txBody>
          <a:bodyPr/>
          <a:lstStyle>
            <a:lvl1pPr>
              <a:defRPr/>
            </a:lvl1pPr>
          </a:lstStyle>
          <a:p>
            <a:pPr>
              <a:defRPr/>
            </a:pPr>
            <a:fld id="{E0C35656-A834-4538-B82D-0D41D1BF8139}" type="datetime5">
              <a:rPr lang="en-GB" altLang="en-US" smtClean="0"/>
              <a:t>3-Dec-19</a:t>
            </a:fld>
            <a:endParaRPr lang="en-GB" altLang="en-US"/>
          </a:p>
        </p:txBody>
      </p:sp>
      <p:sp>
        <p:nvSpPr>
          <p:cNvPr id="4" name="Rectangle 5">
            <a:extLst>
              <a:ext uri="{FF2B5EF4-FFF2-40B4-BE49-F238E27FC236}">
                <a16:creationId xmlns:a16="http://schemas.microsoft.com/office/drawing/2014/main" id="{875E7C5D-1C75-4C6A-B084-6DE8FB2B4907}"/>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5" name="Rectangle 6">
            <a:extLst>
              <a:ext uri="{FF2B5EF4-FFF2-40B4-BE49-F238E27FC236}">
                <a16:creationId xmlns:a16="http://schemas.microsoft.com/office/drawing/2014/main" id="{A6E3A729-C021-49E9-AFAD-AEF5B479780F}"/>
              </a:ext>
            </a:extLst>
          </p:cNvPr>
          <p:cNvSpPr>
            <a:spLocks noGrp="1" noChangeArrowheads="1"/>
          </p:cNvSpPr>
          <p:nvPr>
            <p:ph type="sldNum" sz="quarter" idx="12"/>
          </p:nvPr>
        </p:nvSpPr>
        <p:spPr>
          <a:ln/>
        </p:spPr>
        <p:txBody>
          <a:bodyPr/>
          <a:lstStyle>
            <a:lvl1pPr>
              <a:defRPr/>
            </a:lvl1pPr>
          </a:lstStyle>
          <a:p>
            <a:fld id="{C16A3BBA-4118-4267-A7A1-46DF2CBCBF84}" type="slidenum">
              <a:rPr lang="en-GB" altLang="en-US"/>
              <a:pPr/>
              <a:t>‹#›</a:t>
            </a:fld>
            <a:endParaRPr lang="en-GB" altLang="en-US"/>
          </a:p>
        </p:txBody>
      </p:sp>
    </p:spTree>
    <p:extLst>
      <p:ext uri="{BB962C8B-B14F-4D97-AF65-F5344CB8AC3E}">
        <p14:creationId xmlns:p14="http://schemas.microsoft.com/office/powerpoint/2010/main" val="3092282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9750" y="4318000"/>
            <a:ext cx="3557588"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249738" y="4318000"/>
            <a:ext cx="3559175" cy="14398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042A9D3E-5D24-4D8D-8F7F-73257DC75292}"/>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9">
            <a:extLst>
              <a:ext uri="{FF2B5EF4-FFF2-40B4-BE49-F238E27FC236}">
                <a16:creationId xmlns:a16="http://schemas.microsoft.com/office/drawing/2014/main" id="{CD000BEC-53F2-48F3-924F-1D402236D9D5}"/>
              </a:ext>
            </a:extLst>
          </p:cNvPr>
          <p:cNvSpPr>
            <a:spLocks noGrp="1" noChangeArrowheads="1"/>
          </p:cNvSpPr>
          <p:nvPr>
            <p:ph type="dt" sz="half" idx="11"/>
          </p:nvPr>
        </p:nvSpPr>
        <p:spPr>
          <a:ln/>
        </p:spPr>
        <p:txBody>
          <a:bodyPr/>
          <a:lstStyle>
            <a:lvl1pPr>
              <a:defRPr/>
            </a:lvl1pPr>
          </a:lstStyle>
          <a:p>
            <a:pPr>
              <a:defRPr/>
            </a:pPr>
            <a:fld id="{27960EF3-123C-4064-B232-620EF16CD2F3}" type="datetime5">
              <a:rPr lang="en-GB" altLang="en-US" smtClean="0"/>
              <a:t>3-Dec-19</a:t>
            </a:fld>
            <a:endParaRPr lang="en-GB" altLang="en-US"/>
          </a:p>
        </p:txBody>
      </p:sp>
      <p:sp>
        <p:nvSpPr>
          <p:cNvPr id="7" name="Rectangle 10">
            <a:extLst>
              <a:ext uri="{FF2B5EF4-FFF2-40B4-BE49-F238E27FC236}">
                <a16:creationId xmlns:a16="http://schemas.microsoft.com/office/drawing/2014/main" id="{6C036C21-1F78-42C4-B2F2-A7D4D54593BF}"/>
              </a:ext>
            </a:extLst>
          </p:cNvPr>
          <p:cNvSpPr>
            <a:spLocks noGrp="1" noChangeArrowheads="1"/>
          </p:cNvSpPr>
          <p:nvPr>
            <p:ph type="sldNum" sz="quarter" idx="12"/>
          </p:nvPr>
        </p:nvSpPr>
        <p:spPr>
          <a:ln/>
        </p:spPr>
        <p:txBody>
          <a:bodyPr/>
          <a:lstStyle>
            <a:lvl1pPr>
              <a:defRPr/>
            </a:lvl1pPr>
          </a:lstStyle>
          <a:p>
            <a:fld id="{3275B83F-95D3-4CC2-9EAD-B85C0CF85B3C}" type="slidenum">
              <a:rPr lang="en-GB" altLang="en-US"/>
              <a:pPr/>
              <a:t>‹#›</a:t>
            </a:fld>
            <a:endParaRPr lang="en-GB" altLang="en-US"/>
          </a:p>
        </p:txBody>
      </p:sp>
    </p:spTree>
    <p:extLst>
      <p:ext uri="{BB962C8B-B14F-4D97-AF65-F5344CB8AC3E}">
        <p14:creationId xmlns:p14="http://schemas.microsoft.com/office/powerpoint/2010/main" val="903486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0E7B4D78-6863-47DB-8CAF-E7953156774C}"/>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8" name="Rectangle 9">
            <a:extLst>
              <a:ext uri="{FF2B5EF4-FFF2-40B4-BE49-F238E27FC236}">
                <a16:creationId xmlns:a16="http://schemas.microsoft.com/office/drawing/2014/main" id="{371F7DB5-0D5B-41F1-82EA-BF10BB0B4CD3}"/>
              </a:ext>
            </a:extLst>
          </p:cNvPr>
          <p:cNvSpPr>
            <a:spLocks noGrp="1" noChangeArrowheads="1"/>
          </p:cNvSpPr>
          <p:nvPr>
            <p:ph type="dt" sz="half" idx="11"/>
          </p:nvPr>
        </p:nvSpPr>
        <p:spPr>
          <a:ln/>
        </p:spPr>
        <p:txBody>
          <a:bodyPr/>
          <a:lstStyle>
            <a:lvl1pPr>
              <a:defRPr/>
            </a:lvl1pPr>
          </a:lstStyle>
          <a:p>
            <a:pPr>
              <a:defRPr/>
            </a:pPr>
            <a:fld id="{41B71DB8-2BF0-4883-A38F-65D1BE5212C7}" type="datetime5">
              <a:rPr lang="en-GB" altLang="en-US" smtClean="0"/>
              <a:t>3-Dec-19</a:t>
            </a:fld>
            <a:endParaRPr lang="en-GB" altLang="en-US"/>
          </a:p>
        </p:txBody>
      </p:sp>
      <p:sp>
        <p:nvSpPr>
          <p:cNvPr id="9" name="Rectangle 10">
            <a:extLst>
              <a:ext uri="{FF2B5EF4-FFF2-40B4-BE49-F238E27FC236}">
                <a16:creationId xmlns:a16="http://schemas.microsoft.com/office/drawing/2014/main" id="{0C5F56F5-4538-469D-9E17-C7B0F719D44A}"/>
              </a:ext>
            </a:extLst>
          </p:cNvPr>
          <p:cNvSpPr>
            <a:spLocks noGrp="1" noChangeArrowheads="1"/>
          </p:cNvSpPr>
          <p:nvPr>
            <p:ph type="sldNum" sz="quarter" idx="12"/>
          </p:nvPr>
        </p:nvSpPr>
        <p:spPr>
          <a:ln/>
        </p:spPr>
        <p:txBody>
          <a:bodyPr/>
          <a:lstStyle>
            <a:lvl1pPr>
              <a:defRPr/>
            </a:lvl1pPr>
          </a:lstStyle>
          <a:p>
            <a:fld id="{4CA8157D-7F99-4687-9597-E8D5F4FCA7B2}" type="slidenum">
              <a:rPr lang="en-GB" altLang="en-US"/>
              <a:pPr/>
              <a:t>‹#›</a:t>
            </a:fld>
            <a:endParaRPr lang="en-GB" altLang="en-US"/>
          </a:p>
        </p:txBody>
      </p:sp>
    </p:spTree>
    <p:extLst>
      <p:ext uri="{BB962C8B-B14F-4D97-AF65-F5344CB8AC3E}">
        <p14:creationId xmlns:p14="http://schemas.microsoft.com/office/powerpoint/2010/main" val="32063299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BD8EBDD3-36CF-4A5F-BA6F-A30BA12004D4}"/>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4" name="Rectangle 9">
            <a:extLst>
              <a:ext uri="{FF2B5EF4-FFF2-40B4-BE49-F238E27FC236}">
                <a16:creationId xmlns:a16="http://schemas.microsoft.com/office/drawing/2014/main" id="{57CF5077-2E34-4810-963D-8258D39D5D5E}"/>
              </a:ext>
            </a:extLst>
          </p:cNvPr>
          <p:cNvSpPr>
            <a:spLocks noGrp="1" noChangeArrowheads="1"/>
          </p:cNvSpPr>
          <p:nvPr>
            <p:ph type="dt" sz="half" idx="11"/>
          </p:nvPr>
        </p:nvSpPr>
        <p:spPr>
          <a:ln/>
        </p:spPr>
        <p:txBody>
          <a:bodyPr/>
          <a:lstStyle>
            <a:lvl1pPr>
              <a:defRPr/>
            </a:lvl1pPr>
          </a:lstStyle>
          <a:p>
            <a:pPr>
              <a:defRPr/>
            </a:pPr>
            <a:fld id="{5C520B71-D7A0-47F7-A4E4-A61733B0B32E}" type="datetime5">
              <a:rPr lang="en-GB" altLang="en-US" smtClean="0"/>
              <a:t>3-Dec-19</a:t>
            </a:fld>
            <a:endParaRPr lang="en-GB" altLang="en-US"/>
          </a:p>
        </p:txBody>
      </p:sp>
      <p:sp>
        <p:nvSpPr>
          <p:cNvPr id="5" name="Rectangle 10">
            <a:extLst>
              <a:ext uri="{FF2B5EF4-FFF2-40B4-BE49-F238E27FC236}">
                <a16:creationId xmlns:a16="http://schemas.microsoft.com/office/drawing/2014/main" id="{F6B91B0C-9E3A-4636-B578-5748CA955ABB}"/>
              </a:ext>
            </a:extLst>
          </p:cNvPr>
          <p:cNvSpPr>
            <a:spLocks noGrp="1" noChangeArrowheads="1"/>
          </p:cNvSpPr>
          <p:nvPr>
            <p:ph type="sldNum" sz="quarter" idx="12"/>
          </p:nvPr>
        </p:nvSpPr>
        <p:spPr>
          <a:ln/>
        </p:spPr>
        <p:txBody>
          <a:bodyPr/>
          <a:lstStyle>
            <a:lvl1pPr>
              <a:defRPr/>
            </a:lvl1pPr>
          </a:lstStyle>
          <a:p>
            <a:fld id="{8CFEC5CE-2EC0-4FDB-B3AC-748D8C42EB4A}" type="slidenum">
              <a:rPr lang="en-GB" altLang="en-US"/>
              <a:pPr/>
              <a:t>‹#›</a:t>
            </a:fld>
            <a:endParaRPr lang="en-GB" altLang="en-US"/>
          </a:p>
        </p:txBody>
      </p:sp>
    </p:spTree>
    <p:extLst>
      <p:ext uri="{BB962C8B-B14F-4D97-AF65-F5344CB8AC3E}">
        <p14:creationId xmlns:p14="http://schemas.microsoft.com/office/powerpoint/2010/main" val="2545870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9E55537A-9F1E-4E58-8E98-480CA8BC0171}"/>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3" name="Rectangle 9">
            <a:extLst>
              <a:ext uri="{FF2B5EF4-FFF2-40B4-BE49-F238E27FC236}">
                <a16:creationId xmlns:a16="http://schemas.microsoft.com/office/drawing/2014/main" id="{7E0854C1-C346-46D2-BEB8-5FB4A7459209}"/>
              </a:ext>
            </a:extLst>
          </p:cNvPr>
          <p:cNvSpPr>
            <a:spLocks noGrp="1" noChangeArrowheads="1"/>
          </p:cNvSpPr>
          <p:nvPr>
            <p:ph type="dt" sz="half" idx="11"/>
          </p:nvPr>
        </p:nvSpPr>
        <p:spPr>
          <a:ln/>
        </p:spPr>
        <p:txBody>
          <a:bodyPr/>
          <a:lstStyle>
            <a:lvl1pPr>
              <a:defRPr/>
            </a:lvl1pPr>
          </a:lstStyle>
          <a:p>
            <a:pPr>
              <a:defRPr/>
            </a:pPr>
            <a:fld id="{D662F9FE-540C-42DC-B450-9770CD480A19}" type="datetime5">
              <a:rPr lang="en-GB" altLang="en-US" smtClean="0"/>
              <a:t>3-Dec-19</a:t>
            </a:fld>
            <a:endParaRPr lang="en-GB" altLang="en-US"/>
          </a:p>
        </p:txBody>
      </p:sp>
      <p:sp>
        <p:nvSpPr>
          <p:cNvPr id="4" name="Rectangle 10">
            <a:extLst>
              <a:ext uri="{FF2B5EF4-FFF2-40B4-BE49-F238E27FC236}">
                <a16:creationId xmlns:a16="http://schemas.microsoft.com/office/drawing/2014/main" id="{0FD0E400-8CF3-4911-BC76-F9DFD0A0B524}"/>
              </a:ext>
            </a:extLst>
          </p:cNvPr>
          <p:cNvSpPr>
            <a:spLocks noGrp="1" noChangeArrowheads="1"/>
          </p:cNvSpPr>
          <p:nvPr>
            <p:ph type="sldNum" sz="quarter" idx="12"/>
          </p:nvPr>
        </p:nvSpPr>
        <p:spPr>
          <a:ln/>
        </p:spPr>
        <p:txBody>
          <a:bodyPr/>
          <a:lstStyle>
            <a:lvl1pPr>
              <a:defRPr/>
            </a:lvl1pPr>
          </a:lstStyle>
          <a:p>
            <a:fld id="{E662B7B2-2E69-4FD0-BA2F-FD1E6BD45321}" type="slidenum">
              <a:rPr lang="en-GB" altLang="en-US"/>
              <a:pPr/>
              <a:t>‹#›</a:t>
            </a:fld>
            <a:endParaRPr lang="en-GB" altLang="en-US"/>
          </a:p>
        </p:txBody>
      </p:sp>
    </p:spTree>
    <p:extLst>
      <p:ext uri="{BB962C8B-B14F-4D97-AF65-F5344CB8AC3E}">
        <p14:creationId xmlns:p14="http://schemas.microsoft.com/office/powerpoint/2010/main" val="21472863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509517DB-ACE9-47B7-8175-7A9C42F11AAC}"/>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9">
            <a:extLst>
              <a:ext uri="{FF2B5EF4-FFF2-40B4-BE49-F238E27FC236}">
                <a16:creationId xmlns:a16="http://schemas.microsoft.com/office/drawing/2014/main" id="{036B032F-C5A2-4EB0-9E3C-7631BB8CAE2B}"/>
              </a:ext>
            </a:extLst>
          </p:cNvPr>
          <p:cNvSpPr>
            <a:spLocks noGrp="1" noChangeArrowheads="1"/>
          </p:cNvSpPr>
          <p:nvPr>
            <p:ph type="dt" sz="half" idx="11"/>
          </p:nvPr>
        </p:nvSpPr>
        <p:spPr>
          <a:ln/>
        </p:spPr>
        <p:txBody>
          <a:bodyPr/>
          <a:lstStyle>
            <a:lvl1pPr>
              <a:defRPr/>
            </a:lvl1pPr>
          </a:lstStyle>
          <a:p>
            <a:pPr>
              <a:defRPr/>
            </a:pPr>
            <a:fld id="{976EBA68-8BB0-4291-9E3F-E723B9B702AB}" type="datetime5">
              <a:rPr lang="en-GB" altLang="en-US" smtClean="0"/>
              <a:t>3-Dec-19</a:t>
            </a:fld>
            <a:endParaRPr lang="en-GB" altLang="en-US"/>
          </a:p>
        </p:txBody>
      </p:sp>
      <p:sp>
        <p:nvSpPr>
          <p:cNvPr id="7" name="Rectangle 10">
            <a:extLst>
              <a:ext uri="{FF2B5EF4-FFF2-40B4-BE49-F238E27FC236}">
                <a16:creationId xmlns:a16="http://schemas.microsoft.com/office/drawing/2014/main" id="{93DEE040-4242-4405-81E7-6FC3256FCC19}"/>
              </a:ext>
            </a:extLst>
          </p:cNvPr>
          <p:cNvSpPr>
            <a:spLocks noGrp="1" noChangeArrowheads="1"/>
          </p:cNvSpPr>
          <p:nvPr>
            <p:ph type="sldNum" sz="quarter" idx="12"/>
          </p:nvPr>
        </p:nvSpPr>
        <p:spPr>
          <a:ln/>
        </p:spPr>
        <p:txBody>
          <a:bodyPr/>
          <a:lstStyle>
            <a:lvl1pPr>
              <a:defRPr/>
            </a:lvl1pPr>
          </a:lstStyle>
          <a:p>
            <a:fld id="{DFACD5B6-5381-4854-9145-1ABE655D541F}" type="slidenum">
              <a:rPr lang="en-GB" altLang="en-US"/>
              <a:pPr/>
              <a:t>‹#›</a:t>
            </a:fld>
            <a:endParaRPr lang="en-GB" altLang="en-US"/>
          </a:p>
        </p:txBody>
      </p:sp>
    </p:spTree>
    <p:extLst>
      <p:ext uri="{BB962C8B-B14F-4D97-AF65-F5344CB8AC3E}">
        <p14:creationId xmlns:p14="http://schemas.microsoft.com/office/powerpoint/2010/main" val="3433745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F2B09503-A0BB-4621-90B4-DD6658DA8E55}"/>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9">
            <a:extLst>
              <a:ext uri="{FF2B5EF4-FFF2-40B4-BE49-F238E27FC236}">
                <a16:creationId xmlns:a16="http://schemas.microsoft.com/office/drawing/2014/main" id="{8DDA82E5-1FCC-4D4E-8889-19E1FB6D36A2}"/>
              </a:ext>
            </a:extLst>
          </p:cNvPr>
          <p:cNvSpPr>
            <a:spLocks noGrp="1" noChangeArrowheads="1"/>
          </p:cNvSpPr>
          <p:nvPr>
            <p:ph type="dt" sz="half" idx="11"/>
          </p:nvPr>
        </p:nvSpPr>
        <p:spPr>
          <a:ln/>
        </p:spPr>
        <p:txBody>
          <a:bodyPr/>
          <a:lstStyle>
            <a:lvl1pPr>
              <a:defRPr/>
            </a:lvl1pPr>
          </a:lstStyle>
          <a:p>
            <a:pPr>
              <a:defRPr/>
            </a:pPr>
            <a:fld id="{1C21E569-023E-4D33-B42D-404AC724AF3D}" type="datetime5">
              <a:rPr lang="en-GB" altLang="en-US" smtClean="0"/>
              <a:t>3-Dec-19</a:t>
            </a:fld>
            <a:endParaRPr lang="en-GB" altLang="en-US"/>
          </a:p>
        </p:txBody>
      </p:sp>
      <p:sp>
        <p:nvSpPr>
          <p:cNvPr id="7" name="Rectangle 10">
            <a:extLst>
              <a:ext uri="{FF2B5EF4-FFF2-40B4-BE49-F238E27FC236}">
                <a16:creationId xmlns:a16="http://schemas.microsoft.com/office/drawing/2014/main" id="{8AF3DCEC-B5FF-4A16-8153-4919BC1C8578}"/>
              </a:ext>
            </a:extLst>
          </p:cNvPr>
          <p:cNvSpPr>
            <a:spLocks noGrp="1" noChangeArrowheads="1"/>
          </p:cNvSpPr>
          <p:nvPr>
            <p:ph type="sldNum" sz="quarter" idx="12"/>
          </p:nvPr>
        </p:nvSpPr>
        <p:spPr>
          <a:ln/>
        </p:spPr>
        <p:txBody>
          <a:bodyPr/>
          <a:lstStyle>
            <a:lvl1pPr>
              <a:defRPr/>
            </a:lvl1pPr>
          </a:lstStyle>
          <a:p>
            <a:fld id="{CF09ADA2-6D90-4FA9-930E-AEAB4E185585}" type="slidenum">
              <a:rPr lang="en-GB" altLang="en-US"/>
              <a:pPr/>
              <a:t>‹#›</a:t>
            </a:fld>
            <a:endParaRPr lang="en-GB" altLang="en-US"/>
          </a:p>
        </p:txBody>
      </p:sp>
    </p:spTree>
    <p:extLst>
      <p:ext uri="{BB962C8B-B14F-4D97-AF65-F5344CB8AC3E}">
        <p14:creationId xmlns:p14="http://schemas.microsoft.com/office/powerpoint/2010/main" val="861845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0404267B-CFEC-48FD-992E-00D9A7379626}"/>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9">
            <a:extLst>
              <a:ext uri="{FF2B5EF4-FFF2-40B4-BE49-F238E27FC236}">
                <a16:creationId xmlns:a16="http://schemas.microsoft.com/office/drawing/2014/main" id="{0B4EEA36-6452-4704-9EAF-5CD727C378E7}"/>
              </a:ext>
            </a:extLst>
          </p:cNvPr>
          <p:cNvSpPr>
            <a:spLocks noGrp="1" noChangeArrowheads="1"/>
          </p:cNvSpPr>
          <p:nvPr>
            <p:ph type="dt" sz="half" idx="11"/>
          </p:nvPr>
        </p:nvSpPr>
        <p:spPr>
          <a:ln/>
        </p:spPr>
        <p:txBody>
          <a:bodyPr/>
          <a:lstStyle>
            <a:lvl1pPr>
              <a:defRPr/>
            </a:lvl1pPr>
          </a:lstStyle>
          <a:p>
            <a:pPr>
              <a:defRPr/>
            </a:pPr>
            <a:fld id="{3E12744B-3810-41A8-BAC6-1C406683F12F}" type="datetime5">
              <a:rPr lang="en-GB" altLang="en-US" smtClean="0"/>
              <a:t>3-Dec-19</a:t>
            </a:fld>
            <a:endParaRPr lang="en-GB" altLang="en-US"/>
          </a:p>
        </p:txBody>
      </p:sp>
      <p:sp>
        <p:nvSpPr>
          <p:cNvPr id="6" name="Rectangle 10">
            <a:extLst>
              <a:ext uri="{FF2B5EF4-FFF2-40B4-BE49-F238E27FC236}">
                <a16:creationId xmlns:a16="http://schemas.microsoft.com/office/drawing/2014/main" id="{38B9640A-5A53-4375-BEDE-C3CADC36EB91}"/>
              </a:ext>
            </a:extLst>
          </p:cNvPr>
          <p:cNvSpPr>
            <a:spLocks noGrp="1" noChangeArrowheads="1"/>
          </p:cNvSpPr>
          <p:nvPr>
            <p:ph type="sldNum" sz="quarter" idx="12"/>
          </p:nvPr>
        </p:nvSpPr>
        <p:spPr>
          <a:ln/>
        </p:spPr>
        <p:txBody>
          <a:bodyPr/>
          <a:lstStyle>
            <a:lvl1pPr>
              <a:defRPr/>
            </a:lvl1pPr>
          </a:lstStyle>
          <a:p>
            <a:fld id="{3CA5B013-BF90-414E-8915-E4E8EAD9824D}" type="slidenum">
              <a:rPr lang="en-GB" altLang="en-US"/>
              <a:pPr/>
              <a:t>‹#›</a:t>
            </a:fld>
            <a:endParaRPr lang="en-GB" altLang="en-US"/>
          </a:p>
        </p:txBody>
      </p:sp>
    </p:spTree>
    <p:extLst>
      <p:ext uri="{BB962C8B-B14F-4D97-AF65-F5344CB8AC3E}">
        <p14:creationId xmlns:p14="http://schemas.microsoft.com/office/powerpoint/2010/main" val="2395803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2997200"/>
            <a:ext cx="1816100" cy="2760663"/>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9750" y="2997200"/>
            <a:ext cx="5300663" cy="27606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CB7C1333-C047-4DE1-AD2B-4A01E7029BCA}"/>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9">
            <a:extLst>
              <a:ext uri="{FF2B5EF4-FFF2-40B4-BE49-F238E27FC236}">
                <a16:creationId xmlns:a16="http://schemas.microsoft.com/office/drawing/2014/main" id="{0259937A-211D-4E2E-821B-2533993CE926}"/>
              </a:ext>
            </a:extLst>
          </p:cNvPr>
          <p:cNvSpPr>
            <a:spLocks noGrp="1" noChangeArrowheads="1"/>
          </p:cNvSpPr>
          <p:nvPr>
            <p:ph type="dt" sz="half" idx="11"/>
          </p:nvPr>
        </p:nvSpPr>
        <p:spPr>
          <a:ln/>
        </p:spPr>
        <p:txBody>
          <a:bodyPr/>
          <a:lstStyle>
            <a:lvl1pPr>
              <a:defRPr/>
            </a:lvl1pPr>
          </a:lstStyle>
          <a:p>
            <a:pPr>
              <a:defRPr/>
            </a:pPr>
            <a:fld id="{E0704616-9DE5-4F91-9D59-2ADA534E482F}" type="datetime5">
              <a:rPr lang="en-GB" altLang="en-US" smtClean="0"/>
              <a:t>3-Dec-19</a:t>
            </a:fld>
            <a:endParaRPr lang="en-GB" altLang="en-US"/>
          </a:p>
        </p:txBody>
      </p:sp>
      <p:sp>
        <p:nvSpPr>
          <p:cNvPr id="6" name="Rectangle 10">
            <a:extLst>
              <a:ext uri="{FF2B5EF4-FFF2-40B4-BE49-F238E27FC236}">
                <a16:creationId xmlns:a16="http://schemas.microsoft.com/office/drawing/2014/main" id="{7A9113D9-0FA3-4D4A-A043-BDA7C739F5A6}"/>
              </a:ext>
            </a:extLst>
          </p:cNvPr>
          <p:cNvSpPr>
            <a:spLocks noGrp="1" noChangeArrowheads="1"/>
          </p:cNvSpPr>
          <p:nvPr>
            <p:ph type="sldNum" sz="quarter" idx="12"/>
          </p:nvPr>
        </p:nvSpPr>
        <p:spPr>
          <a:ln/>
        </p:spPr>
        <p:txBody>
          <a:bodyPr/>
          <a:lstStyle>
            <a:lvl1pPr>
              <a:defRPr/>
            </a:lvl1pPr>
          </a:lstStyle>
          <a:p>
            <a:fld id="{68FEC776-FC63-49EF-B068-DC137A9B133D}" type="slidenum">
              <a:rPr lang="en-GB" altLang="en-US"/>
              <a:pPr/>
              <a:t>‹#›</a:t>
            </a:fld>
            <a:endParaRPr lang="en-GB" altLang="en-US"/>
          </a:p>
        </p:txBody>
      </p:sp>
    </p:spTree>
    <p:extLst>
      <p:ext uri="{BB962C8B-B14F-4D97-AF65-F5344CB8AC3E}">
        <p14:creationId xmlns:p14="http://schemas.microsoft.com/office/powerpoint/2010/main" val="1853184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Rectangle 5">
            <a:extLst>
              <a:ext uri="{FF2B5EF4-FFF2-40B4-BE49-F238E27FC236}">
                <a16:creationId xmlns:a16="http://schemas.microsoft.com/office/drawing/2014/main" id="{5858FEFF-19DC-48E4-8B5D-072EF7C02EB3}"/>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00392A9B-5E66-4C51-BA13-328291C70DF5}"/>
              </a:ext>
            </a:extLst>
          </p:cNvPr>
          <p:cNvSpPr>
            <a:spLocks noGrp="1" noChangeArrowheads="1"/>
          </p:cNvSpPr>
          <p:nvPr>
            <p:ph type="dt" sz="half" idx="11"/>
          </p:nvPr>
        </p:nvSpPr>
        <p:spPr>
          <a:ln/>
        </p:spPr>
        <p:txBody>
          <a:bodyPr/>
          <a:lstStyle>
            <a:lvl1pPr>
              <a:defRPr/>
            </a:lvl1pPr>
          </a:lstStyle>
          <a:p>
            <a:pPr>
              <a:defRPr/>
            </a:pPr>
            <a:fld id="{151797C3-590F-483E-BF6A-8130374602D0}" type="datetime5">
              <a:rPr lang="en-GB" altLang="en-US" smtClean="0"/>
              <a:t>3-Dec-19</a:t>
            </a:fld>
            <a:endParaRPr lang="en-GB" altLang="en-US"/>
          </a:p>
        </p:txBody>
      </p:sp>
      <p:sp>
        <p:nvSpPr>
          <p:cNvPr id="6" name="Rectangle 9">
            <a:extLst>
              <a:ext uri="{FF2B5EF4-FFF2-40B4-BE49-F238E27FC236}">
                <a16:creationId xmlns:a16="http://schemas.microsoft.com/office/drawing/2014/main" id="{15C03FB8-2577-44F0-8CD4-9F59563DA0D1}"/>
              </a:ext>
            </a:extLst>
          </p:cNvPr>
          <p:cNvSpPr>
            <a:spLocks noGrp="1" noChangeArrowheads="1"/>
          </p:cNvSpPr>
          <p:nvPr>
            <p:ph type="sldNum" sz="quarter" idx="12"/>
          </p:nvPr>
        </p:nvSpPr>
        <p:spPr>
          <a:ln/>
        </p:spPr>
        <p:txBody>
          <a:bodyPr/>
          <a:lstStyle>
            <a:lvl1pPr>
              <a:defRPr/>
            </a:lvl1pPr>
          </a:lstStyle>
          <a:p>
            <a:fld id="{5F3A8AC9-4A52-4551-B744-1368BAADBC3C}" type="slidenum">
              <a:rPr lang="en-GB" altLang="en-US"/>
              <a:pPr/>
              <a:t>‹#›</a:t>
            </a:fld>
            <a:endParaRPr lang="en-GB" altLang="en-US"/>
          </a:p>
        </p:txBody>
      </p:sp>
    </p:spTree>
    <p:extLst>
      <p:ext uri="{BB962C8B-B14F-4D97-AF65-F5344CB8AC3E}">
        <p14:creationId xmlns:p14="http://schemas.microsoft.com/office/powerpoint/2010/main" val="394507536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2D4F4F9D-CC8D-4F0A-B83B-2BBB7951589F}"/>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B158C213-F048-4A84-8391-54C0C9C67F98}"/>
              </a:ext>
            </a:extLst>
          </p:cNvPr>
          <p:cNvSpPr>
            <a:spLocks noGrp="1" noChangeArrowheads="1"/>
          </p:cNvSpPr>
          <p:nvPr>
            <p:ph type="dt" sz="half" idx="11"/>
          </p:nvPr>
        </p:nvSpPr>
        <p:spPr>
          <a:ln/>
        </p:spPr>
        <p:txBody>
          <a:bodyPr/>
          <a:lstStyle>
            <a:lvl1pPr>
              <a:defRPr/>
            </a:lvl1pPr>
          </a:lstStyle>
          <a:p>
            <a:pPr>
              <a:defRPr/>
            </a:pPr>
            <a:fld id="{373FED95-1A71-4B2D-98E3-56F575E89ACC}" type="datetime5">
              <a:rPr lang="en-GB" altLang="en-US" smtClean="0"/>
              <a:t>3-Dec-19</a:t>
            </a:fld>
            <a:endParaRPr lang="en-GB" altLang="en-US"/>
          </a:p>
        </p:txBody>
      </p:sp>
      <p:sp>
        <p:nvSpPr>
          <p:cNvPr id="6" name="Rectangle 9">
            <a:extLst>
              <a:ext uri="{FF2B5EF4-FFF2-40B4-BE49-F238E27FC236}">
                <a16:creationId xmlns:a16="http://schemas.microsoft.com/office/drawing/2014/main" id="{ACEC4E0D-4493-481D-A811-8ACDE42A9199}"/>
              </a:ext>
            </a:extLst>
          </p:cNvPr>
          <p:cNvSpPr>
            <a:spLocks noGrp="1" noChangeArrowheads="1"/>
          </p:cNvSpPr>
          <p:nvPr>
            <p:ph type="sldNum" sz="quarter" idx="12"/>
          </p:nvPr>
        </p:nvSpPr>
        <p:spPr>
          <a:ln/>
        </p:spPr>
        <p:txBody>
          <a:bodyPr/>
          <a:lstStyle>
            <a:lvl1pPr>
              <a:defRPr/>
            </a:lvl1pPr>
          </a:lstStyle>
          <a:p>
            <a:fld id="{E890DA85-CA6C-4036-959F-DA9035D69277}" type="slidenum">
              <a:rPr lang="en-GB" altLang="en-US"/>
              <a:pPr/>
              <a:t>‹#›</a:t>
            </a:fld>
            <a:endParaRPr lang="en-GB" altLang="en-US"/>
          </a:p>
        </p:txBody>
      </p:sp>
    </p:spTree>
    <p:extLst>
      <p:ext uri="{BB962C8B-B14F-4D97-AF65-F5344CB8AC3E}">
        <p14:creationId xmlns:p14="http://schemas.microsoft.com/office/powerpoint/2010/main" val="297765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8BCFD38-A2C0-470C-9520-34B06C43866B}"/>
              </a:ext>
            </a:extLst>
          </p:cNvPr>
          <p:cNvSpPr>
            <a:spLocks noGrp="1" noChangeArrowheads="1"/>
          </p:cNvSpPr>
          <p:nvPr>
            <p:ph type="dt" sz="half" idx="10"/>
          </p:nvPr>
        </p:nvSpPr>
        <p:spPr>
          <a:ln/>
        </p:spPr>
        <p:txBody>
          <a:bodyPr/>
          <a:lstStyle>
            <a:lvl1pPr>
              <a:defRPr/>
            </a:lvl1pPr>
          </a:lstStyle>
          <a:p>
            <a:pPr>
              <a:defRPr/>
            </a:pPr>
            <a:fld id="{7E014074-5BCD-4E7C-9E94-4B184C3B5CEC}" type="datetime5">
              <a:rPr lang="en-GB" altLang="en-US" smtClean="0"/>
              <a:t>3-Dec-19</a:t>
            </a:fld>
            <a:endParaRPr lang="en-GB" altLang="en-US"/>
          </a:p>
        </p:txBody>
      </p:sp>
      <p:sp>
        <p:nvSpPr>
          <p:cNvPr id="3" name="Rectangle 5">
            <a:extLst>
              <a:ext uri="{FF2B5EF4-FFF2-40B4-BE49-F238E27FC236}">
                <a16:creationId xmlns:a16="http://schemas.microsoft.com/office/drawing/2014/main" id="{0D02B15A-F293-45FB-8B01-F4C074500C5C}"/>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4" name="Rectangle 6">
            <a:extLst>
              <a:ext uri="{FF2B5EF4-FFF2-40B4-BE49-F238E27FC236}">
                <a16:creationId xmlns:a16="http://schemas.microsoft.com/office/drawing/2014/main" id="{3CEFEB25-7DCF-4606-8206-E9DFC22FF0B8}"/>
              </a:ext>
            </a:extLst>
          </p:cNvPr>
          <p:cNvSpPr>
            <a:spLocks noGrp="1" noChangeArrowheads="1"/>
          </p:cNvSpPr>
          <p:nvPr>
            <p:ph type="sldNum" sz="quarter" idx="12"/>
          </p:nvPr>
        </p:nvSpPr>
        <p:spPr>
          <a:ln/>
        </p:spPr>
        <p:txBody>
          <a:bodyPr/>
          <a:lstStyle>
            <a:lvl1pPr>
              <a:defRPr/>
            </a:lvl1pPr>
          </a:lstStyle>
          <a:p>
            <a:fld id="{701BB2DD-900C-47C4-BAD6-F24DF5C40F9B}" type="slidenum">
              <a:rPr lang="en-GB" altLang="en-US"/>
              <a:pPr/>
              <a:t>‹#›</a:t>
            </a:fld>
            <a:endParaRPr lang="en-GB" altLang="en-US"/>
          </a:p>
        </p:txBody>
      </p:sp>
    </p:spTree>
    <p:extLst>
      <p:ext uri="{BB962C8B-B14F-4D97-AF65-F5344CB8AC3E}">
        <p14:creationId xmlns:p14="http://schemas.microsoft.com/office/powerpoint/2010/main" val="8978548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1F8AA66E-B3F0-40CF-840C-F37C0DBBE5DB}"/>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ADCCDCCF-FEAA-4134-98AA-45785A6E8365}"/>
              </a:ext>
            </a:extLst>
          </p:cNvPr>
          <p:cNvSpPr>
            <a:spLocks noGrp="1" noChangeArrowheads="1"/>
          </p:cNvSpPr>
          <p:nvPr>
            <p:ph type="dt" sz="half" idx="11"/>
          </p:nvPr>
        </p:nvSpPr>
        <p:spPr>
          <a:ln/>
        </p:spPr>
        <p:txBody>
          <a:bodyPr/>
          <a:lstStyle>
            <a:lvl1pPr>
              <a:defRPr/>
            </a:lvl1pPr>
          </a:lstStyle>
          <a:p>
            <a:pPr>
              <a:defRPr/>
            </a:pPr>
            <a:fld id="{61704BA0-5C2E-4B1D-A035-DCB627F20A17}" type="datetime5">
              <a:rPr lang="en-GB" altLang="en-US" smtClean="0"/>
              <a:t>3-Dec-19</a:t>
            </a:fld>
            <a:endParaRPr lang="en-GB" altLang="en-US"/>
          </a:p>
        </p:txBody>
      </p:sp>
      <p:sp>
        <p:nvSpPr>
          <p:cNvPr id="6" name="Rectangle 9">
            <a:extLst>
              <a:ext uri="{FF2B5EF4-FFF2-40B4-BE49-F238E27FC236}">
                <a16:creationId xmlns:a16="http://schemas.microsoft.com/office/drawing/2014/main" id="{86EF5FB8-FC04-4037-A581-D2497C67B641}"/>
              </a:ext>
            </a:extLst>
          </p:cNvPr>
          <p:cNvSpPr>
            <a:spLocks noGrp="1" noChangeArrowheads="1"/>
          </p:cNvSpPr>
          <p:nvPr>
            <p:ph type="sldNum" sz="quarter" idx="12"/>
          </p:nvPr>
        </p:nvSpPr>
        <p:spPr>
          <a:ln/>
        </p:spPr>
        <p:txBody>
          <a:bodyPr/>
          <a:lstStyle>
            <a:lvl1pPr>
              <a:defRPr/>
            </a:lvl1pPr>
          </a:lstStyle>
          <a:p>
            <a:fld id="{D190188C-8354-4B74-99B0-D6933C10D48B}" type="slidenum">
              <a:rPr lang="en-GB" altLang="en-US"/>
              <a:pPr/>
              <a:t>‹#›</a:t>
            </a:fld>
            <a:endParaRPr lang="en-GB" altLang="en-US"/>
          </a:p>
        </p:txBody>
      </p:sp>
    </p:spTree>
    <p:extLst>
      <p:ext uri="{BB962C8B-B14F-4D97-AF65-F5344CB8AC3E}">
        <p14:creationId xmlns:p14="http://schemas.microsoft.com/office/powerpoint/2010/main" val="331093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943100" y="2057400"/>
            <a:ext cx="2551113" cy="349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6613" y="2057400"/>
            <a:ext cx="2551112" cy="349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4BAA2C59-3B9A-41BF-AA30-F84F9435EEB0}"/>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E07ACAD5-2C3B-441A-BC44-DFCE74B09462}"/>
              </a:ext>
            </a:extLst>
          </p:cNvPr>
          <p:cNvSpPr>
            <a:spLocks noGrp="1" noChangeArrowheads="1"/>
          </p:cNvSpPr>
          <p:nvPr>
            <p:ph type="dt" sz="half" idx="11"/>
          </p:nvPr>
        </p:nvSpPr>
        <p:spPr>
          <a:ln/>
        </p:spPr>
        <p:txBody>
          <a:bodyPr/>
          <a:lstStyle>
            <a:lvl1pPr>
              <a:defRPr/>
            </a:lvl1pPr>
          </a:lstStyle>
          <a:p>
            <a:pPr>
              <a:defRPr/>
            </a:pPr>
            <a:fld id="{09DF6DC1-D722-4939-8577-A944FB67DF4D}" type="datetime5">
              <a:rPr lang="en-GB" altLang="en-US" smtClean="0"/>
              <a:t>3-Dec-19</a:t>
            </a:fld>
            <a:endParaRPr lang="en-GB" altLang="en-US"/>
          </a:p>
        </p:txBody>
      </p:sp>
      <p:sp>
        <p:nvSpPr>
          <p:cNvPr id="7" name="Rectangle 9">
            <a:extLst>
              <a:ext uri="{FF2B5EF4-FFF2-40B4-BE49-F238E27FC236}">
                <a16:creationId xmlns:a16="http://schemas.microsoft.com/office/drawing/2014/main" id="{13BAC31B-6516-418D-87B7-373F66DDD548}"/>
              </a:ext>
            </a:extLst>
          </p:cNvPr>
          <p:cNvSpPr>
            <a:spLocks noGrp="1" noChangeArrowheads="1"/>
          </p:cNvSpPr>
          <p:nvPr>
            <p:ph type="sldNum" sz="quarter" idx="12"/>
          </p:nvPr>
        </p:nvSpPr>
        <p:spPr>
          <a:ln/>
        </p:spPr>
        <p:txBody>
          <a:bodyPr/>
          <a:lstStyle>
            <a:lvl1pPr>
              <a:defRPr/>
            </a:lvl1pPr>
          </a:lstStyle>
          <a:p>
            <a:fld id="{8EE11046-7D0B-4D07-B9D0-8C198DCCCA12}" type="slidenum">
              <a:rPr lang="en-GB" altLang="en-US"/>
              <a:pPr/>
              <a:t>‹#›</a:t>
            </a:fld>
            <a:endParaRPr lang="en-GB" altLang="en-US"/>
          </a:p>
        </p:txBody>
      </p:sp>
    </p:spTree>
    <p:extLst>
      <p:ext uri="{BB962C8B-B14F-4D97-AF65-F5344CB8AC3E}">
        <p14:creationId xmlns:p14="http://schemas.microsoft.com/office/powerpoint/2010/main" val="31090039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9134EE29-04D0-4558-BB9B-C206631872CA}"/>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8" name="Rectangle 8">
            <a:extLst>
              <a:ext uri="{FF2B5EF4-FFF2-40B4-BE49-F238E27FC236}">
                <a16:creationId xmlns:a16="http://schemas.microsoft.com/office/drawing/2014/main" id="{B4907030-F8D2-4779-8681-B1C70CA7089B}"/>
              </a:ext>
            </a:extLst>
          </p:cNvPr>
          <p:cNvSpPr>
            <a:spLocks noGrp="1" noChangeArrowheads="1"/>
          </p:cNvSpPr>
          <p:nvPr>
            <p:ph type="dt" sz="half" idx="11"/>
          </p:nvPr>
        </p:nvSpPr>
        <p:spPr>
          <a:ln/>
        </p:spPr>
        <p:txBody>
          <a:bodyPr/>
          <a:lstStyle>
            <a:lvl1pPr>
              <a:defRPr/>
            </a:lvl1pPr>
          </a:lstStyle>
          <a:p>
            <a:pPr>
              <a:defRPr/>
            </a:pPr>
            <a:fld id="{82CD2472-2495-4884-B3BB-BF8ADF8083E3}" type="datetime5">
              <a:rPr lang="en-GB" altLang="en-US" smtClean="0"/>
              <a:t>3-Dec-19</a:t>
            </a:fld>
            <a:endParaRPr lang="en-GB" altLang="en-US"/>
          </a:p>
        </p:txBody>
      </p:sp>
      <p:sp>
        <p:nvSpPr>
          <p:cNvPr id="9" name="Rectangle 9">
            <a:extLst>
              <a:ext uri="{FF2B5EF4-FFF2-40B4-BE49-F238E27FC236}">
                <a16:creationId xmlns:a16="http://schemas.microsoft.com/office/drawing/2014/main" id="{16CB7670-C2E7-4711-B0A0-63B9B4D1B18C}"/>
              </a:ext>
            </a:extLst>
          </p:cNvPr>
          <p:cNvSpPr>
            <a:spLocks noGrp="1" noChangeArrowheads="1"/>
          </p:cNvSpPr>
          <p:nvPr>
            <p:ph type="sldNum" sz="quarter" idx="12"/>
          </p:nvPr>
        </p:nvSpPr>
        <p:spPr>
          <a:ln/>
        </p:spPr>
        <p:txBody>
          <a:bodyPr/>
          <a:lstStyle>
            <a:lvl1pPr>
              <a:defRPr/>
            </a:lvl1pPr>
          </a:lstStyle>
          <a:p>
            <a:fld id="{AFE65DAB-19AA-47EC-9671-F1101AA733B7}" type="slidenum">
              <a:rPr lang="en-GB" altLang="en-US"/>
              <a:pPr/>
              <a:t>‹#›</a:t>
            </a:fld>
            <a:endParaRPr lang="en-GB" altLang="en-US"/>
          </a:p>
        </p:txBody>
      </p:sp>
    </p:spTree>
    <p:extLst>
      <p:ext uri="{BB962C8B-B14F-4D97-AF65-F5344CB8AC3E}">
        <p14:creationId xmlns:p14="http://schemas.microsoft.com/office/powerpoint/2010/main" val="179901692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EA3DA803-474E-4AFE-AB4E-3A05EA82F377}"/>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4" name="Rectangle 8">
            <a:extLst>
              <a:ext uri="{FF2B5EF4-FFF2-40B4-BE49-F238E27FC236}">
                <a16:creationId xmlns:a16="http://schemas.microsoft.com/office/drawing/2014/main" id="{090B1BFA-94A0-4248-B44C-6DE89F88D71A}"/>
              </a:ext>
            </a:extLst>
          </p:cNvPr>
          <p:cNvSpPr>
            <a:spLocks noGrp="1" noChangeArrowheads="1"/>
          </p:cNvSpPr>
          <p:nvPr>
            <p:ph type="dt" sz="half" idx="11"/>
          </p:nvPr>
        </p:nvSpPr>
        <p:spPr>
          <a:ln/>
        </p:spPr>
        <p:txBody>
          <a:bodyPr/>
          <a:lstStyle>
            <a:lvl1pPr>
              <a:defRPr/>
            </a:lvl1pPr>
          </a:lstStyle>
          <a:p>
            <a:pPr>
              <a:defRPr/>
            </a:pPr>
            <a:fld id="{6AAA49EA-9C06-4F76-9220-50D0C4232BC4}" type="datetime5">
              <a:rPr lang="en-GB" altLang="en-US" smtClean="0"/>
              <a:t>3-Dec-19</a:t>
            </a:fld>
            <a:endParaRPr lang="en-GB" altLang="en-US"/>
          </a:p>
        </p:txBody>
      </p:sp>
      <p:sp>
        <p:nvSpPr>
          <p:cNvPr id="5" name="Rectangle 9">
            <a:extLst>
              <a:ext uri="{FF2B5EF4-FFF2-40B4-BE49-F238E27FC236}">
                <a16:creationId xmlns:a16="http://schemas.microsoft.com/office/drawing/2014/main" id="{7BE9B5B1-002F-4AC9-BD85-BCF4F24735C9}"/>
              </a:ext>
            </a:extLst>
          </p:cNvPr>
          <p:cNvSpPr>
            <a:spLocks noGrp="1" noChangeArrowheads="1"/>
          </p:cNvSpPr>
          <p:nvPr>
            <p:ph type="sldNum" sz="quarter" idx="12"/>
          </p:nvPr>
        </p:nvSpPr>
        <p:spPr>
          <a:ln/>
        </p:spPr>
        <p:txBody>
          <a:bodyPr/>
          <a:lstStyle>
            <a:lvl1pPr>
              <a:defRPr/>
            </a:lvl1pPr>
          </a:lstStyle>
          <a:p>
            <a:fld id="{95D7B3BC-0DC2-4156-97CF-52D48DC5B12D}" type="slidenum">
              <a:rPr lang="en-GB" altLang="en-US"/>
              <a:pPr/>
              <a:t>‹#›</a:t>
            </a:fld>
            <a:endParaRPr lang="en-GB" altLang="en-US"/>
          </a:p>
        </p:txBody>
      </p:sp>
    </p:spTree>
    <p:extLst>
      <p:ext uri="{BB962C8B-B14F-4D97-AF65-F5344CB8AC3E}">
        <p14:creationId xmlns:p14="http://schemas.microsoft.com/office/powerpoint/2010/main" val="1998278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D76E9292-A3B0-4C02-88D4-8C05B9891788}"/>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3" name="Rectangle 8">
            <a:extLst>
              <a:ext uri="{FF2B5EF4-FFF2-40B4-BE49-F238E27FC236}">
                <a16:creationId xmlns:a16="http://schemas.microsoft.com/office/drawing/2014/main" id="{E1B33542-9582-4C36-963E-D148555E3989}"/>
              </a:ext>
            </a:extLst>
          </p:cNvPr>
          <p:cNvSpPr>
            <a:spLocks noGrp="1" noChangeArrowheads="1"/>
          </p:cNvSpPr>
          <p:nvPr>
            <p:ph type="dt" sz="half" idx="11"/>
          </p:nvPr>
        </p:nvSpPr>
        <p:spPr>
          <a:ln/>
        </p:spPr>
        <p:txBody>
          <a:bodyPr/>
          <a:lstStyle>
            <a:lvl1pPr>
              <a:defRPr/>
            </a:lvl1pPr>
          </a:lstStyle>
          <a:p>
            <a:pPr>
              <a:defRPr/>
            </a:pPr>
            <a:fld id="{59850361-696B-4EFC-AC5A-F5F1A9FCCC3C}" type="datetime5">
              <a:rPr lang="en-GB" altLang="en-US" smtClean="0"/>
              <a:t>3-Dec-19</a:t>
            </a:fld>
            <a:endParaRPr lang="en-GB" altLang="en-US"/>
          </a:p>
        </p:txBody>
      </p:sp>
      <p:sp>
        <p:nvSpPr>
          <p:cNvPr id="4" name="Rectangle 9">
            <a:extLst>
              <a:ext uri="{FF2B5EF4-FFF2-40B4-BE49-F238E27FC236}">
                <a16:creationId xmlns:a16="http://schemas.microsoft.com/office/drawing/2014/main" id="{6444E548-96A4-4D8D-9AD7-2F2E42E2C57C}"/>
              </a:ext>
            </a:extLst>
          </p:cNvPr>
          <p:cNvSpPr>
            <a:spLocks noGrp="1" noChangeArrowheads="1"/>
          </p:cNvSpPr>
          <p:nvPr>
            <p:ph type="sldNum" sz="quarter" idx="12"/>
          </p:nvPr>
        </p:nvSpPr>
        <p:spPr>
          <a:ln/>
        </p:spPr>
        <p:txBody>
          <a:bodyPr/>
          <a:lstStyle>
            <a:lvl1pPr>
              <a:defRPr/>
            </a:lvl1pPr>
          </a:lstStyle>
          <a:p>
            <a:fld id="{F7F0DC78-B5F0-44EA-9D66-CB36A2F8AED8}" type="slidenum">
              <a:rPr lang="en-GB" altLang="en-US"/>
              <a:pPr/>
              <a:t>‹#›</a:t>
            </a:fld>
            <a:endParaRPr lang="en-GB" altLang="en-US"/>
          </a:p>
        </p:txBody>
      </p:sp>
    </p:spTree>
    <p:extLst>
      <p:ext uri="{BB962C8B-B14F-4D97-AF65-F5344CB8AC3E}">
        <p14:creationId xmlns:p14="http://schemas.microsoft.com/office/powerpoint/2010/main" val="3331926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4E756E5B-62F6-44FC-A435-FEED7A012D15}"/>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B9B635C6-AA91-4DCA-8082-D302ECA16252}"/>
              </a:ext>
            </a:extLst>
          </p:cNvPr>
          <p:cNvSpPr>
            <a:spLocks noGrp="1" noChangeArrowheads="1"/>
          </p:cNvSpPr>
          <p:nvPr>
            <p:ph type="dt" sz="half" idx="11"/>
          </p:nvPr>
        </p:nvSpPr>
        <p:spPr>
          <a:ln/>
        </p:spPr>
        <p:txBody>
          <a:bodyPr/>
          <a:lstStyle>
            <a:lvl1pPr>
              <a:defRPr/>
            </a:lvl1pPr>
          </a:lstStyle>
          <a:p>
            <a:pPr>
              <a:defRPr/>
            </a:pPr>
            <a:fld id="{22B7DDA0-3106-4ABF-B06A-7DF6C0355565}" type="datetime5">
              <a:rPr lang="en-GB" altLang="en-US" smtClean="0"/>
              <a:t>3-Dec-19</a:t>
            </a:fld>
            <a:endParaRPr lang="en-GB" altLang="en-US"/>
          </a:p>
        </p:txBody>
      </p:sp>
      <p:sp>
        <p:nvSpPr>
          <p:cNvPr id="7" name="Rectangle 9">
            <a:extLst>
              <a:ext uri="{FF2B5EF4-FFF2-40B4-BE49-F238E27FC236}">
                <a16:creationId xmlns:a16="http://schemas.microsoft.com/office/drawing/2014/main" id="{2007EDB3-D4D0-42D6-977A-ED0B77EFEF2B}"/>
              </a:ext>
            </a:extLst>
          </p:cNvPr>
          <p:cNvSpPr>
            <a:spLocks noGrp="1" noChangeArrowheads="1"/>
          </p:cNvSpPr>
          <p:nvPr>
            <p:ph type="sldNum" sz="quarter" idx="12"/>
          </p:nvPr>
        </p:nvSpPr>
        <p:spPr>
          <a:ln/>
        </p:spPr>
        <p:txBody>
          <a:bodyPr/>
          <a:lstStyle>
            <a:lvl1pPr>
              <a:defRPr/>
            </a:lvl1pPr>
          </a:lstStyle>
          <a:p>
            <a:fld id="{9D7C3F79-1F9B-456A-A577-EBF75B1BAAB2}" type="slidenum">
              <a:rPr lang="en-GB" altLang="en-US"/>
              <a:pPr/>
              <a:t>‹#›</a:t>
            </a:fld>
            <a:endParaRPr lang="en-GB" altLang="en-US"/>
          </a:p>
        </p:txBody>
      </p:sp>
    </p:spTree>
    <p:extLst>
      <p:ext uri="{BB962C8B-B14F-4D97-AF65-F5344CB8AC3E}">
        <p14:creationId xmlns:p14="http://schemas.microsoft.com/office/powerpoint/2010/main" val="8425825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E0B745C3-96BD-4F00-A58F-93F34BAED383}"/>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6" name="Rectangle 8">
            <a:extLst>
              <a:ext uri="{FF2B5EF4-FFF2-40B4-BE49-F238E27FC236}">
                <a16:creationId xmlns:a16="http://schemas.microsoft.com/office/drawing/2014/main" id="{24AA7B27-CC72-479D-8543-508D5E3EDAFA}"/>
              </a:ext>
            </a:extLst>
          </p:cNvPr>
          <p:cNvSpPr>
            <a:spLocks noGrp="1" noChangeArrowheads="1"/>
          </p:cNvSpPr>
          <p:nvPr>
            <p:ph type="dt" sz="half" idx="11"/>
          </p:nvPr>
        </p:nvSpPr>
        <p:spPr>
          <a:ln/>
        </p:spPr>
        <p:txBody>
          <a:bodyPr/>
          <a:lstStyle>
            <a:lvl1pPr>
              <a:defRPr/>
            </a:lvl1pPr>
          </a:lstStyle>
          <a:p>
            <a:pPr>
              <a:defRPr/>
            </a:pPr>
            <a:fld id="{E1265E60-3DA8-4F8A-94DA-66EB5F961DAB}" type="datetime5">
              <a:rPr lang="en-GB" altLang="en-US" smtClean="0"/>
              <a:t>3-Dec-19</a:t>
            </a:fld>
            <a:endParaRPr lang="en-GB" altLang="en-US"/>
          </a:p>
        </p:txBody>
      </p:sp>
      <p:sp>
        <p:nvSpPr>
          <p:cNvPr id="7" name="Rectangle 9">
            <a:extLst>
              <a:ext uri="{FF2B5EF4-FFF2-40B4-BE49-F238E27FC236}">
                <a16:creationId xmlns:a16="http://schemas.microsoft.com/office/drawing/2014/main" id="{A79876F0-B037-4A55-A976-FAA1BAC94F39}"/>
              </a:ext>
            </a:extLst>
          </p:cNvPr>
          <p:cNvSpPr>
            <a:spLocks noGrp="1" noChangeArrowheads="1"/>
          </p:cNvSpPr>
          <p:nvPr>
            <p:ph type="sldNum" sz="quarter" idx="12"/>
          </p:nvPr>
        </p:nvSpPr>
        <p:spPr>
          <a:ln/>
        </p:spPr>
        <p:txBody>
          <a:bodyPr/>
          <a:lstStyle>
            <a:lvl1pPr>
              <a:defRPr/>
            </a:lvl1pPr>
          </a:lstStyle>
          <a:p>
            <a:fld id="{0D98B279-17B9-4F05-9BD8-5292B9B484BC}" type="slidenum">
              <a:rPr lang="en-GB" altLang="en-US"/>
              <a:pPr/>
              <a:t>‹#›</a:t>
            </a:fld>
            <a:endParaRPr lang="en-GB" altLang="en-US"/>
          </a:p>
        </p:txBody>
      </p:sp>
    </p:spTree>
    <p:extLst>
      <p:ext uri="{BB962C8B-B14F-4D97-AF65-F5344CB8AC3E}">
        <p14:creationId xmlns:p14="http://schemas.microsoft.com/office/powerpoint/2010/main" val="426997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AFC23775-5421-4AF5-BD4B-184B49B70E78}"/>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E3877379-49A1-4623-9BE1-ED99C075580C}"/>
              </a:ext>
            </a:extLst>
          </p:cNvPr>
          <p:cNvSpPr>
            <a:spLocks noGrp="1" noChangeArrowheads="1"/>
          </p:cNvSpPr>
          <p:nvPr>
            <p:ph type="dt" sz="half" idx="11"/>
          </p:nvPr>
        </p:nvSpPr>
        <p:spPr>
          <a:ln/>
        </p:spPr>
        <p:txBody>
          <a:bodyPr/>
          <a:lstStyle>
            <a:lvl1pPr>
              <a:defRPr/>
            </a:lvl1pPr>
          </a:lstStyle>
          <a:p>
            <a:pPr>
              <a:defRPr/>
            </a:pPr>
            <a:fld id="{9C0E6E85-F8AF-4193-B576-F850155FAB8E}" type="datetime5">
              <a:rPr lang="en-GB" altLang="en-US" smtClean="0"/>
              <a:t>3-Dec-19</a:t>
            </a:fld>
            <a:endParaRPr lang="en-GB" altLang="en-US"/>
          </a:p>
        </p:txBody>
      </p:sp>
      <p:sp>
        <p:nvSpPr>
          <p:cNvPr id="6" name="Rectangle 9">
            <a:extLst>
              <a:ext uri="{FF2B5EF4-FFF2-40B4-BE49-F238E27FC236}">
                <a16:creationId xmlns:a16="http://schemas.microsoft.com/office/drawing/2014/main" id="{5AECB869-D696-4C84-8B68-91C901A11559}"/>
              </a:ext>
            </a:extLst>
          </p:cNvPr>
          <p:cNvSpPr>
            <a:spLocks noGrp="1" noChangeArrowheads="1"/>
          </p:cNvSpPr>
          <p:nvPr>
            <p:ph type="sldNum" sz="quarter" idx="12"/>
          </p:nvPr>
        </p:nvSpPr>
        <p:spPr>
          <a:ln/>
        </p:spPr>
        <p:txBody>
          <a:bodyPr/>
          <a:lstStyle>
            <a:lvl1pPr>
              <a:defRPr/>
            </a:lvl1pPr>
          </a:lstStyle>
          <a:p>
            <a:fld id="{58258529-819C-4166-B335-3F1B8F3D607A}" type="slidenum">
              <a:rPr lang="en-GB" altLang="en-US"/>
              <a:pPr/>
              <a:t>‹#›</a:t>
            </a:fld>
            <a:endParaRPr lang="en-GB" altLang="en-US"/>
          </a:p>
        </p:txBody>
      </p:sp>
    </p:spTree>
    <p:extLst>
      <p:ext uri="{BB962C8B-B14F-4D97-AF65-F5344CB8AC3E}">
        <p14:creationId xmlns:p14="http://schemas.microsoft.com/office/powerpoint/2010/main" val="7649959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92813" y="827088"/>
            <a:ext cx="1816100" cy="47212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9750" y="827088"/>
            <a:ext cx="5300663" cy="47212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BEAE70A2-D513-4567-8917-FB21A7F7F28E}"/>
              </a:ext>
            </a:extLst>
          </p:cNvPr>
          <p:cNvSpPr>
            <a:spLocks noGrp="1" noChangeArrowheads="1"/>
          </p:cNvSpPr>
          <p:nvPr>
            <p:ph type="ftr" sz="quarter" idx="10"/>
          </p:nvPr>
        </p:nvSpPr>
        <p:spPr>
          <a:ln/>
        </p:spPr>
        <p:txBody>
          <a:bodyPr/>
          <a:lstStyle>
            <a:lvl1pPr>
              <a:defRPr/>
            </a:lvl1pPr>
          </a:lstStyle>
          <a:p>
            <a:pPr>
              <a:defRPr/>
            </a:pPr>
            <a:r>
              <a:rPr lang="en-GB" altLang="en-US"/>
              <a:t>Westwood Apprenticeship Programme – Lifesaving Rules</a:t>
            </a:r>
          </a:p>
        </p:txBody>
      </p:sp>
      <p:sp>
        <p:nvSpPr>
          <p:cNvPr id="5" name="Rectangle 8">
            <a:extLst>
              <a:ext uri="{FF2B5EF4-FFF2-40B4-BE49-F238E27FC236}">
                <a16:creationId xmlns:a16="http://schemas.microsoft.com/office/drawing/2014/main" id="{045FA955-50F2-446D-9187-D58A7F7D7010}"/>
              </a:ext>
            </a:extLst>
          </p:cNvPr>
          <p:cNvSpPr>
            <a:spLocks noGrp="1" noChangeArrowheads="1"/>
          </p:cNvSpPr>
          <p:nvPr>
            <p:ph type="dt" sz="half" idx="11"/>
          </p:nvPr>
        </p:nvSpPr>
        <p:spPr>
          <a:ln/>
        </p:spPr>
        <p:txBody>
          <a:bodyPr/>
          <a:lstStyle>
            <a:lvl1pPr>
              <a:defRPr/>
            </a:lvl1pPr>
          </a:lstStyle>
          <a:p>
            <a:pPr>
              <a:defRPr/>
            </a:pPr>
            <a:fld id="{59BA0168-6C41-45E2-B0C4-482D92171B00}" type="datetime5">
              <a:rPr lang="en-GB" altLang="en-US" smtClean="0"/>
              <a:t>3-Dec-19</a:t>
            </a:fld>
            <a:endParaRPr lang="en-GB" altLang="en-US"/>
          </a:p>
        </p:txBody>
      </p:sp>
      <p:sp>
        <p:nvSpPr>
          <p:cNvPr id="6" name="Rectangle 9">
            <a:extLst>
              <a:ext uri="{FF2B5EF4-FFF2-40B4-BE49-F238E27FC236}">
                <a16:creationId xmlns:a16="http://schemas.microsoft.com/office/drawing/2014/main" id="{EEAC5BE2-D56C-4AC6-829A-61B8CD0E0876}"/>
              </a:ext>
            </a:extLst>
          </p:cNvPr>
          <p:cNvSpPr>
            <a:spLocks noGrp="1" noChangeArrowheads="1"/>
          </p:cNvSpPr>
          <p:nvPr>
            <p:ph type="sldNum" sz="quarter" idx="12"/>
          </p:nvPr>
        </p:nvSpPr>
        <p:spPr>
          <a:ln/>
        </p:spPr>
        <p:txBody>
          <a:bodyPr/>
          <a:lstStyle>
            <a:lvl1pPr>
              <a:defRPr/>
            </a:lvl1pPr>
          </a:lstStyle>
          <a:p>
            <a:fld id="{08B78582-C29D-4975-98AE-82026C6877F9}" type="slidenum">
              <a:rPr lang="en-GB" altLang="en-US"/>
              <a:pPr/>
              <a:t>‹#›</a:t>
            </a:fld>
            <a:endParaRPr lang="en-GB" altLang="en-US"/>
          </a:p>
        </p:txBody>
      </p:sp>
    </p:spTree>
    <p:extLst>
      <p:ext uri="{BB962C8B-B14F-4D97-AF65-F5344CB8AC3E}">
        <p14:creationId xmlns:p14="http://schemas.microsoft.com/office/powerpoint/2010/main" val="25930381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3" y="3886200"/>
            <a:ext cx="6400800" cy="1752600"/>
          </a:xfrm>
        </p:spPr>
        <p:txBody>
          <a:bodyPr/>
          <a:lstStyle>
            <a:lvl1pPr marL="0" indent="0" algn="ctr">
              <a:buNone/>
              <a:defRPr>
                <a:solidFill>
                  <a:schemeClr val="tx1">
                    <a:tint val="75000"/>
                  </a:schemeClr>
                </a:solidFill>
              </a:defRPr>
            </a:lvl1pPr>
            <a:lvl2pPr marL="445980" indent="0" algn="ctr">
              <a:buNone/>
              <a:defRPr>
                <a:solidFill>
                  <a:schemeClr val="tx1">
                    <a:tint val="75000"/>
                  </a:schemeClr>
                </a:solidFill>
              </a:defRPr>
            </a:lvl2pPr>
            <a:lvl3pPr marL="891957" indent="0" algn="ctr">
              <a:buNone/>
              <a:defRPr>
                <a:solidFill>
                  <a:schemeClr val="tx1">
                    <a:tint val="75000"/>
                  </a:schemeClr>
                </a:solidFill>
              </a:defRPr>
            </a:lvl3pPr>
            <a:lvl4pPr marL="1337936" indent="0" algn="ctr">
              <a:buNone/>
              <a:defRPr>
                <a:solidFill>
                  <a:schemeClr val="tx1">
                    <a:tint val="75000"/>
                  </a:schemeClr>
                </a:solidFill>
              </a:defRPr>
            </a:lvl4pPr>
            <a:lvl5pPr marL="1783915" indent="0" algn="ctr">
              <a:buNone/>
              <a:defRPr>
                <a:solidFill>
                  <a:schemeClr val="tx1">
                    <a:tint val="75000"/>
                  </a:schemeClr>
                </a:solidFill>
              </a:defRPr>
            </a:lvl5pPr>
            <a:lvl6pPr marL="2229892" indent="0" algn="ctr">
              <a:buNone/>
              <a:defRPr>
                <a:solidFill>
                  <a:schemeClr val="tx1">
                    <a:tint val="75000"/>
                  </a:schemeClr>
                </a:solidFill>
              </a:defRPr>
            </a:lvl6pPr>
            <a:lvl7pPr marL="2675872" indent="0" algn="ctr">
              <a:buNone/>
              <a:defRPr>
                <a:solidFill>
                  <a:schemeClr val="tx1">
                    <a:tint val="75000"/>
                  </a:schemeClr>
                </a:solidFill>
              </a:defRPr>
            </a:lvl7pPr>
            <a:lvl8pPr marL="3121851" indent="0" algn="ctr">
              <a:buNone/>
              <a:defRPr>
                <a:solidFill>
                  <a:schemeClr val="tx1">
                    <a:tint val="75000"/>
                  </a:schemeClr>
                </a:solidFill>
              </a:defRPr>
            </a:lvl8pPr>
            <a:lvl9pPr marL="356783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BC59D48-8F33-4A9D-8B90-6C7ABD63D3CB}"/>
              </a:ext>
            </a:extLst>
          </p:cNvPr>
          <p:cNvSpPr>
            <a:spLocks noGrp="1"/>
          </p:cNvSpPr>
          <p:nvPr>
            <p:ph type="dt" sz="half" idx="10"/>
          </p:nvPr>
        </p:nvSpPr>
        <p:spPr/>
        <p:txBody>
          <a:bodyPr/>
          <a:lstStyle>
            <a:lvl1pPr>
              <a:defRPr/>
            </a:lvl1pPr>
          </a:lstStyle>
          <a:p>
            <a:pPr>
              <a:defRPr/>
            </a:pPr>
            <a:fld id="{A9502194-B9F7-43EB-8D9E-3558629B2C4F}" type="datetime5">
              <a:rPr lang="en-GB" smtClean="0"/>
              <a:t>3-Dec-19</a:t>
            </a:fld>
            <a:endParaRPr lang="en-GB" dirty="0"/>
          </a:p>
        </p:txBody>
      </p:sp>
      <p:sp>
        <p:nvSpPr>
          <p:cNvPr id="5" name="Footer Placeholder 4">
            <a:extLst>
              <a:ext uri="{FF2B5EF4-FFF2-40B4-BE49-F238E27FC236}">
                <a16:creationId xmlns:a16="http://schemas.microsoft.com/office/drawing/2014/main" id="{EDAE4D23-BC2B-48FE-930A-CA1B769E3A3B}"/>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6" name="Slide Number Placeholder 5">
            <a:extLst>
              <a:ext uri="{FF2B5EF4-FFF2-40B4-BE49-F238E27FC236}">
                <a16:creationId xmlns:a16="http://schemas.microsoft.com/office/drawing/2014/main" id="{D4D80327-A6D6-4DCE-9F62-1E26412DE3C3}"/>
              </a:ext>
            </a:extLst>
          </p:cNvPr>
          <p:cNvSpPr>
            <a:spLocks noGrp="1"/>
          </p:cNvSpPr>
          <p:nvPr>
            <p:ph type="sldNum" sz="quarter" idx="12"/>
          </p:nvPr>
        </p:nvSpPr>
        <p:spPr/>
        <p:txBody>
          <a:bodyPr/>
          <a:lstStyle>
            <a:lvl1pPr>
              <a:defRPr/>
            </a:lvl1pPr>
          </a:lstStyle>
          <a:p>
            <a:fld id="{B8493FC6-A93F-480C-B418-800D8463E9C6}" type="slidenum">
              <a:rPr lang="en-GB" altLang="en-US"/>
              <a:pPr/>
              <a:t>‹#›</a:t>
            </a:fld>
            <a:endParaRPr lang="en-GB" altLang="en-US"/>
          </a:p>
        </p:txBody>
      </p:sp>
    </p:spTree>
    <p:extLst>
      <p:ext uri="{BB962C8B-B14F-4D97-AF65-F5344CB8AC3E}">
        <p14:creationId xmlns:p14="http://schemas.microsoft.com/office/powerpoint/2010/main" val="4238002018"/>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885C098C-C04F-491B-A6B5-DC4CD6C731B9}"/>
              </a:ext>
            </a:extLst>
          </p:cNvPr>
          <p:cNvSpPr>
            <a:spLocks noGrp="1" noChangeArrowheads="1"/>
          </p:cNvSpPr>
          <p:nvPr>
            <p:ph type="dt" sz="half" idx="10"/>
          </p:nvPr>
        </p:nvSpPr>
        <p:spPr>
          <a:ln/>
        </p:spPr>
        <p:txBody>
          <a:bodyPr/>
          <a:lstStyle>
            <a:lvl1pPr>
              <a:defRPr/>
            </a:lvl1pPr>
          </a:lstStyle>
          <a:p>
            <a:pPr>
              <a:defRPr/>
            </a:pPr>
            <a:fld id="{B66A0DCC-98D9-427C-9BB2-8BD461A0731A}" type="datetime5">
              <a:rPr lang="en-GB" altLang="en-US" smtClean="0"/>
              <a:t>3-Dec-19</a:t>
            </a:fld>
            <a:endParaRPr lang="en-GB" altLang="en-US"/>
          </a:p>
        </p:txBody>
      </p:sp>
      <p:sp>
        <p:nvSpPr>
          <p:cNvPr id="6" name="Rectangle 5">
            <a:extLst>
              <a:ext uri="{FF2B5EF4-FFF2-40B4-BE49-F238E27FC236}">
                <a16:creationId xmlns:a16="http://schemas.microsoft.com/office/drawing/2014/main" id="{86D44D8E-6DC9-440E-95A4-388DEA37D662}"/>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7" name="Rectangle 6">
            <a:extLst>
              <a:ext uri="{FF2B5EF4-FFF2-40B4-BE49-F238E27FC236}">
                <a16:creationId xmlns:a16="http://schemas.microsoft.com/office/drawing/2014/main" id="{47F25E97-DE57-4D15-A8E6-E566630A8704}"/>
              </a:ext>
            </a:extLst>
          </p:cNvPr>
          <p:cNvSpPr>
            <a:spLocks noGrp="1" noChangeArrowheads="1"/>
          </p:cNvSpPr>
          <p:nvPr>
            <p:ph type="sldNum" sz="quarter" idx="12"/>
          </p:nvPr>
        </p:nvSpPr>
        <p:spPr>
          <a:ln/>
        </p:spPr>
        <p:txBody>
          <a:bodyPr/>
          <a:lstStyle>
            <a:lvl1pPr>
              <a:defRPr/>
            </a:lvl1pPr>
          </a:lstStyle>
          <a:p>
            <a:fld id="{5F95A363-6788-4A9D-99F2-63CB57CE15F4}" type="slidenum">
              <a:rPr lang="en-GB" altLang="en-US"/>
              <a:pPr/>
              <a:t>‹#›</a:t>
            </a:fld>
            <a:endParaRPr lang="en-GB" altLang="en-US"/>
          </a:p>
        </p:txBody>
      </p:sp>
    </p:spTree>
    <p:extLst>
      <p:ext uri="{BB962C8B-B14F-4D97-AF65-F5344CB8AC3E}">
        <p14:creationId xmlns:p14="http://schemas.microsoft.com/office/powerpoint/2010/main" val="303944045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447CA6-2B0B-40BC-86F5-E1BC0744E35C}"/>
              </a:ext>
            </a:extLst>
          </p:cNvPr>
          <p:cNvSpPr>
            <a:spLocks noGrp="1"/>
          </p:cNvSpPr>
          <p:nvPr>
            <p:ph type="dt" sz="half" idx="10"/>
          </p:nvPr>
        </p:nvSpPr>
        <p:spPr/>
        <p:txBody>
          <a:bodyPr/>
          <a:lstStyle>
            <a:lvl1pPr>
              <a:defRPr/>
            </a:lvl1pPr>
          </a:lstStyle>
          <a:p>
            <a:pPr>
              <a:defRPr/>
            </a:pPr>
            <a:fld id="{8C626FE3-9BC9-49D5-9E2C-DF13C09FD2ED}" type="datetime5">
              <a:rPr lang="en-GB" smtClean="0"/>
              <a:t>3-Dec-19</a:t>
            </a:fld>
            <a:endParaRPr lang="en-GB" dirty="0"/>
          </a:p>
        </p:txBody>
      </p:sp>
      <p:sp>
        <p:nvSpPr>
          <p:cNvPr id="5" name="Footer Placeholder 4">
            <a:extLst>
              <a:ext uri="{FF2B5EF4-FFF2-40B4-BE49-F238E27FC236}">
                <a16:creationId xmlns:a16="http://schemas.microsoft.com/office/drawing/2014/main" id="{7296DDA8-C308-4692-ACDF-7AF953FC03A0}"/>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6" name="Slide Number Placeholder 5">
            <a:extLst>
              <a:ext uri="{FF2B5EF4-FFF2-40B4-BE49-F238E27FC236}">
                <a16:creationId xmlns:a16="http://schemas.microsoft.com/office/drawing/2014/main" id="{8A5924BF-BA48-4A55-BE78-3D9B6CCDB4D1}"/>
              </a:ext>
            </a:extLst>
          </p:cNvPr>
          <p:cNvSpPr>
            <a:spLocks noGrp="1"/>
          </p:cNvSpPr>
          <p:nvPr>
            <p:ph type="sldNum" sz="quarter" idx="12"/>
          </p:nvPr>
        </p:nvSpPr>
        <p:spPr/>
        <p:txBody>
          <a:bodyPr/>
          <a:lstStyle>
            <a:lvl1pPr>
              <a:defRPr/>
            </a:lvl1pPr>
          </a:lstStyle>
          <a:p>
            <a:fld id="{CC46645F-926F-457F-9DD2-A1F376B758BF}" type="slidenum">
              <a:rPr lang="en-GB" altLang="en-US"/>
              <a:pPr/>
              <a:t>‹#›</a:t>
            </a:fld>
            <a:endParaRPr lang="en-GB" altLang="en-US"/>
          </a:p>
        </p:txBody>
      </p:sp>
    </p:spTree>
    <p:extLst>
      <p:ext uri="{BB962C8B-B14F-4D97-AF65-F5344CB8AC3E}">
        <p14:creationId xmlns:p14="http://schemas.microsoft.com/office/powerpoint/2010/main" val="1866853317"/>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3935" b="1" cap="all"/>
            </a:lvl1pPr>
          </a:lstStyle>
          <a:p>
            <a:r>
              <a:rPr lang="en-US"/>
              <a:t>Click to edit Master title style</a:t>
            </a:r>
            <a:endParaRPr lang="en-GB"/>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1968">
                <a:solidFill>
                  <a:schemeClr val="tx1">
                    <a:tint val="75000"/>
                  </a:schemeClr>
                </a:solidFill>
              </a:defRPr>
            </a:lvl1pPr>
            <a:lvl2pPr marL="445980" indent="0">
              <a:buNone/>
              <a:defRPr sz="1797">
                <a:solidFill>
                  <a:schemeClr val="tx1">
                    <a:tint val="75000"/>
                  </a:schemeClr>
                </a:solidFill>
              </a:defRPr>
            </a:lvl2pPr>
            <a:lvl3pPr marL="891957" indent="0">
              <a:buNone/>
              <a:defRPr sz="1540">
                <a:solidFill>
                  <a:schemeClr val="tx1">
                    <a:tint val="75000"/>
                  </a:schemeClr>
                </a:solidFill>
              </a:defRPr>
            </a:lvl3pPr>
            <a:lvl4pPr marL="1337936" indent="0">
              <a:buNone/>
              <a:defRPr sz="1369">
                <a:solidFill>
                  <a:schemeClr val="tx1">
                    <a:tint val="75000"/>
                  </a:schemeClr>
                </a:solidFill>
              </a:defRPr>
            </a:lvl4pPr>
            <a:lvl5pPr marL="1783915" indent="0">
              <a:buNone/>
              <a:defRPr sz="1369">
                <a:solidFill>
                  <a:schemeClr val="tx1">
                    <a:tint val="75000"/>
                  </a:schemeClr>
                </a:solidFill>
              </a:defRPr>
            </a:lvl5pPr>
            <a:lvl6pPr marL="2229892" indent="0">
              <a:buNone/>
              <a:defRPr sz="1369">
                <a:solidFill>
                  <a:schemeClr val="tx1">
                    <a:tint val="75000"/>
                  </a:schemeClr>
                </a:solidFill>
              </a:defRPr>
            </a:lvl6pPr>
            <a:lvl7pPr marL="2675872" indent="0">
              <a:buNone/>
              <a:defRPr sz="1369">
                <a:solidFill>
                  <a:schemeClr val="tx1">
                    <a:tint val="75000"/>
                  </a:schemeClr>
                </a:solidFill>
              </a:defRPr>
            </a:lvl7pPr>
            <a:lvl8pPr marL="3121851" indent="0">
              <a:buNone/>
              <a:defRPr sz="1369">
                <a:solidFill>
                  <a:schemeClr val="tx1">
                    <a:tint val="75000"/>
                  </a:schemeClr>
                </a:solidFill>
              </a:defRPr>
            </a:lvl8pPr>
            <a:lvl9pPr marL="3567830" indent="0">
              <a:buNone/>
              <a:defRPr sz="136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C713F9-66DA-4203-9DFA-CD05C5A2A959}"/>
              </a:ext>
            </a:extLst>
          </p:cNvPr>
          <p:cNvSpPr>
            <a:spLocks noGrp="1"/>
          </p:cNvSpPr>
          <p:nvPr>
            <p:ph type="dt" sz="half" idx="10"/>
          </p:nvPr>
        </p:nvSpPr>
        <p:spPr/>
        <p:txBody>
          <a:bodyPr/>
          <a:lstStyle>
            <a:lvl1pPr>
              <a:defRPr/>
            </a:lvl1pPr>
          </a:lstStyle>
          <a:p>
            <a:pPr>
              <a:defRPr/>
            </a:pPr>
            <a:fld id="{6F40637F-BA77-467D-B997-D2F5991230BC}" type="datetime5">
              <a:rPr lang="en-GB" smtClean="0"/>
              <a:t>3-Dec-19</a:t>
            </a:fld>
            <a:endParaRPr lang="en-GB" dirty="0"/>
          </a:p>
        </p:txBody>
      </p:sp>
      <p:sp>
        <p:nvSpPr>
          <p:cNvPr id="5" name="Footer Placeholder 4">
            <a:extLst>
              <a:ext uri="{FF2B5EF4-FFF2-40B4-BE49-F238E27FC236}">
                <a16:creationId xmlns:a16="http://schemas.microsoft.com/office/drawing/2014/main" id="{C890E43F-E760-4A0E-9631-A63C062B32EE}"/>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6" name="Slide Number Placeholder 5">
            <a:extLst>
              <a:ext uri="{FF2B5EF4-FFF2-40B4-BE49-F238E27FC236}">
                <a16:creationId xmlns:a16="http://schemas.microsoft.com/office/drawing/2014/main" id="{F97C932C-F1F2-4EAA-B931-1E7BAC5423A9}"/>
              </a:ext>
            </a:extLst>
          </p:cNvPr>
          <p:cNvSpPr>
            <a:spLocks noGrp="1"/>
          </p:cNvSpPr>
          <p:nvPr>
            <p:ph type="sldNum" sz="quarter" idx="12"/>
          </p:nvPr>
        </p:nvSpPr>
        <p:spPr/>
        <p:txBody>
          <a:bodyPr/>
          <a:lstStyle>
            <a:lvl1pPr>
              <a:defRPr/>
            </a:lvl1pPr>
          </a:lstStyle>
          <a:p>
            <a:fld id="{CCC8BD02-BDA4-47C2-99F5-827E37FC0E48}" type="slidenum">
              <a:rPr lang="en-GB" altLang="en-US"/>
              <a:pPr/>
              <a:t>‹#›</a:t>
            </a:fld>
            <a:endParaRPr lang="en-GB" altLang="en-US"/>
          </a:p>
        </p:txBody>
      </p:sp>
    </p:spTree>
    <p:extLst>
      <p:ext uri="{BB962C8B-B14F-4D97-AF65-F5344CB8AC3E}">
        <p14:creationId xmlns:p14="http://schemas.microsoft.com/office/powerpoint/2010/main" val="3232293135"/>
      </p:ext>
    </p:extLst>
  </p:cSld>
  <p:clrMapOvr>
    <a:masterClrMapping/>
  </p:clrMapOvr>
  <p:transition spd="slow"/>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3"/>
            <a:ext cx="4038600" cy="4525963"/>
          </a:xfrm>
        </p:spPr>
        <p:txBody>
          <a:bodyPr/>
          <a:lstStyle>
            <a:lvl1pPr>
              <a:defRPr sz="2738"/>
            </a:lvl1pPr>
            <a:lvl2pPr>
              <a:defRPr sz="2310"/>
            </a:lvl2pPr>
            <a:lvl3pPr>
              <a:defRPr sz="1968"/>
            </a:lvl3pPr>
            <a:lvl4pPr>
              <a:defRPr sz="1797"/>
            </a:lvl4pPr>
            <a:lvl5pPr>
              <a:defRPr sz="1797"/>
            </a:lvl5pPr>
            <a:lvl6pPr>
              <a:defRPr sz="1797"/>
            </a:lvl6pPr>
            <a:lvl7pPr>
              <a:defRPr sz="1797"/>
            </a:lvl7pPr>
            <a:lvl8pPr>
              <a:defRPr sz="1797"/>
            </a:lvl8pPr>
            <a:lvl9pPr>
              <a:defRPr sz="17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3"/>
            <a:ext cx="4038600" cy="4525963"/>
          </a:xfrm>
        </p:spPr>
        <p:txBody>
          <a:bodyPr/>
          <a:lstStyle>
            <a:lvl1pPr>
              <a:defRPr sz="2738"/>
            </a:lvl1pPr>
            <a:lvl2pPr>
              <a:defRPr sz="2310"/>
            </a:lvl2pPr>
            <a:lvl3pPr>
              <a:defRPr sz="1968"/>
            </a:lvl3pPr>
            <a:lvl4pPr>
              <a:defRPr sz="1797"/>
            </a:lvl4pPr>
            <a:lvl5pPr>
              <a:defRPr sz="1797"/>
            </a:lvl5pPr>
            <a:lvl6pPr>
              <a:defRPr sz="1797"/>
            </a:lvl6pPr>
            <a:lvl7pPr>
              <a:defRPr sz="1797"/>
            </a:lvl7pPr>
            <a:lvl8pPr>
              <a:defRPr sz="1797"/>
            </a:lvl8pPr>
            <a:lvl9pPr>
              <a:defRPr sz="179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A63FE6C-2BF3-4603-999A-AE15281208A6}"/>
              </a:ext>
            </a:extLst>
          </p:cNvPr>
          <p:cNvSpPr>
            <a:spLocks noGrp="1"/>
          </p:cNvSpPr>
          <p:nvPr>
            <p:ph type="dt" sz="half" idx="10"/>
          </p:nvPr>
        </p:nvSpPr>
        <p:spPr/>
        <p:txBody>
          <a:bodyPr/>
          <a:lstStyle>
            <a:lvl1pPr>
              <a:defRPr/>
            </a:lvl1pPr>
          </a:lstStyle>
          <a:p>
            <a:pPr>
              <a:defRPr/>
            </a:pPr>
            <a:fld id="{372BA626-FDE7-4F6A-9BF3-9A98EEA47788}" type="datetime5">
              <a:rPr lang="en-GB" smtClean="0"/>
              <a:t>3-Dec-19</a:t>
            </a:fld>
            <a:endParaRPr lang="en-GB" dirty="0"/>
          </a:p>
        </p:txBody>
      </p:sp>
      <p:sp>
        <p:nvSpPr>
          <p:cNvPr id="6" name="Footer Placeholder 4">
            <a:extLst>
              <a:ext uri="{FF2B5EF4-FFF2-40B4-BE49-F238E27FC236}">
                <a16:creationId xmlns:a16="http://schemas.microsoft.com/office/drawing/2014/main" id="{A2FBEF85-F4C6-406C-AEB6-5CA7292B9261}"/>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7" name="Slide Number Placeholder 5">
            <a:extLst>
              <a:ext uri="{FF2B5EF4-FFF2-40B4-BE49-F238E27FC236}">
                <a16:creationId xmlns:a16="http://schemas.microsoft.com/office/drawing/2014/main" id="{78E416F1-EF67-4F24-8DCD-12B52F8D23C5}"/>
              </a:ext>
            </a:extLst>
          </p:cNvPr>
          <p:cNvSpPr>
            <a:spLocks noGrp="1"/>
          </p:cNvSpPr>
          <p:nvPr>
            <p:ph type="sldNum" sz="quarter" idx="12"/>
          </p:nvPr>
        </p:nvSpPr>
        <p:spPr/>
        <p:txBody>
          <a:bodyPr/>
          <a:lstStyle>
            <a:lvl1pPr>
              <a:defRPr/>
            </a:lvl1pPr>
          </a:lstStyle>
          <a:p>
            <a:fld id="{13F95C39-E9A1-4AE4-A040-027662649252}" type="slidenum">
              <a:rPr lang="en-GB" altLang="en-US"/>
              <a:pPr/>
              <a:t>‹#›</a:t>
            </a:fld>
            <a:endParaRPr lang="en-GB" altLang="en-US"/>
          </a:p>
        </p:txBody>
      </p:sp>
    </p:spTree>
    <p:extLst>
      <p:ext uri="{BB962C8B-B14F-4D97-AF65-F5344CB8AC3E}">
        <p14:creationId xmlns:p14="http://schemas.microsoft.com/office/powerpoint/2010/main" val="1135730246"/>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310" b="1"/>
            </a:lvl1pPr>
            <a:lvl2pPr marL="445980" indent="0">
              <a:buNone/>
              <a:defRPr sz="1968" b="1"/>
            </a:lvl2pPr>
            <a:lvl3pPr marL="891957" indent="0">
              <a:buNone/>
              <a:defRPr sz="1797" b="1"/>
            </a:lvl3pPr>
            <a:lvl4pPr marL="1337936" indent="0">
              <a:buNone/>
              <a:defRPr sz="1540" b="1"/>
            </a:lvl4pPr>
            <a:lvl5pPr marL="1783915" indent="0">
              <a:buNone/>
              <a:defRPr sz="1540" b="1"/>
            </a:lvl5pPr>
            <a:lvl6pPr marL="2229892" indent="0">
              <a:buNone/>
              <a:defRPr sz="1540" b="1"/>
            </a:lvl6pPr>
            <a:lvl7pPr marL="2675872" indent="0">
              <a:buNone/>
              <a:defRPr sz="1540" b="1"/>
            </a:lvl7pPr>
            <a:lvl8pPr marL="3121851" indent="0">
              <a:buNone/>
              <a:defRPr sz="1540" b="1"/>
            </a:lvl8pPr>
            <a:lvl9pPr marL="3567830" indent="0">
              <a:buNone/>
              <a:defRPr sz="1540" b="1"/>
            </a:lvl9pPr>
          </a:lstStyle>
          <a:p>
            <a:pPr lvl="0"/>
            <a:r>
              <a:rPr lang="en-US"/>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310"/>
            </a:lvl1pPr>
            <a:lvl2pPr>
              <a:defRPr sz="1968"/>
            </a:lvl2pPr>
            <a:lvl3pPr>
              <a:defRPr sz="1797"/>
            </a:lvl3pPr>
            <a:lvl4pPr>
              <a:defRPr sz="1540"/>
            </a:lvl4pPr>
            <a:lvl5pPr>
              <a:defRPr sz="1540"/>
            </a:lvl5pPr>
            <a:lvl6pPr>
              <a:defRPr sz="1540"/>
            </a:lvl6pPr>
            <a:lvl7pPr>
              <a:defRPr sz="1540"/>
            </a:lvl7pPr>
            <a:lvl8pPr>
              <a:defRPr sz="1540"/>
            </a:lvl8pPr>
            <a:lvl9pPr>
              <a:defRPr sz="1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6"/>
            <a:ext cx="4041775" cy="639762"/>
          </a:xfrm>
        </p:spPr>
        <p:txBody>
          <a:bodyPr anchor="b"/>
          <a:lstStyle>
            <a:lvl1pPr marL="0" indent="0">
              <a:buNone/>
              <a:defRPr sz="2310" b="1"/>
            </a:lvl1pPr>
            <a:lvl2pPr marL="445980" indent="0">
              <a:buNone/>
              <a:defRPr sz="1968" b="1"/>
            </a:lvl2pPr>
            <a:lvl3pPr marL="891957" indent="0">
              <a:buNone/>
              <a:defRPr sz="1797" b="1"/>
            </a:lvl3pPr>
            <a:lvl4pPr marL="1337936" indent="0">
              <a:buNone/>
              <a:defRPr sz="1540" b="1"/>
            </a:lvl4pPr>
            <a:lvl5pPr marL="1783915" indent="0">
              <a:buNone/>
              <a:defRPr sz="1540" b="1"/>
            </a:lvl5pPr>
            <a:lvl6pPr marL="2229892" indent="0">
              <a:buNone/>
              <a:defRPr sz="1540" b="1"/>
            </a:lvl6pPr>
            <a:lvl7pPr marL="2675872" indent="0">
              <a:buNone/>
              <a:defRPr sz="1540" b="1"/>
            </a:lvl7pPr>
            <a:lvl8pPr marL="3121851" indent="0">
              <a:buNone/>
              <a:defRPr sz="1540" b="1"/>
            </a:lvl8pPr>
            <a:lvl9pPr marL="3567830" indent="0">
              <a:buNone/>
              <a:defRPr sz="1540" b="1"/>
            </a:lvl9pPr>
          </a:lstStyle>
          <a:p>
            <a:pPr lvl="0"/>
            <a:r>
              <a:rPr lang="en-US"/>
              <a:t>Click to edit Master text styles</a:t>
            </a:r>
          </a:p>
        </p:txBody>
      </p:sp>
      <p:sp>
        <p:nvSpPr>
          <p:cNvPr id="6" name="Content Placeholder 5"/>
          <p:cNvSpPr>
            <a:spLocks noGrp="1"/>
          </p:cNvSpPr>
          <p:nvPr>
            <p:ph sz="quarter" idx="4"/>
          </p:nvPr>
        </p:nvSpPr>
        <p:spPr>
          <a:xfrm>
            <a:off x="4645025" y="2174878"/>
            <a:ext cx="4041775" cy="3951288"/>
          </a:xfrm>
        </p:spPr>
        <p:txBody>
          <a:bodyPr/>
          <a:lstStyle>
            <a:lvl1pPr>
              <a:defRPr sz="2310"/>
            </a:lvl1pPr>
            <a:lvl2pPr>
              <a:defRPr sz="1968"/>
            </a:lvl2pPr>
            <a:lvl3pPr>
              <a:defRPr sz="1797"/>
            </a:lvl3pPr>
            <a:lvl4pPr>
              <a:defRPr sz="1540"/>
            </a:lvl4pPr>
            <a:lvl5pPr>
              <a:defRPr sz="1540"/>
            </a:lvl5pPr>
            <a:lvl6pPr>
              <a:defRPr sz="1540"/>
            </a:lvl6pPr>
            <a:lvl7pPr>
              <a:defRPr sz="1540"/>
            </a:lvl7pPr>
            <a:lvl8pPr>
              <a:defRPr sz="1540"/>
            </a:lvl8pPr>
            <a:lvl9pPr>
              <a:defRPr sz="15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5D915D12-D92D-438C-B46E-07E0DDF40A6F}"/>
              </a:ext>
            </a:extLst>
          </p:cNvPr>
          <p:cNvSpPr>
            <a:spLocks noGrp="1"/>
          </p:cNvSpPr>
          <p:nvPr>
            <p:ph type="dt" sz="half" idx="10"/>
          </p:nvPr>
        </p:nvSpPr>
        <p:spPr/>
        <p:txBody>
          <a:bodyPr/>
          <a:lstStyle>
            <a:lvl1pPr>
              <a:defRPr/>
            </a:lvl1pPr>
          </a:lstStyle>
          <a:p>
            <a:pPr>
              <a:defRPr/>
            </a:pPr>
            <a:fld id="{210CAE6F-2CAA-4706-8A58-CC4C56FF87AB}" type="datetime5">
              <a:rPr lang="en-GB" smtClean="0"/>
              <a:t>3-Dec-19</a:t>
            </a:fld>
            <a:endParaRPr lang="en-GB" dirty="0"/>
          </a:p>
        </p:txBody>
      </p:sp>
      <p:sp>
        <p:nvSpPr>
          <p:cNvPr id="8" name="Footer Placeholder 4">
            <a:extLst>
              <a:ext uri="{FF2B5EF4-FFF2-40B4-BE49-F238E27FC236}">
                <a16:creationId xmlns:a16="http://schemas.microsoft.com/office/drawing/2014/main" id="{C3F807C2-1A3F-4B93-BFAD-7783EDB977DD}"/>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9" name="Slide Number Placeholder 5">
            <a:extLst>
              <a:ext uri="{FF2B5EF4-FFF2-40B4-BE49-F238E27FC236}">
                <a16:creationId xmlns:a16="http://schemas.microsoft.com/office/drawing/2014/main" id="{6FFD2110-F741-417E-9C02-9D863CC3E765}"/>
              </a:ext>
            </a:extLst>
          </p:cNvPr>
          <p:cNvSpPr>
            <a:spLocks noGrp="1"/>
          </p:cNvSpPr>
          <p:nvPr>
            <p:ph type="sldNum" sz="quarter" idx="12"/>
          </p:nvPr>
        </p:nvSpPr>
        <p:spPr/>
        <p:txBody>
          <a:bodyPr/>
          <a:lstStyle>
            <a:lvl1pPr>
              <a:defRPr/>
            </a:lvl1pPr>
          </a:lstStyle>
          <a:p>
            <a:fld id="{E7D111A4-DFB6-4A0A-A23D-086173AC907A}" type="slidenum">
              <a:rPr lang="en-GB" altLang="en-US"/>
              <a:pPr/>
              <a:t>‹#›</a:t>
            </a:fld>
            <a:endParaRPr lang="en-GB" altLang="en-US"/>
          </a:p>
        </p:txBody>
      </p:sp>
    </p:spTree>
    <p:extLst>
      <p:ext uri="{BB962C8B-B14F-4D97-AF65-F5344CB8AC3E}">
        <p14:creationId xmlns:p14="http://schemas.microsoft.com/office/powerpoint/2010/main" val="3200658235"/>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37D8504A-073A-451F-9BF7-414887DFF83C}"/>
              </a:ext>
            </a:extLst>
          </p:cNvPr>
          <p:cNvSpPr>
            <a:spLocks noGrp="1"/>
          </p:cNvSpPr>
          <p:nvPr>
            <p:ph type="dt" sz="half" idx="10"/>
          </p:nvPr>
        </p:nvSpPr>
        <p:spPr/>
        <p:txBody>
          <a:bodyPr/>
          <a:lstStyle>
            <a:lvl1pPr>
              <a:defRPr/>
            </a:lvl1pPr>
          </a:lstStyle>
          <a:p>
            <a:pPr>
              <a:defRPr/>
            </a:pPr>
            <a:fld id="{FC9E718B-203C-4597-9645-DBF766EFD1D5}" type="datetime5">
              <a:rPr lang="en-GB" smtClean="0"/>
              <a:t>3-Dec-19</a:t>
            </a:fld>
            <a:endParaRPr lang="en-GB" dirty="0"/>
          </a:p>
        </p:txBody>
      </p:sp>
      <p:sp>
        <p:nvSpPr>
          <p:cNvPr id="4" name="Footer Placeholder 4">
            <a:extLst>
              <a:ext uri="{FF2B5EF4-FFF2-40B4-BE49-F238E27FC236}">
                <a16:creationId xmlns:a16="http://schemas.microsoft.com/office/drawing/2014/main" id="{4C5BD399-699F-4274-8797-8E5A84353AA3}"/>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5" name="Slide Number Placeholder 5">
            <a:extLst>
              <a:ext uri="{FF2B5EF4-FFF2-40B4-BE49-F238E27FC236}">
                <a16:creationId xmlns:a16="http://schemas.microsoft.com/office/drawing/2014/main" id="{ABC12BA4-EB1D-41FC-94B0-54FCD6CE2907}"/>
              </a:ext>
            </a:extLst>
          </p:cNvPr>
          <p:cNvSpPr>
            <a:spLocks noGrp="1"/>
          </p:cNvSpPr>
          <p:nvPr>
            <p:ph type="sldNum" sz="quarter" idx="12"/>
          </p:nvPr>
        </p:nvSpPr>
        <p:spPr/>
        <p:txBody>
          <a:bodyPr/>
          <a:lstStyle>
            <a:lvl1pPr>
              <a:defRPr/>
            </a:lvl1pPr>
          </a:lstStyle>
          <a:p>
            <a:fld id="{E815E611-09C3-421B-8E5B-1FF85BE6165A}" type="slidenum">
              <a:rPr lang="en-GB" altLang="en-US"/>
              <a:pPr/>
              <a:t>‹#›</a:t>
            </a:fld>
            <a:endParaRPr lang="en-GB" altLang="en-US"/>
          </a:p>
        </p:txBody>
      </p:sp>
    </p:spTree>
    <p:extLst>
      <p:ext uri="{BB962C8B-B14F-4D97-AF65-F5344CB8AC3E}">
        <p14:creationId xmlns:p14="http://schemas.microsoft.com/office/powerpoint/2010/main" val="1447246970"/>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574247C-220D-445E-860E-E115DDE26FCE}"/>
              </a:ext>
            </a:extLst>
          </p:cNvPr>
          <p:cNvSpPr>
            <a:spLocks noGrp="1"/>
          </p:cNvSpPr>
          <p:nvPr>
            <p:ph type="dt" sz="half" idx="10"/>
          </p:nvPr>
        </p:nvSpPr>
        <p:spPr/>
        <p:txBody>
          <a:bodyPr/>
          <a:lstStyle>
            <a:lvl1pPr>
              <a:defRPr/>
            </a:lvl1pPr>
          </a:lstStyle>
          <a:p>
            <a:pPr>
              <a:defRPr/>
            </a:pPr>
            <a:fld id="{ED1A5D35-13A9-4D7D-A1C9-E67E21B5A821}" type="datetime5">
              <a:rPr lang="en-GB" smtClean="0"/>
              <a:t>3-Dec-19</a:t>
            </a:fld>
            <a:endParaRPr lang="en-GB" dirty="0"/>
          </a:p>
        </p:txBody>
      </p:sp>
      <p:sp>
        <p:nvSpPr>
          <p:cNvPr id="3" name="Footer Placeholder 4">
            <a:extLst>
              <a:ext uri="{FF2B5EF4-FFF2-40B4-BE49-F238E27FC236}">
                <a16:creationId xmlns:a16="http://schemas.microsoft.com/office/drawing/2014/main" id="{CB28BB7F-CA12-4E04-A518-A7DBC02C6329}"/>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4" name="Slide Number Placeholder 5">
            <a:extLst>
              <a:ext uri="{FF2B5EF4-FFF2-40B4-BE49-F238E27FC236}">
                <a16:creationId xmlns:a16="http://schemas.microsoft.com/office/drawing/2014/main" id="{2A505896-C739-42E3-9380-6AB5A23267E4}"/>
              </a:ext>
            </a:extLst>
          </p:cNvPr>
          <p:cNvSpPr>
            <a:spLocks noGrp="1"/>
          </p:cNvSpPr>
          <p:nvPr>
            <p:ph type="sldNum" sz="quarter" idx="12"/>
          </p:nvPr>
        </p:nvSpPr>
        <p:spPr/>
        <p:txBody>
          <a:bodyPr/>
          <a:lstStyle>
            <a:lvl1pPr>
              <a:defRPr/>
            </a:lvl1pPr>
          </a:lstStyle>
          <a:p>
            <a:fld id="{B67DA223-6771-4B4E-8C0B-351E59F9B9E9}" type="slidenum">
              <a:rPr lang="en-GB" altLang="en-US"/>
              <a:pPr/>
              <a:t>‹#›</a:t>
            </a:fld>
            <a:endParaRPr lang="en-GB" altLang="en-US"/>
          </a:p>
        </p:txBody>
      </p:sp>
    </p:spTree>
    <p:extLst>
      <p:ext uri="{BB962C8B-B14F-4D97-AF65-F5344CB8AC3E}">
        <p14:creationId xmlns:p14="http://schemas.microsoft.com/office/powerpoint/2010/main" val="1642702890"/>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1968" b="1"/>
            </a:lvl1pPr>
          </a:lstStyle>
          <a:p>
            <a:r>
              <a:rPr lang="en-US"/>
              <a:t>Click to edit Master title style</a:t>
            </a:r>
            <a:endParaRPr lang="en-GB"/>
          </a:p>
        </p:txBody>
      </p:sp>
      <p:sp>
        <p:nvSpPr>
          <p:cNvPr id="3" name="Content Placeholder 2"/>
          <p:cNvSpPr>
            <a:spLocks noGrp="1"/>
          </p:cNvSpPr>
          <p:nvPr>
            <p:ph idx="1"/>
          </p:nvPr>
        </p:nvSpPr>
        <p:spPr>
          <a:xfrm>
            <a:off x="3575050" y="273053"/>
            <a:ext cx="5111750" cy="5853113"/>
          </a:xfrm>
        </p:spPr>
        <p:txBody>
          <a:bodyPr/>
          <a:lstStyle>
            <a:lvl1pPr>
              <a:defRPr sz="3080"/>
            </a:lvl1pPr>
            <a:lvl2pPr>
              <a:defRPr sz="2738"/>
            </a:lvl2pPr>
            <a:lvl3pPr>
              <a:defRPr sz="2310"/>
            </a:lvl3pPr>
            <a:lvl4pPr>
              <a:defRPr sz="1968"/>
            </a:lvl4pPr>
            <a:lvl5pPr>
              <a:defRPr sz="1968"/>
            </a:lvl5pPr>
            <a:lvl6pPr>
              <a:defRPr sz="1968"/>
            </a:lvl6pPr>
            <a:lvl7pPr>
              <a:defRPr sz="1968"/>
            </a:lvl7pPr>
            <a:lvl8pPr>
              <a:defRPr sz="1968"/>
            </a:lvl8pPr>
            <a:lvl9pPr>
              <a:defRPr sz="196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369"/>
            </a:lvl1pPr>
            <a:lvl2pPr marL="445980" indent="0">
              <a:buNone/>
              <a:defRPr sz="1198"/>
            </a:lvl2pPr>
            <a:lvl3pPr marL="891957" indent="0">
              <a:buNone/>
              <a:defRPr sz="941"/>
            </a:lvl3pPr>
            <a:lvl4pPr marL="1337936" indent="0">
              <a:buNone/>
              <a:defRPr sz="856"/>
            </a:lvl4pPr>
            <a:lvl5pPr marL="1783915" indent="0">
              <a:buNone/>
              <a:defRPr sz="856"/>
            </a:lvl5pPr>
            <a:lvl6pPr marL="2229892" indent="0">
              <a:buNone/>
              <a:defRPr sz="856"/>
            </a:lvl6pPr>
            <a:lvl7pPr marL="2675872" indent="0">
              <a:buNone/>
              <a:defRPr sz="856"/>
            </a:lvl7pPr>
            <a:lvl8pPr marL="3121851" indent="0">
              <a:buNone/>
              <a:defRPr sz="856"/>
            </a:lvl8pPr>
            <a:lvl9pPr marL="3567830" indent="0">
              <a:buNone/>
              <a:defRPr sz="856"/>
            </a:lvl9pPr>
          </a:lstStyle>
          <a:p>
            <a:pPr lvl="0"/>
            <a:r>
              <a:rPr lang="en-US"/>
              <a:t>Click to edit Master text styles</a:t>
            </a:r>
          </a:p>
        </p:txBody>
      </p:sp>
      <p:sp>
        <p:nvSpPr>
          <p:cNvPr id="5" name="Date Placeholder 3">
            <a:extLst>
              <a:ext uri="{FF2B5EF4-FFF2-40B4-BE49-F238E27FC236}">
                <a16:creationId xmlns:a16="http://schemas.microsoft.com/office/drawing/2014/main" id="{21A7E848-D789-4D64-AEE6-0FE38F478FC4}"/>
              </a:ext>
            </a:extLst>
          </p:cNvPr>
          <p:cNvSpPr>
            <a:spLocks noGrp="1"/>
          </p:cNvSpPr>
          <p:nvPr>
            <p:ph type="dt" sz="half" idx="10"/>
          </p:nvPr>
        </p:nvSpPr>
        <p:spPr/>
        <p:txBody>
          <a:bodyPr/>
          <a:lstStyle>
            <a:lvl1pPr>
              <a:defRPr/>
            </a:lvl1pPr>
          </a:lstStyle>
          <a:p>
            <a:pPr>
              <a:defRPr/>
            </a:pPr>
            <a:fld id="{428CD223-5102-44EF-BF66-8B29DCAB0909}" type="datetime5">
              <a:rPr lang="en-GB" smtClean="0"/>
              <a:t>3-Dec-19</a:t>
            </a:fld>
            <a:endParaRPr lang="en-GB" dirty="0"/>
          </a:p>
        </p:txBody>
      </p:sp>
      <p:sp>
        <p:nvSpPr>
          <p:cNvPr id="6" name="Footer Placeholder 4">
            <a:extLst>
              <a:ext uri="{FF2B5EF4-FFF2-40B4-BE49-F238E27FC236}">
                <a16:creationId xmlns:a16="http://schemas.microsoft.com/office/drawing/2014/main" id="{3D7C69F4-E2F9-4C18-A081-867A901F252E}"/>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7" name="Slide Number Placeholder 5">
            <a:extLst>
              <a:ext uri="{FF2B5EF4-FFF2-40B4-BE49-F238E27FC236}">
                <a16:creationId xmlns:a16="http://schemas.microsoft.com/office/drawing/2014/main" id="{30185E26-BD60-4F91-BCC9-AD106DABDE60}"/>
              </a:ext>
            </a:extLst>
          </p:cNvPr>
          <p:cNvSpPr>
            <a:spLocks noGrp="1"/>
          </p:cNvSpPr>
          <p:nvPr>
            <p:ph type="sldNum" sz="quarter" idx="12"/>
          </p:nvPr>
        </p:nvSpPr>
        <p:spPr/>
        <p:txBody>
          <a:bodyPr/>
          <a:lstStyle>
            <a:lvl1pPr>
              <a:defRPr/>
            </a:lvl1pPr>
          </a:lstStyle>
          <a:p>
            <a:fld id="{63826FDF-51B3-4E92-B62C-7310CBEF43E7}" type="slidenum">
              <a:rPr lang="en-GB" altLang="en-US"/>
              <a:pPr/>
              <a:t>‹#›</a:t>
            </a:fld>
            <a:endParaRPr lang="en-GB" altLang="en-US"/>
          </a:p>
        </p:txBody>
      </p:sp>
    </p:spTree>
    <p:extLst>
      <p:ext uri="{BB962C8B-B14F-4D97-AF65-F5344CB8AC3E}">
        <p14:creationId xmlns:p14="http://schemas.microsoft.com/office/powerpoint/2010/main" val="3996296964"/>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0"/>
            <a:ext cx="5486400" cy="566738"/>
          </a:xfrm>
        </p:spPr>
        <p:txBody>
          <a:bodyPr anchor="b"/>
          <a:lstStyle>
            <a:lvl1pPr algn="l">
              <a:defRPr sz="1968" b="1"/>
            </a:lvl1pPr>
          </a:lstStyle>
          <a:p>
            <a:r>
              <a:rPr lang="en-US"/>
              <a:t>Click to edit Master title style</a:t>
            </a:r>
            <a:endParaRPr lang="en-GB"/>
          </a:p>
        </p:txBody>
      </p:sp>
      <p:sp>
        <p:nvSpPr>
          <p:cNvPr id="3" name="Picture Placeholder 2"/>
          <p:cNvSpPr>
            <a:spLocks noGrp="1"/>
          </p:cNvSpPr>
          <p:nvPr>
            <p:ph type="pic" idx="1"/>
          </p:nvPr>
        </p:nvSpPr>
        <p:spPr>
          <a:xfrm>
            <a:off x="1792289" y="612775"/>
            <a:ext cx="5486400" cy="4114800"/>
          </a:xfrm>
        </p:spPr>
        <p:txBody>
          <a:bodyPr rtlCol="0">
            <a:normAutofit/>
          </a:bodyPr>
          <a:lstStyle>
            <a:lvl1pPr marL="0" indent="0">
              <a:buNone/>
              <a:defRPr sz="3080"/>
            </a:lvl1pPr>
            <a:lvl2pPr marL="445980" indent="0">
              <a:buNone/>
              <a:defRPr sz="2738"/>
            </a:lvl2pPr>
            <a:lvl3pPr marL="891957" indent="0">
              <a:buNone/>
              <a:defRPr sz="2310"/>
            </a:lvl3pPr>
            <a:lvl4pPr marL="1337936" indent="0">
              <a:buNone/>
              <a:defRPr sz="1968"/>
            </a:lvl4pPr>
            <a:lvl5pPr marL="1783915" indent="0">
              <a:buNone/>
              <a:defRPr sz="1968"/>
            </a:lvl5pPr>
            <a:lvl6pPr marL="2229892" indent="0">
              <a:buNone/>
              <a:defRPr sz="1968"/>
            </a:lvl6pPr>
            <a:lvl7pPr marL="2675872" indent="0">
              <a:buNone/>
              <a:defRPr sz="1968"/>
            </a:lvl7pPr>
            <a:lvl8pPr marL="3121851" indent="0">
              <a:buNone/>
              <a:defRPr sz="1968"/>
            </a:lvl8pPr>
            <a:lvl9pPr marL="3567830" indent="0">
              <a:buNone/>
              <a:defRPr sz="1968"/>
            </a:lvl9pPr>
          </a:lstStyle>
          <a:p>
            <a:pPr lvl="0"/>
            <a:endParaRPr lang="en-GB" noProof="0" dirty="0"/>
          </a:p>
        </p:txBody>
      </p:sp>
      <p:sp>
        <p:nvSpPr>
          <p:cNvPr id="4" name="Text Placeholder 3"/>
          <p:cNvSpPr>
            <a:spLocks noGrp="1"/>
          </p:cNvSpPr>
          <p:nvPr>
            <p:ph type="body" sz="half" idx="2"/>
          </p:nvPr>
        </p:nvSpPr>
        <p:spPr>
          <a:xfrm>
            <a:off x="1792289" y="5367338"/>
            <a:ext cx="5486400" cy="804862"/>
          </a:xfrm>
        </p:spPr>
        <p:txBody>
          <a:bodyPr/>
          <a:lstStyle>
            <a:lvl1pPr marL="0" indent="0">
              <a:buNone/>
              <a:defRPr sz="1369"/>
            </a:lvl1pPr>
            <a:lvl2pPr marL="445980" indent="0">
              <a:buNone/>
              <a:defRPr sz="1198"/>
            </a:lvl2pPr>
            <a:lvl3pPr marL="891957" indent="0">
              <a:buNone/>
              <a:defRPr sz="941"/>
            </a:lvl3pPr>
            <a:lvl4pPr marL="1337936" indent="0">
              <a:buNone/>
              <a:defRPr sz="856"/>
            </a:lvl4pPr>
            <a:lvl5pPr marL="1783915" indent="0">
              <a:buNone/>
              <a:defRPr sz="856"/>
            </a:lvl5pPr>
            <a:lvl6pPr marL="2229892" indent="0">
              <a:buNone/>
              <a:defRPr sz="856"/>
            </a:lvl6pPr>
            <a:lvl7pPr marL="2675872" indent="0">
              <a:buNone/>
              <a:defRPr sz="856"/>
            </a:lvl7pPr>
            <a:lvl8pPr marL="3121851" indent="0">
              <a:buNone/>
              <a:defRPr sz="856"/>
            </a:lvl8pPr>
            <a:lvl9pPr marL="3567830" indent="0">
              <a:buNone/>
              <a:defRPr sz="856"/>
            </a:lvl9pPr>
          </a:lstStyle>
          <a:p>
            <a:pPr lvl="0"/>
            <a:r>
              <a:rPr lang="en-US"/>
              <a:t>Click to edit Master text styles</a:t>
            </a:r>
          </a:p>
        </p:txBody>
      </p:sp>
      <p:sp>
        <p:nvSpPr>
          <p:cNvPr id="5" name="Date Placeholder 3">
            <a:extLst>
              <a:ext uri="{FF2B5EF4-FFF2-40B4-BE49-F238E27FC236}">
                <a16:creationId xmlns:a16="http://schemas.microsoft.com/office/drawing/2014/main" id="{54855AB8-09DF-42F0-88B4-D90B5418B9E8}"/>
              </a:ext>
            </a:extLst>
          </p:cNvPr>
          <p:cNvSpPr>
            <a:spLocks noGrp="1"/>
          </p:cNvSpPr>
          <p:nvPr>
            <p:ph type="dt" sz="half" idx="10"/>
          </p:nvPr>
        </p:nvSpPr>
        <p:spPr/>
        <p:txBody>
          <a:bodyPr/>
          <a:lstStyle>
            <a:lvl1pPr>
              <a:defRPr/>
            </a:lvl1pPr>
          </a:lstStyle>
          <a:p>
            <a:pPr>
              <a:defRPr/>
            </a:pPr>
            <a:fld id="{3ACE81D6-88A2-462C-9E9F-BE60460672E3}" type="datetime5">
              <a:rPr lang="en-GB" smtClean="0"/>
              <a:t>3-Dec-19</a:t>
            </a:fld>
            <a:endParaRPr lang="en-GB" dirty="0"/>
          </a:p>
        </p:txBody>
      </p:sp>
      <p:sp>
        <p:nvSpPr>
          <p:cNvPr id="6" name="Footer Placeholder 4">
            <a:extLst>
              <a:ext uri="{FF2B5EF4-FFF2-40B4-BE49-F238E27FC236}">
                <a16:creationId xmlns:a16="http://schemas.microsoft.com/office/drawing/2014/main" id="{34E4B53F-2BB1-4D85-ADB4-F70964543DE3}"/>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7" name="Slide Number Placeholder 5">
            <a:extLst>
              <a:ext uri="{FF2B5EF4-FFF2-40B4-BE49-F238E27FC236}">
                <a16:creationId xmlns:a16="http://schemas.microsoft.com/office/drawing/2014/main" id="{CFFE937E-4D58-404A-A682-596C5098DCEA}"/>
              </a:ext>
            </a:extLst>
          </p:cNvPr>
          <p:cNvSpPr>
            <a:spLocks noGrp="1"/>
          </p:cNvSpPr>
          <p:nvPr>
            <p:ph type="sldNum" sz="quarter" idx="12"/>
          </p:nvPr>
        </p:nvSpPr>
        <p:spPr/>
        <p:txBody>
          <a:bodyPr/>
          <a:lstStyle>
            <a:lvl1pPr>
              <a:defRPr/>
            </a:lvl1pPr>
          </a:lstStyle>
          <a:p>
            <a:fld id="{C5265D32-C7E1-45D1-A039-F9487A90833E}" type="slidenum">
              <a:rPr lang="en-GB" altLang="en-US"/>
              <a:pPr/>
              <a:t>‹#›</a:t>
            </a:fld>
            <a:endParaRPr lang="en-GB" altLang="en-US"/>
          </a:p>
        </p:txBody>
      </p:sp>
    </p:spTree>
    <p:extLst>
      <p:ext uri="{BB962C8B-B14F-4D97-AF65-F5344CB8AC3E}">
        <p14:creationId xmlns:p14="http://schemas.microsoft.com/office/powerpoint/2010/main" val="1109021412"/>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A2B1326-DB5F-4B5D-96F9-88B5A494ECAD}"/>
              </a:ext>
            </a:extLst>
          </p:cNvPr>
          <p:cNvSpPr>
            <a:spLocks noGrp="1"/>
          </p:cNvSpPr>
          <p:nvPr>
            <p:ph type="dt" sz="half" idx="10"/>
          </p:nvPr>
        </p:nvSpPr>
        <p:spPr/>
        <p:txBody>
          <a:bodyPr/>
          <a:lstStyle>
            <a:lvl1pPr>
              <a:defRPr/>
            </a:lvl1pPr>
          </a:lstStyle>
          <a:p>
            <a:pPr>
              <a:defRPr/>
            </a:pPr>
            <a:fld id="{9598CDAD-51B6-4463-A8E8-D70FE6A616E9}" type="datetime5">
              <a:rPr lang="en-GB" smtClean="0"/>
              <a:t>3-Dec-19</a:t>
            </a:fld>
            <a:endParaRPr lang="en-GB" dirty="0"/>
          </a:p>
        </p:txBody>
      </p:sp>
      <p:sp>
        <p:nvSpPr>
          <p:cNvPr id="5" name="Footer Placeholder 4">
            <a:extLst>
              <a:ext uri="{FF2B5EF4-FFF2-40B4-BE49-F238E27FC236}">
                <a16:creationId xmlns:a16="http://schemas.microsoft.com/office/drawing/2014/main" id="{AC60A858-8C2E-4D7A-8249-657CF46FD22E}"/>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6" name="Slide Number Placeholder 5">
            <a:extLst>
              <a:ext uri="{FF2B5EF4-FFF2-40B4-BE49-F238E27FC236}">
                <a16:creationId xmlns:a16="http://schemas.microsoft.com/office/drawing/2014/main" id="{7A7383F2-D39D-409E-98E6-AA1D26499F66}"/>
              </a:ext>
            </a:extLst>
          </p:cNvPr>
          <p:cNvSpPr>
            <a:spLocks noGrp="1"/>
          </p:cNvSpPr>
          <p:nvPr>
            <p:ph type="sldNum" sz="quarter" idx="12"/>
          </p:nvPr>
        </p:nvSpPr>
        <p:spPr/>
        <p:txBody>
          <a:bodyPr/>
          <a:lstStyle>
            <a:lvl1pPr>
              <a:defRPr/>
            </a:lvl1pPr>
          </a:lstStyle>
          <a:p>
            <a:fld id="{6B63CC64-DEA8-4DB6-B810-61C688C74FD8}" type="slidenum">
              <a:rPr lang="en-GB" altLang="en-US"/>
              <a:pPr/>
              <a:t>‹#›</a:t>
            </a:fld>
            <a:endParaRPr lang="en-GB" altLang="en-US"/>
          </a:p>
        </p:txBody>
      </p:sp>
    </p:spTree>
    <p:extLst>
      <p:ext uri="{BB962C8B-B14F-4D97-AF65-F5344CB8AC3E}">
        <p14:creationId xmlns:p14="http://schemas.microsoft.com/office/powerpoint/2010/main" val="129545681"/>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30DE066-CD11-43EB-88C1-AC62385F7AC3}"/>
              </a:ext>
            </a:extLst>
          </p:cNvPr>
          <p:cNvSpPr>
            <a:spLocks noGrp="1"/>
          </p:cNvSpPr>
          <p:nvPr>
            <p:ph type="dt" sz="half" idx="10"/>
          </p:nvPr>
        </p:nvSpPr>
        <p:spPr/>
        <p:txBody>
          <a:bodyPr/>
          <a:lstStyle>
            <a:lvl1pPr>
              <a:defRPr/>
            </a:lvl1pPr>
          </a:lstStyle>
          <a:p>
            <a:pPr>
              <a:defRPr/>
            </a:pPr>
            <a:fld id="{8CF7194A-409D-4A73-A21E-6F07399BF473}" type="datetime5">
              <a:rPr lang="en-GB" smtClean="0"/>
              <a:t>3-Dec-19</a:t>
            </a:fld>
            <a:endParaRPr lang="en-GB" dirty="0"/>
          </a:p>
        </p:txBody>
      </p:sp>
      <p:sp>
        <p:nvSpPr>
          <p:cNvPr id="5" name="Footer Placeholder 4">
            <a:extLst>
              <a:ext uri="{FF2B5EF4-FFF2-40B4-BE49-F238E27FC236}">
                <a16:creationId xmlns:a16="http://schemas.microsoft.com/office/drawing/2014/main" id="{03FBE4FA-DC12-4F6C-A3DC-DE248521B7A0}"/>
              </a:ext>
            </a:extLst>
          </p:cNvPr>
          <p:cNvSpPr>
            <a:spLocks noGrp="1"/>
          </p:cNvSpPr>
          <p:nvPr>
            <p:ph type="ftr" sz="quarter" idx="11"/>
          </p:nvPr>
        </p:nvSpPr>
        <p:spPr/>
        <p:txBody>
          <a:bodyPr/>
          <a:lstStyle>
            <a:lvl1pPr>
              <a:defRPr/>
            </a:lvl1pPr>
          </a:lstStyle>
          <a:p>
            <a:pPr>
              <a:defRPr/>
            </a:pPr>
            <a:r>
              <a:rPr lang="en-GB"/>
              <a:t>Westwood Apprenticeship Programme – Lifesaving Rules</a:t>
            </a:r>
          </a:p>
        </p:txBody>
      </p:sp>
      <p:sp>
        <p:nvSpPr>
          <p:cNvPr id="6" name="Slide Number Placeholder 5">
            <a:extLst>
              <a:ext uri="{FF2B5EF4-FFF2-40B4-BE49-F238E27FC236}">
                <a16:creationId xmlns:a16="http://schemas.microsoft.com/office/drawing/2014/main" id="{4B618C39-BC27-48BC-B0A3-D8752D9DA608}"/>
              </a:ext>
            </a:extLst>
          </p:cNvPr>
          <p:cNvSpPr>
            <a:spLocks noGrp="1"/>
          </p:cNvSpPr>
          <p:nvPr>
            <p:ph type="sldNum" sz="quarter" idx="12"/>
          </p:nvPr>
        </p:nvSpPr>
        <p:spPr/>
        <p:txBody>
          <a:bodyPr/>
          <a:lstStyle>
            <a:lvl1pPr>
              <a:defRPr/>
            </a:lvl1pPr>
          </a:lstStyle>
          <a:p>
            <a:fld id="{9B5AA6BB-47A2-49E4-A239-0D7AB5D7EEA1}" type="slidenum">
              <a:rPr lang="en-GB" altLang="en-US"/>
              <a:pPr/>
              <a:t>‹#›</a:t>
            </a:fld>
            <a:endParaRPr lang="en-GB" altLang="en-US"/>
          </a:p>
        </p:txBody>
      </p:sp>
    </p:spTree>
    <p:extLst>
      <p:ext uri="{BB962C8B-B14F-4D97-AF65-F5344CB8AC3E}">
        <p14:creationId xmlns:p14="http://schemas.microsoft.com/office/powerpoint/2010/main" val="900177589"/>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D61AE8CE-754A-4F4C-8460-31D69A29D549}"/>
              </a:ext>
            </a:extLst>
          </p:cNvPr>
          <p:cNvSpPr>
            <a:spLocks noGrp="1" noChangeArrowheads="1"/>
          </p:cNvSpPr>
          <p:nvPr>
            <p:ph type="dt" sz="half" idx="10"/>
          </p:nvPr>
        </p:nvSpPr>
        <p:spPr>
          <a:ln/>
        </p:spPr>
        <p:txBody>
          <a:bodyPr/>
          <a:lstStyle>
            <a:lvl1pPr>
              <a:defRPr/>
            </a:lvl1pPr>
          </a:lstStyle>
          <a:p>
            <a:pPr>
              <a:defRPr/>
            </a:pPr>
            <a:fld id="{11818287-6D71-4973-97EF-6A8FBF57C0BF}" type="datetime5">
              <a:rPr lang="en-GB" altLang="en-US" smtClean="0"/>
              <a:t>3-Dec-19</a:t>
            </a:fld>
            <a:endParaRPr lang="en-GB" altLang="en-US"/>
          </a:p>
        </p:txBody>
      </p:sp>
      <p:sp>
        <p:nvSpPr>
          <p:cNvPr id="6" name="Rectangle 5">
            <a:extLst>
              <a:ext uri="{FF2B5EF4-FFF2-40B4-BE49-F238E27FC236}">
                <a16:creationId xmlns:a16="http://schemas.microsoft.com/office/drawing/2014/main" id="{D2393EC1-72FA-4812-A4DE-B6F063FDB5CA}"/>
              </a:ext>
            </a:extLst>
          </p:cNvPr>
          <p:cNvSpPr>
            <a:spLocks noGrp="1" noChangeArrowheads="1"/>
          </p:cNvSpPr>
          <p:nvPr>
            <p:ph type="ftr" sz="quarter" idx="11"/>
          </p:nvPr>
        </p:nvSpPr>
        <p:spPr>
          <a:ln/>
        </p:spPr>
        <p:txBody>
          <a:bodyPr/>
          <a:lstStyle>
            <a:lvl1pPr>
              <a:defRPr/>
            </a:lvl1pPr>
          </a:lstStyle>
          <a:p>
            <a:pPr>
              <a:defRPr/>
            </a:pPr>
            <a:r>
              <a:rPr lang="en-GB" altLang="en-US"/>
              <a:t>Westwood Apprenticeship Programme – Lifesaving Rules</a:t>
            </a:r>
          </a:p>
        </p:txBody>
      </p:sp>
      <p:sp>
        <p:nvSpPr>
          <p:cNvPr id="7" name="Rectangle 6">
            <a:extLst>
              <a:ext uri="{FF2B5EF4-FFF2-40B4-BE49-F238E27FC236}">
                <a16:creationId xmlns:a16="http://schemas.microsoft.com/office/drawing/2014/main" id="{3ABE5BA9-28B7-4CF1-845C-C5E7FEE6039B}"/>
              </a:ext>
            </a:extLst>
          </p:cNvPr>
          <p:cNvSpPr>
            <a:spLocks noGrp="1" noChangeArrowheads="1"/>
          </p:cNvSpPr>
          <p:nvPr>
            <p:ph type="sldNum" sz="quarter" idx="12"/>
          </p:nvPr>
        </p:nvSpPr>
        <p:spPr>
          <a:ln/>
        </p:spPr>
        <p:txBody>
          <a:bodyPr/>
          <a:lstStyle>
            <a:lvl1pPr>
              <a:defRPr/>
            </a:lvl1pPr>
          </a:lstStyle>
          <a:p>
            <a:fld id="{AE5A6526-1421-4312-B5E1-316D30F25B49}" type="slidenum">
              <a:rPr lang="en-GB" altLang="en-US"/>
              <a:pPr/>
              <a:t>‹#›</a:t>
            </a:fld>
            <a:endParaRPr lang="en-GB" altLang="en-US"/>
          </a:p>
        </p:txBody>
      </p:sp>
    </p:spTree>
    <p:extLst>
      <p:ext uri="{BB962C8B-B14F-4D97-AF65-F5344CB8AC3E}">
        <p14:creationId xmlns:p14="http://schemas.microsoft.com/office/powerpoint/2010/main" val="206397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1609A7A-88FE-45B0-BB44-72BBFC3A4B47}"/>
              </a:ext>
            </a:extLst>
          </p:cNvPr>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09112AEA-4EB6-479E-8C59-919980195A3A}"/>
              </a:ext>
            </a:extLst>
          </p:cNvPr>
          <p:cNvSpPr>
            <a:spLocks noGrp="1" noChangeArrowheads="1"/>
          </p:cNvSpPr>
          <p:nvPr>
            <p:ph type="body" idx="1"/>
          </p:nvPr>
        </p:nvSpPr>
        <p:spPr bwMode="auto">
          <a:xfrm>
            <a:off x="539750" y="1841500"/>
            <a:ext cx="726916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9E300C10-2881-4EE1-8B58-086DC40BCA49}"/>
              </a:ext>
            </a:extLst>
          </p:cNvPr>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23A9257F-7A17-4990-886E-11EEF4A13E70}" type="datetime5">
              <a:rPr lang="en-GB" altLang="en-US" smtClean="0"/>
              <a:t>3-Dec-19</a:t>
            </a:fld>
            <a:endParaRPr lang="en-GB" altLang="en-US"/>
          </a:p>
        </p:txBody>
      </p:sp>
      <p:sp>
        <p:nvSpPr>
          <p:cNvPr id="1029" name="Rectangle 5">
            <a:extLst>
              <a:ext uri="{FF2B5EF4-FFF2-40B4-BE49-F238E27FC236}">
                <a16:creationId xmlns:a16="http://schemas.microsoft.com/office/drawing/2014/main" id="{94B2A7AB-7679-40F5-A7DA-487054F53526}"/>
              </a:ext>
            </a:extLst>
          </p:cNvPr>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Westwood Apprenticeship Programme – Lifesaving Rules</a:t>
            </a:r>
          </a:p>
        </p:txBody>
      </p:sp>
      <p:sp>
        <p:nvSpPr>
          <p:cNvPr id="1030" name="Rectangle 6">
            <a:extLst>
              <a:ext uri="{FF2B5EF4-FFF2-40B4-BE49-F238E27FC236}">
                <a16:creationId xmlns:a16="http://schemas.microsoft.com/office/drawing/2014/main" id="{42F0F079-DA09-469F-AB8E-3C3C3997631F}"/>
              </a:ext>
            </a:extLst>
          </p:cNvPr>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a:lvl1pPr>
          </a:lstStyle>
          <a:p>
            <a:fld id="{8CC83C07-D61F-4227-9BAB-C5C763349576}" type="slidenum">
              <a:rPr lang="en-GB" altLang="en-US"/>
              <a:pPr/>
              <a:t>‹#›</a:t>
            </a:fld>
            <a:endParaRPr lang="en-GB" altLang="en-US"/>
          </a:p>
        </p:txBody>
      </p:sp>
      <p:sp>
        <p:nvSpPr>
          <p:cNvPr id="1031" name="Text Box 8">
            <a:extLst>
              <a:ext uri="{FF2B5EF4-FFF2-40B4-BE49-F238E27FC236}">
                <a16:creationId xmlns:a16="http://schemas.microsoft.com/office/drawing/2014/main" id="{2C8D9013-E090-4680-B04A-F855A432D19F}"/>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Tree>
  </p:cSld>
  <p:clrMap bg1="lt1" tx1="dk1" bg2="lt2" tx2="dk2" accent1="accent1" accent2="accent2" accent3="accent3" accent4="accent4" accent5="accent5" accent6="accent6" hlink="hlink" folHlink="folHlink"/>
  <p:sldLayoutIdLst>
    <p:sldLayoutId id="2147483976"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ftr="0" dt="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1950"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8038"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5713" indent="-179388"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1ED2C29-E8E5-4FB6-A481-1993A2C885C2}"/>
              </a:ext>
            </a:extLst>
          </p:cNvPr>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2051" name="Rectangle 3">
            <a:extLst>
              <a:ext uri="{FF2B5EF4-FFF2-40B4-BE49-F238E27FC236}">
                <a16:creationId xmlns:a16="http://schemas.microsoft.com/office/drawing/2014/main" id="{DFFB437E-474C-4D1F-9A13-420F861DBEA3}"/>
              </a:ext>
            </a:extLst>
          </p:cNvPr>
          <p:cNvSpPr>
            <a:spLocks noGrp="1" noChangeArrowheads="1"/>
          </p:cNvSpPr>
          <p:nvPr>
            <p:ph type="body" idx="1"/>
          </p:nvPr>
        </p:nvSpPr>
        <p:spPr bwMode="auto">
          <a:xfrm>
            <a:off x="539750" y="1841500"/>
            <a:ext cx="726916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269" name="Rectangle 5">
            <a:extLst>
              <a:ext uri="{FF2B5EF4-FFF2-40B4-BE49-F238E27FC236}">
                <a16:creationId xmlns:a16="http://schemas.microsoft.com/office/drawing/2014/main" id="{C6BE81A7-AB12-437B-9AC4-79A7E55213B7}"/>
              </a:ext>
            </a:extLst>
          </p:cNvPr>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Westwood Apprenticeship Programme – Lifesaving Rules</a:t>
            </a:r>
          </a:p>
        </p:txBody>
      </p:sp>
      <p:sp>
        <p:nvSpPr>
          <p:cNvPr id="11272" name="Rectangle 8">
            <a:extLst>
              <a:ext uri="{FF2B5EF4-FFF2-40B4-BE49-F238E27FC236}">
                <a16:creationId xmlns:a16="http://schemas.microsoft.com/office/drawing/2014/main" id="{6F3BA235-B3C9-4A80-8211-CD073AB8A181}"/>
              </a:ext>
            </a:extLst>
          </p:cNvPr>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FEC8228D-085D-46B0-878B-7BBE3F65859D}" type="datetime5">
              <a:rPr lang="en-GB" altLang="en-US" smtClean="0"/>
              <a:t>3-Dec-19</a:t>
            </a:fld>
            <a:endParaRPr lang="en-GB" altLang="en-US"/>
          </a:p>
        </p:txBody>
      </p:sp>
      <p:sp>
        <p:nvSpPr>
          <p:cNvPr id="11273" name="Rectangle 9">
            <a:extLst>
              <a:ext uri="{FF2B5EF4-FFF2-40B4-BE49-F238E27FC236}">
                <a16:creationId xmlns:a16="http://schemas.microsoft.com/office/drawing/2014/main" id="{80E79945-B2B0-4710-AA2F-B00AF4AD7390}"/>
              </a:ext>
            </a:extLst>
          </p:cNvPr>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a:lvl1pPr>
          </a:lstStyle>
          <a:p>
            <a:fld id="{58DC0A82-F485-428E-8E39-057FF54B4B68}" type="slidenum">
              <a:rPr lang="en-GB" altLang="en-US"/>
              <a:pPr/>
              <a:t>‹#›</a:t>
            </a:fld>
            <a:endParaRPr lang="en-GB" altLang="en-US"/>
          </a:p>
        </p:txBody>
      </p:sp>
      <p:sp>
        <p:nvSpPr>
          <p:cNvPr id="2055" name="Text Box 10">
            <a:extLst>
              <a:ext uri="{FF2B5EF4-FFF2-40B4-BE49-F238E27FC236}">
                <a16:creationId xmlns:a16="http://schemas.microsoft.com/office/drawing/2014/main" id="{825AA3B5-E036-48CB-8759-E2F2BBA72B04}"/>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Tree>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Lst>
  <p:hf hdr="0" ftr="0" dt="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BCEB80A-F221-483B-A9C2-A9F3087B6E61}"/>
              </a:ext>
            </a:extLst>
          </p:cNvPr>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3075" name="Rectangle 3">
            <a:extLst>
              <a:ext uri="{FF2B5EF4-FFF2-40B4-BE49-F238E27FC236}">
                <a16:creationId xmlns:a16="http://schemas.microsoft.com/office/drawing/2014/main" id="{E5DC54A7-54EB-43E3-9A3A-D23E26E40FB2}"/>
              </a:ext>
            </a:extLst>
          </p:cNvPr>
          <p:cNvSpPr>
            <a:spLocks noGrp="1" noChangeArrowheads="1"/>
          </p:cNvSpPr>
          <p:nvPr>
            <p:ph type="body" idx="1"/>
          </p:nvPr>
        </p:nvSpPr>
        <p:spPr bwMode="auto">
          <a:xfrm>
            <a:off x="539750" y="1841500"/>
            <a:ext cx="6408738"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71013" name="Rectangle 5">
            <a:extLst>
              <a:ext uri="{FF2B5EF4-FFF2-40B4-BE49-F238E27FC236}">
                <a16:creationId xmlns:a16="http://schemas.microsoft.com/office/drawing/2014/main" id="{B13BDBEC-9D99-4C72-BD98-9CBBFD8FA2FF}"/>
              </a:ext>
            </a:extLst>
          </p:cNvPr>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Westwood Apprenticeship Programme – Lifesaving Rules</a:t>
            </a:r>
          </a:p>
        </p:txBody>
      </p:sp>
      <p:sp>
        <p:nvSpPr>
          <p:cNvPr id="171018" name="Rectangle 10">
            <a:extLst>
              <a:ext uri="{FF2B5EF4-FFF2-40B4-BE49-F238E27FC236}">
                <a16:creationId xmlns:a16="http://schemas.microsoft.com/office/drawing/2014/main" id="{CF758520-3559-4E76-8FF6-2DD22B626EA5}"/>
              </a:ext>
            </a:extLst>
          </p:cNvPr>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BA4544FF-C1D4-4D36-A3BC-754A1383BDDB}" type="datetime5">
              <a:rPr lang="en-GB" altLang="en-US" smtClean="0"/>
              <a:t>3-Dec-19</a:t>
            </a:fld>
            <a:endParaRPr lang="en-GB" altLang="en-US"/>
          </a:p>
        </p:txBody>
      </p:sp>
      <p:sp>
        <p:nvSpPr>
          <p:cNvPr id="171019" name="Rectangle 11">
            <a:extLst>
              <a:ext uri="{FF2B5EF4-FFF2-40B4-BE49-F238E27FC236}">
                <a16:creationId xmlns:a16="http://schemas.microsoft.com/office/drawing/2014/main" id="{E5609276-8D99-43E8-8FC7-CACC5EAF5B73}"/>
              </a:ext>
            </a:extLst>
          </p:cNvPr>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a:lvl1pPr>
          </a:lstStyle>
          <a:p>
            <a:fld id="{485FD605-57FA-4397-A178-E28A40EA7928}" type="slidenum">
              <a:rPr lang="en-GB" altLang="en-US"/>
              <a:pPr/>
              <a:t>‹#›</a:t>
            </a:fld>
            <a:endParaRPr lang="en-GB" altLang="en-US"/>
          </a:p>
        </p:txBody>
      </p:sp>
      <p:sp>
        <p:nvSpPr>
          <p:cNvPr id="3079" name="Text Box 12">
            <a:extLst>
              <a:ext uri="{FF2B5EF4-FFF2-40B4-BE49-F238E27FC236}">
                <a16:creationId xmlns:a16="http://schemas.microsoft.com/office/drawing/2014/main" id="{4DA94889-6E4F-45A4-B190-154E1A1A5169}"/>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Tree>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hdr="0" ftr="0" dt="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9D18ADC8-9E70-4BC8-9282-88A55B570133}"/>
              </a:ext>
            </a:extLst>
          </p:cNvPr>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26BECE87-0EDD-4260-ABE0-CD30A0DFE141}"/>
              </a:ext>
            </a:extLst>
          </p:cNvPr>
          <p:cNvSpPr>
            <a:spLocks noGrp="1" noChangeArrowheads="1"/>
          </p:cNvSpPr>
          <p:nvPr>
            <p:ph type="body" idx="1"/>
          </p:nvPr>
        </p:nvSpPr>
        <p:spPr bwMode="auto">
          <a:xfrm>
            <a:off x="539750" y="1841500"/>
            <a:ext cx="806132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4453" name="Rectangle 5">
            <a:extLst>
              <a:ext uri="{FF2B5EF4-FFF2-40B4-BE49-F238E27FC236}">
                <a16:creationId xmlns:a16="http://schemas.microsoft.com/office/drawing/2014/main" id="{E4E4D6CF-AE1C-450D-8EE3-84CC99FF4D69}"/>
              </a:ext>
            </a:extLst>
          </p:cNvPr>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Westwood Apprenticeship Programme – Lifesaving Rules</a:t>
            </a:r>
          </a:p>
        </p:txBody>
      </p:sp>
      <p:sp>
        <p:nvSpPr>
          <p:cNvPr id="104456" name="Rectangle 8">
            <a:extLst>
              <a:ext uri="{FF2B5EF4-FFF2-40B4-BE49-F238E27FC236}">
                <a16:creationId xmlns:a16="http://schemas.microsoft.com/office/drawing/2014/main" id="{71045C43-6299-4F3A-90F1-7F73C1FFE7C1}"/>
              </a:ext>
            </a:extLst>
          </p:cNvPr>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5CC05D83-20CE-4AD1-923E-BD04343F0D0F}" type="datetime5">
              <a:rPr lang="en-GB" altLang="en-US" smtClean="0"/>
              <a:t>3-Dec-19</a:t>
            </a:fld>
            <a:endParaRPr lang="en-GB" altLang="en-US"/>
          </a:p>
        </p:txBody>
      </p:sp>
      <p:sp>
        <p:nvSpPr>
          <p:cNvPr id="104457" name="Rectangle 9">
            <a:extLst>
              <a:ext uri="{FF2B5EF4-FFF2-40B4-BE49-F238E27FC236}">
                <a16:creationId xmlns:a16="http://schemas.microsoft.com/office/drawing/2014/main" id="{B53A83B0-41B4-4C0A-BAB7-340C7012594F}"/>
              </a:ext>
            </a:extLst>
          </p:cNvPr>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a:lvl1pPr>
          </a:lstStyle>
          <a:p>
            <a:fld id="{E7EC749C-323D-43A2-8A66-854EDF79B1C3}" type="slidenum">
              <a:rPr lang="en-GB" altLang="en-US"/>
              <a:pPr/>
              <a:t>‹#›</a:t>
            </a:fld>
            <a:endParaRPr lang="en-GB" altLang="en-US"/>
          </a:p>
        </p:txBody>
      </p:sp>
      <p:sp>
        <p:nvSpPr>
          <p:cNvPr id="4103" name="Text Box 10">
            <a:extLst>
              <a:ext uri="{FF2B5EF4-FFF2-40B4-BE49-F238E27FC236}">
                <a16:creationId xmlns:a16="http://schemas.microsoft.com/office/drawing/2014/main" id="{59E04F6F-F8AD-4E42-A4AC-00FAAC4D396D}"/>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Tree>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Lst>
  <p:hf hdr="0" ftr="0" dt="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C196CD44-766F-47C5-A04A-59C4B75D94E4}"/>
              </a:ext>
            </a:extLst>
          </p:cNvPr>
          <p:cNvSpPr>
            <a:spLocks noGrp="1" noChangeArrowheads="1"/>
          </p:cNvSpPr>
          <p:nvPr>
            <p:ph type="title"/>
          </p:nvPr>
        </p:nvSpPr>
        <p:spPr bwMode="auto">
          <a:xfrm>
            <a:off x="539750" y="2997200"/>
            <a:ext cx="72691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5123" name="Rectangle 3">
            <a:extLst>
              <a:ext uri="{FF2B5EF4-FFF2-40B4-BE49-F238E27FC236}">
                <a16:creationId xmlns:a16="http://schemas.microsoft.com/office/drawing/2014/main" id="{766ACE64-A872-4B27-BC0D-E5B414B5FC27}"/>
              </a:ext>
            </a:extLst>
          </p:cNvPr>
          <p:cNvSpPr>
            <a:spLocks noGrp="1" noChangeArrowheads="1"/>
          </p:cNvSpPr>
          <p:nvPr>
            <p:ph type="body" idx="1"/>
          </p:nvPr>
        </p:nvSpPr>
        <p:spPr bwMode="auto">
          <a:xfrm>
            <a:off x="541338" y="4318000"/>
            <a:ext cx="7269162"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47461" name="Rectangle 5">
            <a:extLst>
              <a:ext uri="{FF2B5EF4-FFF2-40B4-BE49-F238E27FC236}">
                <a16:creationId xmlns:a16="http://schemas.microsoft.com/office/drawing/2014/main" id="{834B041E-F50C-4BC9-B535-2138E4E2BE14}"/>
              </a:ext>
            </a:extLst>
          </p:cNvPr>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Westwood Apprenticeship Programme – Lifesaving Rules</a:t>
            </a:r>
          </a:p>
        </p:txBody>
      </p:sp>
      <p:sp>
        <p:nvSpPr>
          <p:cNvPr id="147464" name="Rectangle 8">
            <a:extLst>
              <a:ext uri="{FF2B5EF4-FFF2-40B4-BE49-F238E27FC236}">
                <a16:creationId xmlns:a16="http://schemas.microsoft.com/office/drawing/2014/main" id="{CFF13A47-E719-4A96-8B11-264CF42A48D2}"/>
              </a:ext>
            </a:extLst>
          </p:cNvPr>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4A0975CC-D27F-4F1A-B640-055F51DBF63B}" type="datetime5">
              <a:rPr lang="en-GB" altLang="en-US" smtClean="0"/>
              <a:t>3-Dec-19</a:t>
            </a:fld>
            <a:endParaRPr lang="en-GB" altLang="en-US"/>
          </a:p>
        </p:txBody>
      </p:sp>
      <p:sp>
        <p:nvSpPr>
          <p:cNvPr id="147465" name="Rectangle 9">
            <a:extLst>
              <a:ext uri="{FF2B5EF4-FFF2-40B4-BE49-F238E27FC236}">
                <a16:creationId xmlns:a16="http://schemas.microsoft.com/office/drawing/2014/main" id="{4115FC8F-E4AE-4031-B8AC-8CDCA832FA65}"/>
              </a:ext>
            </a:extLst>
          </p:cNvPr>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a:lvl1pPr>
          </a:lstStyle>
          <a:p>
            <a:fld id="{BB2E7702-B4D2-4FB1-9BAB-AA60CF0C6985}" type="slidenum">
              <a:rPr lang="en-GB" altLang="en-US"/>
              <a:pPr/>
              <a:t>‹#›</a:t>
            </a:fld>
            <a:endParaRPr lang="en-GB" altLang="en-US"/>
          </a:p>
        </p:txBody>
      </p:sp>
      <p:sp>
        <p:nvSpPr>
          <p:cNvPr id="5127" name="Text Box 10">
            <a:extLst>
              <a:ext uri="{FF2B5EF4-FFF2-40B4-BE49-F238E27FC236}">
                <a16:creationId xmlns:a16="http://schemas.microsoft.com/office/drawing/2014/main" id="{85706ACD-8C77-4ABF-AFB4-C20E3BF8282E}"/>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hf hdr="0" ftr="0" dt="0"/>
  <p:txStyles>
    <p:titleStyle>
      <a:lvl1pPr algn="l" rtl="0" eaLnBrk="0" fontAlgn="base" hangingPunct="0">
        <a:spcBef>
          <a:spcPct val="0"/>
        </a:spcBef>
        <a:spcAft>
          <a:spcPct val="0"/>
        </a:spcAft>
        <a:defRPr sz="3600" b="1" i="1" kern="1200">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Arial" panose="020B0604020202020204" pitchFamily="34" charset="0"/>
        </a:defRPr>
      </a:lvl2pPr>
      <a:lvl3pPr algn="l" rtl="0" eaLnBrk="0" fontAlgn="base" hangingPunct="0">
        <a:spcBef>
          <a:spcPct val="0"/>
        </a:spcBef>
        <a:spcAft>
          <a:spcPct val="0"/>
        </a:spcAft>
        <a:defRPr sz="3600" b="1" i="1">
          <a:solidFill>
            <a:schemeClr val="tx2"/>
          </a:solidFill>
          <a:latin typeface="Arial" panose="020B0604020202020204" pitchFamily="34" charset="0"/>
        </a:defRPr>
      </a:lvl3pPr>
      <a:lvl4pPr algn="l" rtl="0" eaLnBrk="0" fontAlgn="base" hangingPunct="0">
        <a:spcBef>
          <a:spcPct val="0"/>
        </a:spcBef>
        <a:spcAft>
          <a:spcPct val="0"/>
        </a:spcAft>
        <a:defRPr sz="3600" b="1" i="1">
          <a:solidFill>
            <a:schemeClr val="tx2"/>
          </a:solidFill>
          <a:latin typeface="Arial" panose="020B0604020202020204" pitchFamily="34" charset="0"/>
        </a:defRPr>
      </a:lvl4pPr>
      <a:lvl5pPr algn="l" rtl="0" eaLnBrk="0" fontAlgn="base" hangingPunct="0">
        <a:spcBef>
          <a:spcPct val="0"/>
        </a:spcBef>
        <a:spcAft>
          <a:spcPct val="0"/>
        </a:spcAft>
        <a:defRPr sz="3600" b="1" i="1">
          <a:solidFill>
            <a:schemeClr val="tx2"/>
          </a:solidFill>
          <a:latin typeface="Arial" panose="020B0604020202020204" pitchFamily="34" charset="0"/>
        </a:defRPr>
      </a:lvl5pPr>
      <a:lvl6pPr marL="457200" algn="l" rtl="0" fontAlgn="base">
        <a:spcBef>
          <a:spcPct val="0"/>
        </a:spcBef>
        <a:spcAft>
          <a:spcPct val="0"/>
        </a:spcAft>
        <a:defRPr sz="3600" b="1" i="1">
          <a:solidFill>
            <a:schemeClr val="tx2"/>
          </a:solidFill>
          <a:latin typeface="Arial" panose="020B0604020202020204" pitchFamily="34" charset="0"/>
        </a:defRPr>
      </a:lvl6pPr>
      <a:lvl7pPr marL="914400" algn="l" rtl="0" fontAlgn="base">
        <a:spcBef>
          <a:spcPct val="0"/>
        </a:spcBef>
        <a:spcAft>
          <a:spcPct val="0"/>
        </a:spcAft>
        <a:defRPr sz="3600" b="1" i="1">
          <a:solidFill>
            <a:schemeClr val="tx2"/>
          </a:solidFill>
          <a:latin typeface="Arial" panose="020B0604020202020204" pitchFamily="34" charset="0"/>
        </a:defRPr>
      </a:lvl7pPr>
      <a:lvl8pPr marL="1371600" algn="l" rtl="0" fontAlgn="base">
        <a:spcBef>
          <a:spcPct val="0"/>
        </a:spcBef>
        <a:spcAft>
          <a:spcPct val="0"/>
        </a:spcAft>
        <a:defRPr sz="3600" b="1" i="1">
          <a:solidFill>
            <a:schemeClr val="tx2"/>
          </a:solidFill>
          <a:latin typeface="Arial" panose="020B0604020202020204" pitchFamily="34" charset="0"/>
        </a:defRPr>
      </a:lvl8pPr>
      <a:lvl9pPr marL="1828800" algn="l" rtl="0" fontAlgn="base">
        <a:spcBef>
          <a:spcPct val="0"/>
        </a:spcBef>
        <a:spcAft>
          <a:spcPct val="0"/>
        </a:spcAft>
        <a:defRPr sz="36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6625274-04C8-4651-8AA4-EFC7C10DD630}"/>
              </a:ext>
            </a:extLst>
          </p:cNvPr>
          <p:cNvSpPr>
            <a:spLocks noGrp="1" noChangeArrowheads="1"/>
          </p:cNvSpPr>
          <p:nvPr>
            <p:ph type="title"/>
          </p:nvPr>
        </p:nvSpPr>
        <p:spPr bwMode="auto">
          <a:xfrm>
            <a:off x="539750" y="2997200"/>
            <a:ext cx="7269163"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161797" name="Rectangle 5">
            <a:extLst>
              <a:ext uri="{FF2B5EF4-FFF2-40B4-BE49-F238E27FC236}">
                <a16:creationId xmlns:a16="http://schemas.microsoft.com/office/drawing/2014/main" id="{35A42F97-2549-4F6F-B1E7-57BAF4B2B0B3}"/>
              </a:ext>
            </a:extLst>
          </p:cNvPr>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Westwood Apprenticeship Programme – Lifesaving Rules</a:t>
            </a:r>
          </a:p>
        </p:txBody>
      </p:sp>
      <p:sp>
        <p:nvSpPr>
          <p:cNvPr id="6148" name="Rectangle 8">
            <a:extLst>
              <a:ext uri="{FF2B5EF4-FFF2-40B4-BE49-F238E27FC236}">
                <a16:creationId xmlns:a16="http://schemas.microsoft.com/office/drawing/2014/main" id="{24923C47-F4DC-477C-8C6F-A091AC2898B3}"/>
              </a:ext>
            </a:extLst>
          </p:cNvPr>
          <p:cNvSpPr>
            <a:spLocks noGrp="1" noChangeArrowheads="1"/>
          </p:cNvSpPr>
          <p:nvPr>
            <p:ph type="body" idx="1"/>
          </p:nvPr>
        </p:nvSpPr>
        <p:spPr bwMode="auto">
          <a:xfrm>
            <a:off x="539750" y="4318000"/>
            <a:ext cx="7269163"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61801" name="Rectangle 9">
            <a:extLst>
              <a:ext uri="{FF2B5EF4-FFF2-40B4-BE49-F238E27FC236}">
                <a16:creationId xmlns:a16="http://schemas.microsoft.com/office/drawing/2014/main" id="{A77EDCC1-F18E-4AF8-A0A7-EE97F2C2E1EE}"/>
              </a:ext>
            </a:extLst>
          </p:cNvPr>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47F06D3D-CB58-4A39-9340-D9F9433045B6}" type="datetime5">
              <a:rPr lang="en-GB" altLang="en-US" smtClean="0"/>
              <a:t>3-Dec-19</a:t>
            </a:fld>
            <a:endParaRPr lang="en-GB" altLang="en-US"/>
          </a:p>
        </p:txBody>
      </p:sp>
      <p:sp>
        <p:nvSpPr>
          <p:cNvPr id="161802" name="Rectangle 10">
            <a:extLst>
              <a:ext uri="{FF2B5EF4-FFF2-40B4-BE49-F238E27FC236}">
                <a16:creationId xmlns:a16="http://schemas.microsoft.com/office/drawing/2014/main" id="{2D140395-7779-4B58-816D-68E2EFBE2601}"/>
              </a:ext>
            </a:extLst>
          </p:cNvPr>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a:lvl1pPr>
          </a:lstStyle>
          <a:p>
            <a:fld id="{C5755CB8-231A-47AA-81C2-9C103365A622}" type="slidenum">
              <a:rPr lang="en-GB" altLang="en-US"/>
              <a:pPr/>
              <a:t>‹#›</a:t>
            </a:fld>
            <a:endParaRPr lang="en-GB" altLang="en-US"/>
          </a:p>
        </p:txBody>
      </p:sp>
      <p:sp>
        <p:nvSpPr>
          <p:cNvPr id="6151" name="Text Box 11">
            <a:extLst>
              <a:ext uri="{FF2B5EF4-FFF2-40B4-BE49-F238E27FC236}">
                <a16:creationId xmlns:a16="http://schemas.microsoft.com/office/drawing/2014/main" id="{CA58EB0A-AF16-41F4-A641-4A148AC2BEAC}"/>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l" rtl="0" eaLnBrk="0" fontAlgn="base" hangingPunct="0">
        <a:spcBef>
          <a:spcPct val="0"/>
        </a:spcBef>
        <a:spcAft>
          <a:spcPct val="0"/>
        </a:spcAft>
        <a:defRPr sz="3600" b="1" i="1" kern="1200">
          <a:solidFill>
            <a:schemeClr val="tx2"/>
          </a:solidFill>
          <a:latin typeface="+mj-lt"/>
          <a:ea typeface="+mj-ea"/>
          <a:cs typeface="+mj-cs"/>
        </a:defRPr>
      </a:lvl1pPr>
      <a:lvl2pPr algn="l" rtl="0" eaLnBrk="0" fontAlgn="base" hangingPunct="0">
        <a:spcBef>
          <a:spcPct val="0"/>
        </a:spcBef>
        <a:spcAft>
          <a:spcPct val="0"/>
        </a:spcAft>
        <a:defRPr sz="3600" b="1" i="1">
          <a:solidFill>
            <a:schemeClr val="tx2"/>
          </a:solidFill>
          <a:latin typeface="Arial" panose="020B0604020202020204" pitchFamily="34" charset="0"/>
        </a:defRPr>
      </a:lvl2pPr>
      <a:lvl3pPr algn="l" rtl="0" eaLnBrk="0" fontAlgn="base" hangingPunct="0">
        <a:spcBef>
          <a:spcPct val="0"/>
        </a:spcBef>
        <a:spcAft>
          <a:spcPct val="0"/>
        </a:spcAft>
        <a:defRPr sz="3600" b="1" i="1">
          <a:solidFill>
            <a:schemeClr val="tx2"/>
          </a:solidFill>
          <a:latin typeface="Arial" panose="020B0604020202020204" pitchFamily="34" charset="0"/>
        </a:defRPr>
      </a:lvl3pPr>
      <a:lvl4pPr algn="l" rtl="0" eaLnBrk="0" fontAlgn="base" hangingPunct="0">
        <a:spcBef>
          <a:spcPct val="0"/>
        </a:spcBef>
        <a:spcAft>
          <a:spcPct val="0"/>
        </a:spcAft>
        <a:defRPr sz="3600" b="1" i="1">
          <a:solidFill>
            <a:schemeClr val="tx2"/>
          </a:solidFill>
          <a:latin typeface="Arial" panose="020B0604020202020204" pitchFamily="34" charset="0"/>
        </a:defRPr>
      </a:lvl4pPr>
      <a:lvl5pPr algn="l" rtl="0" eaLnBrk="0" fontAlgn="base" hangingPunct="0">
        <a:spcBef>
          <a:spcPct val="0"/>
        </a:spcBef>
        <a:spcAft>
          <a:spcPct val="0"/>
        </a:spcAft>
        <a:defRPr sz="3600" b="1" i="1">
          <a:solidFill>
            <a:schemeClr val="tx2"/>
          </a:solidFill>
          <a:latin typeface="Arial" panose="020B0604020202020204" pitchFamily="34" charset="0"/>
        </a:defRPr>
      </a:lvl5pPr>
      <a:lvl6pPr marL="457200" algn="l" rtl="0" fontAlgn="base">
        <a:spcBef>
          <a:spcPct val="0"/>
        </a:spcBef>
        <a:spcAft>
          <a:spcPct val="0"/>
        </a:spcAft>
        <a:defRPr sz="3600" b="1" i="1">
          <a:solidFill>
            <a:schemeClr val="tx2"/>
          </a:solidFill>
          <a:latin typeface="Arial" panose="020B0604020202020204" pitchFamily="34" charset="0"/>
        </a:defRPr>
      </a:lvl6pPr>
      <a:lvl7pPr marL="914400" algn="l" rtl="0" fontAlgn="base">
        <a:spcBef>
          <a:spcPct val="0"/>
        </a:spcBef>
        <a:spcAft>
          <a:spcPct val="0"/>
        </a:spcAft>
        <a:defRPr sz="3600" b="1" i="1">
          <a:solidFill>
            <a:schemeClr val="tx2"/>
          </a:solidFill>
          <a:latin typeface="Arial" panose="020B0604020202020204" pitchFamily="34" charset="0"/>
        </a:defRPr>
      </a:lvl7pPr>
      <a:lvl8pPr marL="1371600" algn="l" rtl="0" fontAlgn="base">
        <a:spcBef>
          <a:spcPct val="0"/>
        </a:spcBef>
        <a:spcAft>
          <a:spcPct val="0"/>
        </a:spcAft>
        <a:defRPr sz="3600" b="1" i="1">
          <a:solidFill>
            <a:schemeClr val="tx2"/>
          </a:solidFill>
          <a:latin typeface="Arial" panose="020B0604020202020204" pitchFamily="34" charset="0"/>
        </a:defRPr>
      </a:lvl8pPr>
      <a:lvl9pPr marL="1828800" algn="l" rtl="0" fontAlgn="base">
        <a:spcBef>
          <a:spcPct val="0"/>
        </a:spcBef>
        <a:spcAft>
          <a:spcPct val="0"/>
        </a:spcAft>
        <a:defRPr sz="36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A9F9D07A-7ECD-4BFD-AB20-F76C530801AB}"/>
              </a:ext>
            </a:extLst>
          </p:cNvPr>
          <p:cNvSpPr>
            <a:spLocks noGrp="1" noChangeArrowheads="1"/>
          </p:cNvSpPr>
          <p:nvPr>
            <p:ph type="title"/>
          </p:nvPr>
        </p:nvSpPr>
        <p:spPr bwMode="auto">
          <a:xfrm>
            <a:off x="539750" y="827088"/>
            <a:ext cx="7269163"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title style</a:t>
            </a:r>
          </a:p>
        </p:txBody>
      </p:sp>
      <p:sp>
        <p:nvSpPr>
          <p:cNvPr id="7171" name="Rectangle 3">
            <a:extLst>
              <a:ext uri="{FF2B5EF4-FFF2-40B4-BE49-F238E27FC236}">
                <a16:creationId xmlns:a16="http://schemas.microsoft.com/office/drawing/2014/main" id="{DFE34101-2D16-4AEC-8A0E-048CF26A7750}"/>
              </a:ext>
            </a:extLst>
          </p:cNvPr>
          <p:cNvSpPr>
            <a:spLocks noGrp="1" noChangeArrowheads="1"/>
          </p:cNvSpPr>
          <p:nvPr>
            <p:ph type="body" idx="1"/>
          </p:nvPr>
        </p:nvSpPr>
        <p:spPr bwMode="auto">
          <a:xfrm>
            <a:off x="1943100" y="2057400"/>
            <a:ext cx="5254625" cy="349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16741" name="Rectangle 5">
            <a:extLst>
              <a:ext uri="{FF2B5EF4-FFF2-40B4-BE49-F238E27FC236}">
                <a16:creationId xmlns:a16="http://schemas.microsoft.com/office/drawing/2014/main" id="{F5B7C60D-3A9D-4CD2-82CA-E0E2A83B10E8}"/>
              </a:ext>
            </a:extLst>
          </p:cNvPr>
          <p:cNvSpPr>
            <a:spLocks noGrp="1" noChangeArrowheads="1"/>
          </p:cNvSpPr>
          <p:nvPr>
            <p:ph type="ftr" sz="quarter" idx="3"/>
          </p:nvPr>
        </p:nvSpPr>
        <p:spPr bwMode="auto">
          <a:xfrm>
            <a:off x="539750" y="233363"/>
            <a:ext cx="4318000" cy="17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eaLnBrk="1" hangingPunct="1">
              <a:spcBef>
                <a:spcPct val="0"/>
              </a:spcBef>
              <a:defRPr sz="800">
                <a:latin typeface="Arial" panose="020B0604020202020204" pitchFamily="34" charset="0"/>
              </a:defRPr>
            </a:lvl1pPr>
          </a:lstStyle>
          <a:p>
            <a:pPr>
              <a:defRPr/>
            </a:pPr>
            <a:r>
              <a:rPr lang="en-GB" altLang="en-US"/>
              <a:t>Westwood Apprenticeship Programme – Lifesaving Rules</a:t>
            </a:r>
          </a:p>
        </p:txBody>
      </p:sp>
      <p:sp>
        <p:nvSpPr>
          <p:cNvPr id="116744" name="Rectangle 8">
            <a:extLst>
              <a:ext uri="{FF2B5EF4-FFF2-40B4-BE49-F238E27FC236}">
                <a16:creationId xmlns:a16="http://schemas.microsoft.com/office/drawing/2014/main" id="{6C3F5C63-FB46-44BC-9EAA-6BBB856EAE28}"/>
              </a:ext>
            </a:extLst>
          </p:cNvPr>
          <p:cNvSpPr>
            <a:spLocks noGrp="1" noChangeArrowheads="1"/>
          </p:cNvSpPr>
          <p:nvPr>
            <p:ph type="dt" sz="half" idx="2"/>
          </p:nvPr>
        </p:nvSpPr>
        <p:spPr bwMode="auto">
          <a:xfrm>
            <a:off x="6488113" y="6559550"/>
            <a:ext cx="2133600"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spcBef>
                <a:spcPct val="0"/>
              </a:spcBef>
              <a:defRPr sz="800">
                <a:latin typeface="Arial" panose="020B0604020202020204" pitchFamily="34" charset="0"/>
              </a:defRPr>
            </a:lvl1pPr>
          </a:lstStyle>
          <a:p>
            <a:pPr>
              <a:defRPr/>
            </a:pPr>
            <a:fld id="{C2E66A02-B619-4556-93FF-874F4D2022CE}" type="datetime5">
              <a:rPr lang="en-GB" altLang="en-US" smtClean="0"/>
              <a:t>3-Dec-19</a:t>
            </a:fld>
            <a:endParaRPr lang="en-GB" altLang="en-US"/>
          </a:p>
        </p:txBody>
      </p:sp>
      <p:sp>
        <p:nvSpPr>
          <p:cNvPr id="116745" name="Rectangle 9">
            <a:extLst>
              <a:ext uri="{FF2B5EF4-FFF2-40B4-BE49-F238E27FC236}">
                <a16:creationId xmlns:a16="http://schemas.microsoft.com/office/drawing/2014/main" id="{E1DD7334-688B-49F9-A2EE-889E9E0F862D}"/>
              </a:ext>
            </a:extLst>
          </p:cNvPr>
          <p:cNvSpPr>
            <a:spLocks noGrp="1" noChangeArrowheads="1"/>
          </p:cNvSpPr>
          <p:nvPr>
            <p:ph type="sldNum" sz="quarter" idx="4"/>
          </p:nvPr>
        </p:nvSpPr>
        <p:spPr bwMode="auto">
          <a:xfrm>
            <a:off x="8701088" y="6559550"/>
            <a:ext cx="144462"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r" eaLnBrk="1" hangingPunct="1">
              <a:defRPr sz="800"/>
            </a:lvl1pPr>
          </a:lstStyle>
          <a:p>
            <a:fld id="{FD678813-6E95-4385-99C5-E0E005995713}" type="slidenum">
              <a:rPr lang="en-GB" altLang="en-US"/>
              <a:pPr/>
              <a:t>‹#›</a:t>
            </a:fld>
            <a:endParaRPr lang="en-GB" altLang="en-US"/>
          </a:p>
        </p:txBody>
      </p:sp>
      <p:sp>
        <p:nvSpPr>
          <p:cNvPr id="7175" name="Text Box 10">
            <a:extLst>
              <a:ext uri="{FF2B5EF4-FFF2-40B4-BE49-F238E27FC236}">
                <a16:creationId xmlns:a16="http://schemas.microsoft.com/office/drawing/2014/main" id="{5BC1962F-ECE2-4416-967F-E49281AA01DD}"/>
              </a:ext>
            </a:extLst>
          </p:cNvPr>
          <p:cNvSpPr txBox="1">
            <a:spLocks noChangeArrowheads="1"/>
          </p:cNvSpPr>
          <p:nvPr/>
        </p:nvSpPr>
        <p:spPr bwMode="auto">
          <a:xfrm>
            <a:off x="8661400" y="6559550"/>
            <a:ext cx="365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lvl1pPr>
              <a:spcBef>
                <a:spcPct val="50000"/>
              </a:spcBef>
              <a:defRPr sz="1100">
                <a:solidFill>
                  <a:schemeClr val="tx2"/>
                </a:solidFill>
                <a:latin typeface="Arial" panose="020B0604020202020204" pitchFamily="34" charset="0"/>
              </a:defRPr>
            </a:lvl1pPr>
            <a:lvl2pPr marL="742950" indent="-285750">
              <a:spcBef>
                <a:spcPct val="50000"/>
              </a:spcBef>
              <a:defRPr sz="1100">
                <a:solidFill>
                  <a:schemeClr val="tx2"/>
                </a:solidFill>
                <a:latin typeface="Arial" panose="020B0604020202020204" pitchFamily="34" charset="0"/>
              </a:defRPr>
            </a:lvl2pPr>
            <a:lvl3pPr marL="1143000" indent="-228600">
              <a:spcBef>
                <a:spcPct val="50000"/>
              </a:spcBef>
              <a:defRPr sz="1100">
                <a:solidFill>
                  <a:schemeClr val="tx2"/>
                </a:solidFill>
                <a:latin typeface="Arial" panose="020B0604020202020204" pitchFamily="34" charset="0"/>
              </a:defRPr>
            </a:lvl3pPr>
            <a:lvl4pPr marL="1600200" indent="-228600">
              <a:spcBef>
                <a:spcPct val="50000"/>
              </a:spcBef>
              <a:defRPr sz="1100">
                <a:solidFill>
                  <a:schemeClr val="tx2"/>
                </a:solidFill>
                <a:latin typeface="Arial" panose="020B0604020202020204" pitchFamily="34" charset="0"/>
              </a:defRPr>
            </a:lvl4pPr>
            <a:lvl5pPr marL="2057400" indent="-228600">
              <a:spcBef>
                <a:spcPct val="50000"/>
              </a:spcBef>
              <a:defRPr sz="1100">
                <a:solidFill>
                  <a:schemeClr val="tx2"/>
                </a:solidFill>
                <a:latin typeface="Arial" panose="020B0604020202020204" pitchFamily="34" charset="0"/>
              </a:defRPr>
            </a:lvl5pPr>
            <a:lvl6pPr marL="2514600" indent="-228600" eaLnBrk="0" fontAlgn="base" hangingPunct="0">
              <a:spcBef>
                <a:spcPct val="50000"/>
              </a:spcBef>
              <a:spcAft>
                <a:spcPct val="0"/>
              </a:spcAft>
              <a:defRPr sz="1100">
                <a:solidFill>
                  <a:schemeClr val="tx2"/>
                </a:solidFill>
                <a:latin typeface="Arial" panose="020B0604020202020204" pitchFamily="34" charset="0"/>
              </a:defRPr>
            </a:lvl6pPr>
            <a:lvl7pPr marL="2971800" indent="-228600" eaLnBrk="0" fontAlgn="base" hangingPunct="0">
              <a:spcBef>
                <a:spcPct val="50000"/>
              </a:spcBef>
              <a:spcAft>
                <a:spcPct val="0"/>
              </a:spcAft>
              <a:defRPr sz="1100">
                <a:solidFill>
                  <a:schemeClr val="tx2"/>
                </a:solidFill>
                <a:latin typeface="Arial" panose="020B0604020202020204" pitchFamily="34" charset="0"/>
              </a:defRPr>
            </a:lvl7pPr>
            <a:lvl8pPr marL="3429000" indent="-228600" eaLnBrk="0" fontAlgn="base" hangingPunct="0">
              <a:spcBef>
                <a:spcPct val="50000"/>
              </a:spcBef>
              <a:spcAft>
                <a:spcPct val="0"/>
              </a:spcAft>
              <a:defRPr sz="1100">
                <a:solidFill>
                  <a:schemeClr val="tx2"/>
                </a:solidFill>
                <a:latin typeface="Arial" panose="020B0604020202020204" pitchFamily="34" charset="0"/>
              </a:defRPr>
            </a:lvl8pPr>
            <a:lvl9pPr marL="3886200" indent="-228600" eaLnBrk="0" fontAlgn="base" hangingPunct="0">
              <a:spcBef>
                <a:spcPct val="50000"/>
              </a:spcBef>
              <a:spcAft>
                <a:spcPct val="0"/>
              </a:spcAft>
              <a:defRPr sz="1100">
                <a:solidFill>
                  <a:schemeClr val="tx2"/>
                </a:solidFill>
                <a:latin typeface="Arial" panose="020B0604020202020204" pitchFamily="34" charset="0"/>
              </a:defRPr>
            </a:lvl9pPr>
          </a:lstStyle>
          <a:p>
            <a:pPr eaLnBrk="1" hangingPunct="1">
              <a:defRPr/>
            </a:pPr>
            <a:r>
              <a:rPr lang="en-GB" altLang="en-US" sz="800"/>
              <a:t>/</a:t>
            </a:r>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hf hdr="0" ftr="0" dt="0"/>
  <p:txStyles>
    <p:title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p:titleStyle>
    <p:body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ED61A33-04CB-4EC0-8FFC-798D251CB4DF}"/>
              </a:ext>
            </a:extLst>
          </p:cNvPr>
          <p:cNvSpPr>
            <a:spLocks noGrp="1"/>
          </p:cNvSpPr>
          <p:nvPr>
            <p:ph type="title"/>
          </p:nvPr>
        </p:nvSpPr>
        <p:spPr bwMode="auto">
          <a:xfrm>
            <a:off x="457676" y="274954"/>
            <a:ext cx="822864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61" tIns="52131" rIns="104261" bIns="52131"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16AC0626-AB68-4346-A11C-7A0E1BA3F865}"/>
              </a:ext>
            </a:extLst>
          </p:cNvPr>
          <p:cNvSpPr>
            <a:spLocks noGrp="1"/>
          </p:cNvSpPr>
          <p:nvPr>
            <p:ph type="body" idx="1"/>
          </p:nvPr>
        </p:nvSpPr>
        <p:spPr bwMode="auto">
          <a:xfrm>
            <a:off x="457676" y="1600776"/>
            <a:ext cx="8228649" cy="4525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61" tIns="52131" rIns="104261" bIns="521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207EEE2-2D29-4929-A704-D2538FFBB9CE}"/>
              </a:ext>
            </a:extLst>
          </p:cNvPr>
          <p:cNvSpPr>
            <a:spLocks noGrp="1"/>
          </p:cNvSpPr>
          <p:nvPr>
            <p:ph type="dt" sz="half" idx="2"/>
          </p:nvPr>
        </p:nvSpPr>
        <p:spPr>
          <a:xfrm>
            <a:off x="457676" y="6357038"/>
            <a:ext cx="2133554" cy="364206"/>
          </a:xfrm>
          <a:prstGeom prst="rect">
            <a:avLst/>
          </a:prstGeom>
        </p:spPr>
        <p:txBody>
          <a:bodyPr vert="horz" lIns="104261" tIns="52131" rIns="104261" bIns="52131" rtlCol="0" anchor="ctr"/>
          <a:lstStyle>
            <a:lvl1pPr algn="l" defTabSz="891957" fontAlgn="auto">
              <a:spcBef>
                <a:spcPts val="0"/>
              </a:spcBef>
              <a:spcAft>
                <a:spcPts val="0"/>
              </a:spcAft>
              <a:defRPr sz="1198" smtClean="0">
                <a:solidFill>
                  <a:schemeClr val="tx1">
                    <a:tint val="75000"/>
                  </a:schemeClr>
                </a:solidFill>
                <a:latin typeface="+mn-lt"/>
                <a:cs typeface="+mn-cs"/>
              </a:defRPr>
            </a:lvl1pPr>
          </a:lstStyle>
          <a:p>
            <a:pPr>
              <a:defRPr/>
            </a:pPr>
            <a:fld id="{7D06A65D-DBE8-40A7-8823-717EA225D7AA}" type="datetime5">
              <a:rPr lang="en-GB" smtClean="0"/>
              <a:t>3-Dec-19</a:t>
            </a:fld>
            <a:endParaRPr lang="en-GB" dirty="0"/>
          </a:p>
        </p:txBody>
      </p:sp>
      <p:sp>
        <p:nvSpPr>
          <p:cNvPr id="5" name="Footer Placeholder 4">
            <a:extLst>
              <a:ext uri="{FF2B5EF4-FFF2-40B4-BE49-F238E27FC236}">
                <a16:creationId xmlns:a16="http://schemas.microsoft.com/office/drawing/2014/main" id="{D558D8A1-C20C-4511-A54A-794548F401F0}"/>
              </a:ext>
            </a:extLst>
          </p:cNvPr>
          <p:cNvSpPr>
            <a:spLocks noGrp="1"/>
          </p:cNvSpPr>
          <p:nvPr>
            <p:ph type="ftr" sz="quarter" idx="3"/>
          </p:nvPr>
        </p:nvSpPr>
        <p:spPr>
          <a:xfrm>
            <a:off x="3123600" y="6357038"/>
            <a:ext cx="2896800" cy="364206"/>
          </a:xfrm>
          <a:prstGeom prst="rect">
            <a:avLst/>
          </a:prstGeom>
        </p:spPr>
        <p:txBody>
          <a:bodyPr vert="horz" lIns="104261" tIns="52131" rIns="104261" bIns="52131" rtlCol="0" anchor="ctr"/>
          <a:lstStyle>
            <a:lvl1pPr algn="ctr" defTabSz="891957" fontAlgn="auto">
              <a:spcBef>
                <a:spcPts val="0"/>
              </a:spcBef>
              <a:spcAft>
                <a:spcPts val="0"/>
              </a:spcAft>
              <a:defRPr sz="1198" dirty="0">
                <a:solidFill>
                  <a:schemeClr val="tx1">
                    <a:tint val="75000"/>
                  </a:schemeClr>
                </a:solidFill>
                <a:latin typeface="+mn-lt"/>
                <a:cs typeface="+mn-cs"/>
              </a:defRPr>
            </a:lvl1pPr>
          </a:lstStyle>
          <a:p>
            <a:pPr>
              <a:defRPr/>
            </a:pPr>
            <a:r>
              <a:rPr lang="en-GB"/>
              <a:t>Westwood Apprenticeship Programme – Lifesaving Rules</a:t>
            </a:r>
          </a:p>
        </p:txBody>
      </p:sp>
      <p:sp>
        <p:nvSpPr>
          <p:cNvPr id="6" name="Slide Number Placeholder 5">
            <a:extLst>
              <a:ext uri="{FF2B5EF4-FFF2-40B4-BE49-F238E27FC236}">
                <a16:creationId xmlns:a16="http://schemas.microsoft.com/office/drawing/2014/main" id="{7C284A99-6B1E-4A51-9361-1B9ED76E7981}"/>
              </a:ext>
            </a:extLst>
          </p:cNvPr>
          <p:cNvSpPr>
            <a:spLocks noGrp="1"/>
          </p:cNvSpPr>
          <p:nvPr>
            <p:ph type="sldNum" sz="quarter" idx="4"/>
          </p:nvPr>
        </p:nvSpPr>
        <p:spPr>
          <a:xfrm>
            <a:off x="6552770" y="6357038"/>
            <a:ext cx="2133554" cy="364206"/>
          </a:xfrm>
          <a:prstGeom prst="rect">
            <a:avLst/>
          </a:prstGeom>
        </p:spPr>
        <p:txBody>
          <a:bodyPr vert="horz" wrap="square" lIns="104261" tIns="52131" rIns="104261" bIns="52131" numCol="1" anchor="ctr" anchorCtr="0" compatLnSpc="1">
            <a:prstTxWarp prst="textNoShape">
              <a:avLst/>
            </a:prstTxWarp>
          </a:bodyPr>
          <a:lstStyle>
            <a:lvl1pPr algn="r">
              <a:defRPr sz="1198">
                <a:solidFill>
                  <a:srgbClr val="898989"/>
                </a:solidFill>
              </a:defRPr>
            </a:lvl1pPr>
          </a:lstStyle>
          <a:p>
            <a:fld id="{EC4DF374-B645-41DC-8EAE-4E59B6B65245}" type="slidenum">
              <a:rPr lang="en-GB" altLang="en-US"/>
              <a:pPr/>
              <a:t>‹#›</a:t>
            </a:fld>
            <a:endParaRPr lang="en-GB" altLang="en-US"/>
          </a:p>
        </p:txBody>
      </p:sp>
    </p:spTree>
    <p:extLst>
      <p:ext uri="{BB962C8B-B14F-4D97-AF65-F5344CB8AC3E}">
        <p14:creationId xmlns:p14="http://schemas.microsoft.com/office/powerpoint/2010/main" val="1043318484"/>
      </p:ext>
    </p:extLst>
  </p:cSld>
  <p:clrMap bg1="lt1" tx1="dk1" bg2="lt2" tx2="dk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Lst>
  <p:transition spd="slow"/>
  <p:hf hdr="0" ftr="0" dt="0"/>
  <p:txStyles>
    <p:titleStyle>
      <a:lvl1pPr algn="ctr" defTabSz="890918" rtl="0" fontAlgn="base">
        <a:spcBef>
          <a:spcPct val="0"/>
        </a:spcBef>
        <a:spcAft>
          <a:spcPct val="0"/>
        </a:spcAft>
        <a:defRPr sz="4278" kern="1200">
          <a:solidFill>
            <a:schemeClr val="tx1"/>
          </a:solidFill>
          <a:latin typeface="+mj-lt"/>
          <a:ea typeface="+mj-ea"/>
          <a:cs typeface="+mj-cs"/>
        </a:defRPr>
      </a:lvl1pPr>
      <a:lvl2pPr algn="ctr" defTabSz="890918" rtl="0" fontAlgn="base">
        <a:spcBef>
          <a:spcPct val="0"/>
        </a:spcBef>
        <a:spcAft>
          <a:spcPct val="0"/>
        </a:spcAft>
        <a:defRPr sz="4278">
          <a:solidFill>
            <a:schemeClr val="tx1"/>
          </a:solidFill>
          <a:latin typeface="Calibri" panose="020F0502020204030204" pitchFamily="34" charset="0"/>
        </a:defRPr>
      </a:lvl2pPr>
      <a:lvl3pPr algn="ctr" defTabSz="890918" rtl="0" fontAlgn="base">
        <a:spcBef>
          <a:spcPct val="0"/>
        </a:spcBef>
        <a:spcAft>
          <a:spcPct val="0"/>
        </a:spcAft>
        <a:defRPr sz="4278">
          <a:solidFill>
            <a:schemeClr val="tx1"/>
          </a:solidFill>
          <a:latin typeface="Calibri" panose="020F0502020204030204" pitchFamily="34" charset="0"/>
        </a:defRPr>
      </a:lvl3pPr>
      <a:lvl4pPr algn="ctr" defTabSz="890918" rtl="0" fontAlgn="base">
        <a:spcBef>
          <a:spcPct val="0"/>
        </a:spcBef>
        <a:spcAft>
          <a:spcPct val="0"/>
        </a:spcAft>
        <a:defRPr sz="4278">
          <a:solidFill>
            <a:schemeClr val="tx1"/>
          </a:solidFill>
          <a:latin typeface="Calibri" panose="020F0502020204030204" pitchFamily="34" charset="0"/>
        </a:defRPr>
      </a:lvl4pPr>
      <a:lvl5pPr algn="ctr" defTabSz="890918" rtl="0" fontAlgn="base">
        <a:spcBef>
          <a:spcPct val="0"/>
        </a:spcBef>
        <a:spcAft>
          <a:spcPct val="0"/>
        </a:spcAft>
        <a:defRPr sz="4278">
          <a:solidFill>
            <a:schemeClr val="tx1"/>
          </a:solidFill>
          <a:latin typeface="Calibri" panose="020F0502020204030204" pitchFamily="34" charset="0"/>
        </a:defRPr>
      </a:lvl5pPr>
      <a:lvl6pPr marL="391135" algn="ctr" defTabSz="890918" rtl="0" fontAlgn="base">
        <a:spcBef>
          <a:spcPct val="0"/>
        </a:spcBef>
        <a:spcAft>
          <a:spcPct val="0"/>
        </a:spcAft>
        <a:defRPr sz="4278">
          <a:solidFill>
            <a:schemeClr val="tx1"/>
          </a:solidFill>
          <a:latin typeface="Calibri" panose="020F0502020204030204" pitchFamily="34" charset="0"/>
        </a:defRPr>
      </a:lvl6pPr>
      <a:lvl7pPr marL="782269" algn="ctr" defTabSz="890918" rtl="0" fontAlgn="base">
        <a:spcBef>
          <a:spcPct val="0"/>
        </a:spcBef>
        <a:spcAft>
          <a:spcPct val="0"/>
        </a:spcAft>
        <a:defRPr sz="4278">
          <a:solidFill>
            <a:schemeClr val="tx1"/>
          </a:solidFill>
          <a:latin typeface="Calibri" panose="020F0502020204030204" pitchFamily="34" charset="0"/>
        </a:defRPr>
      </a:lvl7pPr>
      <a:lvl8pPr marL="1173404" algn="ctr" defTabSz="890918" rtl="0" fontAlgn="base">
        <a:spcBef>
          <a:spcPct val="0"/>
        </a:spcBef>
        <a:spcAft>
          <a:spcPct val="0"/>
        </a:spcAft>
        <a:defRPr sz="4278">
          <a:solidFill>
            <a:schemeClr val="tx1"/>
          </a:solidFill>
          <a:latin typeface="Calibri" panose="020F0502020204030204" pitchFamily="34" charset="0"/>
        </a:defRPr>
      </a:lvl8pPr>
      <a:lvl9pPr marL="1564538" algn="ctr" defTabSz="890918" rtl="0" fontAlgn="base">
        <a:spcBef>
          <a:spcPct val="0"/>
        </a:spcBef>
        <a:spcAft>
          <a:spcPct val="0"/>
        </a:spcAft>
        <a:defRPr sz="4278">
          <a:solidFill>
            <a:schemeClr val="tx1"/>
          </a:solidFill>
          <a:latin typeface="Calibri" panose="020F0502020204030204" pitchFamily="34" charset="0"/>
        </a:defRPr>
      </a:lvl9pPr>
    </p:titleStyle>
    <p:bodyStyle>
      <a:lvl1pPr marL="334094" indent="-334094" algn="l" defTabSz="890918" rtl="0" fontAlgn="base">
        <a:spcBef>
          <a:spcPct val="20000"/>
        </a:spcBef>
        <a:spcAft>
          <a:spcPct val="0"/>
        </a:spcAft>
        <a:buFont typeface="Arial" panose="020B0604020202020204" pitchFamily="34" charset="0"/>
        <a:buChar char="•"/>
        <a:defRPr sz="3080" kern="1200">
          <a:solidFill>
            <a:schemeClr val="tx1"/>
          </a:solidFill>
          <a:latin typeface="+mn-lt"/>
          <a:ea typeface="+mn-ea"/>
          <a:cs typeface="+mn-cs"/>
        </a:defRPr>
      </a:lvl1pPr>
      <a:lvl2pPr marL="723871" indent="-278412" algn="l" defTabSz="890918" rtl="0" fontAlgn="base">
        <a:spcBef>
          <a:spcPct val="20000"/>
        </a:spcBef>
        <a:spcAft>
          <a:spcPct val="0"/>
        </a:spcAft>
        <a:buFont typeface="Arial" panose="020B0604020202020204" pitchFamily="34" charset="0"/>
        <a:buChar char="–"/>
        <a:defRPr sz="2738" kern="1200">
          <a:solidFill>
            <a:schemeClr val="tx1"/>
          </a:solidFill>
          <a:latin typeface="+mn-lt"/>
          <a:ea typeface="+mn-ea"/>
          <a:cs typeface="+mn-cs"/>
        </a:defRPr>
      </a:lvl2pPr>
      <a:lvl3pPr marL="1113647" indent="-222729" algn="l" defTabSz="890918" rtl="0" fontAlgn="base">
        <a:spcBef>
          <a:spcPct val="20000"/>
        </a:spcBef>
        <a:spcAft>
          <a:spcPct val="0"/>
        </a:spcAft>
        <a:buFont typeface="Arial" panose="020B0604020202020204" pitchFamily="34" charset="0"/>
        <a:buChar char="•"/>
        <a:defRPr sz="2310" kern="1200">
          <a:solidFill>
            <a:schemeClr val="tx1"/>
          </a:solidFill>
          <a:latin typeface="+mn-lt"/>
          <a:ea typeface="+mn-ea"/>
          <a:cs typeface="+mn-cs"/>
        </a:defRPr>
      </a:lvl3pPr>
      <a:lvl4pPr marL="1560465" indent="-222729" algn="l" defTabSz="890918" rtl="0" fontAlgn="base">
        <a:spcBef>
          <a:spcPct val="20000"/>
        </a:spcBef>
        <a:spcAft>
          <a:spcPct val="0"/>
        </a:spcAft>
        <a:buFont typeface="Arial" panose="020B0604020202020204" pitchFamily="34" charset="0"/>
        <a:buChar char="–"/>
        <a:defRPr sz="1968" kern="1200">
          <a:solidFill>
            <a:schemeClr val="tx1"/>
          </a:solidFill>
          <a:latin typeface="+mn-lt"/>
          <a:ea typeface="+mn-ea"/>
          <a:cs typeface="+mn-cs"/>
        </a:defRPr>
      </a:lvl4pPr>
      <a:lvl5pPr marL="2005923" indent="-222729" algn="l" defTabSz="890918" rtl="0" fontAlgn="base">
        <a:spcBef>
          <a:spcPct val="20000"/>
        </a:spcBef>
        <a:spcAft>
          <a:spcPct val="0"/>
        </a:spcAft>
        <a:buFont typeface="Arial" panose="020B0604020202020204" pitchFamily="34" charset="0"/>
        <a:buChar char="»"/>
        <a:defRPr sz="1968" kern="1200">
          <a:solidFill>
            <a:schemeClr val="tx1"/>
          </a:solidFill>
          <a:latin typeface="+mn-lt"/>
          <a:ea typeface="+mn-ea"/>
          <a:cs typeface="+mn-cs"/>
        </a:defRPr>
      </a:lvl5pPr>
      <a:lvl6pPr marL="2452883" indent="-222989" algn="l" defTabSz="891957" rtl="0" eaLnBrk="1" latinLnBrk="0" hangingPunct="1">
        <a:spcBef>
          <a:spcPct val="20000"/>
        </a:spcBef>
        <a:buFont typeface="Arial" pitchFamily="34" charset="0"/>
        <a:buChar char="•"/>
        <a:defRPr sz="1968" kern="1200">
          <a:solidFill>
            <a:schemeClr val="tx1"/>
          </a:solidFill>
          <a:latin typeface="+mn-lt"/>
          <a:ea typeface="+mn-ea"/>
          <a:cs typeface="+mn-cs"/>
        </a:defRPr>
      </a:lvl6pPr>
      <a:lvl7pPr marL="2898862" indent="-222989" algn="l" defTabSz="891957" rtl="0" eaLnBrk="1" latinLnBrk="0" hangingPunct="1">
        <a:spcBef>
          <a:spcPct val="20000"/>
        </a:spcBef>
        <a:buFont typeface="Arial" pitchFamily="34" charset="0"/>
        <a:buChar char="•"/>
        <a:defRPr sz="1968" kern="1200">
          <a:solidFill>
            <a:schemeClr val="tx1"/>
          </a:solidFill>
          <a:latin typeface="+mn-lt"/>
          <a:ea typeface="+mn-ea"/>
          <a:cs typeface="+mn-cs"/>
        </a:defRPr>
      </a:lvl7pPr>
      <a:lvl8pPr marL="3344840" indent="-222989" algn="l" defTabSz="891957" rtl="0" eaLnBrk="1" latinLnBrk="0" hangingPunct="1">
        <a:spcBef>
          <a:spcPct val="20000"/>
        </a:spcBef>
        <a:buFont typeface="Arial" pitchFamily="34" charset="0"/>
        <a:buChar char="•"/>
        <a:defRPr sz="1968" kern="1200">
          <a:solidFill>
            <a:schemeClr val="tx1"/>
          </a:solidFill>
          <a:latin typeface="+mn-lt"/>
          <a:ea typeface="+mn-ea"/>
          <a:cs typeface="+mn-cs"/>
        </a:defRPr>
      </a:lvl8pPr>
      <a:lvl9pPr marL="3790819" indent="-222989" algn="l" defTabSz="891957" rtl="0" eaLnBrk="1" latinLnBrk="0" hangingPunct="1">
        <a:spcBef>
          <a:spcPct val="20000"/>
        </a:spcBef>
        <a:buFont typeface="Arial" pitchFamily="34" charset="0"/>
        <a:buChar char="•"/>
        <a:defRPr sz="1968" kern="1200">
          <a:solidFill>
            <a:schemeClr val="tx1"/>
          </a:solidFill>
          <a:latin typeface="+mn-lt"/>
          <a:ea typeface="+mn-ea"/>
          <a:cs typeface="+mn-cs"/>
        </a:defRPr>
      </a:lvl9pPr>
    </p:bodyStyle>
    <p:otherStyle>
      <a:defPPr>
        <a:defRPr lang="en-US"/>
      </a:defPPr>
      <a:lvl1pPr marL="0" algn="l" defTabSz="891957" rtl="0" eaLnBrk="1" latinLnBrk="0" hangingPunct="1">
        <a:defRPr sz="1797" kern="1200">
          <a:solidFill>
            <a:schemeClr val="tx1"/>
          </a:solidFill>
          <a:latin typeface="+mn-lt"/>
          <a:ea typeface="+mn-ea"/>
          <a:cs typeface="+mn-cs"/>
        </a:defRPr>
      </a:lvl1pPr>
      <a:lvl2pPr marL="445980" algn="l" defTabSz="891957" rtl="0" eaLnBrk="1" latinLnBrk="0" hangingPunct="1">
        <a:defRPr sz="1797" kern="1200">
          <a:solidFill>
            <a:schemeClr val="tx1"/>
          </a:solidFill>
          <a:latin typeface="+mn-lt"/>
          <a:ea typeface="+mn-ea"/>
          <a:cs typeface="+mn-cs"/>
        </a:defRPr>
      </a:lvl2pPr>
      <a:lvl3pPr marL="891957" algn="l" defTabSz="891957" rtl="0" eaLnBrk="1" latinLnBrk="0" hangingPunct="1">
        <a:defRPr sz="1797" kern="1200">
          <a:solidFill>
            <a:schemeClr val="tx1"/>
          </a:solidFill>
          <a:latin typeface="+mn-lt"/>
          <a:ea typeface="+mn-ea"/>
          <a:cs typeface="+mn-cs"/>
        </a:defRPr>
      </a:lvl3pPr>
      <a:lvl4pPr marL="1337936" algn="l" defTabSz="891957" rtl="0" eaLnBrk="1" latinLnBrk="0" hangingPunct="1">
        <a:defRPr sz="1797" kern="1200">
          <a:solidFill>
            <a:schemeClr val="tx1"/>
          </a:solidFill>
          <a:latin typeface="+mn-lt"/>
          <a:ea typeface="+mn-ea"/>
          <a:cs typeface="+mn-cs"/>
        </a:defRPr>
      </a:lvl4pPr>
      <a:lvl5pPr marL="1783915" algn="l" defTabSz="891957" rtl="0" eaLnBrk="1" latinLnBrk="0" hangingPunct="1">
        <a:defRPr sz="1797" kern="1200">
          <a:solidFill>
            <a:schemeClr val="tx1"/>
          </a:solidFill>
          <a:latin typeface="+mn-lt"/>
          <a:ea typeface="+mn-ea"/>
          <a:cs typeface="+mn-cs"/>
        </a:defRPr>
      </a:lvl5pPr>
      <a:lvl6pPr marL="2229892" algn="l" defTabSz="891957" rtl="0" eaLnBrk="1" latinLnBrk="0" hangingPunct="1">
        <a:defRPr sz="1797" kern="1200">
          <a:solidFill>
            <a:schemeClr val="tx1"/>
          </a:solidFill>
          <a:latin typeface="+mn-lt"/>
          <a:ea typeface="+mn-ea"/>
          <a:cs typeface="+mn-cs"/>
        </a:defRPr>
      </a:lvl6pPr>
      <a:lvl7pPr marL="2675872" algn="l" defTabSz="891957" rtl="0" eaLnBrk="1" latinLnBrk="0" hangingPunct="1">
        <a:defRPr sz="1797" kern="1200">
          <a:solidFill>
            <a:schemeClr val="tx1"/>
          </a:solidFill>
          <a:latin typeface="+mn-lt"/>
          <a:ea typeface="+mn-ea"/>
          <a:cs typeface="+mn-cs"/>
        </a:defRPr>
      </a:lvl7pPr>
      <a:lvl8pPr marL="3121851" algn="l" defTabSz="891957" rtl="0" eaLnBrk="1" latinLnBrk="0" hangingPunct="1">
        <a:defRPr sz="1797" kern="1200">
          <a:solidFill>
            <a:schemeClr val="tx1"/>
          </a:solidFill>
          <a:latin typeface="+mn-lt"/>
          <a:ea typeface="+mn-ea"/>
          <a:cs typeface="+mn-cs"/>
        </a:defRPr>
      </a:lvl8pPr>
      <a:lvl9pPr marL="3567830" algn="l" defTabSz="891957" rtl="0" eaLnBrk="1" latinLnBrk="0" hangingPunct="1">
        <a:defRPr sz="179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79.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31.pn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Laurel%20amp%20Hardy%20Hog%20Wild%201930%20Trailer.1.mp4" TargetMode="Externa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80.xml"/><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80.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80.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5.xml"/><Relationship Id="rId6" Type="http://schemas.openxmlformats.org/officeDocument/2006/relationships/image" Target="../media/image9.jpg"/><Relationship Id="rId5" Type="http://schemas.openxmlformats.org/officeDocument/2006/relationships/image" Target="../media/image8.jpg"/><Relationship Id="rId10" Type="http://schemas.openxmlformats.org/officeDocument/2006/relationships/image" Target="../media/image13.png"/><Relationship Id="rId4" Type="http://schemas.openxmlformats.org/officeDocument/2006/relationships/image" Target="../media/image7.jp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hyperlink" Target="videoplayback.mp4" TargetMode="External"/><Relationship Id="rId2" Type="http://schemas.openxmlformats.org/officeDocument/2006/relationships/notesSlide" Target="../notesSlides/notesSlide4.xml"/><Relationship Id="rId1" Type="http://schemas.openxmlformats.org/officeDocument/2006/relationships/slideLayout" Target="../slideLayouts/slideLayout45.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5.xml"/><Relationship Id="rId5" Type="http://schemas.openxmlformats.org/officeDocument/2006/relationships/image" Target="../media/image22.jpg"/><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45.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220" name="Rectangle 8">
            <a:extLst>
              <a:ext uri="{FF2B5EF4-FFF2-40B4-BE49-F238E27FC236}">
                <a16:creationId xmlns:a16="http://schemas.microsoft.com/office/drawing/2014/main" id="{0295AB1E-FF19-49A5-9E26-C0D0710DB806}"/>
              </a:ext>
            </a:extLst>
          </p:cNvPr>
          <p:cNvSpPr>
            <a:spLocks noGrp="1" noChangeArrowheads="1"/>
          </p:cNvSpPr>
          <p:nvPr>
            <p:ph type="sldNum" sz="quarter" idx="12"/>
          </p:nvPr>
        </p:nvSpPr>
        <p:spPr>
          <a:noFill/>
        </p:spPr>
        <p:txBody>
          <a:bodyPr/>
          <a:lstStyle>
            <a:lvl1pPr>
              <a:defRPr sz="1100">
                <a:solidFill>
                  <a:schemeClr val="tx2"/>
                </a:solidFill>
                <a:latin typeface="Arial" panose="020B0604020202020204" pitchFamily="34" charset="0"/>
              </a:defRPr>
            </a:lvl1pPr>
            <a:lvl2pPr marL="742950" indent="-285750">
              <a:defRPr sz="1100">
                <a:solidFill>
                  <a:schemeClr val="tx2"/>
                </a:solidFill>
                <a:latin typeface="Arial" panose="020B0604020202020204" pitchFamily="34" charset="0"/>
              </a:defRPr>
            </a:lvl2pPr>
            <a:lvl3pPr marL="1143000" indent="-228600">
              <a:defRPr sz="1100">
                <a:solidFill>
                  <a:schemeClr val="tx2"/>
                </a:solidFill>
                <a:latin typeface="Arial" panose="020B0604020202020204" pitchFamily="34" charset="0"/>
              </a:defRPr>
            </a:lvl3pPr>
            <a:lvl4pPr marL="1600200" indent="-228600">
              <a:defRPr sz="1100">
                <a:solidFill>
                  <a:schemeClr val="tx2"/>
                </a:solidFill>
                <a:latin typeface="Arial" panose="020B0604020202020204" pitchFamily="34" charset="0"/>
              </a:defRPr>
            </a:lvl4pPr>
            <a:lvl5pPr marL="2057400" indent="-228600">
              <a:defRPr sz="1100">
                <a:solidFill>
                  <a:schemeClr val="tx2"/>
                </a:solidFill>
                <a:latin typeface="Arial" panose="020B0604020202020204" pitchFamily="34" charset="0"/>
              </a:defRPr>
            </a:lvl5pPr>
            <a:lvl6pPr marL="2514600" indent="-228600" eaLnBrk="0" fontAlgn="base" hangingPunct="0">
              <a:spcBef>
                <a:spcPct val="0"/>
              </a:spcBef>
              <a:spcAft>
                <a:spcPct val="0"/>
              </a:spcAft>
              <a:defRPr sz="1100">
                <a:solidFill>
                  <a:schemeClr val="tx2"/>
                </a:solidFill>
                <a:latin typeface="Arial" panose="020B0604020202020204" pitchFamily="34" charset="0"/>
              </a:defRPr>
            </a:lvl6pPr>
            <a:lvl7pPr marL="2971800" indent="-228600" eaLnBrk="0" fontAlgn="base" hangingPunct="0">
              <a:spcBef>
                <a:spcPct val="0"/>
              </a:spcBef>
              <a:spcAft>
                <a:spcPct val="0"/>
              </a:spcAft>
              <a:defRPr sz="1100">
                <a:solidFill>
                  <a:schemeClr val="tx2"/>
                </a:solidFill>
                <a:latin typeface="Arial" panose="020B0604020202020204" pitchFamily="34" charset="0"/>
              </a:defRPr>
            </a:lvl7pPr>
            <a:lvl8pPr marL="3429000" indent="-228600" eaLnBrk="0" fontAlgn="base" hangingPunct="0">
              <a:spcBef>
                <a:spcPct val="0"/>
              </a:spcBef>
              <a:spcAft>
                <a:spcPct val="0"/>
              </a:spcAft>
              <a:defRPr sz="1100">
                <a:solidFill>
                  <a:schemeClr val="tx2"/>
                </a:solidFill>
                <a:latin typeface="Arial" panose="020B0604020202020204" pitchFamily="34" charset="0"/>
              </a:defRPr>
            </a:lvl8pPr>
            <a:lvl9pPr marL="3886200" indent="-228600" eaLnBrk="0" fontAlgn="base" hangingPunct="0">
              <a:spcBef>
                <a:spcPct val="0"/>
              </a:spcBef>
              <a:spcAft>
                <a:spcPct val="0"/>
              </a:spcAft>
              <a:defRPr sz="1100">
                <a:solidFill>
                  <a:schemeClr val="tx2"/>
                </a:solidFill>
                <a:latin typeface="Arial" panose="020B0604020202020204" pitchFamily="34" charset="0"/>
              </a:defRPr>
            </a:lvl9pPr>
          </a:lstStyle>
          <a:p>
            <a:fld id="{9BC713B1-8FB2-4EA4-ACA9-D25239B07AC7}" type="slidenum">
              <a:rPr lang="en-GB" altLang="en-US" sz="800"/>
              <a:pPr/>
              <a:t>1</a:t>
            </a:fld>
            <a:endParaRPr lang="en-GB" altLang="en-US" sz="800"/>
          </a:p>
        </p:txBody>
      </p:sp>
      <p:sp>
        <p:nvSpPr>
          <p:cNvPr id="9221" name="Rectangle 2">
            <a:extLst>
              <a:ext uri="{FF2B5EF4-FFF2-40B4-BE49-F238E27FC236}">
                <a16:creationId xmlns:a16="http://schemas.microsoft.com/office/drawing/2014/main" id="{0787ED19-3E1E-4CFA-825A-1A03BC4FA6E5}"/>
              </a:ext>
            </a:extLst>
          </p:cNvPr>
          <p:cNvSpPr>
            <a:spLocks noGrp="1" noChangeArrowheads="1"/>
          </p:cNvSpPr>
          <p:nvPr>
            <p:ph type="ctrTitle"/>
          </p:nvPr>
        </p:nvSpPr>
        <p:spPr>
          <a:xfrm>
            <a:off x="539750" y="2782490"/>
            <a:ext cx="8064698" cy="502494"/>
          </a:xfrm>
        </p:spPr>
        <p:txBody>
          <a:bodyPr/>
          <a:lstStyle/>
          <a:p>
            <a:pPr eaLnBrk="1" hangingPunct="1"/>
            <a:r>
              <a:rPr lang="en-GB" altLang="en-US" sz="3200" i="0" dirty="0"/>
              <a:t>Hazard Identification &amp; Risk Management</a:t>
            </a:r>
          </a:p>
        </p:txBody>
      </p:sp>
      <p:sp>
        <p:nvSpPr>
          <p:cNvPr id="9222" name="Rectangle 3">
            <a:extLst>
              <a:ext uri="{FF2B5EF4-FFF2-40B4-BE49-F238E27FC236}">
                <a16:creationId xmlns:a16="http://schemas.microsoft.com/office/drawing/2014/main" id="{4E448F84-1776-4B00-983B-8AF46ACA7337}"/>
              </a:ext>
            </a:extLst>
          </p:cNvPr>
          <p:cNvSpPr>
            <a:spLocks noGrp="1" noChangeArrowheads="1"/>
          </p:cNvSpPr>
          <p:nvPr>
            <p:ph type="subTitle" idx="1"/>
          </p:nvPr>
        </p:nvSpPr>
        <p:spPr>
          <a:xfrm>
            <a:off x="539750" y="3429000"/>
            <a:ext cx="7488634" cy="1799258"/>
          </a:xfrm>
        </p:spPr>
        <p:txBody>
          <a:bodyPr/>
          <a:lstStyle/>
          <a:p>
            <a:pPr eaLnBrk="1" hangingPunct="1"/>
            <a:r>
              <a:rPr lang="en-GB" altLang="en-US" sz="4000" dirty="0">
                <a:latin typeface="Brush Script MT" panose="03060802040406070304" pitchFamily="66" charset="0"/>
              </a:rPr>
              <a:t>Or; Why Bother Staying Safe?</a:t>
            </a:r>
          </a:p>
          <a:p>
            <a:pPr eaLnBrk="1" hangingPunct="1"/>
            <a:endParaRPr lang="en-GB" altLang="en-US" sz="3500" dirty="0">
              <a:latin typeface="Angsana New" panose="02020603050405020304" pitchFamily="18" charset="-34"/>
              <a:cs typeface="Angsana New" panose="02020603050405020304" pitchFamily="18" charset="-34"/>
            </a:endParaRPr>
          </a:p>
          <a:p>
            <a:pPr eaLnBrk="1" hangingPunct="1"/>
            <a:endParaRPr lang="en-GB" altLang="en-US" sz="3500" dirty="0">
              <a:latin typeface="Angsana New" panose="02020603050405020304" pitchFamily="18" charset="-34"/>
              <a:cs typeface="Angsana New" panose="02020603050405020304" pitchFamily="18" charset="-34"/>
            </a:endParaRPr>
          </a:p>
          <a:p>
            <a:pPr eaLnBrk="1" hangingPunct="1">
              <a:spcBef>
                <a:spcPts val="0"/>
              </a:spcBef>
            </a:pPr>
            <a:r>
              <a:rPr lang="en-GB" altLang="en-US" sz="2500" b="1" dirty="0">
                <a:latin typeface="Angsana New" panose="02020603050405020304" pitchFamily="18" charset="-34"/>
                <a:cs typeface="Angsana New" panose="02020603050405020304" pitchFamily="18" charset="-34"/>
              </a:rPr>
              <a:t>John Partington: Safety, Health &amp; Environment Specialist</a:t>
            </a:r>
          </a:p>
        </p:txBody>
      </p:sp>
      <p:pic>
        <p:nvPicPr>
          <p:cNvPr id="4" name="Picture 3">
            <a:extLst>
              <a:ext uri="{FF2B5EF4-FFF2-40B4-BE49-F238E27FC236}">
                <a16:creationId xmlns:a16="http://schemas.microsoft.com/office/drawing/2014/main" id="{1808D0A6-C624-40B5-A4D7-DD6CE49A7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87" y="119658"/>
            <a:ext cx="5419725" cy="15811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9B6F4-3C3D-47B9-BEEA-5363D1A73FED}"/>
              </a:ext>
            </a:extLst>
          </p:cNvPr>
          <p:cNvSpPr>
            <a:spLocks noGrp="1"/>
          </p:cNvSpPr>
          <p:nvPr>
            <p:ph type="title"/>
          </p:nvPr>
        </p:nvSpPr>
        <p:spPr>
          <a:xfrm>
            <a:off x="611560" y="827088"/>
            <a:ext cx="7269163" cy="431800"/>
          </a:xfrm>
        </p:spPr>
        <p:txBody>
          <a:bodyPr/>
          <a:lstStyle/>
          <a:p>
            <a:r>
              <a:rPr lang="en-GB" sz="6000" dirty="0"/>
              <a:t>Quiz Time, Part 2:</a:t>
            </a:r>
          </a:p>
        </p:txBody>
      </p:sp>
      <p:sp>
        <p:nvSpPr>
          <p:cNvPr id="4" name="Slide Number Placeholder 3">
            <a:extLst>
              <a:ext uri="{FF2B5EF4-FFF2-40B4-BE49-F238E27FC236}">
                <a16:creationId xmlns:a16="http://schemas.microsoft.com/office/drawing/2014/main" id="{FB25840C-1C66-4288-81E8-C52D765B10DB}"/>
              </a:ext>
            </a:extLst>
          </p:cNvPr>
          <p:cNvSpPr>
            <a:spLocks noGrp="1"/>
          </p:cNvSpPr>
          <p:nvPr>
            <p:ph type="sldNum" sz="quarter" idx="12"/>
          </p:nvPr>
        </p:nvSpPr>
        <p:spPr/>
        <p:txBody>
          <a:bodyPr/>
          <a:lstStyle/>
          <a:p>
            <a:fld id="{3331F824-A7E1-4A16-A87D-C53275AC29FE}" type="slidenum">
              <a:rPr lang="en-GB" altLang="en-US" smtClean="0"/>
              <a:pPr/>
              <a:t>10</a:t>
            </a:fld>
            <a:endParaRPr lang="en-GB" altLang="en-US"/>
          </a:p>
        </p:txBody>
      </p:sp>
      <p:sp>
        <p:nvSpPr>
          <p:cNvPr id="6" name="TextBox 5">
            <a:extLst>
              <a:ext uri="{FF2B5EF4-FFF2-40B4-BE49-F238E27FC236}">
                <a16:creationId xmlns:a16="http://schemas.microsoft.com/office/drawing/2014/main" id="{F4B497D5-0DF4-4C34-B212-9834660AEE22}"/>
              </a:ext>
            </a:extLst>
          </p:cNvPr>
          <p:cNvSpPr txBox="1"/>
          <p:nvPr/>
        </p:nvSpPr>
        <p:spPr>
          <a:xfrm>
            <a:off x="611560" y="3140968"/>
            <a:ext cx="6408712" cy="1631216"/>
          </a:xfrm>
          <a:prstGeom prst="rect">
            <a:avLst/>
          </a:prstGeom>
          <a:noFill/>
        </p:spPr>
        <p:txBody>
          <a:bodyPr wrap="square" rtlCol="0">
            <a:spAutoFit/>
          </a:bodyPr>
          <a:lstStyle/>
          <a:p>
            <a:r>
              <a:rPr lang="en-GB" sz="5000" b="1" dirty="0"/>
              <a:t>Identify the Electrical Hazards…</a:t>
            </a:r>
          </a:p>
        </p:txBody>
      </p:sp>
    </p:spTree>
    <p:extLst>
      <p:ext uri="{BB962C8B-B14F-4D97-AF65-F5344CB8AC3E}">
        <p14:creationId xmlns:p14="http://schemas.microsoft.com/office/powerpoint/2010/main" val="1194161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L4252.jpg">
            <a:extLst>
              <a:ext uri="{FF2B5EF4-FFF2-40B4-BE49-F238E27FC236}">
                <a16:creationId xmlns:a16="http://schemas.microsoft.com/office/drawing/2014/main" id="{380E7CF8-99BA-4A1D-BC03-47A2F0D8DC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270" y="840487"/>
            <a:ext cx="8281615" cy="5208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A180322F-EA7C-4F0C-9A86-0D3D394B1E86}"/>
              </a:ext>
            </a:extLst>
          </p:cNvPr>
          <p:cNvGrpSpPr>
            <a:grpSpLocks/>
          </p:cNvGrpSpPr>
          <p:nvPr/>
        </p:nvGrpSpPr>
        <p:grpSpPr bwMode="auto">
          <a:xfrm>
            <a:off x="532370" y="2895273"/>
            <a:ext cx="4373040" cy="2430976"/>
            <a:chOff x="532897" y="2862893"/>
            <a:chExt cx="4372805" cy="2577336"/>
          </a:xfrm>
        </p:grpSpPr>
        <p:sp>
          <p:nvSpPr>
            <p:cNvPr id="26" name="Freeform 25">
              <a:extLst>
                <a:ext uri="{FF2B5EF4-FFF2-40B4-BE49-F238E27FC236}">
                  <a16:creationId xmlns:a16="http://schemas.microsoft.com/office/drawing/2014/main" id="{4EC9F75A-243C-4396-A5AD-002240EF3D47}"/>
                </a:ext>
              </a:extLst>
            </p:cNvPr>
            <p:cNvSpPr/>
            <p:nvPr/>
          </p:nvSpPr>
          <p:spPr>
            <a:xfrm rot="20325157" flipV="1">
              <a:off x="532897" y="2862893"/>
              <a:ext cx="4372805" cy="904227"/>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891957" eaLnBrk="1" fontAlgn="auto" hangingPunct="1">
                <a:spcBef>
                  <a:spcPts val="0"/>
                </a:spcBef>
                <a:spcAft>
                  <a:spcPts val="0"/>
                </a:spcAft>
                <a:defRPr/>
              </a:pPr>
              <a:endParaRPr lang="en-US" sz="1797">
                <a:solidFill>
                  <a:prstClr val="black"/>
                </a:solidFill>
                <a:latin typeface="Calibri"/>
              </a:endParaRPr>
            </a:p>
          </p:txBody>
        </p:sp>
        <p:sp>
          <p:nvSpPr>
            <p:cNvPr id="28" name="Freeform 27">
              <a:extLst>
                <a:ext uri="{FF2B5EF4-FFF2-40B4-BE49-F238E27FC236}">
                  <a16:creationId xmlns:a16="http://schemas.microsoft.com/office/drawing/2014/main" id="{1EEEC058-D041-4C72-91D4-B71E10E196E0}"/>
                </a:ext>
              </a:extLst>
            </p:cNvPr>
            <p:cNvSpPr/>
            <p:nvPr/>
          </p:nvSpPr>
          <p:spPr>
            <a:xfrm rot="10800000">
              <a:off x="1992762" y="3734003"/>
              <a:ext cx="1328138" cy="1706226"/>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112971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126903 h 2203412"/>
                <a:gd name="connsiteX12" fmla="*/ 2665146 w 2665146"/>
                <a:gd name="connsiteY12" fmla="*/ 112971 h 2203412"/>
                <a:gd name="connsiteX13" fmla="*/ 0 w 2665146"/>
                <a:gd name="connsiteY13" fmla="*/ 0 h 22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5146" h="2203412">
                  <a:moveTo>
                    <a:pt x="0" y="0"/>
                  </a:moveTo>
                  <a:lnTo>
                    <a:pt x="0" y="0"/>
                  </a:lnTo>
                  <a:lnTo>
                    <a:pt x="9621" y="1077652"/>
                  </a:lnTo>
                  <a:lnTo>
                    <a:pt x="1433598" y="1068030"/>
                  </a:lnTo>
                  <a:lnTo>
                    <a:pt x="1202683" y="1193114"/>
                  </a:lnTo>
                  <a:lnTo>
                    <a:pt x="1799214" y="1558746"/>
                  </a:lnTo>
                  <a:lnTo>
                    <a:pt x="1635649" y="1654965"/>
                  </a:lnTo>
                  <a:lnTo>
                    <a:pt x="2655524" y="2203412"/>
                  </a:lnTo>
                  <a:lnTo>
                    <a:pt x="2068615" y="1501015"/>
                  </a:lnTo>
                  <a:lnTo>
                    <a:pt x="2222558" y="1395174"/>
                  </a:lnTo>
                  <a:lnTo>
                    <a:pt x="1856943" y="1077652"/>
                  </a:lnTo>
                  <a:lnTo>
                    <a:pt x="2665146" y="1126903"/>
                  </a:lnTo>
                  <a:lnTo>
                    <a:pt x="2665146" y="112971"/>
                  </a:lnTo>
                  <a:lnTo>
                    <a:pt x="0" y="0"/>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891957" eaLnBrk="1" fontAlgn="auto" hangingPunct="1">
                <a:spcBef>
                  <a:spcPts val="0"/>
                </a:spcBef>
                <a:spcAft>
                  <a:spcPts val="0"/>
                </a:spcAft>
                <a:defRPr/>
              </a:pPr>
              <a:endParaRPr lang="en-US" sz="1797">
                <a:solidFill>
                  <a:srgbClr val="FFFF00"/>
                </a:solidFill>
                <a:latin typeface="Calibri"/>
              </a:endParaRPr>
            </a:p>
          </p:txBody>
        </p:sp>
        <p:sp>
          <p:nvSpPr>
            <p:cNvPr id="23580" name="TextBox 30">
              <a:extLst>
                <a:ext uri="{FF2B5EF4-FFF2-40B4-BE49-F238E27FC236}">
                  <a16:creationId xmlns:a16="http://schemas.microsoft.com/office/drawing/2014/main" id="{6C819635-2819-4D88-A736-E3441DA1D268}"/>
                </a:ext>
              </a:extLst>
            </p:cNvPr>
            <p:cNvSpPr txBox="1">
              <a:spLocks noChangeArrowheads="1"/>
            </p:cNvSpPr>
            <p:nvPr/>
          </p:nvSpPr>
          <p:spPr bwMode="auto">
            <a:xfrm>
              <a:off x="2038059" y="4662528"/>
              <a:ext cx="1908256" cy="684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41400" fontAlgn="base">
                <a:spcBef>
                  <a:spcPct val="0"/>
                </a:spcBef>
                <a:spcAft>
                  <a:spcPct val="0"/>
                </a:spcAft>
                <a:defRPr sz="2100">
                  <a:solidFill>
                    <a:schemeClr val="tx1"/>
                  </a:solidFill>
                  <a:latin typeface="Calibri" panose="020F0502020204030204" pitchFamily="34" charset="0"/>
                </a:defRPr>
              </a:lvl6pPr>
              <a:lvl7pPr marL="2971800" indent="-228600" defTabSz="1041400" fontAlgn="base">
                <a:spcBef>
                  <a:spcPct val="0"/>
                </a:spcBef>
                <a:spcAft>
                  <a:spcPct val="0"/>
                </a:spcAft>
                <a:defRPr sz="2100">
                  <a:solidFill>
                    <a:schemeClr val="tx1"/>
                  </a:solidFill>
                  <a:latin typeface="Calibri" panose="020F0502020204030204" pitchFamily="34" charset="0"/>
                </a:defRPr>
              </a:lvl7pPr>
              <a:lvl8pPr marL="3429000" indent="-228600" defTabSz="1041400" fontAlgn="base">
                <a:spcBef>
                  <a:spcPct val="0"/>
                </a:spcBef>
                <a:spcAft>
                  <a:spcPct val="0"/>
                </a:spcAft>
                <a:defRPr sz="2100">
                  <a:solidFill>
                    <a:schemeClr val="tx1"/>
                  </a:solidFill>
                  <a:latin typeface="Calibri" panose="020F0502020204030204" pitchFamily="34" charset="0"/>
                </a:defRPr>
              </a:lvl8pPr>
              <a:lvl9pPr marL="3886200" indent="-228600" defTabSz="1041400" fontAlgn="base">
                <a:spcBef>
                  <a:spcPct val="0"/>
                </a:spcBef>
                <a:spcAft>
                  <a:spcPct val="0"/>
                </a:spcAft>
                <a:defRPr sz="2100">
                  <a:solidFill>
                    <a:schemeClr val="tx1"/>
                  </a:solidFill>
                  <a:latin typeface="Calibri" panose="020F0502020204030204" pitchFamily="34" charset="0"/>
                </a:defRPr>
              </a:lvl9pPr>
            </a:lstStyle>
            <a:p>
              <a:pPr defTabSz="890918" eaLnBrk="1" hangingPunct="1"/>
              <a:r>
                <a:rPr lang="en-US" altLang="en-US" sz="1797" b="1">
                  <a:solidFill>
                    <a:prstClr val="black"/>
                  </a:solidFill>
                  <a:latin typeface="Arial" panose="020B0604020202020204" pitchFamily="34" charset="0"/>
                  <a:cs typeface="Arial" panose="020B0604020202020204" pitchFamily="34" charset="0"/>
                </a:rPr>
                <a:t>3</a:t>
              </a:r>
              <a:r>
                <a:rPr lang="en-US" altLang="en-US" sz="1797" b="1" baseline="30000">
                  <a:solidFill>
                    <a:prstClr val="black"/>
                  </a:solidFill>
                  <a:latin typeface="Arial" panose="020B0604020202020204" pitchFamily="34" charset="0"/>
                  <a:cs typeface="Arial" panose="020B0604020202020204" pitchFamily="34" charset="0"/>
                </a:rPr>
                <a:t>rd</a:t>
              </a:r>
              <a:r>
                <a:rPr lang="en-US" altLang="en-US" sz="1797" b="1">
                  <a:solidFill>
                    <a:prstClr val="black"/>
                  </a:solidFill>
                  <a:latin typeface="Arial" panose="020B0604020202020204" pitchFamily="34" charset="0"/>
                  <a:cs typeface="Arial" panose="020B0604020202020204" pitchFamily="34" charset="0"/>
                </a:rPr>
                <a:t> RAIL</a:t>
              </a:r>
            </a:p>
            <a:p>
              <a:pPr defTabSz="890918" eaLnBrk="1" hangingPunct="1"/>
              <a:r>
                <a:rPr lang="en-US" altLang="en-US" sz="1797">
                  <a:solidFill>
                    <a:prstClr val="black"/>
                  </a:solidFill>
                  <a:latin typeface="Arial" panose="020B0604020202020204" pitchFamily="34" charset="0"/>
                  <a:cs typeface="Arial" panose="020B0604020202020204" pitchFamily="34" charset="0"/>
                </a:rPr>
                <a:t>750 volts</a:t>
              </a:r>
            </a:p>
          </p:txBody>
        </p:sp>
      </p:grpSp>
      <p:grpSp>
        <p:nvGrpSpPr>
          <p:cNvPr id="3" name="Group 2">
            <a:extLst>
              <a:ext uri="{FF2B5EF4-FFF2-40B4-BE49-F238E27FC236}">
                <a16:creationId xmlns:a16="http://schemas.microsoft.com/office/drawing/2014/main" id="{F4F1FE58-265C-4867-8ADB-C774039F384B}"/>
              </a:ext>
            </a:extLst>
          </p:cNvPr>
          <p:cNvGrpSpPr>
            <a:grpSpLocks/>
          </p:cNvGrpSpPr>
          <p:nvPr/>
        </p:nvGrpSpPr>
        <p:grpSpPr bwMode="auto">
          <a:xfrm>
            <a:off x="817569" y="575660"/>
            <a:ext cx="4309210" cy="2140345"/>
            <a:chOff x="816961" y="403865"/>
            <a:chExt cx="4310081" cy="2269990"/>
          </a:xfrm>
        </p:grpSpPr>
        <p:sp>
          <p:nvSpPr>
            <p:cNvPr id="18" name="Freeform 17">
              <a:extLst>
                <a:ext uri="{FF2B5EF4-FFF2-40B4-BE49-F238E27FC236}">
                  <a16:creationId xmlns:a16="http://schemas.microsoft.com/office/drawing/2014/main" id="{A67B6BD9-D702-4B5D-A346-21128C4EB0C3}"/>
                </a:ext>
              </a:extLst>
            </p:cNvPr>
            <p:cNvSpPr/>
            <p:nvPr/>
          </p:nvSpPr>
          <p:spPr>
            <a:xfrm rot="2010102" flipV="1">
              <a:off x="1636053" y="1527337"/>
              <a:ext cx="3101139" cy="159878"/>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891957" eaLnBrk="1" fontAlgn="auto" hangingPunct="1">
                <a:spcBef>
                  <a:spcPts val="0"/>
                </a:spcBef>
                <a:spcAft>
                  <a:spcPts val="0"/>
                </a:spcAft>
                <a:defRPr/>
              </a:pPr>
              <a:endParaRPr lang="en-US" sz="1797">
                <a:solidFill>
                  <a:prstClr val="black"/>
                </a:solidFill>
                <a:latin typeface="Calibri"/>
              </a:endParaRPr>
            </a:p>
          </p:txBody>
        </p:sp>
        <p:sp>
          <p:nvSpPr>
            <p:cNvPr id="22" name="Freeform 21">
              <a:extLst>
                <a:ext uri="{FF2B5EF4-FFF2-40B4-BE49-F238E27FC236}">
                  <a16:creationId xmlns:a16="http://schemas.microsoft.com/office/drawing/2014/main" id="{E54488AD-DB4F-40E9-91DB-85207208BF42}"/>
                </a:ext>
              </a:extLst>
            </p:cNvPr>
            <p:cNvSpPr/>
            <p:nvPr/>
          </p:nvSpPr>
          <p:spPr>
            <a:xfrm rot="2595080" flipV="1">
              <a:off x="2705083" y="1487007"/>
              <a:ext cx="2421959" cy="159878"/>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891957" eaLnBrk="1" fontAlgn="auto" hangingPunct="1">
                <a:spcBef>
                  <a:spcPts val="0"/>
                </a:spcBef>
                <a:spcAft>
                  <a:spcPts val="0"/>
                </a:spcAft>
                <a:defRPr/>
              </a:pPr>
              <a:endParaRPr lang="en-US" sz="1797">
                <a:solidFill>
                  <a:prstClr val="black"/>
                </a:solidFill>
                <a:latin typeface="Calibri"/>
              </a:endParaRPr>
            </a:p>
          </p:txBody>
        </p:sp>
        <p:sp>
          <p:nvSpPr>
            <p:cNvPr id="23" name="Freeform 22">
              <a:extLst>
                <a:ext uri="{FF2B5EF4-FFF2-40B4-BE49-F238E27FC236}">
                  <a16:creationId xmlns:a16="http://schemas.microsoft.com/office/drawing/2014/main" id="{8915DD9E-6F6F-4A7F-83DE-5887C8FD3F70}"/>
                </a:ext>
              </a:extLst>
            </p:cNvPr>
            <p:cNvSpPr/>
            <p:nvPr/>
          </p:nvSpPr>
          <p:spPr>
            <a:xfrm rot="2780177" flipV="1">
              <a:off x="3046627" y="1458716"/>
              <a:ext cx="2269990" cy="160287"/>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defTabSz="891957" eaLnBrk="1" fontAlgn="auto" hangingPunct="1">
                <a:spcBef>
                  <a:spcPts val="0"/>
                </a:spcBef>
                <a:spcAft>
                  <a:spcPts val="0"/>
                </a:spcAft>
                <a:defRPr/>
              </a:pPr>
              <a:endParaRPr lang="en-US" sz="1797">
                <a:solidFill>
                  <a:prstClr val="black"/>
                </a:solidFill>
                <a:latin typeface="Calibri"/>
              </a:endParaRPr>
            </a:p>
          </p:txBody>
        </p:sp>
        <p:sp>
          <p:nvSpPr>
            <p:cNvPr id="33" name="Freeform 32">
              <a:extLst>
                <a:ext uri="{FF2B5EF4-FFF2-40B4-BE49-F238E27FC236}">
                  <a16:creationId xmlns:a16="http://schemas.microsoft.com/office/drawing/2014/main" id="{A86F8534-F900-433B-9815-6BEA2A7DF7E3}"/>
                </a:ext>
              </a:extLst>
            </p:cNvPr>
            <p:cNvSpPr/>
            <p:nvPr/>
          </p:nvSpPr>
          <p:spPr>
            <a:xfrm rot="16200000">
              <a:off x="1685140" y="519443"/>
              <a:ext cx="1067299" cy="2803658"/>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81507"/>
                <a:gd name="connsiteY0" fmla="*/ 1417737 h 3621149"/>
                <a:gd name="connsiteX1" fmla="*/ 0 w 2681507"/>
                <a:gd name="connsiteY1" fmla="*/ 1417737 h 3621149"/>
                <a:gd name="connsiteX2" fmla="*/ 9621 w 2681507"/>
                <a:gd name="connsiteY2" fmla="*/ 2495389 h 3621149"/>
                <a:gd name="connsiteX3" fmla="*/ 1433598 w 2681507"/>
                <a:gd name="connsiteY3" fmla="*/ 2485767 h 3621149"/>
                <a:gd name="connsiteX4" fmla="*/ 1202683 w 2681507"/>
                <a:gd name="connsiteY4" fmla="*/ 2610851 h 3621149"/>
                <a:gd name="connsiteX5" fmla="*/ 1799214 w 2681507"/>
                <a:gd name="connsiteY5" fmla="*/ 2976483 h 3621149"/>
                <a:gd name="connsiteX6" fmla="*/ 1635649 w 2681507"/>
                <a:gd name="connsiteY6" fmla="*/ 3072702 h 3621149"/>
                <a:gd name="connsiteX7" fmla="*/ 2655524 w 2681507"/>
                <a:gd name="connsiteY7" fmla="*/ 3621149 h 3621149"/>
                <a:gd name="connsiteX8" fmla="*/ 2068615 w 2681507"/>
                <a:gd name="connsiteY8" fmla="*/ 2918752 h 3621149"/>
                <a:gd name="connsiteX9" fmla="*/ 2222558 w 2681507"/>
                <a:gd name="connsiteY9" fmla="*/ 2812911 h 3621149"/>
                <a:gd name="connsiteX10" fmla="*/ 1856943 w 2681507"/>
                <a:gd name="connsiteY10" fmla="*/ 2495389 h 3621149"/>
                <a:gd name="connsiteX11" fmla="*/ 2665146 w 2681507"/>
                <a:gd name="connsiteY11" fmla="*/ 2485767 h 3621149"/>
                <a:gd name="connsiteX12" fmla="*/ 2681507 w 2681507"/>
                <a:gd name="connsiteY12" fmla="*/ 0 h 3621149"/>
                <a:gd name="connsiteX13" fmla="*/ 0 w 2681507"/>
                <a:gd name="connsiteY13" fmla="*/ 1417737 h 3621149"/>
                <a:gd name="connsiteX0" fmla="*/ 65445 w 2681507"/>
                <a:gd name="connsiteY0" fmla="*/ -1 h 3641600"/>
                <a:gd name="connsiteX1" fmla="*/ 0 w 2681507"/>
                <a:gd name="connsiteY1" fmla="*/ 1438188 h 3641600"/>
                <a:gd name="connsiteX2" fmla="*/ 9621 w 2681507"/>
                <a:gd name="connsiteY2" fmla="*/ 2515840 h 3641600"/>
                <a:gd name="connsiteX3" fmla="*/ 1433598 w 2681507"/>
                <a:gd name="connsiteY3" fmla="*/ 2506218 h 3641600"/>
                <a:gd name="connsiteX4" fmla="*/ 1202683 w 2681507"/>
                <a:gd name="connsiteY4" fmla="*/ 2631302 h 3641600"/>
                <a:gd name="connsiteX5" fmla="*/ 1799214 w 2681507"/>
                <a:gd name="connsiteY5" fmla="*/ 2996934 h 3641600"/>
                <a:gd name="connsiteX6" fmla="*/ 1635649 w 2681507"/>
                <a:gd name="connsiteY6" fmla="*/ 3093153 h 3641600"/>
                <a:gd name="connsiteX7" fmla="*/ 2655524 w 2681507"/>
                <a:gd name="connsiteY7" fmla="*/ 3641600 h 3641600"/>
                <a:gd name="connsiteX8" fmla="*/ 2068615 w 2681507"/>
                <a:gd name="connsiteY8" fmla="*/ 2939203 h 3641600"/>
                <a:gd name="connsiteX9" fmla="*/ 2222558 w 2681507"/>
                <a:gd name="connsiteY9" fmla="*/ 2833362 h 3641600"/>
                <a:gd name="connsiteX10" fmla="*/ 1856943 w 2681507"/>
                <a:gd name="connsiteY10" fmla="*/ 2515840 h 3641600"/>
                <a:gd name="connsiteX11" fmla="*/ 2665146 w 2681507"/>
                <a:gd name="connsiteY11" fmla="*/ 2506218 h 3641600"/>
                <a:gd name="connsiteX12" fmla="*/ 2681507 w 2681507"/>
                <a:gd name="connsiteY12" fmla="*/ 20451 h 3641600"/>
                <a:gd name="connsiteX13" fmla="*/ 65445 w 2681507"/>
                <a:gd name="connsiteY13" fmla="*/ -1 h 3641600"/>
                <a:gd name="connsiteX0" fmla="*/ 49083 w 2681507"/>
                <a:gd name="connsiteY0" fmla="*/ 416892 h 3621149"/>
                <a:gd name="connsiteX1" fmla="*/ 0 w 2681507"/>
                <a:gd name="connsiteY1" fmla="*/ 1417737 h 3621149"/>
                <a:gd name="connsiteX2" fmla="*/ 9621 w 2681507"/>
                <a:gd name="connsiteY2" fmla="*/ 2495389 h 3621149"/>
                <a:gd name="connsiteX3" fmla="*/ 1433598 w 2681507"/>
                <a:gd name="connsiteY3" fmla="*/ 2485767 h 3621149"/>
                <a:gd name="connsiteX4" fmla="*/ 1202683 w 2681507"/>
                <a:gd name="connsiteY4" fmla="*/ 2610851 h 3621149"/>
                <a:gd name="connsiteX5" fmla="*/ 1799214 w 2681507"/>
                <a:gd name="connsiteY5" fmla="*/ 2976483 h 3621149"/>
                <a:gd name="connsiteX6" fmla="*/ 1635649 w 2681507"/>
                <a:gd name="connsiteY6" fmla="*/ 3072702 h 3621149"/>
                <a:gd name="connsiteX7" fmla="*/ 2655524 w 2681507"/>
                <a:gd name="connsiteY7" fmla="*/ 3621149 h 3621149"/>
                <a:gd name="connsiteX8" fmla="*/ 2068615 w 2681507"/>
                <a:gd name="connsiteY8" fmla="*/ 2918752 h 3621149"/>
                <a:gd name="connsiteX9" fmla="*/ 2222558 w 2681507"/>
                <a:gd name="connsiteY9" fmla="*/ 2812911 h 3621149"/>
                <a:gd name="connsiteX10" fmla="*/ 1856943 w 2681507"/>
                <a:gd name="connsiteY10" fmla="*/ 2495389 h 3621149"/>
                <a:gd name="connsiteX11" fmla="*/ 2665146 w 2681507"/>
                <a:gd name="connsiteY11" fmla="*/ 2485767 h 3621149"/>
                <a:gd name="connsiteX12" fmla="*/ 2681507 w 2681507"/>
                <a:gd name="connsiteY12" fmla="*/ 0 h 3621149"/>
                <a:gd name="connsiteX13" fmla="*/ 49083 w 2681507"/>
                <a:gd name="connsiteY13" fmla="*/ 416892 h 3621149"/>
                <a:gd name="connsiteX0" fmla="*/ 49083 w 2682228"/>
                <a:gd name="connsiteY0" fmla="*/ 416892 h 3621149"/>
                <a:gd name="connsiteX1" fmla="*/ 0 w 2682228"/>
                <a:gd name="connsiteY1" fmla="*/ 1417737 h 3621149"/>
                <a:gd name="connsiteX2" fmla="*/ 9621 w 2682228"/>
                <a:gd name="connsiteY2" fmla="*/ 2495389 h 3621149"/>
                <a:gd name="connsiteX3" fmla="*/ 1433598 w 2682228"/>
                <a:gd name="connsiteY3" fmla="*/ 2485767 h 3621149"/>
                <a:gd name="connsiteX4" fmla="*/ 1202683 w 2682228"/>
                <a:gd name="connsiteY4" fmla="*/ 2610851 h 3621149"/>
                <a:gd name="connsiteX5" fmla="*/ 1799214 w 2682228"/>
                <a:gd name="connsiteY5" fmla="*/ 2976483 h 3621149"/>
                <a:gd name="connsiteX6" fmla="*/ 1635649 w 2682228"/>
                <a:gd name="connsiteY6" fmla="*/ 3072702 h 3621149"/>
                <a:gd name="connsiteX7" fmla="*/ 2655524 w 2682228"/>
                <a:gd name="connsiteY7" fmla="*/ 3621149 h 3621149"/>
                <a:gd name="connsiteX8" fmla="*/ 2068615 w 2682228"/>
                <a:gd name="connsiteY8" fmla="*/ 2918752 h 3621149"/>
                <a:gd name="connsiteX9" fmla="*/ 2222558 w 2682228"/>
                <a:gd name="connsiteY9" fmla="*/ 2812911 h 3621149"/>
                <a:gd name="connsiteX10" fmla="*/ 1856943 w 2682228"/>
                <a:gd name="connsiteY10" fmla="*/ 2495389 h 3621149"/>
                <a:gd name="connsiteX11" fmla="*/ 2665146 w 2682228"/>
                <a:gd name="connsiteY11" fmla="*/ 2485767 h 3621149"/>
                <a:gd name="connsiteX12" fmla="*/ 2682227 w 2682228"/>
                <a:gd name="connsiteY12" fmla="*/ 72005 h 3621149"/>
                <a:gd name="connsiteX13" fmla="*/ 2681507 w 2682228"/>
                <a:gd name="connsiteY13" fmla="*/ 0 h 3621149"/>
                <a:gd name="connsiteX14" fmla="*/ 49083 w 2682228"/>
                <a:gd name="connsiteY14" fmla="*/ 416892 h 3621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2228" h="3621149">
                  <a:moveTo>
                    <a:pt x="49083" y="416892"/>
                  </a:moveTo>
                  <a:lnTo>
                    <a:pt x="0" y="1417737"/>
                  </a:lnTo>
                  <a:lnTo>
                    <a:pt x="9621" y="2495389"/>
                  </a:lnTo>
                  <a:lnTo>
                    <a:pt x="1433598" y="2485767"/>
                  </a:lnTo>
                  <a:lnTo>
                    <a:pt x="1202683" y="2610851"/>
                  </a:lnTo>
                  <a:lnTo>
                    <a:pt x="1799214" y="2976483"/>
                  </a:lnTo>
                  <a:lnTo>
                    <a:pt x="1635649" y="3072702"/>
                  </a:lnTo>
                  <a:lnTo>
                    <a:pt x="2655524" y="3621149"/>
                  </a:lnTo>
                  <a:lnTo>
                    <a:pt x="2068615" y="2918752"/>
                  </a:lnTo>
                  <a:lnTo>
                    <a:pt x="2222558" y="2812911"/>
                  </a:lnTo>
                  <a:lnTo>
                    <a:pt x="1856943" y="2495389"/>
                  </a:lnTo>
                  <a:lnTo>
                    <a:pt x="2665146" y="2485767"/>
                  </a:lnTo>
                  <a:cubicBezTo>
                    <a:pt x="2670839" y="1667162"/>
                    <a:pt x="2676534" y="890610"/>
                    <a:pt x="2682227" y="72005"/>
                  </a:cubicBezTo>
                  <a:lnTo>
                    <a:pt x="2681507" y="0"/>
                  </a:lnTo>
                  <a:lnTo>
                    <a:pt x="49083" y="416892"/>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891957" eaLnBrk="1" fontAlgn="auto" hangingPunct="1">
                <a:spcBef>
                  <a:spcPts val="0"/>
                </a:spcBef>
                <a:spcAft>
                  <a:spcPts val="0"/>
                </a:spcAft>
                <a:defRPr/>
              </a:pPr>
              <a:endParaRPr lang="en-US" sz="1797">
                <a:solidFill>
                  <a:prstClr val="white"/>
                </a:solidFill>
                <a:latin typeface="Calibri"/>
              </a:endParaRPr>
            </a:p>
          </p:txBody>
        </p:sp>
        <p:sp>
          <p:nvSpPr>
            <p:cNvPr id="23577" name="TextBox 31">
              <a:extLst>
                <a:ext uri="{FF2B5EF4-FFF2-40B4-BE49-F238E27FC236}">
                  <a16:creationId xmlns:a16="http://schemas.microsoft.com/office/drawing/2014/main" id="{71C97387-C3BC-4C17-841F-6B159430ED95}"/>
                </a:ext>
              </a:extLst>
            </p:cNvPr>
            <p:cNvSpPr txBox="1">
              <a:spLocks noChangeArrowheads="1"/>
            </p:cNvSpPr>
            <p:nvPr/>
          </p:nvSpPr>
          <p:spPr bwMode="auto">
            <a:xfrm>
              <a:off x="1113331" y="1459451"/>
              <a:ext cx="2252343" cy="977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41400" fontAlgn="base">
                <a:spcBef>
                  <a:spcPct val="0"/>
                </a:spcBef>
                <a:spcAft>
                  <a:spcPct val="0"/>
                </a:spcAft>
                <a:defRPr sz="2100">
                  <a:solidFill>
                    <a:schemeClr val="tx1"/>
                  </a:solidFill>
                  <a:latin typeface="Calibri" panose="020F0502020204030204" pitchFamily="34" charset="0"/>
                </a:defRPr>
              </a:lvl6pPr>
              <a:lvl7pPr marL="2971800" indent="-228600" defTabSz="1041400" fontAlgn="base">
                <a:spcBef>
                  <a:spcPct val="0"/>
                </a:spcBef>
                <a:spcAft>
                  <a:spcPct val="0"/>
                </a:spcAft>
                <a:defRPr sz="2100">
                  <a:solidFill>
                    <a:schemeClr val="tx1"/>
                  </a:solidFill>
                  <a:latin typeface="Calibri" panose="020F0502020204030204" pitchFamily="34" charset="0"/>
                </a:defRPr>
              </a:lvl7pPr>
              <a:lvl8pPr marL="3429000" indent="-228600" defTabSz="1041400" fontAlgn="base">
                <a:spcBef>
                  <a:spcPct val="0"/>
                </a:spcBef>
                <a:spcAft>
                  <a:spcPct val="0"/>
                </a:spcAft>
                <a:defRPr sz="2100">
                  <a:solidFill>
                    <a:schemeClr val="tx1"/>
                  </a:solidFill>
                  <a:latin typeface="Calibri" panose="020F0502020204030204" pitchFamily="34" charset="0"/>
                </a:defRPr>
              </a:lvl8pPr>
              <a:lvl9pPr marL="3886200" indent="-228600" defTabSz="1041400" fontAlgn="base">
                <a:spcBef>
                  <a:spcPct val="0"/>
                </a:spcBef>
                <a:spcAft>
                  <a:spcPct val="0"/>
                </a:spcAft>
                <a:defRPr sz="2100">
                  <a:solidFill>
                    <a:schemeClr val="tx1"/>
                  </a:solidFill>
                  <a:latin typeface="Calibri" panose="020F0502020204030204" pitchFamily="34" charset="0"/>
                </a:defRPr>
              </a:lvl9pPr>
            </a:lstStyle>
            <a:p>
              <a:pPr defTabSz="890918" eaLnBrk="1" hangingPunct="1"/>
              <a:r>
                <a:rPr lang="en-US" altLang="en-US" sz="1797" b="1">
                  <a:solidFill>
                    <a:srgbClr val="000000"/>
                  </a:solidFill>
                  <a:latin typeface="Arial" panose="020B0604020202020204" pitchFamily="34" charset="0"/>
                  <a:cs typeface="Arial" panose="020B0604020202020204" pitchFamily="34" charset="0"/>
                </a:rPr>
                <a:t>OVERHEAD </a:t>
              </a:r>
              <a:br>
                <a:rPr lang="en-US" altLang="en-US" sz="1797" b="1">
                  <a:solidFill>
                    <a:srgbClr val="000000"/>
                  </a:solidFill>
                  <a:latin typeface="Arial" panose="020B0604020202020204" pitchFamily="34" charset="0"/>
                  <a:cs typeface="Arial" panose="020B0604020202020204" pitchFamily="34" charset="0"/>
                </a:rPr>
              </a:br>
              <a:r>
                <a:rPr lang="en-US" altLang="en-US" sz="1797" b="1">
                  <a:solidFill>
                    <a:srgbClr val="000000"/>
                  </a:solidFill>
                  <a:latin typeface="Arial" panose="020B0604020202020204" pitchFamily="34" charset="0"/>
                  <a:cs typeface="Arial" panose="020B0604020202020204" pitchFamily="34" charset="0"/>
                </a:rPr>
                <a:t>LINES</a:t>
              </a:r>
            </a:p>
            <a:p>
              <a:pPr defTabSz="890918" eaLnBrk="1" hangingPunct="1"/>
              <a:r>
                <a:rPr lang="en-US" altLang="en-US" sz="1797">
                  <a:solidFill>
                    <a:srgbClr val="000000"/>
                  </a:solidFill>
                  <a:latin typeface="Arial" panose="020B0604020202020204" pitchFamily="34" charset="0"/>
                  <a:cs typeface="Arial" panose="020B0604020202020204" pitchFamily="34" charset="0"/>
                </a:rPr>
                <a:t>25,000 volts</a:t>
              </a:r>
            </a:p>
          </p:txBody>
        </p:sp>
      </p:grpSp>
      <p:grpSp>
        <p:nvGrpSpPr>
          <p:cNvPr id="11" name="Group 10">
            <a:extLst>
              <a:ext uri="{FF2B5EF4-FFF2-40B4-BE49-F238E27FC236}">
                <a16:creationId xmlns:a16="http://schemas.microsoft.com/office/drawing/2014/main" id="{6E9451E2-36E3-4463-9002-F79B30467CF6}"/>
              </a:ext>
            </a:extLst>
          </p:cNvPr>
          <p:cNvGrpSpPr>
            <a:grpSpLocks/>
          </p:cNvGrpSpPr>
          <p:nvPr/>
        </p:nvGrpSpPr>
        <p:grpSpPr bwMode="auto">
          <a:xfrm>
            <a:off x="4241307" y="3359738"/>
            <a:ext cx="4569962" cy="1253514"/>
            <a:chOff x="4957900" y="3700800"/>
            <a:chExt cx="5341924" cy="1465435"/>
          </a:xfrm>
        </p:grpSpPr>
        <p:sp>
          <p:nvSpPr>
            <p:cNvPr id="34" name="Freeform 33">
              <a:extLst>
                <a:ext uri="{FF2B5EF4-FFF2-40B4-BE49-F238E27FC236}">
                  <a16:creationId xmlns:a16="http://schemas.microsoft.com/office/drawing/2014/main" id="{80384D62-EA84-4BF3-832F-9D962C425FA2}"/>
                </a:ext>
              </a:extLst>
            </p:cNvPr>
            <p:cNvSpPr/>
            <p:nvPr/>
          </p:nvSpPr>
          <p:spPr>
            <a:xfrm rot="12038582" flipV="1">
              <a:off x="6256472" y="4073906"/>
              <a:ext cx="4043352" cy="604909"/>
            </a:xfrm>
            <a:custGeom>
              <a:avLst/>
              <a:gdLst>
                <a:gd name="connsiteX0" fmla="*/ 0 w 4531710"/>
                <a:gd name="connsiteY0" fmla="*/ 644666 h 1183492"/>
                <a:gd name="connsiteX1" fmla="*/ 202050 w 4531710"/>
                <a:gd name="connsiteY1" fmla="*/ 1183492 h 1183492"/>
                <a:gd name="connsiteX2" fmla="*/ 221293 w 4531710"/>
                <a:gd name="connsiteY2" fmla="*/ 625422 h 1183492"/>
                <a:gd name="connsiteX3" fmla="*/ 490694 w 4531710"/>
                <a:gd name="connsiteY3" fmla="*/ 1106517 h 1183492"/>
                <a:gd name="connsiteX4" fmla="*/ 538802 w 4531710"/>
                <a:gd name="connsiteY4" fmla="*/ 586935 h 1183492"/>
                <a:gd name="connsiteX5" fmla="*/ 808203 w 4531710"/>
                <a:gd name="connsiteY5" fmla="*/ 1010298 h 1183492"/>
                <a:gd name="connsiteX6" fmla="*/ 856310 w 4531710"/>
                <a:gd name="connsiteY6" fmla="*/ 509960 h 1183492"/>
                <a:gd name="connsiteX7" fmla="*/ 1202683 w 4531710"/>
                <a:gd name="connsiteY7" fmla="*/ 952566 h 1183492"/>
                <a:gd name="connsiteX8" fmla="*/ 1231547 w 4531710"/>
                <a:gd name="connsiteY8" fmla="*/ 471472 h 1183492"/>
                <a:gd name="connsiteX9" fmla="*/ 1558677 w 4531710"/>
                <a:gd name="connsiteY9" fmla="*/ 875591 h 1183492"/>
                <a:gd name="connsiteX10" fmla="*/ 1587541 w 4531710"/>
                <a:gd name="connsiteY10" fmla="*/ 452228 h 1183492"/>
                <a:gd name="connsiteX11" fmla="*/ 1905050 w 4531710"/>
                <a:gd name="connsiteY11" fmla="*/ 788994 h 1183492"/>
                <a:gd name="connsiteX12" fmla="*/ 1924293 w 4531710"/>
                <a:gd name="connsiteY12" fmla="*/ 375253 h 1183492"/>
                <a:gd name="connsiteX13" fmla="*/ 2184072 w 4531710"/>
                <a:gd name="connsiteY13" fmla="*/ 712019 h 1183492"/>
                <a:gd name="connsiteX14" fmla="*/ 2251422 w 4531710"/>
                <a:gd name="connsiteY14" fmla="*/ 327144 h 1183492"/>
                <a:gd name="connsiteX15" fmla="*/ 2482338 w 4531710"/>
                <a:gd name="connsiteY15" fmla="*/ 615800 h 1183492"/>
                <a:gd name="connsiteX16" fmla="*/ 2568931 w 4531710"/>
                <a:gd name="connsiteY16" fmla="*/ 307900 h 1183492"/>
                <a:gd name="connsiteX17" fmla="*/ 2770982 w 4531710"/>
                <a:gd name="connsiteY17" fmla="*/ 558069 h 1183492"/>
                <a:gd name="connsiteX18" fmla="*/ 2896061 w 4531710"/>
                <a:gd name="connsiteY18" fmla="*/ 269413 h 1183492"/>
                <a:gd name="connsiteX19" fmla="*/ 3059626 w 4531710"/>
                <a:gd name="connsiteY19" fmla="*/ 413741 h 1183492"/>
                <a:gd name="connsiteX20" fmla="*/ 3136597 w 4531710"/>
                <a:gd name="connsiteY20" fmla="*/ 259791 h 1183492"/>
                <a:gd name="connsiteX21" fmla="*/ 3261676 w 4531710"/>
                <a:gd name="connsiteY21" fmla="*/ 346388 h 1183492"/>
                <a:gd name="connsiteX22" fmla="*/ 3280919 w 4531710"/>
                <a:gd name="connsiteY22" fmla="*/ 230925 h 1183492"/>
                <a:gd name="connsiteX23" fmla="*/ 3377134 w 4531710"/>
                <a:gd name="connsiteY23" fmla="*/ 317522 h 1183492"/>
                <a:gd name="connsiteX24" fmla="*/ 3415620 w 4531710"/>
                <a:gd name="connsiteY24" fmla="*/ 230925 h 1183492"/>
                <a:gd name="connsiteX25" fmla="*/ 3502213 w 4531710"/>
                <a:gd name="connsiteY25" fmla="*/ 288656 h 1183492"/>
                <a:gd name="connsiteX26" fmla="*/ 3579185 w 4531710"/>
                <a:gd name="connsiteY26" fmla="*/ 192437 h 1183492"/>
                <a:gd name="connsiteX27" fmla="*/ 3829343 w 4531710"/>
                <a:gd name="connsiteY27" fmla="*/ 192437 h 1183492"/>
                <a:gd name="connsiteX28" fmla="*/ 4310416 w 4531710"/>
                <a:gd name="connsiteY28" fmla="*/ 38487 h 1183492"/>
                <a:gd name="connsiteX29" fmla="*/ 4531710 w 4531710"/>
                <a:gd name="connsiteY29" fmla="*/ 9622 h 1183492"/>
                <a:gd name="connsiteX30" fmla="*/ 4483602 w 4531710"/>
                <a:gd name="connsiteY30" fmla="*/ 0 h 1183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531710" h="1183492">
                  <a:moveTo>
                    <a:pt x="0" y="644666"/>
                  </a:moveTo>
                  <a:lnTo>
                    <a:pt x="202050" y="1183492"/>
                  </a:lnTo>
                  <a:lnTo>
                    <a:pt x="221293" y="625422"/>
                  </a:lnTo>
                  <a:lnTo>
                    <a:pt x="490694" y="1106517"/>
                  </a:lnTo>
                  <a:lnTo>
                    <a:pt x="538802" y="586935"/>
                  </a:lnTo>
                  <a:lnTo>
                    <a:pt x="808203" y="1010298"/>
                  </a:lnTo>
                  <a:lnTo>
                    <a:pt x="856310" y="509960"/>
                  </a:lnTo>
                  <a:lnTo>
                    <a:pt x="1202683" y="952566"/>
                  </a:lnTo>
                  <a:lnTo>
                    <a:pt x="1231547" y="471472"/>
                  </a:lnTo>
                  <a:lnTo>
                    <a:pt x="1558677" y="875591"/>
                  </a:lnTo>
                  <a:lnTo>
                    <a:pt x="1587541" y="452228"/>
                  </a:lnTo>
                  <a:lnTo>
                    <a:pt x="1905050" y="788994"/>
                  </a:lnTo>
                  <a:lnTo>
                    <a:pt x="1924293" y="375253"/>
                  </a:lnTo>
                  <a:lnTo>
                    <a:pt x="2184072" y="712019"/>
                  </a:lnTo>
                  <a:lnTo>
                    <a:pt x="2251422" y="327144"/>
                  </a:lnTo>
                  <a:lnTo>
                    <a:pt x="2482338" y="615800"/>
                  </a:lnTo>
                  <a:lnTo>
                    <a:pt x="2568931" y="307900"/>
                  </a:lnTo>
                  <a:lnTo>
                    <a:pt x="2770982" y="558069"/>
                  </a:lnTo>
                  <a:lnTo>
                    <a:pt x="2896061" y="269413"/>
                  </a:lnTo>
                  <a:lnTo>
                    <a:pt x="3059626" y="413741"/>
                  </a:lnTo>
                  <a:lnTo>
                    <a:pt x="3136597" y="259791"/>
                  </a:lnTo>
                  <a:lnTo>
                    <a:pt x="3261676" y="346388"/>
                  </a:lnTo>
                  <a:lnTo>
                    <a:pt x="3280919" y="230925"/>
                  </a:lnTo>
                  <a:lnTo>
                    <a:pt x="3377134" y="317522"/>
                  </a:lnTo>
                  <a:lnTo>
                    <a:pt x="3415620" y="230925"/>
                  </a:lnTo>
                  <a:lnTo>
                    <a:pt x="3502213" y="288656"/>
                  </a:lnTo>
                  <a:lnTo>
                    <a:pt x="3579185" y="192437"/>
                  </a:lnTo>
                  <a:lnTo>
                    <a:pt x="3829343" y="192437"/>
                  </a:lnTo>
                  <a:lnTo>
                    <a:pt x="4310416" y="38487"/>
                  </a:lnTo>
                  <a:lnTo>
                    <a:pt x="4531710" y="9622"/>
                  </a:lnTo>
                  <a:lnTo>
                    <a:pt x="4483602" y="0"/>
                  </a:lnTo>
                </a:path>
              </a:pathLst>
            </a:custGeom>
            <a:ln w="76200" cmpd="sng">
              <a:solidFill>
                <a:srgbClr val="FF0000">
                  <a:alpha val="39000"/>
                </a:srgbClr>
              </a:solidFill>
            </a:ln>
          </p:spPr>
          <p:style>
            <a:lnRef idx="2">
              <a:schemeClr val="accent1"/>
            </a:lnRef>
            <a:fillRef idx="0">
              <a:schemeClr val="accent1"/>
            </a:fillRef>
            <a:effectRef idx="1">
              <a:schemeClr val="accent1"/>
            </a:effectRef>
            <a:fontRef idx="minor">
              <a:schemeClr val="tx1"/>
            </a:fontRef>
          </p:style>
          <p:txBody>
            <a:bodyPr anchor="ctr"/>
            <a:lstStyle/>
            <a:p>
              <a:pPr algn="ctr" defTabSz="891957" eaLnBrk="1" fontAlgn="auto" hangingPunct="1">
                <a:spcBef>
                  <a:spcPts val="0"/>
                </a:spcBef>
                <a:spcAft>
                  <a:spcPts val="0"/>
                </a:spcAft>
                <a:defRPr/>
              </a:pPr>
              <a:endParaRPr lang="en-US" sz="1797">
                <a:solidFill>
                  <a:prstClr val="black"/>
                </a:solidFill>
                <a:latin typeface="Calibri"/>
              </a:endParaRPr>
            </a:p>
          </p:txBody>
        </p:sp>
        <p:grpSp>
          <p:nvGrpSpPr>
            <p:cNvPr id="23570" name="Group 8">
              <a:extLst>
                <a:ext uri="{FF2B5EF4-FFF2-40B4-BE49-F238E27FC236}">
                  <a16:creationId xmlns:a16="http://schemas.microsoft.com/office/drawing/2014/main" id="{CEBE89A0-F63D-40A7-9643-ABDD656E6F89}"/>
                </a:ext>
              </a:extLst>
            </p:cNvPr>
            <p:cNvGrpSpPr>
              <a:grpSpLocks/>
            </p:cNvGrpSpPr>
            <p:nvPr/>
          </p:nvGrpSpPr>
          <p:grpSpPr bwMode="auto">
            <a:xfrm>
              <a:off x="4957900" y="3700800"/>
              <a:ext cx="3233729" cy="1465435"/>
              <a:chOff x="4957900" y="3700800"/>
              <a:chExt cx="3233729" cy="1465435"/>
            </a:xfrm>
          </p:grpSpPr>
          <p:sp>
            <p:nvSpPr>
              <p:cNvPr id="35" name="Freeform 34">
                <a:extLst>
                  <a:ext uri="{FF2B5EF4-FFF2-40B4-BE49-F238E27FC236}">
                    <a16:creationId xmlns:a16="http://schemas.microsoft.com/office/drawing/2014/main" id="{AB5D84F3-EAE7-43B4-9CF8-A52DEE078321}"/>
                  </a:ext>
                </a:extLst>
              </p:cNvPr>
              <p:cNvSpPr/>
              <p:nvPr/>
            </p:nvSpPr>
            <p:spPr>
              <a:xfrm rot="5400000" flipV="1">
                <a:off x="5842047" y="2816653"/>
                <a:ext cx="1465435" cy="3233729"/>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112971 h 2203412"/>
                  <a:gd name="connsiteX13" fmla="*/ 0 w 2665146"/>
                  <a:gd name="connsiteY13" fmla="*/ 0 h 2203412"/>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126903 h 2203412"/>
                  <a:gd name="connsiteX12" fmla="*/ 2665146 w 2665146"/>
                  <a:gd name="connsiteY12" fmla="*/ 112971 h 2203412"/>
                  <a:gd name="connsiteX13" fmla="*/ 0 w 2665146"/>
                  <a:gd name="connsiteY13" fmla="*/ 0 h 2203412"/>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99214 w 2665146"/>
                  <a:gd name="connsiteY5" fmla="*/ 1558746 h 2058919"/>
                  <a:gd name="connsiteX6" fmla="*/ 1635649 w 2665146"/>
                  <a:gd name="connsiteY6" fmla="*/ 1654965 h 2058919"/>
                  <a:gd name="connsiteX7" fmla="*/ 1871800 w 2665146"/>
                  <a:gd name="connsiteY7" fmla="*/ 2058919 h 2058919"/>
                  <a:gd name="connsiteX8" fmla="*/ 2068615 w 2665146"/>
                  <a:gd name="connsiteY8" fmla="*/ 1501015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99214 w 2665146"/>
                  <a:gd name="connsiteY5" fmla="*/ 1558746 h 2058919"/>
                  <a:gd name="connsiteX6" fmla="*/ 1106637 w 2665146"/>
                  <a:gd name="connsiteY6" fmla="*/ 1685384 h 2058919"/>
                  <a:gd name="connsiteX7" fmla="*/ 1871800 w 2665146"/>
                  <a:gd name="connsiteY7" fmla="*/ 2058919 h 2058919"/>
                  <a:gd name="connsiteX8" fmla="*/ 2068615 w 2665146"/>
                  <a:gd name="connsiteY8" fmla="*/ 1501015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60027 w 2665146"/>
                  <a:gd name="connsiteY5" fmla="*/ 1429463 h 2058919"/>
                  <a:gd name="connsiteX6" fmla="*/ 1106637 w 2665146"/>
                  <a:gd name="connsiteY6" fmla="*/ 1685384 h 2058919"/>
                  <a:gd name="connsiteX7" fmla="*/ 1871800 w 2665146"/>
                  <a:gd name="connsiteY7" fmla="*/ 2058919 h 2058919"/>
                  <a:gd name="connsiteX8" fmla="*/ 2068615 w 2665146"/>
                  <a:gd name="connsiteY8" fmla="*/ 1501015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058919"/>
                  <a:gd name="connsiteX1" fmla="*/ 0 w 2665146"/>
                  <a:gd name="connsiteY1" fmla="*/ 0 h 2058919"/>
                  <a:gd name="connsiteX2" fmla="*/ 9621 w 2665146"/>
                  <a:gd name="connsiteY2" fmla="*/ 1077652 h 2058919"/>
                  <a:gd name="connsiteX3" fmla="*/ 1433598 w 2665146"/>
                  <a:gd name="connsiteY3" fmla="*/ 1068030 h 2058919"/>
                  <a:gd name="connsiteX4" fmla="*/ 1202683 w 2665146"/>
                  <a:gd name="connsiteY4" fmla="*/ 1193114 h 2058919"/>
                  <a:gd name="connsiteX5" fmla="*/ 1760027 w 2665146"/>
                  <a:gd name="connsiteY5" fmla="*/ 1429463 h 2058919"/>
                  <a:gd name="connsiteX6" fmla="*/ 1106637 w 2665146"/>
                  <a:gd name="connsiteY6" fmla="*/ 1685384 h 2058919"/>
                  <a:gd name="connsiteX7" fmla="*/ 1871800 w 2665146"/>
                  <a:gd name="connsiteY7" fmla="*/ 2058919 h 2058919"/>
                  <a:gd name="connsiteX8" fmla="*/ 1559195 w 2665146"/>
                  <a:gd name="connsiteY8" fmla="*/ 1660718 h 2058919"/>
                  <a:gd name="connsiteX9" fmla="*/ 2222558 w 2665146"/>
                  <a:gd name="connsiteY9" fmla="*/ 1395174 h 2058919"/>
                  <a:gd name="connsiteX10" fmla="*/ 1856943 w 2665146"/>
                  <a:gd name="connsiteY10" fmla="*/ 1077652 h 2058919"/>
                  <a:gd name="connsiteX11" fmla="*/ 2665146 w 2665146"/>
                  <a:gd name="connsiteY11" fmla="*/ 1126903 h 2058919"/>
                  <a:gd name="connsiteX12" fmla="*/ 2665146 w 2665146"/>
                  <a:gd name="connsiteY12" fmla="*/ 112971 h 2058919"/>
                  <a:gd name="connsiteX13" fmla="*/ 0 w 2665146"/>
                  <a:gd name="connsiteY13" fmla="*/ 0 h 2058919"/>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1106637 w 2665146"/>
                  <a:gd name="connsiteY6" fmla="*/ 1685384 h 2163398"/>
                  <a:gd name="connsiteX7" fmla="*/ 947940 w 2665146"/>
                  <a:gd name="connsiteY7" fmla="*/ 2163398 h 2163398"/>
                  <a:gd name="connsiteX8" fmla="*/ 1559195 w 2665146"/>
                  <a:gd name="connsiteY8" fmla="*/ 1660718 h 2163398"/>
                  <a:gd name="connsiteX9" fmla="*/ 2222558 w 2665146"/>
                  <a:gd name="connsiteY9" fmla="*/ 1395174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1106637 w 2665146"/>
                  <a:gd name="connsiteY6" fmla="*/ 1685384 h 2163398"/>
                  <a:gd name="connsiteX7" fmla="*/ 947940 w 2665146"/>
                  <a:gd name="connsiteY7" fmla="*/ 2163398 h 2163398"/>
                  <a:gd name="connsiteX8" fmla="*/ 1559195 w 2665146"/>
                  <a:gd name="connsiteY8" fmla="*/ 1660718 h 2163398"/>
                  <a:gd name="connsiteX9" fmla="*/ 2412770 w 2665146"/>
                  <a:gd name="connsiteY9" fmla="*/ 1444926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916435 w 2665146"/>
                  <a:gd name="connsiteY6" fmla="*/ 1615734 h 2163398"/>
                  <a:gd name="connsiteX7" fmla="*/ 947940 w 2665146"/>
                  <a:gd name="connsiteY7" fmla="*/ 2163398 h 2163398"/>
                  <a:gd name="connsiteX8" fmla="*/ 1559195 w 2665146"/>
                  <a:gd name="connsiteY8" fmla="*/ 1660718 h 2163398"/>
                  <a:gd name="connsiteX9" fmla="*/ 2412770 w 2665146"/>
                  <a:gd name="connsiteY9" fmla="*/ 1444926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63398"/>
                  <a:gd name="connsiteX1" fmla="*/ 0 w 2665146"/>
                  <a:gd name="connsiteY1" fmla="*/ 0 h 2163398"/>
                  <a:gd name="connsiteX2" fmla="*/ 9621 w 2665146"/>
                  <a:gd name="connsiteY2" fmla="*/ 1077652 h 2163398"/>
                  <a:gd name="connsiteX3" fmla="*/ 1433598 w 2665146"/>
                  <a:gd name="connsiteY3" fmla="*/ 1068030 h 2163398"/>
                  <a:gd name="connsiteX4" fmla="*/ 1202683 w 2665146"/>
                  <a:gd name="connsiteY4" fmla="*/ 1193114 h 2163398"/>
                  <a:gd name="connsiteX5" fmla="*/ 1760027 w 2665146"/>
                  <a:gd name="connsiteY5" fmla="*/ 1429463 h 2163398"/>
                  <a:gd name="connsiteX6" fmla="*/ 916435 w 2665146"/>
                  <a:gd name="connsiteY6" fmla="*/ 1615734 h 2163398"/>
                  <a:gd name="connsiteX7" fmla="*/ 947940 w 2665146"/>
                  <a:gd name="connsiteY7" fmla="*/ 2163398 h 2163398"/>
                  <a:gd name="connsiteX8" fmla="*/ 1328234 w 2665146"/>
                  <a:gd name="connsiteY8" fmla="*/ 1680620 h 2163398"/>
                  <a:gd name="connsiteX9" fmla="*/ 2412770 w 2665146"/>
                  <a:gd name="connsiteY9" fmla="*/ 1444926 h 2163398"/>
                  <a:gd name="connsiteX10" fmla="*/ 1856943 w 2665146"/>
                  <a:gd name="connsiteY10" fmla="*/ 1077652 h 2163398"/>
                  <a:gd name="connsiteX11" fmla="*/ 2665146 w 2665146"/>
                  <a:gd name="connsiteY11" fmla="*/ 1126903 h 2163398"/>
                  <a:gd name="connsiteX12" fmla="*/ 2665146 w 2665146"/>
                  <a:gd name="connsiteY12" fmla="*/ 112971 h 2163398"/>
                  <a:gd name="connsiteX13" fmla="*/ 0 w 2665146"/>
                  <a:gd name="connsiteY13" fmla="*/ 0 h 2163398"/>
                  <a:gd name="connsiteX0" fmla="*/ 0 w 2665146"/>
                  <a:gd name="connsiteY0" fmla="*/ 0 h 2153449"/>
                  <a:gd name="connsiteX1" fmla="*/ 0 w 2665146"/>
                  <a:gd name="connsiteY1" fmla="*/ 0 h 2153449"/>
                  <a:gd name="connsiteX2" fmla="*/ 9621 w 2665146"/>
                  <a:gd name="connsiteY2" fmla="*/ 1077652 h 2153449"/>
                  <a:gd name="connsiteX3" fmla="*/ 1433598 w 2665146"/>
                  <a:gd name="connsiteY3" fmla="*/ 1068030 h 2153449"/>
                  <a:gd name="connsiteX4" fmla="*/ 1202683 w 2665146"/>
                  <a:gd name="connsiteY4" fmla="*/ 1193114 h 2153449"/>
                  <a:gd name="connsiteX5" fmla="*/ 1760027 w 2665146"/>
                  <a:gd name="connsiteY5" fmla="*/ 1429463 h 2153449"/>
                  <a:gd name="connsiteX6" fmla="*/ 916435 w 2665146"/>
                  <a:gd name="connsiteY6" fmla="*/ 1615734 h 2153449"/>
                  <a:gd name="connsiteX7" fmla="*/ 1314772 w 2665146"/>
                  <a:gd name="connsiteY7" fmla="*/ 2153449 h 2153449"/>
                  <a:gd name="connsiteX8" fmla="*/ 1328234 w 2665146"/>
                  <a:gd name="connsiteY8" fmla="*/ 1680620 h 2153449"/>
                  <a:gd name="connsiteX9" fmla="*/ 2412770 w 2665146"/>
                  <a:gd name="connsiteY9" fmla="*/ 1444926 h 2153449"/>
                  <a:gd name="connsiteX10" fmla="*/ 1856943 w 2665146"/>
                  <a:gd name="connsiteY10" fmla="*/ 1077652 h 2153449"/>
                  <a:gd name="connsiteX11" fmla="*/ 2665146 w 2665146"/>
                  <a:gd name="connsiteY11" fmla="*/ 1126903 h 2153449"/>
                  <a:gd name="connsiteX12" fmla="*/ 2665146 w 2665146"/>
                  <a:gd name="connsiteY12" fmla="*/ 112971 h 2153449"/>
                  <a:gd name="connsiteX13" fmla="*/ 0 w 2665146"/>
                  <a:gd name="connsiteY13" fmla="*/ 0 h 2153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5146" h="2153449">
                    <a:moveTo>
                      <a:pt x="0" y="0"/>
                    </a:moveTo>
                    <a:lnTo>
                      <a:pt x="0" y="0"/>
                    </a:lnTo>
                    <a:lnTo>
                      <a:pt x="9621" y="1077652"/>
                    </a:lnTo>
                    <a:lnTo>
                      <a:pt x="1433598" y="1068030"/>
                    </a:lnTo>
                    <a:lnTo>
                      <a:pt x="1202683" y="1193114"/>
                    </a:lnTo>
                    <a:lnTo>
                      <a:pt x="1760027" y="1429463"/>
                    </a:lnTo>
                    <a:lnTo>
                      <a:pt x="916435" y="1615734"/>
                    </a:lnTo>
                    <a:lnTo>
                      <a:pt x="1314772" y="2153449"/>
                    </a:lnTo>
                    <a:lnTo>
                      <a:pt x="1328234" y="1680620"/>
                    </a:lnTo>
                    <a:lnTo>
                      <a:pt x="2412770" y="1444926"/>
                    </a:lnTo>
                    <a:lnTo>
                      <a:pt x="1856943" y="1077652"/>
                    </a:lnTo>
                    <a:lnTo>
                      <a:pt x="2665146" y="1126903"/>
                    </a:lnTo>
                    <a:lnTo>
                      <a:pt x="2665146" y="112971"/>
                    </a:lnTo>
                    <a:lnTo>
                      <a:pt x="0" y="0"/>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891957" eaLnBrk="1" fontAlgn="auto" hangingPunct="1">
                  <a:spcBef>
                    <a:spcPts val="0"/>
                  </a:spcBef>
                  <a:spcAft>
                    <a:spcPts val="0"/>
                  </a:spcAft>
                  <a:defRPr/>
                </a:pPr>
                <a:endParaRPr lang="en-US" sz="1797">
                  <a:solidFill>
                    <a:prstClr val="white"/>
                  </a:solidFill>
                  <a:latin typeface="Calibri"/>
                </a:endParaRPr>
              </a:p>
            </p:txBody>
          </p:sp>
          <p:sp>
            <p:nvSpPr>
              <p:cNvPr id="23572" name="TextBox 35">
                <a:extLst>
                  <a:ext uri="{FF2B5EF4-FFF2-40B4-BE49-F238E27FC236}">
                    <a16:creationId xmlns:a16="http://schemas.microsoft.com/office/drawing/2014/main" id="{AB14FCF3-3C56-4BBE-B469-E9FCBD0F4E09}"/>
                  </a:ext>
                </a:extLst>
              </p:cNvPr>
              <p:cNvSpPr txBox="1">
                <a:spLocks noChangeArrowheads="1"/>
              </p:cNvSpPr>
              <p:nvPr/>
            </p:nvSpPr>
            <p:spPr bwMode="auto">
              <a:xfrm>
                <a:off x="5172842" y="3729282"/>
                <a:ext cx="1416274" cy="1401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41400" fontAlgn="base">
                  <a:spcBef>
                    <a:spcPct val="0"/>
                  </a:spcBef>
                  <a:spcAft>
                    <a:spcPct val="0"/>
                  </a:spcAft>
                  <a:defRPr sz="2100">
                    <a:solidFill>
                      <a:schemeClr val="tx1"/>
                    </a:solidFill>
                    <a:latin typeface="Calibri" panose="020F0502020204030204" pitchFamily="34" charset="0"/>
                  </a:defRPr>
                </a:lvl6pPr>
                <a:lvl7pPr marL="2971800" indent="-228600" defTabSz="1041400" fontAlgn="base">
                  <a:spcBef>
                    <a:spcPct val="0"/>
                  </a:spcBef>
                  <a:spcAft>
                    <a:spcPct val="0"/>
                  </a:spcAft>
                  <a:defRPr sz="2100">
                    <a:solidFill>
                      <a:schemeClr val="tx1"/>
                    </a:solidFill>
                    <a:latin typeface="Calibri" panose="020F0502020204030204" pitchFamily="34" charset="0"/>
                  </a:defRPr>
                </a:lvl7pPr>
                <a:lvl8pPr marL="3429000" indent="-228600" defTabSz="1041400" fontAlgn="base">
                  <a:spcBef>
                    <a:spcPct val="0"/>
                  </a:spcBef>
                  <a:spcAft>
                    <a:spcPct val="0"/>
                  </a:spcAft>
                  <a:defRPr sz="2100">
                    <a:solidFill>
                      <a:schemeClr val="tx1"/>
                    </a:solidFill>
                    <a:latin typeface="Calibri" panose="020F0502020204030204" pitchFamily="34" charset="0"/>
                  </a:defRPr>
                </a:lvl8pPr>
                <a:lvl9pPr marL="3886200" indent="-228600" defTabSz="1041400" fontAlgn="base">
                  <a:spcBef>
                    <a:spcPct val="0"/>
                  </a:spcBef>
                  <a:spcAft>
                    <a:spcPct val="0"/>
                  </a:spcAft>
                  <a:defRPr sz="2100">
                    <a:solidFill>
                      <a:schemeClr val="tx1"/>
                    </a:solidFill>
                    <a:latin typeface="Calibri" panose="020F0502020204030204" pitchFamily="34" charset="0"/>
                  </a:defRPr>
                </a:lvl9pPr>
              </a:lstStyle>
              <a:p>
                <a:pPr defTabSz="890918" eaLnBrk="1" hangingPunct="1"/>
                <a:r>
                  <a:rPr lang="en-US" altLang="en-US" sz="1797" b="1">
                    <a:solidFill>
                      <a:srgbClr val="000000"/>
                    </a:solidFill>
                    <a:latin typeface="Arial" panose="020B0604020202020204" pitchFamily="34" charset="0"/>
                    <a:cs typeface="Arial" panose="020B0604020202020204" pitchFamily="34" charset="0"/>
                  </a:rPr>
                  <a:t>BURIED</a:t>
                </a:r>
                <a:br>
                  <a:rPr lang="en-US" altLang="en-US" sz="1797" b="1">
                    <a:solidFill>
                      <a:srgbClr val="000000"/>
                    </a:solidFill>
                    <a:latin typeface="Arial" panose="020B0604020202020204" pitchFamily="34" charset="0"/>
                    <a:cs typeface="Arial" panose="020B0604020202020204" pitchFamily="34" charset="0"/>
                  </a:rPr>
                </a:br>
                <a:r>
                  <a:rPr lang="en-US" altLang="en-US" sz="1797" b="1">
                    <a:solidFill>
                      <a:srgbClr val="000000"/>
                    </a:solidFill>
                    <a:latin typeface="Arial" panose="020B0604020202020204" pitchFamily="34" charset="0"/>
                    <a:cs typeface="Arial" panose="020B0604020202020204" pitchFamily="34" charset="0"/>
                  </a:rPr>
                  <a:t>CABLE</a:t>
                </a:r>
              </a:p>
              <a:p>
                <a:pPr defTabSz="890918" eaLnBrk="1" hangingPunct="1"/>
                <a:r>
                  <a:rPr lang="en-US" altLang="en-US" sz="1797">
                    <a:solidFill>
                      <a:srgbClr val="000000"/>
                    </a:solidFill>
                    <a:latin typeface="Arial" panose="020B0604020202020204" pitchFamily="34" charset="0"/>
                    <a:cs typeface="Arial" panose="020B0604020202020204" pitchFamily="34" charset="0"/>
                  </a:rPr>
                  <a:t>25,000</a:t>
                </a:r>
                <a:br>
                  <a:rPr lang="en-US" altLang="en-US" sz="1797">
                    <a:solidFill>
                      <a:srgbClr val="000000"/>
                    </a:solidFill>
                    <a:latin typeface="Arial" panose="020B0604020202020204" pitchFamily="34" charset="0"/>
                    <a:cs typeface="Arial" panose="020B0604020202020204" pitchFamily="34" charset="0"/>
                  </a:rPr>
                </a:br>
                <a:r>
                  <a:rPr lang="en-US" altLang="en-US" sz="1797">
                    <a:solidFill>
                      <a:srgbClr val="000000"/>
                    </a:solidFill>
                    <a:latin typeface="Arial" panose="020B0604020202020204" pitchFamily="34" charset="0"/>
                    <a:cs typeface="Arial" panose="020B0604020202020204" pitchFamily="34" charset="0"/>
                  </a:rPr>
                  <a:t>volts</a:t>
                </a:r>
              </a:p>
            </p:txBody>
          </p:sp>
        </p:grpSp>
      </p:grpSp>
      <p:pic>
        <p:nvPicPr>
          <p:cNvPr id="23558" name="Picture 44" descr="C:\Users\oliver.balcazar\Desktop\Live_Wire.PNG">
            <a:extLst>
              <a:ext uri="{FF2B5EF4-FFF2-40B4-BE49-F238E27FC236}">
                <a16:creationId xmlns:a16="http://schemas.microsoft.com/office/drawing/2014/main" id="{26DEFF5A-D05E-4704-BFA8-5320C3437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3598" y="6160113"/>
            <a:ext cx="397920" cy="429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302D8FC0-3D92-4330-A7D8-16160A4F1902}"/>
              </a:ext>
            </a:extLst>
          </p:cNvPr>
          <p:cNvGrpSpPr>
            <a:grpSpLocks/>
          </p:cNvGrpSpPr>
          <p:nvPr/>
        </p:nvGrpSpPr>
        <p:grpSpPr bwMode="auto">
          <a:xfrm>
            <a:off x="5361728" y="1053706"/>
            <a:ext cx="3272990" cy="2471718"/>
            <a:chOff x="5361668" y="911715"/>
            <a:chExt cx="3272645" cy="2619797"/>
          </a:xfrm>
        </p:grpSpPr>
        <p:sp>
          <p:nvSpPr>
            <p:cNvPr id="21" name="Freeform 20">
              <a:extLst>
                <a:ext uri="{FF2B5EF4-FFF2-40B4-BE49-F238E27FC236}">
                  <a16:creationId xmlns:a16="http://schemas.microsoft.com/office/drawing/2014/main" id="{3726AC16-C879-4C87-8D37-2F530971E8A8}"/>
                </a:ext>
              </a:extLst>
            </p:cNvPr>
            <p:cNvSpPr/>
            <p:nvPr/>
          </p:nvSpPr>
          <p:spPr>
            <a:xfrm>
              <a:off x="7173165" y="2223052"/>
              <a:ext cx="775386" cy="1308460"/>
            </a:xfrm>
            <a:custGeom>
              <a:avLst/>
              <a:gdLst>
                <a:gd name="connsiteX0" fmla="*/ 143282 w 775025"/>
                <a:gd name="connsiteY0" fmla="*/ 1178820 h 1309076"/>
                <a:gd name="connsiteX1" fmla="*/ 227949 w 775025"/>
                <a:gd name="connsiteY1" fmla="*/ 1100666 h 1309076"/>
                <a:gd name="connsiteX2" fmla="*/ 240974 w 775025"/>
                <a:gd name="connsiteY2" fmla="*/ 1243948 h 1309076"/>
                <a:gd name="connsiteX3" fmla="*/ 293077 w 775025"/>
                <a:gd name="connsiteY3" fmla="*/ 1159282 h 1309076"/>
                <a:gd name="connsiteX4" fmla="*/ 319128 w 775025"/>
                <a:gd name="connsiteY4" fmla="*/ 1276512 h 1309076"/>
                <a:gd name="connsiteX5" fmla="*/ 390769 w 775025"/>
                <a:gd name="connsiteY5" fmla="*/ 1152769 h 1309076"/>
                <a:gd name="connsiteX6" fmla="*/ 410308 w 775025"/>
                <a:gd name="connsiteY6" fmla="*/ 1256974 h 1309076"/>
                <a:gd name="connsiteX7" fmla="*/ 462410 w 775025"/>
                <a:gd name="connsiteY7" fmla="*/ 1185333 h 1309076"/>
                <a:gd name="connsiteX8" fmla="*/ 521025 w 775025"/>
                <a:gd name="connsiteY8" fmla="*/ 1302564 h 1309076"/>
                <a:gd name="connsiteX9" fmla="*/ 579641 w 775025"/>
                <a:gd name="connsiteY9" fmla="*/ 1191846 h 1309076"/>
                <a:gd name="connsiteX10" fmla="*/ 638256 w 775025"/>
                <a:gd name="connsiteY10" fmla="*/ 1309076 h 1309076"/>
                <a:gd name="connsiteX11" fmla="*/ 722923 w 775025"/>
                <a:gd name="connsiteY11" fmla="*/ 1198359 h 1309076"/>
                <a:gd name="connsiteX12" fmla="*/ 612205 w 775025"/>
                <a:gd name="connsiteY12" fmla="*/ 1100666 h 1309076"/>
                <a:gd name="connsiteX13" fmla="*/ 755487 w 775025"/>
                <a:gd name="connsiteY13" fmla="*/ 1029025 h 1309076"/>
                <a:gd name="connsiteX14" fmla="*/ 612205 w 775025"/>
                <a:gd name="connsiteY14" fmla="*/ 931333 h 1309076"/>
                <a:gd name="connsiteX15" fmla="*/ 742461 w 775025"/>
                <a:gd name="connsiteY15" fmla="*/ 879230 h 1309076"/>
                <a:gd name="connsiteX16" fmla="*/ 638256 w 775025"/>
                <a:gd name="connsiteY16" fmla="*/ 762000 h 1309076"/>
                <a:gd name="connsiteX17" fmla="*/ 742461 w 775025"/>
                <a:gd name="connsiteY17" fmla="*/ 709897 h 1309076"/>
                <a:gd name="connsiteX18" fmla="*/ 657795 w 775025"/>
                <a:gd name="connsiteY18" fmla="*/ 664307 h 1309076"/>
                <a:gd name="connsiteX19" fmla="*/ 735949 w 775025"/>
                <a:gd name="connsiteY19" fmla="*/ 618717 h 1309076"/>
                <a:gd name="connsiteX20" fmla="*/ 657795 w 775025"/>
                <a:gd name="connsiteY20" fmla="*/ 534051 h 1309076"/>
                <a:gd name="connsiteX21" fmla="*/ 775025 w 775025"/>
                <a:gd name="connsiteY21" fmla="*/ 423333 h 1309076"/>
                <a:gd name="connsiteX22" fmla="*/ 677333 w 775025"/>
                <a:gd name="connsiteY22" fmla="*/ 319128 h 1309076"/>
                <a:gd name="connsiteX23" fmla="*/ 748974 w 775025"/>
                <a:gd name="connsiteY23" fmla="*/ 156307 h 1309076"/>
                <a:gd name="connsiteX24" fmla="*/ 599179 w 775025"/>
                <a:gd name="connsiteY24" fmla="*/ 214923 h 1309076"/>
                <a:gd name="connsiteX25" fmla="*/ 514513 w 775025"/>
                <a:gd name="connsiteY25" fmla="*/ 45589 h 1309076"/>
                <a:gd name="connsiteX26" fmla="*/ 501487 w 775025"/>
                <a:gd name="connsiteY26" fmla="*/ 234461 h 1309076"/>
                <a:gd name="connsiteX27" fmla="*/ 390769 w 775025"/>
                <a:gd name="connsiteY27" fmla="*/ 0 h 1309076"/>
                <a:gd name="connsiteX28" fmla="*/ 423333 w 775025"/>
                <a:gd name="connsiteY28" fmla="*/ 240974 h 1309076"/>
                <a:gd name="connsiteX29" fmla="*/ 221436 w 775025"/>
                <a:gd name="connsiteY29" fmla="*/ 0 h 1309076"/>
                <a:gd name="connsiteX30" fmla="*/ 319128 w 775025"/>
                <a:gd name="connsiteY30" fmla="*/ 319128 h 1309076"/>
                <a:gd name="connsiteX31" fmla="*/ 123743 w 775025"/>
                <a:gd name="connsiteY31" fmla="*/ 390769 h 1309076"/>
                <a:gd name="connsiteX32" fmla="*/ 273538 w 775025"/>
                <a:gd name="connsiteY32" fmla="*/ 508000 h 1309076"/>
                <a:gd name="connsiteX33" fmla="*/ 123743 w 775025"/>
                <a:gd name="connsiteY33" fmla="*/ 592666 h 1309076"/>
                <a:gd name="connsiteX34" fmla="*/ 260513 w 775025"/>
                <a:gd name="connsiteY34" fmla="*/ 722923 h 1309076"/>
                <a:gd name="connsiteX35" fmla="*/ 65128 w 775025"/>
                <a:gd name="connsiteY35" fmla="*/ 794564 h 1309076"/>
                <a:gd name="connsiteX36" fmla="*/ 208410 w 775025"/>
                <a:gd name="connsiteY36" fmla="*/ 989948 h 1309076"/>
                <a:gd name="connsiteX37" fmla="*/ 0 w 775025"/>
                <a:gd name="connsiteY37" fmla="*/ 1146256 h 1309076"/>
                <a:gd name="connsiteX38" fmla="*/ 143282 w 775025"/>
                <a:gd name="connsiteY38" fmla="*/ 1178820 h 130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75025" h="1309076">
                  <a:moveTo>
                    <a:pt x="143282" y="1178820"/>
                  </a:moveTo>
                  <a:lnTo>
                    <a:pt x="227949" y="1100666"/>
                  </a:lnTo>
                  <a:lnTo>
                    <a:pt x="240974" y="1243948"/>
                  </a:lnTo>
                  <a:lnTo>
                    <a:pt x="293077" y="1159282"/>
                  </a:lnTo>
                  <a:lnTo>
                    <a:pt x="319128" y="1276512"/>
                  </a:lnTo>
                  <a:lnTo>
                    <a:pt x="390769" y="1152769"/>
                  </a:lnTo>
                  <a:lnTo>
                    <a:pt x="410308" y="1256974"/>
                  </a:lnTo>
                  <a:lnTo>
                    <a:pt x="462410" y="1185333"/>
                  </a:lnTo>
                  <a:lnTo>
                    <a:pt x="521025" y="1302564"/>
                  </a:lnTo>
                  <a:lnTo>
                    <a:pt x="579641" y="1191846"/>
                  </a:lnTo>
                  <a:lnTo>
                    <a:pt x="638256" y="1309076"/>
                  </a:lnTo>
                  <a:lnTo>
                    <a:pt x="722923" y="1198359"/>
                  </a:lnTo>
                  <a:lnTo>
                    <a:pt x="612205" y="1100666"/>
                  </a:lnTo>
                  <a:lnTo>
                    <a:pt x="755487" y="1029025"/>
                  </a:lnTo>
                  <a:lnTo>
                    <a:pt x="612205" y="931333"/>
                  </a:lnTo>
                  <a:lnTo>
                    <a:pt x="742461" y="879230"/>
                  </a:lnTo>
                  <a:lnTo>
                    <a:pt x="638256" y="762000"/>
                  </a:lnTo>
                  <a:lnTo>
                    <a:pt x="742461" y="709897"/>
                  </a:lnTo>
                  <a:lnTo>
                    <a:pt x="657795" y="664307"/>
                  </a:lnTo>
                  <a:lnTo>
                    <a:pt x="735949" y="618717"/>
                  </a:lnTo>
                  <a:lnTo>
                    <a:pt x="657795" y="534051"/>
                  </a:lnTo>
                  <a:lnTo>
                    <a:pt x="775025" y="423333"/>
                  </a:lnTo>
                  <a:lnTo>
                    <a:pt x="677333" y="319128"/>
                  </a:lnTo>
                  <a:lnTo>
                    <a:pt x="748974" y="156307"/>
                  </a:lnTo>
                  <a:lnTo>
                    <a:pt x="599179" y="214923"/>
                  </a:lnTo>
                  <a:lnTo>
                    <a:pt x="514513" y="45589"/>
                  </a:lnTo>
                  <a:lnTo>
                    <a:pt x="501487" y="234461"/>
                  </a:lnTo>
                  <a:lnTo>
                    <a:pt x="390769" y="0"/>
                  </a:lnTo>
                  <a:lnTo>
                    <a:pt x="423333" y="240974"/>
                  </a:lnTo>
                  <a:lnTo>
                    <a:pt x="221436" y="0"/>
                  </a:lnTo>
                  <a:lnTo>
                    <a:pt x="319128" y="319128"/>
                  </a:lnTo>
                  <a:lnTo>
                    <a:pt x="123743" y="390769"/>
                  </a:lnTo>
                  <a:lnTo>
                    <a:pt x="273538" y="508000"/>
                  </a:lnTo>
                  <a:lnTo>
                    <a:pt x="123743" y="592666"/>
                  </a:lnTo>
                  <a:lnTo>
                    <a:pt x="260513" y="722923"/>
                  </a:lnTo>
                  <a:lnTo>
                    <a:pt x="65128" y="794564"/>
                  </a:lnTo>
                  <a:lnTo>
                    <a:pt x="208410" y="989948"/>
                  </a:lnTo>
                  <a:lnTo>
                    <a:pt x="0" y="1146256"/>
                  </a:lnTo>
                  <a:lnTo>
                    <a:pt x="143282" y="1178820"/>
                  </a:lnTo>
                  <a:close/>
                </a:path>
              </a:pathLst>
            </a:cu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defTabSz="891957" eaLnBrk="1" fontAlgn="auto" hangingPunct="1">
                <a:spcBef>
                  <a:spcPts val="0"/>
                </a:spcBef>
                <a:spcAft>
                  <a:spcPts val="0"/>
                </a:spcAft>
                <a:defRPr/>
              </a:pPr>
              <a:endParaRPr lang="en-US" sz="1797">
                <a:solidFill>
                  <a:prstClr val="white"/>
                </a:solidFill>
                <a:latin typeface="Calibri"/>
              </a:endParaRPr>
            </a:p>
          </p:txBody>
        </p:sp>
        <p:sp>
          <p:nvSpPr>
            <p:cNvPr id="16" name="Freeform 15">
              <a:extLst>
                <a:ext uri="{FF2B5EF4-FFF2-40B4-BE49-F238E27FC236}">
                  <a16:creationId xmlns:a16="http://schemas.microsoft.com/office/drawing/2014/main" id="{CC67E6E3-FA0B-4232-AD2D-3A823999E792}"/>
                </a:ext>
              </a:extLst>
            </p:cNvPr>
            <p:cNvSpPr/>
            <p:nvPr/>
          </p:nvSpPr>
          <p:spPr>
            <a:xfrm rot="10800000" flipH="1" flipV="1">
              <a:off x="5361668" y="911715"/>
              <a:ext cx="3177589" cy="1705746"/>
            </a:xfrm>
            <a:custGeom>
              <a:avLst/>
              <a:gdLst>
                <a:gd name="connsiteX0" fmla="*/ 0 w 2665146"/>
                <a:gd name="connsiteY0" fmla="*/ 0 h 2203412"/>
                <a:gd name="connsiteX1" fmla="*/ 0 w 2665146"/>
                <a:gd name="connsiteY1" fmla="*/ 0 h 2203412"/>
                <a:gd name="connsiteX2" fmla="*/ 9621 w 2665146"/>
                <a:gd name="connsiteY2" fmla="*/ 1077652 h 2203412"/>
                <a:gd name="connsiteX3" fmla="*/ 1433598 w 2665146"/>
                <a:gd name="connsiteY3" fmla="*/ 1068030 h 2203412"/>
                <a:gd name="connsiteX4" fmla="*/ 1202683 w 2665146"/>
                <a:gd name="connsiteY4" fmla="*/ 1193114 h 2203412"/>
                <a:gd name="connsiteX5" fmla="*/ 1799214 w 2665146"/>
                <a:gd name="connsiteY5" fmla="*/ 1558746 h 2203412"/>
                <a:gd name="connsiteX6" fmla="*/ 1635649 w 2665146"/>
                <a:gd name="connsiteY6" fmla="*/ 1654965 h 2203412"/>
                <a:gd name="connsiteX7" fmla="*/ 2655524 w 2665146"/>
                <a:gd name="connsiteY7" fmla="*/ 2203412 h 2203412"/>
                <a:gd name="connsiteX8" fmla="*/ 2068615 w 2665146"/>
                <a:gd name="connsiteY8" fmla="*/ 1501015 h 2203412"/>
                <a:gd name="connsiteX9" fmla="*/ 2222558 w 2665146"/>
                <a:gd name="connsiteY9" fmla="*/ 1395174 h 2203412"/>
                <a:gd name="connsiteX10" fmla="*/ 1856943 w 2665146"/>
                <a:gd name="connsiteY10" fmla="*/ 1077652 h 2203412"/>
                <a:gd name="connsiteX11" fmla="*/ 2665146 w 2665146"/>
                <a:gd name="connsiteY11" fmla="*/ 1068030 h 2203412"/>
                <a:gd name="connsiteX12" fmla="*/ 2665146 w 2665146"/>
                <a:gd name="connsiteY12" fmla="*/ 28866 h 2203412"/>
                <a:gd name="connsiteX13" fmla="*/ 0 w 2665146"/>
                <a:gd name="connsiteY13" fmla="*/ 0 h 2203412"/>
                <a:gd name="connsiteX0" fmla="*/ 0 w 2673623"/>
                <a:gd name="connsiteY0" fmla="*/ 0 h 2203412"/>
                <a:gd name="connsiteX1" fmla="*/ 0 w 2673623"/>
                <a:gd name="connsiteY1" fmla="*/ 0 h 2203412"/>
                <a:gd name="connsiteX2" fmla="*/ 9621 w 2673623"/>
                <a:gd name="connsiteY2" fmla="*/ 1077652 h 2203412"/>
                <a:gd name="connsiteX3" fmla="*/ 1433598 w 2673623"/>
                <a:gd name="connsiteY3" fmla="*/ 1068030 h 2203412"/>
                <a:gd name="connsiteX4" fmla="*/ 1202683 w 2673623"/>
                <a:gd name="connsiteY4" fmla="*/ 1193114 h 2203412"/>
                <a:gd name="connsiteX5" fmla="*/ 1799214 w 2673623"/>
                <a:gd name="connsiteY5" fmla="*/ 1558746 h 2203412"/>
                <a:gd name="connsiteX6" fmla="*/ 1635649 w 2673623"/>
                <a:gd name="connsiteY6" fmla="*/ 1654965 h 2203412"/>
                <a:gd name="connsiteX7" fmla="*/ 2655524 w 2673623"/>
                <a:gd name="connsiteY7" fmla="*/ 2203412 h 2203412"/>
                <a:gd name="connsiteX8" fmla="*/ 2068615 w 2673623"/>
                <a:gd name="connsiteY8" fmla="*/ 1501015 h 2203412"/>
                <a:gd name="connsiteX9" fmla="*/ 2222558 w 2673623"/>
                <a:gd name="connsiteY9" fmla="*/ 1395174 h 2203412"/>
                <a:gd name="connsiteX10" fmla="*/ 1856943 w 2673623"/>
                <a:gd name="connsiteY10" fmla="*/ 1077652 h 2203412"/>
                <a:gd name="connsiteX11" fmla="*/ 2665146 w 2673623"/>
                <a:gd name="connsiteY11" fmla="*/ 1068030 h 2203412"/>
                <a:gd name="connsiteX12" fmla="*/ 2673623 w 2673623"/>
                <a:gd name="connsiteY12" fmla="*/ 121381 h 2203412"/>
                <a:gd name="connsiteX13" fmla="*/ 0 w 2673623"/>
                <a:gd name="connsiteY13" fmla="*/ 0 h 2203412"/>
                <a:gd name="connsiteX0" fmla="*/ 0 w 3846392"/>
                <a:gd name="connsiteY0" fmla="*/ 0 h 2203412"/>
                <a:gd name="connsiteX1" fmla="*/ 0 w 3846392"/>
                <a:gd name="connsiteY1" fmla="*/ 0 h 2203412"/>
                <a:gd name="connsiteX2" fmla="*/ 9621 w 3846392"/>
                <a:gd name="connsiteY2" fmla="*/ 1077652 h 2203412"/>
                <a:gd name="connsiteX3" fmla="*/ 1433598 w 3846392"/>
                <a:gd name="connsiteY3" fmla="*/ 1068030 h 2203412"/>
                <a:gd name="connsiteX4" fmla="*/ 1202683 w 3846392"/>
                <a:gd name="connsiteY4" fmla="*/ 1193114 h 2203412"/>
                <a:gd name="connsiteX5" fmla="*/ 1799214 w 3846392"/>
                <a:gd name="connsiteY5" fmla="*/ 1558746 h 2203412"/>
                <a:gd name="connsiteX6" fmla="*/ 1635649 w 3846392"/>
                <a:gd name="connsiteY6" fmla="*/ 1654965 h 2203412"/>
                <a:gd name="connsiteX7" fmla="*/ 2655524 w 3846392"/>
                <a:gd name="connsiteY7" fmla="*/ 2203412 h 2203412"/>
                <a:gd name="connsiteX8" fmla="*/ 2068615 w 3846392"/>
                <a:gd name="connsiteY8" fmla="*/ 1501015 h 2203412"/>
                <a:gd name="connsiteX9" fmla="*/ 2222558 w 3846392"/>
                <a:gd name="connsiteY9" fmla="*/ 1395174 h 2203412"/>
                <a:gd name="connsiteX10" fmla="*/ 1856943 w 3846392"/>
                <a:gd name="connsiteY10" fmla="*/ 1077652 h 2203412"/>
                <a:gd name="connsiteX11" fmla="*/ 3846387 w 3846392"/>
                <a:gd name="connsiteY11" fmla="*/ 1015546 h 2203412"/>
                <a:gd name="connsiteX12" fmla="*/ 2673623 w 3846392"/>
                <a:gd name="connsiteY12" fmla="*/ 121381 h 2203412"/>
                <a:gd name="connsiteX13" fmla="*/ 0 w 3846392"/>
                <a:gd name="connsiteY13" fmla="*/ 0 h 2203412"/>
                <a:gd name="connsiteX0" fmla="*/ 0 w 4096103"/>
                <a:gd name="connsiteY0" fmla="*/ 0 h 2203412"/>
                <a:gd name="connsiteX1" fmla="*/ 0 w 4096103"/>
                <a:gd name="connsiteY1" fmla="*/ 0 h 2203412"/>
                <a:gd name="connsiteX2" fmla="*/ 9621 w 4096103"/>
                <a:gd name="connsiteY2" fmla="*/ 1077652 h 2203412"/>
                <a:gd name="connsiteX3" fmla="*/ 1433598 w 4096103"/>
                <a:gd name="connsiteY3" fmla="*/ 1068030 h 2203412"/>
                <a:gd name="connsiteX4" fmla="*/ 1202683 w 4096103"/>
                <a:gd name="connsiteY4" fmla="*/ 1193114 h 2203412"/>
                <a:gd name="connsiteX5" fmla="*/ 1799214 w 4096103"/>
                <a:gd name="connsiteY5" fmla="*/ 1558746 h 2203412"/>
                <a:gd name="connsiteX6" fmla="*/ 1635649 w 4096103"/>
                <a:gd name="connsiteY6" fmla="*/ 1654965 h 2203412"/>
                <a:gd name="connsiteX7" fmla="*/ 2655524 w 4096103"/>
                <a:gd name="connsiteY7" fmla="*/ 2203412 h 2203412"/>
                <a:gd name="connsiteX8" fmla="*/ 2068615 w 4096103"/>
                <a:gd name="connsiteY8" fmla="*/ 1501015 h 2203412"/>
                <a:gd name="connsiteX9" fmla="*/ 2222558 w 4096103"/>
                <a:gd name="connsiteY9" fmla="*/ 1395174 h 2203412"/>
                <a:gd name="connsiteX10" fmla="*/ 1856943 w 4096103"/>
                <a:gd name="connsiteY10" fmla="*/ 1077652 h 2203412"/>
                <a:gd name="connsiteX11" fmla="*/ 3846387 w 4096103"/>
                <a:gd name="connsiteY11" fmla="*/ 1015546 h 2203412"/>
                <a:gd name="connsiteX12" fmla="*/ 4096103 w 4096103"/>
                <a:gd name="connsiteY12" fmla="*/ 121381 h 2203412"/>
                <a:gd name="connsiteX13" fmla="*/ 0 w 4096103"/>
                <a:gd name="connsiteY13" fmla="*/ 0 h 2203412"/>
                <a:gd name="connsiteX0" fmla="*/ 0 w 4096103"/>
                <a:gd name="connsiteY0" fmla="*/ 0 h 2203412"/>
                <a:gd name="connsiteX1" fmla="*/ 0 w 4096103"/>
                <a:gd name="connsiteY1" fmla="*/ 0 h 2203412"/>
                <a:gd name="connsiteX2" fmla="*/ 9621 w 4096103"/>
                <a:gd name="connsiteY2" fmla="*/ 1077652 h 2203412"/>
                <a:gd name="connsiteX3" fmla="*/ 1433598 w 4096103"/>
                <a:gd name="connsiteY3" fmla="*/ 1068030 h 2203412"/>
                <a:gd name="connsiteX4" fmla="*/ 1202683 w 4096103"/>
                <a:gd name="connsiteY4" fmla="*/ 1193114 h 2203412"/>
                <a:gd name="connsiteX5" fmla="*/ 1799214 w 4096103"/>
                <a:gd name="connsiteY5" fmla="*/ 1558746 h 2203412"/>
                <a:gd name="connsiteX6" fmla="*/ 1635649 w 4096103"/>
                <a:gd name="connsiteY6" fmla="*/ 1654965 h 2203412"/>
                <a:gd name="connsiteX7" fmla="*/ 2655524 w 4096103"/>
                <a:gd name="connsiteY7" fmla="*/ 2203412 h 2203412"/>
                <a:gd name="connsiteX8" fmla="*/ 2068615 w 4096103"/>
                <a:gd name="connsiteY8" fmla="*/ 1501015 h 2203412"/>
                <a:gd name="connsiteX9" fmla="*/ 2222558 w 4096103"/>
                <a:gd name="connsiteY9" fmla="*/ 1395174 h 2203412"/>
                <a:gd name="connsiteX10" fmla="*/ 1856943 w 4096103"/>
                <a:gd name="connsiteY10" fmla="*/ 1077652 h 2203412"/>
                <a:gd name="connsiteX11" fmla="*/ 3846387 w 4096103"/>
                <a:gd name="connsiteY11" fmla="*/ 1015546 h 2203412"/>
                <a:gd name="connsiteX12" fmla="*/ 4096103 w 4096103"/>
                <a:gd name="connsiteY12" fmla="*/ 121381 h 2203412"/>
                <a:gd name="connsiteX13" fmla="*/ 0 w 4096103"/>
                <a:gd name="connsiteY13" fmla="*/ 0 h 2203412"/>
                <a:gd name="connsiteX0" fmla="*/ 0 w 4096103"/>
                <a:gd name="connsiteY0" fmla="*/ 0 h 2203412"/>
                <a:gd name="connsiteX1" fmla="*/ 0 w 4096103"/>
                <a:gd name="connsiteY1" fmla="*/ 0 h 2203412"/>
                <a:gd name="connsiteX2" fmla="*/ 9621 w 4096103"/>
                <a:gd name="connsiteY2" fmla="*/ 1077652 h 2203412"/>
                <a:gd name="connsiteX3" fmla="*/ 1433598 w 4096103"/>
                <a:gd name="connsiteY3" fmla="*/ 1068030 h 2203412"/>
                <a:gd name="connsiteX4" fmla="*/ 1202683 w 4096103"/>
                <a:gd name="connsiteY4" fmla="*/ 1193114 h 2203412"/>
                <a:gd name="connsiteX5" fmla="*/ 1799214 w 4096103"/>
                <a:gd name="connsiteY5" fmla="*/ 1558746 h 2203412"/>
                <a:gd name="connsiteX6" fmla="*/ 1635649 w 4096103"/>
                <a:gd name="connsiteY6" fmla="*/ 1654965 h 2203412"/>
                <a:gd name="connsiteX7" fmla="*/ 2655524 w 4096103"/>
                <a:gd name="connsiteY7" fmla="*/ 2203412 h 2203412"/>
                <a:gd name="connsiteX8" fmla="*/ 2068615 w 4096103"/>
                <a:gd name="connsiteY8" fmla="*/ 1501015 h 2203412"/>
                <a:gd name="connsiteX9" fmla="*/ 2222558 w 4096103"/>
                <a:gd name="connsiteY9" fmla="*/ 1395174 h 2203412"/>
                <a:gd name="connsiteX10" fmla="*/ 1856943 w 4096103"/>
                <a:gd name="connsiteY10" fmla="*/ 1077652 h 2203412"/>
                <a:gd name="connsiteX11" fmla="*/ 3846387 w 4096103"/>
                <a:gd name="connsiteY11" fmla="*/ 1015546 h 2203412"/>
                <a:gd name="connsiteX12" fmla="*/ 4096103 w 4096103"/>
                <a:gd name="connsiteY12" fmla="*/ 121381 h 2203412"/>
                <a:gd name="connsiteX13" fmla="*/ 0 w 4096103"/>
                <a:gd name="connsiteY13" fmla="*/ 0 h 2203412"/>
                <a:gd name="connsiteX0" fmla="*/ 40291 w 4136394"/>
                <a:gd name="connsiteY0" fmla="*/ 0 h 2203412"/>
                <a:gd name="connsiteX1" fmla="*/ 40291 w 4136394"/>
                <a:gd name="connsiteY1" fmla="*/ 0 h 2203412"/>
                <a:gd name="connsiteX2" fmla="*/ 0 w 4136394"/>
                <a:gd name="connsiteY2" fmla="*/ 1488770 h 2203412"/>
                <a:gd name="connsiteX3" fmla="*/ 1473889 w 4136394"/>
                <a:gd name="connsiteY3" fmla="*/ 1068030 h 2203412"/>
                <a:gd name="connsiteX4" fmla="*/ 1242974 w 4136394"/>
                <a:gd name="connsiteY4" fmla="*/ 1193114 h 2203412"/>
                <a:gd name="connsiteX5" fmla="*/ 1839505 w 4136394"/>
                <a:gd name="connsiteY5" fmla="*/ 1558746 h 2203412"/>
                <a:gd name="connsiteX6" fmla="*/ 1675940 w 4136394"/>
                <a:gd name="connsiteY6" fmla="*/ 1654965 h 2203412"/>
                <a:gd name="connsiteX7" fmla="*/ 2695815 w 4136394"/>
                <a:gd name="connsiteY7" fmla="*/ 2203412 h 2203412"/>
                <a:gd name="connsiteX8" fmla="*/ 2108906 w 4136394"/>
                <a:gd name="connsiteY8" fmla="*/ 1501015 h 2203412"/>
                <a:gd name="connsiteX9" fmla="*/ 2262849 w 4136394"/>
                <a:gd name="connsiteY9" fmla="*/ 1395174 h 2203412"/>
                <a:gd name="connsiteX10" fmla="*/ 1897234 w 4136394"/>
                <a:gd name="connsiteY10" fmla="*/ 1077652 h 2203412"/>
                <a:gd name="connsiteX11" fmla="*/ 3886678 w 4136394"/>
                <a:gd name="connsiteY11" fmla="*/ 1015546 h 2203412"/>
                <a:gd name="connsiteX12" fmla="*/ 4136394 w 4136394"/>
                <a:gd name="connsiteY12" fmla="*/ 121381 h 2203412"/>
                <a:gd name="connsiteX13" fmla="*/ 40291 w 4136394"/>
                <a:gd name="connsiteY13"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242974 w 4136394"/>
                <a:gd name="connsiteY4" fmla="*/ 1193114 h 2203412"/>
                <a:gd name="connsiteX5" fmla="*/ 1839505 w 4136394"/>
                <a:gd name="connsiteY5" fmla="*/ 1558746 h 2203412"/>
                <a:gd name="connsiteX6" fmla="*/ 1675940 w 4136394"/>
                <a:gd name="connsiteY6" fmla="*/ 1654965 h 2203412"/>
                <a:gd name="connsiteX7" fmla="*/ 2695815 w 4136394"/>
                <a:gd name="connsiteY7" fmla="*/ 2203412 h 2203412"/>
                <a:gd name="connsiteX8" fmla="*/ 2108906 w 4136394"/>
                <a:gd name="connsiteY8" fmla="*/ 1501015 h 2203412"/>
                <a:gd name="connsiteX9" fmla="*/ 2262849 w 4136394"/>
                <a:gd name="connsiteY9" fmla="*/ 1395174 h 2203412"/>
                <a:gd name="connsiteX10" fmla="*/ 1897234 w 4136394"/>
                <a:gd name="connsiteY10" fmla="*/ 1077652 h 2203412"/>
                <a:gd name="connsiteX11" fmla="*/ 3886678 w 4136394"/>
                <a:gd name="connsiteY11" fmla="*/ 1015546 h 2203412"/>
                <a:gd name="connsiteX12" fmla="*/ 4136394 w 4136394"/>
                <a:gd name="connsiteY12" fmla="*/ 121381 h 2203412"/>
                <a:gd name="connsiteX13" fmla="*/ 40291 w 4136394"/>
                <a:gd name="connsiteY13"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1897234 w 4136394"/>
                <a:gd name="connsiteY9" fmla="*/ 1077652 h 2203412"/>
                <a:gd name="connsiteX10" fmla="*/ 3886678 w 4136394"/>
                <a:gd name="connsiteY10" fmla="*/ 1015546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1897234 w 4136394"/>
                <a:gd name="connsiteY9" fmla="*/ 1077652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1897234 w 4136394"/>
                <a:gd name="connsiteY9" fmla="*/ 1077652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2263253 w 4136394"/>
                <a:gd name="connsiteY9" fmla="*/ 1086399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2246616 w 4136394"/>
                <a:gd name="connsiteY9" fmla="*/ 815236 h 2203412"/>
                <a:gd name="connsiteX10" fmla="*/ 3903315 w 4136394"/>
                <a:gd name="connsiteY10" fmla="*/ 114675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282561 w 4136394"/>
                <a:gd name="connsiteY3" fmla="*/ 1505389 h 2203412"/>
                <a:gd name="connsiteX4" fmla="*/ 1839505 w 4136394"/>
                <a:gd name="connsiteY4" fmla="*/ 1558746 h 2203412"/>
                <a:gd name="connsiteX5" fmla="*/ 1675940 w 4136394"/>
                <a:gd name="connsiteY5" fmla="*/ 1654965 h 2203412"/>
                <a:gd name="connsiteX6" fmla="*/ 2695815 w 4136394"/>
                <a:gd name="connsiteY6" fmla="*/ 2203412 h 2203412"/>
                <a:gd name="connsiteX7" fmla="*/ 2108906 w 4136394"/>
                <a:gd name="connsiteY7" fmla="*/ 1501015 h 2203412"/>
                <a:gd name="connsiteX8" fmla="*/ 2262849 w 4136394"/>
                <a:gd name="connsiteY8" fmla="*/ 1395174 h 2203412"/>
                <a:gd name="connsiteX9" fmla="*/ 2246616 w 4136394"/>
                <a:gd name="connsiteY9" fmla="*/ 815236 h 2203412"/>
                <a:gd name="connsiteX10" fmla="*/ 3961546 w 4136394"/>
                <a:gd name="connsiteY10" fmla="*/ 866844 h 2203412"/>
                <a:gd name="connsiteX11" fmla="*/ 4136394 w 4136394"/>
                <a:gd name="connsiteY11" fmla="*/ 121381 h 2203412"/>
                <a:gd name="connsiteX12" fmla="*/ 40291 w 4136394"/>
                <a:gd name="connsiteY12" fmla="*/ 0 h 2203412"/>
                <a:gd name="connsiteX0" fmla="*/ 40291 w 4136394"/>
                <a:gd name="connsiteY0" fmla="*/ 0 h 2203412"/>
                <a:gd name="connsiteX1" fmla="*/ 40291 w 4136394"/>
                <a:gd name="connsiteY1" fmla="*/ 0 h 2203412"/>
                <a:gd name="connsiteX2" fmla="*/ 0 w 4136394"/>
                <a:gd name="connsiteY2" fmla="*/ 1488770 h 2203412"/>
                <a:gd name="connsiteX3" fmla="*/ 1839505 w 4136394"/>
                <a:gd name="connsiteY3" fmla="*/ 1558746 h 2203412"/>
                <a:gd name="connsiteX4" fmla="*/ 1675940 w 4136394"/>
                <a:gd name="connsiteY4" fmla="*/ 1654965 h 2203412"/>
                <a:gd name="connsiteX5" fmla="*/ 2695815 w 4136394"/>
                <a:gd name="connsiteY5" fmla="*/ 2203412 h 2203412"/>
                <a:gd name="connsiteX6" fmla="*/ 2108906 w 4136394"/>
                <a:gd name="connsiteY6" fmla="*/ 1501015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839505 w 4136394"/>
                <a:gd name="connsiteY3" fmla="*/ 1558746 h 2203412"/>
                <a:gd name="connsiteX4" fmla="*/ 1271917 w 4136394"/>
                <a:gd name="connsiteY4" fmla="*/ 1776359 h 2203412"/>
                <a:gd name="connsiteX5" fmla="*/ 2695815 w 4136394"/>
                <a:gd name="connsiteY5" fmla="*/ 2203412 h 2203412"/>
                <a:gd name="connsiteX6" fmla="*/ 2108906 w 4136394"/>
                <a:gd name="connsiteY6" fmla="*/ 1501015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2108906 w 4136394"/>
                <a:gd name="connsiteY6" fmla="*/ 1501015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262849 w 4136394"/>
                <a:gd name="connsiteY7" fmla="*/ 1395174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031978 w 4136394"/>
                <a:gd name="connsiteY7" fmla="*/ 1314246 h 2203412"/>
                <a:gd name="connsiteX8" fmla="*/ 2246616 w 4136394"/>
                <a:gd name="connsiteY8" fmla="*/ 815236 h 2203412"/>
                <a:gd name="connsiteX9" fmla="*/ 3961546 w 4136394"/>
                <a:gd name="connsiteY9" fmla="*/ 866844 h 2203412"/>
                <a:gd name="connsiteX10" fmla="*/ 4136394 w 4136394"/>
                <a:gd name="connsiteY10" fmla="*/ 121381 h 2203412"/>
                <a:gd name="connsiteX11" fmla="*/ 40291 w 4136394"/>
                <a:gd name="connsiteY11"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246616 w 4136394"/>
                <a:gd name="connsiteY7" fmla="*/ 815236 h 2203412"/>
                <a:gd name="connsiteX8" fmla="*/ 3961546 w 4136394"/>
                <a:gd name="connsiteY8" fmla="*/ 866844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246616 w 4136394"/>
                <a:gd name="connsiteY7" fmla="*/ 896165 h 2203412"/>
                <a:gd name="connsiteX8" fmla="*/ 3961546 w 4136394"/>
                <a:gd name="connsiteY8" fmla="*/ 866844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102323 w 4136394"/>
                <a:gd name="connsiteY7" fmla="*/ 1118720 h 2203412"/>
                <a:gd name="connsiteX8" fmla="*/ 3961546 w 4136394"/>
                <a:gd name="connsiteY8" fmla="*/ 866844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102323 w 4136394"/>
                <a:gd name="connsiteY7" fmla="*/ 1118720 h 2203412"/>
                <a:gd name="connsiteX8" fmla="*/ 3874970 w 4136394"/>
                <a:gd name="connsiteY8" fmla="*/ 1109632 h 2203412"/>
                <a:gd name="connsiteX9" fmla="*/ 4136394 w 4136394"/>
                <a:gd name="connsiteY9" fmla="*/ 121381 h 2203412"/>
                <a:gd name="connsiteX10" fmla="*/ 40291 w 4136394"/>
                <a:gd name="connsiteY10" fmla="*/ 0 h 2203412"/>
                <a:gd name="connsiteX0" fmla="*/ 40291 w 4136394"/>
                <a:gd name="connsiteY0" fmla="*/ 0 h 2203412"/>
                <a:gd name="connsiteX1" fmla="*/ 40291 w 4136394"/>
                <a:gd name="connsiteY1" fmla="*/ 0 h 2203412"/>
                <a:gd name="connsiteX2" fmla="*/ 0 w 4136394"/>
                <a:gd name="connsiteY2" fmla="*/ 1488770 h 2203412"/>
                <a:gd name="connsiteX3" fmla="*/ 1560537 w 4136394"/>
                <a:gd name="connsiteY3" fmla="*/ 1487933 h 2203412"/>
                <a:gd name="connsiteX4" fmla="*/ 1271917 w 4136394"/>
                <a:gd name="connsiteY4" fmla="*/ 1776359 h 2203412"/>
                <a:gd name="connsiteX5" fmla="*/ 2695815 w 4136394"/>
                <a:gd name="connsiteY5" fmla="*/ 2203412 h 2203412"/>
                <a:gd name="connsiteX6" fmla="*/ 1801080 w 4136394"/>
                <a:gd name="connsiteY6" fmla="*/ 1652757 h 2203412"/>
                <a:gd name="connsiteX7" fmla="*/ 2429389 w 4136394"/>
                <a:gd name="connsiteY7" fmla="*/ 1108604 h 2203412"/>
                <a:gd name="connsiteX8" fmla="*/ 3874970 w 4136394"/>
                <a:gd name="connsiteY8" fmla="*/ 1109632 h 2203412"/>
                <a:gd name="connsiteX9" fmla="*/ 4136394 w 4136394"/>
                <a:gd name="connsiteY9" fmla="*/ 121381 h 2203412"/>
                <a:gd name="connsiteX10" fmla="*/ 40291 w 4136394"/>
                <a:gd name="connsiteY10" fmla="*/ 0 h 22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6394" h="2203412">
                  <a:moveTo>
                    <a:pt x="40291" y="0"/>
                  </a:moveTo>
                  <a:lnTo>
                    <a:pt x="40291" y="0"/>
                  </a:lnTo>
                  <a:lnTo>
                    <a:pt x="0" y="1488770"/>
                  </a:lnTo>
                  <a:lnTo>
                    <a:pt x="1560537" y="1487933"/>
                  </a:lnTo>
                  <a:lnTo>
                    <a:pt x="1271917" y="1776359"/>
                  </a:lnTo>
                  <a:lnTo>
                    <a:pt x="2695815" y="2203412"/>
                  </a:lnTo>
                  <a:lnTo>
                    <a:pt x="1801080" y="1652757"/>
                  </a:lnTo>
                  <a:lnTo>
                    <a:pt x="2429389" y="1108604"/>
                  </a:lnTo>
                  <a:lnTo>
                    <a:pt x="3874970" y="1109632"/>
                  </a:lnTo>
                  <a:cubicBezTo>
                    <a:pt x="3944346" y="776586"/>
                    <a:pt x="4025427" y="489415"/>
                    <a:pt x="4136394" y="121381"/>
                  </a:cubicBezTo>
                  <a:lnTo>
                    <a:pt x="40291" y="0"/>
                  </a:lnTo>
                  <a:close/>
                </a:path>
              </a:pathLst>
            </a:custGeom>
            <a:solidFill>
              <a:srgbClr val="FFFF00"/>
            </a:solidFill>
            <a:ln>
              <a:noFill/>
            </a:ln>
            <a:effectLst>
              <a:outerShdw blurRad="136525" dir="2700000" algn="tl" rotWithShape="0">
                <a:srgbClr val="FF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891957" eaLnBrk="1" fontAlgn="auto" hangingPunct="1">
                <a:spcBef>
                  <a:spcPts val="0"/>
                </a:spcBef>
                <a:spcAft>
                  <a:spcPts val="0"/>
                </a:spcAft>
                <a:defRPr/>
              </a:pPr>
              <a:endParaRPr lang="en-US" sz="1797">
                <a:solidFill>
                  <a:prstClr val="white"/>
                </a:solidFill>
                <a:latin typeface="Calibri"/>
              </a:endParaRPr>
            </a:p>
          </p:txBody>
        </p:sp>
        <p:sp>
          <p:nvSpPr>
            <p:cNvPr id="23568" name="TextBox 29">
              <a:extLst>
                <a:ext uri="{FF2B5EF4-FFF2-40B4-BE49-F238E27FC236}">
                  <a16:creationId xmlns:a16="http://schemas.microsoft.com/office/drawing/2014/main" id="{A1DE90AE-7AA5-4CA3-A5FF-041F21EE6C69}"/>
                </a:ext>
              </a:extLst>
            </p:cNvPr>
            <p:cNvSpPr txBox="1">
              <a:spLocks noChangeArrowheads="1"/>
            </p:cNvSpPr>
            <p:nvPr/>
          </p:nvSpPr>
          <p:spPr bwMode="auto">
            <a:xfrm>
              <a:off x="5518929" y="1044525"/>
              <a:ext cx="3115384" cy="68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41400" fontAlgn="base">
                <a:spcBef>
                  <a:spcPct val="0"/>
                </a:spcBef>
                <a:spcAft>
                  <a:spcPct val="0"/>
                </a:spcAft>
                <a:defRPr sz="2100">
                  <a:solidFill>
                    <a:schemeClr val="tx1"/>
                  </a:solidFill>
                  <a:latin typeface="Calibri" panose="020F0502020204030204" pitchFamily="34" charset="0"/>
                </a:defRPr>
              </a:lvl6pPr>
              <a:lvl7pPr marL="2971800" indent="-228600" defTabSz="1041400" fontAlgn="base">
                <a:spcBef>
                  <a:spcPct val="0"/>
                </a:spcBef>
                <a:spcAft>
                  <a:spcPct val="0"/>
                </a:spcAft>
                <a:defRPr sz="2100">
                  <a:solidFill>
                    <a:schemeClr val="tx1"/>
                  </a:solidFill>
                  <a:latin typeface="Calibri" panose="020F0502020204030204" pitchFamily="34" charset="0"/>
                </a:defRPr>
              </a:lvl7pPr>
              <a:lvl8pPr marL="3429000" indent="-228600" defTabSz="1041400" fontAlgn="base">
                <a:spcBef>
                  <a:spcPct val="0"/>
                </a:spcBef>
                <a:spcAft>
                  <a:spcPct val="0"/>
                </a:spcAft>
                <a:defRPr sz="2100">
                  <a:solidFill>
                    <a:schemeClr val="tx1"/>
                  </a:solidFill>
                  <a:latin typeface="Calibri" panose="020F0502020204030204" pitchFamily="34" charset="0"/>
                </a:defRPr>
              </a:lvl8pPr>
              <a:lvl9pPr marL="3886200" indent="-228600" defTabSz="1041400" fontAlgn="base">
                <a:spcBef>
                  <a:spcPct val="0"/>
                </a:spcBef>
                <a:spcAft>
                  <a:spcPct val="0"/>
                </a:spcAft>
                <a:defRPr sz="2100">
                  <a:solidFill>
                    <a:schemeClr val="tx1"/>
                  </a:solidFill>
                  <a:latin typeface="Calibri" panose="020F0502020204030204" pitchFamily="34" charset="0"/>
                </a:defRPr>
              </a:lvl9pPr>
            </a:lstStyle>
            <a:p>
              <a:pPr defTabSz="890918" eaLnBrk="1" hangingPunct="1"/>
              <a:r>
                <a:rPr lang="en-US" altLang="en-US" sz="1797" b="1" dirty="0">
                  <a:solidFill>
                    <a:srgbClr val="000000"/>
                  </a:solidFill>
                  <a:latin typeface="Arial" panose="020B0604020202020204" pitchFamily="34" charset="0"/>
                  <a:cs typeface="Arial" panose="020B0604020202020204" pitchFamily="34" charset="0"/>
                </a:rPr>
                <a:t>LOCATION CASE</a:t>
              </a:r>
            </a:p>
            <a:p>
              <a:pPr defTabSz="890918" eaLnBrk="1" hangingPunct="1"/>
              <a:r>
                <a:rPr lang="en-US" altLang="en-US" sz="1797" dirty="0">
                  <a:solidFill>
                    <a:srgbClr val="000000"/>
                  </a:solidFill>
                  <a:latin typeface="Arial" panose="020B0604020202020204" pitchFamily="34" charset="0"/>
                  <a:cs typeface="Arial" panose="020B0604020202020204" pitchFamily="34" charset="0"/>
                </a:rPr>
                <a:t>650 volts</a:t>
              </a:r>
            </a:p>
          </p:txBody>
        </p:sp>
      </p:grpSp>
      <p:sp>
        <p:nvSpPr>
          <p:cNvPr id="24" name="Rectangle 23">
            <a:extLst>
              <a:ext uri="{FF2B5EF4-FFF2-40B4-BE49-F238E27FC236}">
                <a16:creationId xmlns:a16="http://schemas.microsoft.com/office/drawing/2014/main" id="{E77EF5A3-ECC6-4567-BEB0-A82EE8EADD0A}"/>
              </a:ext>
            </a:extLst>
          </p:cNvPr>
          <p:cNvSpPr/>
          <p:nvPr/>
        </p:nvSpPr>
        <p:spPr>
          <a:xfrm>
            <a:off x="490270" y="840487"/>
            <a:ext cx="8281615" cy="5208264"/>
          </a:xfrm>
          <a:prstGeom prst="rect">
            <a:avLst/>
          </a:prstGeom>
          <a:noFill/>
          <a:ln w="5715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lIns="89216" tIns="44609" rIns="89216" bIns="44609" anchor="ctr"/>
          <a:lstStyle/>
          <a:p>
            <a:pPr algn="ctr" defTabSz="891957" eaLnBrk="1" fontAlgn="auto" hangingPunct="1">
              <a:spcBef>
                <a:spcPts val="0"/>
              </a:spcBef>
              <a:spcAft>
                <a:spcPts val="0"/>
              </a:spcAft>
              <a:defRPr/>
            </a:pPr>
            <a:endParaRPr lang="en-US" sz="1797">
              <a:solidFill>
                <a:prstClr val="white"/>
              </a:solidFill>
              <a:latin typeface="Calibri"/>
            </a:endParaRPr>
          </a:p>
        </p:txBody>
      </p:sp>
      <p:grpSp>
        <p:nvGrpSpPr>
          <p:cNvPr id="10" name="Group 9">
            <a:extLst>
              <a:ext uri="{FF2B5EF4-FFF2-40B4-BE49-F238E27FC236}">
                <a16:creationId xmlns:a16="http://schemas.microsoft.com/office/drawing/2014/main" id="{3F5EADEF-7258-4225-B61F-C62DEFD237A6}"/>
              </a:ext>
            </a:extLst>
          </p:cNvPr>
          <p:cNvGrpSpPr>
            <a:grpSpLocks/>
          </p:cNvGrpSpPr>
          <p:nvPr/>
        </p:nvGrpSpPr>
        <p:grpSpPr bwMode="auto">
          <a:xfrm>
            <a:off x="0" y="625909"/>
            <a:ext cx="5371235" cy="738799"/>
            <a:chOff x="-1" y="504825"/>
            <a:chExt cx="8400640" cy="863600"/>
          </a:xfrm>
        </p:grpSpPr>
        <p:sp>
          <p:nvSpPr>
            <p:cNvPr id="41" name="Rectangle 40">
              <a:extLst>
                <a:ext uri="{FF2B5EF4-FFF2-40B4-BE49-F238E27FC236}">
                  <a16:creationId xmlns:a16="http://schemas.microsoft.com/office/drawing/2014/main" id="{FF728EEF-4C24-48A1-8D31-B3D97EB907EB}"/>
                </a:ext>
              </a:extLst>
            </p:cNvPr>
            <p:cNvSpPr/>
            <p:nvPr/>
          </p:nvSpPr>
          <p:spPr>
            <a:xfrm>
              <a:off x="-1" y="504825"/>
              <a:ext cx="8400640" cy="762000"/>
            </a:xfrm>
            <a:prstGeom prst="rect">
              <a:avLst/>
            </a:prstGeom>
            <a:solidFill>
              <a:srgbClr val="FFFF00"/>
            </a:solidFill>
            <a:ln>
              <a:noFill/>
            </a:ln>
            <a:effectLst/>
          </p:spPr>
          <p:style>
            <a:lnRef idx="1">
              <a:schemeClr val="accent1"/>
            </a:lnRef>
            <a:fillRef idx="3">
              <a:schemeClr val="accent1"/>
            </a:fillRef>
            <a:effectRef idx="2">
              <a:schemeClr val="accent1"/>
            </a:effectRef>
            <a:fontRef idx="minor">
              <a:schemeClr val="lt1"/>
            </a:fontRef>
          </p:style>
        </p:sp>
        <p:sp>
          <p:nvSpPr>
            <p:cNvPr id="23565" name="Title 1">
              <a:extLst>
                <a:ext uri="{FF2B5EF4-FFF2-40B4-BE49-F238E27FC236}">
                  <a16:creationId xmlns:a16="http://schemas.microsoft.com/office/drawing/2014/main" id="{605CD574-7138-4A6C-893A-D0CD3341CBFB}"/>
                </a:ext>
              </a:extLst>
            </p:cNvPr>
            <p:cNvSpPr txBox="1">
              <a:spLocks/>
            </p:cNvSpPr>
            <p:nvPr/>
          </p:nvSpPr>
          <p:spPr bwMode="auto">
            <a:xfrm>
              <a:off x="238920" y="530225"/>
              <a:ext cx="8161719"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194" tIns="44597" rIns="89194" bIns="44597"/>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41400" fontAlgn="base">
                <a:spcBef>
                  <a:spcPct val="0"/>
                </a:spcBef>
                <a:spcAft>
                  <a:spcPct val="0"/>
                </a:spcAft>
                <a:defRPr sz="2100">
                  <a:solidFill>
                    <a:schemeClr val="tx1"/>
                  </a:solidFill>
                  <a:latin typeface="Calibri" panose="020F0502020204030204" pitchFamily="34" charset="0"/>
                </a:defRPr>
              </a:lvl6pPr>
              <a:lvl7pPr marL="2971800" indent="-228600" defTabSz="1041400" fontAlgn="base">
                <a:spcBef>
                  <a:spcPct val="0"/>
                </a:spcBef>
                <a:spcAft>
                  <a:spcPct val="0"/>
                </a:spcAft>
                <a:defRPr sz="2100">
                  <a:solidFill>
                    <a:schemeClr val="tx1"/>
                  </a:solidFill>
                  <a:latin typeface="Calibri" panose="020F0502020204030204" pitchFamily="34" charset="0"/>
                </a:defRPr>
              </a:lvl7pPr>
              <a:lvl8pPr marL="3429000" indent="-228600" defTabSz="1041400" fontAlgn="base">
                <a:spcBef>
                  <a:spcPct val="0"/>
                </a:spcBef>
                <a:spcAft>
                  <a:spcPct val="0"/>
                </a:spcAft>
                <a:defRPr sz="2100">
                  <a:solidFill>
                    <a:schemeClr val="tx1"/>
                  </a:solidFill>
                  <a:latin typeface="Calibri" panose="020F0502020204030204" pitchFamily="34" charset="0"/>
                </a:defRPr>
              </a:lvl8pPr>
              <a:lvl9pPr marL="3886200" indent="-228600" defTabSz="1041400" fontAlgn="base">
                <a:spcBef>
                  <a:spcPct val="0"/>
                </a:spcBef>
                <a:spcAft>
                  <a:spcPct val="0"/>
                </a:spcAft>
                <a:defRPr sz="2100">
                  <a:solidFill>
                    <a:schemeClr val="tx1"/>
                  </a:solidFill>
                  <a:latin typeface="Calibri" panose="020F0502020204030204" pitchFamily="34" charset="0"/>
                </a:defRPr>
              </a:lvl9pPr>
            </a:lstStyle>
            <a:p>
              <a:pPr defTabSz="890918" eaLnBrk="1" hangingPunct="1"/>
              <a:r>
                <a:rPr lang="en-GB" altLang="en-US" sz="3080">
                  <a:solidFill>
                    <a:srgbClr val="000000"/>
                  </a:solidFill>
                  <a:latin typeface="Arial" panose="020B0604020202020204" pitchFamily="34" charset="0"/>
                  <a:cs typeface="Arial" panose="020B0604020202020204" pitchFamily="34" charset="0"/>
                </a:rPr>
                <a:t>Discover the hidden dangers </a:t>
              </a:r>
            </a:p>
          </p:txBody>
        </p:sp>
      </p:grpSp>
      <p:sp>
        <p:nvSpPr>
          <p:cNvPr id="42" name="Lightning Bolt 8">
            <a:extLst>
              <a:ext uri="{FF2B5EF4-FFF2-40B4-BE49-F238E27FC236}">
                <a16:creationId xmlns:a16="http://schemas.microsoft.com/office/drawing/2014/main" id="{6558332E-ED49-4108-9F37-7A5C745F7550}"/>
              </a:ext>
            </a:extLst>
          </p:cNvPr>
          <p:cNvSpPr/>
          <p:nvPr/>
        </p:nvSpPr>
        <p:spPr>
          <a:xfrm rot="18650833">
            <a:off x="-162971" y="-1393568"/>
            <a:ext cx="9642418" cy="9987373"/>
          </a:xfrm>
          <a:custGeom>
            <a:avLst/>
            <a:gdLst>
              <a:gd name="connsiteX0" fmla="*/ 8472 w 21600"/>
              <a:gd name="connsiteY0" fmla="*/ 0 h 21600"/>
              <a:gd name="connsiteX1" fmla="*/ 12860 w 21600"/>
              <a:gd name="connsiteY1" fmla="*/ 6080 h 21600"/>
              <a:gd name="connsiteX2" fmla="*/ 11050 w 21600"/>
              <a:gd name="connsiteY2" fmla="*/ 6797 h 21600"/>
              <a:gd name="connsiteX3" fmla="*/ 16577 w 21600"/>
              <a:gd name="connsiteY3" fmla="*/ 12007 h 21600"/>
              <a:gd name="connsiteX4" fmla="*/ 14767 w 21600"/>
              <a:gd name="connsiteY4" fmla="*/ 12877 h 21600"/>
              <a:gd name="connsiteX5" fmla="*/ 21600 w 21600"/>
              <a:gd name="connsiteY5" fmla="*/ 21600 h 21600"/>
              <a:gd name="connsiteX6" fmla="*/ 10012 w 21600"/>
              <a:gd name="connsiteY6" fmla="*/ 14915 h 21600"/>
              <a:gd name="connsiteX7" fmla="*/ 12222 w 21600"/>
              <a:gd name="connsiteY7" fmla="*/ 13987 h 21600"/>
              <a:gd name="connsiteX8" fmla="*/ 5022 w 21600"/>
              <a:gd name="connsiteY8" fmla="*/ 9705 h 21600"/>
              <a:gd name="connsiteX9" fmla="*/ 7602 w 21600"/>
              <a:gd name="connsiteY9" fmla="*/ 8382 h 21600"/>
              <a:gd name="connsiteX10" fmla="*/ 0 w 21600"/>
              <a:gd name="connsiteY10" fmla="*/ 3890 h 21600"/>
              <a:gd name="connsiteX11" fmla="*/ 8472 w 21600"/>
              <a:gd name="connsiteY11" fmla="*/ 0 h 21600"/>
              <a:gd name="connsiteX0" fmla="*/ 9513 w 21600"/>
              <a:gd name="connsiteY0" fmla="*/ 0 h 23393"/>
              <a:gd name="connsiteX1" fmla="*/ 12860 w 21600"/>
              <a:gd name="connsiteY1" fmla="*/ 7873 h 23393"/>
              <a:gd name="connsiteX2" fmla="*/ 11050 w 21600"/>
              <a:gd name="connsiteY2" fmla="*/ 8590 h 23393"/>
              <a:gd name="connsiteX3" fmla="*/ 16577 w 21600"/>
              <a:gd name="connsiteY3" fmla="*/ 13800 h 23393"/>
              <a:gd name="connsiteX4" fmla="*/ 14767 w 21600"/>
              <a:gd name="connsiteY4" fmla="*/ 14670 h 23393"/>
              <a:gd name="connsiteX5" fmla="*/ 21600 w 21600"/>
              <a:gd name="connsiteY5" fmla="*/ 23393 h 23393"/>
              <a:gd name="connsiteX6" fmla="*/ 10012 w 21600"/>
              <a:gd name="connsiteY6" fmla="*/ 16708 h 23393"/>
              <a:gd name="connsiteX7" fmla="*/ 12222 w 21600"/>
              <a:gd name="connsiteY7" fmla="*/ 15780 h 23393"/>
              <a:gd name="connsiteX8" fmla="*/ 5022 w 21600"/>
              <a:gd name="connsiteY8" fmla="*/ 11498 h 23393"/>
              <a:gd name="connsiteX9" fmla="*/ 7602 w 21600"/>
              <a:gd name="connsiteY9" fmla="*/ 10175 h 23393"/>
              <a:gd name="connsiteX10" fmla="*/ 0 w 21600"/>
              <a:gd name="connsiteY10" fmla="*/ 5683 h 23393"/>
              <a:gd name="connsiteX11" fmla="*/ 9513 w 21600"/>
              <a:gd name="connsiteY11" fmla="*/ 0 h 23393"/>
              <a:gd name="connsiteX0" fmla="*/ 7777 w 19864"/>
              <a:gd name="connsiteY0" fmla="*/ 0 h 23393"/>
              <a:gd name="connsiteX1" fmla="*/ 11124 w 19864"/>
              <a:gd name="connsiteY1" fmla="*/ 7873 h 23393"/>
              <a:gd name="connsiteX2" fmla="*/ 9314 w 19864"/>
              <a:gd name="connsiteY2" fmla="*/ 8590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286 w 19864"/>
              <a:gd name="connsiteY8" fmla="*/ 11498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1124 w 19864"/>
              <a:gd name="connsiteY1" fmla="*/ 7873 h 23393"/>
              <a:gd name="connsiteX2" fmla="*/ 9314 w 19864"/>
              <a:gd name="connsiteY2" fmla="*/ 8590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9314 w 19864"/>
              <a:gd name="connsiteY2" fmla="*/ 8590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4841 w 19864"/>
              <a:gd name="connsiteY3" fmla="*/ 13800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3031 w 19864"/>
              <a:gd name="connsiteY4" fmla="*/ 14670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4738 w 19864"/>
              <a:gd name="connsiteY4" fmla="*/ 15006 h 23393"/>
              <a:gd name="connsiteX5" fmla="*/ 19864 w 19864"/>
              <a:gd name="connsiteY5" fmla="*/ 23393 h 23393"/>
              <a:gd name="connsiteX6" fmla="*/ 8276 w 19864"/>
              <a:gd name="connsiteY6" fmla="*/ 16708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4738 w 19864"/>
              <a:gd name="connsiteY4" fmla="*/ 15006 h 23393"/>
              <a:gd name="connsiteX5" fmla="*/ 19864 w 19864"/>
              <a:gd name="connsiteY5" fmla="*/ 23393 h 23393"/>
              <a:gd name="connsiteX6" fmla="*/ 7999 w 19864"/>
              <a:gd name="connsiteY6" fmla="*/ 18175 h 23393"/>
              <a:gd name="connsiteX7" fmla="*/ 10486 w 19864"/>
              <a:gd name="connsiteY7" fmla="*/ 15780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7777 w 19864"/>
              <a:gd name="connsiteY0" fmla="*/ 0 h 23393"/>
              <a:gd name="connsiteX1" fmla="*/ 14221 w 19864"/>
              <a:gd name="connsiteY1" fmla="*/ 5764 h 23393"/>
              <a:gd name="connsiteX2" fmla="*/ 10443 w 19864"/>
              <a:gd name="connsiteY2" fmla="*/ 8422 h 23393"/>
              <a:gd name="connsiteX3" fmla="*/ 15978 w 19864"/>
              <a:gd name="connsiteY3" fmla="*/ 13472 h 23393"/>
              <a:gd name="connsiteX4" fmla="*/ 14738 w 19864"/>
              <a:gd name="connsiteY4" fmla="*/ 15006 h 23393"/>
              <a:gd name="connsiteX5" fmla="*/ 19864 w 19864"/>
              <a:gd name="connsiteY5" fmla="*/ 23393 h 23393"/>
              <a:gd name="connsiteX6" fmla="*/ 7999 w 19864"/>
              <a:gd name="connsiteY6" fmla="*/ 18175 h 23393"/>
              <a:gd name="connsiteX7" fmla="*/ 9634 w 19864"/>
              <a:gd name="connsiteY7" fmla="*/ 16138 h 23393"/>
              <a:gd name="connsiteX8" fmla="*/ 3834 w 19864"/>
              <a:gd name="connsiteY8" fmla="*/ 10907 h 23393"/>
              <a:gd name="connsiteX9" fmla="*/ 5866 w 19864"/>
              <a:gd name="connsiteY9" fmla="*/ 10175 h 23393"/>
              <a:gd name="connsiteX10" fmla="*/ 0 w 19864"/>
              <a:gd name="connsiteY10" fmla="*/ 5456 h 23393"/>
              <a:gd name="connsiteX11" fmla="*/ 7777 w 19864"/>
              <a:gd name="connsiteY11" fmla="*/ 0 h 23393"/>
              <a:gd name="connsiteX0" fmla="*/ 8296 w 20383"/>
              <a:gd name="connsiteY0" fmla="*/ 0 h 23393"/>
              <a:gd name="connsiteX1" fmla="*/ 14740 w 20383"/>
              <a:gd name="connsiteY1" fmla="*/ 5764 h 23393"/>
              <a:gd name="connsiteX2" fmla="*/ 10962 w 20383"/>
              <a:gd name="connsiteY2" fmla="*/ 8422 h 23393"/>
              <a:gd name="connsiteX3" fmla="*/ 16497 w 20383"/>
              <a:gd name="connsiteY3" fmla="*/ 13472 h 23393"/>
              <a:gd name="connsiteX4" fmla="*/ 15257 w 20383"/>
              <a:gd name="connsiteY4" fmla="*/ 15006 h 23393"/>
              <a:gd name="connsiteX5" fmla="*/ 20383 w 20383"/>
              <a:gd name="connsiteY5" fmla="*/ 23393 h 23393"/>
              <a:gd name="connsiteX6" fmla="*/ 8518 w 20383"/>
              <a:gd name="connsiteY6" fmla="*/ 18175 h 23393"/>
              <a:gd name="connsiteX7" fmla="*/ 10153 w 20383"/>
              <a:gd name="connsiteY7" fmla="*/ 16138 h 23393"/>
              <a:gd name="connsiteX8" fmla="*/ 4353 w 20383"/>
              <a:gd name="connsiteY8" fmla="*/ 10907 h 23393"/>
              <a:gd name="connsiteX9" fmla="*/ 6385 w 20383"/>
              <a:gd name="connsiteY9" fmla="*/ 10175 h 23393"/>
              <a:gd name="connsiteX10" fmla="*/ 0 w 20383"/>
              <a:gd name="connsiteY10" fmla="*/ 3827 h 23393"/>
              <a:gd name="connsiteX11" fmla="*/ 8296 w 20383"/>
              <a:gd name="connsiteY11" fmla="*/ 0 h 23393"/>
              <a:gd name="connsiteX0" fmla="*/ 9063 w 20383"/>
              <a:gd name="connsiteY0" fmla="*/ 0 h 22668"/>
              <a:gd name="connsiteX1" fmla="*/ 14740 w 20383"/>
              <a:gd name="connsiteY1" fmla="*/ 5039 h 22668"/>
              <a:gd name="connsiteX2" fmla="*/ 10962 w 20383"/>
              <a:gd name="connsiteY2" fmla="*/ 7697 h 22668"/>
              <a:gd name="connsiteX3" fmla="*/ 16497 w 20383"/>
              <a:gd name="connsiteY3" fmla="*/ 12747 h 22668"/>
              <a:gd name="connsiteX4" fmla="*/ 15257 w 20383"/>
              <a:gd name="connsiteY4" fmla="*/ 14281 h 22668"/>
              <a:gd name="connsiteX5" fmla="*/ 20383 w 20383"/>
              <a:gd name="connsiteY5" fmla="*/ 22668 h 22668"/>
              <a:gd name="connsiteX6" fmla="*/ 8518 w 20383"/>
              <a:gd name="connsiteY6" fmla="*/ 17450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383"/>
              <a:gd name="connsiteY0" fmla="*/ 0 h 22668"/>
              <a:gd name="connsiteX1" fmla="*/ 14740 w 20383"/>
              <a:gd name="connsiteY1" fmla="*/ 5039 h 22668"/>
              <a:gd name="connsiteX2" fmla="*/ 10962 w 20383"/>
              <a:gd name="connsiteY2" fmla="*/ 7697 h 22668"/>
              <a:gd name="connsiteX3" fmla="*/ 16497 w 20383"/>
              <a:gd name="connsiteY3" fmla="*/ 12747 h 22668"/>
              <a:gd name="connsiteX4" fmla="*/ 15257 w 20383"/>
              <a:gd name="connsiteY4" fmla="*/ 14281 h 22668"/>
              <a:gd name="connsiteX5" fmla="*/ 20383 w 20383"/>
              <a:gd name="connsiteY5" fmla="*/ 22668 h 22668"/>
              <a:gd name="connsiteX6" fmla="*/ 6978 w 20383"/>
              <a:gd name="connsiteY6" fmla="*/ 15555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383"/>
              <a:gd name="connsiteY0" fmla="*/ 0 h 22668"/>
              <a:gd name="connsiteX1" fmla="*/ 14740 w 20383"/>
              <a:gd name="connsiteY1" fmla="*/ 5039 h 22668"/>
              <a:gd name="connsiteX2" fmla="*/ 10962 w 20383"/>
              <a:gd name="connsiteY2" fmla="*/ 7697 h 22668"/>
              <a:gd name="connsiteX3" fmla="*/ 16497 w 20383"/>
              <a:gd name="connsiteY3" fmla="*/ 12747 h 22668"/>
              <a:gd name="connsiteX4" fmla="*/ 15257 w 20383"/>
              <a:gd name="connsiteY4" fmla="*/ 14281 h 22668"/>
              <a:gd name="connsiteX5" fmla="*/ 20383 w 20383"/>
              <a:gd name="connsiteY5" fmla="*/ 22668 h 22668"/>
              <a:gd name="connsiteX6" fmla="*/ 7362 w 20383"/>
              <a:gd name="connsiteY6" fmla="*/ 15918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383"/>
              <a:gd name="connsiteY0" fmla="*/ 0 h 22668"/>
              <a:gd name="connsiteX1" fmla="*/ 14740 w 20383"/>
              <a:gd name="connsiteY1" fmla="*/ 5039 h 22668"/>
              <a:gd name="connsiteX2" fmla="*/ 10962 w 20383"/>
              <a:gd name="connsiteY2" fmla="*/ 7697 h 22668"/>
              <a:gd name="connsiteX3" fmla="*/ 17753 w 20383"/>
              <a:gd name="connsiteY3" fmla="*/ 15139 h 22668"/>
              <a:gd name="connsiteX4" fmla="*/ 15257 w 20383"/>
              <a:gd name="connsiteY4" fmla="*/ 14281 h 22668"/>
              <a:gd name="connsiteX5" fmla="*/ 20383 w 20383"/>
              <a:gd name="connsiteY5" fmla="*/ 22668 h 22668"/>
              <a:gd name="connsiteX6" fmla="*/ 7362 w 20383"/>
              <a:gd name="connsiteY6" fmla="*/ 15918 h 22668"/>
              <a:gd name="connsiteX7" fmla="*/ 10153 w 20383"/>
              <a:gd name="connsiteY7" fmla="*/ 15413 h 22668"/>
              <a:gd name="connsiteX8" fmla="*/ 4353 w 20383"/>
              <a:gd name="connsiteY8" fmla="*/ 10182 h 22668"/>
              <a:gd name="connsiteX9" fmla="*/ 6385 w 20383"/>
              <a:gd name="connsiteY9" fmla="*/ 9450 h 22668"/>
              <a:gd name="connsiteX10" fmla="*/ 0 w 20383"/>
              <a:gd name="connsiteY10" fmla="*/ 3102 h 22668"/>
              <a:gd name="connsiteX11" fmla="*/ 9063 w 20383"/>
              <a:gd name="connsiteY11" fmla="*/ 0 h 22668"/>
              <a:gd name="connsiteX0" fmla="*/ 9063 w 20988"/>
              <a:gd name="connsiteY0" fmla="*/ 0 h 22083"/>
              <a:gd name="connsiteX1" fmla="*/ 14740 w 20988"/>
              <a:gd name="connsiteY1" fmla="*/ 5039 h 22083"/>
              <a:gd name="connsiteX2" fmla="*/ 10962 w 20988"/>
              <a:gd name="connsiteY2" fmla="*/ 7697 h 22083"/>
              <a:gd name="connsiteX3" fmla="*/ 17753 w 20988"/>
              <a:gd name="connsiteY3" fmla="*/ 15139 h 22083"/>
              <a:gd name="connsiteX4" fmla="*/ 15257 w 20988"/>
              <a:gd name="connsiteY4" fmla="*/ 14281 h 22083"/>
              <a:gd name="connsiteX5" fmla="*/ 20988 w 20988"/>
              <a:gd name="connsiteY5" fmla="*/ 22083 h 22083"/>
              <a:gd name="connsiteX6" fmla="*/ 7362 w 20988"/>
              <a:gd name="connsiteY6" fmla="*/ 15918 h 22083"/>
              <a:gd name="connsiteX7" fmla="*/ 10153 w 20988"/>
              <a:gd name="connsiteY7" fmla="*/ 15413 h 22083"/>
              <a:gd name="connsiteX8" fmla="*/ 4353 w 20988"/>
              <a:gd name="connsiteY8" fmla="*/ 10182 h 22083"/>
              <a:gd name="connsiteX9" fmla="*/ 6385 w 20988"/>
              <a:gd name="connsiteY9" fmla="*/ 9450 h 22083"/>
              <a:gd name="connsiteX10" fmla="*/ 0 w 20988"/>
              <a:gd name="connsiteY10" fmla="*/ 3102 h 22083"/>
              <a:gd name="connsiteX11" fmla="*/ 9063 w 20988"/>
              <a:gd name="connsiteY11" fmla="*/ 0 h 22083"/>
              <a:gd name="connsiteX0" fmla="*/ 9063 w 20988"/>
              <a:gd name="connsiteY0" fmla="*/ 0 h 22083"/>
              <a:gd name="connsiteX1" fmla="*/ 14740 w 20988"/>
              <a:gd name="connsiteY1" fmla="*/ 5039 h 22083"/>
              <a:gd name="connsiteX2" fmla="*/ 10962 w 20988"/>
              <a:gd name="connsiteY2" fmla="*/ 7697 h 22083"/>
              <a:gd name="connsiteX3" fmla="*/ 17753 w 20988"/>
              <a:gd name="connsiteY3" fmla="*/ 15139 h 22083"/>
              <a:gd name="connsiteX4" fmla="*/ 15257 w 20988"/>
              <a:gd name="connsiteY4" fmla="*/ 14281 h 22083"/>
              <a:gd name="connsiteX5" fmla="*/ 20988 w 20988"/>
              <a:gd name="connsiteY5" fmla="*/ 22083 h 22083"/>
              <a:gd name="connsiteX6" fmla="*/ 7163 w 20988"/>
              <a:gd name="connsiteY6" fmla="*/ 16989 h 22083"/>
              <a:gd name="connsiteX7" fmla="*/ 10153 w 20988"/>
              <a:gd name="connsiteY7" fmla="*/ 15413 h 22083"/>
              <a:gd name="connsiteX8" fmla="*/ 4353 w 20988"/>
              <a:gd name="connsiteY8" fmla="*/ 10182 h 22083"/>
              <a:gd name="connsiteX9" fmla="*/ 6385 w 20988"/>
              <a:gd name="connsiteY9" fmla="*/ 9450 h 22083"/>
              <a:gd name="connsiteX10" fmla="*/ 0 w 20988"/>
              <a:gd name="connsiteY10" fmla="*/ 3102 h 22083"/>
              <a:gd name="connsiteX11" fmla="*/ 9063 w 20988"/>
              <a:gd name="connsiteY11" fmla="*/ 0 h 22083"/>
              <a:gd name="connsiteX0" fmla="*/ 9063 w 20988"/>
              <a:gd name="connsiteY0" fmla="*/ 0 h 22083"/>
              <a:gd name="connsiteX1" fmla="*/ 14740 w 20988"/>
              <a:gd name="connsiteY1" fmla="*/ 5039 h 22083"/>
              <a:gd name="connsiteX2" fmla="*/ 10962 w 20988"/>
              <a:gd name="connsiteY2" fmla="*/ 7697 h 22083"/>
              <a:gd name="connsiteX3" fmla="*/ 17975 w 20988"/>
              <a:gd name="connsiteY3" fmla="*/ 13060 h 22083"/>
              <a:gd name="connsiteX4" fmla="*/ 15257 w 20988"/>
              <a:gd name="connsiteY4" fmla="*/ 14281 h 22083"/>
              <a:gd name="connsiteX5" fmla="*/ 20988 w 20988"/>
              <a:gd name="connsiteY5" fmla="*/ 22083 h 22083"/>
              <a:gd name="connsiteX6" fmla="*/ 7163 w 20988"/>
              <a:gd name="connsiteY6" fmla="*/ 16989 h 22083"/>
              <a:gd name="connsiteX7" fmla="*/ 10153 w 20988"/>
              <a:gd name="connsiteY7" fmla="*/ 15413 h 22083"/>
              <a:gd name="connsiteX8" fmla="*/ 4353 w 20988"/>
              <a:gd name="connsiteY8" fmla="*/ 10182 h 22083"/>
              <a:gd name="connsiteX9" fmla="*/ 6385 w 20988"/>
              <a:gd name="connsiteY9" fmla="*/ 9450 h 22083"/>
              <a:gd name="connsiteX10" fmla="*/ 0 w 20988"/>
              <a:gd name="connsiteY10" fmla="*/ 3102 h 22083"/>
              <a:gd name="connsiteX11" fmla="*/ 9063 w 20988"/>
              <a:gd name="connsiteY11" fmla="*/ 0 h 22083"/>
              <a:gd name="connsiteX0" fmla="*/ 9670 w 20988"/>
              <a:gd name="connsiteY0" fmla="*/ 0 h 31609"/>
              <a:gd name="connsiteX1" fmla="*/ 14740 w 20988"/>
              <a:gd name="connsiteY1" fmla="*/ 14565 h 31609"/>
              <a:gd name="connsiteX2" fmla="*/ 10962 w 20988"/>
              <a:gd name="connsiteY2" fmla="*/ 17223 h 31609"/>
              <a:gd name="connsiteX3" fmla="*/ 17975 w 20988"/>
              <a:gd name="connsiteY3" fmla="*/ 22586 h 31609"/>
              <a:gd name="connsiteX4" fmla="*/ 15257 w 20988"/>
              <a:gd name="connsiteY4" fmla="*/ 23807 h 31609"/>
              <a:gd name="connsiteX5" fmla="*/ 20988 w 20988"/>
              <a:gd name="connsiteY5" fmla="*/ 31609 h 31609"/>
              <a:gd name="connsiteX6" fmla="*/ 7163 w 20988"/>
              <a:gd name="connsiteY6" fmla="*/ 26515 h 31609"/>
              <a:gd name="connsiteX7" fmla="*/ 10153 w 20988"/>
              <a:gd name="connsiteY7" fmla="*/ 24939 h 31609"/>
              <a:gd name="connsiteX8" fmla="*/ 4353 w 20988"/>
              <a:gd name="connsiteY8" fmla="*/ 19708 h 31609"/>
              <a:gd name="connsiteX9" fmla="*/ 6385 w 20988"/>
              <a:gd name="connsiteY9" fmla="*/ 18976 h 31609"/>
              <a:gd name="connsiteX10" fmla="*/ 0 w 20988"/>
              <a:gd name="connsiteY10" fmla="*/ 12628 h 31609"/>
              <a:gd name="connsiteX11" fmla="*/ 9670 w 20988"/>
              <a:gd name="connsiteY11" fmla="*/ 0 h 31609"/>
              <a:gd name="connsiteX0" fmla="*/ 9963 w 21281"/>
              <a:gd name="connsiteY0" fmla="*/ 0 h 31609"/>
              <a:gd name="connsiteX1" fmla="*/ 15033 w 21281"/>
              <a:gd name="connsiteY1" fmla="*/ 14565 h 31609"/>
              <a:gd name="connsiteX2" fmla="*/ 11255 w 21281"/>
              <a:gd name="connsiteY2" fmla="*/ 17223 h 31609"/>
              <a:gd name="connsiteX3" fmla="*/ 18268 w 21281"/>
              <a:gd name="connsiteY3" fmla="*/ 22586 h 31609"/>
              <a:gd name="connsiteX4" fmla="*/ 15550 w 21281"/>
              <a:gd name="connsiteY4" fmla="*/ 23807 h 31609"/>
              <a:gd name="connsiteX5" fmla="*/ 21281 w 21281"/>
              <a:gd name="connsiteY5" fmla="*/ 31609 h 31609"/>
              <a:gd name="connsiteX6" fmla="*/ 7456 w 21281"/>
              <a:gd name="connsiteY6" fmla="*/ 26515 h 31609"/>
              <a:gd name="connsiteX7" fmla="*/ 10446 w 21281"/>
              <a:gd name="connsiteY7" fmla="*/ 24939 h 31609"/>
              <a:gd name="connsiteX8" fmla="*/ 4646 w 21281"/>
              <a:gd name="connsiteY8" fmla="*/ 19708 h 31609"/>
              <a:gd name="connsiteX9" fmla="*/ 6678 w 21281"/>
              <a:gd name="connsiteY9" fmla="*/ 18976 h 31609"/>
              <a:gd name="connsiteX10" fmla="*/ 0 w 21281"/>
              <a:gd name="connsiteY10" fmla="*/ 12151 h 31609"/>
              <a:gd name="connsiteX11" fmla="*/ 9963 w 21281"/>
              <a:gd name="connsiteY11" fmla="*/ 0 h 31609"/>
              <a:gd name="connsiteX0" fmla="*/ 9963 w 21281"/>
              <a:gd name="connsiteY0" fmla="*/ 0 h 31609"/>
              <a:gd name="connsiteX1" fmla="*/ 17634 w 21281"/>
              <a:gd name="connsiteY1" fmla="*/ 12840 h 31609"/>
              <a:gd name="connsiteX2" fmla="*/ 11255 w 21281"/>
              <a:gd name="connsiteY2" fmla="*/ 17223 h 31609"/>
              <a:gd name="connsiteX3" fmla="*/ 18268 w 21281"/>
              <a:gd name="connsiteY3" fmla="*/ 22586 h 31609"/>
              <a:gd name="connsiteX4" fmla="*/ 15550 w 21281"/>
              <a:gd name="connsiteY4" fmla="*/ 23807 h 31609"/>
              <a:gd name="connsiteX5" fmla="*/ 21281 w 21281"/>
              <a:gd name="connsiteY5" fmla="*/ 31609 h 31609"/>
              <a:gd name="connsiteX6" fmla="*/ 7456 w 21281"/>
              <a:gd name="connsiteY6" fmla="*/ 26515 h 31609"/>
              <a:gd name="connsiteX7" fmla="*/ 10446 w 21281"/>
              <a:gd name="connsiteY7" fmla="*/ 24939 h 31609"/>
              <a:gd name="connsiteX8" fmla="*/ 4646 w 21281"/>
              <a:gd name="connsiteY8" fmla="*/ 19708 h 31609"/>
              <a:gd name="connsiteX9" fmla="*/ 6678 w 21281"/>
              <a:gd name="connsiteY9" fmla="*/ 18976 h 31609"/>
              <a:gd name="connsiteX10" fmla="*/ 0 w 21281"/>
              <a:gd name="connsiteY10" fmla="*/ 12151 h 31609"/>
              <a:gd name="connsiteX11" fmla="*/ 9963 w 21281"/>
              <a:gd name="connsiteY11" fmla="*/ 0 h 31609"/>
              <a:gd name="connsiteX0" fmla="*/ 9963 w 21281"/>
              <a:gd name="connsiteY0" fmla="*/ 0 h 31609"/>
              <a:gd name="connsiteX1" fmla="*/ 17634 w 21281"/>
              <a:gd name="connsiteY1" fmla="*/ 12840 h 31609"/>
              <a:gd name="connsiteX2" fmla="*/ 18268 w 21281"/>
              <a:gd name="connsiteY2" fmla="*/ 22586 h 31609"/>
              <a:gd name="connsiteX3" fmla="*/ 15550 w 21281"/>
              <a:gd name="connsiteY3" fmla="*/ 23807 h 31609"/>
              <a:gd name="connsiteX4" fmla="*/ 21281 w 21281"/>
              <a:gd name="connsiteY4" fmla="*/ 31609 h 31609"/>
              <a:gd name="connsiteX5" fmla="*/ 7456 w 21281"/>
              <a:gd name="connsiteY5" fmla="*/ 26515 h 31609"/>
              <a:gd name="connsiteX6" fmla="*/ 10446 w 21281"/>
              <a:gd name="connsiteY6" fmla="*/ 24939 h 31609"/>
              <a:gd name="connsiteX7" fmla="*/ 4646 w 21281"/>
              <a:gd name="connsiteY7" fmla="*/ 19708 h 31609"/>
              <a:gd name="connsiteX8" fmla="*/ 6678 w 21281"/>
              <a:gd name="connsiteY8" fmla="*/ 18976 h 31609"/>
              <a:gd name="connsiteX9" fmla="*/ 0 w 21281"/>
              <a:gd name="connsiteY9" fmla="*/ 12151 h 31609"/>
              <a:gd name="connsiteX10" fmla="*/ 9963 w 21281"/>
              <a:gd name="connsiteY10" fmla="*/ 0 h 31609"/>
              <a:gd name="connsiteX0" fmla="*/ 9963 w 21281"/>
              <a:gd name="connsiteY0" fmla="*/ 0 h 31609"/>
              <a:gd name="connsiteX1" fmla="*/ 17634 w 21281"/>
              <a:gd name="connsiteY1" fmla="*/ 12840 h 31609"/>
              <a:gd name="connsiteX2" fmla="*/ 15550 w 21281"/>
              <a:gd name="connsiteY2" fmla="*/ 23807 h 31609"/>
              <a:gd name="connsiteX3" fmla="*/ 21281 w 21281"/>
              <a:gd name="connsiteY3" fmla="*/ 31609 h 31609"/>
              <a:gd name="connsiteX4" fmla="*/ 7456 w 21281"/>
              <a:gd name="connsiteY4" fmla="*/ 26515 h 31609"/>
              <a:gd name="connsiteX5" fmla="*/ 10446 w 21281"/>
              <a:gd name="connsiteY5" fmla="*/ 24939 h 31609"/>
              <a:gd name="connsiteX6" fmla="*/ 4646 w 21281"/>
              <a:gd name="connsiteY6" fmla="*/ 19708 h 31609"/>
              <a:gd name="connsiteX7" fmla="*/ 6678 w 21281"/>
              <a:gd name="connsiteY7" fmla="*/ 18976 h 31609"/>
              <a:gd name="connsiteX8" fmla="*/ 0 w 21281"/>
              <a:gd name="connsiteY8" fmla="*/ 12151 h 31609"/>
              <a:gd name="connsiteX9" fmla="*/ 9963 w 21281"/>
              <a:gd name="connsiteY9" fmla="*/ 0 h 31609"/>
              <a:gd name="connsiteX0" fmla="*/ 9963 w 21281"/>
              <a:gd name="connsiteY0" fmla="*/ 0 h 31609"/>
              <a:gd name="connsiteX1" fmla="*/ 15550 w 21281"/>
              <a:gd name="connsiteY1" fmla="*/ 23807 h 31609"/>
              <a:gd name="connsiteX2" fmla="*/ 21281 w 21281"/>
              <a:gd name="connsiteY2" fmla="*/ 31609 h 31609"/>
              <a:gd name="connsiteX3" fmla="*/ 7456 w 21281"/>
              <a:gd name="connsiteY3" fmla="*/ 26515 h 31609"/>
              <a:gd name="connsiteX4" fmla="*/ 10446 w 21281"/>
              <a:gd name="connsiteY4" fmla="*/ 24939 h 31609"/>
              <a:gd name="connsiteX5" fmla="*/ 4646 w 21281"/>
              <a:gd name="connsiteY5" fmla="*/ 19708 h 31609"/>
              <a:gd name="connsiteX6" fmla="*/ 6678 w 21281"/>
              <a:gd name="connsiteY6" fmla="*/ 18976 h 31609"/>
              <a:gd name="connsiteX7" fmla="*/ 0 w 21281"/>
              <a:gd name="connsiteY7" fmla="*/ 12151 h 31609"/>
              <a:gd name="connsiteX8" fmla="*/ 9963 w 21281"/>
              <a:gd name="connsiteY8" fmla="*/ 0 h 31609"/>
              <a:gd name="connsiteX0" fmla="*/ 9963 w 21281"/>
              <a:gd name="connsiteY0" fmla="*/ 0 h 31609"/>
              <a:gd name="connsiteX1" fmla="*/ 21281 w 21281"/>
              <a:gd name="connsiteY1" fmla="*/ 31609 h 31609"/>
              <a:gd name="connsiteX2" fmla="*/ 7456 w 21281"/>
              <a:gd name="connsiteY2" fmla="*/ 26515 h 31609"/>
              <a:gd name="connsiteX3" fmla="*/ 10446 w 21281"/>
              <a:gd name="connsiteY3" fmla="*/ 24939 h 31609"/>
              <a:gd name="connsiteX4" fmla="*/ 4646 w 21281"/>
              <a:gd name="connsiteY4" fmla="*/ 19708 h 31609"/>
              <a:gd name="connsiteX5" fmla="*/ 6678 w 21281"/>
              <a:gd name="connsiteY5" fmla="*/ 18976 h 31609"/>
              <a:gd name="connsiteX6" fmla="*/ 0 w 21281"/>
              <a:gd name="connsiteY6" fmla="*/ 12151 h 31609"/>
              <a:gd name="connsiteX7" fmla="*/ 9963 w 21281"/>
              <a:gd name="connsiteY7" fmla="*/ 0 h 31609"/>
              <a:gd name="connsiteX0" fmla="*/ 9963 w 41643"/>
              <a:gd name="connsiteY0" fmla="*/ 0 h 53964"/>
              <a:gd name="connsiteX1" fmla="*/ 41643 w 41643"/>
              <a:gd name="connsiteY1" fmla="*/ 53964 h 53964"/>
              <a:gd name="connsiteX2" fmla="*/ 7456 w 41643"/>
              <a:gd name="connsiteY2" fmla="*/ 26515 h 53964"/>
              <a:gd name="connsiteX3" fmla="*/ 10446 w 41643"/>
              <a:gd name="connsiteY3" fmla="*/ 24939 h 53964"/>
              <a:gd name="connsiteX4" fmla="*/ 4646 w 41643"/>
              <a:gd name="connsiteY4" fmla="*/ 19708 h 53964"/>
              <a:gd name="connsiteX5" fmla="*/ 6678 w 41643"/>
              <a:gd name="connsiteY5" fmla="*/ 18976 h 53964"/>
              <a:gd name="connsiteX6" fmla="*/ 0 w 41643"/>
              <a:gd name="connsiteY6" fmla="*/ 12151 h 53964"/>
              <a:gd name="connsiteX7" fmla="*/ 9963 w 41643"/>
              <a:gd name="connsiteY7" fmla="*/ 0 h 53964"/>
              <a:gd name="connsiteX0" fmla="*/ 9963 w 43688"/>
              <a:gd name="connsiteY0" fmla="*/ 0 h 55189"/>
              <a:gd name="connsiteX1" fmla="*/ 43688 w 43688"/>
              <a:gd name="connsiteY1" fmla="*/ 55189 h 55189"/>
              <a:gd name="connsiteX2" fmla="*/ 7456 w 43688"/>
              <a:gd name="connsiteY2" fmla="*/ 26515 h 55189"/>
              <a:gd name="connsiteX3" fmla="*/ 10446 w 43688"/>
              <a:gd name="connsiteY3" fmla="*/ 24939 h 55189"/>
              <a:gd name="connsiteX4" fmla="*/ 4646 w 43688"/>
              <a:gd name="connsiteY4" fmla="*/ 19708 h 55189"/>
              <a:gd name="connsiteX5" fmla="*/ 6678 w 43688"/>
              <a:gd name="connsiteY5" fmla="*/ 18976 h 55189"/>
              <a:gd name="connsiteX6" fmla="*/ 0 w 43688"/>
              <a:gd name="connsiteY6" fmla="*/ 12151 h 55189"/>
              <a:gd name="connsiteX7" fmla="*/ 9963 w 43688"/>
              <a:gd name="connsiteY7" fmla="*/ 0 h 55189"/>
              <a:gd name="connsiteX0" fmla="*/ 9963 w 43688"/>
              <a:gd name="connsiteY0" fmla="*/ 0 h 55189"/>
              <a:gd name="connsiteX1" fmla="*/ 9915 w 43688"/>
              <a:gd name="connsiteY1" fmla="*/ 400 h 55189"/>
              <a:gd name="connsiteX2" fmla="*/ 43688 w 43688"/>
              <a:gd name="connsiteY2" fmla="*/ 55189 h 55189"/>
              <a:gd name="connsiteX3" fmla="*/ 7456 w 43688"/>
              <a:gd name="connsiteY3" fmla="*/ 26515 h 55189"/>
              <a:gd name="connsiteX4" fmla="*/ 10446 w 43688"/>
              <a:gd name="connsiteY4" fmla="*/ 24939 h 55189"/>
              <a:gd name="connsiteX5" fmla="*/ 4646 w 43688"/>
              <a:gd name="connsiteY5" fmla="*/ 19708 h 55189"/>
              <a:gd name="connsiteX6" fmla="*/ 6678 w 43688"/>
              <a:gd name="connsiteY6" fmla="*/ 18976 h 55189"/>
              <a:gd name="connsiteX7" fmla="*/ 0 w 43688"/>
              <a:gd name="connsiteY7" fmla="*/ 12151 h 55189"/>
              <a:gd name="connsiteX8" fmla="*/ 9963 w 43688"/>
              <a:gd name="connsiteY8" fmla="*/ 0 h 55189"/>
              <a:gd name="connsiteX0" fmla="*/ 9963 w 43688"/>
              <a:gd name="connsiteY0" fmla="*/ 0 h 55189"/>
              <a:gd name="connsiteX1" fmla="*/ 9928 w 43688"/>
              <a:gd name="connsiteY1" fmla="*/ 157 h 55189"/>
              <a:gd name="connsiteX2" fmla="*/ 43688 w 43688"/>
              <a:gd name="connsiteY2" fmla="*/ 55189 h 55189"/>
              <a:gd name="connsiteX3" fmla="*/ 7456 w 43688"/>
              <a:gd name="connsiteY3" fmla="*/ 26515 h 55189"/>
              <a:gd name="connsiteX4" fmla="*/ 10446 w 43688"/>
              <a:gd name="connsiteY4" fmla="*/ 24939 h 55189"/>
              <a:gd name="connsiteX5" fmla="*/ 4646 w 43688"/>
              <a:gd name="connsiteY5" fmla="*/ 19708 h 55189"/>
              <a:gd name="connsiteX6" fmla="*/ 6678 w 43688"/>
              <a:gd name="connsiteY6" fmla="*/ 18976 h 55189"/>
              <a:gd name="connsiteX7" fmla="*/ 0 w 43688"/>
              <a:gd name="connsiteY7" fmla="*/ 12151 h 55189"/>
              <a:gd name="connsiteX8" fmla="*/ 9963 w 43688"/>
              <a:gd name="connsiteY8" fmla="*/ 0 h 55189"/>
              <a:gd name="connsiteX0" fmla="*/ 9963 w 43688"/>
              <a:gd name="connsiteY0" fmla="*/ 0 h 55189"/>
              <a:gd name="connsiteX1" fmla="*/ 9928 w 43688"/>
              <a:gd name="connsiteY1" fmla="*/ 157 h 55189"/>
              <a:gd name="connsiteX2" fmla="*/ 43688 w 43688"/>
              <a:gd name="connsiteY2" fmla="*/ 55189 h 55189"/>
              <a:gd name="connsiteX3" fmla="*/ 11387 w 43688"/>
              <a:gd name="connsiteY3" fmla="*/ 29519 h 55189"/>
              <a:gd name="connsiteX4" fmla="*/ 7456 w 43688"/>
              <a:gd name="connsiteY4" fmla="*/ 26515 h 55189"/>
              <a:gd name="connsiteX5" fmla="*/ 10446 w 43688"/>
              <a:gd name="connsiteY5" fmla="*/ 24939 h 55189"/>
              <a:gd name="connsiteX6" fmla="*/ 4646 w 43688"/>
              <a:gd name="connsiteY6" fmla="*/ 19708 h 55189"/>
              <a:gd name="connsiteX7" fmla="*/ 6678 w 43688"/>
              <a:gd name="connsiteY7" fmla="*/ 18976 h 55189"/>
              <a:gd name="connsiteX8" fmla="*/ 0 w 43688"/>
              <a:gd name="connsiteY8" fmla="*/ 12151 h 55189"/>
              <a:gd name="connsiteX9" fmla="*/ 9963 w 43688"/>
              <a:gd name="connsiteY9" fmla="*/ 0 h 55189"/>
              <a:gd name="connsiteX0" fmla="*/ 9963 w 43688"/>
              <a:gd name="connsiteY0" fmla="*/ 0 h 55189"/>
              <a:gd name="connsiteX1" fmla="*/ 9928 w 43688"/>
              <a:gd name="connsiteY1" fmla="*/ 157 h 55189"/>
              <a:gd name="connsiteX2" fmla="*/ 43688 w 43688"/>
              <a:gd name="connsiteY2" fmla="*/ 55189 h 55189"/>
              <a:gd name="connsiteX3" fmla="*/ 15139 w 43688"/>
              <a:gd name="connsiteY3" fmla="*/ 32380 h 55189"/>
              <a:gd name="connsiteX4" fmla="*/ 11387 w 43688"/>
              <a:gd name="connsiteY4" fmla="*/ 29519 h 55189"/>
              <a:gd name="connsiteX5" fmla="*/ 7456 w 43688"/>
              <a:gd name="connsiteY5" fmla="*/ 26515 h 55189"/>
              <a:gd name="connsiteX6" fmla="*/ 10446 w 43688"/>
              <a:gd name="connsiteY6" fmla="*/ 24939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200 w 43688"/>
              <a:gd name="connsiteY3" fmla="*/ 29376 h 55189"/>
              <a:gd name="connsiteX4" fmla="*/ 11387 w 43688"/>
              <a:gd name="connsiteY4" fmla="*/ 29519 h 55189"/>
              <a:gd name="connsiteX5" fmla="*/ 7456 w 43688"/>
              <a:gd name="connsiteY5" fmla="*/ 26515 h 55189"/>
              <a:gd name="connsiteX6" fmla="*/ 10446 w 43688"/>
              <a:gd name="connsiteY6" fmla="*/ 24939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200 w 43688"/>
              <a:gd name="connsiteY3" fmla="*/ 29376 h 55189"/>
              <a:gd name="connsiteX4" fmla="*/ 13303 w 43688"/>
              <a:gd name="connsiteY4" fmla="*/ 30446 h 55189"/>
              <a:gd name="connsiteX5" fmla="*/ 7456 w 43688"/>
              <a:gd name="connsiteY5" fmla="*/ 26515 h 55189"/>
              <a:gd name="connsiteX6" fmla="*/ 10446 w 43688"/>
              <a:gd name="connsiteY6" fmla="*/ 24939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200 w 43688"/>
              <a:gd name="connsiteY3" fmla="*/ 29376 h 55189"/>
              <a:gd name="connsiteX4" fmla="*/ 13303 w 43688"/>
              <a:gd name="connsiteY4" fmla="*/ 30446 h 55189"/>
              <a:gd name="connsiteX5" fmla="*/ 7456 w 43688"/>
              <a:gd name="connsiteY5" fmla="*/ 26515 h 55189"/>
              <a:gd name="connsiteX6" fmla="*/ 11067 w 43688"/>
              <a:gd name="connsiteY6" fmla="*/ 25774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9472 w 43688"/>
              <a:gd name="connsiteY3" fmla="*/ 30257 h 55189"/>
              <a:gd name="connsiteX4" fmla="*/ 13303 w 43688"/>
              <a:gd name="connsiteY4" fmla="*/ 30446 h 55189"/>
              <a:gd name="connsiteX5" fmla="*/ 7456 w 43688"/>
              <a:gd name="connsiteY5" fmla="*/ 26515 h 55189"/>
              <a:gd name="connsiteX6" fmla="*/ 11067 w 43688"/>
              <a:gd name="connsiteY6" fmla="*/ 25774 h 55189"/>
              <a:gd name="connsiteX7" fmla="*/ 4646 w 43688"/>
              <a:gd name="connsiteY7" fmla="*/ 19708 h 55189"/>
              <a:gd name="connsiteX8" fmla="*/ 6678 w 43688"/>
              <a:gd name="connsiteY8" fmla="*/ 18976 h 55189"/>
              <a:gd name="connsiteX9" fmla="*/ 0 w 43688"/>
              <a:gd name="connsiteY9" fmla="*/ 12151 h 55189"/>
              <a:gd name="connsiteX10" fmla="*/ 9963 w 43688"/>
              <a:gd name="connsiteY10" fmla="*/ 0 h 55189"/>
              <a:gd name="connsiteX0" fmla="*/ 9963 w 43688"/>
              <a:gd name="connsiteY0" fmla="*/ 0 h 55189"/>
              <a:gd name="connsiteX1" fmla="*/ 9928 w 43688"/>
              <a:gd name="connsiteY1" fmla="*/ 157 h 55189"/>
              <a:gd name="connsiteX2" fmla="*/ 43688 w 43688"/>
              <a:gd name="connsiteY2" fmla="*/ 55189 h 55189"/>
              <a:gd name="connsiteX3" fmla="*/ 15180 w 43688"/>
              <a:gd name="connsiteY3" fmla="*/ 34376 h 55189"/>
              <a:gd name="connsiteX4" fmla="*/ 9472 w 43688"/>
              <a:gd name="connsiteY4" fmla="*/ 30257 h 55189"/>
              <a:gd name="connsiteX5" fmla="*/ 13303 w 43688"/>
              <a:gd name="connsiteY5" fmla="*/ 30446 h 55189"/>
              <a:gd name="connsiteX6" fmla="*/ 7456 w 43688"/>
              <a:gd name="connsiteY6" fmla="*/ 26515 h 55189"/>
              <a:gd name="connsiteX7" fmla="*/ 11067 w 43688"/>
              <a:gd name="connsiteY7" fmla="*/ 25774 h 55189"/>
              <a:gd name="connsiteX8" fmla="*/ 4646 w 43688"/>
              <a:gd name="connsiteY8" fmla="*/ 19708 h 55189"/>
              <a:gd name="connsiteX9" fmla="*/ 6678 w 43688"/>
              <a:gd name="connsiteY9" fmla="*/ 18976 h 55189"/>
              <a:gd name="connsiteX10" fmla="*/ 0 w 43688"/>
              <a:gd name="connsiteY10" fmla="*/ 12151 h 55189"/>
              <a:gd name="connsiteX11" fmla="*/ 9963 w 43688"/>
              <a:gd name="connsiteY11" fmla="*/ 0 h 55189"/>
              <a:gd name="connsiteX0" fmla="*/ 9963 w 43688"/>
              <a:gd name="connsiteY0" fmla="*/ 0 h 55189"/>
              <a:gd name="connsiteX1" fmla="*/ 9928 w 43688"/>
              <a:gd name="connsiteY1" fmla="*/ 157 h 55189"/>
              <a:gd name="connsiteX2" fmla="*/ 43688 w 43688"/>
              <a:gd name="connsiteY2" fmla="*/ 55189 h 55189"/>
              <a:gd name="connsiteX3" fmla="*/ 19501 w 43688"/>
              <a:gd name="connsiteY3" fmla="*/ 37377 h 55189"/>
              <a:gd name="connsiteX4" fmla="*/ 15180 w 43688"/>
              <a:gd name="connsiteY4" fmla="*/ 34376 h 55189"/>
              <a:gd name="connsiteX5" fmla="*/ 9472 w 43688"/>
              <a:gd name="connsiteY5" fmla="*/ 30257 h 55189"/>
              <a:gd name="connsiteX6" fmla="*/ 13303 w 43688"/>
              <a:gd name="connsiteY6" fmla="*/ 30446 h 55189"/>
              <a:gd name="connsiteX7" fmla="*/ 7456 w 43688"/>
              <a:gd name="connsiteY7" fmla="*/ 26515 h 55189"/>
              <a:gd name="connsiteX8" fmla="*/ 11067 w 43688"/>
              <a:gd name="connsiteY8" fmla="*/ 25774 h 55189"/>
              <a:gd name="connsiteX9" fmla="*/ 4646 w 43688"/>
              <a:gd name="connsiteY9" fmla="*/ 19708 h 55189"/>
              <a:gd name="connsiteX10" fmla="*/ 6678 w 43688"/>
              <a:gd name="connsiteY10" fmla="*/ 18976 h 55189"/>
              <a:gd name="connsiteX11" fmla="*/ 0 w 43688"/>
              <a:gd name="connsiteY11" fmla="*/ 12151 h 55189"/>
              <a:gd name="connsiteX12" fmla="*/ 9963 w 43688"/>
              <a:gd name="connsiteY12" fmla="*/ 0 h 55189"/>
              <a:gd name="connsiteX0" fmla="*/ 9963 w 43688"/>
              <a:gd name="connsiteY0" fmla="*/ 0 h 55189"/>
              <a:gd name="connsiteX1" fmla="*/ 9928 w 43688"/>
              <a:gd name="connsiteY1" fmla="*/ 157 h 55189"/>
              <a:gd name="connsiteX2" fmla="*/ 43688 w 43688"/>
              <a:gd name="connsiteY2" fmla="*/ 55189 h 55189"/>
              <a:gd name="connsiteX3" fmla="*/ 12491 w 43688"/>
              <a:gd name="connsiteY3" fmla="*/ 34995 h 55189"/>
              <a:gd name="connsiteX4" fmla="*/ 15180 w 43688"/>
              <a:gd name="connsiteY4" fmla="*/ 34376 h 55189"/>
              <a:gd name="connsiteX5" fmla="*/ 9472 w 43688"/>
              <a:gd name="connsiteY5" fmla="*/ 30257 h 55189"/>
              <a:gd name="connsiteX6" fmla="*/ 13303 w 43688"/>
              <a:gd name="connsiteY6" fmla="*/ 30446 h 55189"/>
              <a:gd name="connsiteX7" fmla="*/ 7456 w 43688"/>
              <a:gd name="connsiteY7" fmla="*/ 26515 h 55189"/>
              <a:gd name="connsiteX8" fmla="*/ 11067 w 43688"/>
              <a:gd name="connsiteY8" fmla="*/ 25774 h 55189"/>
              <a:gd name="connsiteX9" fmla="*/ 4646 w 43688"/>
              <a:gd name="connsiteY9" fmla="*/ 19708 h 55189"/>
              <a:gd name="connsiteX10" fmla="*/ 6678 w 43688"/>
              <a:gd name="connsiteY10" fmla="*/ 18976 h 55189"/>
              <a:gd name="connsiteX11" fmla="*/ 0 w 43688"/>
              <a:gd name="connsiteY11" fmla="*/ 12151 h 55189"/>
              <a:gd name="connsiteX12" fmla="*/ 9963 w 43688"/>
              <a:gd name="connsiteY12" fmla="*/ 0 h 55189"/>
              <a:gd name="connsiteX0" fmla="*/ 11023 w 44748"/>
              <a:gd name="connsiteY0" fmla="*/ 0 h 55189"/>
              <a:gd name="connsiteX1" fmla="*/ 10988 w 44748"/>
              <a:gd name="connsiteY1" fmla="*/ 157 h 55189"/>
              <a:gd name="connsiteX2" fmla="*/ 44748 w 44748"/>
              <a:gd name="connsiteY2" fmla="*/ 55189 h 55189"/>
              <a:gd name="connsiteX3" fmla="*/ 13551 w 44748"/>
              <a:gd name="connsiteY3" fmla="*/ 34995 h 55189"/>
              <a:gd name="connsiteX4" fmla="*/ 16240 w 44748"/>
              <a:gd name="connsiteY4" fmla="*/ 34376 h 55189"/>
              <a:gd name="connsiteX5" fmla="*/ 10532 w 44748"/>
              <a:gd name="connsiteY5" fmla="*/ 30257 h 55189"/>
              <a:gd name="connsiteX6" fmla="*/ 14363 w 44748"/>
              <a:gd name="connsiteY6" fmla="*/ 30446 h 55189"/>
              <a:gd name="connsiteX7" fmla="*/ 8516 w 44748"/>
              <a:gd name="connsiteY7" fmla="*/ 26515 h 55189"/>
              <a:gd name="connsiteX8" fmla="*/ 12127 w 44748"/>
              <a:gd name="connsiteY8" fmla="*/ 25774 h 55189"/>
              <a:gd name="connsiteX9" fmla="*/ 5706 w 44748"/>
              <a:gd name="connsiteY9" fmla="*/ 19708 h 55189"/>
              <a:gd name="connsiteX10" fmla="*/ 7738 w 44748"/>
              <a:gd name="connsiteY10" fmla="*/ 18976 h 55189"/>
              <a:gd name="connsiteX11" fmla="*/ 0 w 44748"/>
              <a:gd name="connsiteY11" fmla="*/ 13668 h 55189"/>
              <a:gd name="connsiteX12" fmla="*/ 11023 w 44748"/>
              <a:gd name="connsiteY12" fmla="*/ 0 h 55189"/>
              <a:gd name="connsiteX0" fmla="*/ 5317 w 39042"/>
              <a:gd name="connsiteY0" fmla="*/ 0 h 55189"/>
              <a:gd name="connsiteX1" fmla="*/ 5282 w 39042"/>
              <a:gd name="connsiteY1" fmla="*/ 157 h 55189"/>
              <a:gd name="connsiteX2" fmla="*/ 39042 w 39042"/>
              <a:gd name="connsiteY2" fmla="*/ 55189 h 55189"/>
              <a:gd name="connsiteX3" fmla="*/ 7845 w 39042"/>
              <a:gd name="connsiteY3" fmla="*/ 34995 h 55189"/>
              <a:gd name="connsiteX4" fmla="*/ 10534 w 39042"/>
              <a:gd name="connsiteY4" fmla="*/ 34376 h 55189"/>
              <a:gd name="connsiteX5" fmla="*/ 4826 w 39042"/>
              <a:gd name="connsiteY5" fmla="*/ 30257 h 55189"/>
              <a:gd name="connsiteX6" fmla="*/ 8657 w 39042"/>
              <a:gd name="connsiteY6" fmla="*/ 30446 h 55189"/>
              <a:gd name="connsiteX7" fmla="*/ 2810 w 39042"/>
              <a:gd name="connsiteY7" fmla="*/ 26515 h 55189"/>
              <a:gd name="connsiteX8" fmla="*/ 6421 w 39042"/>
              <a:gd name="connsiteY8" fmla="*/ 25774 h 55189"/>
              <a:gd name="connsiteX9" fmla="*/ 0 w 39042"/>
              <a:gd name="connsiteY9" fmla="*/ 19708 h 55189"/>
              <a:gd name="connsiteX10" fmla="*/ 2032 w 39042"/>
              <a:gd name="connsiteY10" fmla="*/ 18976 h 55189"/>
              <a:gd name="connsiteX11" fmla="*/ 5317 w 39042"/>
              <a:gd name="connsiteY11"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6914 w 45956"/>
              <a:gd name="connsiteY9" fmla="*/ 19708 h 55189"/>
              <a:gd name="connsiteX10" fmla="*/ 0 w 45956"/>
              <a:gd name="connsiteY10" fmla="*/ 14933 h 55189"/>
              <a:gd name="connsiteX11" fmla="*/ 12231 w 45956"/>
              <a:gd name="connsiteY11"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0 w 45956"/>
              <a:gd name="connsiteY9" fmla="*/ 14933 h 55189"/>
              <a:gd name="connsiteX10" fmla="*/ 12231 w 45956"/>
              <a:gd name="connsiteY10"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3825 w 45956"/>
              <a:gd name="connsiteY9" fmla="*/ 17991 h 55189"/>
              <a:gd name="connsiteX10" fmla="*/ 0 w 45956"/>
              <a:gd name="connsiteY10" fmla="*/ 14933 h 55189"/>
              <a:gd name="connsiteX11" fmla="*/ 12231 w 45956"/>
              <a:gd name="connsiteY11"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9015 w 45956"/>
              <a:gd name="connsiteY9" fmla="*/ 22056 h 55189"/>
              <a:gd name="connsiteX10" fmla="*/ 3825 w 45956"/>
              <a:gd name="connsiteY10" fmla="*/ 17991 h 55189"/>
              <a:gd name="connsiteX11" fmla="*/ 0 w 45956"/>
              <a:gd name="connsiteY11" fmla="*/ 14933 h 55189"/>
              <a:gd name="connsiteX12" fmla="*/ 12231 w 45956"/>
              <a:gd name="connsiteY12"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9015 w 45956"/>
              <a:gd name="connsiteY9" fmla="*/ 22056 h 55189"/>
              <a:gd name="connsiteX10" fmla="*/ 9739 w 45956"/>
              <a:gd name="connsiteY10" fmla="*/ 20342 h 55189"/>
              <a:gd name="connsiteX11" fmla="*/ 0 w 45956"/>
              <a:gd name="connsiteY11" fmla="*/ 14933 h 55189"/>
              <a:gd name="connsiteX12" fmla="*/ 12231 w 45956"/>
              <a:gd name="connsiteY12" fmla="*/ 0 h 55189"/>
              <a:gd name="connsiteX0" fmla="*/ 12231 w 45956"/>
              <a:gd name="connsiteY0" fmla="*/ 0 h 55189"/>
              <a:gd name="connsiteX1" fmla="*/ 12196 w 45956"/>
              <a:gd name="connsiteY1" fmla="*/ 157 h 55189"/>
              <a:gd name="connsiteX2" fmla="*/ 45956 w 45956"/>
              <a:gd name="connsiteY2" fmla="*/ 55189 h 55189"/>
              <a:gd name="connsiteX3" fmla="*/ 14759 w 45956"/>
              <a:gd name="connsiteY3" fmla="*/ 34995 h 55189"/>
              <a:gd name="connsiteX4" fmla="*/ 17448 w 45956"/>
              <a:gd name="connsiteY4" fmla="*/ 34376 h 55189"/>
              <a:gd name="connsiteX5" fmla="*/ 11740 w 45956"/>
              <a:gd name="connsiteY5" fmla="*/ 30257 h 55189"/>
              <a:gd name="connsiteX6" fmla="*/ 15571 w 45956"/>
              <a:gd name="connsiteY6" fmla="*/ 30446 h 55189"/>
              <a:gd name="connsiteX7" fmla="*/ 9724 w 45956"/>
              <a:gd name="connsiteY7" fmla="*/ 26515 h 55189"/>
              <a:gd name="connsiteX8" fmla="*/ 13335 w 45956"/>
              <a:gd name="connsiteY8" fmla="*/ 25774 h 55189"/>
              <a:gd name="connsiteX9" fmla="*/ 6167 w 45956"/>
              <a:gd name="connsiteY9" fmla="*/ 21277 h 55189"/>
              <a:gd name="connsiteX10" fmla="*/ 9739 w 45956"/>
              <a:gd name="connsiteY10" fmla="*/ 20342 h 55189"/>
              <a:gd name="connsiteX11" fmla="*/ 0 w 45956"/>
              <a:gd name="connsiteY11" fmla="*/ 14933 h 55189"/>
              <a:gd name="connsiteX12" fmla="*/ 12231 w 45956"/>
              <a:gd name="connsiteY12" fmla="*/ 0 h 55189"/>
              <a:gd name="connsiteX0" fmla="*/ 12231 w 45956"/>
              <a:gd name="connsiteY0" fmla="*/ 0 h 55189"/>
              <a:gd name="connsiteX1" fmla="*/ 12196 w 45956"/>
              <a:gd name="connsiteY1" fmla="*/ 157 h 55189"/>
              <a:gd name="connsiteX2" fmla="*/ 45956 w 45956"/>
              <a:gd name="connsiteY2" fmla="*/ 55189 h 55189"/>
              <a:gd name="connsiteX3" fmla="*/ 20992 w 45956"/>
              <a:gd name="connsiteY3" fmla="*/ 39004 h 55189"/>
              <a:gd name="connsiteX4" fmla="*/ 14759 w 45956"/>
              <a:gd name="connsiteY4" fmla="*/ 34995 h 55189"/>
              <a:gd name="connsiteX5" fmla="*/ 17448 w 45956"/>
              <a:gd name="connsiteY5" fmla="*/ 34376 h 55189"/>
              <a:gd name="connsiteX6" fmla="*/ 11740 w 45956"/>
              <a:gd name="connsiteY6" fmla="*/ 30257 h 55189"/>
              <a:gd name="connsiteX7" fmla="*/ 15571 w 45956"/>
              <a:gd name="connsiteY7" fmla="*/ 30446 h 55189"/>
              <a:gd name="connsiteX8" fmla="*/ 9724 w 45956"/>
              <a:gd name="connsiteY8" fmla="*/ 26515 h 55189"/>
              <a:gd name="connsiteX9" fmla="*/ 13335 w 45956"/>
              <a:gd name="connsiteY9" fmla="*/ 25774 h 55189"/>
              <a:gd name="connsiteX10" fmla="*/ 6167 w 45956"/>
              <a:gd name="connsiteY10" fmla="*/ 21277 h 55189"/>
              <a:gd name="connsiteX11" fmla="*/ 9739 w 45956"/>
              <a:gd name="connsiteY11" fmla="*/ 20342 h 55189"/>
              <a:gd name="connsiteX12" fmla="*/ 0 w 45956"/>
              <a:gd name="connsiteY12" fmla="*/ 14933 h 55189"/>
              <a:gd name="connsiteX13" fmla="*/ 12231 w 45956"/>
              <a:gd name="connsiteY13" fmla="*/ 0 h 55189"/>
              <a:gd name="connsiteX0" fmla="*/ 12231 w 45956"/>
              <a:gd name="connsiteY0" fmla="*/ 0 h 55189"/>
              <a:gd name="connsiteX1" fmla="*/ 12196 w 45956"/>
              <a:gd name="connsiteY1" fmla="*/ 157 h 55189"/>
              <a:gd name="connsiteX2" fmla="*/ 45956 w 45956"/>
              <a:gd name="connsiteY2" fmla="*/ 55189 h 55189"/>
              <a:gd name="connsiteX3" fmla="*/ 26610 w 45956"/>
              <a:gd name="connsiteY3" fmla="*/ 42625 h 55189"/>
              <a:gd name="connsiteX4" fmla="*/ 20992 w 45956"/>
              <a:gd name="connsiteY4" fmla="*/ 39004 h 55189"/>
              <a:gd name="connsiteX5" fmla="*/ 14759 w 45956"/>
              <a:gd name="connsiteY5" fmla="*/ 34995 h 55189"/>
              <a:gd name="connsiteX6" fmla="*/ 17448 w 45956"/>
              <a:gd name="connsiteY6" fmla="*/ 34376 h 55189"/>
              <a:gd name="connsiteX7" fmla="*/ 11740 w 45956"/>
              <a:gd name="connsiteY7" fmla="*/ 30257 h 55189"/>
              <a:gd name="connsiteX8" fmla="*/ 15571 w 45956"/>
              <a:gd name="connsiteY8" fmla="*/ 30446 h 55189"/>
              <a:gd name="connsiteX9" fmla="*/ 9724 w 45956"/>
              <a:gd name="connsiteY9" fmla="*/ 26515 h 55189"/>
              <a:gd name="connsiteX10" fmla="*/ 13335 w 45956"/>
              <a:gd name="connsiteY10" fmla="*/ 25774 h 55189"/>
              <a:gd name="connsiteX11" fmla="*/ 6167 w 45956"/>
              <a:gd name="connsiteY11" fmla="*/ 21277 h 55189"/>
              <a:gd name="connsiteX12" fmla="*/ 9739 w 45956"/>
              <a:gd name="connsiteY12" fmla="*/ 20342 h 55189"/>
              <a:gd name="connsiteX13" fmla="*/ 0 w 45956"/>
              <a:gd name="connsiteY13" fmla="*/ 14933 h 55189"/>
              <a:gd name="connsiteX14" fmla="*/ 12231 w 45956"/>
              <a:gd name="connsiteY14" fmla="*/ 0 h 55189"/>
              <a:gd name="connsiteX0" fmla="*/ 12231 w 45956"/>
              <a:gd name="connsiteY0" fmla="*/ 0 h 55189"/>
              <a:gd name="connsiteX1" fmla="*/ 12196 w 45956"/>
              <a:gd name="connsiteY1" fmla="*/ 157 h 55189"/>
              <a:gd name="connsiteX2" fmla="*/ 45956 w 45956"/>
              <a:gd name="connsiteY2" fmla="*/ 55189 h 55189"/>
              <a:gd name="connsiteX3" fmla="*/ 17980 w 45956"/>
              <a:gd name="connsiteY3" fmla="*/ 40849 h 55189"/>
              <a:gd name="connsiteX4" fmla="*/ 20992 w 45956"/>
              <a:gd name="connsiteY4" fmla="*/ 39004 h 55189"/>
              <a:gd name="connsiteX5" fmla="*/ 14759 w 45956"/>
              <a:gd name="connsiteY5" fmla="*/ 34995 h 55189"/>
              <a:gd name="connsiteX6" fmla="*/ 17448 w 45956"/>
              <a:gd name="connsiteY6" fmla="*/ 34376 h 55189"/>
              <a:gd name="connsiteX7" fmla="*/ 11740 w 45956"/>
              <a:gd name="connsiteY7" fmla="*/ 30257 h 55189"/>
              <a:gd name="connsiteX8" fmla="*/ 15571 w 45956"/>
              <a:gd name="connsiteY8" fmla="*/ 30446 h 55189"/>
              <a:gd name="connsiteX9" fmla="*/ 9724 w 45956"/>
              <a:gd name="connsiteY9" fmla="*/ 26515 h 55189"/>
              <a:gd name="connsiteX10" fmla="*/ 13335 w 45956"/>
              <a:gd name="connsiteY10" fmla="*/ 25774 h 55189"/>
              <a:gd name="connsiteX11" fmla="*/ 6167 w 45956"/>
              <a:gd name="connsiteY11" fmla="*/ 21277 h 55189"/>
              <a:gd name="connsiteX12" fmla="*/ 9739 w 45956"/>
              <a:gd name="connsiteY12" fmla="*/ 20342 h 55189"/>
              <a:gd name="connsiteX13" fmla="*/ 0 w 45956"/>
              <a:gd name="connsiteY13" fmla="*/ 14933 h 55189"/>
              <a:gd name="connsiteX14" fmla="*/ 12231 w 45956"/>
              <a:gd name="connsiteY14" fmla="*/ 0 h 55189"/>
              <a:gd name="connsiteX0" fmla="*/ 12231 w 45956"/>
              <a:gd name="connsiteY0" fmla="*/ 0 h 55189"/>
              <a:gd name="connsiteX1" fmla="*/ 12196 w 45956"/>
              <a:gd name="connsiteY1" fmla="*/ 157 h 55189"/>
              <a:gd name="connsiteX2" fmla="*/ 45956 w 45956"/>
              <a:gd name="connsiteY2" fmla="*/ 55189 h 55189"/>
              <a:gd name="connsiteX3" fmla="*/ 26065 w 45956"/>
              <a:gd name="connsiteY3" fmla="*/ 44804 h 55189"/>
              <a:gd name="connsiteX4" fmla="*/ 17980 w 45956"/>
              <a:gd name="connsiteY4" fmla="*/ 40849 h 55189"/>
              <a:gd name="connsiteX5" fmla="*/ 20992 w 45956"/>
              <a:gd name="connsiteY5" fmla="*/ 39004 h 55189"/>
              <a:gd name="connsiteX6" fmla="*/ 14759 w 45956"/>
              <a:gd name="connsiteY6" fmla="*/ 34995 h 55189"/>
              <a:gd name="connsiteX7" fmla="*/ 17448 w 45956"/>
              <a:gd name="connsiteY7" fmla="*/ 34376 h 55189"/>
              <a:gd name="connsiteX8" fmla="*/ 11740 w 45956"/>
              <a:gd name="connsiteY8" fmla="*/ 30257 h 55189"/>
              <a:gd name="connsiteX9" fmla="*/ 15571 w 45956"/>
              <a:gd name="connsiteY9" fmla="*/ 30446 h 55189"/>
              <a:gd name="connsiteX10" fmla="*/ 9724 w 45956"/>
              <a:gd name="connsiteY10" fmla="*/ 26515 h 55189"/>
              <a:gd name="connsiteX11" fmla="*/ 13335 w 45956"/>
              <a:gd name="connsiteY11" fmla="*/ 25774 h 55189"/>
              <a:gd name="connsiteX12" fmla="*/ 6167 w 45956"/>
              <a:gd name="connsiteY12" fmla="*/ 21277 h 55189"/>
              <a:gd name="connsiteX13" fmla="*/ 9739 w 45956"/>
              <a:gd name="connsiteY13" fmla="*/ 20342 h 55189"/>
              <a:gd name="connsiteX14" fmla="*/ 0 w 45956"/>
              <a:gd name="connsiteY14" fmla="*/ 14933 h 55189"/>
              <a:gd name="connsiteX15" fmla="*/ 12231 w 45956"/>
              <a:gd name="connsiteY15" fmla="*/ 0 h 55189"/>
              <a:gd name="connsiteX0" fmla="*/ 12231 w 45956"/>
              <a:gd name="connsiteY0" fmla="*/ 0 h 55189"/>
              <a:gd name="connsiteX1" fmla="*/ 12196 w 45956"/>
              <a:gd name="connsiteY1" fmla="*/ 157 h 55189"/>
              <a:gd name="connsiteX2" fmla="*/ 45956 w 45956"/>
              <a:gd name="connsiteY2" fmla="*/ 55189 h 55189"/>
              <a:gd name="connsiteX3" fmla="*/ 33158 w 45956"/>
              <a:gd name="connsiteY3" fmla="*/ 48373 h 55189"/>
              <a:gd name="connsiteX4" fmla="*/ 26065 w 45956"/>
              <a:gd name="connsiteY4" fmla="*/ 44804 h 55189"/>
              <a:gd name="connsiteX5" fmla="*/ 17980 w 45956"/>
              <a:gd name="connsiteY5" fmla="*/ 40849 h 55189"/>
              <a:gd name="connsiteX6" fmla="*/ 20992 w 45956"/>
              <a:gd name="connsiteY6" fmla="*/ 39004 h 55189"/>
              <a:gd name="connsiteX7" fmla="*/ 14759 w 45956"/>
              <a:gd name="connsiteY7" fmla="*/ 34995 h 55189"/>
              <a:gd name="connsiteX8" fmla="*/ 17448 w 45956"/>
              <a:gd name="connsiteY8" fmla="*/ 34376 h 55189"/>
              <a:gd name="connsiteX9" fmla="*/ 11740 w 45956"/>
              <a:gd name="connsiteY9" fmla="*/ 30257 h 55189"/>
              <a:gd name="connsiteX10" fmla="*/ 15571 w 45956"/>
              <a:gd name="connsiteY10" fmla="*/ 30446 h 55189"/>
              <a:gd name="connsiteX11" fmla="*/ 9724 w 45956"/>
              <a:gd name="connsiteY11" fmla="*/ 26515 h 55189"/>
              <a:gd name="connsiteX12" fmla="*/ 13335 w 45956"/>
              <a:gd name="connsiteY12" fmla="*/ 25774 h 55189"/>
              <a:gd name="connsiteX13" fmla="*/ 6167 w 45956"/>
              <a:gd name="connsiteY13" fmla="*/ 21277 h 55189"/>
              <a:gd name="connsiteX14" fmla="*/ 9739 w 45956"/>
              <a:gd name="connsiteY14" fmla="*/ 20342 h 55189"/>
              <a:gd name="connsiteX15" fmla="*/ 0 w 45956"/>
              <a:gd name="connsiteY15" fmla="*/ 14933 h 55189"/>
              <a:gd name="connsiteX16" fmla="*/ 12231 w 45956"/>
              <a:gd name="connsiteY16" fmla="*/ 0 h 55189"/>
              <a:gd name="connsiteX0" fmla="*/ 12231 w 45956"/>
              <a:gd name="connsiteY0" fmla="*/ 0 h 55189"/>
              <a:gd name="connsiteX1" fmla="*/ 12196 w 45956"/>
              <a:gd name="connsiteY1" fmla="*/ 157 h 55189"/>
              <a:gd name="connsiteX2" fmla="*/ 45956 w 45956"/>
              <a:gd name="connsiteY2" fmla="*/ 55189 h 55189"/>
              <a:gd name="connsiteX3" fmla="*/ 23088 w 45956"/>
              <a:gd name="connsiteY3" fmla="*/ 48197 h 55189"/>
              <a:gd name="connsiteX4" fmla="*/ 26065 w 45956"/>
              <a:gd name="connsiteY4" fmla="*/ 44804 h 55189"/>
              <a:gd name="connsiteX5" fmla="*/ 17980 w 45956"/>
              <a:gd name="connsiteY5" fmla="*/ 40849 h 55189"/>
              <a:gd name="connsiteX6" fmla="*/ 20992 w 45956"/>
              <a:gd name="connsiteY6" fmla="*/ 39004 h 55189"/>
              <a:gd name="connsiteX7" fmla="*/ 14759 w 45956"/>
              <a:gd name="connsiteY7" fmla="*/ 34995 h 55189"/>
              <a:gd name="connsiteX8" fmla="*/ 17448 w 45956"/>
              <a:gd name="connsiteY8" fmla="*/ 34376 h 55189"/>
              <a:gd name="connsiteX9" fmla="*/ 11740 w 45956"/>
              <a:gd name="connsiteY9" fmla="*/ 30257 h 55189"/>
              <a:gd name="connsiteX10" fmla="*/ 15571 w 45956"/>
              <a:gd name="connsiteY10" fmla="*/ 30446 h 55189"/>
              <a:gd name="connsiteX11" fmla="*/ 9724 w 45956"/>
              <a:gd name="connsiteY11" fmla="*/ 26515 h 55189"/>
              <a:gd name="connsiteX12" fmla="*/ 13335 w 45956"/>
              <a:gd name="connsiteY12" fmla="*/ 25774 h 55189"/>
              <a:gd name="connsiteX13" fmla="*/ 6167 w 45956"/>
              <a:gd name="connsiteY13" fmla="*/ 21277 h 55189"/>
              <a:gd name="connsiteX14" fmla="*/ 9739 w 45956"/>
              <a:gd name="connsiteY14" fmla="*/ 20342 h 55189"/>
              <a:gd name="connsiteX15" fmla="*/ 0 w 45956"/>
              <a:gd name="connsiteY15" fmla="*/ 14933 h 55189"/>
              <a:gd name="connsiteX16" fmla="*/ 12231 w 45956"/>
              <a:gd name="connsiteY16" fmla="*/ 0 h 55189"/>
              <a:gd name="connsiteX0" fmla="*/ 12231 w 45956"/>
              <a:gd name="connsiteY0" fmla="*/ 0 h 55189"/>
              <a:gd name="connsiteX1" fmla="*/ 12196 w 45956"/>
              <a:gd name="connsiteY1" fmla="*/ 157 h 55189"/>
              <a:gd name="connsiteX2" fmla="*/ 45956 w 45956"/>
              <a:gd name="connsiteY2" fmla="*/ 55189 h 55189"/>
              <a:gd name="connsiteX3" fmla="*/ 30337 w 45956"/>
              <a:gd name="connsiteY3" fmla="*/ 50441 h 55189"/>
              <a:gd name="connsiteX4" fmla="*/ 23088 w 45956"/>
              <a:gd name="connsiteY4" fmla="*/ 48197 h 55189"/>
              <a:gd name="connsiteX5" fmla="*/ 26065 w 45956"/>
              <a:gd name="connsiteY5" fmla="*/ 44804 h 55189"/>
              <a:gd name="connsiteX6" fmla="*/ 17980 w 45956"/>
              <a:gd name="connsiteY6" fmla="*/ 40849 h 55189"/>
              <a:gd name="connsiteX7" fmla="*/ 20992 w 45956"/>
              <a:gd name="connsiteY7" fmla="*/ 39004 h 55189"/>
              <a:gd name="connsiteX8" fmla="*/ 14759 w 45956"/>
              <a:gd name="connsiteY8" fmla="*/ 34995 h 55189"/>
              <a:gd name="connsiteX9" fmla="*/ 17448 w 45956"/>
              <a:gd name="connsiteY9" fmla="*/ 34376 h 55189"/>
              <a:gd name="connsiteX10" fmla="*/ 11740 w 45956"/>
              <a:gd name="connsiteY10" fmla="*/ 30257 h 55189"/>
              <a:gd name="connsiteX11" fmla="*/ 15571 w 45956"/>
              <a:gd name="connsiteY11" fmla="*/ 30446 h 55189"/>
              <a:gd name="connsiteX12" fmla="*/ 9724 w 45956"/>
              <a:gd name="connsiteY12" fmla="*/ 26515 h 55189"/>
              <a:gd name="connsiteX13" fmla="*/ 13335 w 45956"/>
              <a:gd name="connsiteY13" fmla="*/ 25774 h 55189"/>
              <a:gd name="connsiteX14" fmla="*/ 6167 w 45956"/>
              <a:gd name="connsiteY14" fmla="*/ 21277 h 55189"/>
              <a:gd name="connsiteX15" fmla="*/ 9739 w 45956"/>
              <a:gd name="connsiteY15" fmla="*/ 20342 h 55189"/>
              <a:gd name="connsiteX16" fmla="*/ 0 w 45956"/>
              <a:gd name="connsiteY16" fmla="*/ 14933 h 55189"/>
              <a:gd name="connsiteX17" fmla="*/ 12231 w 45956"/>
              <a:gd name="connsiteY17" fmla="*/ 0 h 55189"/>
              <a:gd name="connsiteX0" fmla="*/ 12231 w 45956"/>
              <a:gd name="connsiteY0" fmla="*/ 0 h 55189"/>
              <a:gd name="connsiteX1" fmla="*/ 12196 w 45956"/>
              <a:gd name="connsiteY1" fmla="*/ 157 h 55189"/>
              <a:gd name="connsiteX2" fmla="*/ 45956 w 45956"/>
              <a:gd name="connsiteY2" fmla="*/ 55189 h 55189"/>
              <a:gd name="connsiteX3" fmla="*/ 36568 w 45956"/>
              <a:gd name="connsiteY3" fmla="*/ 52256 h 55189"/>
              <a:gd name="connsiteX4" fmla="*/ 30337 w 45956"/>
              <a:gd name="connsiteY4" fmla="*/ 50441 h 55189"/>
              <a:gd name="connsiteX5" fmla="*/ 23088 w 45956"/>
              <a:gd name="connsiteY5" fmla="*/ 48197 h 55189"/>
              <a:gd name="connsiteX6" fmla="*/ 26065 w 45956"/>
              <a:gd name="connsiteY6" fmla="*/ 44804 h 55189"/>
              <a:gd name="connsiteX7" fmla="*/ 17980 w 45956"/>
              <a:gd name="connsiteY7" fmla="*/ 40849 h 55189"/>
              <a:gd name="connsiteX8" fmla="*/ 20992 w 45956"/>
              <a:gd name="connsiteY8" fmla="*/ 39004 h 55189"/>
              <a:gd name="connsiteX9" fmla="*/ 14759 w 45956"/>
              <a:gd name="connsiteY9" fmla="*/ 34995 h 55189"/>
              <a:gd name="connsiteX10" fmla="*/ 17448 w 45956"/>
              <a:gd name="connsiteY10" fmla="*/ 34376 h 55189"/>
              <a:gd name="connsiteX11" fmla="*/ 11740 w 45956"/>
              <a:gd name="connsiteY11" fmla="*/ 30257 h 55189"/>
              <a:gd name="connsiteX12" fmla="*/ 15571 w 45956"/>
              <a:gd name="connsiteY12" fmla="*/ 30446 h 55189"/>
              <a:gd name="connsiteX13" fmla="*/ 9724 w 45956"/>
              <a:gd name="connsiteY13" fmla="*/ 26515 h 55189"/>
              <a:gd name="connsiteX14" fmla="*/ 13335 w 45956"/>
              <a:gd name="connsiteY14" fmla="*/ 25774 h 55189"/>
              <a:gd name="connsiteX15" fmla="*/ 6167 w 45956"/>
              <a:gd name="connsiteY15" fmla="*/ 21277 h 55189"/>
              <a:gd name="connsiteX16" fmla="*/ 9739 w 45956"/>
              <a:gd name="connsiteY16" fmla="*/ 20342 h 55189"/>
              <a:gd name="connsiteX17" fmla="*/ 0 w 45956"/>
              <a:gd name="connsiteY17" fmla="*/ 14933 h 55189"/>
              <a:gd name="connsiteX18" fmla="*/ 12231 w 45956"/>
              <a:gd name="connsiteY18" fmla="*/ 0 h 55189"/>
              <a:gd name="connsiteX0" fmla="*/ 12231 w 45956"/>
              <a:gd name="connsiteY0" fmla="*/ 0 h 55189"/>
              <a:gd name="connsiteX1" fmla="*/ 12196 w 45956"/>
              <a:gd name="connsiteY1" fmla="*/ 157 h 55189"/>
              <a:gd name="connsiteX2" fmla="*/ 45956 w 45956"/>
              <a:gd name="connsiteY2" fmla="*/ 55189 h 55189"/>
              <a:gd name="connsiteX3" fmla="*/ 26073 w 45956"/>
              <a:gd name="connsiteY3" fmla="*/ 53052 h 55189"/>
              <a:gd name="connsiteX4" fmla="*/ 30337 w 45956"/>
              <a:gd name="connsiteY4" fmla="*/ 50441 h 55189"/>
              <a:gd name="connsiteX5" fmla="*/ 23088 w 45956"/>
              <a:gd name="connsiteY5" fmla="*/ 48197 h 55189"/>
              <a:gd name="connsiteX6" fmla="*/ 26065 w 45956"/>
              <a:gd name="connsiteY6" fmla="*/ 44804 h 55189"/>
              <a:gd name="connsiteX7" fmla="*/ 17980 w 45956"/>
              <a:gd name="connsiteY7" fmla="*/ 40849 h 55189"/>
              <a:gd name="connsiteX8" fmla="*/ 20992 w 45956"/>
              <a:gd name="connsiteY8" fmla="*/ 39004 h 55189"/>
              <a:gd name="connsiteX9" fmla="*/ 14759 w 45956"/>
              <a:gd name="connsiteY9" fmla="*/ 34995 h 55189"/>
              <a:gd name="connsiteX10" fmla="*/ 17448 w 45956"/>
              <a:gd name="connsiteY10" fmla="*/ 34376 h 55189"/>
              <a:gd name="connsiteX11" fmla="*/ 11740 w 45956"/>
              <a:gd name="connsiteY11" fmla="*/ 30257 h 55189"/>
              <a:gd name="connsiteX12" fmla="*/ 15571 w 45956"/>
              <a:gd name="connsiteY12" fmla="*/ 30446 h 55189"/>
              <a:gd name="connsiteX13" fmla="*/ 9724 w 45956"/>
              <a:gd name="connsiteY13" fmla="*/ 26515 h 55189"/>
              <a:gd name="connsiteX14" fmla="*/ 13335 w 45956"/>
              <a:gd name="connsiteY14" fmla="*/ 25774 h 55189"/>
              <a:gd name="connsiteX15" fmla="*/ 6167 w 45956"/>
              <a:gd name="connsiteY15" fmla="*/ 21277 h 55189"/>
              <a:gd name="connsiteX16" fmla="*/ 9739 w 45956"/>
              <a:gd name="connsiteY16" fmla="*/ 20342 h 55189"/>
              <a:gd name="connsiteX17" fmla="*/ 0 w 45956"/>
              <a:gd name="connsiteY17" fmla="*/ 14933 h 55189"/>
              <a:gd name="connsiteX18" fmla="*/ 12231 w 45956"/>
              <a:gd name="connsiteY18" fmla="*/ 0 h 55189"/>
              <a:gd name="connsiteX0" fmla="*/ 12231 w 45956"/>
              <a:gd name="connsiteY0" fmla="*/ 0 h 55189"/>
              <a:gd name="connsiteX1" fmla="*/ 12196 w 45956"/>
              <a:gd name="connsiteY1" fmla="*/ 157 h 55189"/>
              <a:gd name="connsiteX2" fmla="*/ 45956 w 45956"/>
              <a:gd name="connsiteY2" fmla="*/ 55189 h 55189"/>
              <a:gd name="connsiteX3" fmla="*/ 38196 w 45956"/>
              <a:gd name="connsiteY3" fmla="*/ 54291 h 55189"/>
              <a:gd name="connsiteX4" fmla="*/ 26073 w 45956"/>
              <a:gd name="connsiteY4" fmla="*/ 53052 h 55189"/>
              <a:gd name="connsiteX5" fmla="*/ 30337 w 45956"/>
              <a:gd name="connsiteY5" fmla="*/ 50441 h 55189"/>
              <a:gd name="connsiteX6" fmla="*/ 23088 w 45956"/>
              <a:gd name="connsiteY6" fmla="*/ 48197 h 55189"/>
              <a:gd name="connsiteX7" fmla="*/ 26065 w 45956"/>
              <a:gd name="connsiteY7" fmla="*/ 44804 h 55189"/>
              <a:gd name="connsiteX8" fmla="*/ 17980 w 45956"/>
              <a:gd name="connsiteY8" fmla="*/ 40849 h 55189"/>
              <a:gd name="connsiteX9" fmla="*/ 20992 w 45956"/>
              <a:gd name="connsiteY9" fmla="*/ 39004 h 55189"/>
              <a:gd name="connsiteX10" fmla="*/ 14759 w 45956"/>
              <a:gd name="connsiteY10" fmla="*/ 34995 h 55189"/>
              <a:gd name="connsiteX11" fmla="*/ 17448 w 45956"/>
              <a:gd name="connsiteY11" fmla="*/ 34376 h 55189"/>
              <a:gd name="connsiteX12" fmla="*/ 11740 w 45956"/>
              <a:gd name="connsiteY12" fmla="*/ 30257 h 55189"/>
              <a:gd name="connsiteX13" fmla="*/ 15571 w 45956"/>
              <a:gd name="connsiteY13" fmla="*/ 30446 h 55189"/>
              <a:gd name="connsiteX14" fmla="*/ 9724 w 45956"/>
              <a:gd name="connsiteY14" fmla="*/ 26515 h 55189"/>
              <a:gd name="connsiteX15" fmla="*/ 13335 w 45956"/>
              <a:gd name="connsiteY15" fmla="*/ 25774 h 55189"/>
              <a:gd name="connsiteX16" fmla="*/ 6167 w 45956"/>
              <a:gd name="connsiteY16" fmla="*/ 21277 h 55189"/>
              <a:gd name="connsiteX17" fmla="*/ 9739 w 45956"/>
              <a:gd name="connsiteY17" fmla="*/ 20342 h 55189"/>
              <a:gd name="connsiteX18" fmla="*/ 0 w 45956"/>
              <a:gd name="connsiteY18" fmla="*/ 14933 h 55189"/>
              <a:gd name="connsiteX19" fmla="*/ 12231 w 45956"/>
              <a:gd name="connsiteY19" fmla="*/ 0 h 55189"/>
              <a:gd name="connsiteX0" fmla="*/ 12231 w 45956"/>
              <a:gd name="connsiteY0" fmla="*/ 0 h 58459"/>
              <a:gd name="connsiteX1" fmla="*/ 12196 w 45956"/>
              <a:gd name="connsiteY1" fmla="*/ 157 h 58459"/>
              <a:gd name="connsiteX2" fmla="*/ 45956 w 45956"/>
              <a:gd name="connsiteY2" fmla="*/ 55189 h 58459"/>
              <a:gd name="connsiteX3" fmla="*/ 28855 w 45956"/>
              <a:gd name="connsiteY3" fmla="*/ 58456 h 58459"/>
              <a:gd name="connsiteX4" fmla="*/ 38196 w 45956"/>
              <a:gd name="connsiteY4" fmla="*/ 54291 h 58459"/>
              <a:gd name="connsiteX5" fmla="*/ 26073 w 45956"/>
              <a:gd name="connsiteY5" fmla="*/ 53052 h 58459"/>
              <a:gd name="connsiteX6" fmla="*/ 30337 w 45956"/>
              <a:gd name="connsiteY6" fmla="*/ 50441 h 58459"/>
              <a:gd name="connsiteX7" fmla="*/ 23088 w 45956"/>
              <a:gd name="connsiteY7" fmla="*/ 48197 h 58459"/>
              <a:gd name="connsiteX8" fmla="*/ 26065 w 45956"/>
              <a:gd name="connsiteY8" fmla="*/ 44804 h 58459"/>
              <a:gd name="connsiteX9" fmla="*/ 17980 w 45956"/>
              <a:gd name="connsiteY9" fmla="*/ 40849 h 58459"/>
              <a:gd name="connsiteX10" fmla="*/ 20992 w 45956"/>
              <a:gd name="connsiteY10" fmla="*/ 39004 h 58459"/>
              <a:gd name="connsiteX11" fmla="*/ 14759 w 45956"/>
              <a:gd name="connsiteY11" fmla="*/ 34995 h 58459"/>
              <a:gd name="connsiteX12" fmla="*/ 17448 w 45956"/>
              <a:gd name="connsiteY12" fmla="*/ 34376 h 58459"/>
              <a:gd name="connsiteX13" fmla="*/ 11740 w 45956"/>
              <a:gd name="connsiteY13" fmla="*/ 30257 h 58459"/>
              <a:gd name="connsiteX14" fmla="*/ 15571 w 45956"/>
              <a:gd name="connsiteY14" fmla="*/ 30446 h 58459"/>
              <a:gd name="connsiteX15" fmla="*/ 9724 w 45956"/>
              <a:gd name="connsiteY15" fmla="*/ 26515 h 58459"/>
              <a:gd name="connsiteX16" fmla="*/ 13335 w 45956"/>
              <a:gd name="connsiteY16" fmla="*/ 25774 h 58459"/>
              <a:gd name="connsiteX17" fmla="*/ 6167 w 45956"/>
              <a:gd name="connsiteY17" fmla="*/ 21277 h 58459"/>
              <a:gd name="connsiteX18" fmla="*/ 9739 w 45956"/>
              <a:gd name="connsiteY18" fmla="*/ 20342 h 58459"/>
              <a:gd name="connsiteX19" fmla="*/ 0 w 45956"/>
              <a:gd name="connsiteY19" fmla="*/ 14933 h 58459"/>
              <a:gd name="connsiteX20" fmla="*/ 12231 w 45956"/>
              <a:gd name="connsiteY20" fmla="*/ 0 h 58459"/>
              <a:gd name="connsiteX0" fmla="*/ 12231 w 45956"/>
              <a:gd name="connsiteY0" fmla="*/ 0 h 58459"/>
              <a:gd name="connsiteX1" fmla="*/ 12196 w 45956"/>
              <a:gd name="connsiteY1" fmla="*/ 157 h 58459"/>
              <a:gd name="connsiteX2" fmla="*/ 45956 w 45956"/>
              <a:gd name="connsiteY2" fmla="*/ 55189 h 58459"/>
              <a:gd name="connsiteX3" fmla="*/ 28855 w 45956"/>
              <a:gd name="connsiteY3" fmla="*/ 58456 h 58459"/>
              <a:gd name="connsiteX4" fmla="*/ 33247 w 45956"/>
              <a:gd name="connsiteY4" fmla="*/ 55614 h 58459"/>
              <a:gd name="connsiteX5" fmla="*/ 26073 w 45956"/>
              <a:gd name="connsiteY5" fmla="*/ 53052 h 58459"/>
              <a:gd name="connsiteX6" fmla="*/ 30337 w 45956"/>
              <a:gd name="connsiteY6" fmla="*/ 50441 h 58459"/>
              <a:gd name="connsiteX7" fmla="*/ 23088 w 45956"/>
              <a:gd name="connsiteY7" fmla="*/ 48197 h 58459"/>
              <a:gd name="connsiteX8" fmla="*/ 26065 w 45956"/>
              <a:gd name="connsiteY8" fmla="*/ 44804 h 58459"/>
              <a:gd name="connsiteX9" fmla="*/ 17980 w 45956"/>
              <a:gd name="connsiteY9" fmla="*/ 40849 h 58459"/>
              <a:gd name="connsiteX10" fmla="*/ 20992 w 45956"/>
              <a:gd name="connsiteY10" fmla="*/ 39004 h 58459"/>
              <a:gd name="connsiteX11" fmla="*/ 14759 w 45956"/>
              <a:gd name="connsiteY11" fmla="*/ 34995 h 58459"/>
              <a:gd name="connsiteX12" fmla="*/ 17448 w 45956"/>
              <a:gd name="connsiteY12" fmla="*/ 34376 h 58459"/>
              <a:gd name="connsiteX13" fmla="*/ 11740 w 45956"/>
              <a:gd name="connsiteY13" fmla="*/ 30257 h 58459"/>
              <a:gd name="connsiteX14" fmla="*/ 15571 w 45956"/>
              <a:gd name="connsiteY14" fmla="*/ 30446 h 58459"/>
              <a:gd name="connsiteX15" fmla="*/ 9724 w 45956"/>
              <a:gd name="connsiteY15" fmla="*/ 26515 h 58459"/>
              <a:gd name="connsiteX16" fmla="*/ 13335 w 45956"/>
              <a:gd name="connsiteY16" fmla="*/ 25774 h 58459"/>
              <a:gd name="connsiteX17" fmla="*/ 6167 w 45956"/>
              <a:gd name="connsiteY17" fmla="*/ 21277 h 58459"/>
              <a:gd name="connsiteX18" fmla="*/ 9739 w 45956"/>
              <a:gd name="connsiteY18" fmla="*/ 20342 h 58459"/>
              <a:gd name="connsiteX19" fmla="*/ 0 w 45956"/>
              <a:gd name="connsiteY19" fmla="*/ 14933 h 58459"/>
              <a:gd name="connsiteX20" fmla="*/ 12231 w 45956"/>
              <a:gd name="connsiteY20" fmla="*/ 0 h 58459"/>
              <a:gd name="connsiteX0" fmla="*/ 12231 w 46899"/>
              <a:gd name="connsiteY0" fmla="*/ 0 h 59748"/>
              <a:gd name="connsiteX1" fmla="*/ 12196 w 46899"/>
              <a:gd name="connsiteY1" fmla="*/ 157 h 59748"/>
              <a:gd name="connsiteX2" fmla="*/ 45956 w 46899"/>
              <a:gd name="connsiteY2" fmla="*/ 55189 h 59748"/>
              <a:gd name="connsiteX3" fmla="*/ 36790 w 46899"/>
              <a:gd name="connsiteY3" fmla="*/ 56910 h 59748"/>
              <a:gd name="connsiteX4" fmla="*/ 28855 w 46899"/>
              <a:gd name="connsiteY4" fmla="*/ 58456 h 59748"/>
              <a:gd name="connsiteX5" fmla="*/ 33247 w 46899"/>
              <a:gd name="connsiteY5" fmla="*/ 55614 h 59748"/>
              <a:gd name="connsiteX6" fmla="*/ 26073 w 46899"/>
              <a:gd name="connsiteY6" fmla="*/ 53052 h 59748"/>
              <a:gd name="connsiteX7" fmla="*/ 30337 w 46899"/>
              <a:gd name="connsiteY7" fmla="*/ 50441 h 59748"/>
              <a:gd name="connsiteX8" fmla="*/ 23088 w 46899"/>
              <a:gd name="connsiteY8" fmla="*/ 48197 h 59748"/>
              <a:gd name="connsiteX9" fmla="*/ 26065 w 46899"/>
              <a:gd name="connsiteY9" fmla="*/ 44804 h 59748"/>
              <a:gd name="connsiteX10" fmla="*/ 17980 w 46899"/>
              <a:gd name="connsiteY10" fmla="*/ 40849 h 59748"/>
              <a:gd name="connsiteX11" fmla="*/ 20992 w 46899"/>
              <a:gd name="connsiteY11" fmla="*/ 39004 h 59748"/>
              <a:gd name="connsiteX12" fmla="*/ 14759 w 46899"/>
              <a:gd name="connsiteY12" fmla="*/ 34995 h 59748"/>
              <a:gd name="connsiteX13" fmla="*/ 17448 w 46899"/>
              <a:gd name="connsiteY13" fmla="*/ 34376 h 59748"/>
              <a:gd name="connsiteX14" fmla="*/ 11740 w 46899"/>
              <a:gd name="connsiteY14" fmla="*/ 30257 h 59748"/>
              <a:gd name="connsiteX15" fmla="*/ 15571 w 46899"/>
              <a:gd name="connsiteY15" fmla="*/ 30446 h 59748"/>
              <a:gd name="connsiteX16" fmla="*/ 9724 w 46899"/>
              <a:gd name="connsiteY16" fmla="*/ 26515 h 59748"/>
              <a:gd name="connsiteX17" fmla="*/ 13335 w 46899"/>
              <a:gd name="connsiteY17" fmla="*/ 25774 h 59748"/>
              <a:gd name="connsiteX18" fmla="*/ 6167 w 46899"/>
              <a:gd name="connsiteY18" fmla="*/ 21277 h 59748"/>
              <a:gd name="connsiteX19" fmla="*/ 9739 w 46899"/>
              <a:gd name="connsiteY19" fmla="*/ 20342 h 59748"/>
              <a:gd name="connsiteX20" fmla="*/ 0 w 46899"/>
              <a:gd name="connsiteY20" fmla="*/ 14933 h 59748"/>
              <a:gd name="connsiteX21" fmla="*/ 12231 w 46899"/>
              <a:gd name="connsiteY21" fmla="*/ 0 h 59748"/>
              <a:gd name="connsiteX0" fmla="*/ 12231 w 47880"/>
              <a:gd name="connsiteY0" fmla="*/ 0 h 60722"/>
              <a:gd name="connsiteX1" fmla="*/ 12196 w 47880"/>
              <a:gd name="connsiteY1" fmla="*/ 157 h 60722"/>
              <a:gd name="connsiteX2" fmla="*/ 45956 w 47880"/>
              <a:gd name="connsiteY2" fmla="*/ 55189 h 60722"/>
              <a:gd name="connsiteX3" fmla="*/ 42977 w 47880"/>
              <a:gd name="connsiteY3" fmla="*/ 59005 h 60722"/>
              <a:gd name="connsiteX4" fmla="*/ 36790 w 47880"/>
              <a:gd name="connsiteY4" fmla="*/ 56910 h 60722"/>
              <a:gd name="connsiteX5" fmla="*/ 28855 w 47880"/>
              <a:gd name="connsiteY5" fmla="*/ 58456 h 60722"/>
              <a:gd name="connsiteX6" fmla="*/ 33247 w 47880"/>
              <a:gd name="connsiteY6" fmla="*/ 55614 h 60722"/>
              <a:gd name="connsiteX7" fmla="*/ 26073 w 47880"/>
              <a:gd name="connsiteY7" fmla="*/ 53052 h 60722"/>
              <a:gd name="connsiteX8" fmla="*/ 30337 w 47880"/>
              <a:gd name="connsiteY8" fmla="*/ 50441 h 60722"/>
              <a:gd name="connsiteX9" fmla="*/ 23088 w 47880"/>
              <a:gd name="connsiteY9" fmla="*/ 48197 h 60722"/>
              <a:gd name="connsiteX10" fmla="*/ 26065 w 47880"/>
              <a:gd name="connsiteY10" fmla="*/ 44804 h 60722"/>
              <a:gd name="connsiteX11" fmla="*/ 17980 w 47880"/>
              <a:gd name="connsiteY11" fmla="*/ 40849 h 60722"/>
              <a:gd name="connsiteX12" fmla="*/ 20992 w 47880"/>
              <a:gd name="connsiteY12" fmla="*/ 39004 h 60722"/>
              <a:gd name="connsiteX13" fmla="*/ 14759 w 47880"/>
              <a:gd name="connsiteY13" fmla="*/ 34995 h 60722"/>
              <a:gd name="connsiteX14" fmla="*/ 17448 w 47880"/>
              <a:gd name="connsiteY14" fmla="*/ 34376 h 60722"/>
              <a:gd name="connsiteX15" fmla="*/ 11740 w 47880"/>
              <a:gd name="connsiteY15" fmla="*/ 30257 h 60722"/>
              <a:gd name="connsiteX16" fmla="*/ 15571 w 47880"/>
              <a:gd name="connsiteY16" fmla="*/ 30446 h 60722"/>
              <a:gd name="connsiteX17" fmla="*/ 9724 w 47880"/>
              <a:gd name="connsiteY17" fmla="*/ 26515 h 60722"/>
              <a:gd name="connsiteX18" fmla="*/ 13335 w 47880"/>
              <a:gd name="connsiteY18" fmla="*/ 25774 h 60722"/>
              <a:gd name="connsiteX19" fmla="*/ 6167 w 47880"/>
              <a:gd name="connsiteY19" fmla="*/ 21277 h 60722"/>
              <a:gd name="connsiteX20" fmla="*/ 9739 w 47880"/>
              <a:gd name="connsiteY20" fmla="*/ 20342 h 60722"/>
              <a:gd name="connsiteX21" fmla="*/ 0 w 47880"/>
              <a:gd name="connsiteY21" fmla="*/ 14933 h 60722"/>
              <a:gd name="connsiteX22" fmla="*/ 12231 w 47880"/>
              <a:gd name="connsiteY22" fmla="*/ 0 h 60722"/>
              <a:gd name="connsiteX0" fmla="*/ 12231 w 46873"/>
              <a:gd name="connsiteY0" fmla="*/ 0 h 62187"/>
              <a:gd name="connsiteX1" fmla="*/ 12196 w 46873"/>
              <a:gd name="connsiteY1" fmla="*/ 157 h 62187"/>
              <a:gd name="connsiteX2" fmla="*/ 45956 w 46873"/>
              <a:gd name="connsiteY2" fmla="*/ 55189 h 62187"/>
              <a:gd name="connsiteX3" fmla="*/ 31569 w 46873"/>
              <a:gd name="connsiteY3" fmla="*/ 61821 h 62187"/>
              <a:gd name="connsiteX4" fmla="*/ 36790 w 46873"/>
              <a:gd name="connsiteY4" fmla="*/ 56910 h 62187"/>
              <a:gd name="connsiteX5" fmla="*/ 28855 w 46873"/>
              <a:gd name="connsiteY5" fmla="*/ 58456 h 62187"/>
              <a:gd name="connsiteX6" fmla="*/ 33247 w 46873"/>
              <a:gd name="connsiteY6" fmla="*/ 55614 h 62187"/>
              <a:gd name="connsiteX7" fmla="*/ 26073 w 46873"/>
              <a:gd name="connsiteY7" fmla="*/ 53052 h 62187"/>
              <a:gd name="connsiteX8" fmla="*/ 30337 w 46873"/>
              <a:gd name="connsiteY8" fmla="*/ 50441 h 62187"/>
              <a:gd name="connsiteX9" fmla="*/ 23088 w 46873"/>
              <a:gd name="connsiteY9" fmla="*/ 48197 h 62187"/>
              <a:gd name="connsiteX10" fmla="*/ 26065 w 46873"/>
              <a:gd name="connsiteY10" fmla="*/ 44804 h 62187"/>
              <a:gd name="connsiteX11" fmla="*/ 17980 w 46873"/>
              <a:gd name="connsiteY11" fmla="*/ 40849 h 62187"/>
              <a:gd name="connsiteX12" fmla="*/ 20992 w 46873"/>
              <a:gd name="connsiteY12" fmla="*/ 39004 h 62187"/>
              <a:gd name="connsiteX13" fmla="*/ 14759 w 46873"/>
              <a:gd name="connsiteY13" fmla="*/ 34995 h 62187"/>
              <a:gd name="connsiteX14" fmla="*/ 17448 w 46873"/>
              <a:gd name="connsiteY14" fmla="*/ 34376 h 62187"/>
              <a:gd name="connsiteX15" fmla="*/ 11740 w 46873"/>
              <a:gd name="connsiteY15" fmla="*/ 30257 h 62187"/>
              <a:gd name="connsiteX16" fmla="*/ 15571 w 46873"/>
              <a:gd name="connsiteY16" fmla="*/ 30446 h 62187"/>
              <a:gd name="connsiteX17" fmla="*/ 9724 w 46873"/>
              <a:gd name="connsiteY17" fmla="*/ 26515 h 62187"/>
              <a:gd name="connsiteX18" fmla="*/ 13335 w 46873"/>
              <a:gd name="connsiteY18" fmla="*/ 25774 h 62187"/>
              <a:gd name="connsiteX19" fmla="*/ 6167 w 46873"/>
              <a:gd name="connsiteY19" fmla="*/ 21277 h 62187"/>
              <a:gd name="connsiteX20" fmla="*/ 9739 w 46873"/>
              <a:gd name="connsiteY20" fmla="*/ 20342 h 62187"/>
              <a:gd name="connsiteX21" fmla="*/ 0 w 46873"/>
              <a:gd name="connsiteY21" fmla="*/ 14933 h 62187"/>
              <a:gd name="connsiteX22" fmla="*/ 12231 w 46873"/>
              <a:gd name="connsiteY22" fmla="*/ 0 h 62187"/>
              <a:gd name="connsiteX0" fmla="*/ 12231 w 48992"/>
              <a:gd name="connsiteY0" fmla="*/ 0 h 62033"/>
              <a:gd name="connsiteX1" fmla="*/ 12196 w 48992"/>
              <a:gd name="connsiteY1" fmla="*/ 157 h 62033"/>
              <a:gd name="connsiteX2" fmla="*/ 45956 w 48992"/>
              <a:gd name="connsiteY2" fmla="*/ 55189 h 62033"/>
              <a:gd name="connsiteX3" fmla="*/ 45757 w 48992"/>
              <a:gd name="connsiteY3" fmla="*/ 60549 h 62033"/>
              <a:gd name="connsiteX4" fmla="*/ 31569 w 48992"/>
              <a:gd name="connsiteY4" fmla="*/ 61821 h 62033"/>
              <a:gd name="connsiteX5" fmla="*/ 36790 w 48992"/>
              <a:gd name="connsiteY5" fmla="*/ 56910 h 62033"/>
              <a:gd name="connsiteX6" fmla="*/ 28855 w 48992"/>
              <a:gd name="connsiteY6" fmla="*/ 58456 h 62033"/>
              <a:gd name="connsiteX7" fmla="*/ 33247 w 48992"/>
              <a:gd name="connsiteY7" fmla="*/ 55614 h 62033"/>
              <a:gd name="connsiteX8" fmla="*/ 26073 w 48992"/>
              <a:gd name="connsiteY8" fmla="*/ 53052 h 62033"/>
              <a:gd name="connsiteX9" fmla="*/ 30337 w 48992"/>
              <a:gd name="connsiteY9" fmla="*/ 50441 h 62033"/>
              <a:gd name="connsiteX10" fmla="*/ 23088 w 48992"/>
              <a:gd name="connsiteY10" fmla="*/ 48197 h 62033"/>
              <a:gd name="connsiteX11" fmla="*/ 26065 w 48992"/>
              <a:gd name="connsiteY11" fmla="*/ 44804 h 62033"/>
              <a:gd name="connsiteX12" fmla="*/ 17980 w 48992"/>
              <a:gd name="connsiteY12" fmla="*/ 40849 h 62033"/>
              <a:gd name="connsiteX13" fmla="*/ 20992 w 48992"/>
              <a:gd name="connsiteY13" fmla="*/ 39004 h 62033"/>
              <a:gd name="connsiteX14" fmla="*/ 14759 w 48992"/>
              <a:gd name="connsiteY14" fmla="*/ 34995 h 62033"/>
              <a:gd name="connsiteX15" fmla="*/ 17448 w 48992"/>
              <a:gd name="connsiteY15" fmla="*/ 34376 h 62033"/>
              <a:gd name="connsiteX16" fmla="*/ 11740 w 48992"/>
              <a:gd name="connsiteY16" fmla="*/ 30257 h 62033"/>
              <a:gd name="connsiteX17" fmla="*/ 15571 w 48992"/>
              <a:gd name="connsiteY17" fmla="*/ 30446 h 62033"/>
              <a:gd name="connsiteX18" fmla="*/ 9724 w 48992"/>
              <a:gd name="connsiteY18" fmla="*/ 26515 h 62033"/>
              <a:gd name="connsiteX19" fmla="*/ 13335 w 48992"/>
              <a:gd name="connsiteY19" fmla="*/ 25774 h 62033"/>
              <a:gd name="connsiteX20" fmla="*/ 6167 w 48992"/>
              <a:gd name="connsiteY20" fmla="*/ 21277 h 62033"/>
              <a:gd name="connsiteX21" fmla="*/ 9739 w 48992"/>
              <a:gd name="connsiteY21" fmla="*/ 20342 h 62033"/>
              <a:gd name="connsiteX22" fmla="*/ 0 w 48992"/>
              <a:gd name="connsiteY22" fmla="*/ 14933 h 62033"/>
              <a:gd name="connsiteX23" fmla="*/ 12231 w 48992"/>
              <a:gd name="connsiteY23" fmla="*/ 0 h 62033"/>
              <a:gd name="connsiteX0" fmla="*/ 12231 w 48136"/>
              <a:gd name="connsiteY0" fmla="*/ 0 h 61931"/>
              <a:gd name="connsiteX1" fmla="*/ 12196 w 48136"/>
              <a:gd name="connsiteY1" fmla="*/ 157 h 61931"/>
              <a:gd name="connsiteX2" fmla="*/ 45956 w 48136"/>
              <a:gd name="connsiteY2" fmla="*/ 55189 h 61931"/>
              <a:gd name="connsiteX3" fmla="*/ 42501 w 48136"/>
              <a:gd name="connsiteY3" fmla="*/ 59282 h 61931"/>
              <a:gd name="connsiteX4" fmla="*/ 31569 w 48136"/>
              <a:gd name="connsiteY4" fmla="*/ 61821 h 61931"/>
              <a:gd name="connsiteX5" fmla="*/ 36790 w 48136"/>
              <a:gd name="connsiteY5" fmla="*/ 56910 h 61931"/>
              <a:gd name="connsiteX6" fmla="*/ 28855 w 48136"/>
              <a:gd name="connsiteY6" fmla="*/ 58456 h 61931"/>
              <a:gd name="connsiteX7" fmla="*/ 33247 w 48136"/>
              <a:gd name="connsiteY7" fmla="*/ 55614 h 61931"/>
              <a:gd name="connsiteX8" fmla="*/ 26073 w 48136"/>
              <a:gd name="connsiteY8" fmla="*/ 53052 h 61931"/>
              <a:gd name="connsiteX9" fmla="*/ 30337 w 48136"/>
              <a:gd name="connsiteY9" fmla="*/ 50441 h 61931"/>
              <a:gd name="connsiteX10" fmla="*/ 23088 w 48136"/>
              <a:gd name="connsiteY10" fmla="*/ 48197 h 61931"/>
              <a:gd name="connsiteX11" fmla="*/ 26065 w 48136"/>
              <a:gd name="connsiteY11" fmla="*/ 44804 h 61931"/>
              <a:gd name="connsiteX12" fmla="*/ 17980 w 48136"/>
              <a:gd name="connsiteY12" fmla="*/ 40849 h 61931"/>
              <a:gd name="connsiteX13" fmla="*/ 20992 w 48136"/>
              <a:gd name="connsiteY13" fmla="*/ 39004 h 61931"/>
              <a:gd name="connsiteX14" fmla="*/ 14759 w 48136"/>
              <a:gd name="connsiteY14" fmla="*/ 34995 h 61931"/>
              <a:gd name="connsiteX15" fmla="*/ 17448 w 48136"/>
              <a:gd name="connsiteY15" fmla="*/ 34376 h 61931"/>
              <a:gd name="connsiteX16" fmla="*/ 11740 w 48136"/>
              <a:gd name="connsiteY16" fmla="*/ 30257 h 61931"/>
              <a:gd name="connsiteX17" fmla="*/ 15571 w 48136"/>
              <a:gd name="connsiteY17" fmla="*/ 30446 h 61931"/>
              <a:gd name="connsiteX18" fmla="*/ 9724 w 48136"/>
              <a:gd name="connsiteY18" fmla="*/ 26515 h 61931"/>
              <a:gd name="connsiteX19" fmla="*/ 13335 w 48136"/>
              <a:gd name="connsiteY19" fmla="*/ 25774 h 61931"/>
              <a:gd name="connsiteX20" fmla="*/ 6167 w 48136"/>
              <a:gd name="connsiteY20" fmla="*/ 21277 h 61931"/>
              <a:gd name="connsiteX21" fmla="*/ 9739 w 48136"/>
              <a:gd name="connsiteY21" fmla="*/ 20342 h 61931"/>
              <a:gd name="connsiteX22" fmla="*/ 0 w 48136"/>
              <a:gd name="connsiteY22" fmla="*/ 14933 h 61931"/>
              <a:gd name="connsiteX23" fmla="*/ 12231 w 48136"/>
              <a:gd name="connsiteY23" fmla="*/ 0 h 61931"/>
              <a:gd name="connsiteX0" fmla="*/ 12231 w 42501"/>
              <a:gd name="connsiteY0" fmla="*/ 0 h 61931"/>
              <a:gd name="connsiteX1" fmla="*/ 12196 w 42501"/>
              <a:gd name="connsiteY1" fmla="*/ 157 h 61931"/>
              <a:gd name="connsiteX2" fmla="*/ 42501 w 42501"/>
              <a:gd name="connsiteY2" fmla="*/ 59282 h 61931"/>
              <a:gd name="connsiteX3" fmla="*/ 31569 w 42501"/>
              <a:gd name="connsiteY3" fmla="*/ 61821 h 61931"/>
              <a:gd name="connsiteX4" fmla="*/ 36790 w 42501"/>
              <a:gd name="connsiteY4" fmla="*/ 56910 h 61931"/>
              <a:gd name="connsiteX5" fmla="*/ 28855 w 42501"/>
              <a:gd name="connsiteY5" fmla="*/ 58456 h 61931"/>
              <a:gd name="connsiteX6" fmla="*/ 33247 w 42501"/>
              <a:gd name="connsiteY6" fmla="*/ 55614 h 61931"/>
              <a:gd name="connsiteX7" fmla="*/ 26073 w 42501"/>
              <a:gd name="connsiteY7" fmla="*/ 53052 h 61931"/>
              <a:gd name="connsiteX8" fmla="*/ 30337 w 42501"/>
              <a:gd name="connsiteY8" fmla="*/ 50441 h 61931"/>
              <a:gd name="connsiteX9" fmla="*/ 23088 w 42501"/>
              <a:gd name="connsiteY9" fmla="*/ 48197 h 61931"/>
              <a:gd name="connsiteX10" fmla="*/ 26065 w 42501"/>
              <a:gd name="connsiteY10" fmla="*/ 44804 h 61931"/>
              <a:gd name="connsiteX11" fmla="*/ 17980 w 42501"/>
              <a:gd name="connsiteY11" fmla="*/ 40849 h 61931"/>
              <a:gd name="connsiteX12" fmla="*/ 20992 w 42501"/>
              <a:gd name="connsiteY12" fmla="*/ 39004 h 61931"/>
              <a:gd name="connsiteX13" fmla="*/ 14759 w 42501"/>
              <a:gd name="connsiteY13" fmla="*/ 34995 h 61931"/>
              <a:gd name="connsiteX14" fmla="*/ 17448 w 42501"/>
              <a:gd name="connsiteY14" fmla="*/ 34376 h 61931"/>
              <a:gd name="connsiteX15" fmla="*/ 11740 w 42501"/>
              <a:gd name="connsiteY15" fmla="*/ 30257 h 61931"/>
              <a:gd name="connsiteX16" fmla="*/ 15571 w 42501"/>
              <a:gd name="connsiteY16" fmla="*/ 30446 h 61931"/>
              <a:gd name="connsiteX17" fmla="*/ 9724 w 42501"/>
              <a:gd name="connsiteY17" fmla="*/ 26515 h 61931"/>
              <a:gd name="connsiteX18" fmla="*/ 13335 w 42501"/>
              <a:gd name="connsiteY18" fmla="*/ 25774 h 61931"/>
              <a:gd name="connsiteX19" fmla="*/ 6167 w 42501"/>
              <a:gd name="connsiteY19" fmla="*/ 21277 h 61931"/>
              <a:gd name="connsiteX20" fmla="*/ 9739 w 42501"/>
              <a:gd name="connsiteY20" fmla="*/ 20342 h 61931"/>
              <a:gd name="connsiteX21" fmla="*/ 0 w 42501"/>
              <a:gd name="connsiteY21" fmla="*/ 14933 h 61931"/>
              <a:gd name="connsiteX22" fmla="*/ 12231 w 42501"/>
              <a:gd name="connsiteY22" fmla="*/ 0 h 61931"/>
              <a:gd name="connsiteX0" fmla="*/ 12231 w 45917"/>
              <a:gd name="connsiteY0" fmla="*/ 0 h 61863"/>
              <a:gd name="connsiteX1" fmla="*/ 12196 w 45917"/>
              <a:gd name="connsiteY1" fmla="*/ 157 h 61863"/>
              <a:gd name="connsiteX2" fmla="*/ 45917 w 45917"/>
              <a:gd name="connsiteY2" fmla="*/ 55203 h 61863"/>
              <a:gd name="connsiteX3" fmla="*/ 31569 w 45917"/>
              <a:gd name="connsiteY3" fmla="*/ 61821 h 61863"/>
              <a:gd name="connsiteX4" fmla="*/ 36790 w 45917"/>
              <a:gd name="connsiteY4" fmla="*/ 56910 h 61863"/>
              <a:gd name="connsiteX5" fmla="*/ 28855 w 45917"/>
              <a:gd name="connsiteY5" fmla="*/ 58456 h 61863"/>
              <a:gd name="connsiteX6" fmla="*/ 33247 w 45917"/>
              <a:gd name="connsiteY6" fmla="*/ 55614 h 61863"/>
              <a:gd name="connsiteX7" fmla="*/ 26073 w 45917"/>
              <a:gd name="connsiteY7" fmla="*/ 53052 h 61863"/>
              <a:gd name="connsiteX8" fmla="*/ 30337 w 45917"/>
              <a:gd name="connsiteY8" fmla="*/ 50441 h 61863"/>
              <a:gd name="connsiteX9" fmla="*/ 23088 w 45917"/>
              <a:gd name="connsiteY9" fmla="*/ 48197 h 61863"/>
              <a:gd name="connsiteX10" fmla="*/ 26065 w 45917"/>
              <a:gd name="connsiteY10" fmla="*/ 44804 h 61863"/>
              <a:gd name="connsiteX11" fmla="*/ 17980 w 45917"/>
              <a:gd name="connsiteY11" fmla="*/ 40849 h 61863"/>
              <a:gd name="connsiteX12" fmla="*/ 20992 w 45917"/>
              <a:gd name="connsiteY12" fmla="*/ 39004 h 61863"/>
              <a:gd name="connsiteX13" fmla="*/ 14759 w 45917"/>
              <a:gd name="connsiteY13" fmla="*/ 34995 h 61863"/>
              <a:gd name="connsiteX14" fmla="*/ 17448 w 45917"/>
              <a:gd name="connsiteY14" fmla="*/ 34376 h 61863"/>
              <a:gd name="connsiteX15" fmla="*/ 11740 w 45917"/>
              <a:gd name="connsiteY15" fmla="*/ 30257 h 61863"/>
              <a:gd name="connsiteX16" fmla="*/ 15571 w 45917"/>
              <a:gd name="connsiteY16" fmla="*/ 30446 h 61863"/>
              <a:gd name="connsiteX17" fmla="*/ 9724 w 45917"/>
              <a:gd name="connsiteY17" fmla="*/ 26515 h 61863"/>
              <a:gd name="connsiteX18" fmla="*/ 13335 w 45917"/>
              <a:gd name="connsiteY18" fmla="*/ 25774 h 61863"/>
              <a:gd name="connsiteX19" fmla="*/ 6167 w 45917"/>
              <a:gd name="connsiteY19" fmla="*/ 21277 h 61863"/>
              <a:gd name="connsiteX20" fmla="*/ 9739 w 45917"/>
              <a:gd name="connsiteY20" fmla="*/ 20342 h 61863"/>
              <a:gd name="connsiteX21" fmla="*/ 0 w 45917"/>
              <a:gd name="connsiteY21" fmla="*/ 14933 h 61863"/>
              <a:gd name="connsiteX22" fmla="*/ 12231 w 45917"/>
              <a:gd name="connsiteY22" fmla="*/ 0 h 61863"/>
              <a:gd name="connsiteX0" fmla="*/ 12231 w 45917"/>
              <a:gd name="connsiteY0" fmla="*/ 0 h 61888"/>
              <a:gd name="connsiteX1" fmla="*/ 12196 w 45917"/>
              <a:gd name="connsiteY1" fmla="*/ 157 h 61888"/>
              <a:gd name="connsiteX2" fmla="*/ 45917 w 45917"/>
              <a:gd name="connsiteY2" fmla="*/ 55203 h 61888"/>
              <a:gd name="connsiteX3" fmla="*/ 31569 w 45917"/>
              <a:gd name="connsiteY3" fmla="*/ 61821 h 61888"/>
              <a:gd name="connsiteX4" fmla="*/ 28855 w 45917"/>
              <a:gd name="connsiteY4" fmla="*/ 58456 h 61888"/>
              <a:gd name="connsiteX5" fmla="*/ 33247 w 45917"/>
              <a:gd name="connsiteY5" fmla="*/ 55614 h 61888"/>
              <a:gd name="connsiteX6" fmla="*/ 26073 w 45917"/>
              <a:gd name="connsiteY6" fmla="*/ 53052 h 61888"/>
              <a:gd name="connsiteX7" fmla="*/ 30337 w 45917"/>
              <a:gd name="connsiteY7" fmla="*/ 50441 h 61888"/>
              <a:gd name="connsiteX8" fmla="*/ 23088 w 45917"/>
              <a:gd name="connsiteY8" fmla="*/ 48197 h 61888"/>
              <a:gd name="connsiteX9" fmla="*/ 26065 w 45917"/>
              <a:gd name="connsiteY9" fmla="*/ 44804 h 61888"/>
              <a:gd name="connsiteX10" fmla="*/ 17980 w 45917"/>
              <a:gd name="connsiteY10" fmla="*/ 40849 h 61888"/>
              <a:gd name="connsiteX11" fmla="*/ 20992 w 45917"/>
              <a:gd name="connsiteY11" fmla="*/ 39004 h 61888"/>
              <a:gd name="connsiteX12" fmla="*/ 14759 w 45917"/>
              <a:gd name="connsiteY12" fmla="*/ 34995 h 61888"/>
              <a:gd name="connsiteX13" fmla="*/ 17448 w 45917"/>
              <a:gd name="connsiteY13" fmla="*/ 34376 h 61888"/>
              <a:gd name="connsiteX14" fmla="*/ 11740 w 45917"/>
              <a:gd name="connsiteY14" fmla="*/ 30257 h 61888"/>
              <a:gd name="connsiteX15" fmla="*/ 15571 w 45917"/>
              <a:gd name="connsiteY15" fmla="*/ 30446 h 61888"/>
              <a:gd name="connsiteX16" fmla="*/ 9724 w 45917"/>
              <a:gd name="connsiteY16" fmla="*/ 26515 h 61888"/>
              <a:gd name="connsiteX17" fmla="*/ 13335 w 45917"/>
              <a:gd name="connsiteY17" fmla="*/ 25774 h 61888"/>
              <a:gd name="connsiteX18" fmla="*/ 6167 w 45917"/>
              <a:gd name="connsiteY18" fmla="*/ 21277 h 61888"/>
              <a:gd name="connsiteX19" fmla="*/ 9739 w 45917"/>
              <a:gd name="connsiteY19" fmla="*/ 20342 h 61888"/>
              <a:gd name="connsiteX20" fmla="*/ 0 w 45917"/>
              <a:gd name="connsiteY20" fmla="*/ 14933 h 61888"/>
              <a:gd name="connsiteX21" fmla="*/ 12231 w 45917"/>
              <a:gd name="connsiteY21" fmla="*/ 0 h 61888"/>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30337 w 46211"/>
              <a:gd name="connsiteY6" fmla="*/ 50441 h 60541"/>
              <a:gd name="connsiteX7" fmla="*/ 23088 w 46211"/>
              <a:gd name="connsiteY7" fmla="*/ 48197 h 60541"/>
              <a:gd name="connsiteX8" fmla="*/ 26065 w 46211"/>
              <a:gd name="connsiteY8" fmla="*/ 44804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30337 w 46211"/>
              <a:gd name="connsiteY6" fmla="*/ 50441 h 60541"/>
              <a:gd name="connsiteX7" fmla="*/ 23088 w 46211"/>
              <a:gd name="connsiteY7" fmla="*/ 48197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30337 w 46211"/>
              <a:gd name="connsiteY6" fmla="*/ 50441 h 60541"/>
              <a:gd name="connsiteX7" fmla="*/ 21497 w 46211"/>
              <a:gd name="connsiteY7" fmla="*/ 46572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3247 w 46211"/>
              <a:gd name="connsiteY4" fmla="*/ 55614 h 60541"/>
              <a:gd name="connsiteX5" fmla="*/ 26073 w 46211"/>
              <a:gd name="connsiteY5" fmla="*/ 53052 h 60541"/>
              <a:gd name="connsiteX6" fmla="*/ 28262 w 46211"/>
              <a:gd name="connsiteY6" fmla="*/ 50920 h 60541"/>
              <a:gd name="connsiteX7" fmla="*/ 21497 w 46211"/>
              <a:gd name="connsiteY7" fmla="*/ 46572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2231 w 46211"/>
              <a:gd name="connsiteY0" fmla="*/ 0 h 60541"/>
              <a:gd name="connsiteX1" fmla="*/ 12196 w 46211"/>
              <a:gd name="connsiteY1" fmla="*/ 157 h 60541"/>
              <a:gd name="connsiteX2" fmla="*/ 45917 w 46211"/>
              <a:gd name="connsiteY2" fmla="*/ 55203 h 60541"/>
              <a:gd name="connsiteX3" fmla="*/ 28855 w 46211"/>
              <a:gd name="connsiteY3" fmla="*/ 58456 h 60541"/>
              <a:gd name="connsiteX4" fmla="*/ 31365 w 46211"/>
              <a:gd name="connsiteY4" fmla="*/ 55706 h 60541"/>
              <a:gd name="connsiteX5" fmla="*/ 26073 w 46211"/>
              <a:gd name="connsiteY5" fmla="*/ 53052 h 60541"/>
              <a:gd name="connsiteX6" fmla="*/ 28262 w 46211"/>
              <a:gd name="connsiteY6" fmla="*/ 50920 h 60541"/>
              <a:gd name="connsiteX7" fmla="*/ 21497 w 46211"/>
              <a:gd name="connsiteY7" fmla="*/ 46572 h 60541"/>
              <a:gd name="connsiteX8" fmla="*/ 24554 w 46211"/>
              <a:gd name="connsiteY8" fmla="*/ 44975 h 60541"/>
              <a:gd name="connsiteX9" fmla="*/ 17980 w 46211"/>
              <a:gd name="connsiteY9" fmla="*/ 40849 h 60541"/>
              <a:gd name="connsiteX10" fmla="*/ 20992 w 46211"/>
              <a:gd name="connsiteY10" fmla="*/ 39004 h 60541"/>
              <a:gd name="connsiteX11" fmla="*/ 14759 w 46211"/>
              <a:gd name="connsiteY11" fmla="*/ 34995 h 60541"/>
              <a:gd name="connsiteX12" fmla="*/ 17448 w 46211"/>
              <a:gd name="connsiteY12" fmla="*/ 34376 h 60541"/>
              <a:gd name="connsiteX13" fmla="*/ 11740 w 46211"/>
              <a:gd name="connsiteY13" fmla="*/ 30257 h 60541"/>
              <a:gd name="connsiteX14" fmla="*/ 15571 w 46211"/>
              <a:gd name="connsiteY14" fmla="*/ 30446 h 60541"/>
              <a:gd name="connsiteX15" fmla="*/ 9724 w 46211"/>
              <a:gd name="connsiteY15" fmla="*/ 26515 h 60541"/>
              <a:gd name="connsiteX16" fmla="*/ 13335 w 46211"/>
              <a:gd name="connsiteY16" fmla="*/ 25774 h 60541"/>
              <a:gd name="connsiteX17" fmla="*/ 6167 w 46211"/>
              <a:gd name="connsiteY17" fmla="*/ 21277 h 60541"/>
              <a:gd name="connsiteX18" fmla="*/ 9739 w 46211"/>
              <a:gd name="connsiteY18" fmla="*/ 20342 h 60541"/>
              <a:gd name="connsiteX19" fmla="*/ 0 w 46211"/>
              <a:gd name="connsiteY19" fmla="*/ 14933 h 60541"/>
              <a:gd name="connsiteX20" fmla="*/ 12231 w 46211"/>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935 w 45406"/>
              <a:gd name="connsiteY13" fmla="*/ 30257 h 60541"/>
              <a:gd name="connsiteX14" fmla="*/ 14766 w 45406"/>
              <a:gd name="connsiteY14" fmla="*/ 30446 h 60541"/>
              <a:gd name="connsiteX15" fmla="*/ 8919 w 45406"/>
              <a:gd name="connsiteY15" fmla="*/ 26515 h 60541"/>
              <a:gd name="connsiteX16" fmla="*/ 12530 w 45406"/>
              <a:gd name="connsiteY16" fmla="*/ 25774 h 60541"/>
              <a:gd name="connsiteX17" fmla="*/ 5362 w 45406"/>
              <a:gd name="connsiteY17" fmla="*/ 21277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935 w 45406"/>
              <a:gd name="connsiteY13" fmla="*/ 30257 h 60541"/>
              <a:gd name="connsiteX14" fmla="*/ 14766 w 45406"/>
              <a:gd name="connsiteY14" fmla="*/ 30446 h 60541"/>
              <a:gd name="connsiteX15" fmla="*/ 8919 w 45406"/>
              <a:gd name="connsiteY15" fmla="*/ 26515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935 w 45406"/>
              <a:gd name="connsiteY13" fmla="*/ 30257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954 w 45406"/>
              <a:gd name="connsiteY11" fmla="*/ 34995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7175 w 45406"/>
              <a:gd name="connsiteY9" fmla="*/ 40849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692 w 45406"/>
              <a:gd name="connsiteY7" fmla="*/ 46572 h 60541"/>
              <a:gd name="connsiteX8" fmla="*/ 23749 w 45406"/>
              <a:gd name="connsiteY8" fmla="*/ 44975 h 60541"/>
              <a:gd name="connsiteX9" fmla="*/ 16115 w 45406"/>
              <a:gd name="connsiteY9" fmla="*/ 39562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5268 w 45406"/>
              <a:gd name="connsiteY5" fmla="*/ 53052 h 60541"/>
              <a:gd name="connsiteX6" fmla="*/ 27457 w 45406"/>
              <a:gd name="connsiteY6" fmla="*/ 50920 h 60541"/>
              <a:gd name="connsiteX7" fmla="*/ 20138 w 45406"/>
              <a:gd name="connsiteY7" fmla="*/ 46109 h 60541"/>
              <a:gd name="connsiteX8" fmla="*/ 23749 w 45406"/>
              <a:gd name="connsiteY8" fmla="*/ 44975 h 60541"/>
              <a:gd name="connsiteX9" fmla="*/ 16115 w 45406"/>
              <a:gd name="connsiteY9" fmla="*/ 39562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406"/>
              <a:gd name="connsiteY0" fmla="*/ 0 h 60541"/>
              <a:gd name="connsiteX1" fmla="*/ 11391 w 45406"/>
              <a:gd name="connsiteY1" fmla="*/ 157 h 60541"/>
              <a:gd name="connsiteX2" fmla="*/ 45112 w 45406"/>
              <a:gd name="connsiteY2" fmla="*/ 55203 h 60541"/>
              <a:gd name="connsiteX3" fmla="*/ 28050 w 45406"/>
              <a:gd name="connsiteY3" fmla="*/ 58456 h 60541"/>
              <a:gd name="connsiteX4" fmla="*/ 30560 w 45406"/>
              <a:gd name="connsiteY4" fmla="*/ 55706 h 60541"/>
              <a:gd name="connsiteX5" fmla="*/ 23656 w 45406"/>
              <a:gd name="connsiteY5" fmla="*/ 51831 h 60541"/>
              <a:gd name="connsiteX6" fmla="*/ 27457 w 45406"/>
              <a:gd name="connsiteY6" fmla="*/ 50920 h 60541"/>
              <a:gd name="connsiteX7" fmla="*/ 20138 w 45406"/>
              <a:gd name="connsiteY7" fmla="*/ 46109 h 60541"/>
              <a:gd name="connsiteX8" fmla="*/ 23749 w 45406"/>
              <a:gd name="connsiteY8" fmla="*/ 44975 h 60541"/>
              <a:gd name="connsiteX9" fmla="*/ 16115 w 45406"/>
              <a:gd name="connsiteY9" fmla="*/ 39562 h 60541"/>
              <a:gd name="connsiteX10" fmla="*/ 20187 w 45406"/>
              <a:gd name="connsiteY10" fmla="*/ 39004 h 60541"/>
              <a:gd name="connsiteX11" fmla="*/ 13394 w 45406"/>
              <a:gd name="connsiteY11" fmla="*/ 35222 h 60541"/>
              <a:gd name="connsiteX12" fmla="*/ 16643 w 45406"/>
              <a:gd name="connsiteY12" fmla="*/ 34376 h 60541"/>
              <a:gd name="connsiteX13" fmla="*/ 10897 w 45406"/>
              <a:gd name="connsiteY13" fmla="*/ 30984 h 60541"/>
              <a:gd name="connsiteX14" fmla="*/ 14766 w 45406"/>
              <a:gd name="connsiteY14" fmla="*/ 30446 h 60541"/>
              <a:gd name="connsiteX15" fmla="*/ 8344 w 45406"/>
              <a:gd name="connsiteY15" fmla="*/ 26456 h 60541"/>
              <a:gd name="connsiteX16" fmla="*/ 12530 w 45406"/>
              <a:gd name="connsiteY16" fmla="*/ 25774 h 60541"/>
              <a:gd name="connsiteX17" fmla="*/ 4769 w 45406"/>
              <a:gd name="connsiteY17" fmla="*/ 21013 h 60541"/>
              <a:gd name="connsiteX18" fmla="*/ 8934 w 45406"/>
              <a:gd name="connsiteY18" fmla="*/ 20342 h 60541"/>
              <a:gd name="connsiteX19" fmla="*/ 0 w 45406"/>
              <a:gd name="connsiteY19" fmla="*/ 13878 h 60541"/>
              <a:gd name="connsiteX20" fmla="*/ 11426 w 45406"/>
              <a:gd name="connsiteY20" fmla="*/ 0 h 60541"/>
              <a:gd name="connsiteX0" fmla="*/ 11426 w 45394"/>
              <a:gd name="connsiteY0" fmla="*/ 0 h 60311"/>
              <a:gd name="connsiteX1" fmla="*/ 11391 w 45394"/>
              <a:gd name="connsiteY1" fmla="*/ 157 h 60311"/>
              <a:gd name="connsiteX2" fmla="*/ 45112 w 45394"/>
              <a:gd name="connsiteY2" fmla="*/ 55203 h 60311"/>
              <a:gd name="connsiteX3" fmla="*/ 27244 w 45394"/>
              <a:gd name="connsiteY3" fmla="*/ 57845 h 60311"/>
              <a:gd name="connsiteX4" fmla="*/ 30560 w 45394"/>
              <a:gd name="connsiteY4" fmla="*/ 55706 h 60311"/>
              <a:gd name="connsiteX5" fmla="*/ 23656 w 45394"/>
              <a:gd name="connsiteY5" fmla="*/ 51831 h 60311"/>
              <a:gd name="connsiteX6" fmla="*/ 27457 w 45394"/>
              <a:gd name="connsiteY6" fmla="*/ 50920 h 60311"/>
              <a:gd name="connsiteX7" fmla="*/ 20138 w 45394"/>
              <a:gd name="connsiteY7" fmla="*/ 46109 h 60311"/>
              <a:gd name="connsiteX8" fmla="*/ 23749 w 45394"/>
              <a:gd name="connsiteY8" fmla="*/ 44975 h 60311"/>
              <a:gd name="connsiteX9" fmla="*/ 16115 w 45394"/>
              <a:gd name="connsiteY9" fmla="*/ 39562 h 60311"/>
              <a:gd name="connsiteX10" fmla="*/ 20187 w 45394"/>
              <a:gd name="connsiteY10" fmla="*/ 39004 h 60311"/>
              <a:gd name="connsiteX11" fmla="*/ 13394 w 45394"/>
              <a:gd name="connsiteY11" fmla="*/ 35222 h 60311"/>
              <a:gd name="connsiteX12" fmla="*/ 16643 w 45394"/>
              <a:gd name="connsiteY12" fmla="*/ 34376 h 60311"/>
              <a:gd name="connsiteX13" fmla="*/ 10897 w 45394"/>
              <a:gd name="connsiteY13" fmla="*/ 30984 h 60311"/>
              <a:gd name="connsiteX14" fmla="*/ 14766 w 45394"/>
              <a:gd name="connsiteY14" fmla="*/ 30446 h 60311"/>
              <a:gd name="connsiteX15" fmla="*/ 8344 w 45394"/>
              <a:gd name="connsiteY15" fmla="*/ 26456 h 60311"/>
              <a:gd name="connsiteX16" fmla="*/ 12530 w 45394"/>
              <a:gd name="connsiteY16" fmla="*/ 25774 h 60311"/>
              <a:gd name="connsiteX17" fmla="*/ 4769 w 45394"/>
              <a:gd name="connsiteY17" fmla="*/ 21013 h 60311"/>
              <a:gd name="connsiteX18" fmla="*/ 8934 w 45394"/>
              <a:gd name="connsiteY18" fmla="*/ 20342 h 60311"/>
              <a:gd name="connsiteX19" fmla="*/ 0 w 45394"/>
              <a:gd name="connsiteY19" fmla="*/ 13878 h 60311"/>
              <a:gd name="connsiteX20" fmla="*/ 11426 w 45394"/>
              <a:gd name="connsiteY20" fmla="*/ 0 h 60311"/>
              <a:gd name="connsiteX0" fmla="*/ 11426 w 46521"/>
              <a:gd name="connsiteY0" fmla="*/ 0 h 61321"/>
              <a:gd name="connsiteX1" fmla="*/ 11391 w 46521"/>
              <a:gd name="connsiteY1" fmla="*/ 157 h 61321"/>
              <a:gd name="connsiteX2" fmla="*/ 45112 w 46521"/>
              <a:gd name="connsiteY2" fmla="*/ 55203 h 61321"/>
              <a:gd name="connsiteX3" fmla="*/ 38902 w 46521"/>
              <a:gd name="connsiteY3" fmla="*/ 60256 h 61321"/>
              <a:gd name="connsiteX4" fmla="*/ 27244 w 46521"/>
              <a:gd name="connsiteY4" fmla="*/ 57845 h 61321"/>
              <a:gd name="connsiteX5" fmla="*/ 30560 w 46521"/>
              <a:gd name="connsiteY5" fmla="*/ 55706 h 61321"/>
              <a:gd name="connsiteX6" fmla="*/ 23656 w 46521"/>
              <a:gd name="connsiteY6" fmla="*/ 51831 h 61321"/>
              <a:gd name="connsiteX7" fmla="*/ 27457 w 46521"/>
              <a:gd name="connsiteY7" fmla="*/ 50920 h 61321"/>
              <a:gd name="connsiteX8" fmla="*/ 20138 w 46521"/>
              <a:gd name="connsiteY8" fmla="*/ 46109 h 61321"/>
              <a:gd name="connsiteX9" fmla="*/ 23749 w 46521"/>
              <a:gd name="connsiteY9" fmla="*/ 44975 h 61321"/>
              <a:gd name="connsiteX10" fmla="*/ 16115 w 46521"/>
              <a:gd name="connsiteY10" fmla="*/ 39562 h 61321"/>
              <a:gd name="connsiteX11" fmla="*/ 20187 w 46521"/>
              <a:gd name="connsiteY11" fmla="*/ 39004 h 61321"/>
              <a:gd name="connsiteX12" fmla="*/ 13394 w 46521"/>
              <a:gd name="connsiteY12" fmla="*/ 35222 h 61321"/>
              <a:gd name="connsiteX13" fmla="*/ 16643 w 46521"/>
              <a:gd name="connsiteY13" fmla="*/ 34376 h 61321"/>
              <a:gd name="connsiteX14" fmla="*/ 10897 w 46521"/>
              <a:gd name="connsiteY14" fmla="*/ 30984 h 61321"/>
              <a:gd name="connsiteX15" fmla="*/ 14766 w 46521"/>
              <a:gd name="connsiteY15" fmla="*/ 30446 h 61321"/>
              <a:gd name="connsiteX16" fmla="*/ 8344 w 46521"/>
              <a:gd name="connsiteY16" fmla="*/ 26456 h 61321"/>
              <a:gd name="connsiteX17" fmla="*/ 12530 w 46521"/>
              <a:gd name="connsiteY17" fmla="*/ 25774 h 61321"/>
              <a:gd name="connsiteX18" fmla="*/ 4769 w 46521"/>
              <a:gd name="connsiteY18" fmla="*/ 21013 h 61321"/>
              <a:gd name="connsiteX19" fmla="*/ 8934 w 46521"/>
              <a:gd name="connsiteY19" fmla="*/ 20342 h 61321"/>
              <a:gd name="connsiteX20" fmla="*/ 0 w 46521"/>
              <a:gd name="connsiteY20" fmla="*/ 13878 h 61321"/>
              <a:gd name="connsiteX21" fmla="*/ 11426 w 46521"/>
              <a:gd name="connsiteY21" fmla="*/ 0 h 61321"/>
              <a:gd name="connsiteX0" fmla="*/ 11426 w 46521"/>
              <a:gd name="connsiteY0" fmla="*/ 0 h 61321"/>
              <a:gd name="connsiteX1" fmla="*/ 11391 w 46521"/>
              <a:gd name="connsiteY1" fmla="*/ 157 h 61321"/>
              <a:gd name="connsiteX2" fmla="*/ 45112 w 46521"/>
              <a:gd name="connsiteY2" fmla="*/ 55203 h 61321"/>
              <a:gd name="connsiteX3" fmla="*/ 38902 w 46521"/>
              <a:gd name="connsiteY3" fmla="*/ 60256 h 61321"/>
              <a:gd name="connsiteX4" fmla="*/ 36194 w 46521"/>
              <a:gd name="connsiteY4" fmla="*/ 60141 h 61321"/>
              <a:gd name="connsiteX5" fmla="*/ 27244 w 46521"/>
              <a:gd name="connsiteY5" fmla="*/ 57845 h 61321"/>
              <a:gd name="connsiteX6" fmla="*/ 30560 w 46521"/>
              <a:gd name="connsiteY6" fmla="*/ 55706 h 61321"/>
              <a:gd name="connsiteX7" fmla="*/ 23656 w 46521"/>
              <a:gd name="connsiteY7" fmla="*/ 51831 h 61321"/>
              <a:gd name="connsiteX8" fmla="*/ 27457 w 46521"/>
              <a:gd name="connsiteY8" fmla="*/ 50920 h 61321"/>
              <a:gd name="connsiteX9" fmla="*/ 20138 w 46521"/>
              <a:gd name="connsiteY9" fmla="*/ 46109 h 61321"/>
              <a:gd name="connsiteX10" fmla="*/ 23749 w 46521"/>
              <a:gd name="connsiteY10" fmla="*/ 44975 h 61321"/>
              <a:gd name="connsiteX11" fmla="*/ 16115 w 46521"/>
              <a:gd name="connsiteY11" fmla="*/ 39562 h 61321"/>
              <a:gd name="connsiteX12" fmla="*/ 20187 w 46521"/>
              <a:gd name="connsiteY12" fmla="*/ 39004 h 61321"/>
              <a:gd name="connsiteX13" fmla="*/ 13394 w 46521"/>
              <a:gd name="connsiteY13" fmla="*/ 35222 h 61321"/>
              <a:gd name="connsiteX14" fmla="*/ 16643 w 46521"/>
              <a:gd name="connsiteY14" fmla="*/ 34376 h 61321"/>
              <a:gd name="connsiteX15" fmla="*/ 10897 w 46521"/>
              <a:gd name="connsiteY15" fmla="*/ 30984 h 61321"/>
              <a:gd name="connsiteX16" fmla="*/ 14766 w 46521"/>
              <a:gd name="connsiteY16" fmla="*/ 30446 h 61321"/>
              <a:gd name="connsiteX17" fmla="*/ 8344 w 46521"/>
              <a:gd name="connsiteY17" fmla="*/ 26456 h 61321"/>
              <a:gd name="connsiteX18" fmla="*/ 12530 w 46521"/>
              <a:gd name="connsiteY18" fmla="*/ 25774 h 61321"/>
              <a:gd name="connsiteX19" fmla="*/ 4769 w 46521"/>
              <a:gd name="connsiteY19" fmla="*/ 21013 h 61321"/>
              <a:gd name="connsiteX20" fmla="*/ 8934 w 46521"/>
              <a:gd name="connsiteY20" fmla="*/ 20342 h 61321"/>
              <a:gd name="connsiteX21" fmla="*/ 0 w 46521"/>
              <a:gd name="connsiteY21" fmla="*/ 13878 h 61321"/>
              <a:gd name="connsiteX22" fmla="*/ 11426 w 46521"/>
              <a:gd name="connsiteY22" fmla="*/ 0 h 61321"/>
              <a:gd name="connsiteX0" fmla="*/ 11426 w 45915"/>
              <a:gd name="connsiteY0" fmla="*/ 0 h 63166"/>
              <a:gd name="connsiteX1" fmla="*/ 11391 w 45915"/>
              <a:gd name="connsiteY1" fmla="*/ 157 h 63166"/>
              <a:gd name="connsiteX2" fmla="*/ 45112 w 45915"/>
              <a:gd name="connsiteY2" fmla="*/ 55203 h 63166"/>
              <a:gd name="connsiteX3" fmla="*/ 30326 w 45915"/>
              <a:gd name="connsiteY3" fmla="*/ 63036 h 63166"/>
              <a:gd name="connsiteX4" fmla="*/ 36194 w 45915"/>
              <a:gd name="connsiteY4" fmla="*/ 60141 h 63166"/>
              <a:gd name="connsiteX5" fmla="*/ 27244 w 45915"/>
              <a:gd name="connsiteY5" fmla="*/ 57845 h 63166"/>
              <a:gd name="connsiteX6" fmla="*/ 30560 w 45915"/>
              <a:gd name="connsiteY6" fmla="*/ 55706 h 63166"/>
              <a:gd name="connsiteX7" fmla="*/ 23656 w 45915"/>
              <a:gd name="connsiteY7" fmla="*/ 51831 h 63166"/>
              <a:gd name="connsiteX8" fmla="*/ 27457 w 45915"/>
              <a:gd name="connsiteY8" fmla="*/ 50920 h 63166"/>
              <a:gd name="connsiteX9" fmla="*/ 20138 w 45915"/>
              <a:gd name="connsiteY9" fmla="*/ 46109 h 63166"/>
              <a:gd name="connsiteX10" fmla="*/ 23749 w 45915"/>
              <a:gd name="connsiteY10" fmla="*/ 44975 h 63166"/>
              <a:gd name="connsiteX11" fmla="*/ 16115 w 45915"/>
              <a:gd name="connsiteY11" fmla="*/ 39562 h 63166"/>
              <a:gd name="connsiteX12" fmla="*/ 20187 w 45915"/>
              <a:gd name="connsiteY12" fmla="*/ 39004 h 63166"/>
              <a:gd name="connsiteX13" fmla="*/ 13394 w 45915"/>
              <a:gd name="connsiteY13" fmla="*/ 35222 h 63166"/>
              <a:gd name="connsiteX14" fmla="*/ 16643 w 45915"/>
              <a:gd name="connsiteY14" fmla="*/ 34376 h 63166"/>
              <a:gd name="connsiteX15" fmla="*/ 10897 w 45915"/>
              <a:gd name="connsiteY15" fmla="*/ 30984 h 63166"/>
              <a:gd name="connsiteX16" fmla="*/ 14766 w 45915"/>
              <a:gd name="connsiteY16" fmla="*/ 30446 h 63166"/>
              <a:gd name="connsiteX17" fmla="*/ 8344 w 45915"/>
              <a:gd name="connsiteY17" fmla="*/ 26456 h 63166"/>
              <a:gd name="connsiteX18" fmla="*/ 12530 w 45915"/>
              <a:gd name="connsiteY18" fmla="*/ 25774 h 63166"/>
              <a:gd name="connsiteX19" fmla="*/ 4769 w 45915"/>
              <a:gd name="connsiteY19" fmla="*/ 21013 h 63166"/>
              <a:gd name="connsiteX20" fmla="*/ 8934 w 45915"/>
              <a:gd name="connsiteY20" fmla="*/ 20342 h 63166"/>
              <a:gd name="connsiteX21" fmla="*/ 0 w 45915"/>
              <a:gd name="connsiteY21" fmla="*/ 13878 h 63166"/>
              <a:gd name="connsiteX22" fmla="*/ 11426 w 45915"/>
              <a:gd name="connsiteY22" fmla="*/ 0 h 63166"/>
              <a:gd name="connsiteX0" fmla="*/ 11426 w 45915"/>
              <a:gd name="connsiteY0" fmla="*/ 0 h 63174"/>
              <a:gd name="connsiteX1" fmla="*/ 11391 w 45915"/>
              <a:gd name="connsiteY1" fmla="*/ 157 h 63174"/>
              <a:gd name="connsiteX2" fmla="*/ 45112 w 45915"/>
              <a:gd name="connsiteY2" fmla="*/ 55203 h 63174"/>
              <a:gd name="connsiteX3" fmla="*/ 30326 w 45915"/>
              <a:gd name="connsiteY3" fmla="*/ 63036 h 63174"/>
              <a:gd name="connsiteX4" fmla="*/ 33469 w 45915"/>
              <a:gd name="connsiteY4" fmla="*/ 60350 h 63174"/>
              <a:gd name="connsiteX5" fmla="*/ 27244 w 45915"/>
              <a:gd name="connsiteY5" fmla="*/ 57845 h 63174"/>
              <a:gd name="connsiteX6" fmla="*/ 30560 w 45915"/>
              <a:gd name="connsiteY6" fmla="*/ 55706 h 63174"/>
              <a:gd name="connsiteX7" fmla="*/ 23656 w 45915"/>
              <a:gd name="connsiteY7" fmla="*/ 51831 h 63174"/>
              <a:gd name="connsiteX8" fmla="*/ 27457 w 45915"/>
              <a:gd name="connsiteY8" fmla="*/ 50920 h 63174"/>
              <a:gd name="connsiteX9" fmla="*/ 20138 w 45915"/>
              <a:gd name="connsiteY9" fmla="*/ 46109 h 63174"/>
              <a:gd name="connsiteX10" fmla="*/ 23749 w 45915"/>
              <a:gd name="connsiteY10" fmla="*/ 44975 h 63174"/>
              <a:gd name="connsiteX11" fmla="*/ 16115 w 45915"/>
              <a:gd name="connsiteY11" fmla="*/ 39562 h 63174"/>
              <a:gd name="connsiteX12" fmla="*/ 20187 w 45915"/>
              <a:gd name="connsiteY12" fmla="*/ 39004 h 63174"/>
              <a:gd name="connsiteX13" fmla="*/ 13394 w 45915"/>
              <a:gd name="connsiteY13" fmla="*/ 35222 h 63174"/>
              <a:gd name="connsiteX14" fmla="*/ 16643 w 45915"/>
              <a:gd name="connsiteY14" fmla="*/ 34376 h 63174"/>
              <a:gd name="connsiteX15" fmla="*/ 10897 w 45915"/>
              <a:gd name="connsiteY15" fmla="*/ 30984 h 63174"/>
              <a:gd name="connsiteX16" fmla="*/ 14766 w 45915"/>
              <a:gd name="connsiteY16" fmla="*/ 30446 h 63174"/>
              <a:gd name="connsiteX17" fmla="*/ 8344 w 45915"/>
              <a:gd name="connsiteY17" fmla="*/ 26456 h 63174"/>
              <a:gd name="connsiteX18" fmla="*/ 12530 w 45915"/>
              <a:gd name="connsiteY18" fmla="*/ 25774 h 63174"/>
              <a:gd name="connsiteX19" fmla="*/ 4769 w 45915"/>
              <a:gd name="connsiteY19" fmla="*/ 21013 h 63174"/>
              <a:gd name="connsiteX20" fmla="*/ 8934 w 45915"/>
              <a:gd name="connsiteY20" fmla="*/ 20342 h 63174"/>
              <a:gd name="connsiteX21" fmla="*/ 0 w 45915"/>
              <a:gd name="connsiteY21" fmla="*/ 13878 h 63174"/>
              <a:gd name="connsiteX22" fmla="*/ 11426 w 45915"/>
              <a:gd name="connsiteY22" fmla="*/ 0 h 63174"/>
              <a:gd name="connsiteX0" fmla="*/ 11426 w 45915"/>
              <a:gd name="connsiteY0" fmla="*/ 0 h 63166"/>
              <a:gd name="connsiteX1" fmla="*/ 11391 w 45915"/>
              <a:gd name="connsiteY1" fmla="*/ 157 h 63166"/>
              <a:gd name="connsiteX2" fmla="*/ 45112 w 45915"/>
              <a:gd name="connsiteY2" fmla="*/ 55203 h 63166"/>
              <a:gd name="connsiteX3" fmla="*/ 30326 w 45915"/>
              <a:gd name="connsiteY3" fmla="*/ 63036 h 63166"/>
              <a:gd name="connsiteX4" fmla="*/ 33469 w 45915"/>
              <a:gd name="connsiteY4" fmla="*/ 60350 h 63166"/>
              <a:gd name="connsiteX5" fmla="*/ 27244 w 45915"/>
              <a:gd name="connsiteY5" fmla="*/ 57845 h 63166"/>
              <a:gd name="connsiteX6" fmla="*/ 30560 w 45915"/>
              <a:gd name="connsiteY6" fmla="*/ 55706 h 63166"/>
              <a:gd name="connsiteX7" fmla="*/ 23656 w 45915"/>
              <a:gd name="connsiteY7" fmla="*/ 51831 h 63166"/>
              <a:gd name="connsiteX8" fmla="*/ 27457 w 45915"/>
              <a:gd name="connsiteY8" fmla="*/ 50920 h 63166"/>
              <a:gd name="connsiteX9" fmla="*/ 20138 w 45915"/>
              <a:gd name="connsiteY9" fmla="*/ 46109 h 63166"/>
              <a:gd name="connsiteX10" fmla="*/ 23749 w 45915"/>
              <a:gd name="connsiteY10" fmla="*/ 44975 h 63166"/>
              <a:gd name="connsiteX11" fmla="*/ 16115 w 45915"/>
              <a:gd name="connsiteY11" fmla="*/ 39562 h 63166"/>
              <a:gd name="connsiteX12" fmla="*/ 20187 w 45915"/>
              <a:gd name="connsiteY12" fmla="*/ 39004 h 63166"/>
              <a:gd name="connsiteX13" fmla="*/ 13394 w 45915"/>
              <a:gd name="connsiteY13" fmla="*/ 35222 h 63166"/>
              <a:gd name="connsiteX14" fmla="*/ 16643 w 45915"/>
              <a:gd name="connsiteY14" fmla="*/ 34376 h 63166"/>
              <a:gd name="connsiteX15" fmla="*/ 10897 w 45915"/>
              <a:gd name="connsiteY15" fmla="*/ 30984 h 63166"/>
              <a:gd name="connsiteX16" fmla="*/ 14766 w 45915"/>
              <a:gd name="connsiteY16" fmla="*/ 30446 h 63166"/>
              <a:gd name="connsiteX17" fmla="*/ 8344 w 45915"/>
              <a:gd name="connsiteY17" fmla="*/ 26456 h 63166"/>
              <a:gd name="connsiteX18" fmla="*/ 12530 w 45915"/>
              <a:gd name="connsiteY18" fmla="*/ 25774 h 63166"/>
              <a:gd name="connsiteX19" fmla="*/ 4769 w 45915"/>
              <a:gd name="connsiteY19" fmla="*/ 21013 h 63166"/>
              <a:gd name="connsiteX20" fmla="*/ 8934 w 45915"/>
              <a:gd name="connsiteY20" fmla="*/ 20342 h 63166"/>
              <a:gd name="connsiteX21" fmla="*/ 0 w 45915"/>
              <a:gd name="connsiteY21" fmla="*/ 13878 h 63166"/>
              <a:gd name="connsiteX22" fmla="*/ 11426 w 45915"/>
              <a:gd name="connsiteY22" fmla="*/ 0 h 63166"/>
              <a:gd name="connsiteX0" fmla="*/ 11426 w 45112"/>
              <a:gd name="connsiteY0" fmla="*/ 0 h 63166"/>
              <a:gd name="connsiteX1" fmla="*/ 11391 w 45112"/>
              <a:gd name="connsiteY1" fmla="*/ 157 h 63166"/>
              <a:gd name="connsiteX2" fmla="*/ 45112 w 45112"/>
              <a:gd name="connsiteY2" fmla="*/ 55203 h 63166"/>
              <a:gd name="connsiteX3" fmla="*/ 30326 w 45112"/>
              <a:gd name="connsiteY3" fmla="*/ 63036 h 63166"/>
              <a:gd name="connsiteX4" fmla="*/ 33469 w 45112"/>
              <a:gd name="connsiteY4" fmla="*/ 60350 h 63166"/>
              <a:gd name="connsiteX5" fmla="*/ 27244 w 45112"/>
              <a:gd name="connsiteY5" fmla="*/ 57845 h 63166"/>
              <a:gd name="connsiteX6" fmla="*/ 30560 w 45112"/>
              <a:gd name="connsiteY6" fmla="*/ 55706 h 63166"/>
              <a:gd name="connsiteX7" fmla="*/ 23656 w 45112"/>
              <a:gd name="connsiteY7" fmla="*/ 51831 h 63166"/>
              <a:gd name="connsiteX8" fmla="*/ 27457 w 45112"/>
              <a:gd name="connsiteY8" fmla="*/ 50920 h 63166"/>
              <a:gd name="connsiteX9" fmla="*/ 20138 w 45112"/>
              <a:gd name="connsiteY9" fmla="*/ 46109 h 63166"/>
              <a:gd name="connsiteX10" fmla="*/ 23749 w 45112"/>
              <a:gd name="connsiteY10" fmla="*/ 44975 h 63166"/>
              <a:gd name="connsiteX11" fmla="*/ 16115 w 45112"/>
              <a:gd name="connsiteY11" fmla="*/ 39562 h 63166"/>
              <a:gd name="connsiteX12" fmla="*/ 20187 w 45112"/>
              <a:gd name="connsiteY12" fmla="*/ 39004 h 63166"/>
              <a:gd name="connsiteX13" fmla="*/ 13394 w 45112"/>
              <a:gd name="connsiteY13" fmla="*/ 35222 h 63166"/>
              <a:gd name="connsiteX14" fmla="*/ 16643 w 45112"/>
              <a:gd name="connsiteY14" fmla="*/ 34376 h 63166"/>
              <a:gd name="connsiteX15" fmla="*/ 10897 w 45112"/>
              <a:gd name="connsiteY15" fmla="*/ 30984 h 63166"/>
              <a:gd name="connsiteX16" fmla="*/ 14766 w 45112"/>
              <a:gd name="connsiteY16" fmla="*/ 30446 h 63166"/>
              <a:gd name="connsiteX17" fmla="*/ 8344 w 45112"/>
              <a:gd name="connsiteY17" fmla="*/ 26456 h 63166"/>
              <a:gd name="connsiteX18" fmla="*/ 12530 w 45112"/>
              <a:gd name="connsiteY18" fmla="*/ 25774 h 63166"/>
              <a:gd name="connsiteX19" fmla="*/ 4769 w 45112"/>
              <a:gd name="connsiteY19" fmla="*/ 21013 h 63166"/>
              <a:gd name="connsiteX20" fmla="*/ 8934 w 45112"/>
              <a:gd name="connsiteY20" fmla="*/ 20342 h 63166"/>
              <a:gd name="connsiteX21" fmla="*/ 0 w 45112"/>
              <a:gd name="connsiteY21" fmla="*/ 13878 h 63166"/>
              <a:gd name="connsiteX22" fmla="*/ 11426 w 45112"/>
              <a:gd name="connsiteY22" fmla="*/ 0 h 63166"/>
              <a:gd name="connsiteX0" fmla="*/ 11426 w 45112"/>
              <a:gd name="connsiteY0" fmla="*/ 0 h 63166"/>
              <a:gd name="connsiteX1" fmla="*/ 11391 w 45112"/>
              <a:gd name="connsiteY1" fmla="*/ 157 h 63166"/>
              <a:gd name="connsiteX2" fmla="*/ 45112 w 45112"/>
              <a:gd name="connsiteY2" fmla="*/ 55203 h 63166"/>
              <a:gd name="connsiteX3" fmla="*/ 30326 w 45112"/>
              <a:gd name="connsiteY3" fmla="*/ 63036 h 63166"/>
              <a:gd name="connsiteX4" fmla="*/ 33469 w 45112"/>
              <a:gd name="connsiteY4" fmla="*/ 60350 h 63166"/>
              <a:gd name="connsiteX5" fmla="*/ 27244 w 45112"/>
              <a:gd name="connsiteY5" fmla="*/ 57845 h 63166"/>
              <a:gd name="connsiteX6" fmla="*/ 30560 w 45112"/>
              <a:gd name="connsiteY6" fmla="*/ 55706 h 63166"/>
              <a:gd name="connsiteX7" fmla="*/ 23656 w 45112"/>
              <a:gd name="connsiteY7" fmla="*/ 51831 h 63166"/>
              <a:gd name="connsiteX8" fmla="*/ 27457 w 45112"/>
              <a:gd name="connsiteY8" fmla="*/ 50920 h 63166"/>
              <a:gd name="connsiteX9" fmla="*/ 20138 w 45112"/>
              <a:gd name="connsiteY9" fmla="*/ 46109 h 63166"/>
              <a:gd name="connsiteX10" fmla="*/ 23749 w 45112"/>
              <a:gd name="connsiteY10" fmla="*/ 44975 h 63166"/>
              <a:gd name="connsiteX11" fmla="*/ 16115 w 45112"/>
              <a:gd name="connsiteY11" fmla="*/ 39562 h 63166"/>
              <a:gd name="connsiteX12" fmla="*/ 20187 w 45112"/>
              <a:gd name="connsiteY12" fmla="*/ 39004 h 63166"/>
              <a:gd name="connsiteX13" fmla="*/ 13394 w 45112"/>
              <a:gd name="connsiteY13" fmla="*/ 35222 h 63166"/>
              <a:gd name="connsiteX14" fmla="*/ 16643 w 45112"/>
              <a:gd name="connsiteY14" fmla="*/ 34376 h 63166"/>
              <a:gd name="connsiteX15" fmla="*/ 10897 w 45112"/>
              <a:gd name="connsiteY15" fmla="*/ 30984 h 63166"/>
              <a:gd name="connsiteX16" fmla="*/ 14766 w 45112"/>
              <a:gd name="connsiteY16" fmla="*/ 30446 h 63166"/>
              <a:gd name="connsiteX17" fmla="*/ 8344 w 45112"/>
              <a:gd name="connsiteY17" fmla="*/ 26456 h 63166"/>
              <a:gd name="connsiteX18" fmla="*/ 12530 w 45112"/>
              <a:gd name="connsiteY18" fmla="*/ 25774 h 63166"/>
              <a:gd name="connsiteX19" fmla="*/ 4769 w 45112"/>
              <a:gd name="connsiteY19" fmla="*/ 21013 h 63166"/>
              <a:gd name="connsiteX20" fmla="*/ 8934 w 45112"/>
              <a:gd name="connsiteY20" fmla="*/ 20342 h 63166"/>
              <a:gd name="connsiteX21" fmla="*/ 0 w 45112"/>
              <a:gd name="connsiteY21" fmla="*/ 13878 h 63166"/>
              <a:gd name="connsiteX22" fmla="*/ 11426 w 45112"/>
              <a:gd name="connsiteY22" fmla="*/ 0 h 63166"/>
              <a:gd name="connsiteX0" fmla="*/ 11426 w 45112"/>
              <a:gd name="connsiteY0" fmla="*/ 0 h 63166"/>
              <a:gd name="connsiteX1" fmla="*/ 11391 w 45112"/>
              <a:gd name="connsiteY1" fmla="*/ 157 h 63166"/>
              <a:gd name="connsiteX2" fmla="*/ 45112 w 45112"/>
              <a:gd name="connsiteY2" fmla="*/ 55203 h 63166"/>
              <a:gd name="connsiteX3" fmla="*/ 30326 w 45112"/>
              <a:gd name="connsiteY3" fmla="*/ 63036 h 63166"/>
              <a:gd name="connsiteX4" fmla="*/ 33469 w 45112"/>
              <a:gd name="connsiteY4" fmla="*/ 60350 h 63166"/>
              <a:gd name="connsiteX5" fmla="*/ 27244 w 45112"/>
              <a:gd name="connsiteY5" fmla="*/ 57845 h 63166"/>
              <a:gd name="connsiteX6" fmla="*/ 30560 w 45112"/>
              <a:gd name="connsiteY6" fmla="*/ 55706 h 63166"/>
              <a:gd name="connsiteX7" fmla="*/ 23656 w 45112"/>
              <a:gd name="connsiteY7" fmla="*/ 51831 h 63166"/>
              <a:gd name="connsiteX8" fmla="*/ 27457 w 45112"/>
              <a:gd name="connsiteY8" fmla="*/ 50920 h 63166"/>
              <a:gd name="connsiteX9" fmla="*/ 20138 w 45112"/>
              <a:gd name="connsiteY9" fmla="*/ 46109 h 63166"/>
              <a:gd name="connsiteX10" fmla="*/ 23749 w 45112"/>
              <a:gd name="connsiteY10" fmla="*/ 44975 h 63166"/>
              <a:gd name="connsiteX11" fmla="*/ 16115 w 45112"/>
              <a:gd name="connsiteY11" fmla="*/ 39562 h 63166"/>
              <a:gd name="connsiteX12" fmla="*/ 20187 w 45112"/>
              <a:gd name="connsiteY12" fmla="*/ 39004 h 63166"/>
              <a:gd name="connsiteX13" fmla="*/ 13394 w 45112"/>
              <a:gd name="connsiteY13" fmla="*/ 35222 h 63166"/>
              <a:gd name="connsiteX14" fmla="*/ 16643 w 45112"/>
              <a:gd name="connsiteY14" fmla="*/ 34376 h 63166"/>
              <a:gd name="connsiteX15" fmla="*/ 10897 w 45112"/>
              <a:gd name="connsiteY15" fmla="*/ 30984 h 63166"/>
              <a:gd name="connsiteX16" fmla="*/ 14766 w 45112"/>
              <a:gd name="connsiteY16" fmla="*/ 30446 h 63166"/>
              <a:gd name="connsiteX17" fmla="*/ 8344 w 45112"/>
              <a:gd name="connsiteY17" fmla="*/ 26456 h 63166"/>
              <a:gd name="connsiteX18" fmla="*/ 11787 w 45112"/>
              <a:gd name="connsiteY18" fmla="*/ 25617 h 63166"/>
              <a:gd name="connsiteX19" fmla="*/ 4769 w 45112"/>
              <a:gd name="connsiteY19" fmla="*/ 21013 h 63166"/>
              <a:gd name="connsiteX20" fmla="*/ 8934 w 45112"/>
              <a:gd name="connsiteY20" fmla="*/ 20342 h 63166"/>
              <a:gd name="connsiteX21" fmla="*/ 0 w 45112"/>
              <a:gd name="connsiteY21" fmla="*/ 13878 h 63166"/>
              <a:gd name="connsiteX22" fmla="*/ 11426 w 45112"/>
              <a:gd name="connsiteY22" fmla="*/ 0 h 63166"/>
              <a:gd name="connsiteX0" fmla="*/ 11426 w 46185"/>
              <a:gd name="connsiteY0" fmla="*/ 0 h 63166"/>
              <a:gd name="connsiteX1" fmla="*/ 11391 w 46185"/>
              <a:gd name="connsiteY1" fmla="*/ 157 h 63166"/>
              <a:gd name="connsiteX2" fmla="*/ 45112 w 46185"/>
              <a:gd name="connsiteY2" fmla="*/ 55203 h 63166"/>
              <a:gd name="connsiteX3" fmla="*/ 37142 w 46185"/>
              <a:gd name="connsiteY3" fmla="*/ 59670 h 63166"/>
              <a:gd name="connsiteX4" fmla="*/ 30326 w 46185"/>
              <a:gd name="connsiteY4" fmla="*/ 63036 h 63166"/>
              <a:gd name="connsiteX5" fmla="*/ 33469 w 46185"/>
              <a:gd name="connsiteY5" fmla="*/ 60350 h 63166"/>
              <a:gd name="connsiteX6" fmla="*/ 27244 w 46185"/>
              <a:gd name="connsiteY6" fmla="*/ 57845 h 63166"/>
              <a:gd name="connsiteX7" fmla="*/ 30560 w 46185"/>
              <a:gd name="connsiteY7" fmla="*/ 55706 h 63166"/>
              <a:gd name="connsiteX8" fmla="*/ 23656 w 46185"/>
              <a:gd name="connsiteY8" fmla="*/ 51831 h 63166"/>
              <a:gd name="connsiteX9" fmla="*/ 27457 w 46185"/>
              <a:gd name="connsiteY9" fmla="*/ 50920 h 63166"/>
              <a:gd name="connsiteX10" fmla="*/ 20138 w 46185"/>
              <a:gd name="connsiteY10" fmla="*/ 46109 h 63166"/>
              <a:gd name="connsiteX11" fmla="*/ 23749 w 46185"/>
              <a:gd name="connsiteY11" fmla="*/ 44975 h 63166"/>
              <a:gd name="connsiteX12" fmla="*/ 16115 w 46185"/>
              <a:gd name="connsiteY12" fmla="*/ 39562 h 63166"/>
              <a:gd name="connsiteX13" fmla="*/ 20187 w 46185"/>
              <a:gd name="connsiteY13" fmla="*/ 39004 h 63166"/>
              <a:gd name="connsiteX14" fmla="*/ 13394 w 46185"/>
              <a:gd name="connsiteY14" fmla="*/ 35222 h 63166"/>
              <a:gd name="connsiteX15" fmla="*/ 16643 w 46185"/>
              <a:gd name="connsiteY15" fmla="*/ 34376 h 63166"/>
              <a:gd name="connsiteX16" fmla="*/ 10897 w 46185"/>
              <a:gd name="connsiteY16" fmla="*/ 30984 h 63166"/>
              <a:gd name="connsiteX17" fmla="*/ 14766 w 46185"/>
              <a:gd name="connsiteY17" fmla="*/ 30446 h 63166"/>
              <a:gd name="connsiteX18" fmla="*/ 8344 w 46185"/>
              <a:gd name="connsiteY18" fmla="*/ 26456 h 63166"/>
              <a:gd name="connsiteX19" fmla="*/ 11787 w 46185"/>
              <a:gd name="connsiteY19" fmla="*/ 25617 h 63166"/>
              <a:gd name="connsiteX20" fmla="*/ 4769 w 46185"/>
              <a:gd name="connsiteY20" fmla="*/ 21013 h 63166"/>
              <a:gd name="connsiteX21" fmla="*/ 8934 w 46185"/>
              <a:gd name="connsiteY21" fmla="*/ 20342 h 63166"/>
              <a:gd name="connsiteX22" fmla="*/ 0 w 46185"/>
              <a:gd name="connsiteY22" fmla="*/ 13878 h 63166"/>
              <a:gd name="connsiteX23" fmla="*/ 11426 w 46185"/>
              <a:gd name="connsiteY23" fmla="*/ 0 h 63166"/>
              <a:gd name="connsiteX0" fmla="*/ 11426 w 47030"/>
              <a:gd name="connsiteY0" fmla="*/ 0 h 63166"/>
              <a:gd name="connsiteX1" fmla="*/ 11391 w 47030"/>
              <a:gd name="connsiteY1" fmla="*/ 157 h 63166"/>
              <a:gd name="connsiteX2" fmla="*/ 45112 w 47030"/>
              <a:gd name="connsiteY2" fmla="*/ 55203 h 63166"/>
              <a:gd name="connsiteX3" fmla="*/ 42247 w 47030"/>
              <a:gd name="connsiteY3" fmla="*/ 60354 h 63166"/>
              <a:gd name="connsiteX4" fmla="*/ 37142 w 47030"/>
              <a:gd name="connsiteY4" fmla="*/ 59670 h 63166"/>
              <a:gd name="connsiteX5" fmla="*/ 30326 w 47030"/>
              <a:gd name="connsiteY5" fmla="*/ 63036 h 63166"/>
              <a:gd name="connsiteX6" fmla="*/ 33469 w 47030"/>
              <a:gd name="connsiteY6" fmla="*/ 60350 h 63166"/>
              <a:gd name="connsiteX7" fmla="*/ 27244 w 47030"/>
              <a:gd name="connsiteY7" fmla="*/ 57845 h 63166"/>
              <a:gd name="connsiteX8" fmla="*/ 30560 w 47030"/>
              <a:gd name="connsiteY8" fmla="*/ 55706 h 63166"/>
              <a:gd name="connsiteX9" fmla="*/ 23656 w 47030"/>
              <a:gd name="connsiteY9" fmla="*/ 51831 h 63166"/>
              <a:gd name="connsiteX10" fmla="*/ 27457 w 47030"/>
              <a:gd name="connsiteY10" fmla="*/ 50920 h 63166"/>
              <a:gd name="connsiteX11" fmla="*/ 20138 w 47030"/>
              <a:gd name="connsiteY11" fmla="*/ 46109 h 63166"/>
              <a:gd name="connsiteX12" fmla="*/ 23749 w 47030"/>
              <a:gd name="connsiteY12" fmla="*/ 44975 h 63166"/>
              <a:gd name="connsiteX13" fmla="*/ 16115 w 47030"/>
              <a:gd name="connsiteY13" fmla="*/ 39562 h 63166"/>
              <a:gd name="connsiteX14" fmla="*/ 20187 w 47030"/>
              <a:gd name="connsiteY14" fmla="*/ 39004 h 63166"/>
              <a:gd name="connsiteX15" fmla="*/ 13394 w 47030"/>
              <a:gd name="connsiteY15" fmla="*/ 35222 h 63166"/>
              <a:gd name="connsiteX16" fmla="*/ 16643 w 47030"/>
              <a:gd name="connsiteY16" fmla="*/ 34376 h 63166"/>
              <a:gd name="connsiteX17" fmla="*/ 10897 w 47030"/>
              <a:gd name="connsiteY17" fmla="*/ 30984 h 63166"/>
              <a:gd name="connsiteX18" fmla="*/ 14766 w 47030"/>
              <a:gd name="connsiteY18" fmla="*/ 30446 h 63166"/>
              <a:gd name="connsiteX19" fmla="*/ 8344 w 47030"/>
              <a:gd name="connsiteY19" fmla="*/ 26456 h 63166"/>
              <a:gd name="connsiteX20" fmla="*/ 11787 w 47030"/>
              <a:gd name="connsiteY20" fmla="*/ 25617 h 63166"/>
              <a:gd name="connsiteX21" fmla="*/ 4769 w 47030"/>
              <a:gd name="connsiteY21" fmla="*/ 21013 h 63166"/>
              <a:gd name="connsiteX22" fmla="*/ 8934 w 47030"/>
              <a:gd name="connsiteY22" fmla="*/ 20342 h 63166"/>
              <a:gd name="connsiteX23" fmla="*/ 0 w 47030"/>
              <a:gd name="connsiteY23" fmla="*/ 13878 h 63166"/>
              <a:gd name="connsiteX24" fmla="*/ 11426 w 47030"/>
              <a:gd name="connsiteY24" fmla="*/ 0 h 63166"/>
              <a:gd name="connsiteX0" fmla="*/ 11426 w 46080"/>
              <a:gd name="connsiteY0" fmla="*/ 0 h 65093"/>
              <a:gd name="connsiteX1" fmla="*/ 11391 w 46080"/>
              <a:gd name="connsiteY1" fmla="*/ 157 h 65093"/>
              <a:gd name="connsiteX2" fmla="*/ 45112 w 46080"/>
              <a:gd name="connsiteY2" fmla="*/ 55203 h 65093"/>
              <a:gd name="connsiteX3" fmla="*/ 31984 w 46080"/>
              <a:gd name="connsiteY3" fmla="*/ 65034 h 65093"/>
              <a:gd name="connsiteX4" fmla="*/ 37142 w 46080"/>
              <a:gd name="connsiteY4" fmla="*/ 59670 h 65093"/>
              <a:gd name="connsiteX5" fmla="*/ 30326 w 46080"/>
              <a:gd name="connsiteY5" fmla="*/ 63036 h 65093"/>
              <a:gd name="connsiteX6" fmla="*/ 33469 w 46080"/>
              <a:gd name="connsiteY6" fmla="*/ 60350 h 65093"/>
              <a:gd name="connsiteX7" fmla="*/ 27244 w 46080"/>
              <a:gd name="connsiteY7" fmla="*/ 57845 h 65093"/>
              <a:gd name="connsiteX8" fmla="*/ 30560 w 46080"/>
              <a:gd name="connsiteY8" fmla="*/ 55706 h 65093"/>
              <a:gd name="connsiteX9" fmla="*/ 23656 w 46080"/>
              <a:gd name="connsiteY9" fmla="*/ 51831 h 65093"/>
              <a:gd name="connsiteX10" fmla="*/ 27457 w 46080"/>
              <a:gd name="connsiteY10" fmla="*/ 50920 h 65093"/>
              <a:gd name="connsiteX11" fmla="*/ 20138 w 46080"/>
              <a:gd name="connsiteY11" fmla="*/ 46109 h 65093"/>
              <a:gd name="connsiteX12" fmla="*/ 23749 w 46080"/>
              <a:gd name="connsiteY12" fmla="*/ 44975 h 65093"/>
              <a:gd name="connsiteX13" fmla="*/ 16115 w 46080"/>
              <a:gd name="connsiteY13" fmla="*/ 39562 h 65093"/>
              <a:gd name="connsiteX14" fmla="*/ 20187 w 46080"/>
              <a:gd name="connsiteY14" fmla="*/ 39004 h 65093"/>
              <a:gd name="connsiteX15" fmla="*/ 13394 w 46080"/>
              <a:gd name="connsiteY15" fmla="*/ 35222 h 65093"/>
              <a:gd name="connsiteX16" fmla="*/ 16643 w 46080"/>
              <a:gd name="connsiteY16" fmla="*/ 34376 h 65093"/>
              <a:gd name="connsiteX17" fmla="*/ 10897 w 46080"/>
              <a:gd name="connsiteY17" fmla="*/ 30984 h 65093"/>
              <a:gd name="connsiteX18" fmla="*/ 14766 w 46080"/>
              <a:gd name="connsiteY18" fmla="*/ 30446 h 65093"/>
              <a:gd name="connsiteX19" fmla="*/ 8344 w 46080"/>
              <a:gd name="connsiteY19" fmla="*/ 26456 h 65093"/>
              <a:gd name="connsiteX20" fmla="*/ 11787 w 46080"/>
              <a:gd name="connsiteY20" fmla="*/ 25617 h 65093"/>
              <a:gd name="connsiteX21" fmla="*/ 4769 w 46080"/>
              <a:gd name="connsiteY21" fmla="*/ 21013 h 65093"/>
              <a:gd name="connsiteX22" fmla="*/ 8934 w 46080"/>
              <a:gd name="connsiteY22" fmla="*/ 20342 h 65093"/>
              <a:gd name="connsiteX23" fmla="*/ 0 w 46080"/>
              <a:gd name="connsiteY23" fmla="*/ 13878 h 65093"/>
              <a:gd name="connsiteX24" fmla="*/ 11426 w 46080"/>
              <a:gd name="connsiteY24" fmla="*/ 0 h 65093"/>
              <a:gd name="connsiteX0" fmla="*/ 11426 w 46080"/>
              <a:gd name="connsiteY0" fmla="*/ 0 h 65128"/>
              <a:gd name="connsiteX1" fmla="*/ 11391 w 46080"/>
              <a:gd name="connsiteY1" fmla="*/ 157 h 65128"/>
              <a:gd name="connsiteX2" fmla="*/ 45112 w 46080"/>
              <a:gd name="connsiteY2" fmla="*/ 55203 h 65128"/>
              <a:gd name="connsiteX3" fmla="*/ 31984 w 46080"/>
              <a:gd name="connsiteY3" fmla="*/ 65034 h 65128"/>
              <a:gd name="connsiteX4" fmla="*/ 34349 w 46080"/>
              <a:gd name="connsiteY4" fmla="*/ 62310 h 65128"/>
              <a:gd name="connsiteX5" fmla="*/ 30326 w 46080"/>
              <a:gd name="connsiteY5" fmla="*/ 63036 h 65128"/>
              <a:gd name="connsiteX6" fmla="*/ 33469 w 46080"/>
              <a:gd name="connsiteY6" fmla="*/ 60350 h 65128"/>
              <a:gd name="connsiteX7" fmla="*/ 27244 w 46080"/>
              <a:gd name="connsiteY7" fmla="*/ 57845 h 65128"/>
              <a:gd name="connsiteX8" fmla="*/ 30560 w 46080"/>
              <a:gd name="connsiteY8" fmla="*/ 55706 h 65128"/>
              <a:gd name="connsiteX9" fmla="*/ 23656 w 46080"/>
              <a:gd name="connsiteY9" fmla="*/ 51831 h 65128"/>
              <a:gd name="connsiteX10" fmla="*/ 27457 w 46080"/>
              <a:gd name="connsiteY10" fmla="*/ 50920 h 65128"/>
              <a:gd name="connsiteX11" fmla="*/ 20138 w 46080"/>
              <a:gd name="connsiteY11" fmla="*/ 46109 h 65128"/>
              <a:gd name="connsiteX12" fmla="*/ 23749 w 46080"/>
              <a:gd name="connsiteY12" fmla="*/ 44975 h 65128"/>
              <a:gd name="connsiteX13" fmla="*/ 16115 w 46080"/>
              <a:gd name="connsiteY13" fmla="*/ 39562 h 65128"/>
              <a:gd name="connsiteX14" fmla="*/ 20187 w 46080"/>
              <a:gd name="connsiteY14" fmla="*/ 39004 h 65128"/>
              <a:gd name="connsiteX15" fmla="*/ 13394 w 46080"/>
              <a:gd name="connsiteY15" fmla="*/ 35222 h 65128"/>
              <a:gd name="connsiteX16" fmla="*/ 16643 w 46080"/>
              <a:gd name="connsiteY16" fmla="*/ 34376 h 65128"/>
              <a:gd name="connsiteX17" fmla="*/ 10897 w 46080"/>
              <a:gd name="connsiteY17" fmla="*/ 30984 h 65128"/>
              <a:gd name="connsiteX18" fmla="*/ 14766 w 46080"/>
              <a:gd name="connsiteY18" fmla="*/ 30446 h 65128"/>
              <a:gd name="connsiteX19" fmla="*/ 8344 w 46080"/>
              <a:gd name="connsiteY19" fmla="*/ 26456 h 65128"/>
              <a:gd name="connsiteX20" fmla="*/ 11787 w 46080"/>
              <a:gd name="connsiteY20" fmla="*/ 25617 h 65128"/>
              <a:gd name="connsiteX21" fmla="*/ 4769 w 46080"/>
              <a:gd name="connsiteY21" fmla="*/ 21013 h 65128"/>
              <a:gd name="connsiteX22" fmla="*/ 8934 w 46080"/>
              <a:gd name="connsiteY22" fmla="*/ 20342 h 65128"/>
              <a:gd name="connsiteX23" fmla="*/ 0 w 46080"/>
              <a:gd name="connsiteY23" fmla="*/ 13878 h 65128"/>
              <a:gd name="connsiteX24" fmla="*/ 11426 w 46080"/>
              <a:gd name="connsiteY24" fmla="*/ 0 h 65128"/>
              <a:gd name="connsiteX0" fmla="*/ 11426 w 45112"/>
              <a:gd name="connsiteY0" fmla="*/ 0 h 65128"/>
              <a:gd name="connsiteX1" fmla="*/ 11391 w 45112"/>
              <a:gd name="connsiteY1" fmla="*/ 157 h 65128"/>
              <a:gd name="connsiteX2" fmla="*/ 45112 w 45112"/>
              <a:gd name="connsiteY2" fmla="*/ 55203 h 65128"/>
              <a:gd name="connsiteX3" fmla="*/ 31984 w 45112"/>
              <a:gd name="connsiteY3" fmla="*/ 65034 h 65128"/>
              <a:gd name="connsiteX4" fmla="*/ 34349 w 45112"/>
              <a:gd name="connsiteY4" fmla="*/ 62310 h 65128"/>
              <a:gd name="connsiteX5" fmla="*/ 30326 w 45112"/>
              <a:gd name="connsiteY5" fmla="*/ 63036 h 65128"/>
              <a:gd name="connsiteX6" fmla="*/ 33469 w 45112"/>
              <a:gd name="connsiteY6" fmla="*/ 60350 h 65128"/>
              <a:gd name="connsiteX7" fmla="*/ 27244 w 45112"/>
              <a:gd name="connsiteY7" fmla="*/ 57845 h 65128"/>
              <a:gd name="connsiteX8" fmla="*/ 30560 w 45112"/>
              <a:gd name="connsiteY8" fmla="*/ 55706 h 65128"/>
              <a:gd name="connsiteX9" fmla="*/ 23656 w 45112"/>
              <a:gd name="connsiteY9" fmla="*/ 51831 h 65128"/>
              <a:gd name="connsiteX10" fmla="*/ 27457 w 45112"/>
              <a:gd name="connsiteY10" fmla="*/ 50920 h 65128"/>
              <a:gd name="connsiteX11" fmla="*/ 20138 w 45112"/>
              <a:gd name="connsiteY11" fmla="*/ 46109 h 65128"/>
              <a:gd name="connsiteX12" fmla="*/ 23749 w 45112"/>
              <a:gd name="connsiteY12" fmla="*/ 44975 h 65128"/>
              <a:gd name="connsiteX13" fmla="*/ 16115 w 45112"/>
              <a:gd name="connsiteY13" fmla="*/ 39562 h 65128"/>
              <a:gd name="connsiteX14" fmla="*/ 20187 w 45112"/>
              <a:gd name="connsiteY14" fmla="*/ 39004 h 65128"/>
              <a:gd name="connsiteX15" fmla="*/ 13394 w 45112"/>
              <a:gd name="connsiteY15" fmla="*/ 35222 h 65128"/>
              <a:gd name="connsiteX16" fmla="*/ 16643 w 45112"/>
              <a:gd name="connsiteY16" fmla="*/ 34376 h 65128"/>
              <a:gd name="connsiteX17" fmla="*/ 10897 w 45112"/>
              <a:gd name="connsiteY17" fmla="*/ 30984 h 65128"/>
              <a:gd name="connsiteX18" fmla="*/ 14766 w 45112"/>
              <a:gd name="connsiteY18" fmla="*/ 30446 h 65128"/>
              <a:gd name="connsiteX19" fmla="*/ 8344 w 45112"/>
              <a:gd name="connsiteY19" fmla="*/ 26456 h 65128"/>
              <a:gd name="connsiteX20" fmla="*/ 11787 w 45112"/>
              <a:gd name="connsiteY20" fmla="*/ 25617 h 65128"/>
              <a:gd name="connsiteX21" fmla="*/ 4769 w 45112"/>
              <a:gd name="connsiteY21" fmla="*/ 21013 h 65128"/>
              <a:gd name="connsiteX22" fmla="*/ 8934 w 45112"/>
              <a:gd name="connsiteY22" fmla="*/ 20342 h 65128"/>
              <a:gd name="connsiteX23" fmla="*/ 0 w 45112"/>
              <a:gd name="connsiteY23" fmla="*/ 13878 h 65128"/>
              <a:gd name="connsiteX24" fmla="*/ 11426 w 45112"/>
              <a:gd name="connsiteY24"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0 w 44899"/>
              <a:gd name="connsiteY23" fmla="*/ 13878 h 65128"/>
              <a:gd name="connsiteX24" fmla="*/ 11426 w 44899"/>
              <a:gd name="connsiteY24"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2898 w 44899"/>
              <a:gd name="connsiteY23" fmla="*/ 15866 h 65128"/>
              <a:gd name="connsiteX24" fmla="*/ 0 w 44899"/>
              <a:gd name="connsiteY24" fmla="*/ 13878 h 65128"/>
              <a:gd name="connsiteX25" fmla="*/ 11426 w 44899"/>
              <a:gd name="connsiteY25"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6742 w 44899"/>
              <a:gd name="connsiteY23" fmla="*/ 18615 h 65128"/>
              <a:gd name="connsiteX24" fmla="*/ 2898 w 44899"/>
              <a:gd name="connsiteY24" fmla="*/ 15866 h 65128"/>
              <a:gd name="connsiteX25" fmla="*/ 0 w 44899"/>
              <a:gd name="connsiteY25" fmla="*/ 13878 h 65128"/>
              <a:gd name="connsiteX26" fmla="*/ 11426 w 44899"/>
              <a:gd name="connsiteY26"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2011 w 44899"/>
              <a:gd name="connsiteY23" fmla="*/ 17400 h 65128"/>
              <a:gd name="connsiteX24" fmla="*/ 2898 w 44899"/>
              <a:gd name="connsiteY24" fmla="*/ 15866 h 65128"/>
              <a:gd name="connsiteX25" fmla="*/ 0 w 44899"/>
              <a:gd name="connsiteY25" fmla="*/ 13878 h 65128"/>
              <a:gd name="connsiteX26" fmla="*/ 11426 w 44899"/>
              <a:gd name="connsiteY26" fmla="*/ 0 h 65128"/>
              <a:gd name="connsiteX0" fmla="*/ 11426 w 44899"/>
              <a:gd name="connsiteY0" fmla="*/ 0 h 65128"/>
              <a:gd name="connsiteX1" fmla="*/ 11391 w 44899"/>
              <a:gd name="connsiteY1" fmla="*/ 157 h 65128"/>
              <a:gd name="connsiteX2" fmla="*/ 44899 w 44899"/>
              <a:gd name="connsiteY2" fmla="*/ 54856 h 65128"/>
              <a:gd name="connsiteX3" fmla="*/ 31984 w 44899"/>
              <a:gd name="connsiteY3" fmla="*/ 65034 h 65128"/>
              <a:gd name="connsiteX4" fmla="*/ 34349 w 44899"/>
              <a:gd name="connsiteY4" fmla="*/ 62310 h 65128"/>
              <a:gd name="connsiteX5" fmla="*/ 30326 w 44899"/>
              <a:gd name="connsiteY5" fmla="*/ 63036 h 65128"/>
              <a:gd name="connsiteX6" fmla="*/ 33469 w 44899"/>
              <a:gd name="connsiteY6" fmla="*/ 60350 h 65128"/>
              <a:gd name="connsiteX7" fmla="*/ 27244 w 44899"/>
              <a:gd name="connsiteY7" fmla="*/ 57845 h 65128"/>
              <a:gd name="connsiteX8" fmla="*/ 30560 w 44899"/>
              <a:gd name="connsiteY8" fmla="*/ 55706 h 65128"/>
              <a:gd name="connsiteX9" fmla="*/ 23656 w 44899"/>
              <a:gd name="connsiteY9" fmla="*/ 51831 h 65128"/>
              <a:gd name="connsiteX10" fmla="*/ 27457 w 44899"/>
              <a:gd name="connsiteY10" fmla="*/ 50920 h 65128"/>
              <a:gd name="connsiteX11" fmla="*/ 20138 w 44899"/>
              <a:gd name="connsiteY11" fmla="*/ 46109 h 65128"/>
              <a:gd name="connsiteX12" fmla="*/ 23749 w 44899"/>
              <a:gd name="connsiteY12" fmla="*/ 44975 h 65128"/>
              <a:gd name="connsiteX13" fmla="*/ 16115 w 44899"/>
              <a:gd name="connsiteY13" fmla="*/ 39562 h 65128"/>
              <a:gd name="connsiteX14" fmla="*/ 20187 w 44899"/>
              <a:gd name="connsiteY14" fmla="*/ 39004 h 65128"/>
              <a:gd name="connsiteX15" fmla="*/ 13394 w 44899"/>
              <a:gd name="connsiteY15" fmla="*/ 35222 h 65128"/>
              <a:gd name="connsiteX16" fmla="*/ 16643 w 44899"/>
              <a:gd name="connsiteY16" fmla="*/ 34376 h 65128"/>
              <a:gd name="connsiteX17" fmla="*/ 10897 w 44899"/>
              <a:gd name="connsiteY17" fmla="*/ 30984 h 65128"/>
              <a:gd name="connsiteX18" fmla="*/ 14766 w 44899"/>
              <a:gd name="connsiteY18" fmla="*/ 30446 h 65128"/>
              <a:gd name="connsiteX19" fmla="*/ 8344 w 44899"/>
              <a:gd name="connsiteY19" fmla="*/ 26456 h 65128"/>
              <a:gd name="connsiteX20" fmla="*/ 11787 w 44899"/>
              <a:gd name="connsiteY20" fmla="*/ 25617 h 65128"/>
              <a:gd name="connsiteX21" fmla="*/ 4769 w 44899"/>
              <a:gd name="connsiteY21" fmla="*/ 21013 h 65128"/>
              <a:gd name="connsiteX22" fmla="*/ 8934 w 44899"/>
              <a:gd name="connsiteY22" fmla="*/ 20342 h 65128"/>
              <a:gd name="connsiteX23" fmla="*/ 2011 w 44899"/>
              <a:gd name="connsiteY23" fmla="*/ 17400 h 65128"/>
              <a:gd name="connsiteX24" fmla="*/ 5215 w 44899"/>
              <a:gd name="connsiteY24" fmla="*/ 15168 h 65128"/>
              <a:gd name="connsiteX25" fmla="*/ 0 w 44899"/>
              <a:gd name="connsiteY25" fmla="*/ 13878 h 65128"/>
              <a:gd name="connsiteX26" fmla="*/ 11426 w 44899"/>
              <a:gd name="connsiteY26" fmla="*/ 0 h 65128"/>
              <a:gd name="connsiteX0" fmla="*/ 11426 w 44899"/>
              <a:gd name="connsiteY0" fmla="*/ 0 h 67762"/>
              <a:gd name="connsiteX1" fmla="*/ 11391 w 44899"/>
              <a:gd name="connsiteY1" fmla="*/ 157 h 67762"/>
              <a:gd name="connsiteX2" fmla="*/ 44899 w 44899"/>
              <a:gd name="connsiteY2" fmla="*/ 54856 h 67762"/>
              <a:gd name="connsiteX3" fmla="*/ 33463 w 44899"/>
              <a:gd name="connsiteY3" fmla="*/ 67704 h 67762"/>
              <a:gd name="connsiteX4" fmla="*/ 34349 w 44899"/>
              <a:gd name="connsiteY4" fmla="*/ 62310 h 67762"/>
              <a:gd name="connsiteX5" fmla="*/ 30326 w 44899"/>
              <a:gd name="connsiteY5" fmla="*/ 63036 h 67762"/>
              <a:gd name="connsiteX6" fmla="*/ 33469 w 44899"/>
              <a:gd name="connsiteY6" fmla="*/ 60350 h 67762"/>
              <a:gd name="connsiteX7" fmla="*/ 27244 w 44899"/>
              <a:gd name="connsiteY7" fmla="*/ 57845 h 67762"/>
              <a:gd name="connsiteX8" fmla="*/ 30560 w 44899"/>
              <a:gd name="connsiteY8" fmla="*/ 55706 h 67762"/>
              <a:gd name="connsiteX9" fmla="*/ 23656 w 44899"/>
              <a:gd name="connsiteY9" fmla="*/ 51831 h 67762"/>
              <a:gd name="connsiteX10" fmla="*/ 27457 w 44899"/>
              <a:gd name="connsiteY10" fmla="*/ 50920 h 67762"/>
              <a:gd name="connsiteX11" fmla="*/ 20138 w 44899"/>
              <a:gd name="connsiteY11" fmla="*/ 46109 h 67762"/>
              <a:gd name="connsiteX12" fmla="*/ 23749 w 44899"/>
              <a:gd name="connsiteY12" fmla="*/ 44975 h 67762"/>
              <a:gd name="connsiteX13" fmla="*/ 16115 w 44899"/>
              <a:gd name="connsiteY13" fmla="*/ 39562 h 67762"/>
              <a:gd name="connsiteX14" fmla="*/ 20187 w 44899"/>
              <a:gd name="connsiteY14" fmla="*/ 39004 h 67762"/>
              <a:gd name="connsiteX15" fmla="*/ 13394 w 44899"/>
              <a:gd name="connsiteY15" fmla="*/ 35222 h 67762"/>
              <a:gd name="connsiteX16" fmla="*/ 16643 w 44899"/>
              <a:gd name="connsiteY16" fmla="*/ 34376 h 67762"/>
              <a:gd name="connsiteX17" fmla="*/ 10897 w 44899"/>
              <a:gd name="connsiteY17" fmla="*/ 30984 h 67762"/>
              <a:gd name="connsiteX18" fmla="*/ 14766 w 44899"/>
              <a:gd name="connsiteY18" fmla="*/ 30446 h 67762"/>
              <a:gd name="connsiteX19" fmla="*/ 8344 w 44899"/>
              <a:gd name="connsiteY19" fmla="*/ 26456 h 67762"/>
              <a:gd name="connsiteX20" fmla="*/ 11787 w 44899"/>
              <a:gd name="connsiteY20" fmla="*/ 25617 h 67762"/>
              <a:gd name="connsiteX21" fmla="*/ 4769 w 44899"/>
              <a:gd name="connsiteY21" fmla="*/ 21013 h 67762"/>
              <a:gd name="connsiteX22" fmla="*/ 8934 w 44899"/>
              <a:gd name="connsiteY22" fmla="*/ 20342 h 67762"/>
              <a:gd name="connsiteX23" fmla="*/ 2011 w 44899"/>
              <a:gd name="connsiteY23" fmla="*/ 17400 h 67762"/>
              <a:gd name="connsiteX24" fmla="*/ 5215 w 44899"/>
              <a:gd name="connsiteY24" fmla="*/ 15168 h 67762"/>
              <a:gd name="connsiteX25" fmla="*/ 0 w 44899"/>
              <a:gd name="connsiteY25" fmla="*/ 13878 h 67762"/>
              <a:gd name="connsiteX26" fmla="*/ 11426 w 44899"/>
              <a:gd name="connsiteY26" fmla="*/ 0 h 67762"/>
              <a:gd name="connsiteX0" fmla="*/ 11426 w 44899"/>
              <a:gd name="connsiteY0" fmla="*/ 0 h 67762"/>
              <a:gd name="connsiteX1" fmla="*/ 11391 w 44899"/>
              <a:gd name="connsiteY1" fmla="*/ 157 h 67762"/>
              <a:gd name="connsiteX2" fmla="*/ 44899 w 44899"/>
              <a:gd name="connsiteY2" fmla="*/ 54856 h 67762"/>
              <a:gd name="connsiteX3" fmla="*/ 33463 w 44899"/>
              <a:gd name="connsiteY3" fmla="*/ 67704 h 67762"/>
              <a:gd name="connsiteX4" fmla="*/ 34349 w 44899"/>
              <a:gd name="connsiteY4" fmla="*/ 62310 h 67762"/>
              <a:gd name="connsiteX5" fmla="*/ 30326 w 44899"/>
              <a:gd name="connsiteY5" fmla="*/ 63036 h 67762"/>
              <a:gd name="connsiteX6" fmla="*/ 33469 w 44899"/>
              <a:gd name="connsiteY6" fmla="*/ 60350 h 67762"/>
              <a:gd name="connsiteX7" fmla="*/ 27244 w 44899"/>
              <a:gd name="connsiteY7" fmla="*/ 57845 h 67762"/>
              <a:gd name="connsiteX8" fmla="*/ 30560 w 44899"/>
              <a:gd name="connsiteY8" fmla="*/ 55706 h 67762"/>
              <a:gd name="connsiteX9" fmla="*/ 23656 w 44899"/>
              <a:gd name="connsiteY9" fmla="*/ 51831 h 67762"/>
              <a:gd name="connsiteX10" fmla="*/ 27457 w 44899"/>
              <a:gd name="connsiteY10" fmla="*/ 50920 h 67762"/>
              <a:gd name="connsiteX11" fmla="*/ 20138 w 44899"/>
              <a:gd name="connsiteY11" fmla="*/ 46109 h 67762"/>
              <a:gd name="connsiteX12" fmla="*/ 23749 w 44899"/>
              <a:gd name="connsiteY12" fmla="*/ 44975 h 67762"/>
              <a:gd name="connsiteX13" fmla="*/ 16115 w 44899"/>
              <a:gd name="connsiteY13" fmla="*/ 39562 h 67762"/>
              <a:gd name="connsiteX14" fmla="*/ 20187 w 44899"/>
              <a:gd name="connsiteY14" fmla="*/ 39004 h 67762"/>
              <a:gd name="connsiteX15" fmla="*/ 13394 w 44899"/>
              <a:gd name="connsiteY15" fmla="*/ 35222 h 67762"/>
              <a:gd name="connsiteX16" fmla="*/ 16643 w 44899"/>
              <a:gd name="connsiteY16" fmla="*/ 34376 h 67762"/>
              <a:gd name="connsiteX17" fmla="*/ 10897 w 44899"/>
              <a:gd name="connsiteY17" fmla="*/ 30984 h 67762"/>
              <a:gd name="connsiteX18" fmla="*/ 14766 w 44899"/>
              <a:gd name="connsiteY18" fmla="*/ 30446 h 67762"/>
              <a:gd name="connsiteX19" fmla="*/ 8344 w 44899"/>
              <a:gd name="connsiteY19" fmla="*/ 26456 h 67762"/>
              <a:gd name="connsiteX20" fmla="*/ 11787 w 44899"/>
              <a:gd name="connsiteY20" fmla="*/ 25617 h 67762"/>
              <a:gd name="connsiteX21" fmla="*/ 4769 w 44899"/>
              <a:gd name="connsiteY21" fmla="*/ 21013 h 67762"/>
              <a:gd name="connsiteX22" fmla="*/ 8934 w 44899"/>
              <a:gd name="connsiteY22" fmla="*/ 20342 h 67762"/>
              <a:gd name="connsiteX23" fmla="*/ 2011 w 44899"/>
              <a:gd name="connsiteY23" fmla="*/ 17400 h 67762"/>
              <a:gd name="connsiteX24" fmla="*/ 5215 w 44899"/>
              <a:gd name="connsiteY24" fmla="*/ 15168 h 67762"/>
              <a:gd name="connsiteX25" fmla="*/ 0 w 44899"/>
              <a:gd name="connsiteY25" fmla="*/ 13878 h 67762"/>
              <a:gd name="connsiteX26" fmla="*/ 11426 w 44899"/>
              <a:gd name="connsiteY26" fmla="*/ 0 h 67762"/>
              <a:gd name="connsiteX0" fmla="*/ 11426 w 62058"/>
              <a:gd name="connsiteY0" fmla="*/ 0 h 67762"/>
              <a:gd name="connsiteX1" fmla="*/ 11391 w 62058"/>
              <a:gd name="connsiteY1" fmla="*/ 157 h 67762"/>
              <a:gd name="connsiteX2" fmla="*/ 62058 w 62058"/>
              <a:gd name="connsiteY2" fmla="*/ 34060 h 67762"/>
              <a:gd name="connsiteX3" fmla="*/ 33463 w 62058"/>
              <a:gd name="connsiteY3" fmla="*/ 67704 h 67762"/>
              <a:gd name="connsiteX4" fmla="*/ 34349 w 62058"/>
              <a:gd name="connsiteY4" fmla="*/ 62310 h 67762"/>
              <a:gd name="connsiteX5" fmla="*/ 30326 w 62058"/>
              <a:gd name="connsiteY5" fmla="*/ 63036 h 67762"/>
              <a:gd name="connsiteX6" fmla="*/ 33469 w 62058"/>
              <a:gd name="connsiteY6" fmla="*/ 60350 h 67762"/>
              <a:gd name="connsiteX7" fmla="*/ 27244 w 62058"/>
              <a:gd name="connsiteY7" fmla="*/ 57845 h 67762"/>
              <a:gd name="connsiteX8" fmla="*/ 30560 w 62058"/>
              <a:gd name="connsiteY8" fmla="*/ 55706 h 67762"/>
              <a:gd name="connsiteX9" fmla="*/ 23656 w 62058"/>
              <a:gd name="connsiteY9" fmla="*/ 51831 h 67762"/>
              <a:gd name="connsiteX10" fmla="*/ 27457 w 62058"/>
              <a:gd name="connsiteY10" fmla="*/ 50920 h 67762"/>
              <a:gd name="connsiteX11" fmla="*/ 20138 w 62058"/>
              <a:gd name="connsiteY11" fmla="*/ 46109 h 67762"/>
              <a:gd name="connsiteX12" fmla="*/ 23749 w 62058"/>
              <a:gd name="connsiteY12" fmla="*/ 44975 h 67762"/>
              <a:gd name="connsiteX13" fmla="*/ 16115 w 62058"/>
              <a:gd name="connsiteY13" fmla="*/ 39562 h 67762"/>
              <a:gd name="connsiteX14" fmla="*/ 20187 w 62058"/>
              <a:gd name="connsiteY14" fmla="*/ 39004 h 67762"/>
              <a:gd name="connsiteX15" fmla="*/ 13394 w 62058"/>
              <a:gd name="connsiteY15" fmla="*/ 35222 h 67762"/>
              <a:gd name="connsiteX16" fmla="*/ 16643 w 62058"/>
              <a:gd name="connsiteY16" fmla="*/ 34376 h 67762"/>
              <a:gd name="connsiteX17" fmla="*/ 10897 w 62058"/>
              <a:gd name="connsiteY17" fmla="*/ 30984 h 67762"/>
              <a:gd name="connsiteX18" fmla="*/ 14766 w 62058"/>
              <a:gd name="connsiteY18" fmla="*/ 30446 h 67762"/>
              <a:gd name="connsiteX19" fmla="*/ 8344 w 62058"/>
              <a:gd name="connsiteY19" fmla="*/ 26456 h 67762"/>
              <a:gd name="connsiteX20" fmla="*/ 11787 w 62058"/>
              <a:gd name="connsiteY20" fmla="*/ 25617 h 67762"/>
              <a:gd name="connsiteX21" fmla="*/ 4769 w 62058"/>
              <a:gd name="connsiteY21" fmla="*/ 21013 h 67762"/>
              <a:gd name="connsiteX22" fmla="*/ 8934 w 62058"/>
              <a:gd name="connsiteY22" fmla="*/ 20342 h 67762"/>
              <a:gd name="connsiteX23" fmla="*/ 2011 w 62058"/>
              <a:gd name="connsiteY23" fmla="*/ 17400 h 67762"/>
              <a:gd name="connsiteX24" fmla="*/ 5215 w 62058"/>
              <a:gd name="connsiteY24" fmla="*/ 15168 h 67762"/>
              <a:gd name="connsiteX25" fmla="*/ 0 w 62058"/>
              <a:gd name="connsiteY25" fmla="*/ 13878 h 67762"/>
              <a:gd name="connsiteX26" fmla="*/ 11426 w 62058"/>
              <a:gd name="connsiteY26" fmla="*/ 0 h 67762"/>
              <a:gd name="connsiteX0" fmla="*/ 11426 w 62058"/>
              <a:gd name="connsiteY0" fmla="*/ 9848 h 77610"/>
              <a:gd name="connsiteX1" fmla="*/ 22419 w 62058"/>
              <a:gd name="connsiteY1" fmla="*/ 0 h 77610"/>
              <a:gd name="connsiteX2" fmla="*/ 62058 w 62058"/>
              <a:gd name="connsiteY2" fmla="*/ 43908 h 77610"/>
              <a:gd name="connsiteX3" fmla="*/ 33463 w 62058"/>
              <a:gd name="connsiteY3" fmla="*/ 77552 h 77610"/>
              <a:gd name="connsiteX4" fmla="*/ 34349 w 62058"/>
              <a:gd name="connsiteY4" fmla="*/ 72158 h 77610"/>
              <a:gd name="connsiteX5" fmla="*/ 30326 w 62058"/>
              <a:gd name="connsiteY5" fmla="*/ 72884 h 77610"/>
              <a:gd name="connsiteX6" fmla="*/ 33469 w 62058"/>
              <a:gd name="connsiteY6" fmla="*/ 70198 h 77610"/>
              <a:gd name="connsiteX7" fmla="*/ 27244 w 62058"/>
              <a:gd name="connsiteY7" fmla="*/ 67693 h 77610"/>
              <a:gd name="connsiteX8" fmla="*/ 30560 w 62058"/>
              <a:gd name="connsiteY8" fmla="*/ 65554 h 77610"/>
              <a:gd name="connsiteX9" fmla="*/ 23656 w 62058"/>
              <a:gd name="connsiteY9" fmla="*/ 61679 h 77610"/>
              <a:gd name="connsiteX10" fmla="*/ 27457 w 62058"/>
              <a:gd name="connsiteY10" fmla="*/ 60768 h 77610"/>
              <a:gd name="connsiteX11" fmla="*/ 20138 w 62058"/>
              <a:gd name="connsiteY11" fmla="*/ 55957 h 77610"/>
              <a:gd name="connsiteX12" fmla="*/ 23749 w 62058"/>
              <a:gd name="connsiteY12" fmla="*/ 54823 h 77610"/>
              <a:gd name="connsiteX13" fmla="*/ 16115 w 62058"/>
              <a:gd name="connsiteY13" fmla="*/ 49410 h 77610"/>
              <a:gd name="connsiteX14" fmla="*/ 20187 w 62058"/>
              <a:gd name="connsiteY14" fmla="*/ 48852 h 77610"/>
              <a:gd name="connsiteX15" fmla="*/ 13394 w 62058"/>
              <a:gd name="connsiteY15" fmla="*/ 45070 h 77610"/>
              <a:gd name="connsiteX16" fmla="*/ 16643 w 62058"/>
              <a:gd name="connsiteY16" fmla="*/ 44224 h 77610"/>
              <a:gd name="connsiteX17" fmla="*/ 10897 w 62058"/>
              <a:gd name="connsiteY17" fmla="*/ 40832 h 77610"/>
              <a:gd name="connsiteX18" fmla="*/ 14766 w 62058"/>
              <a:gd name="connsiteY18" fmla="*/ 40294 h 77610"/>
              <a:gd name="connsiteX19" fmla="*/ 8344 w 62058"/>
              <a:gd name="connsiteY19" fmla="*/ 36304 h 77610"/>
              <a:gd name="connsiteX20" fmla="*/ 11787 w 62058"/>
              <a:gd name="connsiteY20" fmla="*/ 35465 h 77610"/>
              <a:gd name="connsiteX21" fmla="*/ 4769 w 62058"/>
              <a:gd name="connsiteY21" fmla="*/ 30861 h 77610"/>
              <a:gd name="connsiteX22" fmla="*/ 8934 w 62058"/>
              <a:gd name="connsiteY22" fmla="*/ 30190 h 77610"/>
              <a:gd name="connsiteX23" fmla="*/ 2011 w 62058"/>
              <a:gd name="connsiteY23" fmla="*/ 27248 h 77610"/>
              <a:gd name="connsiteX24" fmla="*/ 5215 w 62058"/>
              <a:gd name="connsiteY24" fmla="*/ 25016 h 77610"/>
              <a:gd name="connsiteX25" fmla="*/ 0 w 62058"/>
              <a:gd name="connsiteY25" fmla="*/ 23726 h 77610"/>
              <a:gd name="connsiteX26" fmla="*/ 11426 w 62058"/>
              <a:gd name="connsiteY26" fmla="*/ 9848 h 77610"/>
              <a:gd name="connsiteX0" fmla="*/ 0 w 62058"/>
              <a:gd name="connsiteY0" fmla="*/ 23726 h 77610"/>
              <a:gd name="connsiteX1" fmla="*/ 22419 w 62058"/>
              <a:gd name="connsiteY1" fmla="*/ 0 h 77610"/>
              <a:gd name="connsiteX2" fmla="*/ 62058 w 62058"/>
              <a:gd name="connsiteY2" fmla="*/ 43908 h 77610"/>
              <a:gd name="connsiteX3" fmla="*/ 33463 w 62058"/>
              <a:gd name="connsiteY3" fmla="*/ 77552 h 77610"/>
              <a:gd name="connsiteX4" fmla="*/ 34349 w 62058"/>
              <a:gd name="connsiteY4" fmla="*/ 72158 h 77610"/>
              <a:gd name="connsiteX5" fmla="*/ 30326 w 62058"/>
              <a:gd name="connsiteY5" fmla="*/ 72884 h 77610"/>
              <a:gd name="connsiteX6" fmla="*/ 33469 w 62058"/>
              <a:gd name="connsiteY6" fmla="*/ 70198 h 77610"/>
              <a:gd name="connsiteX7" fmla="*/ 27244 w 62058"/>
              <a:gd name="connsiteY7" fmla="*/ 67693 h 77610"/>
              <a:gd name="connsiteX8" fmla="*/ 30560 w 62058"/>
              <a:gd name="connsiteY8" fmla="*/ 65554 h 77610"/>
              <a:gd name="connsiteX9" fmla="*/ 23656 w 62058"/>
              <a:gd name="connsiteY9" fmla="*/ 61679 h 77610"/>
              <a:gd name="connsiteX10" fmla="*/ 27457 w 62058"/>
              <a:gd name="connsiteY10" fmla="*/ 60768 h 77610"/>
              <a:gd name="connsiteX11" fmla="*/ 20138 w 62058"/>
              <a:gd name="connsiteY11" fmla="*/ 55957 h 77610"/>
              <a:gd name="connsiteX12" fmla="*/ 23749 w 62058"/>
              <a:gd name="connsiteY12" fmla="*/ 54823 h 77610"/>
              <a:gd name="connsiteX13" fmla="*/ 16115 w 62058"/>
              <a:gd name="connsiteY13" fmla="*/ 49410 h 77610"/>
              <a:gd name="connsiteX14" fmla="*/ 20187 w 62058"/>
              <a:gd name="connsiteY14" fmla="*/ 48852 h 77610"/>
              <a:gd name="connsiteX15" fmla="*/ 13394 w 62058"/>
              <a:gd name="connsiteY15" fmla="*/ 45070 h 77610"/>
              <a:gd name="connsiteX16" fmla="*/ 16643 w 62058"/>
              <a:gd name="connsiteY16" fmla="*/ 44224 h 77610"/>
              <a:gd name="connsiteX17" fmla="*/ 10897 w 62058"/>
              <a:gd name="connsiteY17" fmla="*/ 40832 h 77610"/>
              <a:gd name="connsiteX18" fmla="*/ 14766 w 62058"/>
              <a:gd name="connsiteY18" fmla="*/ 40294 h 77610"/>
              <a:gd name="connsiteX19" fmla="*/ 8344 w 62058"/>
              <a:gd name="connsiteY19" fmla="*/ 36304 h 77610"/>
              <a:gd name="connsiteX20" fmla="*/ 11787 w 62058"/>
              <a:gd name="connsiteY20" fmla="*/ 35465 h 77610"/>
              <a:gd name="connsiteX21" fmla="*/ 4769 w 62058"/>
              <a:gd name="connsiteY21" fmla="*/ 30861 h 77610"/>
              <a:gd name="connsiteX22" fmla="*/ 8934 w 62058"/>
              <a:gd name="connsiteY22" fmla="*/ 30190 h 77610"/>
              <a:gd name="connsiteX23" fmla="*/ 2011 w 62058"/>
              <a:gd name="connsiteY23" fmla="*/ 27248 h 77610"/>
              <a:gd name="connsiteX24" fmla="*/ 5215 w 62058"/>
              <a:gd name="connsiteY24" fmla="*/ 25016 h 77610"/>
              <a:gd name="connsiteX25" fmla="*/ 0 w 62058"/>
              <a:gd name="connsiteY25" fmla="*/ 23726 h 77610"/>
              <a:gd name="connsiteX0" fmla="*/ 0 w 62058"/>
              <a:gd name="connsiteY0" fmla="*/ 34564 h 88448"/>
              <a:gd name="connsiteX1" fmla="*/ 22419 w 62058"/>
              <a:gd name="connsiteY1" fmla="*/ 10838 h 88448"/>
              <a:gd name="connsiteX2" fmla="*/ 28464 w 62058"/>
              <a:gd name="connsiteY2" fmla="*/ 0 h 88448"/>
              <a:gd name="connsiteX3" fmla="*/ 62058 w 62058"/>
              <a:gd name="connsiteY3" fmla="*/ 54746 h 88448"/>
              <a:gd name="connsiteX4" fmla="*/ 33463 w 62058"/>
              <a:gd name="connsiteY4" fmla="*/ 88390 h 88448"/>
              <a:gd name="connsiteX5" fmla="*/ 34349 w 62058"/>
              <a:gd name="connsiteY5" fmla="*/ 82996 h 88448"/>
              <a:gd name="connsiteX6" fmla="*/ 30326 w 62058"/>
              <a:gd name="connsiteY6" fmla="*/ 83722 h 88448"/>
              <a:gd name="connsiteX7" fmla="*/ 33469 w 62058"/>
              <a:gd name="connsiteY7" fmla="*/ 81036 h 88448"/>
              <a:gd name="connsiteX8" fmla="*/ 27244 w 62058"/>
              <a:gd name="connsiteY8" fmla="*/ 78531 h 88448"/>
              <a:gd name="connsiteX9" fmla="*/ 30560 w 62058"/>
              <a:gd name="connsiteY9" fmla="*/ 76392 h 88448"/>
              <a:gd name="connsiteX10" fmla="*/ 23656 w 62058"/>
              <a:gd name="connsiteY10" fmla="*/ 72517 h 88448"/>
              <a:gd name="connsiteX11" fmla="*/ 27457 w 62058"/>
              <a:gd name="connsiteY11" fmla="*/ 71606 h 88448"/>
              <a:gd name="connsiteX12" fmla="*/ 20138 w 62058"/>
              <a:gd name="connsiteY12" fmla="*/ 66795 h 88448"/>
              <a:gd name="connsiteX13" fmla="*/ 23749 w 62058"/>
              <a:gd name="connsiteY13" fmla="*/ 65661 h 88448"/>
              <a:gd name="connsiteX14" fmla="*/ 16115 w 62058"/>
              <a:gd name="connsiteY14" fmla="*/ 60248 h 88448"/>
              <a:gd name="connsiteX15" fmla="*/ 20187 w 62058"/>
              <a:gd name="connsiteY15" fmla="*/ 59690 h 88448"/>
              <a:gd name="connsiteX16" fmla="*/ 13394 w 62058"/>
              <a:gd name="connsiteY16" fmla="*/ 55908 h 88448"/>
              <a:gd name="connsiteX17" fmla="*/ 16643 w 62058"/>
              <a:gd name="connsiteY17" fmla="*/ 55062 h 88448"/>
              <a:gd name="connsiteX18" fmla="*/ 10897 w 62058"/>
              <a:gd name="connsiteY18" fmla="*/ 51670 h 88448"/>
              <a:gd name="connsiteX19" fmla="*/ 14766 w 62058"/>
              <a:gd name="connsiteY19" fmla="*/ 51132 h 88448"/>
              <a:gd name="connsiteX20" fmla="*/ 8344 w 62058"/>
              <a:gd name="connsiteY20" fmla="*/ 47142 h 88448"/>
              <a:gd name="connsiteX21" fmla="*/ 11787 w 62058"/>
              <a:gd name="connsiteY21" fmla="*/ 46303 h 88448"/>
              <a:gd name="connsiteX22" fmla="*/ 4769 w 62058"/>
              <a:gd name="connsiteY22" fmla="*/ 41699 h 88448"/>
              <a:gd name="connsiteX23" fmla="*/ 8934 w 62058"/>
              <a:gd name="connsiteY23" fmla="*/ 41028 h 88448"/>
              <a:gd name="connsiteX24" fmla="*/ 2011 w 62058"/>
              <a:gd name="connsiteY24" fmla="*/ 38086 h 88448"/>
              <a:gd name="connsiteX25" fmla="*/ 5215 w 62058"/>
              <a:gd name="connsiteY25" fmla="*/ 35854 h 88448"/>
              <a:gd name="connsiteX26" fmla="*/ 0 w 62058"/>
              <a:gd name="connsiteY26" fmla="*/ 34564 h 88448"/>
              <a:gd name="connsiteX0" fmla="*/ 0 w 62058"/>
              <a:gd name="connsiteY0" fmla="*/ 34564 h 88448"/>
              <a:gd name="connsiteX1" fmla="*/ 28464 w 62058"/>
              <a:gd name="connsiteY1" fmla="*/ 0 h 88448"/>
              <a:gd name="connsiteX2" fmla="*/ 62058 w 62058"/>
              <a:gd name="connsiteY2" fmla="*/ 54746 h 88448"/>
              <a:gd name="connsiteX3" fmla="*/ 33463 w 62058"/>
              <a:gd name="connsiteY3" fmla="*/ 88390 h 88448"/>
              <a:gd name="connsiteX4" fmla="*/ 34349 w 62058"/>
              <a:gd name="connsiteY4" fmla="*/ 82996 h 88448"/>
              <a:gd name="connsiteX5" fmla="*/ 30326 w 62058"/>
              <a:gd name="connsiteY5" fmla="*/ 83722 h 88448"/>
              <a:gd name="connsiteX6" fmla="*/ 33469 w 62058"/>
              <a:gd name="connsiteY6" fmla="*/ 81036 h 88448"/>
              <a:gd name="connsiteX7" fmla="*/ 27244 w 62058"/>
              <a:gd name="connsiteY7" fmla="*/ 78531 h 88448"/>
              <a:gd name="connsiteX8" fmla="*/ 30560 w 62058"/>
              <a:gd name="connsiteY8" fmla="*/ 76392 h 88448"/>
              <a:gd name="connsiteX9" fmla="*/ 23656 w 62058"/>
              <a:gd name="connsiteY9" fmla="*/ 72517 h 88448"/>
              <a:gd name="connsiteX10" fmla="*/ 27457 w 62058"/>
              <a:gd name="connsiteY10" fmla="*/ 71606 h 88448"/>
              <a:gd name="connsiteX11" fmla="*/ 20138 w 62058"/>
              <a:gd name="connsiteY11" fmla="*/ 66795 h 88448"/>
              <a:gd name="connsiteX12" fmla="*/ 23749 w 62058"/>
              <a:gd name="connsiteY12" fmla="*/ 65661 h 88448"/>
              <a:gd name="connsiteX13" fmla="*/ 16115 w 62058"/>
              <a:gd name="connsiteY13" fmla="*/ 60248 h 88448"/>
              <a:gd name="connsiteX14" fmla="*/ 20187 w 62058"/>
              <a:gd name="connsiteY14" fmla="*/ 59690 h 88448"/>
              <a:gd name="connsiteX15" fmla="*/ 13394 w 62058"/>
              <a:gd name="connsiteY15" fmla="*/ 55908 h 88448"/>
              <a:gd name="connsiteX16" fmla="*/ 16643 w 62058"/>
              <a:gd name="connsiteY16" fmla="*/ 55062 h 88448"/>
              <a:gd name="connsiteX17" fmla="*/ 10897 w 62058"/>
              <a:gd name="connsiteY17" fmla="*/ 51670 h 88448"/>
              <a:gd name="connsiteX18" fmla="*/ 14766 w 62058"/>
              <a:gd name="connsiteY18" fmla="*/ 51132 h 88448"/>
              <a:gd name="connsiteX19" fmla="*/ 8344 w 62058"/>
              <a:gd name="connsiteY19" fmla="*/ 47142 h 88448"/>
              <a:gd name="connsiteX20" fmla="*/ 11787 w 62058"/>
              <a:gd name="connsiteY20" fmla="*/ 46303 h 88448"/>
              <a:gd name="connsiteX21" fmla="*/ 4769 w 62058"/>
              <a:gd name="connsiteY21" fmla="*/ 41699 h 88448"/>
              <a:gd name="connsiteX22" fmla="*/ 8934 w 62058"/>
              <a:gd name="connsiteY22" fmla="*/ 41028 h 88448"/>
              <a:gd name="connsiteX23" fmla="*/ 2011 w 62058"/>
              <a:gd name="connsiteY23" fmla="*/ 38086 h 88448"/>
              <a:gd name="connsiteX24" fmla="*/ 5215 w 62058"/>
              <a:gd name="connsiteY24" fmla="*/ 35854 h 88448"/>
              <a:gd name="connsiteX25" fmla="*/ 0 w 62058"/>
              <a:gd name="connsiteY25" fmla="*/ 34564 h 88448"/>
              <a:gd name="connsiteX0" fmla="*/ 0 w 62058"/>
              <a:gd name="connsiteY0" fmla="*/ 34564 h 88964"/>
              <a:gd name="connsiteX1" fmla="*/ 28464 w 62058"/>
              <a:gd name="connsiteY1" fmla="*/ 0 h 88964"/>
              <a:gd name="connsiteX2" fmla="*/ 62058 w 62058"/>
              <a:gd name="connsiteY2" fmla="*/ 54746 h 88964"/>
              <a:gd name="connsiteX3" fmla="*/ 33783 w 62058"/>
              <a:gd name="connsiteY3" fmla="*/ 88910 h 88964"/>
              <a:gd name="connsiteX4" fmla="*/ 34349 w 62058"/>
              <a:gd name="connsiteY4" fmla="*/ 82996 h 88964"/>
              <a:gd name="connsiteX5" fmla="*/ 30326 w 62058"/>
              <a:gd name="connsiteY5" fmla="*/ 83722 h 88964"/>
              <a:gd name="connsiteX6" fmla="*/ 33469 w 62058"/>
              <a:gd name="connsiteY6" fmla="*/ 81036 h 88964"/>
              <a:gd name="connsiteX7" fmla="*/ 27244 w 62058"/>
              <a:gd name="connsiteY7" fmla="*/ 78531 h 88964"/>
              <a:gd name="connsiteX8" fmla="*/ 30560 w 62058"/>
              <a:gd name="connsiteY8" fmla="*/ 76392 h 88964"/>
              <a:gd name="connsiteX9" fmla="*/ 23656 w 62058"/>
              <a:gd name="connsiteY9" fmla="*/ 72517 h 88964"/>
              <a:gd name="connsiteX10" fmla="*/ 27457 w 62058"/>
              <a:gd name="connsiteY10" fmla="*/ 71606 h 88964"/>
              <a:gd name="connsiteX11" fmla="*/ 20138 w 62058"/>
              <a:gd name="connsiteY11" fmla="*/ 66795 h 88964"/>
              <a:gd name="connsiteX12" fmla="*/ 23749 w 62058"/>
              <a:gd name="connsiteY12" fmla="*/ 65661 h 88964"/>
              <a:gd name="connsiteX13" fmla="*/ 16115 w 62058"/>
              <a:gd name="connsiteY13" fmla="*/ 60248 h 88964"/>
              <a:gd name="connsiteX14" fmla="*/ 20187 w 62058"/>
              <a:gd name="connsiteY14" fmla="*/ 59690 h 88964"/>
              <a:gd name="connsiteX15" fmla="*/ 13394 w 62058"/>
              <a:gd name="connsiteY15" fmla="*/ 55908 h 88964"/>
              <a:gd name="connsiteX16" fmla="*/ 16643 w 62058"/>
              <a:gd name="connsiteY16" fmla="*/ 55062 h 88964"/>
              <a:gd name="connsiteX17" fmla="*/ 10897 w 62058"/>
              <a:gd name="connsiteY17" fmla="*/ 51670 h 88964"/>
              <a:gd name="connsiteX18" fmla="*/ 14766 w 62058"/>
              <a:gd name="connsiteY18" fmla="*/ 51132 h 88964"/>
              <a:gd name="connsiteX19" fmla="*/ 8344 w 62058"/>
              <a:gd name="connsiteY19" fmla="*/ 47142 h 88964"/>
              <a:gd name="connsiteX20" fmla="*/ 11787 w 62058"/>
              <a:gd name="connsiteY20" fmla="*/ 46303 h 88964"/>
              <a:gd name="connsiteX21" fmla="*/ 4769 w 62058"/>
              <a:gd name="connsiteY21" fmla="*/ 41699 h 88964"/>
              <a:gd name="connsiteX22" fmla="*/ 8934 w 62058"/>
              <a:gd name="connsiteY22" fmla="*/ 41028 h 88964"/>
              <a:gd name="connsiteX23" fmla="*/ 2011 w 62058"/>
              <a:gd name="connsiteY23" fmla="*/ 38086 h 88964"/>
              <a:gd name="connsiteX24" fmla="*/ 5215 w 62058"/>
              <a:gd name="connsiteY24" fmla="*/ 35854 h 88964"/>
              <a:gd name="connsiteX25" fmla="*/ 0 w 62058"/>
              <a:gd name="connsiteY25" fmla="*/ 34564 h 88964"/>
              <a:gd name="connsiteX0" fmla="*/ 0 w 62058"/>
              <a:gd name="connsiteY0" fmla="*/ 34564 h 88923"/>
              <a:gd name="connsiteX1" fmla="*/ 28464 w 62058"/>
              <a:gd name="connsiteY1" fmla="*/ 0 h 88923"/>
              <a:gd name="connsiteX2" fmla="*/ 62058 w 62058"/>
              <a:gd name="connsiteY2" fmla="*/ 54746 h 88923"/>
              <a:gd name="connsiteX3" fmla="*/ 33783 w 62058"/>
              <a:gd name="connsiteY3" fmla="*/ 88910 h 88923"/>
              <a:gd name="connsiteX4" fmla="*/ 34349 w 62058"/>
              <a:gd name="connsiteY4" fmla="*/ 82996 h 88923"/>
              <a:gd name="connsiteX5" fmla="*/ 30326 w 62058"/>
              <a:gd name="connsiteY5" fmla="*/ 83722 h 88923"/>
              <a:gd name="connsiteX6" fmla="*/ 33469 w 62058"/>
              <a:gd name="connsiteY6" fmla="*/ 81036 h 88923"/>
              <a:gd name="connsiteX7" fmla="*/ 27244 w 62058"/>
              <a:gd name="connsiteY7" fmla="*/ 78531 h 88923"/>
              <a:gd name="connsiteX8" fmla="*/ 30560 w 62058"/>
              <a:gd name="connsiteY8" fmla="*/ 76392 h 88923"/>
              <a:gd name="connsiteX9" fmla="*/ 23656 w 62058"/>
              <a:gd name="connsiteY9" fmla="*/ 72517 h 88923"/>
              <a:gd name="connsiteX10" fmla="*/ 27457 w 62058"/>
              <a:gd name="connsiteY10" fmla="*/ 71606 h 88923"/>
              <a:gd name="connsiteX11" fmla="*/ 20138 w 62058"/>
              <a:gd name="connsiteY11" fmla="*/ 66795 h 88923"/>
              <a:gd name="connsiteX12" fmla="*/ 23749 w 62058"/>
              <a:gd name="connsiteY12" fmla="*/ 65661 h 88923"/>
              <a:gd name="connsiteX13" fmla="*/ 16115 w 62058"/>
              <a:gd name="connsiteY13" fmla="*/ 60248 h 88923"/>
              <a:gd name="connsiteX14" fmla="*/ 20187 w 62058"/>
              <a:gd name="connsiteY14" fmla="*/ 59690 h 88923"/>
              <a:gd name="connsiteX15" fmla="*/ 13394 w 62058"/>
              <a:gd name="connsiteY15" fmla="*/ 55908 h 88923"/>
              <a:gd name="connsiteX16" fmla="*/ 16643 w 62058"/>
              <a:gd name="connsiteY16" fmla="*/ 55062 h 88923"/>
              <a:gd name="connsiteX17" fmla="*/ 10897 w 62058"/>
              <a:gd name="connsiteY17" fmla="*/ 51670 h 88923"/>
              <a:gd name="connsiteX18" fmla="*/ 14766 w 62058"/>
              <a:gd name="connsiteY18" fmla="*/ 51132 h 88923"/>
              <a:gd name="connsiteX19" fmla="*/ 8344 w 62058"/>
              <a:gd name="connsiteY19" fmla="*/ 47142 h 88923"/>
              <a:gd name="connsiteX20" fmla="*/ 11787 w 62058"/>
              <a:gd name="connsiteY20" fmla="*/ 46303 h 88923"/>
              <a:gd name="connsiteX21" fmla="*/ 4769 w 62058"/>
              <a:gd name="connsiteY21" fmla="*/ 41699 h 88923"/>
              <a:gd name="connsiteX22" fmla="*/ 8934 w 62058"/>
              <a:gd name="connsiteY22" fmla="*/ 41028 h 88923"/>
              <a:gd name="connsiteX23" fmla="*/ 2011 w 62058"/>
              <a:gd name="connsiteY23" fmla="*/ 38086 h 88923"/>
              <a:gd name="connsiteX24" fmla="*/ 5215 w 62058"/>
              <a:gd name="connsiteY24" fmla="*/ 35854 h 88923"/>
              <a:gd name="connsiteX25" fmla="*/ 0 w 62058"/>
              <a:gd name="connsiteY25" fmla="*/ 34564 h 88923"/>
              <a:gd name="connsiteX0" fmla="*/ 0 w 63281"/>
              <a:gd name="connsiteY0" fmla="*/ 33932 h 88923"/>
              <a:gd name="connsiteX1" fmla="*/ 29687 w 63281"/>
              <a:gd name="connsiteY1" fmla="*/ 0 h 88923"/>
              <a:gd name="connsiteX2" fmla="*/ 63281 w 63281"/>
              <a:gd name="connsiteY2" fmla="*/ 54746 h 88923"/>
              <a:gd name="connsiteX3" fmla="*/ 35006 w 63281"/>
              <a:gd name="connsiteY3" fmla="*/ 88910 h 88923"/>
              <a:gd name="connsiteX4" fmla="*/ 35572 w 63281"/>
              <a:gd name="connsiteY4" fmla="*/ 82996 h 88923"/>
              <a:gd name="connsiteX5" fmla="*/ 31549 w 63281"/>
              <a:gd name="connsiteY5" fmla="*/ 83722 h 88923"/>
              <a:gd name="connsiteX6" fmla="*/ 34692 w 63281"/>
              <a:gd name="connsiteY6" fmla="*/ 81036 h 88923"/>
              <a:gd name="connsiteX7" fmla="*/ 28467 w 63281"/>
              <a:gd name="connsiteY7" fmla="*/ 78531 h 88923"/>
              <a:gd name="connsiteX8" fmla="*/ 31783 w 63281"/>
              <a:gd name="connsiteY8" fmla="*/ 76392 h 88923"/>
              <a:gd name="connsiteX9" fmla="*/ 24879 w 63281"/>
              <a:gd name="connsiteY9" fmla="*/ 72517 h 88923"/>
              <a:gd name="connsiteX10" fmla="*/ 28680 w 63281"/>
              <a:gd name="connsiteY10" fmla="*/ 71606 h 88923"/>
              <a:gd name="connsiteX11" fmla="*/ 21361 w 63281"/>
              <a:gd name="connsiteY11" fmla="*/ 66795 h 88923"/>
              <a:gd name="connsiteX12" fmla="*/ 24972 w 63281"/>
              <a:gd name="connsiteY12" fmla="*/ 65661 h 88923"/>
              <a:gd name="connsiteX13" fmla="*/ 17338 w 63281"/>
              <a:gd name="connsiteY13" fmla="*/ 60248 h 88923"/>
              <a:gd name="connsiteX14" fmla="*/ 21410 w 63281"/>
              <a:gd name="connsiteY14" fmla="*/ 59690 h 88923"/>
              <a:gd name="connsiteX15" fmla="*/ 14617 w 63281"/>
              <a:gd name="connsiteY15" fmla="*/ 55908 h 88923"/>
              <a:gd name="connsiteX16" fmla="*/ 17866 w 63281"/>
              <a:gd name="connsiteY16" fmla="*/ 55062 h 88923"/>
              <a:gd name="connsiteX17" fmla="*/ 12120 w 63281"/>
              <a:gd name="connsiteY17" fmla="*/ 51670 h 88923"/>
              <a:gd name="connsiteX18" fmla="*/ 15989 w 63281"/>
              <a:gd name="connsiteY18" fmla="*/ 51132 h 88923"/>
              <a:gd name="connsiteX19" fmla="*/ 9567 w 63281"/>
              <a:gd name="connsiteY19" fmla="*/ 47142 h 88923"/>
              <a:gd name="connsiteX20" fmla="*/ 13010 w 63281"/>
              <a:gd name="connsiteY20" fmla="*/ 46303 h 88923"/>
              <a:gd name="connsiteX21" fmla="*/ 5992 w 63281"/>
              <a:gd name="connsiteY21" fmla="*/ 41699 h 88923"/>
              <a:gd name="connsiteX22" fmla="*/ 10157 w 63281"/>
              <a:gd name="connsiteY22" fmla="*/ 41028 h 88923"/>
              <a:gd name="connsiteX23" fmla="*/ 3234 w 63281"/>
              <a:gd name="connsiteY23" fmla="*/ 38086 h 88923"/>
              <a:gd name="connsiteX24" fmla="*/ 6438 w 63281"/>
              <a:gd name="connsiteY24" fmla="*/ 35854 h 88923"/>
              <a:gd name="connsiteX25" fmla="*/ 0 w 63281"/>
              <a:gd name="connsiteY25" fmla="*/ 33932 h 88923"/>
              <a:gd name="connsiteX0" fmla="*/ 0 w 64483"/>
              <a:gd name="connsiteY0" fmla="*/ 33932 h 88923"/>
              <a:gd name="connsiteX1" fmla="*/ 29687 w 64483"/>
              <a:gd name="connsiteY1" fmla="*/ 0 h 88923"/>
              <a:gd name="connsiteX2" fmla="*/ 64483 w 64483"/>
              <a:gd name="connsiteY2" fmla="*/ 55761 h 88923"/>
              <a:gd name="connsiteX3" fmla="*/ 35006 w 64483"/>
              <a:gd name="connsiteY3" fmla="*/ 88910 h 88923"/>
              <a:gd name="connsiteX4" fmla="*/ 35572 w 64483"/>
              <a:gd name="connsiteY4" fmla="*/ 82996 h 88923"/>
              <a:gd name="connsiteX5" fmla="*/ 31549 w 64483"/>
              <a:gd name="connsiteY5" fmla="*/ 83722 h 88923"/>
              <a:gd name="connsiteX6" fmla="*/ 34692 w 64483"/>
              <a:gd name="connsiteY6" fmla="*/ 81036 h 88923"/>
              <a:gd name="connsiteX7" fmla="*/ 28467 w 64483"/>
              <a:gd name="connsiteY7" fmla="*/ 78531 h 88923"/>
              <a:gd name="connsiteX8" fmla="*/ 31783 w 64483"/>
              <a:gd name="connsiteY8" fmla="*/ 76392 h 88923"/>
              <a:gd name="connsiteX9" fmla="*/ 24879 w 64483"/>
              <a:gd name="connsiteY9" fmla="*/ 72517 h 88923"/>
              <a:gd name="connsiteX10" fmla="*/ 28680 w 64483"/>
              <a:gd name="connsiteY10" fmla="*/ 71606 h 88923"/>
              <a:gd name="connsiteX11" fmla="*/ 21361 w 64483"/>
              <a:gd name="connsiteY11" fmla="*/ 66795 h 88923"/>
              <a:gd name="connsiteX12" fmla="*/ 24972 w 64483"/>
              <a:gd name="connsiteY12" fmla="*/ 65661 h 88923"/>
              <a:gd name="connsiteX13" fmla="*/ 17338 w 64483"/>
              <a:gd name="connsiteY13" fmla="*/ 60248 h 88923"/>
              <a:gd name="connsiteX14" fmla="*/ 21410 w 64483"/>
              <a:gd name="connsiteY14" fmla="*/ 59690 h 88923"/>
              <a:gd name="connsiteX15" fmla="*/ 14617 w 64483"/>
              <a:gd name="connsiteY15" fmla="*/ 55908 h 88923"/>
              <a:gd name="connsiteX16" fmla="*/ 17866 w 64483"/>
              <a:gd name="connsiteY16" fmla="*/ 55062 h 88923"/>
              <a:gd name="connsiteX17" fmla="*/ 12120 w 64483"/>
              <a:gd name="connsiteY17" fmla="*/ 51670 h 88923"/>
              <a:gd name="connsiteX18" fmla="*/ 15989 w 64483"/>
              <a:gd name="connsiteY18" fmla="*/ 51132 h 88923"/>
              <a:gd name="connsiteX19" fmla="*/ 9567 w 64483"/>
              <a:gd name="connsiteY19" fmla="*/ 47142 h 88923"/>
              <a:gd name="connsiteX20" fmla="*/ 13010 w 64483"/>
              <a:gd name="connsiteY20" fmla="*/ 46303 h 88923"/>
              <a:gd name="connsiteX21" fmla="*/ 5992 w 64483"/>
              <a:gd name="connsiteY21" fmla="*/ 41699 h 88923"/>
              <a:gd name="connsiteX22" fmla="*/ 10157 w 64483"/>
              <a:gd name="connsiteY22" fmla="*/ 41028 h 88923"/>
              <a:gd name="connsiteX23" fmla="*/ 3234 w 64483"/>
              <a:gd name="connsiteY23" fmla="*/ 38086 h 88923"/>
              <a:gd name="connsiteX24" fmla="*/ 6438 w 64483"/>
              <a:gd name="connsiteY24" fmla="*/ 35854 h 88923"/>
              <a:gd name="connsiteX25" fmla="*/ 0 w 64483"/>
              <a:gd name="connsiteY25" fmla="*/ 33932 h 88923"/>
              <a:gd name="connsiteX0" fmla="*/ 0 w 64483"/>
              <a:gd name="connsiteY0" fmla="*/ 33140 h 88131"/>
              <a:gd name="connsiteX1" fmla="*/ 28579 w 64483"/>
              <a:gd name="connsiteY1" fmla="*/ 0 h 88131"/>
              <a:gd name="connsiteX2" fmla="*/ 64483 w 64483"/>
              <a:gd name="connsiteY2" fmla="*/ 54969 h 88131"/>
              <a:gd name="connsiteX3" fmla="*/ 35006 w 64483"/>
              <a:gd name="connsiteY3" fmla="*/ 88118 h 88131"/>
              <a:gd name="connsiteX4" fmla="*/ 35572 w 64483"/>
              <a:gd name="connsiteY4" fmla="*/ 82204 h 88131"/>
              <a:gd name="connsiteX5" fmla="*/ 31549 w 64483"/>
              <a:gd name="connsiteY5" fmla="*/ 82930 h 88131"/>
              <a:gd name="connsiteX6" fmla="*/ 34692 w 64483"/>
              <a:gd name="connsiteY6" fmla="*/ 80244 h 88131"/>
              <a:gd name="connsiteX7" fmla="*/ 28467 w 64483"/>
              <a:gd name="connsiteY7" fmla="*/ 77739 h 88131"/>
              <a:gd name="connsiteX8" fmla="*/ 31783 w 64483"/>
              <a:gd name="connsiteY8" fmla="*/ 75600 h 88131"/>
              <a:gd name="connsiteX9" fmla="*/ 24879 w 64483"/>
              <a:gd name="connsiteY9" fmla="*/ 71725 h 88131"/>
              <a:gd name="connsiteX10" fmla="*/ 28680 w 64483"/>
              <a:gd name="connsiteY10" fmla="*/ 70814 h 88131"/>
              <a:gd name="connsiteX11" fmla="*/ 21361 w 64483"/>
              <a:gd name="connsiteY11" fmla="*/ 66003 h 88131"/>
              <a:gd name="connsiteX12" fmla="*/ 24972 w 64483"/>
              <a:gd name="connsiteY12" fmla="*/ 64869 h 88131"/>
              <a:gd name="connsiteX13" fmla="*/ 17338 w 64483"/>
              <a:gd name="connsiteY13" fmla="*/ 59456 h 88131"/>
              <a:gd name="connsiteX14" fmla="*/ 21410 w 64483"/>
              <a:gd name="connsiteY14" fmla="*/ 58898 h 88131"/>
              <a:gd name="connsiteX15" fmla="*/ 14617 w 64483"/>
              <a:gd name="connsiteY15" fmla="*/ 55116 h 88131"/>
              <a:gd name="connsiteX16" fmla="*/ 17866 w 64483"/>
              <a:gd name="connsiteY16" fmla="*/ 54270 h 88131"/>
              <a:gd name="connsiteX17" fmla="*/ 12120 w 64483"/>
              <a:gd name="connsiteY17" fmla="*/ 50878 h 88131"/>
              <a:gd name="connsiteX18" fmla="*/ 15989 w 64483"/>
              <a:gd name="connsiteY18" fmla="*/ 50340 h 88131"/>
              <a:gd name="connsiteX19" fmla="*/ 9567 w 64483"/>
              <a:gd name="connsiteY19" fmla="*/ 46350 h 88131"/>
              <a:gd name="connsiteX20" fmla="*/ 13010 w 64483"/>
              <a:gd name="connsiteY20" fmla="*/ 45511 h 88131"/>
              <a:gd name="connsiteX21" fmla="*/ 5992 w 64483"/>
              <a:gd name="connsiteY21" fmla="*/ 40907 h 88131"/>
              <a:gd name="connsiteX22" fmla="*/ 10157 w 64483"/>
              <a:gd name="connsiteY22" fmla="*/ 40236 h 88131"/>
              <a:gd name="connsiteX23" fmla="*/ 3234 w 64483"/>
              <a:gd name="connsiteY23" fmla="*/ 37294 h 88131"/>
              <a:gd name="connsiteX24" fmla="*/ 6438 w 64483"/>
              <a:gd name="connsiteY24" fmla="*/ 35062 h 88131"/>
              <a:gd name="connsiteX25" fmla="*/ 0 w 64483"/>
              <a:gd name="connsiteY25" fmla="*/ 33140 h 88131"/>
              <a:gd name="connsiteX0" fmla="*/ 0 w 63598"/>
              <a:gd name="connsiteY0" fmla="*/ 33140 h 88131"/>
              <a:gd name="connsiteX1" fmla="*/ 28579 w 63598"/>
              <a:gd name="connsiteY1" fmla="*/ 0 h 88131"/>
              <a:gd name="connsiteX2" fmla="*/ 63598 w 63598"/>
              <a:gd name="connsiteY2" fmla="*/ 56104 h 88131"/>
              <a:gd name="connsiteX3" fmla="*/ 35006 w 63598"/>
              <a:gd name="connsiteY3" fmla="*/ 88118 h 88131"/>
              <a:gd name="connsiteX4" fmla="*/ 35572 w 63598"/>
              <a:gd name="connsiteY4" fmla="*/ 82204 h 88131"/>
              <a:gd name="connsiteX5" fmla="*/ 31549 w 63598"/>
              <a:gd name="connsiteY5" fmla="*/ 82930 h 88131"/>
              <a:gd name="connsiteX6" fmla="*/ 34692 w 63598"/>
              <a:gd name="connsiteY6" fmla="*/ 80244 h 88131"/>
              <a:gd name="connsiteX7" fmla="*/ 28467 w 63598"/>
              <a:gd name="connsiteY7" fmla="*/ 77739 h 88131"/>
              <a:gd name="connsiteX8" fmla="*/ 31783 w 63598"/>
              <a:gd name="connsiteY8" fmla="*/ 75600 h 88131"/>
              <a:gd name="connsiteX9" fmla="*/ 24879 w 63598"/>
              <a:gd name="connsiteY9" fmla="*/ 71725 h 88131"/>
              <a:gd name="connsiteX10" fmla="*/ 28680 w 63598"/>
              <a:gd name="connsiteY10" fmla="*/ 70814 h 88131"/>
              <a:gd name="connsiteX11" fmla="*/ 21361 w 63598"/>
              <a:gd name="connsiteY11" fmla="*/ 66003 h 88131"/>
              <a:gd name="connsiteX12" fmla="*/ 24972 w 63598"/>
              <a:gd name="connsiteY12" fmla="*/ 64869 h 88131"/>
              <a:gd name="connsiteX13" fmla="*/ 17338 w 63598"/>
              <a:gd name="connsiteY13" fmla="*/ 59456 h 88131"/>
              <a:gd name="connsiteX14" fmla="*/ 21410 w 63598"/>
              <a:gd name="connsiteY14" fmla="*/ 58898 h 88131"/>
              <a:gd name="connsiteX15" fmla="*/ 14617 w 63598"/>
              <a:gd name="connsiteY15" fmla="*/ 55116 h 88131"/>
              <a:gd name="connsiteX16" fmla="*/ 17866 w 63598"/>
              <a:gd name="connsiteY16" fmla="*/ 54270 h 88131"/>
              <a:gd name="connsiteX17" fmla="*/ 12120 w 63598"/>
              <a:gd name="connsiteY17" fmla="*/ 50878 h 88131"/>
              <a:gd name="connsiteX18" fmla="*/ 15989 w 63598"/>
              <a:gd name="connsiteY18" fmla="*/ 50340 h 88131"/>
              <a:gd name="connsiteX19" fmla="*/ 9567 w 63598"/>
              <a:gd name="connsiteY19" fmla="*/ 46350 h 88131"/>
              <a:gd name="connsiteX20" fmla="*/ 13010 w 63598"/>
              <a:gd name="connsiteY20" fmla="*/ 45511 h 88131"/>
              <a:gd name="connsiteX21" fmla="*/ 5992 w 63598"/>
              <a:gd name="connsiteY21" fmla="*/ 40907 h 88131"/>
              <a:gd name="connsiteX22" fmla="*/ 10157 w 63598"/>
              <a:gd name="connsiteY22" fmla="*/ 40236 h 88131"/>
              <a:gd name="connsiteX23" fmla="*/ 3234 w 63598"/>
              <a:gd name="connsiteY23" fmla="*/ 37294 h 88131"/>
              <a:gd name="connsiteX24" fmla="*/ 6438 w 63598"/>
              <a:gd name="connsiteY24" fmla="*/ 35062 h 88131"/>
              <a:gd name="connsiteX25" fmla="*/ 0 w 63598"/>
              <a:gd name="connsiteY25" fmla="*/ 33140 h 88131"/>
              <a:gd name="connsiteX0" fmla="*/ 0 w 63598"/>
              <a:gd name="connsiteY0" fmla="*/ 33140 h 88131"/>
              <a:gd name="connsiteX1" fmla="*/ 28579 w 63598"/>
              <a:gd name="connsiteY1" fmla="*/ 0 h 88131"/>
              <a:gd name="connsiteX2" fmla="*/ 63598 w 63598"/>
              <a:gd name="connsiteY2" fmla="*/ 56104 h 88131"/>
              <a:gd name="connsiteX3" fmla="*/ 35006 w 63598"/>
              <a:gd name="connsiteY3" fmla="*/ 88118 h 88131"/>
              <a:gd name="connsiteX4" fmla="*/ 35572 w 63598"/>
              <a:gd name="connsiteY4" fmla="*/ 82204 h 88131"/>
              <a:gd name="connsiteX5" fmla="*/ 31549 w 63598"/>
              <a:gd name="connsiteY5" fmla="*/ 82930 h 88131"/>
              <a:gd name="connsiteX6" fmla="*/ 34692 w 63598"/>
              <a:gd name="connsiteY6" fmla="*/ 80244 h 88131"/>
              <a:gd name="connsiteX7" fmla="*/ 28467 w 63598"/>
              <a:gd name="connsiteY7" fmla="*/ 77739 h 88131"/>
              <a:gd name="connsiteX8" fmla="*/ 31783 w 63598"/>
              <a:gd name="connsiteY8" fmla="*/ 75600 h 88131"/>
              <a:gd name="connsiteX9" fmla="*/ 24879 w 63598"/>
              <a:gd name="connsiteY9" fmla="*/ 71725 h 88131"/>
              <a:gd name="connsiteX10" fmla="*/ 28680 w 63598"/>
              <a:gd name="connsiteY10" fmla="*/ 70814 h 88131"/>
              <a:gd name="connsiteX11" fmla="*/ 21361 w 63598"/>
              <a:gd name="connsiteY11" fmla="*/ 66003 h 88131"/>
              <a:gd name="connsiteX12" fmla="*/ 24972 w 63598"/>
              <a:gd name="connsiteY12" fmla="*/ 64869 h 88131"/>
              <a:gd name="connsiteX13" fmla="*/ 17338 w 63598"/>
              <a:gd name="connsiteY13" fmla="*/ 59456 h 88131"/>
              <a:gd name="connsiteX14" fmla="*/ 21410 w 63598"/>
              <a:gd name="connsiteY14" fmla="*/ 58898 h 88131"/>
              <a:gd name="connsiteX15" fmla="*/ 14617 w 63598"/>
              <a:gd name="connsiteY15" fmla="*/ 55116 h 88131"/>
              <a:gd name="connsiteX16" fmla="*/ 17866 w 63598"/>
              <a:gd name="connsiteY16" fmla="*/ 54270 h 88131"/>
              <a:gd name="connsiteX17" fmla="*/ 12120 w 63598"/>
              <a:gd name="connsiteY17" fmla="*/ 50878 h 88131"/>
              <a:gd name="connsiteX18" fmla="*/ 15989 w 63598"/>
              <a:gd name="connsiteY18" fmla="*/ 50340 h 88131"/>
              <a:gd name="connsiteX19" fmla="*/ 9567 w 63598"/>
              <a:gd name="connsiteY19" fmla="*/ 46350 h 88131"/>
              <a:gd name="connsiteX20" fmla="*/ 13010 w 63598"/>
              <a:gd name="connsiteY20" fmla="*/ 45511 h 88131"/>
              <a:gd name="connsiteX21" fmla="*/ 5992 w 63598"/>
              <a:gd name="connsiteY21" fmla="*/ 40907 h 88131"/>
              <a:gd name="connsiteX22" fmla="*/ 10157 w 63598"/>
              <a:gd name="connsiteY22" fmla="*/ 40236 h 88131"/>
              <a:gd name="connsiteX23" fmla="*/ 3234 w 63598"/>
              <a:gd name="connsiteY23" fmla="*/ 37294 h 88131"/>
              <a:gd name="connsiteX24" fmla="*/ 6438 w 63598"/>
              <a:gd name="connsiteY24" fmla="*/ 35062 h 88131"/>
              <a:gd name="connsiteX25" fmla="*/ 0 w 63598"/>
              <a:gd name="connsiteY25" fmla="*/ 33140 h 88131"/>
              <a:gd name="connsiteX0" fmla="*/ 0 w 63598"/>
              <a:gd name="connsiteY0" fmla="*/ 32438 h 87429"/>
              <a:gd name="connsiteX1" fmla="*/ 27863 w 63598"/>
              <a:gd name="connsiteY1" fmla="*/ 0 h 87429"/>
              <a:gd name="connsiteX2" fmla="*/ 63598 w 63598"/>
              <a:gd name="connsiteY2" fmla="*/ 55402 h 87429"/>
              <a:gd name="connsiteX3" fmla="*/ 35006 w 63598"/>
              <a:gd name="connsiteY3" fmla="*/ 87416 h 87429"/>
              <a:gd name="connsiteX4" fmla="*/ 35572 w 63598"/>
              <a:gd name="connsiteY4" fmla="*/ 81502 h 87429"/>
              <a:gd name="connsiteX5" fmla="*/ 31549 w 63598"/>
              <a:gd name="connsiteY5" fmla="*/ 82228 h 87429"/>
              <a:gd name="connsiteX6" fmla="*/ 34692 w 63598"/>
              <a:gd name="connsiteY6" fmla="*/ 79542 h 87429"/>
              <a:gd name="connsiteX7" fmla="*/ 28467 w 63598"/>
              <a:gd name="connsiteY7" fmla="*/ 77037 h 87429"/>
              <a:gd name="connsiteX8" fmla="*/ 31783 w 63598"/>
              <a:gd name="connsiteY8" fmla="*/ 74898 h 87429"/>
              <a:gd name="connsiteX9" fmla="*/ 24879 w 63598"/>
              <a:gd name="connsiteY9" fmla="*/ 71023 h 87429"/>
              <a:gd name="connsiteX10" fmla="*/ 28680 w 63598"/>
              <a:gd name="connsiteY10" fmla="*/ 70112 h 87429"/>
              <a:gd name="connsiteX11" fmla="*/ 21361 w 63598"/>
              <a:gd name="connsiteY11" fmla="*/ 65301 h 87429"/>
              <a:gd name="connsiteX12" fmla="*/ 24972 w 63598"/>
              <a:gd name="connsiteY12" fmla="*/ 64167 h 87429"/>
              <a:gd name="connsiteX13" fmla="*/ 17338 w 63598"/>
              <a:gd name="connsiteY13" fmla="*/ 58754 h 87429"/>
              <a:gd name="connsiteX14" fmla="*/ 21410 w 63598"/>
              <a:gd name="connsiteY14" fmla="*/ 58196 h 87429"/>
              <a:gd name="connsiteX15" fmla="*/ 14617 w 63598"/>
              <a:gd name="connsiteY15" fmla="*/ 54414 h 87429"/>
              <a:gd name="connsiteX16" fmla="*/ 17866 w 63598"/>
              <a:gd name="connsiteY16" fmla="*/ 53568 h 87429"/>
              <a:gd name="connsiteX17" fmla="*/ 12120 w 63598"/>
              <a:gd name="connsiteY17" fmla="*/ 50176 h 87429"/>
              <a:gd name="connsiteX18" fmla="*/ 15989 w 63598"/>
              <a:gd name="connsiteY18" fmla="*/ 49638 h 87429"/>
              <a:gd name="connsiteX19" fmla="*/ 9567 w 63598"/>
              <a:gd name="connsiteY19" fmla="*/ 45648 h 87429"/>
              <a:gd name="connsiteX20" fmla="*/ 13010 w 63598"/>
              <a:gd name="connsiteY20" fmla="*/ 44809 h 87429"/>
              <a:gd name="connsiteX21" fmla="*/ 5992 w 63598"/>
              <a:gd name="connsiteY21" fmla="*/ 40205 h 87429"/>
              <a:gd name="connsiteX22" fmla="*/ 10157 w 63598"/>
              <a:gd name="connsiteY22" fmla="*/ 39534 h 87429"/>
              <a:gd name="connsiteX23" fmla="*/ 3234 w 63598"/>
              <a:gd name="connsiteY23" fmla="*/ 36592 h 87429"/>
              <a:gd name="connsiteX24" fmla="*/ 6438 w 63598"/>
              <a:gd name="connsiteY24" fmla="*/ 34360 h 87429"/>
              <a:gd name="connsiteX25" fmla="*/ 0 w 63598"/>
              <a:gd name="connsiteY25" fmla="*/ 32438 h 8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598" h="87429">
                <a:moveTo>
                  <a:pt x="0" y="32438"/>
                </a:moveTo>
                <a:lnTo>
                  <a:pt x="27863" y="0"/>
                </a:lnTo>
                <a:cubicBezTo>
                  <a:pt x="39536" y="18701"/>
                  <a:pt x="51460" y="37234"/>
                  <a:pt x="63598" y="55402"/>
                </a:cubicBezTo>
                <a:cubicBezTo>
                  <a:pt x="57880" y="61826"/>
                  <a:pt x="36334" y="86671"/>
                  <a:pt x="35006" y="87416"/>
                </a:cubicBezTo>
                <a:cubicBezTo>
                  <a:pt x="34998" y="87768"/>
                  <a:pt x="37559" y="81055"/>
                  <a:pt x="35572" y="81502"/>
                </a:cubicBezTo>
                <a:cubicBezTo>
                  <a:pt x="33585" y="81949"/>
                  <a:pt x="32161" y="82115"/>
                  <a:pt x="31549" y="82228"/>
                </a:cubicBezTo>
                <a:cubicBezTo>
                  <a:pt x="30063" y="83051"/>
                  <a:pt x="34712" y="79707"/>
                  <a:pt x="34692" y="79542"/>
                </a:cubicBezTo>
                <a:cubicBezTo>
                  <a:pt x="32749" y="79140"/>
                  <a:pt x="30135" y="77647"/>
                  <a:pt x="28467" y="77037"/>
                </a:cubicBezTo>
                <a:lnTo>
                  <a:pt x="31783" y="74898"/>
                </a:lnTo>
                <a:lnTo>
                  <a:pt x="24879" y="71023"/>
                </a:lnTo>
                <a:lnTo>
                  <a:pt x="28680" y="70112"/>
                </a:lnTo>
                <a:lnTo>
                  <a:pt x="21361" y="65301"/>
                </a:lnTo>
                <a:lnTo>
                  <a:pt x="24972" y="64167"/>
                </a:lnTo>
                <a:lnTo>
                  <a:pt x="17338" y="58754"/>
                </a:lnTo>
                <a:lnTo>
                  <a:pt x="21410" y="58196"/>
                </a:lnTo>
                <a:lnTo>
                  <a:pt x="14617" y="54414"/>
                </a:lnTo>
                <a:lnTo>
                  <a:pt x="17866" y="53568"/>
                </a:lnTo>
                <a:lnTo>
                  <a:pt x="12120" y="50176"/>
                </a:lnTo>
                <a:lnTo>
                  <a:pt x="15989" y="49638"/>
                </a:lnTo>
                <a:lnTo>
                  <a:pt x="9567" y="45648"/>
                </a:lnTo>
                <a:lnTo>
                  <a:pt x="13010" y="44809"/>
                </a:lnTo>
                <a:lnTo>
                  <a:pt x="5992" y="40205"/>
                </a:lnTo>
                <a:lnTo>
                  <a:pt x="10157" y="39534"/>
                </a:lnTo>
                <a:lnTo>
                  <a:pt x="3234" y="36592"/>
                </a:lnTo>
                <a:lnTo>
                  <a:pt x="6438" y="34360"/>
                </a:lnTo>
                <a:lnTo>
                  <a:pt x="0" y="32438"/>
                </a:lnTo>
                <a:close/>
              </a:path>
            </a:pathLst>
          </a:custGeom>
          <a:solidFill>
            <a:srgbClr val="FFFF00">
              <a:alpha val="58000"/>
            </a:srgbClr>
          </a:solidFill>
          <a:ln>
            <a:noFill/>
          </a:ln>
        </p:spPr>
        <p:style>
          <a:lnRef idx="1">
            <a:schemeClr val="accent1"/>
          </a:lnRef>
          <a:fillRef idx="3">
            <a:schemeClr val="accent1"/>
          </a:fillRef>
          <a:effectRef idx="2">
            <a:schemeClr val="accent1"/>
          </a:effectRef>
          <a:fontRef idx="minor">
            <a:schemeClr val="lt1"/>
          </a:fontRef>
        </p:style>
        <p:txBody>
          <a:bodyPr lIns="89216" tIns="44609" rIns="89216" bIns="44609" anchor="ctr"/>
          <a:lstStyle/>
          <a:p>
            <a:pPr algn="ctr" defTabSz="891957" eaLnBrk="1" fontAlgn="auto" hangingPunct="1">
              <a:spcBef>
                <a:spcPts val="0"/>
              </a:spcBef>
              <a:spcAft>
                <a:spcPts val="0"/>
              </a:spcAft>
              <a:defRPr/>
            </a:pPr>
            <a:endParaRPr lang="en-US" sz="1797" dirty="0">
              <a:solidFill>
                <a:prstClr val="white"/>
              </a:solidFill>
              <a:latin typeface="Calibri"/>
            </a:endParaRPr>
          </a:p>
        </p:txBody>
      </p:sp>
      <p:sp>
        <p:nvSpPr>
          <p:cNvPr id="44" name="TextBox 43">
            <a:extLst>
              <a:ext uri="{FF2B5EF4-FFF2-40B4-BE49-F238E27FC236}">
                <a16:creationId xmlns:a16="http://schemas.microsoft.com/office/drawing/2014/main" id="{CC07086D-F5D6-400D-AF3B-5D2DB160CD46}"/>
              </a:ext>
            </a:extLst>
          </p:cNvPr>
          <p:cNvSpPr txBox="1">
            <a:spLocks noChangeArrowheads="1"/>
          </p:cNvSpPr>
          <p:nvPr/>
        </p:nvSpPr>
        <p:spPr bwMode="auto">
          <a:xfrm>
            <a:off x="1861938" y="2320802"/>
            <a:ext cx="5281600" cy="21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216" tIns="44609" rIns="89216" bIns="44609">
            <a:spAutoFit/>
          </a:bodyPr>
          <a:lstStyle>
            <a:lvl1pPr>
              <a:defRPr sz="2100">
                <a:solidFill>
                  <a:schemeClr val="tx1"/>
                </a:solidFill>
                <a:latin typeface="Calibri" panose="020F0502020204030204" pitchFamily="34" charset="0"/>
              </a:defRPr>
            </a:lvl1pPr>
            <a:lvl2pPr marL="742950" indent="-285750">
              <a:defRPr sz="2100">
                <a:solidFill>
                  <a:schemeClr val="tx1"/>
                </a:solidFill>
                <a:latin typeface="Calibri" panose="020F0502020204030204" pitchFamily="34" charset="0"/>
              </a:defRPr>
            </a:lvl2pPr>
            <a:lvl3pPr marL="1143000" indent="-228600">
              <a:defRPr sz="2100">
                <a:solidFill>
                  <a:schemeClr val="tx1"/>
                </a:solidFill>
                <a:latin typeface="Calibri" panose="020F0502020204030204" pitchFamily="34" charset="0"/>
              </a:defRPr>
            </a:lvl3pPr>
            <a:lvl4pPr marL="1600200" indent="-228600">
              <a:defRPr sz="2100">
                <a:solidFill>
                  <a:schemeClr val="tx1"/>
                </a:solidFill>
                <a:latin typeface="Calibri" panose="020F0502020204030204" pitchFamily="34" charset="0"/>
              </a:defRPr>
            </a:lvl4pPr>
            <a:lvl5pPr marL="2057400" indent="-228600">
              <a:defRPr sz="2100">
                <a:solidFill>
                  <a:schemeClr val="tx1"/>
                </a:solidFill>
                <a:latin typeface="Calibri" panose="020F0502020204030204" pitchFamily="34" charset="0"/>
              </a:defRPr>
            </a:lvl5pPr>
            <a:lvl6pPr marL="2514600" indent="-228600" defTabSz="1041400" fontAlgn="base">
              <a:spcBef>
                <a:spcPct val="0"/>
              </a:spcBef>
              <a:spcAft>
                <a:spcPct val="0"/>
              </a:spcAft>
              <a:defRPr sz="2100">
                <a:solidFill>
                  <a:schemeClr val="tx1"/>
                </a:solidFill>
                <a:latin typeface="Calibri" panose="020F0502020204030204" pitchFamily="34" charset="0"/>
              </a:defRPr>
            </a:lvl6pPr>
            <a:lvl7pPr marL="2971800" indent="-228600" defTabSz="1041400" fontAlgn="base">
              <a:spcBef>
                <a:spcPct val="0"/>
              </a:spcBef>
              <a:spcAft>
                <a:spcPct val="0"/>
              </a:spcAft>
              <a:defRPr sz="2100">
                <a:solidFill>
                  <a:schemeClr val="tx1"/>
                </a:solidFill>
                <a:latin typeface="Calibri" panose="020F0502020204030204" pitchFamily="34" charset="0"/>
              </a:defRPr>
            </a:lvl7pPr>
            <a:lvl8pPr marL="3429000" indent="-228600" defTabSz="1041400" fontAlgn="base">
              <a:spcBef>
                <a:spcPct val="0"/>
              </a:spcBef>
              <a:spcAft>
                <a:spcPct val="0"/>
              </a:spcAft>
              <a:defRPr sz="2100">
                <a:solidFill>
                  <a:schemeClr val="tx1"/>
                </a:solidFill>
                <a:latin typeface="Calibri" panose="020F0502020204030204" pitchFamily="34" charset="0"/>
              </a:defRPr>
            </a:lvl8pPr>
            <a:lvl9pPr marL="3886200" indent="-228600" defTabSz="1041400" fontAlgn="base">
              <a:spcBef>
                <a:spcPct val="0"/>
              </a:spcBef>
              <a:spcAft>
                <a:spcPct val="0"/>
              </a:spcAft>
              <a:defRPr sz="2100">
                <a:solidFill>
                  <a:schemeClr val="tx1"/>
                </a:solidFill>
                <a:latin typeface="Calibri" panose="020F0502020204030204" pitchFamily="34" charset="0"/>
              </a:defRPr>
            </a:lvl9pPr>
          </a:lstStyle>
          <a:p>
            <a:pPr algn="ctr" defTabSz="890918" eaLnBrk="1" hangingPunct="1">
              <a:lnSpc>
                <a:spcPct val="80000"/>
              </a:lnSpc>
            </a:pPr>
            <a:r>
              <a:rPr lang="en-US" altLang="en-US" sz="5646" b="1" dirty="0">
                <a:solidFill>
                  <a:srgbClr val="000000"/>
                </a:solidFill>
                <a:latin typeface="Arial" panose="020B0604020202020204" pitchFamily="34" charset="0"/>
                <a:cs typeface="Arial" panose="020B0604020202020204" pitchFamily="34" charset="0"/>
              </a:rPr>
              <a:t>BEWARE! ELECTRICITY CAN ‘JUMP’...</a:t>
            </a:r>
          </a:p>
        </p:txBody>
      </p:sp>
      <p:sp>
        <p:nvSpPr>
          <p:cNvPr id="7" name="Slide Number Placeholder 6">
            <a:extLst>
              <a:ext uri="{FF2B5EF4-FFF2-40B4-BE49-F238E27FC236}">
                <a16:creationId xmlns:a16="http://schemas.microsoft.com/office/drawing/2014/main" id="{7CF48913-63A4-465C-970F-899FBF73C216}"/>
              </a:ext>
            </a:extLst>
          </p:cNvPr>
          <p:cNvSpPr>
            <a:spLocks noGrp="1"/>
          </p:cNvSpPr>
          <p:nvPr>
            <p:ph type="sldNum" sz="quarter" idx="12"/>
          </p:nvPr>
        </p:nvSpPr>
        <p:spPr>
          <a:xfrm>
            <a:off x="6552770" y="6357038"/>
            <a:ext cx="2133554" cy="364206"/>
          </a:xfrm>
        </p:spPr>
        <p:txBody>
          <a:bodyPr/>
          <a:lstStyle/>
          <a:p>
            <a:fld id="{B8493FC6-A93F-480C-B418-800D8463E9C6}" type="slidenum">
              <a:rPr lang="en-GB" altLang="en-US" smtClean="0"/>
              <a:pPr/>
              <a:t>11</a:t>
            </a:fld>
            <a:endParaRPr lang="en-GB"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22FD7-2A7A-4BB9-92AC-87C4BB9A82FB}"/>
              </a:ext>
            </a:extLst>
          </p:cNvPr>
          <p:cNvSpPr>
            <a:spLocks noGrp="1"/>
          </p:cNvSpPr>
          <p:nvPr>
            <p:ph type="title"/>
          </p:nvPr>
        </p:nvSpPr>
        <p:spPr>
          <a:xfrm>
            <a:off x="457676" y="687518"/>
            <a:ext cx="8228649" cy="797266"/>
          </a:xfrm>
        </p:spPr>
        <p:txBody>
          <a:bodyPr/>
          <a:lstStyle/>
          <a:p>
            <a:r>
              <a:rPr lang="en-GB" dirty="0"/>
              <a:t>Identify, Assess, Control</a:t>
            </a:r>
          </a:p>
        </p:txBody>
      </p:sp>
      <p:pic>
        <p:nvPicPr>
          <p:cNvPr id="5" name="Content Placeholder 4">
            <a:extLst>
              <a:ext uri="{FF2B5EF4-FFF2-40B4-BE49-F238E27FC236}">
                <a16:creationId xmlns:a16="http://schemas.microsoft.com/office/drawing/2014/main" id="{53EE1946-F8D3-4DD1-A1FD-E1AFCF2724D8}"/>
              </a:ext>
            </a:extLst>
          </p:cNvPr>
          <p:cNvPicPr>
            <a:picLocks noGrp="1" noChangeAspect="1"/>
          </p:cNvPicPr>
          <p:nvPr>
            <p:ph idx="1"/>
          </p:nvPr>
        </p:nvPicPr>
        <p:blipFill>
          <a:blip r:embed="rId3"/>
          <a:stretch>
            <a:fillRect/>
          </a:stretch>
        </p:blipFill>
        <p:spPr>
          <a:xfrm>
            <a:off x="894658" y="1182858"/>
            <a:ext cx="7354683" cy="2296958"/>
          </a:xfrm>
          <a:prstGeom prst="rect">
            <a:avLst/>
          </a:prstGeom>
        </p:spPr>
      </p:pic>
      <p:sp>
        <p:nvSpPr>
          <p:cNvPr id="4" name="Slide Number Placeholder 3">
            <a:extLst>
              <a:ext uri="{FF2B5EF4-FFF2-40B4-BE49-F238E27FC236}">
                <a16:creationId xmlns:a16="http://schemas.microsoft.com/office/drawing/2014/main" id="{DBAFCB34-D532-4AEC-8478-D3F1CCCC19B3}"/>
              </a:ext>
            </a:extLst>
          </p:cNvPr>
          <p:cNvSpPr>
            <a:spLocks noGrp="1"/>
          </p:cNvSpPr>
          <p:nvPr>
            <p:ph type="sldNum" sz="quarter" idx="12"/>
          </p:nvPr>
        </p:nvSpPr>
        <p:spPr/>
        <p:txBody>
          <a:bodyPr/>
          <a:lstStyle/>
          <a:p>
            <a:fld id="{CC46645F-926F-457F-9DD2-A1F376B758BF}" type="slidenum">
              <a:rPr lang="en-GB" altLang="en-US" smtClean="0"/>
              <a:pPr/>
              <a:t>12</a:t>
            </a:fld>
            <a:endParaRPr lang="en-GB" altLang="en-US"/>
          </a:p>
        </p:txBody>
      </p:sp>
      <p:pic>
        <p:nvPicPr>
          <p:cNvPr id="7" name="Picture 6">
            <a:extLst>
              <a:ext uri="{FF2B5EF4-FFF2-40B4-BE49-F238E27FC236}">
                <a16:creationId xmlns:a16="http://schemas.microsoft.com/office/drawing/2014/main" id="{62B13FE2-3473-4921-9400-F621D7150F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203" y="3363069"/>
            <a:ext cx="3588197" cy="3234283"/>
          </a:xfrm>
          <a:prstGeom prst="rect">
            <a:avLst/>
          </a:prstGeom>
        </p:spPr>
      </p:pic>
      <p:pic>
        <p:nvPicPr>
          <p:cNvPr id="8" name="Picture 7">
            <a:extLst>
              <a:ext uri="{FF2B5EF4-FFF2-40B4-BE49-F238E27FC236}">
                <a16:creationId xmlns:a16="http://schemas.microsoft.com/office/drawing/2014/main" id="{AD578757-1CC3-4975-AE91-74B34410E735}"/>
              </a:ext>
            </a:extLst>
          </p:cNvPr>
          <p:cNvPicPr>
            <a:picLocks noChangeAspect="1"/>
          </p:cNvPicPr>
          <p:nvPr/>
        </p:nvPicPr>
        <p:blipFill>
          <a:blip r:embed="rId5"/>
          <a:stretch>
            <a:fillRect/>
          </a:stretch>
        </p:blipFill>
        <p:spPr>
          <a:xfrm>
            <a:off x="1331640" y="3493883"/>
            <a:ext cx="2723108" cy="2959453"/>
          </a:xfrm>
          <a:prstGeom prst="rect">
            <a:avLst/>
          </a:prstGeom>
        </p:spPr>
      </p:pic>
    </p:spTree>
    <p:extLst>
      <p:ext uri="{BB962C8B-B14F-4D97-AF65-F5344CB8AC3E}">
        <p14:creationId xmlns:p14="http://schemas.microsoft.com/office/powerpoint/2010/main" val="171606143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ADE2C-04CC-4D1A-8668-03BB5EF59208}"/>
              </a:ext>
            </a:extLst>
          </p:cNvPr>
          <p:cNvSpPr>
            <a:spLocks noGrp="1"/>
          </p:cNvSpPr>
          <p:nvPr>
            <p:ph type="title"/>
          </p:nvPr>
        </p:nvSpPr>
        <p:spPr>
          <a:xfrm>
            <a:off x="457676" y="404664"/>
            <a:ext cx="8228649" cy="509234"/>
          </a:xfrm>
        </p:spPr>
        <p:txBody>
          <a:bodyPr/>
          <a:lstStyle/>
          <a:p>
            <a:r>
              <a:rPr lang="en-GB" sz="4000" b="1" dirty="0"/>
              <a:t>Hazard Identification</a:t>
            </a:r>
          </a:p>
        </p:txBody>
      </p:sp>
      <p:sp>
        <p:nvSpPr>
          <p:cNvPr id="4" name="Slide Number Placeholder 3">
            <a:extLst>
              <a:ext uri="{FF2B5EF4-FFF2-40B4-BE49-F238E27FC236}">
                <a16:creationId xmlns:a16="http://schemas.microsoft.com/office/drawing/2014/main" id="{7BD3FACE-C805-4E49-8A2E-6981223BB219}"/>
              </a:ext>
            </a:extLst>
          </p:cNvPr>
          <p:cNvSpPr>
            <a:spLocks noGrp="1"/>
          </p:cNvSpPr>
          <p:nvPr>
            <p:ph type="sldNum" sz="quarter" idx="12"/>
          </p:nvPr>
        </p:nvSpPr>
        <p:spPr/>
        <p:txBody>
          <a:bodyPr/>
          <a:lstStyle/>
          <a:p>
            <a:fld id="{CC46645F-926F-457F-9DD2-A1F376B758BF}" type="slidenum">
              <a:rPr lang="en-GB" altLang="en-US" smtClean="0"/>
              <a:pPr/>
              <a:t>13</a:t>
            </a:fld>
            <a:endParaRPr lang="en-GB" altLang="en-US"/>
          </a:p>
        </p:txBody>
      </p:sp>
      <p:sp>
        <p:nvSpPr>
          <p:cNvPr id="5" name="TextBox 4">
            <a:extLst>
              <a:ext uri="{FF2B5EF4-FFF2-40B4-BE49-F238E27FC236}">
                <a16:creationId xmlns:a16="http://schemas.microsoft.com/office/drawing/2014/main" id="{59CCB44B-E28E-4B75-995F-CA476343126C}"/>
              </a:ext>
            </a:extLst>
          </p:cNvPr>
          <p:cNvSpPr txBox="1"/>
          <p:nvPr/>
        </p:nvSpPr>
        <p:spPr>
          <a:xfrm>
            <a:off x="539552" y="1345946"/>
            <a:ext cx="2016224" cy="338554"/>
          </a:xfrm>
          <a:prstGeom prst="rect">
            <a:avLst/>
          </a:prstGeom>
          <a:noFill/>
        </p:spPr>
        <p:txBody>
          <a:bodyPr wrap="square" rtlCol="0">
            <a:spAutoFit/>
          </a:bodyPr>
          <a:lstStyle/>
          <a:p>
            <a:pPr algn="just"/>
            <a:r>
              <a:rPr lang="en-GB" sz="1600" b="1" dirty="0">
                <a:solidFill>
                  <a:schemeClr val="tx1"/>
                </a:solidFill>
              </a:rPr>
              <a:t>What is a Hazard?</a:t>
            </a:r>
          </a:p>
        </p:txBody>
      </p:sp>
      <p:sp>
        <p:nvSpPr>
          <p:cNvPr id="6" name="TextBox 5">
            <a:extLst>
              <a:ext uri="{FF2B5EF4-FFF2-40B4-BE49-F238E27FC236}">
                <a16:creationId xmlns:a16="http://schemas.microsoft.com/office/drawing/2014/main" id="{B3B2B8A4-9738-4976-B2D1-53571F898A4B}"/>
              </a:ext>
            </a:extLst>
          </p:cNvPr>
          <p:cNvSpPr txBox="1"/>
          <p:nvPr/>
        </p:nvSpPr>
        <p:spPr>
          <a:xfrm>
            <a:off x="2915816" y="1268760"/>
            <a:ext cx="5832648" cy="584775"/>
          </a:xfrm>
          <a:prstGeom prst="rect">
            <a:avLst/>
          </a:prstGeom>
          <a:noFill/>
        </p:spPr>
        <p:txBody>
          <a:bodyPr wrap="square" rtlCol="0">
            <a:spAutoFit/>
          </a:bodyPr>
          <a:lstStyle/>
          <a:p>
            <a:pPr algn="just"/>
            <a:r>
              <a:rPr lang="en-GB" sz="1600" dirty="0">
                <a:solidFill>
                  <a:srgbClr val="FF0000"/>
                </a:solidFill>
              </a:rPr>
              <a:t>Anything that could cause </a:t>
            </a:r>
            <a:r>
              <a:rPr lang="en-GB" sz="1600" b="1" dirty="0">
                <a:solidFill>
                  <a:srgbClr val="FF0000"/>
                </a:solidFill>
              </a:rPr>
              <a:t>harm</a:t>
            </a:r>
            <a:r>
              <a:rPr lang="en-GB" sz="1600" dirty="0">
                <a:solidFill>
                  <a:srgbClr val="FF0000"/>
                </a:solidFill>
              </a:rPr>
              <a:t> to a person or property or the environment – or </a:t>
            </a:r>
            <a:r>
              <a:rPr lang="en-GB" sz="1600" b="1" dirty="0">
                <a:solidFill>
                  <a:srgbClr val="FF0000"/>
                </a:solidFill>
              </a:rPr>
              <a:t>damage</a:t>
            </a:r>
            <a:r>
              <a:rPr lang="en-GB" sz="1600" dirty="0">
                <a:solidFill>
                  <a:srgbClr val="FF0000"/>
                </a:solidFill>
              </a:rPr>
              <a:t> to Network Rail’s reputation</a:t>
            </a:r>
          </a:p>
        </p:txBody>
      </p:sp>
      <p:sp>
        <p:nvSpPr>
          <p:cNvPr id="8" name="TextBox 7">
            <a:extLst>
              <a:ext uri="{FF2B5EF4-FFF2-40B4-BE49-F238E27FC236}">
                <a16:creationId xmlns:a16="http://schemas.microsoft.com/office/drawing/2014/main" id="{767C1A15-6724-4042-8D87-F78BEA705E0E}"/>
              </a:ext>
            </a:extLst>
          </p:cNvPr>
          <p:cNvSpPr txBox="1"/>
          <p:nvPr/>
        </p:nvSpPr>
        <p:spPr>
          <a:xfrm>
            <a:off x="539551" y="4233282"/>
            <a:ext cx="8146771" cy="584775"/>
          </a:xfrm>
          <a:prstGeom prst="rect">
            <a:avLst/>
          </a:prstGeom>
          <a:noFill/>
        </p:spPr>
        <p:txBody>
          <a:bodyPr wrap="square" rtlCol="0">
            <a:spAutoFit/>
          </a:bodyPr>
          <a:lstStyle/>
          <a:p>
            <a:pPr marL="342900" indent="-342900" algn="just">
              <a:buFont typeface="Wingdings" panose="05000000000000000000" pitchFamily="2" charset="2"/>
              <a:buChar char="Ø"/>
            </a:pPr>
            <a:r>
              <a:rPr lang="en-GB" sz="1600" dirty="0">
                <a:solidFill>
                  <a:srgbClr val="FF0000"/>
                </a:solidFill>
              </a:rPr>
              <a:t>Trains or on-track plant and machinery</a:t>
            </a:r>
          </a:p>
          <a:p>
            <a:pPr marL="342900" indent="-342900" algn="just">
              <a:buFont typeface="Wingdings" panose="05000000000000000000" pitchFamily="2" charset="2"/>
              <a:buChar char="Ø"/>
            </a:pPr>
            <a:r>
              <a:rPr lang="en-GB" sz="1600" dirty="0">
                <a:solidFill>
                  <a:srgbClr val="FF0000"/>
                </a:solidFill>
              </a:rPr>
              <a:t>Members of the general public</a:t>
            </a:r>
          </a:p>
        </p:txBody>
      </p:sp>
      <p:sp>
        <p:nvSpPr>
          <p:cNvPr id="9" name="TextBox 8">
            <a:extLst>
              <a:ext uri="{FF2B5EF4-FFF2-40B4-BE49-F238E27FC236}">
                <a16:creationId xmlns:a16="http://schemas.microsoft.com/office/drawing/2014/main" id="{6A0F1E13-AAE4-4D8E-ABC0-04B09C6096FC}"/>
              </a:ext>
            </a:extLst>
          </p:cNvPr>
          <p:cNvSpPr txBox="1"/>
          <p:nvPr/>
        </p:nvSpPr>
        <p:spPr>
          <a:xfrm>
            <a:off x="539551" y="5232102"/>
            <a:ext cx="8146771" cy="1077218"/>
          </a:xfrm>
          <a:prstGeom prst="rect">
            <a:avLst/>
          </a:prstGeom>
          <a:noFill/>
        </p:spPr>
        <p:txBody>
          <a:bodyPr wrap="square" rtlCol="0">
            <a:spAutoFit/>
          </a:bodyPr>
          <a:lstStyle/>
          <a:p>
            <a:pPr algn="just"/>
            <a:r>
              <a:rPr lang="en-GB" sz="1600" dirty="0">
                <a:solidFill>
                  <a:schemeClr val="tx1"/>
                </a:solidFill>
              </a:rPr>
              <a:t>If you </a:t>
            </a:r>
            <a:r>
              <a:rPr lang="en-GB" sz="1600" b="1" dirty="0">
                <a:solidFill>
                  <a:srgbClr val="FF0000"/>
                </a:solidFill>
              </a:rPr>
              <a:t>see, hear or smell </a:t>
            </a:r>
            <a:r>
              <a:rPr lang="en-GB" sz="1600" dirty="0">
                <a:solidFill>
                  <a:schemeClr val="tx1"/>
                </a:solidFill>
              </a:rPr>
              <a:t>anything that causes you concern or seems out of the ordinary – </a:t>
            </a:r>
            <a:r>
              <a:rPr lang="en-GB" sz="1600" b="1" dirty="0">
                <a:solidFill>
                  <a:srgbClr val="33CC33"/>
                </a:solidFill>
              </a:rPr>
              <a:t>report it to your supervisor and raise a close call</a:t>
            </a:r>
            <a:r>
              <a:rPr lang="en-GB" sz="1600" dirty="0">
                <a:solidFill>
                  <a:schemeClr val="tx1"/>
                </a:solidFill>
              </a:rPr>
              <a:t>. If it is </a:t>
            </a:r>
            <a:r>
              <a:rPr lang="en-GB" sz="1600" b="1" dirty="0">
                <a:solidFill>
                  <a:srgbClr val="33CC33"/>
                </a:solidFill>
              </a:rPr>
              <a:t>safe to do so </a:t>
            </a:r>
            <a:r>
              <a:rPr lang="en-GB" sz="1600" dirty="0">
                <a:solidFill>
                  <a:schemeClr val="tx1"/>
                </a:solidFill>
              </a:rPr>
              <a:t>and</a:t>
            </a:r>
            <a:r>
              <a:rPr lang="en-GB" sz="1600" dirty="0">
                <a:solidFill>
                  <a:srgbClr val="33CC33"/>
                </a:solidFill>
              </a:rPr>
              <a:t> </a:t>
            </a:r>
            <a:r>
              <a:rPr lang="en-GB" sz="1600" b="1" dirty="0">
                <a:solidFill>
                  <a:srgbClr val="33CC33"/>
                </a:solidFill>
              </a:rPr>
              <a:t>you are confident and competent</a:t>
            </a:r>
            <a:r>
              <a:rPr lang="en-GB" sz="1600" dirty="0">
                <a:solidFill>
                  <a:schemeClr val="tx1"/>
                </a:solidFill>
              </a:rPr>
              <a:t>, you can </a:t>
            </a:r>
            <a:r>
              <a:rPr lang="en-GB" sz="1600" b="1" dirty="0">
                <a:solidFill>
                  <a:srgbClr val="33CC33"/>
                </a:solidFill>
              </a:rPr>
              <a:t>close the close call </a:t>
            </a:r>
            <a:r>
              <a:rPr lang="en-GB" sz="1600" dirty="0">
                <a:solidFill>
                  <a:schemeClr val="tx1"/>
                </a:solidFill>
              </a:rPr>
              <a:t>on the spot – but remember to still </a:t>
            </a:r>
            <a:r>
              <a:rPr lang="en-GB" sz="1600" b="1" dirty="0">
                <a:solidFill>
                  <a:srgbClr val="33CC33"/>
                </a:solidFill>
              </a:rPr>
              <a:t>raise the close call</a:t>
            </a:r>
            <a:r>
              <a:rPr lang="en-GB" sz="1600" dirty="0">
                <a:solidFill>
                  <a:schemeClr val="tx1"/>
                </a:solidFill>
              </a:rPr>
              <a:t>. Why?</a:t>
            </a:r>
          </a:p>
        </p:txBody>
      </p:sp>
      <p:sp>
        <p:nvSpPr>
          <p:cNvPr id="10" name="TextBox 9">
            <a:extLst>
              <a:ext uri="{FF2B5EF4-FFF2-40B4-BE49-F238E27FC236}">
                <a16:creationId xmlns:a16="http://schemas.microsoft.com/office/drawing/2014/main" id="{9114140F-9765-47E5-84E7-B6A9B1251534}"/>
              </a:ext>
            </a:extLst>
          </p:cNvPr>
          <p:cNvSpPr txBox="1"/>
          <p:nvPr/>
        </p:nvSpPr>
        <p:spPr>
          <a:xfrm>
            <a:off x="539551" y="2348880"/>
            <a:ext cx="8146771" cy="1323439"/>
          </a:xfrm>
          <a:prstGeom prst="rect">
            <a:avLst/>
          </a:prstGeom>
          <a:noFill/>
        </p:spPr>
        <p:txBody>
          <a:bodyPr wrap="square" rtlCol="0">
            <a:spAutoFit/>
          </a:bodyPr>
          <a:lstStyle/>
          <a:p>
            <a:pPr algn="just"/>
            <a:r>
              <a:rPr lang="en-GB" sz="1600" b="1" dirty="0">
                <a:solidFill>
                  <a:schemeClr val="tx1"/>
                </a:solidFill>
              </a:rPr>
              <a:t>Examples of workplace hazards include:</a:t>
            </a:r>
          </a:p>
          <a:p>
            <a:pPr algn="just"/>
            <a:endParaRPr lang="en-GB" sz="1600" dirty="0"/>
          </a:p>
          <a:p>
            <a:pPr marL="342900" indent="-342900" algn="just">
              <a:buFont typeface="Wingdings" panose="05000000000000000000" pitchFamily="2" charset="2"/>
              <a:buChar char="Ø"/>
            </a:pPr>
            <a:r>
              <a:rPr lang="en-GB" sz="1600" dirty="0">
                <a:solidFill>
                  <a:srgbClr val="FF0000"/>
                </a:solidFill>
              </a:rPr>
              <a:t>Frayed electrical cables</a:t>
            </a:r>
          </a:p>
          <a:p>
            <a:pPr marL="342900" indent="-342900" algn="just">
              <a:buFont typeface="Wingdings" panose="05000000000000000000" pitchFamily="2" charset="2"/>
              <a:buChar char="Ø"/>
            </a:pPr>
            <a:r>
              <a:rPr lang="en-GB" sz="1600" dirty="0">
                <a:solidFill>
                  <a:srgbClr val="FF0000"/>
                </a:solidFill>
              </a:rPr>
              <a:t>Boxes stacked precariously</a:t>
            </a:r>
          </a:p>
          <a:p>
            <a:pPr marL="342900" indent="-342900" algn="just">
              <a:buFont typeface="Wingdings" panose="05000000000000000000" pitchFamily="2" charset="2"/>
              <a:buChar char="Ø"/>
            </a:pPr>
            <a:r>
              <a:rPr lang="en-GB" sz="1600" dirty="0">
                <a:solidFill>
                  <a:srgbClr val="FF0000"/>
                </a:solidFill>
              </a:rPr>
              <a:t>Noisy machinery</a:t>
            </a:r>
          </a:p>
        </p:txBody>
      </p:sp>
    </p:spTree>
    <p:extLst>
      <p:ext uri="{BB962C8B-B14F-4D97-AF65-F5344CB8AC3E}">
        <p14:creationId xmlns:p14="http://schemas.microsoft.com/office/powerpoint/2010/main" val="260364304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BD3FACE-C805-4E49-8A2E-6981223BB219}"/>
              </a:ext>
            </a:extLst>
          </p:cNvPr>
          <p:cNvSpPr>
            <a:spLocks noGrp="1"/>
          </p:cNvSpPr>
          <p:nvPr>
            <p:ph type="sldNum" sz="quarter" idx="12"/>
          </p:nvPr>
        </p:nvSpPr>
        <p:spPr/>
        <p:txBody>
          <a:bodyPr/>
          <a:lstStyle/>
          <a:p>
            <a:fld id="{CC46645F-926F-457F-9DD2-A1F376B758BF}" type="slidenum">
              <a:rPr lang="en-GB" altLang="en-US" smtClean="0"/>
              <a:pPr/>
              <a:t>14</a:t>
            </a:fld>
            <a:endParaRPr lang="en-GB" altLang="en-US"/>
          </a:p>
        </p:txBody>
      </p:sp>
      <p:sp>
        <p:nvSpPr>
          <p:cNvPr id="5" name="Title 1">
            <a:extLst>
              <a:ext uri="{FF2B5EF4-FFF2-40B4-BE49-F238E27FC236}">
                <a16:creationId xmlns:a16="http://schemas.microsoft.com/office/drawing/2014/main" id="{CAE1EF84-3F44-432B-BE1B-F78BA2CE7955}"/>
              </a:ext>
            </a:extLst>
          </p:cNvPr>
          <p:cNvSpPr txBox="1">
            <a:spLocks/>
          </p:cNvSpPr>
          <p:nvPr/>
        </p:nvSpPr>
        <p:spPr bwMode="auto">
          <a:xfrm>
            <a:off x="323528" y="1047558"/>
            <a:ext cx="2736304" cy="1085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61" tIns="52131" rIns="104261" bIns="52131" numCol="1" anchor="ctr" anchorCtr="0" compatLnSpc="1">
            <a:prstTxWarp prst="textNoShape">
              <a:avLst/>
            </a:prstTxWarp>
          </a:bodyPr>
          <a:lstStyle>
            <a:lvl1pPr algn="ctr" defTabSz="890918" rtl="0" fontAlgn="base">
              <a:spcBef>
                <a:spcPct val="0"/>
              </a:spcBef>
              <a:spcAft>
                <a:spcPct val="0"/>
              </a:spcAft>
              <a:defRPr sz="4278" kern="1200">
                <a:solidFill>
                  <a:schemeClr val="tx1"/>
                </a:solidFill>
                <a:latin typeface="+mj-lt"/>
                <a:ea typeface="+mj-ea"/>
                <a:cs typeface="+mj-cs"/>
              </a:defRPr>
            </a:lvl1pPr>
            <a:lvl2pPr algn="ctr" defTabSz="890918" rtl="0" fontAlgn="base">
              <a:spcBef>
                <a:spcPct val="0"/>
              </a:spcBef>
              <a:spcAft>
                <a:spcPct val="0"/>
              </a:spcAft>
              <a:defRPr sz="4278">
                <a:solidFill>
                  <a:schemeClr val="tx1"/>
                </a:solidFill>
                <a:latin typeface="Calibri" panose="020F0502020204030204" pitchFamily="34" charset="0"/>
              </a:defRPr>
            </a:lvl2pPr>
            <a:lvl3pPr algn="ctr" defTabSz="890918" rtl="0" fontAlgn="base">
              <a:spcBef>
                <a:spcPct val="0"/>
              </a:spcBef>
              <a:spcAft>
                <a:spcPct val="0"/>
              </a:spcAft>
              <a:defRPr sz="4278">
                <a:solidFill>
                  <a:schemeClr val="tx1"/>
                </a:solidFill>
                <a:latin typeface="Calibri" panose="020F0502020204030204" pitchFamily="34" charset="0"/>
              </a:defRPr>
            </a:lvl3pPr>
            <a:lvl4pPr algn="ctr" defTabSz="890918" rtl="0" fontAlgn="base">
              <a:spcBef>
                <a:spcPct val="0"/>
              </a:spcBef>
              <a:spcAft>
                <a:spcPct val="0"/>
              </a:spcAft>
              <a:defRPr sz="4278">
                <a:solidFill>
                  <a:schemeClr val="tx1"/>
                </a:solidFill>
                <a:latin typeface="Calibri" panose="020F0502020204030204" pitchFamily="34" charset="0"/>
              </a:defRPr>
            </a:lvl4pPr>
            <a:lvl5pPr algn="ctr" defTabSz="890918" rtl="0" fontAlgn="base">
              <a:spcBef>
                <a:spcPct val="0"/>
              </a:spcBef>
              <a:spcAft>
                <a:spcPct val="0"/>
              </a:spcAft>
              <a:defRPr sz="4278">
                <a:solidFill>
                  <a:schemeClr val="tx1"/>
                </a:solidFill>
                <a:latin typeface="Calibri" panose="020F0502020204030204" pitchFamily="34" charset="0"/>
              </a:defRPr>
            </a:lvl5pPr>
            <a:lvl6pPr marL="391135" algn="ctr" defTabSz="890918" rtl="0" fontAlgn="base">
              <a:spcBef>
                <a:spcPct val="0"/>
              </a:spcBef>
              <a:spcAft>
                <a:spcPct val="0"/>
              </a:spcAft>
              <a:defRPr sz="4278">
                <a:solidFill>
                  <a:schemeClr val="tx1"/>
                </a:solidFill>
                <a:latin typeface="Calibri" panose="020F0502020204030204" pitchFamily="34" charset="0"/>
              </a:defRPr>
            </a:lvl6pPr>
            <a:lvl7pPr marL="782269" algn="ctr" defTabSz="890918" rtl="0" fontAlgn="base">
              <a:spcBef>
                <a:spcPct val="0"/>
              </a:spcBef>
              <a:spcAft>
                <a:spcPct val="0"/>
              </a:spcAft>
              <a:defRPr sz="4278">
                <a:solidFill>
                  <a:schemeClr val="tx1"/>
                </a:solidFill>
                <a:latin typeface="Calibri" panose="020F0502020204030204" pitchFamily="34" charset="0"/>
              </a:defRPr>
            </a:lvl7pPr>
            <a:lvl8pPr marL="1173404" algn="ctr" defTabSz="890918" rtl="0" fontAlgn="base">
              <a:spcBef>
                <a:spcPct val="0"/>
              </a:spcBef>
              <a:spcAft>
                <a:spcPct val="0"/>
              </a:spcAft>
              <a:defRPr sz="4278">
                <a:solidFill>
                  <a:schemeClr val="tx1"/>
                </a:solidFill>
                <a:latin typeface="Calibri" panose="020F0502020204030204" pitchFamily="34" charset="0"/>
              </a:defRPr>
            </a:lvl8pPr>
            <a:lvl9pPr marL="1564538" algn="ctr" defTabSz="890918" rtl="0" fontAlgn="base">
              <a:spcBef>
                <a:spcPct val="0"/>
              </a:spcBef>
              <a:spcAft>
                <a:spcPct val="0"/>
              </a:spcAft>
              <a:defRPr sz="4278">
                <a:solidFill>
                  <a:schemeClr val="tx1"/>
                </a:solidFill>
                <a:latin typeface="Calibri" panose="020F0502020204030204" pitchFamily="34" charset="0"/>
              </a:defRPr>
            </a:lvl9pPr>
          </a:lstStyle>
          <a:p>
            <a:pPr eaLnBrk="1" hangingPunct="1"/>
            <a:r>
              <a:rPr lang="en-GB" sz="4000" b="1" dirty="0"/>
              <a:t>Risk Assessment</a:t>
            </a:r>
          </a:p>
        </p:txBody>
      </p:sp>
      <p:sp>
        <p:nvSpPr>
          <p:cNvPr id="8" name="TextBox 7">
            <a:extLst>
              <a:ext uri="{FF2B5EF4-FFF2-40B4-BE49-F238E27FC236}">
                <a16:creationId xmlns:a16="http://schemas.microsoft.com/office/drawing/2014/main" id="{B70C46C3-4876-433E-B6AD-784CF6D76B67}"/>
              </a:ext>
            </a:extLst>
          </p:cNvPr>
          <p:cNvSpPr txBox="1"/>
          <p:nvPr/>
        </p:nvSpPr>
        <p:spPr>
          <a:xfrm>
            <a:off x="3491880" y="332656"/>
            <a:ext cx="5256584" cy="2308324"/>
          </a:xfrm>
          <a:prstGeom prst="rect">
            <a:avLst/>
          </a:prstGeom>
          <a:noFill/>
        </p:spPr>
        <p:txBody>
          <a:bodyPr wrap="square" rtlCol="0">
            <a:spAutoFit/>
          </a:bodyPr>
          <a:lstStyle/>
          <a:p>
            <a:pPr algn="just"/>
            <a:r>
              <a:rPr lang="en-GB" sz="1600" dirty="0">
                <a:solidFill>
                  <a:schemeClr val="tx1"/>
                </a:solidFill>
              </a:rPr>
              <a:t>Assessing risk means deciding how likely it is that a hazard will harm someone or something, and how serious the harm could be.</a:t>
            </a:r>
          </a:p>
          <a:p>
            <a:pPr algn="just"/>
            <a:endParaRPr lang="en-GB" sz="1600" dirty="0">
              <a:solidFill>
                <a:schemeClr val="tx1"/>
              </a:solidFill>
            </a:endParaRPr>
          </a:p>
          <a:p>
            <a:pPr algn="just"/>
            <a:r>
              <a:rPr lang="en-GB" sz="1600" dirty="0">
                <a:solidFill>
                  <a:schemeClr val="tx1"/>
                </a:solidFill>
              </a:rPr>
              <a:t>Whenever you spot a hazard, assess the risk by asking yourself two questions:</a:t>
            </a:r>
          </a:p>
          <a:p>
            <a:pPr algn="just"/>
            <a:endParaRPr lang="en-GB" sz="1600" dirty="0">
              <a:solidFill>
                <a:schemeClr val="tx1"/>
              </a:solidFill>
            </a:endParaRPr>
          </a:p>
          <a:p>
            <a:pPr marL="342900" indent="-342900" algn="just">
              <a:buFont typeface="Wingdings" panose="05000000000000000000" pitchFamily="2" charset="2"/>
              <a:buChar char="Ø"/>
            </a:pPr>
            <a:r>
              <a:rPr lang="en-GB" sz="1600" dirty="0">
                <a:solidFill>
                  <a:schemeClr val="tx1"/>
                </a:solidFill>
              </a:rPr>
              <a:t>How likely is it that the hazard could cause harm?</a:t>
            </a:r>
          </a:p>
          <a:p>
            <a:pPr marL="342900" indent="-342900" algn="just">
              <a:buFont typeface="Wingdings" panose="05000000000000000000" pitchFamily="2" charset="2"/>
              <a:buChar char="Ø"/>
            </a:pPr>
            <a:r>
              <a:rPr lang="en-GB" sz="1600" dirty="0">
                <a:solidFill>
                  <a:schemeClr val="tx1"/>
                </a:solidFill>
              </a:rPr>
              <a:t>How bad could the harm be?</a:t>
            </a:r>
          </a:p>
        </p:txBody>
      </p:sp>
      <p:sp>
        <p:nvSpPr>
          <p:cNvPr id="12" name="Title 1">
            <a:extLst>
              <a:ext uri="{FF2B5EF4-FFF2-40B4-BE49-F238E27FC236}">
                <a16:creationId xmlns:a16="http://schemas.microsoft.com/office/drawing/2014/main" id="{C7EFEA15-CC89-4F38-B7F6-E964BF90B0A6}"/>
              </a:ext>
            </a:extLst>
          </p:cNvPr>
          <p:cNvSpPr txBox="1">
            <a:spLocks/>
          </p:cNvSpPr>
          <p:nvPr/>
        </p:nvSpPr>
        <p:spPr bwMode="auto">
          <a:xfrm>
            <a:off x="683568" y="4581128"/>
            <a:ext cx="2088232"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61" tIns="52131" rIns="104261" bIns="52131" numCol="1" anchor="ctr" anchorCtr="0" compatLnSpc="1">
            <a:prstTxWarp prst="textNoShape">
              <a:avLst/>
            </a:prstTxWarp>
          </a:bodyPr>
          <a:lstStyle>
            <a:lvl1pPr algn="ctr" defTabSz="890918" rtl="0" fontAlgn="base">
              <a:spcBef>
                <a:spcPct val="0"/>
              </a:spcBef>
              <a:spcAft>
                <a:spcPct val="0"/>
              </a:spcAft>
              <a:defRPr sz="4278" kern="1200">
                <a:solidFill>
                  <a:schemeClr val="tx1"/>
                </a:solidFill>
                <a:latin typeface="+mj-lt"/>
                <a:ea typeface="+mj-ea"/>
                <a:cs typeface="+mj-cs"/>
              </a:defRPr>
            </a:lvl1pPr>
            <a:lvl2pPr algn="ctr" defTabSz="890918" rtl="0" fontAlgn="base">
              <a:spcBef>
                <a:spcPct val="0"/>
              </a:spcBef>
              <a:spcAft>
                <a:spcPct val="0"/>
              </a:spcAft>
              <a:defRPr sz="4278">
                <a:solidFill>
                  <a:schemeClr val="tx1"/>
                </a:solidFill>
                <a:latin typeface="Calibri" panose="020F0502020204030204" pitchFamily="34" charset="0"/>
              </a:defRPr>
            </a:lvl2pPr>
            <a:lvl3pPr algn="ctr" defTabSz="890918" rtl="0" fontAlgn="base">
              <a:spcBef>
                <a:spcPct val="0"/>
              </a:spcBef>
              <a:spcAft>
                <a:spcPct val="0"/>
              </a:spcAft>
              <a:defRPr sz="4278">
                <a:solidFill>
                  <a:schemeClr val="tx1"/>
                </a:solidFill>
                <a:latin typeface="Calibri" panose="020F0502020204030204" pitchFamily="34" charset="0"/>
              </a:defRPr>
            </a:lvl3pPr>
            <a:lvl4pPr algn="ctr" defTabSz="890918" rtl="0" fontAlgn="base">
              <a:spcBef>
                <a:spcPct val="0"/>
              </a:spcBef>
              <a:spcAft>
                <a:spcPct val="0"/>
              </a:spcAft>
              <a:defRPr sz="4278">
                <a:solidFill>
                  <a:schemeClr val="tx1"/>
                </a:solidFill>
                <a:latin typeface="Calibri" panose="020F0502020204030204" pitchFamily="34" charset="0"/>
              </a:defRPr>
            </a:lvl4pPr>
            <a:lvl5pPr algn="ctr" defTabSz="890918" rtl="0" fontAlgn="base">
              <a:spcBef>
                <a:spcPct val="0"/>
              </a:spcBef>
              <a:spcAft>
                <a:spcPct val="0"/>
              </a:spcAft>
              <a:defRPr sz="4278">
                <a:solidFill>
                  <a:schemeClr val="tx1"/>
                </a:solidFill>
                <a:latin typeface="Calibri" panose="020F0502020204030204" pitchFamily="34" charset="0"/>
              </a:defRPr>
            </a:lvl5pPr>
            <a:lvl6pPr marL="391135" algn="ctr" defTabSz="890918" rtl="0" fontAlgn="base">
              <a:spcBef>
                <a:spcPct val="0"/>
              </a:spcBef>
              <a:spcAft>
                <a:spcPct val="0"/>
              </a:spcAft>
              <a:defRPr sz="4278">
                <a:solidFill>
                  <a:schemeClr val="tx1"/>
                </a:solidFill>
                <a:latin typeface="Calibri" panose="020F0502020204030204" pitchFamily="34" charset="0"/>
              </a:defRPr>
            </a:lvl6pPr>
            <a:lvl7pPr marL="782269" algn="ctr" defTabSz="890918" rtl="0" fontAlgn="base">
              <a:spcBef>
                <a:spcPct val="0"/>
              </a:spcBef>
              <a:spcAft>
                <a:spcPct val="0"/>
              </a:spcAft>
              <a:defRPr sz="4278">
                <a:solidFill>
                  <a:schemeClr val="tx1"/>
                </a:solidFill>
                <a:latin typeface="Calibri" panose="020F0502020204030204" pitchFamily="34" charset="0"/>
              </a:defRPr>
            </a:lvl7pPr>
            <a:lvl8pPr marL="1173404" algn="ctr" defTabSz="890918" rtl="0" fontAlgn="base">
              <a:spcBef>
                <a:spcPct val="0"/>
              </a:spcBef>
              <a:spcAft>
                <a:spcPct val="0"/>
              </a:spcAft>
              <a:defRPr sz="4278">
                <a:solidFill>
                  <a:schemeClr val="tx1"/>
                </a:solidFill>
                <a:latin typeface="Calibri" panose="020F0502020204030204" pitchFamily="34" charset="0"/>
              </a:defRPr>
            </a:lvl8pPr>
            <a:lvl9pPr marL="1564538" algn="ctr" defTabSz="890918" rtl="0" fontAlgn="base">
              <a:spcBef>
                <a:spcPct val="0"/>
              </a:spcBef>
              <a:spcAft>
                <a:spcPct val="0"/>
              </a:spcAft>
              <a:defRPr sz="4278">
                <a:solidFill>
                  <a:schemeClr val="tx1"/>
                </a:solidFill>
                <a:latin typeface="Calibri" panose="020F0502020204030204" pitchFamily="34" charset="0"/>
              </a:defRPr>
            </a:lvl9pPr>
          </a:lstStyle>
          <a:p>
            <a:pPr eaLnBrk="1" hangingPunct="1"/>
            <a:r>
              <a:rPr lang="en-GB" sz="4000" b="1" dirty="0"/>
              <a:t>Risk Control</a:t>
            </a:r>
          </a:p>
        </p:txBody>
      </p:sp>
      <p:pic>
        <p:nvPicPr>
          <p:cNvPr id="13" name="Picture 12">
            <a:extLst>
              <a:ext uri="{FF2B5EF4-FFF2-40B4-BE49-F238E27FC236}">
                <a16:creationId xmlns:a16="http://schemas.microsoft.com/office/drawing/2014/main" id="{1BEE08B3-3977-4C95-8E68-CBA28A4414D5}"/>
              </a:ext>
            </a:extLst>
          </p:cNvPr>
          <p:cNvPicPr>
            <a:picLocks noChangeAspect="1"/>
          </p:cNvPicPr>
          <p:nvPr/>
        </p:nvPicPr>
        <p:blipFill>
          <a:blip r:embed="rId3"/>
          <a:stretch>
            <a:fillRect/>
          </a:stretch>
        </p:blipFill>
        <p:spPr>
          <a:xfrm>
            <a:off x="3563888" y="3221742"/>
            <a:ext cx="5256584" cy="3519626"/>
          </a:xfrm>
          <a:prstGeom prst="rect">
            <a:avLst/>
          </a:prstGeom>
        </p:spPr>
      </p:pic>
    </p:spTree>
    <p:extLst>
      <p:ext uri="{BB962C8B-B14F-4D97-AF65-F5344CB8AC3E}">
        <p14:creationId xmlns:p14="http://schemas.microsoft.com/office/powerpoint/2010/main" val="359719628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467AC071-81D1-423D-90F7-7E5D49C80A58}"/>
              </a:ext>
            </a:extLst>
          </p:cNvPr>
          <p:cNvSpPr>
            <a:spLocks noGrp="1"/>
          </p:cNvSpPr>
          <p:nvPr>
            <p:ph type="sldNum" sz="quarter" idx="12"/>
          </p:nvPr>
        </p:nvSpPr>
        <p:spPr/>
        <p:txBody>
          <a:bodyPr/>
          <a:lstStyle/>
          <a:p>
            <a:fld id="{AFD40E7D-610C-4F96-9D27-1D262A828ADD}" type="slidenum">
              <a:rPr lang="en-GB" altLang="en-US" smtClean="0"/>
              <a:pPr/>
              <a:t>15</a:t>
            </a:fld>
            <a:endParaRPr lang="en-GB" altLang="en-US"/>
          </a:p>
        </p:txBody>
      </p:sp>
      <p:pic>
        <p:nvPicPr>
          <p:cNvPr id="8" name="Picture 7">
            <a:hlinkClick r:id="rId2" action="ppaction://hlinkfile"/>
            <a:extLst>
              <a:ext uri="{FF2B5EF4-FFF2-40B4-BE49-F238E27FC236}">
                <a16:creationId xmlns:a16="http://schemas.microsoft.com/office/drawing/2014/main" id="{DFC22FBA-5BC0-4FC6-8A18-622D93663911}"/>
              </a:ext>
            </a:extLst>
          </p:cNvPr>
          <p:cNvPicPr>
            <a:picLocks noChangeAspect="1"/>
          </p:cNvPicPr>
          <p:nvPr/>
        </p:nvPicPr>
        <p:blipFill>
          <a:blip r:embed="rId3"/>
          <a:stretch>
            <a:fillRect/>
          </a:stretch>
        </p:blipFill>
        <p:spPr>
          <a:xfrm>
            <a:off x="539552" y="1268760"/>
            <a:ext cx="7992888" cy="5095875"/>
          </a:xfrm>
          <a:prstGeom prst="rect">
            <a:avLst/>
          </a:prstGeom>
        </p:spPr>
      </p:pic>
      <p:sp>
        <p:nvSpPr>
          <p:cNvPr id="9" name="Rectangle 3">
            <a:extLst>
              <a:ext uri="{FF2B5EF4-FFF2-40B4-BE49-F238E27FC236}">
                <a16:creationId xmlns:a16="http://schemas.microsoft.com/office/drawing/2014/main" id="{CE26FA98-322F-4145-BA14-6C2207BD347D}"/>
              </a:ext>
            </a:extLst>
          </p:cNvPr>
          <p:cNvSpPr txBox="1">
            <a:spLocks noChangeArrowheads="1"/>
          </p:cNvSpPr>
          <p:nvPr/>
        </p:nvSpPr>
        <p:spPr bwMode="auto">
          <a:xfrm>
            <a:off x="467544" y="189582"/>
            <a:ext cx="7269163" cy="35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1700" b="1" dirty="0"/>
              <a:t>Quiz Time, Part 3: Spot the Hazards (any Lifesaving Rule Breaches?)</a:t>
            </a:r>
          </a:p>
        </p:txBody>
      </p:sp>
    </p:spTree>
    <p:extLst>
      <p:ext uri="{BB962C8B-B14F-4D97-AF65-F5344CB8AC3E}">
        <p14:creationId xmlns:p14="http://schemas.microsoft.com/office/powerpoint/2010/main" val="143615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712E9-19A0-41EB-8132-2A60BBE6792E}"/>
              </a:ext>
            </a:extLst>
          </p:cNvPr>
          <p:cNvSpPr>
            <a:spLocks noGrp="1"/>
          </p:cNvSpPr>
          <p:nvPr>
            <p:ph type="sldNum" sz="quarter" idx="12"/>
          </p:nvPr>
        </p:nvSpPr>
        <p:spPr/>
        <p:txBody>
          <a:bodyPr/>
          <a:lstStyle/>
          <a:p>
            <a:fld id="{CC46645F-926F-457F-9DD2-A1F376B758BF}" type="slidenum">
              <a:rPr lang="en-GB" altLang="en-US" smtClean="0"/>
              <a:pPr/>
              <a:t>16</a:t>
            </a:fld>
            <a:endParaRPr lang="en-GB" altLang="en-US"/>
          </a:p>
        </p:txBody>
      </p:sp>
      <p:pic>
        <p:nvPicPr>
          <p:cNvPr id="5" name="Picture 4">
            <a:extLst>
              <a:ext uri="{FF2B5EF4-FFF2-40B4-BE49-F238E27FC236}">
                <a16:creationId xmlns:a16="http://schemas.microsoft.com/office/drawing/2014/main" id="{D462DB5B-AC8E-4FCF-8139-6DC5E583AD13}"/>
              </a:ext>
            </a:extLst>
          </p:cNvPr>
          <p:cNvPicPr>
            <a:picLocks noChangeAspect="1"/>
          </p:cNvPicPr>
          <p:nvPr/>
        </p:nvPicPr>
        <p:blipFill>
          <a:blip r:embed="rId3"/>
          <a:stretch>
            <a:fillRect/>
          </a:stretch>
        </p:blipFill>
        <p:spPr>
          <a:xfrm>
            <a:off x="2932608" y="1196752"/>
            <a:ext cx="6031880" cy="4523910"/>
          </a:xfrm>
          <a:prstGeom prst="rect">
            <a:avLst/>
          </a:prstGeom>
        </p:spPr>
      </p:pic>
      <p:pic>
        <p:nvPicPr>
          <p:cNvPr id="7" name="Picture 6">
            <a:extLst>
              <a:ext uri="{FF2B5EF4-FFF2-40B4-BE49-F238E27FC236}">
                <a16:creationId xmlns:a16="http://schemas.microsoft.com/office/drawing/2014/main" id="{EFAF11F2-F320-487C-B780-739BC4E9E45A}"/>
              </a:ext>
            </a:extLst>
          </p:cNvPr>
          <p:cNvPicPr>
            <a:picLocks noChangeAspect="1"/>
          </p:cNvPicPr>
          <p:nvPr/>
        </p:nvPicPr>
        <p:blipFill>
          <a:blip r:embed="rId4"/>
          <a:stretch>
            <a:fillRect/>
          </a:stretch>
        </p:blipFill>
        <p:spPr>
          <a:xfrm>
            <a:off x="179512" y="1124744"/>
            <a:ext cx="4680520" cy="2654985"/>
          </a:xfrm>
          <a:prstGeom prst="rect">
            <a:avLst/>
          </a:prstGeom>
        </p:spPr>
      </p:pic>
      <p:pic>
        <p:nvPicPr>
          <p:cNvPr id="8" name="Picture 7">
            <a:extLst>
              <a:ext uri="{FF2B5EF4-FFF2-40B4-BE49-F238E27FC236}">
                <a16:creationId xmlns:a16="http://schemas.microsoft.com/office/drawing/2014/main" id="{E29BF81D-FD87-4544-A362-0FBBB1295826}"/>
              </a:ext>
            </a:extLst>
          </p:cNvPr>
          <p:cNvPicPr>
            <a:picLocks noChangeAspect="1"/>
          </p:cNvPicPr>
          <p:nvPr/>
        </p:nvPicPr>
        <p:blipFill>
          <a:blip r:embed="rId5"/>
          <a:stretch>
            <a:fillRect/>
          </a:stretch>
        </p:blipFill>
        <p:spPr>
          <a:xfrm>
            <a:off x="179513" y="3928268"/>
            <a:ext cx="4680520" cy="2683687"/>
          </a:xfrm>
          <a:prstGeom prst="rect">
            <a:avLst/>
          </a:prstGeom>
        </p:spPr>
      </p:pic>
      <p:sp>
        <p:nvSpPr>
          <p:cNvPr id="12" name="TextBox 11">
            <a:extLst>
              <a:ext uri="{FF2B5EF4-FFF2-40B4-BE49-F238E27FC236}">
                <a16:creationId xmlns:a16="http://schemas.microsoft.com/office/drawing/2014/main" id="{0AD27403-A60C-4E05-A08C-2217C4455995}"/>
              </a:ext>
            </a:extLst>
          </p:cNvPr>
          <p:cNvSpPr txBox="1"/>
          <p:nvPr/>
        </p:nvSpPr>
        <p:spPr>
          <a:xfrm>
            <a:off x="5364088" y="5877272"/>
            <a:ext cx="3250228" cy="769441"/>
          </a:xfrm>
          <a:prstGeom prst="rect">
            <a:avLst/>
          </a:prstGeom>
          <a:noFill/>
        </p:spPr>
        <p:txBody>
          <a:bodyPr wrap="square" rtlCol="0">
            <a:spAutoFit/>
          </a:bodyPr>
          <a:lstStyle/>
          <a:p>
            <a:pPr algn="ctr"/>
            <a:r>
              <a:rPr lang="en-GB" sz="2200" b="1" dirty="0"/>
              <a:t>Cardiff Road, Reading, 6 May 2019 </a:t>
            </a:r>
          </a:p>
        </p:txBody>
      </p:sp>
      <p:sp>
        <p:nvSpPr>
          <p:cNvPr id="13" name="Title 1">
            <a:extLst>
              <a:ext uri="{FF2B5EF4-FFF2-40B4-BE49-F238E27FC236}">
                <a16:creationId xmlns:a16="http://schemas.microsoft.com/office/drawing/2014/main" id="{0B0D7DFE-A2B5-41A7-A090-662711295090}"/>
              </a:ext>
            </a:extLst>
          </p:cNvPr>
          <p:cNvSpPr>
            <a:spLocks noGrp="1"/>
          </p:cNvSpPr>
          <p:nvPr>
            <p:ph type="title"/>
          </p:nvPr>
        </p:nvSpPr>
        <p:spPr>
          <a:xfrm>
            <a:off x="457676" y="399486"/>
            <a:ext cx="8228649" cy="509234"/>
          </a:xfrm>
        </p:spPr>
        <p:txBody>
          <a:bodyPr/>
          <a:lstStyle/>
          <a:p>
            <a:r>
              <a:rPr lang="en-GB" sz="4000" b="1" dirty="0"/>
              <a:t>Reputational Close Call</a:t>
            </a:r>
          </a:p>
        </p:txBody>
      </p:sp>
    </p:spTree>
    <p:extLst>
      <p:ext uri="{BB962C8B-B14F-4D97-AF65-F5344CB8AC3E}">
        <p14:creationId xmlns:p14="http://schemas.microsoft.com/office/powerpoint/2010/main" val="13363226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712E9-19A0-41EB-8132-2A60BBE6792E}"/>
              </a:ext>
            </a:extLst>
          </p:cNvPr>
          <p:cNvSpPr>
            <a:spLocks noGrp="1"/>
          </p:cNvSpPr>
          <p:nvPr>
            <p:ph type="sldNum" sz="quarter" idx="12"/>
          </p:nvPr>
        </p:nvSpPr>
        <p:spPr/>
        <p:txBody>
          <a:bodyPr/>
          <a:lstStyle/>
          <a:p>
            <a:fld id="{CC46645F-926F-457F-9DD2-A1F376B758BF}" type="slidenum">
              <a:rPr lang="en-GB" altLang="en-US" smtClean="0"/>
              <a:pPr/>
              <a:t>17</a:t>
            </a:fld>
            <a:endParaRPr lang="en-GB" altLang="en-US"/>
          </a:p>
        </p:txBody>
      </p:sp>
      <p:sp>
        <p:nvSpPr>
          <p:cNvPr id="12" name="TextBox 11">
            <a:extLst>
              <a:ext uri="{FF2B5EF4-FFF2-40B4-BE49-F238E27FC236}">
                <a16:creationId xmlns:a16="http://schemas.microsoft.com/office/drawing/2014/main" id="{0AD27403-A60C-4E05-A08C-2217C4455995}"/>
              </a:ext>
            </a:extLst>
          </p:cNvPr>
          <p:cNvSpPr txBox="1"/>
          <p:nvPr/>
        </p:nvSpPr>
        <p:spPr>
          <a:xfrm>
            <a:off x="961732" y="5827911"/>
            <a:ext cx="3250228" cy="769441"/>
          </a:xfrm>
          <a:prstGeom prst="rect">
            <a:avLst/>
          </a:prstGeom>
          <a:noFill/>
        </p:spPr>
        <p:txBody>
          <a:bodyPr wrap="square" rtlCol="0">
            <a:spAutoFit/>
          </a:bodyPr>
          <a:lstStyle/>
          <a:p>
            <a:pPr algn="ctr"/>
            <a:r>
              <a:rPr lang="en-GB" sz="2200" b="1" dirty="0"/>
              <a:t>Port Talbot Training Centre, 29 April 2019</a:t>
            </a:r>
          </a:p>
        </p:txBody>
      </p:sp>
      <p:sp>
        <p:nvSpPr>
          <p:cNvPr id="13" name="Title 1">
            <a:extLst>
              <a:ext uri="{FF2B5EF4-FFF2-40B4-BE49-F238E27FC236}">
                <a16:creationId xmlns:a16="http://schemas.microsoft.com/office/drawing/2014/main" id="{0B0D7DFE-A2B5-41A7-A090-662711295090}"/>
              </a:ext>
            </a:extLst>
          </p:cNvPr>
          <p:cNvSpPr>
            <a:spLocks noGrp="1"/>
          </p:cNvSpPr>
          <p:nvPr>
            <p:ph type="title"/>
          </p:nvPr>
        </p:nvSpPr>
        <p:spPr>
          <a:xfrm>
            <a:off x="457676" y="399486"/>
            <a:ext cx="8228649" cy="509234"/>
          </a:xfrm>
        </p:spPr>
        <p:txBody>
          <a:bodyPr/>
          <a:lstStyle/>
          <a:p>
            <a:r>
              <a:rPr lang="en-GB" sz="4000" b="1" dirty="0"/>
              <a:t>Environmental Close Calls</a:t>
            </a:r>
          </a:p>
        </p:txBody>
      </p:sp>
      <p:pic>
        <p:nvPicPr>
          <p:cNvPr id="9" name="Picture 8">
            <a:extLst>
              <a:ext uri="{FF2B5EF4-FFF2-40B4-BE49-F238E27FC236}">
                <a16:creationId xmlns:a16="http://schemas.microsoft.com/office/drawing/2014/main" id="{0188785C-5DEB-4E3D-B8C7-F37FD6354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525" y="1268760"/>
            <a:ext cx="5052053" cy="3789040"/>
          </a:xfrm>
          <a:prstGeom prst="rect">
            <a:avLst/>
          </a:prstGeom>
        </p:spPr>
      </p:pic>
      <p:pic>
        <p:nvPicPr>
          <p:cNvPr id="3" name="Picture 2">
            <a:extLst>
              <a:ext uri="{FF2B5EF4-FFF2-40B4-BE49-F238E27FC236}">
                <a16:creationId xmlns:a16="http://schemas.microsoft.com/office/drawing/2014/main" id="{387DEADC-D7B0-42F2-BC5C-A84B45741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4088" y="3305212"/>
            <a:ext cx="2523111" cy="3364148"/>
          </a:xfrm>
          <a:prstGeom prst="rect">
            <a:avLst/>
          </a:prstGeom>
        </p:spPr>
      </p:pic>
      <p:pic>
        <p:nvPicPr>
          <p:cNvPr id="11" name="Picture 10">
            <a:extLst>
              <a:ext uri="{FF2B5EF4-FFF2-40B4-BE49-F238E27FC236}">
                <a16:creationId xmlns:a16="http://schemas.microsoft.com/office/drawing/2014/main" id="{EDB1A0C0-BDB4-4DE5-8873-3ABC71313B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1417001"/>
            <a:ext cx="3075173" cy="4100231"/>
          </a:xfrm>
          <a:prstGeom prst="rect">
            <a:avLst/>
          </a:prstGeom>
        </p:spPr>
      </p:pic>
    </p:spTree>
    <p:extLst>
      <p:ext uri="{BB962C8B-B14F-4D97-AF65-F5344CB8AC3E}">
        <p14:creationId xmlns:p14="http://schemas.microsoft.com/office/powerpoint/2010/main" val="26748793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A6712E9-19A0-41EB-8132-2A60BBE6792E}"/>
              </a:ext>
            </a:extLst>
          </p:cNvPr>
          <p:cNvSpPr>
            <a:spLocks noGrp="1"/>
          </p:cNvSpPr>
          <p:nvPr>
            <p:ph type="sldNum" sz="quarter" idx="12"/>
          </p:nvPr>
        </p:nvSpPr>
        <p:spPr>
          <a:xfrm>
            <a:off x="6552770" y="6449170"/>
            <a:ext cx="2133554" cy="364206"/>
          </a:xfrm>
        </p:spPr>
        <p:txBody>
          <a:bodyPr/>
          <a:lstStyle/>
          <a:p>
            <a:fld id="{CC46645F-926F-457F-9DD2-A1F376B758BF}" type="slidenum">
              <a:rPr lang="en-GB" altLang="en-US" smtClean="0"/>
              <a:pPr/>
              <a:t>18</a:t>
            </a:fld>
            <a:endParaRPr lang="en-GB" altLang="en-US"/>
          </a:p>
        </p:txBody>
      </p:sp>
      <p:pic>
        <p:nvPicPr>
          <p:cNvPr id="2" name="Picture 1">
            <a:extLst>
              <a:ext uri="{FF2B5EF4-FFF2-40B4-BE49-F238E27FC236}">
                <a16:creationId xmlns:a16="http://schemas.microsoft.com/office/drawing/2014/main" id="{9301924D-E86E-44F2-A30F-4B4F6E14B937}"/>
              </a:ext>
            </a:extLst>
          </p:cNvPr>
          <p:cNvPicPr>
            <a:picLocks noChangeAspect="1"/>
          </p:cNvPicPr>
          <p:nvPr/>
        </p:nvPicPr>
        <p:blipFill>
          <a:blip r:embed="rId3"/>
          <a:stretch>
            <a:fillRect/>
          </a:stretch>
        </p:blipFill>
        <p:spPr>
          <a:xfrm>
            <a:off x="144016" y="3140968"/>
            <a:ext cx="4788024" cy="3591018"/>
          </a:xfrm>
          <a:prstGeom prst="rect">
            <a:avLst/>
          </a:prstGeom>
        </p:spPr>
      </p:pic>
      <p:pic>
        <p:nvPicPr>
          <p:cNvPr id="3" name="Picture 2">
            <a:extLst>
              <a:ext uri="{FF2B5EF4-FFF2-40B4-BE49-F238E27FC236}">
                <a16:creationId xmlns:a16="http://schemas.microsoft.com/office/drawing/2014/main" id="{0EB4061B-A0B1-4D28-BC87-6DD950254836}"/>
              </a:ext>
            </a:extLst>
          </p:cNvPr>
          <p:cNvPicPr>
            <a:picLocks noChangeAspect="1"/>
          </p:cNvPicPr>
          <p:nvPr/>
        </p:nvPicPr>
        <p:blipFill>
          <a:blip r:embed="rId4"/>
          <a:stretch>
            <a:fillRect/>
          </a:stretch>
        </p:blipFill>
        <p:spPr>
          <a:xfrm>
            <a:off x="3756265" y="1052736"/>
            <a:ext cx="5208223" cy="3906167"/>
          </a:xfrm>
          <a:prstGeom prst="rect">
            <a:avLst/>
          </a:prstGeom>
        </p:spPr>
      </p:pic>
      <p:sp>
        <p:nvSpPr>
          <p:cNvPr id="9" name="TextBox 8">
            <a:extLst>
              <a:ext uri="{FF2B5EF4-FFF2-40B4-BE49-F238E27FC236}">
                <a16:creationId xmlns:a16="http://schemas.microsoft.com/office/drawing/2014/main" id="{0E90C0F6-F415-4CA3-AC6F-DC4B64C8DE9D}"/>
              </a:ext>
            </a:extLst>
          </p:cNvPr>
          <p:cNvSpPr txBox="1"/>
          <p:nvPr/>
        </p:nvSpPr>
        <p:spPr>
          <a:xfrm>
            <a:off x="5220072" y="5157192"/>
            <a:ext cx="3528392" cy="1446550"/>
          </a:xfrm>
          <a:prstGeom prst="rect">
            <a:avLst/>
          </a:prstGeom>
          <a:noFill/>
        </p:spPr>
        <p:txBody>
          <a:bodyPr wrap="square" rtlCol="0">
            <a:spAutoFit/>
          </a:bodyPr>
          <a:lstStyle/>
          <a:p>
            <a:pPr algn="ctr"/>
            <a:r>
              <a:rPr lang="en-GB" sz="2200" b="1" dirty="0"/>
              <a:t>West Coast Railway staff atop the Earl of Mount </a:t>
            </a:r>
            <a:r>
              <a:rPr lang="en-GB" sz="2200" b="1" dirty="0" err="1"/>
              <a:t>Edgcumbe</a:t>
            </a:r>
            <a:r>
              <a:rPr lang="en-GB" sz="2200" b="1" dirty="0"/>
              <a:t>, Oxford, 8 October 2016</a:t>
            </a:r>
          </a:p>
        </p:txBody>
      </p:sp>
      <p:sp>
        <p:nvSpPr>
          <p:cNvPr id="10" name="Title 1">
            <a:extLst>
              <a:ext uri="{FF2B5EF4-FFF2-40B4-BE49-F238E27FC236}">
                <a16:creationId xmlns:a16="http://schemas.microsoft.com/office/drawing/2014/main" id="{CB8A3268-84AB-4EF5-BD89-B2EC0560C8B2}"/>
              </a:ext>
            </a:extLst>
          </p:cNvPr>
          <p:cNvSpPr>
            <a:spLocks noGrp="1"/>
          </p:cNvSpPr>
          <p:nvPr>
            <p:ph type="title"/>
          </p:nvPr>
        </p:nvSpPr>
        <p:spPr>
          <a:xfrm>
            <a:off x="457676" y="399486"/>
            <a:ext cx="8228649" cy="509234"/>
          </a:xfrm>
        </p:spPr>
        <p:txBody>
          <a:bodyPr/>
          <a:lstStyle/>
          <a:p>
            <a:r>
              <a:rPr lang="en-GB" sz="4000" b="1" dirty="0"/>
              <a:t>Close Call: Human Risk</a:t>
            </a:r>
          </a:p>
        </p:txBody>
      </p:sp>
    </p:spTree>
    <p:extLst>
      <p:ext uri="{BB962C8B-B14F-4D97-AF65-F5344CB8AC3E}">
        <p14:creationId xmlns:p14="http://schemas.microsoft.com/office/powerpoint/2010/main" val="197391885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Slide Number Placeholder 6">
            <a:extLst>
              <a:ext uri="{FF2B5EF4-FFF2-40B4-BE49-F238E27FC236}">
                <a16:creationId xmlns:a16="http://schemas.microsoft.com/office/drawing/2014/main" id="{18E9A7BA-E92F-4567-AF21-0C97BF15A26B}"/>
              </a:ext>
            </a:extLst>
          </p:cNvPr>
          <p:cNvSpPr>
            <a:spLocks noGrp="1"/>
          </p:cNvSpPr>
          <p:nvPr>
            <p:ph type="sldNum" sz="quarter" idx="12"/>
          </p:nvPr>
        </p:nvSpPr>
        <p:spPr>
          <a:noFill/>
        </p:spPr>
        <p:txBody>
          <a:bodyPr/>
          <a:lstStyle>
            <a:lvl1pPr>
              <a:defRPr sz="1100">
                <a:solidFill>
                  <a:schemeClr val="tx2"/>
                </a:solidFill>
                <a:latin typeface="Arial" panose="020B0604020202020204" pitchFamily="34" charset="0"/>
              </a:defRPr>
            </a:lvl1pPr>
            <a:lvl2pPr marL="742950" indent="-285750">
              <a:defRPr sz="1100">
                <a:solidFill>
                  <a:schemeClr val="tx2"/>
                </a:solidFill>
                <a:latin typeface="Arial" panose="020B0604020202020204" pitchFamily="34" charset="0"/>
              </a:defRPr>
            </a:lvl2pPr>
            <a:lvl3pPr marL="1143000" indent="-228600">
              <a:defRPr sz="1100">
                <a:solidFill>
                  <a:schemeClr val="tx2"/>
                </a:solidFill>
                <a:latin typeface="Arial" panose="020B0604020202020204" pitchFamily="34" charset="0"/>
              </a:defRPr>
            </a:lvl3pPr>
            <a:lvl4pPr marL="1600200" indent="-228600">
              <a:defRPr sz="1100">
                <a:solidFill>
                  <a:schemeClr val="tx2"/>
                </a:solidFill>
                <a:latin typeface="Arial" panose="020B0604020202020204" pitchFamily="34" charset="0"/>
              </a:defRPr>
            </a:lvl4pPr>
            <a:lvl5pPr marL="2057400" indent="-228600">
              <a:defRPr sz="1100">
                <a:solidFill>
                  <a:schemeClr val="tx2"/>
                </a:solidFill>
                <a:latin typeface="Arial" panose="020B0604020202020204" pitchFamily="34" charset="0"/>
              </a:defRPr>
            </a:lvl5pPr>
            <a:lvl6pPr marL="2514600" indent="-228600" eaLnBrk="0" fontAlgn="base" hangingPunct="0">
              <a:spcBef>
                <a:spcPct val="0"/>
              </a:spcBef>
              <a:spcAft>
                <a:spcPct val="0"/>
              </a:spcAft>
              <a:defRPr sz="1100">
                <a:solidFill>
                  <a:schemeClr val="tx2"/>
                </a:solidFill>
                <a:latin typeface="Arial" panose="020B0604020202020204" pitchFamily="34" charset="0"/>
              </a:defRPr>
            </a:lvl6pPr>
            <a:lvl7pPr marL="2971800" indent="-228600" eaLnBrk="0" fontAlgn="base" hangingPunct="0">
              <a:spcBef>
                <a:spcPct val="0"/>
              </a:spcBef>
              <a:spcAft>
                <a:spcPct val="0"/>
              </a:spcAft>
              <a:defRPr sz="1100">
                <a:solidFill>
                  <a:schemeClr val="tx2"/>
                </a:solidFill>
                <a:latin typeface="Arial" panose="020B0604020202020204" pitchFamily="34" charset="0"/>
              </a:defRPr>
            </a:lvl7pPr>
            <a:lvl8pPr marL="3429000" indent="-228600" eaLnBrk="0" fontAlgn="base" hangingPunct="0">
              <a:spcBef>
                <a:spcPct val="0"/>
              </a:spcBef>
              <a:spcAft>
                <a:spcPct val="0"/>
              </a:spcAft>
              <a:defRPr sz="1100">
                <a:solidFill>
                  <a:schemeClr val="tx2"/>
                </a:solidFill>
                <a:latin typeface="Arial" panose="020B0604020202020204" pitchFamily="34" charset="0"/>
              </a:defRPr>
            </a:lvl8pPr>
            <a:lvl9pPr marL="3886200" indent="-228600" eaLnBrk="0" fontAlgn="base" hangingPunct="0">
              <a:spcBef>
                <a:spcPct val="0"/>
              </a:spcBef>
              <a:spcAft>
                <a:spcPct val="0"/>
              </a:spcAft>
              <a:defRPr sz="1100">
                <a:solidFill>
                  <a:schemeClr val="tx2"/>
                </a:solidFill>
                <a:latin typeface="Arial" panose="020B0604020202020204" pitchFamily="34" charset="0"/>
              </a:defRPr>
            </a:lvl9pPr>
          </a:lstStyle>
          <a:p>
            <a:fld id="{61BC36CF-08FF-4ED8-931D-316534C82F86}" type="slidenum">
              <a:rPr lang="en-GB" altLang="en-US" sz="800"/>
              <a:pPr/>
              <a:t>19</a:t>
            </a:fld>
            <a:endParaRPr lang="en-GB" altLang="en-US" sz="800"/>
          </a:p>
        </p:txBody>
      </p:sp>
      <p:sp>
        <p:nvSpPr>
          <p:cNvPr id="4" name="Title 10">
            <a:extLst>
              <a:ext uri="{FF2B5EF4-FFF2-40B4-BE49-F238E27FC236}">
                <a16:creationId xmlns:a16="http://schemas.microsoft.com/office/drawing/2014/main" id="{5AEA5825-8007-489A-96DB-A2D563C6B55D}"/>
              </a:ext>
            </a:extLst>
          </p:cNvPr>
          <p:cNvSpPr txBox="1">
            <a:spLocks/>
          </p:cNvSpPr>
          <p:nvPr/>
        </p:nvSpPr>
        <p:spPr bwMode="auto">
          <a:xfrm>
            <a:off x="683568" y="836712"/>
            <a:ext cx="684076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r>
              <a:rPr lang="en-GB" sz="3000" dirty="0"/>
              <a:t>Workforce Fatalities, 2008-2018</a:t>
            </a:r>
          </a:p>
        </p:txBody>
      </p:sp>
      <p:sp>
        <p:nvSpPr>
          <p:cNvPr id="6" name="Title 1">
            <a:extLst>
              <a:ext uri="{FF2B5EF4-FFF2-40B4-BE49-F238E27FC236}">
                <a16:creationId xmlns:a16="http://schemas.microsoft.com/office/drawing/2014/main" id="{D2699CEE-3940-4938-BCBE-4FC893CA068C}"/>
              </a:ext>
            </a:extLst>
          </p:cNvPr>
          <p:cNvSpPr txBox="1">
            <a:spLocks/>
          </p:cNvSpPr>
          <p:nvPr/>
        </p:nvSpPr>
        <p:spPr bwMode="auto">
          <a:xfrm>
            <a:off x="319729" y="4869160"/>
            <a:ext cx="8504540"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algn="ctr"/>
            <a:r>
              <a:rPr lang="en-GB" sz="5000" dirty="0">
                <a:solidFill>
                  <a:srgbClr val="33CC33"/>
                </a:solidFill>
              </a:rPr>
              <a:t>And That’s Why We Love </a:t>
            </a:r>
            <a:r>
              <a:rPr lang="en-GB" sz="5000" dirty="0">
                <a:solidFill>
                  <a:srgbClr val="33CC33"/>
                </a:solidFill>
                <a:latin typeface="Kristen ITC" panose="03050502040202030202" pitchFamily="66" charset="0"/>
              </a:rPr>
              <a:t>2015-2016!</a:t>
            </a:r>
          </a:p>
        </p:txBody>
      </p:sp>
      <p:pic>
        <p:nvPicPr>
          <p:cNvPr id="3" name="Picture 2">
            <a:extLst>
              <a:ext uri="{FF2B5EF4-FFF2-40B4-BE49-F238E27FC236}">
                <a16:creationId xmlns:a16="http://schemas.microsoft.com/office/drawing/2014/main" id="{96351C70-4E80-41D4-A251-9027DFE0C861}"/>
              </a:ext>
            </a:extLst>
          </p:cNvPr>
          <p:cNvPicPr>
            <a:picLocks noChangeAspect="1"/>
          </p:cNvPicPr>
          <p:nvPr/>
        </p:nvPicPr>
        <p:blipFill>
          <a:blip r:embed="rId2"/>
          <a:stretch>
            <a:fillRect/>
          </a:stretch>
        </p:blipFill>
        <p:spPr>
          <a:xfrm>
            <a:off x="683568" y="1556792"/>
            <a:ext cx="7632848" cy="3120763"/>
          </a:xfrm>
          <a:prstGeom prst="rect">
            <a:avLst/>
          </a:prstGeom>
        </p:spPr>
      </p:pic>
    </p:spTree>
    <p:extLst>
      <p:ext uri="{BB962C8B-B14F-4D97-AF65-F5344CB8AC3E}">
        <p14:creationId xmlns:p14="http://schemas.microsoft.com/office/powerpoint/2010/main" val="42322666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6FCF1C-83AD-424E-A3F3-226CC24FBA88}"/>
              </a:ext>
            </a:extLst>
          </p:cNvPr>
          <p:cNvSpPr>
            <a:spLocks noGrp="1"/>
          </p:cNvSpPr>
          <p:nvPr>
            <p:ph type="sldNum" sz="quarter" idx="12"/>
          </p:nvPr>
        </p:nvSpPr>
        <p:spPr/>
        <p:txBody>
          <a:bodyPr/>
          <a:lstStyle/>
          <a:p>
            <a:fld id="{840587A8-D744-4F1F-8FDF-5C87001E22C0}" type="slidenum">
              <a:rPr lang="en-GB" altLang="en-US" smtClean="0"/>
              <a:pPr/>
              <a:t>2</a:t>
            </a:fld>
            <a:endParaRPr lang="en-GB" altLang="en-US"/>
          </a:p>
        </p:txBody>
      </p:sp>
      <p:sp>
        <p:nvSpPr>
          <p:cNvPr id="5" name="Title 1">
            <a:extLst>
              <a:ext uri="{FF2B5EF4-FFF2-40B4-BE49-F238E27FC236}">
                <a16:creationId xmlns:a16="http://schemas.microsoft.com/office/drawing/2014/main" id="{90D3FEC5-FC48-4B61-A43B-78BC0F50C46B}"/>
              </a:ext>
            </a:extLst>
          </p:cNvPr>
          <p:cNvSpPr txBox="1">
            <a:spLocks/>
          </p:cNvSpPr>
          <p:nvPr/>
        </p:nvSpPr>
        <p:spPr bwMode="auto">
          <a:xfrm>
            <a:off x="899592" y="2347640"/>
            <a:ext cx="7269163" cy="2449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algn="ctr"/>
            <a:r>
              <a:rPr lang="en-GB" sz="7000" dirty="0">
                <a:solidFill>
                  <a:srgbClr val="33CC33"/>
                </a:solidFill>
              </a:rPr>
              <a:t>We Love</a:t>
            </a:r>
          </a:p>
          <a:p>
            <a:pPr algn="ctr"/>
            <a:r>
              <a:rPr lang="en-GB" sz="7000" dirty="0">
                <a:solidFill>
                  <a:srgbClr val="33CC33"/>
                </a:solidFill>
                <a:latin typeface="Kristen ITC" panose="03050502040202030202" pitchFamily="66" charset="0"/>
              </a:rPr>
              <a:t>2015-2016!</a:t>
            </a:r>
          </a:p>
        </p:txBody>
      </p:sp>
      <p:sp>
        <p:nvSpPr>
          <p:cNvPr id="6" name="Title 10">
            <a:extLst>
              <a:ext uri="{FF2B5EF4-FFF2-40B4-BE49-F238E27FC236}">
                <a16:creationId xmlns:a16="http://schemas.microsoft.com/office/drawing/2014/main" id="{D8861F38-553E-4797-8AB6-DDA0FA18BE01}"/>
              </a:ext>
            </a:extLst>
          </p:cNvPr>
          <p:cNvSpPr>
            <a:spLocks noGrp="1"/>
          </p:cNvSpPr>
          <p:nvPr>
            <p:ph type="title"/>
          </p:nvPr>
        </p:nvSpPr>
        <p:spPr>
          <a:xfrm>
            <a:off x="539750" y="827088"/>
            <a:ext cx="8305800" cy="431800"/>
          </a:xfrm>
        </p:spPr>
        <p:txBody>
          <a:bodyPr/>
          <a:lstStyle/>
          <a:p>
            <a:r>
              <a:rPr lang="en-GB" sz="5400" dirty="0"/>
              <a:t>In the Railway Industry…</a:t>
            </a:r>
          </a:p>
        </p:txBody>
      </p:sp>
      <p:sp>
        <p:nvSpPr>
          <p:cNvPr id="7" name="Title 10">
            <a:extLst>
              <a:ext uri="{FF2B5EF4-FFF2-40B4-BE49-F238E27FC236}">
                <a16:creationId xmlns:a16="http://schemas.microsoft.com/office/drawing/2014/main" id="{AC7D3EDF-E1E8-4463-9CC4-05758D012AD4}"/>
              </a:ext>
            </a:extLst>
          </p:cNvPr>
          <p:cNvSpPr txBox="1">
            <a:spLocks/>
          </p:cNvSpPr>
          <p:nvPr/>
        </p:nvSpPr>
        <p:spPr bwMode="auto">
          <a:xfrm>
            <a:off x="5148064" y="5301208"/>
            <a:ext cx="2808312" cy="86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pPr algn="r"/>
            <a:r>
              <a:rPr lang="en-GB" sz="5400" dirty="0"/>
              <a:t>…Why?</a:t>
            </a:r>
          </a:p>
        </p:txBody>
      </p:sp>
    </p:spTree>
    <p:extLst>
      <p:ext uri="{BB962C8B-B14F-4D97-AF65-F5344CB8AC3E}">
        <p14:creationId xmlns:p14="http://schemas.microsoft.com/office/powerpoint/2010/main" val="2328433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Slide Number Placeholder 5">
            <a:extLst>
              <a:ext uri="{FF2B5EF4-FFF2-40B4-BE49-F238E27FC236}">
                <a16:creationId xmlns:a16="http://schemas.microsoft.com/office/drawing/2014/main" id="{85750FED-047C-45A8-B71E-48216A16B27E}"/>
              </a:ext>
            </a:extLst>
          </p:cNvPr>
          <p:cNvSpPr>
            <a:spLocks noGrp="1"/>
          </p:cNvSpPr>
          <p:nvPr>
            <p:ph type="sldNum" sz="quarter" idx="12"/>
          </p:nvPr>
        </p:nvSpPr>
        <p:spPr>
          <a:noFill/>
        </p:spPr>
        <p:txBody>
          <a:bodyPr/>
          <a:lstStyle>
            <a:lvl1pPr>
              <a:defRPr sz="1100">
                <a:solidFill>
                  <a:schemeClr val="tx2"/>
                </a:solidFill>
                <a:latin typeface="Arial" panose="020B0604020202020204" pitchFamily="34" charset="0"/>
              </a:defRPr>
            </a:lvl1pPr>
            <a:lvl2pPr marL="742950" indent="-285750">
              <a:defRPr sz="1100">
                <a:solidFill>
                  <a:schemeClr val="tx2"/>
                </a:solidFill>
                <a:latin typeface="Arial" panose="020B0604020202020204" pitchFamily="34" charset="0"/>
              </a:defRPr>
            </a:lvl2pPr>
            <a:lvl3pPr marL="1143000" indent="-228600">
              <a:defRPr sz="1100">
                <a:solidFill>
                  <a:schemeClr val="tx2"/>
                </a:solidFill>
                <a:latin typeface="Arial" panose="020B0604020202020204" pitchFamily="34" charset="0"/>
              </a:defRPr>
            </a:lvl3pPr>
            <a:lvl4pPr marL="1600200" indent="-228600">
              <a:defRPr sz="1100">
                <a:solidFill>
                  <a:schemeClr val="tx2"/>
                </a:solidFill>
                <a:latin typeface="Arial" panose="020B0604020202020204" pitchFamily="34" charset="0"/>
              </a:defRPr>
            </a:lvl4pPr>
            <a:lvl5pPr marL="2057400" indent="-228600">
              <a:defRPr sz="1100">
                <a:solidFill>
                  <a:schemeClr val="tx2"/>
                </a:solidFill>
                <a:latin typeface="Arial" panose="020B0604020202020204" pitchFamily="34" charset="0"/>
              </a:defRPr>
            </a:lvl5pPr>
            <a:lvl6pPr marL="2514600" indent="-228600" eaLnBrk="0" fontAlgn="base" hangingPunct="0">
              <a:spcBef>
                <a:spcPct val="0"/>
              </a:spcBef>
              <a:spcAft>
                <a:spcPct val="0"/>
              </a:spcAft>
              <a:defRPr sz="1100">
                <a:solidFill>
                  <a:schemeClr val="tx2"/>
                </a:solidFill>
                <a:latin typeface="Arial" panose="020B0604020202020204" pitchFamily="34" charset="0"/>
              </a:defRPr>
            </a:lvl6pPr>
            <a:lvl7pPr marL="2971800" indent="-228600" eaLnBrk="0" fontAlgn="base" hangingPunct="0">
              <a:spcBef>
                <a:spcPct val="0"/>
              </a:spcBef>
              <a:spcAft>
                <a:spcPct val="0"/>
              </a:spcAft>
              <a:defRPr sz="1100">
                <a:solidFill>
                  <a:schemeClr val="tx2"/>
                </a:solidFill>
                <a:latin typeface="Arial" panose="020B0604020202020204" pitchFamily="34" charset="0"/>
              </a:defRPr>
            </a:lvl7pPr>
            <a:lvl8pPr marL="3429000" indent="-228600" eaLnBrk="0" fontAlgn="base" hangingPunct="0">
              <a:spcBef>
                <a:spcPct val="0"/>
              </a:spcBef>
              <a:spcAft>
                <a:spcPct val="0"/>
              </a:spcAft>
              <a:defRPr sz="1100">
                <a:solidFill>
                  <a:schemeClr val="tx2"/>
                </a:solidFill>
                <a:latin typeface="Arial" panose="020B0604020202020204" pitchFamily="34" charset="0"/>
              </a:defRPr>
            </a:lvl8pPr>
            <a:lvl9pPr marL="3886200" indent="-228600" eaLnBrk="0" fontAlgn="base" hangingPunct="0">
              <a:spcBef>
                <a:spcPct val="0"/>
              </a:spcBef>
              <a:spcAft>
                <a:spcPct val="0"/>
              </a:spcAft>
              <a:defRPr sz="1100">
                <a:solidFill>
                  <a:schemeClr val="tx2"/>
                </a:solidFill>
                <a:latin typeface="Arial" panose="020B0604020202020204" pitchFamily="34" charset="0"/>
              </a:defRPr>
            </a:lvl9pPr>
          </a:lstStyle>
          <a:p>
            <a:fld id="{FA2E6F9C-CF2E-43F5-9585-62BFFB2AA95C}" type="slidenum">
              <a:rPr lang="en-GB" altLang="en-US" sz="800"/>
              <a:pPr/>
              <a:t>3</a:t>
            </a:fld>
            <a:endParaRPr lang="en-GB" altLang="en-US" sz="800"/>
          </a:p>
        </p:txBody>
      </p:sp>
      <p:sp>
        <p:nvSpPr>
          <p:cNvPr id="8" name="Title 10">
            <a:extLst>
              <a:ext uri="{FF2B5EF4-FFF2-40B4-BE49-F238E27FC236}">
                <a16:creationId xmlns:a16="http://schemas.microsoft.com/office/drawing/2014/main" id="{565A3178-98FB-4316-9A88-1D64379235A0}"/>
              </a:ext>
            </a:extLst>
          </p:cNvPr>
          <p:cNvSpPr txBox="1">
            <a:spLocks/>
          </p:cNvSpPr>
          <p:nvPr/>
        </p:nvSpPr>
        <p:spPr bwMode="auto">
          <a:xfrm>
            <a:off x="683568" y="836712"/>
            <a:ext cx="684076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r>
              <a:rPr lang="en-GB" sz="3000" dirty="0"/>
              <a:t>Workforce Injuries, 2008-2018</a:t>
            </a:r>
          </a:p>
        </p:txBody>
      </p:sp>
      <p:sp>
        <p:nvSpPr>
          <p:cNvPr id="9" name="Title 1">
            <a:extLst>
              <a:ext uri="{FF2B5EF4-FFF2-40B4-BE49-F238E27FC236}">
                <a16:creationId xmlns:a16="http://schemas.microsoft.com/office/drawing/2014/main" id="{D32E83C2-1F93-40EB-A9B4-40BC2A2A1D7C}"/>
              </a:ext>
            </a:extLst>
          </p:cNvPr>
          <p:cNvSpPr txBox="1">
            <a:spLocks/>
          </p:cNvSpPr>
          <p:nvPr/>
        </p:nvSpPr>
        <p:spPr bwMode="auto">
          <a:xfrm>
            <a:off x="755576" y="1772816"/>
            <a:ext cx="7128792"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800" b="1" i="1" kern="1200">
                <a:solidFill>
                  <a:schemeClr val="tx2"/>
                </a:solidFill>
                <a:latin typeface="+mj-lt"/>
                <a:ea typeface="+mj-ea"/>
                <a:cs typeface="+mj-cs"/>
              </a:defRPr>
            </a:lvl1pPr>
            <a:lvl2pPr algn="l" rtl="0" eaLnBrk="0" fontAlgn="base" hangingPunct="0">
              <a:spcBef>
                <a:spcPct val="0"/>
              </a:spcBef>
              <a:spcAft>
                <a:spcPct val="0"/>
              </a:spcAft>
              <a:defRPr sz="2800" b="1" i="1">
                <a:solidFill>
                  <a:schemeClr val="tx2"/>
                </a:solidFill>
                <a:latin typeface="Arial" panose="020B0604020202020204" pitchFamily="34" charset="0"/>
              </a:defRPr>
            </a:lvl2pPr>
            <a:lvl3pPr algn="l" rtl="0" eaLnBrk="0" fontAlgn="base" hangingPunct="0">
              <a:spcBef>
                <a:spcPct val="0"/>
              </a:spcBef>
              <a:spcAft>
                <a:spcPct val="0"/>
              </a:spcAft>
              <a:defRPr sz="2800" b="1" i="1">
                <a:solidFill>
                  <a:schemeClr val="tx2"/>
                </a:solidFill>
                <a:latin typeface="Arial" panose="020B0604020202020204" pitchFamily="34" charset="0"/>
              </a:defRPr>
            </a:lvl3pPr>
            <a:lvl4pPr algn="l" rtl="0" eaLnBrk="0" fontAlgn="base" hangingPunct="0">
              <a:spcBef>
                <a:spcPct val="0"/>
              </a:spcBef>
              <a:spcAft>
                <a:spcPct val="0"/>
              </a:spcAft>
              <a:defRPr sz="2800" b="1" i="1">
                <a:solidFill>
                  <a:schemeClr val="tx2"/>
                </a:solidFill>
                <a:latin typeface="Arial" panose="020B0604020202020204" pitchFamily="34" charset="0"/>
              </a:defRPr>
            </a:lvl4pPr>
            <a:lvl5pPr algn="l" rtl="0" eaLnBrk="0" fontAlgn="base" hangingPunct="0">
              <a:spcBef>
                <a:spcPct val="0"/>
              </a:spcBef>
              <a:spcAft>
                <a:spcPct val="0"/>
              </a:spcAft>
              <a:defRPr sz="2800" b="1" i="1">
                <a:solidFill>
                  <a:schemeClr val="tx2"/>
                </a:solidFill>
                <a:latin typeface="Arial" panose="020B0604020202020204" pitchFamily="34" charset="0"/>
              </a:defRPr>
            </a:lvl5pPr>
            <a:lvl6pPr marL="457200" algn="l" rtl="0" fontAlgn="base">
              <a:spcBef>
                <a:spcPct val="0"/>
              </a:spcBef>
              <a:spcAft>
                <a:spcPct val="0"/>
              </a:spcAft>
              <a:defRPr sz="2800" b="1" i="1">
                <a:solidFill>
                  <a:schemeClr val="tx2"/>
                </a:solidFill>
                <a:latin typeface="Arial" panose="020B0604020202020204" pitchFamily="34" charset="0"/>
              </a:defRPr>
            </a:lvl6pPr>
            <a:lvl7pPr marL="914400" algn="l" rtl="0" fontAlgn="base">
              <a:spcBef>
                <a:spcPct val="0"/>
              </a:spcBef>
              <a:spcAft>
                <a:spcPct val="0"/>
              </a:spcAft>
              <a:defRPr sz="2800" b="1" i="1">
                <a:solidFill>
                  <a:schemeClr val="tx2"/>
                </a:solidFill>
                <a:latin typeface="Arial" panose="020B0604020202020204" pitchFamily="34" charset="0"/>
              </a:defRPr>
            </a:lvl7pPr>
            <a:lvl8pPr marL="1371600" algn="l" rtl="0" fontAlgn="base">
              <a:spcBef>
                <a:spcPct val="0"/>
              </a:spcBef>
              <a:spcAft>
                <a:spcPct val="0"/>
              </a:spcAft>
              <a:defRPr sz="2800" b="1" i="1">
                <a:solidFill>
                  <a:schemeClr val="tx2"/>
                </a:solidFill>
                <a:latin typeface="Arial" panose="020B0604020202020204" pitchFamily="34" charset="0"/>
              </a:defRPr>
            </a:lvl8pPr>
            <a:lvl9pPr marL="1828800" algn="l" rtl="0" fontAlgn="base">
              <a:spcBef>
                <a:spcPct val="0"/>
              </a:spcBef>
              <a:spcAft>
                <a:spcPct val="0"/>
              </a:spcAft>
              <a:defRPr sz="2800" b="1" i="1">
                <a:solidFill>
                  <a:schemeClr val="tx2"/>
                </a:solidFill>
                <a:latin typeface="Arial" panose="020B0604020202020204" pitchFamily="34" charset="0"/>
              </a:defRPr>
            </a:lvl9pPr>
          </a:lstStyle>
          <a:p>
            <a:r>
              <a:rPr lang="en-GB" sz="2500" dirty="0">
                <a:solidFill>
                  <a:srgbClr val="33CC33"/>
                </a:solidFill>
                <a:latin typeface="David" panose="020E0502060401010101" pitchFamily="34" charset="-79"/>
                <a:cs typeface="David" panose="020E0502060401010101" pitchFamily="34" charset="-79"/>
              </a:rPr>
              <a:t>A general downward trajectory </a:t>
            </a:r>
            <a:r>
              <a:rPr lang="en-GB" sz="2500" dirty="0">
                <a:solidFill>
                  <a:srgbClr val="FF0000"/>
                </a:solidFill>
                <a:latin typeface="David" panose="020E0502060401010101" pitchFamily="34" charset="-79"/>
                <a:cs typeface="David" panose="020E0502060401010101" pitchFamily="34" charset="-79"/>
              </a:rPr>
              <a:t>but with setbacks in 2010-12, 2013-14 &amp; 2015-16</a:t>
            </a:r>
          </a:p>
        </p:txBody>
      </p:sp>
      <p:sp>
        <p:nvSpPr>
          <p:cNvPr id="4" name="TextBox 3">
            <a:extLst>
              <a:ext uri="{FF2B5EF4-FFF2-40B4-BE49-F238E27FC236}">
                <a16:creationId xmlns:a16="http://schemas.microsoft.com/office/drawing/2014/main" id="{D4C92D8B-75E7-4272-8B3A-F4B8C13E5124}"/>
              </a:ext>
            </a:extLst>
          </p:cNvPr>
          <p:cNvSpPr txBox="1"/>
          <p:nvPr/>
        </p:nvSpPr>
        <p:spPr>
          <a:xfrm>
            <a:off x="2015715" y="5661248"/>
            <a:ext cx="5112568" cy="477054"/>
          </a:xfrm>
          <a:prstGeom prst="rect">
            <a:avLst/>
          </a:prstGeom>
          <a:noFill/>
        </p:spPr>
        <p:txBody>
          <a:bodyPr wrap="square" rtlCol="0">
            <a:spAutoFit/>
          </a:bodyPr>
          <a:lstStyle/>
          <a:p>
            <a:pPr algn="ctr"/>
            <a:r>
              <a:rPr lang="en-GB" sz="2500" b="1" dirty="0">
                <a:solidFill>
                  <a:srgbClr val="33CC33"/>
                </a:solidFill>
              </a:rPr>
              <a:t>WHAT happened in 2012!!!?</a:t>
            </a:r>
          </a:p>
        </p:txBody>
      </p:sp>
      <p:pic>
        <p:nvPicPr>
          <p:cNvPr id="2" name="Picture 1">
            <a:extLst>
              <a:ext uri="{FF2B5EF4-FFF2-40B4-BE49-F238E27FC236}">
                <a16:creationId xmlns:a16="http://schemas.microsoft.com/office/drawing/2014/main" id="{AE4E6273-9F1D-4996-B4EF-378D1AE7DC26}"/>
              </a:ext>
            </a:extLst>
          </p:cNvPr>
          <p:cNvPicPr>
            <a:picLocks noChangeAspect="1"/>
          </p:cNvPicPr>
          <p:nvPr/>
        </p:nvPicPr>
        <p:blipFill>
          <a:blip r:embed="rId3"/>
          <a:stretch>
            <a:fillRect/>
          </a:stretch>
        </p:blipFill>
        <p:spPr>
          <a:xfrm>
            <a:off x="755576" y="2817626"/>
            <a:ext cx="7128792" cy="2483582"/>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9B6F4-3C3D-47B9-BEEA-5363D1A73FED}"/>
              </a:ext>
            </a:extLst>
          </p:cNvPr>
          <p:cNvSpPr>
            <a:spLocks noGrp="1"/>
          </p:cNvSpPr>
          <p:nvPr>
            <p:ph type="title"/>
          </p:nvPr>
        </p:nvSpPr>
        <p:spPr>
          <a:xfrm>
            <a:off x="611560" y="827088"/>
            <a:ext cx="7269163" cy="431800"/>
          </a:xfrm>
        </p:spPr>
        <p:txBody>
          <a:bodyPr/>
          <a:lstStyle/>
          <a:p>
            <a:r>
              <a:rPr lang="en-GB" sz="6000" dirty="0"/>
              <a:t>Quiz Time, Part 1:</a:t>
            </a:r>
          </a:p>
        </p:txBody>
      </p:sp>
      <p:sp>
        <p:nvSpPr>
          <p:cNvPr id="4" name="Slide Number Placeholder 3">
            <a:extLst>
              <a:ext uri="{FF2B5EF4-FFF2-40B4-BE49-F238E27FC236}">
                <a16:creationId xmlns:a16="http://schemas.microsoft.com/office/drawing/2014/main" id="{FB25840C-1C66-4288-81E8-C52D765B10DB}"/>
              </a:ext>
            </a:extLst>
          </p:cNvPr>
          <p:cNvSpPr>
            <a:spLocks noGrp="1"/>
          </p:cNvSpPr>
          <p:nvPr>
            <p:ph type="sldNum" sz="quarter" idx="12"/>
          </p:nvPr>
        </p:nvSpPr>
        <p:spPr/>
        <p:txBody>
          <a:bodyPr/>
          <a:lstStyle/>
          <a:p>
            <a:fld id="{3331F824-A7E1-4A16-A87D-C53275AC29FE}" type="slidenum">
              <a:rPr lang="en-GB" altLang="en-US" smtClean="0"/>
              <a:pPr/>
              <a:t>4</a:t>
            </a:fld>
            <a:endParaRPr lang="en-GB" altLang="en-US"/>
          </a:p>
        </p:txBody>
      </p:sp>
      <p:sp>
        <p:nvSpPr>
          <p:cNvPr id="6" name="TextBox 5">
            <a:extLst>
              <a:ext uri="{FF2B5EF4-FFF2-40B4-BE49-F238E27FC236}">
                <a16:creationId xmlns:a16="http://schemas.microsoft.com/office/drawing/2014/main" id="{ACEA2396-563F-427C-A87A-5AA048393F9C}"/>
              </a:ext>
            </a:extLst>
          </p:cNvPr>
          <p:cNvSpPr txBox="1"/>
          <p:nvPr/>
        </p:nvSpPr>
        <p:spPr>
          <a:xfrm>
            <a:off x="395536" y="4293096"/>
            <a:ext cx="4573773" cy="1754326"/>
          </a:xfrm>
          <a:prstGeom prst="rect">
            <a:avLst/>
          </a:prstGeom>
          <a:noFill/>
        </p:spPr>
        <p:txBody>
          <a:bodyPr wrap="square" rtlCol="0">
            <a:spAutoFit/>
          </a:bodyPr>
          <a:lstStyle/>
          <a:p>
            <a:pPr algn="ctr"/>
            <a:r>
              <a:rPr lang="en-GB" sz="3600" b="1" dirty="0">
                <a:solidFill>
                  <a:schemeClr val="tx1"/>
                </a:solidFill>
              </a:rPr>
              <a:t>Question:</a:t>
            </a:r>
            <a:r>
              <a:rPr lang="en-GB" sz="3600" dirty="0">
                <a:solidFill>
                  <a:schemeClr val="tx1"/>
                </a:solidFill>
              </a:rPr>
              <a:t> What Year Were the Lifesaving Rules introduced?</a:t>
            </a:r>
            <a:endParaRPr lang="en-GB" sz="3600" b="1" dirty="0">
              <a:solidFill>
                <a:schemeClr val="tx1"/>
              </a:solidFill>
            </a:endParaRPr>
          </a:p>
        </p:txBody>
      </p:sp>
      <p:sp>
        <p:nvSpPr>
          <p:cNvPr id="7" name="TextBox 6">
            <a:extLst>
              <a:ext uri="{FF2B5EF4-FFF2-40B4-BE49-F238E27FC236}">
                <a16:creationId xmlns:a16="http://schemas.microsoft.com/office/drawing/2014/main" id="{40710C31-960A-4376-8D16-E4A6D57F9794}"/>
              </a:ext>
            </a:extLst>
          </p:cNvPr>
          <p:cNvSpPr txBox="1"/>
          <p:nvPr/>
        </p:nvSpPr>
        <p:spPr>
          <a:xfrm>
            <a:off x="5436096" y="4869160"/>
            <a:ext cx="3312368" cy="646331"/>
          </a:xfrm>
          <a:prstGeom prst="rect">
            <a:avLst/>
          </a:prstGeom>
          <a:noFill/>
        </p:spPr>
        <p:txBody>
          <a:bodyPr wrap="square" rtlCol="0">
            <a:spAutoFit/>
          </a:bodyPr>
          <a:lstStyle/>
          <a:p>
            <a:r>
              <a:rPr lang="en-GB" sz="3600" b="1" dirty="0">
                <a:solidFill>
                  <a:srgbClr val="33CC33"/>
                </a:solidFill>
              </a:rPr>
              <a:t>Answer: </a:t>
            </a:r>
            <a:r>
              <a:rPr lang="en-GB" sz="3600" dirty="0">
                <a:solidFill>
                  <a:srgbClr val="33CC33"/>
                </a:solidFill>
              </a:rPr>
              <a:t>2012!</a:t>
            </a:r>
          </a:p>
        </p:txBody>
      </p:sp>
      <p:sp>
        <p:nvSpPr>
          <p:cNvPr id="8" name="TextBox 7">
            <a:extLst>
              <a:ext uri="{FF2B5EF4-FFF2-40B4-BE49-F238E27FC236}">
                <a16:creationId xmlns:a16="http://schemas.microsoft.com/office/drawing/2014/main" id="{7EB707AE-13A9-49A8-9F5F-E26986DC12CB}"/>
              </a:ext>
            </a:extLst>
          </p:cNvPr>
          <p:cNvSpPr txBox="1"/>
          <p:nvPr/>
        </p:nvSpPr>
        <p:spPr>
          <a:xfrm>
            <a:off x="862323" y="2783830"/>
            <a:ext cx="7269163" cy="1077218"/>
          </a:xfrm>
          <a:prstGeom prst="rect">
            <a:avLst/>
          </a:prstGeom>
          <a:noFill/>
        </p:spPr>
        <p:txBody>
          <a:bodyPr wrap="square" rtlCol="0">
            <a:spAutoFit/>
          </a:bodyPr>
          <a:lstStyle/>
          <a:p>
            <a:pPr algn="just"/>
            <a:r>
              <a:rPr lang="en-GB" sz="1600" dirty="0"/>
              <a:t>They were inspired by real-life incidents from a range of areas over a six year period, including working at height, which saw 39 major RIDDORs; using machinery; working with electricity, which saw 775 personal accidents and incidents; and driving.</a:t>
            </a:r>
            <a:endParaRPr lang="en-GB" sz="1600" b="1" dirty="0">
              <a:solidFill>
                <a:schemeClr val="tx1"/>
              </a:solidFill>
            </a:endParaRPr>
          </a:p>
        </p:txBody>
      </p:sp>
      <p:pic>
        <p:nvPicPr>
          <p:cNvPr id="3" name="Picture 2">
            <a:extLst>
              <a:ext uri="{FF2B5EF4-FFF2-40B4-BE49-F238E27FC236}">
                <a16:creationId xmlns:a16="http://schemas.microsoft.com/office/drawing/2014/main" id="{82A0F671-82D0-40A7-AEEE-7A28CC17B0E8}"/>
              </a:ext>
            </a:extLst>
          </p:cNvPr>
          <p:cNvPicPr>
            <a:picLocks noChangeAspect="1"/>
          </p:cNvPicPr>
          <p:nvPr/>
        </p:nvPicPr>
        <p:blipFill>
          <a:blip r:embed="rId2"/>
          <a:stretch>
            <a:fillRect/>
          </a:stretch>
        </p:blipFill>
        <p:spPr>
          <a:xfrm>
            <a:off x="899592" y="2204864"/>
            <a:ext cx="4857750" cy="609600"/>
          </a:xfrm>
          <a:prstGeom prst="rect">
            <a:avLst/>
          </a:prstGeom>
        </p:spPr>
      </p:pic>
    </p:spTree>
    <p:extLst>
      <p:ext uri="{BB962C8B-B14F-4D97-AF65-F5344CB8AC3E}">
        <p14:creationId xmlns:p14="http://schemas.microsoft.com/office/powerpoint/2010/main" val="220395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6">
            <a:extLst>
              <a:ext uri="{FF2B5EF4-FFF2-40B4-BE49-F238E27FC236}">
                <a16:creationId xmlns:a16="http://schemas.microsoft.com/office/drawing/2014/main" id="{B8A6AE36-95AB-478B-95D1-70346A1C322A}"/>
              </a:ext>
            </a:extLst>
          </p:cNvPr>
          <p:cNvSpPr>
            <a:spLocks noGrp="1"/>
          </p:cNvSpPr>
          <p:nvPr>
            <p:ph type="sldNum" sz="quarter" idx="12"/>
          </p:nvPr>
        </p:nvSpPr>
        <p:spPr>
          <a:noFill/>
        </p:spPr>
        <p:txBody>
          <a:bodyPr/>
          <a:lstStyle>
            <a:lvl1pPr>
              <a:defRPr sz="1100">
                <a:solidFill>
                  <a:schemeClr val="tx2"/>
                </a:solidFill>
                <a:latin typeface="Arial" panose="020B0604020202020204" pitchFamily="34" charset="0"/>
              </a:defRPr>
            </a:lvl1pPr>
            <a:lvl2pPr marL="742950" indent="-285750">
              <a:defRPr sz="1100">
                <a:solidFill>
                  <a:schemeClr val="tx2"/>
                </a:solidFill>
                <a:latin typeface="Arial" panose="020B0604020202020204" pitchFamily="34" charset="0"/>
              </a:defRPr>
            </a:lvl2pPr>
            <a:lvl3pPr marL="1143000" indent="-228600">
              <a:defRPr sz="1100">
                <a:solidFill>
                  <a:schemeClr val="tx2"/>
                </a:solidFill>
                <a:latin typeface="Arial" panose="020B0604020202020204" pitchFamily="34" charset="0"/>
              </a:defRPr>
            </a:lvl3pPr>
            <a:lvl4pPr marL="1600200" indent="-228600">
              <a:defRPr sz="1100">
                <a:solidFill>
                  <a:schemeClr val="tx2"/>
                </a:solidFill>
                <a:latin typeface="Arial" panose="020B0604020202020204" pitchFamily="34" charset="0"/>
              </a:defRPr>
            </a:lvl4pPr>
            <a:lvl5pPr marL="2057400" indent="-228600">
              <a:defRPr sz="1100">
                <a:solidFill>
                  <a:schemeClr val="tx2"/>
                </a:solidFill>
                <a:latin typeface="Arial" panose="020B0604020202020204" pitchFamily="34" charset="0"/>
              </a:defRPr>
            </a:lvl5pPr>
            <a:lvl6pPr marL="2514600" indent="-228600" eaLnBrk="0" fontAlgn="base" hangingPunct="0">
              <a:spcBef>
                <a:spcPct val="0"/>
              </a:spcBef>
              <a:spcAft>
                <a:spcPct val="0"/>
              </a:spcAft>
              <a:defRPr sz="1100">
                <a:solidFill>
                  <a:schemeClr val="tx2"/>
                </a:solidFill>
                <a:latin typeface="Arial" panose="020B0604020202020204" pitchFamily="34" charset="0"/>
              </a:defRPr>
            </a:lvl6pPr>
            <a:lvl7pPr marL="2971800" indent="-228600" eaLnBrk="0" fontAlgn="base" hangingPunct="0">
              <a:spcBef>
                <a:spcPct val="0"/>
              </a:spcBef>
              <a:spcAft>
                <a:spcPct val="0"/>
              </a:spcAft>
              <a:defRPr sz="1100">
                <a:solidFill>
                  <a:schemeClr val="tx2"/>
                </a:solidFill>
                <a:latin typeface="Arial" panose="020B0604020202020204" pitchFamily="34" charset="0"/>
              </a:defRPr>
            </a:lvl7pPr>
            <a:lvl8pPr marL="3429000" indent="-228600" eaLnBrk="0" fontAlgn="base" hangingPunct="0">
              <a:spcBef>
                <a:spcPct val="0"/>
              </a:spcBef>
              <a:spcAft>
                <a:spcPct val="0"/>
              </a:spcAft>
              <a:defRPr sz="1100">
                <a:solidFill>
                  <a:schemeClr val="tx2"/>
                </a:solidFill>
                <a:latin typeface="Arial" panose="020B0604020202020204" pitchFamily="34" charset="0"/>
              </a:defRPr>
            </a:lvl8pPr>
            <a:lvl9pPr marL="3886200" indent="-228600" eaLnBrk="0" fontAlgn="base" hangingPunct="0">
              <a:spcBef>
                <a:spcPct val="0"/>
              </a:spcBef>
              <a:spcAft>
                <a:spcPct val="0"/>
              </a:spcAft>
              <a:defRPr sz="1100">
                <a:solidFill>
                  <a:schemeClr val="tx2"/>
                </a:solidFill>
                <a:latin typeface="Arial" panose="020B0604020202020204" pitchFamily="34" charset="0"/>
              </a:defRPr>
            </a:lvl9pPr>
          </a:lstStyle>
          <a:p>
            <a:fld id="{C76479E6-7E28-47D4-AECD-6EDB160B2C56}" type="slidenum">
              <a:rPr lang="en-GB" altLang="en-US" sz="800"/>
              <a:pPr/>
              <a:t>5</a:t>
            </a:fld>
            <a:endParaRPr lang="en-GB" altLang="en-US" sz="800"/>
          </a:p>
        </p:txBody>
      </p:sp>
      <p:sp>
        <p:nvSpPr>
          <p:cNvPr id="16" name="Rectangle 3">
            <a:extLst>
              <a:ext uri="{FF2B5EF4-FFF2-40B4-BE49-F238E27FC236}">
                <a16:creationId xmlns:a16="http://schemas.microsoft.com/office/drawing/2014/main" id="{1252082F-B6DF-40C6-A9C8-CB54FEB83339}"/>
              </a:ext>
            </a:extLst>
          </p:cNvPr>
          <p:cNvSpPr txBox="1">
            <a:spLocks noChangeArrowheads="1"/>
          </p:cNvSpPr>
          <p:nvPr/>
        </p:nvSpPr>
        <p:spPr bwMode="auto">
          <a:xfrm>
            <a:off x="467544" y="189582"/>
            <a:ext cx="7269163" cy="35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1600" b="1" dirty="0"/>
              <a:t>Lifesaving Rules:	Working Responsibly</a:t>
            </a:r>
          </a:p>
        </p:txBody>
      </p:sp>
      <p:pic>
        <p:nvPicPr>
          <p:cNvPr id="3" name="Picture 2">
            <a:extLst>
              <a:ext uri="{FF2B5EF4-FFF2-40B4-BE49-F238E27FC236}">
                <a16:creationId xmlns:a16="http://schemas.microsoft.com/office/drawing/2014/main" id="{2602CA5D-D541-4389-A678-1DC0BD2C0F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1137288"/>
            <a:ext cx="1643640" cy="1643640"/>
          </a:xfrm>
          <a:prstGeom prst="rect">
            <a:avLst/>
          </a:prstGeom>
        </p:spPr>
      </p:pic>
      <p:pic>
        <p:nvPicPr>
          <p:cNvPr id="6" name="Picture 5">
            <a:extLst>
              <a:ext uri="{FF2B5EF4-FFF2-40B4-BE49-F238E27FC236}">
                <a16:creationId xmlns:a16="http://schemas.microsoft.com/office/drawing/2014/main" id="{13E9CBE4-4CA0-4993-8F5C-56719D28D0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4305640"/>
            <a:ext cx="1643640" cy="1643640"/>
          </a:xfrm>
          <a:prstGeom prst="rect">
            <a:avLst/>
          </a:prstGeom>
        </p:spPr>
      </p:pic>
      <p:pic>
        <p:nvPicPr>
          <p:cNvPr id="9" name="Picture 8">
            <a:extLst>
              <a:ext uri="{FF2B5EF4-FFF2-40B4-BE49-F238E27FC236}">
                <a16:creationId xmlns:a16="http://schemas.microsoft.com/office/drawing/2014/main" id="{0232F1C7-94AF-4FE6-A0DF-BAD1BE361F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7984" y="1124744"/>
            <a:ext cx="1643640" cy="1643640"/>
          </a:xfrm>
          <a:prstGeom prst="rect">
            <a:avLst/>
          </a:prstGeom>
        </p:spPr>
      </p:pic>
      <p:pic>
        <p:nvPicPr>
          <p:cNvPr id="11" name="Picture 10">
            <a:extLst>
              <a:ext uri="{FF2B5EF4-FFF2-40B4-BE49-F238E27FC236}">
                <a16:creationId xmlns:a16="http://schemas.microsoft.com/office/drawing/2014/main" id="{49827F1E-BE94-4784-8007-0275A21FE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984" y="4305640"/>
            <a:ext cx="1643640" cy="1643640"/>
          </a:xfrm>
          <a:prstGeom prst="rect">
            <a:avLst/>
          </a:prstGeom>
        </p:spPr>
      </p:pic>
      <p:pic>
        <p:nvPicPr>
          <p:cNvPr id="12" name="Picture 11">
            <a:extLst>
              <a:ext uri="{FF2B5EF4-FFF2-40B4-BE49-F238E27FC236}">
                <a16:creationId xmlns:a16="http://schemas.microsoft.com/office/drawing/2014/main" id="{B603AB82-0241-41EF-9C35-9FBFE100679F}"/>
              </a:ext>
            </a:extLst>
          </p:cNvPr>
          <p:cNvPicPr>
            <a:picLocks noChangeAspect="1"/>
          </p:cNvPicPr>
          <p:nvPr/>
        </p:nvPicPr>
        <p:blipFill>
          <a:blip r:embed="rId7"/>
          <a:stretch>
            <a:fillRect/>
          </a:stretch>
        </p:blipFill>
        <p:spPr>
          <a:xfrm>
            <a:off x="1835696" y="1590161"/>
            <a:ext cx="2569458" cy="614703"/>
          </a:xfrm>
          <a:prstGeom prst="rect">
            <a:avLst/>
          </a:prstGeom>
        </p:spPr>
      </p:pic>
      <p:pic>
        <p:nvPicPr>
          <p:cNvPr id="13" name="Picture 12">
            <a:extLst>
              <a:ext uri="{FF2B5EF4-FFF2-40B4-BE49-F238E27FC236}">
                <a16:creationId xmlns:a16="http://schemas.microsoft.com/office/drawing/2014/main" id="{735436D1-2E21-4A6E-8805-A4FD170379FC}"/>
              </a:ext>
            </a:extLst>
          </p:cNvPr>
          <p:cNvPicPr>
            <a:picLocks noChangeAspect="1"/>
          </p:cNvPicPr>
          <p:nvPr/>
        </p:nvPicPr>
        <p:blipFill>
          <a:blip r:embed="rId8"/>
          <a:stretch>
            <a:fillRect/>
          </a:stretch>
        </p:blipFill>
        <p:spPr>
          <a:xfrm>
            <a:off x="1856587" y="4797152"/>
            <a:ext cx="2114576" cy="504056"/>
          </a:xfrm>
          <a:prstGeom prst="rect">
            <a:avLst/>
          </a:prstGeom>
        </p:spPr>
      </p:pic>
      <p:pic>
        <p:nvPicPr>
          <p:cNvPr id="14" name="Picture 13">
            <a:extLst>
              <a:ext uri="{FF2B5EF4-FFF2-40B4-BE49-F238E27FC236}">
                <a16:creationId xmlns:a16="http://schemas.microsoft.com/office/drawing/2014/main" id="{C0C5533F-BB45-4D7B-ABC9-2D2C5FE3222C}"/>
              </a:ext>
            </a:extLst>
          </p:cNvPr>
          <p:cNvPicPr>
            <a:picLocks noChangeAspect="1"/>
          </p:cNvPicPr>
          <p:nvPr/>
        </p:nvPicPr>
        <p:blipFill>
          <a:blip r:embed="rId9"/>
          <a:stretch>
            <a:fillRect/>
          </a:stretch>
        </p:blipFill>
        <p:spPr>
          <a:xfrm>
            <a:off x="6156176" y="1653388"/>
            <a:ext cx="2803044" cy="479468"/>
          </a:xfrm>
          <a:prstGeom prst="rect">
            <a:avLst/>
          </a:prstGeom>
        </p:spPr>
      </p:pic>
      <p:pic>
        <p:nvPicPr>
          <p:cNvPr id="15" name="Picture 14">
            <a:extLst>
              <a:ext uri="{FF2B5EF4-FFF2-40B4-BE49-F238E27FC236}">
                <a16:creationId xmlns:a16="http://schemas.microsoft.com/office/drawing/2014/main" id="{48019188-4927-418F-A776-E559B399A0B4}"/>
              </a:ext>
            </a:extLst>
          </p:cNvPr>
          <p:cNvPicPr>
            <a:picLocks noChangeAspect="1"/>
          </p:cNvPicPr>
          <p:nvPr/>
        </p:nvPicPr>
        <p:blipFill>
          <a:blip r:embed="rId10"/>
          <a:stretch>
            <a:fillRect/>
          </a:stretch>
        </p:blipFill>
        <p:spPr>
          <a:xfrm>
            <a:off x="6228183" y="4825387"/>
            <a:ext cx="2225229" cy="4425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Slide Number Placeholder 5">
            <a:extLst>
              <a:ext uri="{FF2B5EF4-FFF2-40B4-BE49-F238E27FC236}">
                <a16:creationId xmlns:a16="http://schemas.microsoft.com/office/drawing/2014/main" id="{44E041A4-AA09-4A3A-A135-AD401F7A1E65}"/>
              </a:ext>
            </a:extLst>
          </p:cNvPr>
          <p:cNvSpPr>
            <a:spLocks noGrp="1"/>
          </p:cNvSpPr>
          <p:nvPr>
            <p:ph type="sldNum" sz="quarter" idx="12"/>
          </p:nvPr>
        </p:nvSpPr>
        <p:spPr>
          <a:noFill/>
        </p:spPr>
        <p:txBody>
          <a:bodyPr/>
          <a:lstStyle>
            <a:lvl1pPr>
              <a:defRPr sz="1100">
                <a:solidFill>
                  <a:schemeClr val="tx2"/>
                </a:solidFill>
                <a:latin typeface="Arial" panose="020B0604020202020204" pitchFamily="34" charset="0"/>
              </a:defRPr>
            </a:lvl1pPr>
            <a:lvl2pPr marL="742950" indent="-285750">
              <a:defRPr sz="1100">
                <a:solidFill>
                  <a:schemeClr val="tx2"/>
                </a:solidFill>
                <a:latin typeface="Arial" panose="020B0604020202020204" pitchFamily="34" charset="0"/>
              </a:defRPr>
            </a:lvl2pPr>
            <a:lvl3pPr marL="1143000" indent="-228600">
              <a:defRPr sz="1100">
                <a:solidFill>
                  <a:schemeClr val="tx2"/>
                </a:solidFill>
                <a:latin typeface="Arial" panose="020B0604020202020204" pitchFamily="34" charset="0"/>
              </a:defRPr>
            </a:lvl3pPr>
            <a:lvl4pPr marL="1600200" indent="-228600">
              <a:defRPr sz="1100">
                <a:solidFill>
                  <a:schemeClr val="tx2"/>
                </a:solidFill>
                <a:latin typeface="Arial" panose="020B0604020202020204" pitchFamily="34" charset="0"/>
              </a:defRPr>
            </a:lvl4pPr>
            <a:lvl5pPr marL="2057400" indent="-228600">
              <a:defRPr sz="1100">
                <a:solidFill>
                  <a:schemeClr val="tx2"/>
                </a:solidFill>
                <a:latin typeface="Arial" panose="020B0604020202020204" pitchFamily="34" charset="0"/>
              </a:defRPr>
            </a:lvl5pPr>
            <a:lvl6pPr marL="2514600" indent="-228600" eaLnBrk="0" fontAlgn="base" hangingPunct="0">
              <a:spcBef>
                <a:spcPct val="0"/>
              </a:spcBef>
              <a:spcAft>
                <a:spcPct val="0"/>
              </a:spcAft>
              <a:defRPr sz="1100">
                <a:solidFill>
                  <a:schemeClr val="tx2"/>
                </a:solidFill>
                <a:latin typeface="Arial" panose="020B0604020202020204" pitchFamily="34" charset="0"/>
              </a:defRPr>
            </a:lvl6pPr>
            <a:lvl7pPr marL="2971800" indent="-228600" eaLnBrk="0" fontAlgn="base" hangingPunct="0">
              <a:spcBef>
                <a:spcPct val="0"/>
              </a:spcBef>
              <a:spcAft>
                <a:spcPct val="0"/>
              </a:spcAft>
              <a:defRPr sz="1100">
                <a:solidFill>
                  <a:schemeClr val="tx2"/>
                </a:solidFill>
                <a:latin typeface="Arial" panose="020B0604020202020204" pitchFamily="34" charset="0"/>
              </a:defRPr>
            </a:lvl7pPr>
            <a:lvl8pPr marL="3429000" indent="-228600" eaLnBrk="0" fontAlgn="base" hangingPunct="0">
              <a:spcBef>
                <a:spcPct val="0"/>
              </a:spcBef>
              <a:spcAft>
                <a:spcPct val="0"/>
              </a:spcAft>
              <a:defRPr sz="1100">
                <a:solidFill>
                  <a:schemeClr val="tx2"/>
                </a:solidFill>
                <a:latin typeface="Arial" panose="020B0604020202020204" pitchFamily="34" charset="0"/>
              </a:defRPr>
            </a:lvl8pPr>
            <a:lvl9pPr marL="3886200" indent="-228600" eaLnBrk="0" fontAlgn="base" hangingPunct="0">
              <a:spcBef>
                <a:spcPct val="0"/>
              </a:spcBef>
              <a:spcAft>
                <a:spcPct val="0"/>
              </a:spcAft>
              <a:defRPr sz="1100">
                <a:solidFill>
                  <a:schemeClr val="tx2"/>
                </a:solidFill>
                <a:latin typeface="Arial" panose="020B0604020202020204" pitchFamily="34" charset="0"/>
              </a:defRPr>
            </a:lvl9pPr>
          </a:lstStyle>
          <a:p>
            <a:fld id="{C6AE870F-1963-4224-AF33-8E0C5108482B}" type="slidenum">
              <a:rPr lang="en-GB" altLang="en-US" sz="800"/>
              <a:pPr/>
              <a:t>6</a:t>
            </a:fld>
            <a:endParaRPr lang="en-GB" altLang="en-US" sz="800"/>
          </a:p>
        </p:txBody>
      </p:sp>
      <p:sp>
        <p:nvSpPr>
          <p:cNvPr id="5" name="Rectangle 3">
            <a:extLst>
              <a:ext uri="{FF2B5EF4-FFF2-40B4-BE49-F238E27FC236}">
                <a16:creationId xmlns:a16="http://schemas.microsoft.com/office/drawing/2014/main" id="{7091D477-EA6E-4AC7-B944-FA7F4240EA41}"/>
              </a:ext>
            </a:extLst>
          </p:cNvPr>
          <p:cNvSpPr txBox="1">
            <a:spLocks noChangeArrowheads="1"/>
          </p:cNvSpPr>
          <p:nvPr/>
        </p:nvSpPr>
        <p:spPr bwMode="auto">
          <a:xfrm>
            <a:off x="467544" y="189582"/>
            <a:ext cx="7269163" cy="35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1600" b="1" dirty="0"/>
              <a:t>Lifesaving Rules:	Driving</a:t>
            </a:r>
          </a:p>
        </p:txBody>
      </p:sp>
      <p:pic>
        <p:nvPicPr>
          <p:cNvPr id="6" name="Picture 5">
            <a:extLst>
              <a:ext uri="{FF2B5EF4-FFF2-40B4-BE49-F238E27FC236}">
                <a16:creationId xmlns:a16="http://schemas.microsoft.com/office/drawing/2014/main" id="{CCDAD836-FA59-49F9-979E-73700BA54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712" y="4149080"/>
            <a:ext cx="1645200" cy="1645200"/>
          </a:xfrm>
          <a:prstGeom prst="rect">
            <a:avLst/>
          </a:prstGeom>
        </p:spPr>
      </p:pic>
      <p:pic>
        <p:nvPicPr>
          <p:cNvPr id="8" name="Picture 7">
            <a:extLst>
              <a:ext uri="{FF2B5EF4-FFF2-40B4-BE49-F238E27FC236}">
                <a16:creationId xmlns:a16="http://schemas.microsoft.com/office/drawing/2014/main" id="{55C15ECB-CCEF-4C3F-AB8B-FC3F309C1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351752"/>
            <a:ext cx="1645200" cy="1645200"/>
          </a:xfrm>
          <a:prstGeom prst="rect">
            <a:avLst/>
          </a:prstGeom>
        </p:spPr>
      </p:pic>
      <p:pic>
        <p:nvPicPr>
          <p:cNvPr id="9" name="Picture 8">
            <a:extLst>
              <a:ext uri="{FF2B5EF4-FFF2-40B4-BE49-F238E27FC236}">
                <a16:creationId xmlns:a16="http://schemas.microsoft.com/office/drawing/2014/main" id="{73DF9B98-D341-4774-808B-4936639E786B}"/>
              </a:ext>
            </a:extLst>
          </p:cNvPr>
          <p:cNvPicPr>
            <a:picLocks noChangeAspect="1"/>
          </p:cNvPicPr>
          <p:nvPr/>
        </p:nvPicPr>
        <p:blipFill>
          <a:blip r:embed="rId4"/>
          <a:stretch>
            <a:fillRect/>
          </a:stretch>
        </p:blipFill>
        <p:spPr>
          <a:xfrm>
            <a:off x="4006222" y="1779090"/>
            <a:ext cx="3086058" cy="726938"/>
          </a:xfrm>
          <a:prstGeom prst="rect">
            <a:avLst/>
          </a:prstGeom>
        </p:spPr>
      </p:pic>
      <p:pic>
        <p:nvPicPr>
          <p:cNvPr id="10" name="Picture 9">
            <a:extLst>
              <a:ext uri="{FF2B5EF4-FFF2-40B4-BE49-F238E27FC236}">
                <a16:creationId xmlns:a16="http://schemas.microsoft.com/office/drawing/2014/main" id="{0AC69571-C898-4E93-8254-52957D86E02A}"/>
              </a:ext>
            </a:extLst>
          </p:cNvPr>
          <p:cNvPicPr>
            <a:picLocks noChangeAspect="1"/>
          </p:cNvPicPr>
          <p:nvPr/>
        </p:nvPicPr>
        <p:blipFill>
          <a:blip r:embed="rId5"/>
          <a:stretch>
            <a:fillRect/>
          </a:stretch>
        </p:blipFill>
        <p:spPr>
          <a:xfrm>
            <a:off x="3995936" y="4725144"/>
            <a:ext cx="2592288" cy="576064"/>
          </a:xfrm>
          <a:prstGeom prst="rect">
            <a:avLst/>
          </a:prstGeom>
        </p:spPr>
      </p:pic>
    </p:spTree>
    <p:extLst>
      <p:ext uri="{BB962C8B-B14F-4D97-AF65-F5344CB8AC3E}">
        <p14:creationId xmlns:p14="http://schemas.microsoft.com/office/powerpoint/2010/main" val="306200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F01B3-2F82-44B4-8079-115F557544BF}"/>
              </a:ext>
            </a:extLst>
          </p:cNvPr>
          <p:cNvSpPr>
            <a:spLocks noGrp="1"/>
          </p:cNvSpPr>
          <p:nvPr>
            <p:ph type="title"/>
          </p:nvPr>
        </p:nvSpPr>
        <p:spPr/>
        <p:txBody>
          <a:bodyPr/>
          <a:lstStyle/>
          <a:p>
            <a:r>
              <a:rPr lang="en-GB" dirty="0"/>
              <a:t>A34 Lorry Crash, 2016</a:t>
            </a:r>
          </a:p>
        </p:txBody>
      </p:sp>
      <p:sp>
        <p:nvSpPr>
          <p:cNvPr id="7" name="Slide Number Placeholder 6">
            <a:extLst>
              <a:ext uri="{FF2B5EF4-FFF2-40B4-BE49-F238E27FC236}">
                <a16:creationId xmlns:a16="http://schemas.microsoft.com/office/drawing/2014/main" id="{467AC071-81D1-423D-90F7-7E5D49C80A58}"/>
              </a:ext>
            </a:extLst>
          </p:cNvPr>
          <p:cNvSpPr>
            <a:spLocks noGrp="1"/>
          </p:cNvSpPr>
          <p:nvPr>
            <p:ph type="sldNum" sz="quarter" idx="12"/>
          </p:nvPr>
        </p:nvSpPr>
        <p:spPr/>
        <p:txBody>
          <a:bodyPr/>
          <a:lstStyle/>
          <a:p>
            <a:fld id="{AFD40E7D-610C-4F96-9D27-1D262A828ADD}" type="slidenum">
              <a:rPr lang="en-GB" altLang="en-US" smtClean="0"/>
              <a:pPr/>
              <a:t>7</a:t>
            </a:fld>
            <a:endParaRPr lang="en-GB" altLang="en-US"/>
          </a:p>
        </p:txBody>
      </p:sp>
      <p:pic>
        <p:nvPicPr>
          <p:cNvPr id="3" name="Picture 2">
            <a:hlinkClick r:id="rId3" action="ppaction://hlinkfile"/>
            <a:extLst>
              <a:ext uri="{FF2B5EF4-FFF2-40B4-BE49-F238E27FC236}">
                <a16:creationId xmlns:a16="http://schemas.microsoft.com/office/drawing/2014/main" id="{FB419587-B11E-40E4-BE2F-6392AABE7EEA}"/>
              </a:ext>
            </a:extLst>
          </p:cNvPr>
          <p:cNvPicPr>
            <a:picLocks noChangeAspect="1"/>
          </p:cNvPicPr>
          <p:nvPr/>
        </p:nvPicPr>
        <p:blipFill>
          <a:blip r:embed="rId4"/>
          <a:stretch>
            <a:fillRect/>
          </a:stretch>
        </p:blipFill>
        <p:spPr>
          <a:xfrm>
            <a:off x="313110" y="1556792"/>
            <a:ext cx="8532440" cy="4629696"/>
          </a:xfrm>
          <a:prstGeom prst="rect">
            <a:avLst/>
          </a:prstGeom>
        </p:spPr>
      </p:pic>
    </p:spTree>
    <p:extLst>
      <p:ext uri="{BB962C8B-B14F-4D97-AF65-F5344CB8AC3E}">
        <p14:creationId xmlns:p14="http://schemas.microsoft.com/office/powerpoint/2010/main" val="2656436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6">
            <a:extLst>
              <a:ext uri="{FF2B5EF4-FFF2-40B4-BE49-F238E27FC236}">
                <a16:creationId xmlns:a16="http://schemas.microsoft.com/office/drawing/2014/main" id="{B8A6AE36-95AB-478B-95D1-70346A1C322A}"/>
              </a:ext>
            </a:extLst>
          </p:cNvPr>
          <p:cNvSpPr>
            <a:spLocks noGrp="1"/>
          </p:cNvSpPr>
          <p:nvPr>
            <p:ph type="sldNum" sz="quarter" idx="12"/>
          </p:nvPr>
        </p:nvSpPr>
        <p:spPr>
          <a:noFill/>
        </p:spPr>
        <p:txBody>
          <a:bodyPr/>
          <a:lstStyle>
            <a:lvl1pPr>
              <a:defRPr sz="1100">
                <a:solidFill>
                  <a:schemeClr val="tx2"/>
                </a:solidFill>
                <a:latin typeface="Arial" panose="020B0604020202020204" pitchFamily="34" charset="0"/>
              </a:defRPr>
            </a:lvl1pPr>
            <a:lvl2pPr marL="742950" indent="-285750">
              <a:defRPr sz="1100">
                <a:solidFill>
                  <a:schemeClr val="tx2"/>
                </a:solidFill>
                <a:latin typeface="Arial" panose="020B0604020202020204" pitchFamily="34" charset="0"/>
              </a:defRPr>
            </a:lvl2pPr>
            <a:lvl3pPr marL="1143000" indent="-228600">
              <a:defRPr sz="1100">
                <a:solidFill>
                  <a:schemeClr val="tx2"/>
                </a:solidFill>
                <a:latin typeface="Arial" panose="020B0604020202020204" pitchFamily="34" charset="0"/>
              </a:defRPr>
            </a:lvl3pPr>
            <a:lvl4pPr marL="1600200" indent="-228600">
              <a:defRPr sz="1100">
                <a:solidFill>
                  <a:schemeClr val="tx2"/>
                </a:solidFill>
                <a:latin typeface="Arial" panose="020B0604020202020204" pitchFamily="34" charset="0"/>
              </a:defRPr>
            </a:lvl4pPr>
            <a:lvl5pPr marL="2057400" indent="-228600">
              <a:defRPr sz="1100">
                <a:solidFill>
                  <a:schemeClr val="tx2"/>
                </a:solidFill>
                <a:latin typeface="Arial" panose="020B0604020202020204" pitchFamily="34" charset="0"/>
              </a:defRPr>
            </a:lvl5pPr>
            <a:lvl6pPr marL="2514600" indent="-228600" eaLnBrk="0" fontAlgn="base" hangingPunct="0">
              <a:spcBef>
                <a:spcPct val="0"/>
              </a:spcBef>
              <a:spcAft>
                <a:spcPct val="0"/>
              </a:spcAft>
              <a:defRPr sz="1100">
                <a:solidFill>
                  <a:schemeClr val="tx2"/>
                </a:solidFill>
                <a:latin typeface="Arial" panose="020B0604020202020204" pitchFamily="34" charset="0"/>
              </a:defRPr>
            </a:lvl6pPr>
            <a:lvl7pPr marL="2971800" indent="-228600" eaLnBrk="0" fontAlgn="base" hangingPunct="0">
              <a:spcBef>
                <a:spcPct val="0"/>
              </a:spcBef>
              <a:spcAft>
                <a:spcPct val="0"/>
              </a:spcAft>
              <a:defRPr sz="1100">
                <a:solidFill>
                  <a:schemeClr val="tx2"/>
                </a:solidFill>
                <a:latin typeface="Arial" panose="020B0604020202020204" pitchFamily="34" charset="0"/>
              </a:defRPr>
            </a:lvl7pPr>
            <a:lvl8pPr marL="3429000" indent="-228600" eaLnBrk="0" fontAlgn="base" hangingPunct="0">
              <a:spcBef>
                <a:spcPct val="0"/>
              </a:spcBef>
              <a:spcAft>
                <a:spcPct val="0"/>
              </a:spcAft>
              <a:defRPr sz="1100">
                <a:solidFill>
                  <a:schemeClr val="tx2"/>
                </a:solidFill>
                <a:latin typeface="Arial" panose="020B0604020202020204" pitchFamily="34" charset="0"/>
              </a:defRPr>
            </a:lvl8pPr>
            <a:lvl9pPr marL="3886200" indent="-228600" eaLnBrk="0" fontAlgn="base" hangingPunct="0">
              <a:spcBef>
                <a:spcPct val="0"/>
              </a:spcBef>
              <a:spcAft>
                <a:spcPct val="0"/>
              </a:spcAft>
              <a:defRPr sz="1100">
                <a:solidFill>
                  <a:schemeClr val="tx2"/>
                </a:solidFill>
                <a:latin typeface="Arial" panose="020B0604020202020204" pitchFamily="34" charset="0"/>
              </a:defRPr>
            </a:lvl9pPr>
          </a:lstStyle>
          <a:p>
            <a:fld id="{C76479E6-7E28-47D4-AECD-6EDB160B2C56}" type="slidenum">
              <a:rPr lang="en-GB" altLang="en-US" sz="800"/>
              <a:pPr/>
              <a:t>8</a:t>
            </a:fld>
            <a:endParaRPr lang="en-GB" altLang="en-US" sz="800"/>
          </a:p>
        </p:txBody>
      </p:sp>
      <p:sp>
        <p:nvSpPr>
          <p:cNvPr id="6" name="Rectangle 3">
            <a:extLst>
              <a:ext uri="{FF2B5EF4-FFF2-40B4-BE49-F238E27FC236}">
                <a16:creationId xmlns:a16="http://schemas.microsoft.com/office/drawing/2014/main" id="{57D24F84-A1D1-49AD-96ED-F05A507D0ABB}"/>
              </a:ext>
            </a:extLst>
          </p:cNvPr>
          <p:cNvSpPr txBox="1">
            <a:spLocks noChangeArrowheads="1"/>
          </p:cNvSpPr>
          <p:nvPr/>
        </p:nvSpPr>
        <p:spPr bwMode="auto">
          <a:xfrm>
            <a:off x="467544" y="44624"/>
            <a:ext cx="7269163" cy="35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1600" b="1" dirty="0"/>
              <a:t>Lifesaving Rules:	Working at Height</a:t>
            </a:r>
          </a:p>
          <a:p>
            <a:pPr eaLnBrk="1" hangingPunct="1"/>
            <a:r>
              <a:rPr lang="en-GB" altLang="en-US" sz="1600" b="1" dirty="0"/>
              <a:t>		Working with Moving Equipment</a:t>
            </a:r>
          </a:p>
        </p:txBody>
      </p:sp>
      <p:pic>
        <p:nvPicPr>
          <p:cNvPr id="3" name="Picture 2">
            <a:extLst>
              <a:ext uri="{FF2B5EF4-FFF2-40B4-BE49-F238E27FC236}">
                <a16:creationId xmlns:a16="http://schemas.microsoft.com/office/drawing/2014/main" id="{4C913942-ACC6-4307-8344-650DEC622F56}"/>
              </a:ext>
            </a:extLst>
          </p:cNvPr>
          <p:cNvPicPr>
            <a:picLocks noChangeAspect="1"/>
          </p:cNvPicPr>
          <p:nvPr/>
        </p:nvPicPr>
        <p:blipFill>
          <a:blip r:embed="rId2"/>
          <a:stretch>
            <a:fillRect/>
          </a:stretch>
        </p:blipFill>
        <p:spPr>
          <a:xfrm>
            <a:off x="4018459" y="1700808"/>
            <a:ext cx="3435945" cy="807788"/>
          </a:xfrm>
          <a:prstGeom prst="rect">
            <a:avLst/>
          </a:prstGeom>
        </p:spPr>
      </p:pic>
      <p:pic>
        <p:nvPicPr>
          <p:cNvPr id="7" name="Picture 6">
            <a:extLst>
              <a:ext uri="{FF2B5EF4-FFF2-40B4-BE49-F238E27FC236}">
                <a16:creationId xmlns:a16="http://schemas.microsoft.com/office/drawing/2014/main" id="{002BC148-C760-4EB4-8626-8D1C799C3CAE}"/>
              </a:ext>
            </a:extLst>
          </p:cNvPr>
          <p:cNvPicPr>
            <a:picLocks noChangeAspect="1"/>
          </p:cNvPicPr>
          <p:nvPr/>
        </p:nvPicPr>
        <p:blipFill>
          <a:blip r:embed="rId3"/>
          <a:stretch>
            <a:fillRect/>
          </a:stretch>
        </p:blipFill>
        <p:spPr>
          <a:xfrm>
            <a:off x="3985989" y="4581128"/>
            <a:ext cx="3538339" cy="637129"/>
          </a:xfrm>
          <a:prstGeom prst="rect">
            <a:avLst/>
          </a:prstGeom>
        </p:spPr>
      </p:pic>
      <p:pic>
        <p:nvPicPr>
          <p:cNvPr id="8" name="Picture 7">
            <a:extLst>
              <a:ext uri="{FF2B5EF4-FFF2-40B4-BE49-F238E27FC236}">
                <a16:creationId xmlns:a16="http://schemas.microsoft.com/office/drawing/2014/main" id="{BF45FE4F-86A3-4443-BC40-E39030B64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0800" y="1340768"/>
            <a:ext cx="1645200" cy="1645200"/>
          </a:xfrm>
          <a:prstGeom prst="rect">
            <a:avLst/>
          </a:prstGeom>
        </p:spPr>
      </p:pic>
      <p:pic>
        <p:nvPicPr>
          <p:cNvPr id="10" name="Picture 9">
            <a:extLst>
              <a:ext uri="{FF2B5EF4-FFF2-40B4-BE49-F238E27FC236}">
                <a16:creationId xmlns:a16="http://schemas.microsoft.com/office/drawing/2014/main" id="{18E355C5-1A9A-4788-ACE7-167D5C8F4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79712" y="4149080"/>
            <a:ext cx="1645200" cy="1645200"/>
          </a:xfrm>
          <a:prstGeom prst="rect">
            <a:avLst/>
          </a:prstGeom>
        </p:spPr>
      </p:pic>
    </p:spTree>
    <p:extLst>
      <p:ext uri="{BB962C8B-B14F-4D97-AF65-F5344CB8AC3E}">
        <p14:creationId xmlns:p14="http://schemas.microsoft.com/office/powerpoint/2010/main" val="402451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Slide Number Placeholder 6">
            <a:extLst>
              <a:ext uri="{FF2B5EF4-FFF2-40B4-BE49-F238E27FC236}">
                <a16:creationId xmlns:a16="http://schemas.microsoft.com/office/drawing/2014/main" id="{B8A6AE36-95AB-478B-95D1-70346A1C322A}"/>
              </a:ext>
            </a:extLst>
          </p:cNvPr>
          <p:cNvSpPr>
            <a:spLocks noGrp="1"/>
          </p:cNvSpPr>
          <p:nvPr>
            <p:ph type="sldNum" sz="quarter" idx="12"/>
          </p:nvPr>
        </p:nvSpPr>
        <p:spPr>
          <a:noFill/>
        </p:spPr>
        <p:txBody>
          <a:bodyPr/>
          <a:lstStyle>
            <a:lvl1pPr>
              <a:defRPr sz="1100">
                <a:solidFill>
                  <a:schemeClr val="tx2"/>
                </a:solidFill>
                <a:latin typeface="Arial" panose="020B0604020202020204" pitchFamily="34" charset="0"/>
              </a:defRPr>
            </a:lvl1pPr>
            <a:lvl2pPr marL="742950" indent="-285750">
              <a:defRPr sz="1100">
                <a:solidFill>
                  <a:schemeClr val="tx2"/>
                </a:solidFill>
                <a:latin typeface="Arial" panose="020B0604020202020204" pitchFamily="34" charset="0"/>
              </a:defRPr>
            </a:lvl2pPr>
            <a:lvl3pPr marL="1143000" indent="-228600">
              <a:defRPr sz="1100">
                <a:solidFill>
                  <a:schemeClr val="tx2"/>
                </a:solidFill>
                <a:latin typeface="Arial" panose="020B0604020202020204" pitchFamily="34" charset="0"/>
              </a:defRPr>
            </a:lvl3pPr>
            <a:lvl4pPr marL="1600200" indent="-228600">
              <a:defRPr sz="1100">
                <a:solidFill>
                  <a:schemeClr val="tx2"/>
                </a:solidFill>
                <a:latin typeface="Arial" panose="020B0604020202020204" pitchFamily="34" charset="0"/>
              </a:defRPr>
            </a:lvl4pPr>
            <a:lvl5pPr marL="2057400" indent="-228600">
              <a:defRPr sz="1100">
                <a:solidFill>
                  <a:schemeClr val="tx2"/>
                </a:solidFill>
                <a:latin typeface="Arial" panose="020B0604020202020204" pitchFamily="34" charset="0"/>
              </a:defRPr>
            </a:lvl5pPr>
            <a:lvl6pPr marL="2514600" indent="-228600" eaLnBrk="0" fontAlgn="base" hangingPunct="0">
              <a:spcBef>
                <a:spcPct val="0"/>
              </a:spcBef>
              <a:spcAft>
                <a:spcPct val="0"/>
              </a:spcAft>
              <a:defRPr sz="1100">
                <a:solidFill>
                  <a:schemeClr val="tx2"/>
                </a:solidFill>
                <a:latin typeface="Arial" panose="020B0604020202020204" pitchFamily="34" charset="0"/>
              </a:defRPr>
            </a:lvl6pPr>
            <a:lvl7pPr marL="2971800" indent="-228600" eaLnBrk="0" fontAlgn="base" hangingPunct="0">
              <a:spcBef>
                <a:spcPct val="0"/>
              </a:spcBef>
              <a:spcAft>
                <a:spcPct val="0"/>
              </a:spcAft>
              <a:defRPr sz="1100">
                <a:solidFill>
                  <a:schemeClr val="tx2"/>
                </a:solidFill>
                <a:latin typeface="Arial" panose="020B0604020202020204" pitchFamily="34" charset="0"/>
              </a:defRPr>
            </a:lvl7pPr>
            <a:lvl8pPr marL="3429000" indent="-228600" eaLnBrk="0" fontAlgn="base" hangingPunct="0">
              <a:spcBef>
                <a:spcPct val="0"/>
              </a:spcBef>
              <a:spcAft>
                <a:spcPct val="0"/>
              </a:spcAft>
              <a:defRPr sz="1100">
                <a:solidFill>
                  <a:schemeClr val="tx2"/>
                </a:solidFill>
                <a:latin typeface="Arial" panose="020B0604020202020204" pitchFamily="34" charset="0"/>
              </a:defRPr>
            </a:lvl8pPr>
            <a:lvl9pPr marL="3886200" indent="-228600" eaLnBrk="0" fontAlgn="base" hangingPunct="0">
              <a:spcBef>
                <a:spcPct val="0"/>
              </a:spcBef>
              <a:spcAft>
                <a:spcPct val="0"/>
              </a:spcAft>
              <a:defRPr sz="1100">
                <a:solidFill>
                  <a:schemeClr val="tx2"/>
                </a:solidFill>
                <a:latin typeface="Arial" panose="020B0604020202020204" pitchFamily="34" charset="0"/>
              </a:defRPr>
            </a:lvl9pPr>
          </a:lstStyle>
          <a:p>
            <a:fld id="{C76479E6-7E28-47D4-AECD-6EDB160B2C56}" type="slidenum">
              <a:rPr lang="en-GB" altLang="en-US" sz="800"/>
              <a:pPr/>
              <a:t>9</a:t>
            </a:fld>
            <a:endParaRPr lang="en-GB" altLang="en-US" sz="800"/>
          </a:p>
        </p:txBody>
      </p:sp>
      <p:sp>
        <p:nvSpPr>
          <p:cNvPr id="5" name="Rectangle 3">
            <a:extLst>
              <a:ext uri="{FF2B5EF4-FFF2-40B4-BE49-F238E27FC236}">
                <a16:creationId xmlns:a16="http://schemas.microsoft.com/office/drawing/2014/main" id="{89CC80C6-B56E-44E1-98AA-4D7C53196D18}"/>
              </a:ext>
            </a:extLst>
          </p:cNvPr>
          <p:cNvSpPr txBox="1">
            <a:spLocks noChangeArrowheads="1"/>
          </p:cNvSpPr>
          <p:nvPr/>
        </p:nvSpPr>
        <p:spPr bwMode="auto">
          <a:xfrm>
            <a:off x="467544" y="189582"/>
            <a:ext cx="7269163" cy="359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20000"/>
              </a:spcBef>
              <a:spcAft>
                <a:spcPct val="0"/>
              </a:spcAft>
              <a:buClr>
                <a:schemeClr val="folHlink"/>
              </a:buClr>
              <a:buSzPct val="50000"/>
              <a:buFont typeface="Arial" panose="020B0604020202020204" pitchFamily="34" charset="0"/>
              <a:defRPr kern="1200">
                <a:solidFill>
                  <a:schemeClr val="tx1"/>
                </a:solidFill>
                <a:latin typeface="+mn-lt"/>
                <a:ea typeface="+mn-ea"/>
                <a:cs typeface="+mn-cs"/>
              </a:defRPr>
            </a:lvl1pPr>
            <a:lvl2pPr marL="360363" indent="-180975" algn="l" rtl="0" eaLnBrk="0" fontAlgn="base" hangingPunct="0">
              <a:spcBef>
                <a:spcPct val="20000"/>
              </a:spcBef>
              <a:spcAft>
                <a:spcPct val="0"/>
              </a:spcAft>
              <a:buClr>
                <a:schemeClr val="folHlink"/>
              </a:buClr>
              <a:buSzPct val="50000"/>
              <a:buFont typeface="Arial" panose="020B0604020202020204" pitchFamily="34" charset="0"/>
              <a:buChar char="►"/>
              <a:defRPr kern="1200">
                <a:solidFill>
                  <a:schemeClr val="tx1"/>
                </a:solidFill>
                <a:latin typeface="+mn-lt"/>
                <a:ea typeface="+mn-ea"/>
                <a:cs typeface="+mn-cs"/>
              </a:defRPr>
            </a:lvl2pPr>
            <a:lvl3pPr marL="806450" indent="-180975" algn="l" rtl="0" eaLnBrk="0" fontAlgn="base" hangingPunct="0">
              <a:spcBef>
                <a:spcPct val="20000"/>
              </a:spcBef>
              <a:spcAft>
                <a:spcPct val="0"/>
              </a:spcAft>
              <a:buClr>
                <a:schemeClr val="folHlink"/>
              </a:buClr>
              <a:buChar char="•"/>
              <a:defRPr kern="1200">
                <a:solidFill>
                  <a:schemeClr val="tx1"/>
                </a:solidFill>
                <a:latin typeface="+mn-lt"/>
                <a:ea typeface="+mn-ea"/>
                <a:cs typeface="+mn-cs"/>
              </a:defRPr>
            </a:lvl3pPr>
            <a:lvl4pPr marL="1257300" indent="-184150" algn="l" rtl="0" eaLnBrk="0" fontAlgn="base" hangingPunct="0">
              <a:spcBef>
                <a:spcPct val="20000"/>
              </a:spcBef>
              <a:spcAft>
                <a:spcPct val="0"/>
              </a:spcAft>
              <a:buClr>
                <a:schemeClr val="folHlink"/>
              </a:buClr>
              <a:buFont typeface="Arial" panose="020B0604020202020204" pitchFamily="34" charset="0"/>
              <a:buChar char="-"/>
              <a:defRPr kern="1200">
                <a:solidFill>
                  <a:schemeClr val="tx1"/>
                </a:solidFill>
                <a:latin typeface="+mn-lt"/>
                <a:ea typeface="+mn-ea"/>
                <a:cs typeface="+mn-cs"/>
              </a:defRPr>
            </a:lvl4pPr>
            <a:lvl5pPr marL="1703388" indent="-179388" algn="l" rtl="0" eaLnBrk="0" fontAlgn="base" hangingPunct="0">
              <a:spcBef>
                <a:spcPct val="20000"/>
              </a:spcBef>
              <a:spcAft>
                <a:spcPct val="0"/>
              </a:spcAft>
              <a:buClr>
                <a:schemeClr val="folHlink"/>
              </a:buCl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r>
              <a:rPr lang="en-GB" altLang="en-US" sz="1600" b="1" dirty="0"/>
              <a:t>Lifesaving Rules:	Working with Electricity</a:t>
            </a:r>
          </a:p>
        </p:txBody>
      </p:sp>
      <p:pic>
        <p:nvPicPr>
          <p:cNvPr id="6" name="Picture 5">
            <a:extLst>
              <a:ext uri="{FF2B5EF4-FFF2-40B4-BE49-F238E27FC236}">
                <a16:creationId xmlns:a16="http://schemas.microsoft.com/office/drawing/2014/main" id="{D22D2E08-FB74-4E73-B738-AB6D46985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0696" y="4160064"/>
            <a:ext cx="1645200" cy="1645200"/>
          </a:xfrm>
          <a:prstGeom prst="rect">
            <a:avLst/>
          </a:prstGeom>
        </p:spPr>
      </p:pic>
      <p:pic>
        <p:nvPicPr>
          <p:cNvPr id="8" name="Picture 7">
            <a:extLst>
              <a:ext uri="{FF2B5EF4-FFF2-40B4-BE49-F238E27FC236}">
                <a16:creationId xmlns:a16="http://schemas.microsoft.com/office/drawing/2014/main" id="{86C5F0AC-DA51-471F-85F5-DAB81A6816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1340768"/>
            <a:ext cx="1645200" cy="1645200"/>
          </a:xfrm>
          <a:prstGeom prst="rect">
            <a:avLst/>
          </a:prstGeom>
        </p:spPr>
      </p:pic>
      <p:pic>
        <p:nvPicPr>
          <p:cNvPr id="9" name="Picture 8">
            <a:extLst>
              <a:ext uri="{FF2B5EF4-FFF2-40B4-BE49-F238E27FC236}">
                <a16:creationId xmlns:a16="http://schemas.microsoft.com/office/drawing/2014/main" id="{7DA2E78E-931C-414A-BB4D-8A1CBD342E08}"/>
              </a:ext>
            </a:extLst>
          </p:cNvPr>
          <p:cNvPicPr>
            <a:picLocks noChangeAspect="1"/>
          </p:cNvPicPr>
          <p:nvPr/>
        </p:nvPicPr>
        <p:blipFill>
          <a:blip r:embed="rId4"/>
          <a:stretch>
            <a:fillRect/>
          </a:stretch>
        </p:blipFill>
        <p:spPr>
          <a:xfrm>
            <a:off x="3997248" y="1876822"/>
            <a:ext cx="2302944" cy="616074"/>
          </a:xfrm>
          <a:prstGeom prst="rect">
            <a:avLst/>
          </a:prstGeom>
        </p:spPr>
      </p:pic>
      <p:pic>
        <p:nvPicPr>
          <p:cNvPr id="10" name="Picture 9">
            <a:extLst>
              <a:ext uri="{FF2B5EF4-FFF2-40B4-BE49-F238E27FC236}">
                <a16:creationId xmlns:a16="http://schemas.microsoft.com/office/drawing/2014/main" id="{4C856928-8D5E-4418-BEB4-8798553FBA4E}"/>
              </a:ext>
            </a:extLst>
          </p:cNvPr>
          <p:cNvPicPr>
            <a:picLocks noChangeAspect="1"/>
          </p:cNvPicPr>
          <p:nvPr/>
        </p:nvPicPr>
        <p:blipFill>
          <a:blip r:embed="rId5"/>
          <a:stretch>
            <a:fillRect/>
          </a:stretch>
        </p:blipFill>
        <p:spPr>
          <a:xfrm>
            <a:off x="3985241" y="4686468"/>
            <a:ext cx="2963023" cy="542732"/>
          </a:xfrm>
          <a:prstGeom prst="rect">
            <a:avLst/>
          </a:prstGeom>
        </p:spPr>
      </p:pic>
    </p:spTree>
    <p:extLst>
      <p:ext uri="{BB962C8B-B14F-4D97-AF65-F5344CB8AC3E}">
        <p14:creationId xmlns:p14="http://schemas.microsoft.com/office/powerpoint/2010/main" val="3053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a:themeElements>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efaul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13">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efault 14">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ngle Column">
  <a:themeElements>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Single Colum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Single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ngle Colum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ngle Colum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ngle Colum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ngle Colum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ngle Colum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ngle Colum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ngle Colum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ngle Colum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ngle Colum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ngle Colum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ngle Colum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ingle Column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Single Column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Single Column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tner Logo">
  <a:themeElements>
    <a:clrScheme name="Partner Logo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Partner Log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Partner 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rtner 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rtner 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rtner 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rtner 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rtner 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rtner 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rtner 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rtner 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rtner 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rtner 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rtner 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artner Logo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Partner Logo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Partner Logo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art Layout">
  <a:themeElements>
    <a:clrScheme name="Chart Layout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Chart Lay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Chart Layo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hart Layo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hart Layo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hart Layo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hart Layo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hart Layo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hart Layo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art Layo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hart Layo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hart Layo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hart Layo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hart Layo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hart Layout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Chart Layout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Chart Layout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ivider Slide">
  <a:themeElements>
    <a:clrScheme name="Divider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Divider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Divider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vider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vider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vider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vider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vider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vider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vider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vider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vider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vider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vider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ivider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Divider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Divider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losing Slide">
  <a:themeElements>
    <a:clrScheme name="Closing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Closing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Closing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osing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osing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losing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losing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losing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losing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losing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losing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losing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losing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losing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Closing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Closing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Closing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Image Slide">
  <a:themeElements>
    <a:clrScheme name="Image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fontScheme name="Image Sli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altLang="en-US" sz="1100" b="0" i="0" u="none" strike="noStrike" cap="none" normalizeH="0" baseline="0" smtClean="0">
            <a:ln>
              <a:noFill/>
            </a:ln>
            <a:solidFill>
              <a:schemeClr val="tx2"/>
            </a:solidFill>
            <a:effectLst/>
            <a:latin typeface="Arial" panose="020B0604020202020204" pitchFamily="34" charset="0"/>
          </a:defRPr>
        </a:defPPr>
      </a:lstStyle>
    </a:lnDef>
  </a:objectDefaults>
  <a:extraClrSchemeLst>
    <a:extraClrScheme>
      <a:clrScheme name="Image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mage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mage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mage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mage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mage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mage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mage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mage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mage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mage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mage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mage Slide 13">
        <a:dk1>
          <a:srgbClr val="545454"/>
        </a:dk1>
        <a:lt1>
          <a:srgbClr val="FFFFFF"/>
        </a:lt1>
        <a:dk2>
          <a:srgbClr val="006083"/>
        </a:dk2>
        <a:lt2>
          <a:srgbClr val="545454"/>
        </a:lt2>
        <a:accent1>
          <a:srgbClr val="006083"/>
        </a:accent1>
        <a:accent2>
          <a:srgbClr val="F38921"/>
        </a:accent2>
        <a:accent3>
          <a:srgbClr val="FFFFFF"/>
        </a:accent3>
        <a:accent4>
          <a:srgbClr val="464646"/>
        </a:accent4>
        <a:accent5>
          <a:srgbClr val="AAB6C1"/>
        </a:accent5>
        <a:accent6>
          <a:srgbClr val="DC7C1D"/>
        </a:accent6>
        <a:hlink>
          <a:srgbClr val="B6B927"/>
        </a:hlink>
        <a:folHlink>
          <a:srgbClr val="B2D1DB"/>
        </a:folHlink>
      </a:clrScheme>
      <a:clrMap bg1="lt1" tx1="dk1" bg2="lt2" tx2="dk2" accent1="accent1" accent2="accent2" accent3="accent3" accent4="accent4" accent5="accent5" accent6="accent6" hlink="hlink" folHlink="folHlink"/>
    </a:extraClrScheme>
    <a:extraClrScheme>
      <a:clrScheme name="Image Slide 14">
        <a:dk1>
          <a:srgbClr val="4C4C4C"/>
        </a:dk1>
        <a:lt1>
          <a:srgbClr val="FFFFFF"/>
        </a:lt1>
        <a:dk2>
          <a:srgbClr val="054B6B"/>
        </a:dk2>
        <a:lt2>
          <a:srgbClr val="4C4C4C"/>
        </a:lt2>
        <a:accent1>
          <a:srgbClr val="054B6B"/>
        </a:accent1>
        <a:accent2>
          <a:srgbClr val="EE731F"/>
        </a:accent2>
        <a:accent3>
          <a:srgbClr val="FFFFFF"/>
        </a:accent3>
        <a:accent4>
          <a:srgbClr val="404040"/>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
      <a:clrScheme name="Image Slide 15">
        <a:dk1>
          <a:srgbClr val="292929"/>
        </a:dk1>
        <a:lt1>
          <a:srgbClr val="FFFFFF"/>
        </a:lt1>
        <a:dk2>
          <a:srgbClr val="054B6B"/>
        </a:dk2>
        <a:lt2>
          <a:srgbClr val="292929"/>
        </a:lt2>
        <a:accent1>
          <a:srgbClr val="054B6B"/>
        </a:accent1>
        <a:accent2>
          <a:srgbClr val="EE731F"/>
        </a:accent2>
        <a:accent3>
          <a:srgbClr val="FFFFFF"/>
        </a:accent3>
        <a:accent4>
          <a:srgbClr val="212121"/>
        </a:accent4>
        <a:accent5>
          <a:srgbClr val="AAB1BA"/>
        </a:accent5>
        <a:accent6>
          <a:srgbClr val="D8681B"/>
        </a:accent6>
        <a:hlink>
          <a:srgbClr val="9DB126"/>
        </a:hlink>
        <a:folHlink>
          <a:srgbClr val="A5CDD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Template>
  <TotalTime>839</TotalTime>
  <Words>790</Words>
  <Application>Microsoft Office PowerPoint</Application>
  <PresentationFormat>On-screen Show (4:3)</PresentationFormat>
  <Paragraphs>111</Paragraphs>
  <Slides>19</Slides>
  <Notes>10</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19</vt:i4>
      </vt:variant>
    </vt:vector>
  </HeadingPairs>
  <TitlesOfParts>
    <vt:vector size="34" baseType="lpstr">
      <vt:lpstr>Angsana New</vt:lpstr>
      <vt:lpstr>Arial</vt:lpstr>
      <vt:lpstr>Brush Script MT</vt:lpstr>
      <vt:lpstr>Calibri</vt:lpstr>
      <vt:lpstr>David</vt:lpstr>
      <vt:lpstr>Kristen ITC</vt:lpstr>
      <vt:lpstr>Wingdings</vt:lpstr>
      <vt:lpstr>Default</vt:lpstr>
      <vt:lpstr>Single Column</vt:lpstr>
      <vt:lpstr>Partner Logo</vt:lpstr>
      <vt:lpstr>Chart Layout</vt:lpstr>
      <vt:lpstr>Divider Slide</vt:lpstr>
      <vt:lpstr>Closing Slide</vt:lpstr>
      <vt:lpstr>Image Slide</vt:lpstr>
      <vt:lpstr>Office Theme</vt:lpstr>
      <vt:lpstr>Hazard Identification &amp; Risk Management</vt:lpstr>
      <vt:lpstr>In the Railway Industry…</vt:lpstr>
      <vt:lpstr>PowerPoint Presentation</vt:lpstr>
      <vt:lpstr>Quiz Time, Part 1:</vt:lpstr>
      <vt:lpstr>PowerPoint Presentation</vt:lpstr>
      <vt:lpstr>PowerPoint Presentation</vt:lpstr>
      <vt:lpstr>A34 Lorry Crash, 2016</vt:lpstr>
      <vt:lpstr>PowerPoint Presentation</vt:lpstr>
      <vt:lpstr>PowerPoint Presentation</vt:lpstr>
      <vt:lpstr>Quiz Time, Part 2:</vt:lpstr>
      <vt:lpstr>PowerPoint Presentation</vt:lpstr>
      <vt:lpstr>Identify, Assess, Control</vt:lpstr>
      <vt:lpstr>Hazard Identification</vt:lpstr>
      <vt:lpstr>PowerPoint Presentation</vt:lpstr>
      <vt:lpstr>PowerPoint Presentation</vt:lpstr>
      <vt:lpstr>Reputational Close Call</vt:lpstr>
      <vt:lpstr>Environmental Close Calls</vt:lpstr>
      <vt:lpstr>Close Call: Human Risk</vt:lpstr>
      <vt:lpstr>PowerPoint Presentation</vt:lpstr>
    </vt:vector>
  </TitlesOfParts>
  <Company>Network Rail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Amy Harland</dc:creator>
  <dc:description>built by www.mediasterling.com</dc:description>
  <cp:lastModifiedBy>Brown Joe</cp:lastModifiedBy>
  <cp:revision>36</cp:revision>
  <dcterms:created xsi:type="dcterms:W3CDTF">2015-08-24T10:13:59Z</dcterms:created>
  <dcterms:modified xsi:type="dcterms:W3CDTF">2019-12-03T12:38:09Z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_Version">
    <vt:lpwstr>1.0.1</vt:lpwstr>
  </property>
</Properties>
</file>