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7" r:id="rId3"/>
  </p:sldIdLst>
  <p:sldSz cx="6858000" cy="9906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100"/>
    <a:srgbClr val="939393"/>
    <a:srgbClr val="4F99BB"/>
    <a:srgbClr val="BB0034"/>
    <a:srgbClr val="EACC1D"/>
    <a:srgbClr val="C94578"/>
    <a:srgbClr val="8DC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950" y="96"/>
      </p:cViewPr>
      <p:guideLst>
        <p:guide orient="horz" pos="807"/>
        <p:guide orient="horz" pos="5675"/>
        <p:guide pos="4065"/>
        <p:guide pos="255"/>
        <p:guide pos="2160"/>
        <p:guide pos="2058"/>
        <p:guide pos="226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64C20-82F1-4E90-B292-19F335FB47FC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0E649-A16A-4D8F-9517-C556DB4C4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9999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43D50-7DA1-4164-B43A-805C63FA2A76}" type="datetimeFigureOut">
              <a:rPr lang="en-GB" smtClean="0"/>
              <a:t>06/12/2016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D830B-5209-452E-81F4-2A26969520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794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6165304" y="9345488"/>
            <a:ext cx="5040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48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18F66-E96E-4209-808B-BDACF4AAE74C}" type="datetime5">
              <a:rPr lang="en-GB" smtClean="0"/>
              <a:t>6-Dec-16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1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5454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25B8F5-B5A1-44E2-88F6-02F1F9298B7D}" type="datetime5">
              <a:rPr lang="en-GB" smtClean="0"/>
              <a:t>6-Dec-16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837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405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3591000" y="2667600"/>
            <a:ext cx="2862000" cy="634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7E4302D-025F-46B3-854A-51330D15EA3F}" type="datetime5">
              <a:rPr lang="en-GB" smtClean="0"/>
              <a:t>6-Dec-16</a:t>
            </a:fld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074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1458516" y="2971800"/>
            <a:ext cx="3940969" cy="5044000"/>
          </a:xfrm>
        </p:spPr>
        <p:txBody>
          <a:bodyPr anchor="t"/>
          <a:lstStyle>
            <a:lvl1pPr marL="0" indent="0">
              <a:buNone/>
              <a:defRPr baseline="0"/>
            </a:lvl1pPr>
          </a:lstStyle>
          <a:p>
            <a:r>
              <a:rPr lang="en-GB" dirty="0" smtClean="0"/>
              <a:t>Click icon to insert picture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D390AB9-CDE9-4847-AD3F-6A54FB27E295}" type="datetime5">
              <a:rPr lang="en-GB" smtClean="0"/>
              <a:t>6-Dec-16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279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405000" y="2667600"/>
            <a:ext cx="5454000" cy="6344000"/>
          </a:xfrm>
        </p:spPr>
        <p:txBody>
          <a:bodyPr anchor="t"/>
          <a:lstStyle>
            <a:lvl1pPr marL="0" indent="0">
              <a:buNone/>
              <a:defRPr/>
            </a:lvl1pPr>
          </a:lstStyle>
          <a:p>
            <a:r>
              <a:rPr lang="en-GB" dirty="0" smtClean="0"/>
              <a:t>Click Icon to insert picture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9D48ABD-9A59-4705-BE5D-6C62FFDF98F4}" type="datetime5">
              <a:rPr lang="en-GB" smtClean="0"/>
              <a:t>6-Dec-16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707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04813" y="4160000"/>
            <a:ext cx="5454000" cy="156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A9F4D47-155E-4C7F-8F5F-4AE051981999}" type="datetime5">
              <a:rPr lang="en-GB" smtClean="0"/>
              <a:t>6-Dec-16</a:t>
            </a:fld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943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1196000"/>
            <a:ext cx="5454000" cy="62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813" y="2664531"/>
            <a:ext cx="5454000" cy="634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4812" y="338000"/>
            <a:ext cx="3240000" cy="260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Presentation Title: Insert &gt; Header &amp; Footer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29387" y="9477532"/>
            <a:ext cx="128681" cy="2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72B4E084-70D5-4C53-8A39-B95869D3D30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4866652" y="9479600"/>
            <a:ext cx="1600200" cy="2600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800" baseline="0">
                <a:solidFill>
                  <a:schemeClr val="tx2"/>
                </a:solidFill>
              </a:defRPr>
            </a:lvl1pPr>
          </a:lstStyle>
          <a:p>
            <a:fld id="{FC0EEFF9-CBB0-4630-87E3-B66F1FC5A272}" type="datetime5">
              <a:rPr lang="en-GB" smtClean="0"/>
              <a:t>6-Dec-16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97981" y="9522631"/>
            <a:ext cx="4360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sz="800" dirty="0" smtClean="0">
                <a:solidFill>
                  <a:schemeClr val="tx2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24484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60" r:id="rId4"/>
    <p:sldLayoutId id="2147483662" r:id="rId5"/>
    <p:sldLayoutId id="2147483663" r:id="rId6"/>
    <p:sldLayoutId id="2147483661" r:id="rId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ct val="20000"/>
        </a:spcBef>
        <a:buClr>
          <a:schemeClr val="accent4"/>
        </a:buClr>
        <a:buSzPct val="50000"/>
        <a:buFont typeface="Arial" panose="020B0604020202020204" pitchFamily="34" charset="0"/>
        <a:buChar char="►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180000" algn="l" defTabSz="901700" rtl="0" eaLnBrk="1" latinLnBrk="0" hangingPunct="1">
        <a:spcBef>
          <a:spcPts val="336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3440"/>
            <a:ext cx="6858000" cy="814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0"/>
            <a:ext cx="1988840" cy="90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56" y="632185"/>
            <a:ext cx="31931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b="1" dirty="0" smtClean="0">
                <a:solidFill>
                  <a:schemeClr val="tx2"/>
                </a:solidFill>
                <a:latin typeface="+mj-lt"/>
              </a:rPr>
              <a:t>Safety Hour Discussion Pack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57" y="1050952"/>
            <a:ext cx="619268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Topic: </a:t>
            </a:r>
            <a:r>
              <a:rPr lang="en-GB" sz="1100" i="1" dirty="0" smtClean="0">
                <a:solidFill>
                  <a:schemeClr val="accent2">
                    <a:lumMod val="75000"/>
                  </a:schemeClr>
                </a:solidFill>
              </a:rPr>
              <a:t>what is your topic?</a:t>
            </a:r>
          </a:p>
          <a:p>
            <a:endParaRPr lang="en-GB" sz="1400" dirty="0">
              <a:solidFill>
                <a:srgbClr val="FFC000"/>
              </a:solidFill>
            </a:endParaRPr>
          </a:p>
          <a:p>
            <a:r>
              <a:rPr lang="en-GB" sz="1400" b="1" dirty="0" smtClean="0">
                <a:solidFill>
                  <a:schemeClr val="tx2"/>
                </a:solidFill>
              </a:rPr>
              <a:t>Purpose of the discussion: </a:t>
            </a:r>
          </a:p>
          <a:p>
            <a:r>
              <a:rPr lang="en-GB" sz="1100" i="1" dirty="0" smtClean="0">
                <a:solidFill>
                  <a:schemeClr val="accent2">
                    <a:lumMod val="75000"/>
                  </a:schemeClr>
                </a:solidFill>
              </a:rPr>
              <a:t>why has this been chosen as a Safety Hour topic? Is there a risk, incident or change that the team need to be aware of?</a:t>
            </a:r>
            <a:endParaRPr lang="en-GB" sz="11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734" y="3368824"/>
            <a:ext cx="6232611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Discussion points: Use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below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plan your facilitated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discussion. Remember, you don’t have to have all the answers – the role of the facilitator is to create an engaging discussion where everyone identifies and commits to solutions.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408112"/>
              </p:ext>
            </p:extLst>
          </p:nvPr>
        </p:nvGraphicFramePr>
        <p:xfrm>
          <a:off x="303192" y="4160912"/>
          <a:ext cx="6264696" cy="461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664"/>
                <a:gridCol w="4435032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Discussion</a:t>
                      </a:r>
                      <a:r>
                        <a:rPr lang="en-GB" sz="1200" baseline="0" dirty="0" smtClean="0">
                          <a:latin typeface="+mn-lt"/>
                        </a:rPr>
                        <a:t> points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Supporting notes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</a:tr>
              <a:tr h="2023426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n-lt"/>
                      </a:endParaRPr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13440"/>
            <a:ext cx="6858000" cy="8140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160" y="0"/>
            <a:ext cx="1988840" cy="9091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656" y="632185"/>
            <a:ext cx="319318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1500"/>
              </a:spcBef>
            </a:pPr>
            <a:r>
              <a:rPr lang="en-GB" b="1" dirty="0" smtClean="0">
                <a:solidFill>
                  <a:schemeClr val="tx2"/>
                </a:solidFill>
              </a:rPr>
              <a:t>Safety Hour Discussion Pack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657" y="1050952"/>
            <a:ext cx="619268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400" b="1" dirty="0" smtClean="0">
                <a:solidFill>
                  <a:schemeClr val="tx2"/>
                </a:solidFill>
              </a:rPr>
              <a:t>Topic: </a:t>
            </a:r>
            <a:r>
              <a:rPr lang="en-GB" sz="1200" i="1" dirty="0" smtClean="0">
                <a:solidFill>
                  <a:schemeClr val="accent2">
                    <a:lumMod val="75000"/>
                  </a:schemeClr>
                </a:solidFill>
              </a:rPr>
              <a:t>Insert topic</a:t>
            </a:r>
            <a:endParaRPr lang="en-GB" sz="12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809272"/>
              </p:ext>
            </p:extLst>
          </p:nvPr>
        </p:nvGraphicFramePr>
        <p:xfrm>
          <a:off x="332657" y="1496616"/>
          <a:ext cx="6264696" cy="4615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7"/>
                <a:gridCol w="439248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Discussion</a:t>
                      </a:r>
                      <a:r>
                        <a:rPr lang="en-GB" sz="1200" baseline="0" dirty="0" smtClean="0">
                          <a:latin typeface="+mn-lt"/>
                        </a:rPr>
                        <a:t> points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+mn-lt"/>
                        </a:rPr>
                        <a:t>Supporting notes</a:t>
                      </a:r>
                      <a:endParaRPr lang="en-GB" sz="1200" dirty="0">
                        <a:latin typeface="+mn-lt"/>
                      </a:endParaRPr>
                    </a:p>
                  </a:txBody>
                  <a:tcPr/>
                </a:tc>
              </a:tr>
              <a:tr h="2023426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Question?</a:t>
                      </a:r>
                      <a:endParaRPr lang="en-GB" sz="1100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n-lt"/>
                      </a:endParaRPr>
                    </a:p>
                  </a:txBody>
                  <a:tcPr/>
                </a:tc>
              </a:tr>
              <a:tr h="2304256">
                <a:tc>
                  <a:txBody>
                    <a:bodyPr/>
                    <a:lstStyle/>
                    <a:p>
                      <a:r>
                        <a:rPr lang="en-GB" sz="1100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Question?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05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32657" y="6465168"/>
            <a:ext cx="6264695" cy="20162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/>
              <a:t>For further information:</a:t>
            </a:r>
          </a:p>
          <a:p>
            <a:endParaRPr lang="en-GB" sz="1200" dirty="0"/>
          </a:p>
          <a:p>
            <a:r>
              <a:rPr lang="en-GB" sz="1100" i="1" dirty="0" smtClean="0">
                <a:solidFill>
                  <a:schemeClr val="accent2">
                    <a:lumMod val="75000"/>
                  </a:schemeClr>
                </a:solidFill>
              </a:rPr>
              <a:t>Insert any appropriate links – write in full as this discussion pack will be printed for Safety Hour delivery</a:t>
            </a:r>
            <a:r>
              <a:rPr lang="en-GB" sz="1100" i="1" dirty="0" smtClean="0">
                <a:solidFill>
                  <a:schemeClr val="accent2">
                    <a:lumMod val="75000"/>
                  </a:schemeClr>
                </a:solidFill>
                <a:latin typeface="Network Rail Sans" pitchFamily="50" charset="0"/>
              </a:rPr>
              <a:t>.</a:t>
            </a:r>
            <a:endParaRPr lang="en-GB" sz="1100" i="1" dirty="0">
              <a:solidFill>
                <a:schemeClr val="accent2">
                  <a:lumMod val="75000"/>
                </a:schemeClr>
              </a:solidFill>
              <a:latin typeface="Network Rail Sans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0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108</TotalTime>
  <Words>133</Words>
  <Application>Microsoft Office PowerPoint</Application>
  <PresentationFormat>A4 Paper (210x297 mm)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Blank</vt:lpstr>
      <vt:lpstr>PowerPoint Presentation</vt:lpstr>
      <vt:lpstr>PowerPoint Presentation</vt:lpstr>
    </vt:vector>
  </TitlesOfParts>
  <Company>Network Rail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 Kieran</dc:creator>
  <dc:description>built by www.mediasterling.com</dc:description>
  <cp:lastModifiedBy>Murphy Amy</cp:lastModifiedBy>
  <cp:revision>17</cp:revision>
  <cp:lastPrinted>2016-11-15T16:45:47Z</cp:lastPrinted>
  <dcterms:created xsi:type="dcterms:W3CDTF">2015-03-12T14:55:23Z</dcterms:created>
  <dcterms:modified xsi:type="dcterms:W3CDTF">2016-12-06T08:14:24Z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</Properties>
</file>