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2" r:id="rId3"/>
    <p:sldMasterId id="2147483658" r:id="rId4"/>
    <p:sldMasterId id="2147483660" r:id="rId5"/>
    <p:sldMasterId id="2147483661" r:id="rId6"/>
    <p:sldMasterId id="2147483659" r:id="rId7"/>
  </p:sldMasterIdLst>
  <p:notesMasterIdLst>
    <p:notesMasterId r:id="rId14"/>
  </p:notesMasterIdLst>
  <p:handoutMasterIdLst>
    <p:handoutMasterId r:id="rId15"/>
  </p:handoutMasterIdLst>
  <p:sldIdLst>
    <p:sldId id="320" r:id="rId8"/>
    <p:sldId id="316" r:id="rId9"/>
    <p:sldId id="317" r:id="rId10"/>
    <p:sldId id="318" r:id="rId11"/>
    <p:sldId id="319" r:id="rId12"/>
    <p:sldId id="305" r:id="rId13"/>
  </p:sldIdLst>
  <p:sldSz cx="9144000" cy="6858000" type="screen4x3"/>
  <p:notesSz cx="6858000" cy="9144000"/>
  <p:defaultTextStyle>
    <a:defPPr>
      <a:defRPr lang="en-GB"/>
    </a:defPPr>
    <a:lvl1pPr algn="l" rtl="0" eaLnBrk="0" fontAlgn="base" hangingPunct="0">
      <a:spcBef>
        <a:spcPct val="0"/>
      </a:spcBef>
      <a:spcAft>
        <a:spcPct val="0"/>
      </a:spcAft>
      <a:defRPr sz="1100" kern="1200">
        <a:solidFill>
          <a:schemeClr val="tx2"/>
        </a:solidFill>
        <a:latin typeface="Arial" charset="0"/>
        <a:ea typeface="+mn-ea"/>
        <a:cs typeface="+mn-cs"/>
      </a:defRPr>
    </a:lvl1pPr>
    <a:lvl2pPr marL="457200" algn="l" rtl="0" eaLnBrk="0" fontAlgn="base" hangingPunct="0">
      <a:spcBef>
        <a:spcPct val="0"/>
      </a:spcBef>
      <a:spcAft>
        <a:spcPct val="0"/>
      </a:spcAft>
      <a:defRPr sz="1100" kern="1200">
        <a:solidFill>
          <a:schemeClr val="tx2"/>
        </a:solidFill>
        <a:latin typeface="Arial" charset="0"/>
        <a:ea typeface="+mn-ea"/>
        <a:cs typeface="+mn-cs"/>
      </a:defRPr>
    </a:lvl2pPr>
    <a:lvl3pPr marL="914400" algn="l" rtl="0" eaLnBrk="0" fontAlgn="base" hangingPunct="0">
      <a:spcBef>
        <a:spcPct val="0"/>
      </a:spcBef>
      <a:spcAft>
        <a:spcPct val="0"/>
      </a:spcAft>
      <a:defRPr sz="1100" kern="1200">
        <a:solidFill>
          <a:schemeClr val="tx2"/>
        </a:solidFill>
        <a:latin typeface="Arial" charset="0"/>
        <a:ea typeface="+mn-ea"/>
        <a:cs typeface="+mn-cs"/>
      </a:defRPr>
    </a:lvl3pPr>
    <a:lvl4pPr marL="1371600" algn="l" rtl="0" eaLnBrk="0" fontAlgn="base" hangingPunct="0">
      <a:spcBef>
        <a:spcPct val="0"/>
      </a:spcBef>
      <a:spcAft>
        <a:spcPct val="0"/>
      </a:spcAft>
      <a:defRPr sz="1100" kern="1200">
        <a:solidFill>
          <a:schemeClr val="tx2"/>
        </a:solidFill>
        <a:latin typeface="Arial" charset="0"/>
        <a:ea typeface="+mn-ea"/>
        <a:cs typeface="+mn-cs"/>
      </a:defRPr>
    </a:lvl4pPr>
    <a:lvl5pPr marL="1828800" algn="l" rtl="0" eaLnBrk="0" fontAlgn="base" hangingPunct="0">
      <a:spcBef>
        <a:spcPct val="0"/>
      </a:spcBef>
      <a:spcAft>
        <a:spcPct val="0"/>
      </a:spcAft>
      <a:defRPr sz="1100" kern="1200">
        <a:solidFill>
          <a:schemeClr val="tx2"/>
        </a:solidFill>
        <a:latin typeface="Arial" charset="0"/>
        <a:ea typeface="+mn-ea"/>
        <a:cs typeface="+mn-cs"/>
      </a:defRPr>
    </a:lvl5pPr>
    <a:lvl6pPr marL="2286000" algn="l" defTabSz="914400" rtl="0" eaLnBrk="1" latinLnBrk="0" hangingPunct="1">
      <a:defRPr sz="1100" kern="1200">
        <a:solidFill>
          <a:schemeClr val="tx2"/>
        </a:solidFill>
        <a:latin typeface="Arial" charset="0"/>
        <a:ea typeface="+mn-ea"/>
        <a:cs typeface="+mn-cs"/>
      </a:defRPr>
    </a:lvl6pPr>
    <a:lvl7pPr marL="2743200" algn="l" defTabSz="914400" rtl="0" eaLnBrk="1" latinLnBrk="0" hangingPunct="1">
      <a:defRPr sz="1100" kern="1200">
        <a:solidFill>
          <a:schemeClr val="tx2"/>
        </a:solidFill>
        <a:latin typeface="Arial" charset="0"/>
        <a:ea typeface="+mn-ea"/>
        <a:cs typeface="+mn-cs"/>
      </a:defRPr>
    </a:lvl7pPr>
    <a:lvl8pPr marL="3200400" algn="l" defTabSz="914400" rtl="0" eaLnBrk="1" latinLnBrk="0" hangingPunct="1">
      <a:defRPr sz="1100" kern="1200">
        <a:solidFill>
          <a:schemeClr val="tx2"/>
        </a:solidFill>
        <a:latin typeface="Arial" charset="0"/>
        <a:ea typeface="+mn-ea"/>
        <a:cs typeface="+mn-cs"/>
      </a:defRPr>
    </a:lvl8pPr>
    <a:lvl9pPr marL="3657600" algn="l" defTabSz="914400" rtl="0" eaLnBrk="1" latinLnBrk="0" hangingPunct="1">
      <a:defRPr sz="1100"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p:cViewPr varScale="1">
        <p:scale>
          <a:sx n="90" d="100"/>
          <a:sy n="90" d="100"/>
        </p:scale>
        <p:origin x="1434"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8F497DC9-7F23-4C9F-9312-F610CE64912C}" type="slidenum">
              <a:rPr lang="en-GB" altLang="en-US"/>
              <a:pPr>
                <a:defRPr/>
              </a:pPr>
              <a:t>‹#›</a:t>
            </a:fld>
            <a:endParaRPr lang="en-GB" altLang="en-US"/>
          </a:p>
        </p:txBody>
      </p:sp>
    </p:spTree>
    <p:extLst>
      <p:ext uri="{BB962C8B-B14F-4D97-AF65-F5344CB8AC3E}">
        <p14:creationId xmlns:p14="http://schemas.microsoft.com/office/powerpoint/2010/main" val="2789331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B82A1433-23A6-45BE-BD22-9DD5141FC581}" type="slidenum">
              <a:rPr lang="en-GB" altLang="en-US"/>
              <a:pPr>
                <a:defRPr/>
              </a:pPr>
              <a:t>‹#›</a:t>
            </a:fld>
            <a:endParaRPr lang="en-GB" altLang="en-US"/>
          </a:p>
        </p:txBody>
      </p:sp>
    </p:spTree>
    <p:extLst>
      <p:ext uri="{BB962C8B-B14F-4D97-AF65-F5344CB8AC3E}">
        <p14:creationId xmlns:p14="http://schemas.microsoft.com/office/powerpoint/2010/main" val="21969609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
        <p:nvSpPr>
          <p:cNvPr id="8194" name="Rectangle 2"/>
          <p:cNvSpPr>
            <a:spLocks noGrp="1" noChangeArrowheads="1"/>
          </p:cNvSpPr>
          <p:nvPr>
            <p:ph type="ctrTitle"/>
          </p:nvPr>
        </p:nvSpPr>
        <p:spPr>
          <a:xfrm>
            <a:off x="539750" y="2565400"/>
            <a:ext cx="7269163" cy="1042988"/>
          </a:xfrm>
        </p:spPr>
        <p:txBody>
          <a:bodyPr/>
          <a:lstStyle>
            <a:lvl1pPr>
              <a:defRPr sz="3600"/>
            </a:lvl1pPr>
          </a:lstStyle>
          <a:p>
            <a:pPr lvl="0"/>
            <a:r>
              <a:rPr lang="en-US" altLang="en-US" noProof="0"/>
              <a:t>Click to edit Master title style</a:t>
            </a:r>
            <a:endParaRPr lang="en-GB" altLang="en-US" noProof="0"/>
          </a:p>
        </p:txBody>
      </p:sp>
      <p:sp>
        <p:nvSpPr>
          <p:cNvPr id="8195" name="Rectangle 3"/>
          <p:cNvSpPr>
            <a:spLocks noGrp="1" noChangeArrowheads="1"/>
          </p:cNvSpPr>
          <p:nvPr>
            <p:ph type="subTitle" idx="1"/>
          </p:nvPr>
        </p:nvSpPr>
        <p:spPr>
          <a:xfrm>
            <a:off x="539750" y="3644900"/>
            <a:ext cx="7269163" cy="719138"/>
          </a:xfrm>
        </p:spPr>
        <p:txBody>
          <a:bodyPr/>
          <a:lstStyle>
            <a:lvl1pPr>
              <a:defRPr sz="2800"/>
            </a:lvl1pPr>
          </a:lstStyle>
          <a:p>
            <a:pPr lvl="0"/>
            <a:r>
              <a:rPr lang="en-US" altLang="en-US" noProof="0"/>
              <a:t>Click to edit Master subtitle style</a:t>
            </a:r>
            <a:endParaRPr lang="en-GB" altLang="en-US" noProof="0"/>
          </a:p>
        </p:txBody>
      </p:sp>
      <p:sp>
        <p:nvSpPr>
          <p:cNvPr id="5" name="Rectangle 5"/>
          <p:cNvSpPr>
            <a:spLocks noGrp="1" noChangeArrowheads="1"/>
          </p:cNvSpPr>
          <p:nvPr>
            <p:ph type="ftr" sz="quarter" idx="10"/>
          </p:nvPr>
        </p:nvSpPr>
        <p:spPr/>
        <p:txBody>
          <a:bodyPr/>
          <a:lstStyle>
            <a:lvl1pPr>
              <a:defRPr/>
            </a:lvl1pPr>
          </a:lstStyle>
          <a:p>
            <a:pPr>
              <a:defRPr/>
            </a:pPr>
            <a:r>
              <a:rPr lang="en-GB" altLang="en-US"/>
              <a:t>Presentation Title: View &gt; Header &amp; Footer</a:t>
            </a:r>
          </a:p>
        </p:txBody>
      </p:sp>
      <p:sp>
        <p:nvSpPr>
          <p:cNvPr id="6" name="Rectangle 7"/>
          <p:cNvSpPr>
            <a:spLocks noGrp="1" noChangeArrowheads="1"/>
          </p:cNvSpPr>
          <p:nvPr>
            <p:ph type="dt" sz="half" idx="11"/>
          </p:nvPr>
        </p:nvSpPr>
        <p:spPr/>
        <p:txBody>
          <a:bodyPr/>
          <a:lstStyle>
            <a:lvl1pPr>
              <a:defRPr/>
            </a:lvl1pPr>
          </a:lstStyle>
          <a:p>
            <a:pPr>
              <a:defRPr/>
            </a:pPr>
            <a:fld id="{48D96D24-A426-49D3-B1AF-A483B7F1ECF4}" type="datetime5">
              <a:rPr lang="en-GB" altLang="en-US"/>
              <a:pPr>
                <a:defRPr/>
              </a:pPr>
              <a:t>4-Dec-18</a:t>
            </a:fld>
            <a:endParaRPr lang="en-GB" altLang="en-US"/>
          </a:p>
        </p:txBody>
      </p:sp>
      <p:sp>
        <p:nvSpPr>
          <p:cNvPr id="7" name="Rectangle 8"/>
          <p:cNvSpPr>
            <a:spLocks noGrp="1" noChangeArrowheads="1"/>
          </p:cNvSpPr>
          <p:nvPr>
            <p:ph type="sldNum" sz="quarter" idx="12"/>
          </p:nvPr>
        </p:nvSpPr>
        <p:spPr/>
        <p:txBody>
          <a:bodyPr/>
          <a:lstStyle>
            <a:lvl1pPr>
              <a:defRPr smtClean="0"/>
            </a:lvl1pPr>
          </a:lstStyle>
          <a:p>
            <a:pPr>
              <a:defRPr/>
            </a:pPr>
            <a:fld id="{C396F280-9B32-4034-8303-F88EB52764A8}" type="slidenum">
              <a:rPr lang="en-GB" altLang="en-US"/>
              <a:pPr>
                <a:defRPr/>
              </a:pPr>
              <a:t>‹#›</a:t>
            </a:fld>
            <a:endParaRPr lang="en-GB" altLang="en-US"/>
          </a:p>
        </p:txBody>
      </p:sp>
    </p:spTree>
    <p:extLst>
      <p:ext uri="{BB962C8B-B14F-4D97-AF65-F5344CB8AC3E}">
        <p14:creationId xmlns:p14="http://schemas.microsoft.com/office/powerpoint/2010/main" val="140959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74B8F1E-7378-4ACC-81D1-BAE3B70766D1}" type="datetime5">
              <a:rPr lang="en-GB" altLang="en-US"/>
              <a:pPr>
                <a:defRPr/>
              </a:pPr>
              <a:t>4-Dec-18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E3F9DECF-A4B8-4159-82EE-467E865423A7}" type="slidenum">
              <a:rPr lang="en-GB" altLang="en-US"/>
              <a:pPr>
                <a:defRPr/>
              </a:pPr>
              <a:t>‹#›</a:t>
            </a:fld>
            <a:endParaRPr lang="en-GB" altLang="en-US"/>
          </a:p>
        </p:txBody>
      </p:sp>
    </p:spTree>
    <p:extLst>
      <p:ext uri="{BB962C8B-B14F-4D97-AF65-F5344CB8AC3E}">
        <p14:creationId xmlns:p14="http://schemas.microsoft.com/office/powerpoint/2010/main" val="325877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A26192-CDC8-4398-8E50-39C3FEC3000B}" type="datetime5">
              <a:rPr lang="en-GB" altLang="en-US"/>
              <a:pPr>
                <a:defRPr/>
              </a:pPr>
              <a:t>4-Dec-18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BC5D13DF-8778-4CEC-9B71-17CBB790E7DE}" type="slidenum">
              <a:rPr lang="en-GB" altLang="en-US"/>
              <a:pPr>
                <a:defRPr/>
              </a:pPr>
              <a:t>‹#›</a:t>
            </a:fld>
            <a:endParaRPr lang="en-GB" altLang="en-US"/>
          </a:p>
        </p:txBody>
      </p:sp>
    </p:spTree>
    <p:extLst>
      <p:ext uri="{BB962C8B-B14F-4D97-AF65-F5344CB8AC3E}">
        <p14:creationId xmlns:p14="http://schemas.microsoft.com/office/powerpoint/2010/main" val="341226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36CC5C2-711D-4584-8283-4D9512C406FC}"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81F161E1-5481-40C7-BC98-0F62A5EE9484}" type="slidenum">
              <a:rPr lang="en-GB" altLang="en-US"/>
              <a:pPr>
                <a:defRPr/>
              </a:pPr>
              <a:t>‹#›</a:t>
            </a:fld>
            <a:endParaRPr lang="en-GB" altLang="en-US"/>
          </a:p>
        </p:txBody>
      </p:sp>
    </p:spTree>
    <p:extLst>
      <p:ext uri="{BB962C8B-B14F-4D97-AF65-F5344CB8AC3E}">
        <p14:creationId xmlns:p14="http://schemas.microsoft.com/office/powerpoint/2010/main" val="1181998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32A2E51F-A3A1-495A-9F32-93FD65C4E171}"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021B38-16D4-401D-A844-7AEEF02E13A3}" type="slidenum">
              <a:rPr lang="en-GB" altLang="en-US"/>
              <a:pPr>
                <a:defRPr/>
              </a:pPr>
              <a:t>‹#›</a:t>
            </a:fld>
            <a:endParaRPr lang="en-GB" altLang="en-US"/>
          </a:p>
        </p:txBody>
      </p:sp>
    </p:spTree>
    <p:extLst>
      <p:ext uri="{BB962C8B-B14F-4D97-AF65-F5344CB8AC3E}">
        <p14:creationId xmlns:p14="http://schemas.microsoft.com/office/powerpoint/2010/main" val="3094108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6D247-3BC3-4F51-BE2B-1AF33513C62F}"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3653B90-0B96-42B8-AA58-6EFA474C1A0B}" type="slidenum">
              <a:rPr lang="en-GB" altLang="en-US"/>
              <a:pPr>
                <a:defRPr/>
              </a:pPr>
              <a:t>‹#›</a:t>
            </a:fld>
            <a:endParaRPr lang="en-GB" altLang="en-US"/>
          </a:p>
        </p:txBody>
      </p:sp>
    </p:spTree>
    <p:extLst>
      <p:ext uri="{BB962C8B-B14F-4D97-AF65-F5344CB8AC3E}">
        <p14:creationId xmlns:p14="http://schemas.microsoft.com/office/powerpoint/2010/main" val="1623093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2D7E9D4-7E9B-44B3-970E-1ACA7898BB17}"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E9283652-46E1-4FDA-8E4E-735E6A0FC7B1}" type="slidenum">
              <a:rPr lang="en-GB" altLang="en-US"/>
              <a:pPr>
                <a:defRPr/>
              </a:pPr>
              <a:t>‹#›</a:t>
            </a:fld>
            <a:endParaRPr lang="en-GB" altLang="en-US"/>
          </a:p>
        </p:txBody>
      </p:sp>
    </p:spTree>
    <p:extLst>
      <p:ext uri="{BB962C8B-B14F-4D97-AF65-F5344CB8AC3E}">
        <p14:creationId xmlns:p14="http://schemas.microsoft.com/office/powerpoint/2010/main" val="32115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558862C-69BC-4178-85A7-FDAA73F1F0CE}" type="datetime5">
              <a:rPr lang="en-GB" altLang="en-US"/>
              <a:pPr>
                <a:defRPr/>
              </a:pPr>
              <a:t>4-Dec-18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D9AAE7DF-5AA6-4285-A7BA-E2DD1093DC2F}" type="slidenum">
              <a:rPr lang="en-GB" altLang="en-US"/>
              <a:pPr>
                <a:defRPr/>
              </a:pPr>
              <a:t>‹#›</a:t>
            </a:fld>
            <a:endParaRPr lang="en-GB" altLang="en-US"/>
          </a:p>
        </p:txBody>
      </p:sp>
    </p:spTree>
    <p:extLst>
      <p:ext uri="{BB962C8B-B14F-4D97-AF65-F5344CB8AC3E}">
        <p14:creationId xmlns:p14="http://schemas.microsoft.com/office/powerpoint/2010/main" val="1221978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8835FF5D-36B8-49AF-B3E7-4C341A040ECD}" type="datetime5">
              <a:rPr lang="en-GB" altLang="en-US"/>
              <a:pPr>
                <a:defRPr/>
              </a:pPr>
              <a:t>4-Dec-18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A4160757-191A-40DB-958B-EE193E66FCC1}" type="slidenum">
              <a:rPr lang="en-GB" altLang="en-US"/>
              <a:pPr>
                <a:defRPr/>
              </a:pPr>
              <a:t>‹#›</a:t>
            </a:fld>
            <a:endParaRPr lang="en-GB" altLang="en-US"/>
          </a:p>
        </p:txBody>
      </p:sp>
    </p:spTree>
    <p:extLst>
      <p:ext uri="{BB962C8B-B14F-4D97-AF65-F5344CB8AC3E}">
        <p14:creationId xmlns:p14="http://schemas.microsoft.com/office/powerpoint/2010/main" val="276610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16E7110-AA74-44DA-B186-B6742BE782FF}" type="datetime5">
              <a:rPr lang="en-GB" altLang="en-US"/>
              <a:pPr>
                <a:defRPr/>
              </a:pPr>
              <a:t>4-Dec-18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487355C8-947F-4542-A26D-82D1483339D9}" type="slidenum">
              <a:rPr lang="en-GB" altLang="en-US"/>
              <a:pPr>
                <a:defRPr/>
              </a:pPr>
              <a:t>‹#›</a:t>
            </a:fld>
            <a:endParaRPr lang="en-GB" altLang="en-US"/>
          </a:p>
        </p:txBody>
      </p:sp>
    </p:spTree>
    <p:extLst>
      <p:ext uri="{BB962C8B-B14F-4D97-AF65-F5344CB8AC3E}">
        <p14:creationId xmlns:p14="http://schemas.microsoft.com/office/powerpoint/2010/main" val="4032455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C9C2235-8347-4560-98AA-3A5D6D9CECCB}"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238CC7BC-24AB-4D7C-96D0-A77883225069}" type="slidenum">
              <a:rPr lang="en-GB" altLang="en-US"/>
              <a:pPr>
                <a:defRPr/>
              </a:pPr>
              <a:t>‹#›</a:t>
            </a:fld>
            <a:endParaRPr lang="en-GB" altLang="en-US"/>
          </a:p>
        </p:txBody>
      </p:sp>
    </p:spTree>
    <p:extLst>
      <p:ext uri="{BB962C8B-B14F-4D97-AF65-F5344CB8AC3E}">
        <p14:creationId xmlns:p14="http://schemas.microsoft.com/office/powerpoint/2010/main" val="291733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F7394B0-5BC6-49DB-80EF-4D4A3E51364A}" type="datetime5">
              <a:rPr lang="en-GB" altLang="en-US"/>
              <a:pPr>
                <a:defRPr/>
              </a:pPr>
              <a:t>4-Dec-18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CD494ACB-FD81-436E-AF07-CE2BDF1368FB}" type="slidenum">
              <a:rPr lang="en-GB" altLang="en-US"/>
              <a:pPr>
                <a:defRPr/>
              </a:pPr>
              <a:t>‹#›</a:t>
            </a:fld>
            <a:endParaRPr lang="en-GB" altLang="en-US"/>
          </a:p>
        </p:txBody>
      </p:sp>
    </p:spTree>
    <p:extLst>
      <p:ext uri="{BB962C8B-B14F-4D97-AF65-F5344CB8AC3E}">
        <p14:creationId xmlns:p14="http://schemas.microsoft.com/office/powerpoint/2010/main" val="2551334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17AEB0BB-394D-45BC-B175-BEDFB693F1CC}"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F3413DF-07FD-41E5-91DD-58163E0D2B70}" type="slidenum">
              <a:rPr lang="en-GB" altLang="en-US"/>
              <a:pPr>
                <a:defRPr/>
              </a:pPr>
              <a:t>‹#›</a:t>
            </a:fld>
            <a:endParaRPr lang="en-GB" altLang="en-US"/>
          </a:p>
        </p:txBody>
      </p:sp>
    </p:spTree>
    <p:extLst>
      <p:ext uri="{BB962C8B-B14F-4D97-AF65-F5344CB8AC3E}">
        <p14:creationId xmlns:p14="http://schemas.microsoft.com/office/powerpoint/2010/main" val="1067555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2BC1239-647F-47D9-8F9F-D8B057BD9E74}"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7991AC-C46B-4D69-B679-B8F8DF608475}" type="slidenum">
              <a:rPr lang="en-GB" altLang="en-US"/>
              <a:pPr>
                <a:defRPr/>
              </a:pPr>
              <a:t>‹#›</a:t>
            </a:fld>
            <a:endParaRPr lang="en-GB" altLang="en-US"/>
          </a:p>
        </p:txBody>
      </p:sp>
    </p:spTree>
    <p:extLst>
      <p:ext uri="{BB962C8B-B14F-4D97-AF65-F5344CB8AC3E}">
        <p14:creationId xmlns:p14="http://schemas.microsoft.com/office/powerpoint/2010/main" val="1102550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B0A8EA97-EC81-4C78-90BD-5FAF69C7D9D6}"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0CB5D6-900C-467D-9494-2C6EF2DB116B}" type="slidenum">
              <a:rPr lang="en-GB" altLang="en-US"/>
              <a:pPr>
                <a:defRPr/>
              </a:pPr>
              <a:t>‹#›</a:t>
            </a:fld>
            <a:endParaRPr lang="en-GB" altLang="en-US"/>
          </a:p>
        </p:txBody>
      </p:sp>
    </p:spTree>
    <p:extLst>
      <p:ext uri="{BB962C8B-B14F-4D97-AF65-F5344CB8AC3E}">
        <p14:creationId xmlns:p14="http://schemas.microsoft.com/office/powerpoint/2010/main" val="413482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57632ABC-4BC1-4674-85A6-FDB28F824C3F}" type="datetime5">
              <a:rPr lang="en-GB" altLang="en-US"/>
              <a:pPr>
                <a:defRPr/>
              </a:pPr>
              <a:t>4-Dec-18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22D50DF9-B095-4C16-980C-E9DA62D699FE}" type="slidenum">
              <a:rPr lang="en-GB" altLang="en-US"/>
              <a:pPr>
                <a:defRPr/>
              </a:pPr>
              <a:t>‹#›</a:t>
            </a:fld>
            <a:endParaRPr lang="en-GB" altLang="en-US"/>
          </a:p>
        </p:txBody>
      </p:sp>
    </p:spTree>
    <p:extLst>
      <p:ext uri="{BB962C8B-B14F-4D97-AF65-F5344CB8AC3E}">
        <p14:creationId xmlns:p14="http://schemas.microsoft.com/office/powerpoint/2010/main" val="3775665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7451E934-10C1-4F71-9BAF-84438ECA8714}" type="datetime5">
              <a:rPr lang="en-GB" altLang="en-US"/>
              <a:pPr>
                <a:defRPr/>
              </a:pPr>
              <a:t>4-Dec-18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5E3C873A-6BE3-405C-9460-B0C1D5212037}" type="slidenum">
              <a:rPr lang="en-GB" altLang="en-US"/>
              <a:pPr>
                <a:defRPr/>
              </a:pPr>
              <a:t>‹#›</a:t>
            </a:fld>
            <a:endParaRPr lang="en-GB" altLang="en-US"/>
          </a:p>
        </p:txBody>
      </p:sp>
    </p:spTree>
    <p:extLst>
      <p:ext uri="{BB962C8B-B14F-4D97-AF65-F5344CB8AC3E}">
        <p14:creationId xmlns:p14="http://schemas.microsoft.com/office/powerpoint/2010/main" val="3200943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C9BDCA0E-34B7-4F96-BF25-3C5FF080C52E}" type="datetime5">
              <a:rPr lang="en-GB" altLang="en-US"/>
              <a:pPr>
                <a:defRPr/>
              </a:pPr>
              <a:t>4-Dec-18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91676119-02B7-4809-BC04-42A0C0611973}" type="slidenum">
              <a:rPr lang="en-GB" altLang="en-US"/>
              <a:pPr>
                <a:defRPr/>
              </a:pPr>
              <a:t>‹#›</a:t>
            </a:fld>
            <a:endParaRPr lang="en-GB" altLang="en-US"/>
          </a:p>
        </p:txBody>
      </p:sp>
    </p:spTree>
    <p:extLst>
      <p:ext uri="{BB962C8B-B14F-4D97-AF65-F5344CB8AC3E}">
        <p14:creationId xmlns:p14="http://schemas.microsoft.com/office/powerpoint/2010/main" val="64732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1273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819525" y="1841500"/>
            <a:ext cx="31289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6AB9715-6BE6-4934-A58E-ADD4ABB52029}" type="datetime5">
              <a:rPr lang="en-GB" altLang="en-US"/>
              <a:pPr>
                <a:defRPr/>
              </a:pPr>
              <a:t>4-Dec-18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FF6E2BF1-CED9-4F4E-9750-FF71340F2D79}" type="slidenum">
              <a:rPr lang="en-GB" altLang="en-US"/>
              <a:pPr>
                <a:defRPr/>
              </a:pPr>
              <a:t>‹#›</a:t>
            </a:fld>
            <a:endParaRPr lang="en-GB" altLang="en-US"/>
          </a:p>
        </p:txBody>
      </p:sp>
    </p:spTree>
    <p:extLst>
      <p:ext uri="{BB962C8B-B14F-4D97-AF65-F5344CB8AC3E}">
        <p14:creationId xmlns:p14="http://schemas.microsoft.com/office/powerpoint/2010/main" val="2268261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10"/>
          <p:cNvSpPr>
            <a:spLocks noGrp="1" noChangeArrowheads="1"/>
          </p:cNvSpPr>
          <p:nvPr>
            <p:ph type="dt" sz="half" idx="11"/>
          </p:nvPr>
        </p:nvSpPr>
        <p:spPr>
          <a:ln/>
        </p:spPr>
        <p:txBody>
          <a:bodyPr/>
          <a:lstStyle>
            <a:lvl1pPr>
              <a:defRPr/>
            </a:lvl1pPr>
          </a:lstStyle>
          <a:p>
            <a:pPr>
              <a:defRPr/>
            </a:pPr>
            <a:fld id="{5EE293C4-7761-46FB-84ED-619FC1FA705F}" type="datetime5">
              <a:rPr lang="en-GB" altLang="en-US"/>
              <a:pPr>
                <a:defRPr/>
              </a:pPr>
              <a:t>4-Dec-18</a:t>
            </a:fld>
            <a:endParaRPr lang="en-GB" altLang="en-US"/>
          </a:p>
        </p:txBody>
      </p:sp>
      <p:sp>
        <p:nvSpPr>
          <p:cNvPr id="9" name="Rectangle 11"/>
          <p:cNvSpPr>
            <a:spLocks noGrp="1" noChangeArrowheads="1"/>
          </p:cNvSpPr>
          <p:nvPr>
            <p:ph type="sldNum" sz="quarter" idx="12"/>
          </p:nvPr>
        </p:nvSpPr>
        <p:spPr>
          <a:ln/>
        </p:spPr>
        <p:txBody>
          <a:bodyPr/>
          <a:lstStyle>
            <a:lvl1pPr>
              <a:defRPr/>
            </a:lvl1pPr>
          </a:lstStyle>
          <a:p>
            <a:pPr>
              <a:defRPr/>
            </a:pPr>
            <a:fld id="{619E59D7-98D3-415C-9C69-3A859E467534}" type="slidenum">
              <a:rPr lang="en-GB" altLang="en-US"/>
              <a:pPr>
                <a:defRPr/>
              </a:pPr>
              <a:t>‹#›</a:t>
            </a:fld>
            <a:endParaRPr lang="en-GB" altLang="en-US"/>
          </a:p>
        </p:txBody>
      </p:sp>
    </p:spTree>
    <p:extLst>
      <p:ext uri="{BB962C8B-B14F-4D97-AF65-F5344CB8AC3E}">
        <p14:creationId xmlns:p14="http://schemas.microsoft.com/office/powerpoint/2010/main" val="16380079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10"/>
          <p:cNvSpPr>
            <a:spLocks noGrp="1" noChangeArrowheads="1"/>
          </p:cNvSpPr>
          <p:nvPr>
            <p:ph type="dt" sz="half" idx="11"/>
          </p:nvPr>
        </p:nvSpPr>
        <p:spPr>
          <a:ln/>
        </p:spPr>
        <p:txBody>
          <a:bodyPr/>
          <a:lstStyle>
            <a:lvl1pPr>
              <a:defRPr/>
            </a:lvl1pPr>
          </a:lstStyle>
          <a:p>
            <a:pPr>
              <a:defRPr/>
            </a:pPr>
            <a:fld id="{F7184A0E-414A-4CF0-BB3B-CB5A71FF429A}" type="datetime5">
              <a:rPr lang="en-GB" altLang="en-US"/>
              <a:pPr>
                <a:defRPr/>
              </a:pPr>
              <a:t>4-Dec-18</a:t>
            </a:fld>
            <a:endParaRPr lang="en-GB" altLang="en-US"/>
          </a:p>
        </p:txBody>
      </p:sp>
      <p:sp>
        <p:nvSpPr>
          <p:cNvPr id="5" name="Rectangle 11"/>
          <p:cNvSpPr>
            <a:spLocks noGrp="1" noChangeArrowheads="1"/>
          </p:cNvSpPr>
          <p:nvPr>
            <p:ph type="sldNum" sz="quarter" idx="12"/>
          </p:nvPr>
        </p:nvSpPr>
        <p:spPr>
          <a:ln/>
        </p:spPr>
        <p:txBody>
          <a:bodyPr/>
          <a:lstStyle>
            <a:lvl1pPr>
              <a:defRPr/>
            </a:lvl1pPr>
          </a:lstStyle>
          <a:p>
            <a:pPr>
              <a:defRPr/>
            </a:pPr>
            <a:fld id="{8912DE0F-04A6-4042-895C-538390474D8F}" type="slidenum">
              <a:rPr lang="en-GB" altLang="en-US"/>
              <a:pPr>
                <a:defRPr/>
              </a:pPr>
              <a:t>‹#›</a:t>
            </a:fld>
            <a:endParaRPr lang="en-GB" altLang="en-US"/>
          </a:p>
        </p:txBody>
      </p:sp>
    </p:spTree>
    <p:extLst>
      <p:ext uri="{BB962C8B-B14F-4D97-AF65-F5344CB8AC3E}">
        <p14:creationId xmlns:p14="http://schemas.microsoft.com/office/powerpoint/2010/main" val="1217841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10"/>
          <p:cNvSpPr>
            <a:spLocks noGrp="1" noChangeArrowheads="1"/>
          </p:cNvSpPr>
          <p:nvPr>
            <p:ph type="dt" sz="half" idx="11"/>
          </p:nvPr>
        </p:nvSpPr>
        <p:spPr>
          <a:ln/>
        </p:spPr>
        <p:txBody>
          <a:bodyPr/>
          <a:lstStyle>
            <a:lvl1pPr>
              <a:defRPr/>
            </a:lvl1pPr>
          </a:lstStyle>
          <a:p>
            <a:pPr>
              <a:defRPr/>
            </a:pPr>
            <a:fld id="{AD691D1D-B0F1-4008-A8C2-180FEA5169B1}" type="datetime5">
              <a:rPr lang="en-GB" altLang="en-US"/>
              <a:pPr>
                <a:defRPr/>
              </a:pPr>
              <a:t>4-Dec-18</a:t>
            </a:fld>
            <a:endParaRPr lang="en-GB" altLang="en-US"/>
          </a:p>
        </p:txBody>
      </p:sp>
      <p:sp>
        <p:nvSpPr>
          <p:cNvPr id="4" name="Rectangle 11"/>
          <p:cNvSpPr>
            <a:spLocks noGrp="1" noChangeArrowheads="1"/>
          </p:cNvSpPr>
          <p:nvPr>
            <p:ph type="sldNum" sz="quarter" idx="12"/>
          </p:nvPr>
        </p:nvSpPr>
        <p:spPr>
          <a:ln/>
        </p:spPr>
        <p:txBody>
          <a:bodyPr/>
          <a:lstStyle>
            <a:lvl1pPr>
              <a:defRPr/>
            </a:lvl1pPr>
          </a:lstStyle>
          <a:p>
            <a:pPr>
              <a:defRPr/>
            </a:pPr>
            <a:fld id="{691A3E47-A47F-424E-AE91-5F48D46406E8}" type="slidenum">
              <a:rPr lang="en-GB" altLang="en-US"/>
              <a:pPr>
                <a:defRPr/>
              </a:pPr>
              <a:t>‹#›</a:t>
            </a:fld>
            <a:endParaRPr lang="en-GB" altLang="en-US"/>
          </a:p>
        </p:txBody>
      </p:sp>
    </p:spTree>
    <p:extLst>
      <p:ext uri="{BB962C8B-B14F-4D97-AF65-F5344CB8AC3E}">
        <p14:creationId xmlns:p14="http://schemas.microsoft.com/office/powerpoint/2010/main" val="375987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989AAB4-909D-4E84-AD71-EB2A3EBAFF9A}" type="datetime5">
              <a:rPr lang="en-GB" altLang="en-US"/>
              <a:pPr>
                <a:defRPr/>
              </a:pPr>
              <a:t>4-Dec-18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3ED9780F-0A0E-481F-A30D-B9E89A4F937A}" type="slidenum">
              <a:rPr lang="en-GB" altLang="en-US"/>
              <a:pPr>
                <a:defRPr/>
              </a:pPr>
              <a:t>‹#›</a:t>
            </a:fld>
            <a:endParaRPr lang="en-GB" altLang="en-US"/>
          </a:p>
        </p:txBody>
      </p:sp>
    </p:spTree>
    <p:extLst>
      <p:ext uri="{BB962C8B-B14F-4D97-AF65-F5344CB8AC3E}">
        <p14:creationId xmlns:p14="http://schemas.microsoft.com/office/powerpoint/2010/main" val="8841219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219CE30-8124-474A-965C-B3E2A5290071}" type="datetime5">
              <a:rPr lang="en-GB" altLang="en-US"/>
              <a:pPr>
                <a:defRPr/>
              </a:pPr>
              <a:t>4-Dec-18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63695322-CDF1-4CB4-940B-CA4E6CCE9C85}" type="slidenum">
              <a:rPr lang="en-GB" altLang="en-US"/>
              <a:pPr>
                <a:defRPr/>
              </a:pPr>
              <a:t>‹#›</a:t>
            </a:fld>
            <a:endParaRPr lang="en-GB" altLang="en-US"/>
          </a:p>
        </p:txBody>
      </p:sp>
    </p:spTree>
    <p:extLst>
      <p:ext uri="{BB962C8B-B14F-4D97-AF65-F5344CB8AC3E}">
        <p14:creationId xmlns:p14="http://schemas.microsoft.com/office/powerpoint/2010/main" val="3791645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A48B3558-8AED-400B-9825-51DA1B5BB9BF}" type="datetime5">
              <a:rPr lang="en-GB" altLang="en-US"/>
              <a:pPr>
                <a:defRPr/>
              </a:pPr>
              <a:t>4-Dec-18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48D664CA-4395-475F-BB02-0AB06F527198}" type="slidenum">
              <a:rPr lang="en-GB" altLang="en-US"/>
              <a:pPr>
                <a:defRPr/>
              </a:pPr>
              <a:t>‹#›</a:t>
            </a:fld>
            <a:endParaRPr lang="en-GB" altLang="en-US"/>
          </a:p>
        </p:txBody>
      </p:sp>
    </p:spTree>
    <p:extLst>
      <p:ext uri="{BB962C8B-B14F-4D97-AF65-F5344CB8AC3E}">
        <p14:creationId xmlns:p14="http://schemas.microsoft.com/office/powerpoint/2010/main" val="77608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2477D1FE-5EB0-417E-B90C-0F8026FAB1CA}" type="datetime5">
              <a:rPr lang="en-GB" altLang="en-US"/>
              <a:pPr>
                <a:defRPr/>
              </a:pPr>
              <a:t>4-Dec-18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147E4FF4-107E-440D-B6BB-B31D6ECB5B58}" type="slidenum">
              <a:rPr lang="en-GB" altLang="en-US"/>
              <a:pPr>
                <a:defRPr/>
              </a:pPr>
              <a:t>‹#›</a:t>
            </a:fld>
            <a:endParaRPr lang="en-GB" altLang="en-US"/>
          </a:p>
        </p:txBody>
      </p:sp>
    </p:spTree>
    <p:extLst>
      <p:ext uri="{BB962C8B-B14F-4D97-AF65-F5344CB8AC3E}">
        <p14:creationId xmlns:p14="http://schemas.microsoft.com/office/powerpoint/2010/main" val="277400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81F7115C-7A33-4709-AB6F-D8E38FEC1606}" type="datetime5">
              <a:rPr lang="en-GB" altLang="en-US"/>
              <a:pPr>
                <a:defRPr/>
              </a:pPr>
              <a:t>4-Dec-18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6F10C30A-9262-407B-A721-B1914684E911}" type="slidenum">
              <a:rPr lang="en-GB" altLang="en-US"/>
              <a:pPr>
                <a:defRPr/>
              </a:pPr>
              <a:t>‹#›</a:t>
            </a:fld>
            <a:endParaRPr lang="en-GB" altLang="en-US"/>
          </a:p>
        </p:txBody>
      </p:sp>
    </p:spTree>
    <p:extLst>
      <p:ext uri="{BB962C8B-B14F-4D97-AF65-F5344CB8AC3E}">
        <p14:creationId xmlns:p14="http://schemas.microsoft.com/office/powerpoint/2010/main" val="17426860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E1F62C65-39E1-4B27-BACA-4E439B28D2AC}"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53F2663E-6468-4715-B1B2-4E1F9F40CC49}" type="slidenum">
              <a:rPr lang="en-GB" altLang="en-US"/>
              <a:pPr>
                <a:defRPr/>
              </a:pPr>
              <a:t>‹#›</a:t>
            </a:fld>
            <a:endParaRPr lang="en-GB" altLang="en-US"/>
          </a:p>
        </p:txBody>
      </p:sp>
    </p:spTree>
    <p:extLst>
      <p:ext uri="{BB962C8B-B14F-4D97-AF65-F5344CB8AC3E}">
        <p14:creationId xmlns:p14="http://schemas.microsoft.com/office/powerpoint/2010/main" val="643967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F44CE64D-B130-4269-8E89-1642E10BD61E}"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ED98AE0-6E7F-4A34-BEF8-FB262245CC50}" type="slidenum">
              <a:rPr lang="en-GB" altLang="en-US"/>
              <a:pPr>
                <a:defRPr/>
              </a:pPr>
              <a:t>‹#›</a:t>
            </a:fld>
            <a:endParaRPr lang="en-GB" altLang="en-US"/>
          </a:p>
        </p:txBody>
      </p:sp>
    </p:spTree>
    <p:extLst>
      <p:ext uri="{BB962C8B-B14F-4D97-AF65-F5344CB8AC3E}">
        <p14:creationId xmlns:p14="http://schemas.microsoft.com/office/powerpoint/2010/main" val="96924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7E611864-3D1F-4ACF-B341-E926F5DCCABE}"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825FE0-C564-4C64-86CC-3E244CB59DEB}" type="slidenum">
              <a:rPr lang="en-GB" altLang="en-US"/>
              <a:pPr>
                <a:defRPr/>
              </a:pPr>
              <a:t>‹#›</a:t>
            </a:fld>
            <a:endParaRPr lang="en-GB" altLang="en-US"/>
          </a:p>
        </p:txBody>
      </p:sp>
    </p:spTree>
    <p:extLst>
      <p:ext uri="{BB962C8B-B14F-4D97-AF65-F5344CB8AC3E}">
        <p14:creationId xmlns:p14="http://schemas.microsoft.com/office/powerpoint/2010/main" val="4107366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854ECB8A-B64D-405F-BD9E-54DFCDC0A62F}"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2AB3F83-EE5F-46DC-9569-A3E0B38C387B}" type="slidenum">
              <a:rPr lang="en-GB" altLang="en-US"/>
              <a:pPr>
                <a:defRPr/>
              </a:pPr>
              <a:t>‹#›</a:t>
            </a:fld>
            <a:endParaRPr lang="en-GB" altLang="en-US"/>
          </a:p>
        </p:txBody>
      </p:sp>
    </p:spTree>
    <p:extLst>
      <p:ext uri="{BB962C8B-B14F-4D97-AF65-F5344CB8AC3E}">
        <p14:creationId xmlns:p14="http://schemas.microsoft.com/office/powerpoint/2010/main" val="3024911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519B21C7-90D4-4109-9D59-34CE8B53061D}" type="datetime5">
              <a:rPr lang="en-GB" altLang="en-US"/>
              <a:pPr>
                <a:defRPr/>
              </a:pPr>
              <a:t>4-Dec-18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26C9690A-30A9-40CD-972B-FAD40D846936}" type="slidenum">
              <a:rPr lang="en-GB" altLang="en-US"/>
              <a:pPr>
                <a:defRPr/>
              </a:pPr>
              <a:t>‹#›</a:t>
            </a:fld>
            <a:endParaRPr lang="en-GB" altLang="en-US"/>
          </a:p>
        </p:txBody>
      </p:sp>
    </p:spTree>
    <p:extLst>
      <p:ext uri="{BB962C8B-B14F-4D97-AF65-F5344CB8AC3E}">
        <p14:creationId xmlns:p14="http://schemas.microsoft.com/office/powerpoint/2010/main" val="328645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12507D62-2E0F-4659-9223-078400D8DB24}" type="datetime5">
              <a:rPr lang="en-GB" altLang="en-US"/>
              <a:pPr>
                <a:defRPr/>
              </a:pPr>
              <a:t>4-Dec-18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0AB20EE9-6B88-4E34-88DE-B9B20BBF592F}" type="slidenum">
              <a:rPr lang="en-GB" altLang="en-US"/>
              <a:pPr>
                <a:defRPr/>
              </a:pPr>
              <a:t>‹#›</a:t>
            </a:fld>
            <a:endParaRPr lang="en-GB" altLang="en-US"/>
          </a:p>
        </p:txBody>
      </p:sp>
    </p:spTree>
    <p:extLst>
      <p:ext uri="{BB962C8B-B14F-4D97-AF65-F5344CB8AC3E}">
        <p14:creationId xmlns:p14="http://schemas.microsoft.com/office/powerpoint/2010/main" val="392929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5D60406B-C2AE-4243-B308-D9E9BD51AE8E}" type="datetime5">
              <a:rPr lang="en-GB" altLang="en-US"/>
              <a:pPr>
                <a:defRPr/>
              </a:pPr>
              <a:t>4-Dec-18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8B1D86DA-34AB-477A-A514-65F95FA39552}" type="slidenum">
              <a:rPr lang="en-GB" altLang="en-US"/>
              <a:pPr>
                <a:defRPr/>
              </a:pPr>
              <a:t>‹#›</a:t>
            </a:fld>
            <a:endParaRPr lang="en-GB" altLang="en-US"/>
          </a:p>
        </p:txBody>
      </p:sp>
    </p:spTree>
    <p:extLst>
      <p:ext uri="{BB962C8B-B14F-4D97-AF65-F5344CB8AC3E}">
        <p14:creationId xmlns:p14="http://schemas.microsoft.com/office/powerpoint/2010/main" val="3127490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16ACBF07-76A7-42DD-B419-0B89F19E17C6}" type="datetime5">
              <a:rPr lang="en-GB" altLang="en-US"/>
              <a:pPr>
                <a:defRPr/>
              </a:pPr>
              <a:t>4-Dec-18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906DAB1A-97F7-4041-A0D7-63B864020A5E}" type="slidenum">
              <a:rPr lang="en-GB" altLang="en-US"/>
              <a:pPr>
                <a:defRPr/>
              </a:pPr>
              <a:t>‹#›</a:t>
            </a:fld>
            <a:endParaRPr lang="en-GB" altLang="en-US"/>
          </a:p>
        </p:txBody>
      </p:sp>
    </p:spTree>
    <p:extLst>
      <p:ext uri="{BB962C8B-B14F-4D97-AF65-F5344CB8AC3E}">
        <p14:creationId xmlns:p14="http://schemas.microsoft.com/office/powerpoint/2010/main" val="233312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45722E38-8FAC-4D14-961C-4C066D372BA9}"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31116BB-F9F0-43DD-B96F-6430E1ABA23A}" type="slidenum">
              <a:rPr lang="en-GB" altLang="en-US"/>
              <a:pPr>
                <a:defRPr/>
              </a:pPr>
              <a:t>‹#›</a:t>
            </a:fld>
            <a:endParaRPr lang="en-GB" altLang="en-US"/>
          </a:p>
        </p:txBody>
      </p:sp>
    </p:spTree>
    <p:extLst>
      <p:ext uri="{BB962C8B-B14F-4D97-AF65-F5344CB8AC3E}">
        <p14:creationId xmlns:p14="http://schemas.microsoft.com/office/powerpoint/2010/main" val="2608608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69A62C-6728-4026-BF62-C3CF0E69D8F8}"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DB4C5EE-F944-45E3-AE44-D940CB5C7349}" type="slidenum">
              <a:rPr lang="en-GB" altLang="en-US"/>
              <a:pPr>
                <a:defRPr/>
              </a:pPr>
              <a:t>‹#›</a:t>
            </a:fld>
            <a:endParaRPr lang="en-GB" altLang="en-US"/>
          </a:p>
        </p:txBody>
      </p:sp>
    </p:spTree>
    <p:extLst>
      <p:ext uri="{BB962C8B-B14F-4D97-AF65-F5344CB8AC3E}">
        <p14:creationId xmlns:p14="http://schemas.microsoft.com/office/powerpoint/2010/main" val="4168427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9623C61F-2824-4F4D-BDD4-86F82BFFC9EA}"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32F0553-2E37-453A-9E50-F90B466FCB89}" type="slidenum">
              <a:rPr lang="en-GB" altLang="en-US"/>
              <a:pPr>
                <a:defRPr/>
              </a:pPr>
              <a:t>‹#›</a:t>
            </a:fld>
            <a:endParaRPr lang="en-GB" altLang="en-US"/>
          </a:p>
        </p:txBody>
      </p:sp>
    </p:spTree>
    <p:extLst>
      <p:ext uri="{BB962C8B-B14F-4D97-AF65-F5344CB8AC3E}">
        <p14:creationId xmlns:p14="http://schemas.microsoft.com/office/powerpoint/2010/main" val="2507596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827088"/>
            <a:ext cx="2014537"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894388"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C383FD9-BE42-4524-BC44-43BA0B21D95C}"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06FC77C-BDCF-42E1-96B8-536268603950}" type="slidenum">
              <a:rPr lang="en-GB" altLang="en-US"/>
              <a:pPr>
                <a:defRPr/>
              </a:pPr>
              <a:t>‹#›</a:t>
            </a:fld>
            <a:endParaRPr lang="en-GB" altLang="en-US"/>
          </a:p>
        </p:txBody>
      </p:sp>
    </p:spTree>
    <p:extLst>
      <p:ext uri="{BB962C8B-B14F-4D97-AF65-F5344CB8AC3E}">
        <p14:creationId xmlns:p14="http://schemas.microsoft.com/office/powerpoint/2010/main" val="9302017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827088"/>
            <a:ext cx="7269163" cy="431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74ED03FF-270B-45C8-93BF-38F005306BFA}"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A16E14D-65E4-4EF4-9958-2B9E5A40BA3E}" type="slidenum">
              <a:rPr lang="en-GB" altLang="en-US"/>
              <a:pPr>
                <a:defRPr/>
              </a:pPr>
              <a:t>‹#›</a:t>
            </a:fld>
            <a:endParaRPr lang="en-GB" altLang="en-US"/>
          </a:p>
        </p:txBody>
      </p:sp>
    </p:spTree>
    <p:extLst>
      <p:ext uri="{BB962C8B-B14F-4D97-AF65-F5344CB8AC3E}">
        <p14:creationId xmlns:p14="http://schemas.microsoft.com/office/powerpoint/2010/main" val="30880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A040541-D64B-429A-A2D7-51DC9C937265}"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BBEEDCB-444A-4873-811B-B607EF5FA611}" type="slidenum">
              <a:rPr lang="en-GB" altLang="en-US"/>
              <a:pPr>
                <a:defRPr/>
              </a:pPr>
              <a:t>‹#›</a:t>
            </a:fld>
            <a:endParaRPr lang="en-GB" altLang="en-US"/>
          </a:p>
        </p:txBody>
      </p:sp>
    </p:spTree>
    <p:extLst>
      <p:ext uri="{BB962C8B-B14F-4D97-AF65-F5344CB8AC3E}">
        <p14:creationId xmlns:p14="http://schemas.microsoft.com/office/powerpoint/2010/main" val="1241425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DD237AFF-F9C4-4C94-A334-5E84EC60E1EA}"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2ADF47B-D057-4F29-9445-3FAD54A28DBE}" type="slidenum">
              <a:rPr lang="en-GB" altLang="en-US"/>
              <a:pPr>
                <a:defRPr/>
              </a:pPr>
              <a:t>‹#›</a:t>
            </a:fld>
            <a:endParaRPr lang="en-GB" altLang="en-US"/>
          </a:p>
        </p:txBody>
      </p:sp>
    </p:spTree>
    <p:extLst>
      <p:ext uri="{BB962C8B-B14F-4D97-AF65-F5344CB8AC3E}">
        <p14:creationId xmlns:p14="http://schemas.microsoft.com/office/powerpoint/2010/main" val="31089430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38C26D0-617D-4637-8F99-8720245A9979}"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41BC2B5-2B13-485C-B45C-FD335C28A7B4}" type="slidenum">
              <a:rPr lang="en-GB" altLang="en-US"/>
              <a:pPr>
                <a:defRPr/>
              </a:pPr>
              <a:t>‹#›</a:t>
            </a:fld>
            <a:endParaRPr lang="en-GB" altLang="en-US"/>
          </a:p>
        </p:txBody>
      </p:sp>
    </p:spTree>
    <p:extLst>
      <p:ext uri="{BB962C8B-B14F-4D97-AF65-F5344CB8AC3E}">
        <p14:creationId xmlns:p14="http://schemas.microsoft.com/office/powerpoint/2010/main" val="379867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41338" y="4318000"/>
            <a:ext cx="3557587"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51325"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5884B5B-BEB2-43E3-8888-F5838227050E}"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8ADE8F0A-525C-4D9A-B5E9-F568F28F0C86}" type="slidenum">
              <a:rPr lang="en-GB" altLang="en-US"/>
              <a:pPr>
                <a:defRPr/>
              </a:pPr>
              <a:t>‹#›</a:t>
            </a:fld>
            <a:endParaRPr lang="en-GB" altLang="en-US"/>
          </a:p>
        </p:txBody>
      </p:sp>
    </p:spTree>
    <p:extLst>
      <p:ext uri="{BB962C8B-B14F-4D97-AF65-F5344CB8AC3E}">
        <p14:creationId xmlns:p14="http://schemas.microsoft.com/office/powerpoint/2010/main" val="303636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E0FE1BF-30AF-40D8-9ED2-949B1E82E6D7}" type="datetime5">
              <a:rPr lang="en-GB" altLang="en-US"/>
              <a:pPr>
                <a:defRPr/>
              </a:pPr>
              <a:t>4-Dec-18</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9" name="Rectangle 6"/>
          <p:cNvSpPr>
            <a:spLocks noGrp="1" noChangeArrowheads="1"/>
          </p:cNvSpPr>
          <p:nvPr>
            <p:ph type="sldNum" sz="quarter" idx="12"/>
          </p:nvPr>
        </p:nvSpPr>
        <p:spPr>
          <a:ln/>
        </p:spPr>
        <p:txBody>
          <a:bodyPr/>
          <a:lstStyle>
            <a:lvl1pPr>
              <a:defRPr/>
            </a:lvl1pPr>
          </a:lstStyle>
          <a:p>
            <a:pPr>
              <a:defRPr/>
            </a:pPr>
            <a:fld id="{ACEE4085-ACED-4763-9792-A125F031DB71}" type="slidenum">
              <a:rPr lang="en-GB" altLang="en-US"/>
              <a:pPr>
                <a:defRPr/>
              </a:pPr>
              <a:t>‹#›</a:t>
            </a:fld>
            <a:endParaRPr lang="en-GB" altLang="en-US"/>
          </a:p>
        </p:txBody>
      </p:sp>
    </p:spTree>
    <p:extLst>
      <p:ext uri="{BB962C8B-B14F-4D97-AF65-F5344CB8AC3E}">
        <p14:creationId xmlns:p14="http://schemas.microsoft.com/office/powerpoint/2010/main" val="819161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E157D01-9593-41DB-8839-4B46CB8B5653}" type="datetime5">
              <a:rPr lang="en-GB" altLang="en-US"/>
              <a:pPr>
                <a:defRPr/>
              </a:pPr>
              <a:t>4-Dec-18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F6F41769-AE9C-4A7F-86FC-6B6FE63A714A}" type="slidenum">
              <a:rPr lang="en-GB" altLang="en-US"/>
              <a:pPr>
                <a:defRPr/>
              </a:pPr>
              <a:t>‹#›</a:t>
            </a:fld>
            <a:endParaRPr lang="en-GB" altLang="en-US"/>
          </a:p>
        </p:txBody>
      </p:sp>
    </p:spTree>
    <p:extLst>
      <p:ext uri="{BB962C8B-B14F-4D97-AF65-F5344CB8AC3E}">
        <p14:creationId xmlns:p14="http://schemas.microsoft.com/office/powerpoint/2010/main" val="2746775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095E4F34-0A71-47D3-A00C-34B9CA317EFD}" type="datetime5">
              <a:rPr lang="en-GB" altLang="en-US"/>
              <a:pPr>
                <a:defRPr/>
              </a:pPr>
              <a:t>4-Dec-18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7D7FA90B-B286-422E-9862-BA87D9805570}" type="slidenum">
              <a:rPr lang="en-GB" altLang="en-US"/>
              <a:pPr>
                <a:defRPr/>
              </a:pPr>
              <a:t>‹#›</a:t>
            </a:fld>
            <a:endParaRPr lang="en-GB" altLang="en-US"/>
          </a:p>
        </p:txBody>
      </p:sp>
    </p:spTree>
    <p:extLst>
      <p:ext uri="{BB962C8B-B14F-4D97-AF65-F5344CB8AC3E}">
        <p14:creationId xmlns:p14="http://schemas.microsoft.com/office/powerpoint/2010/main" val="2735864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BF28064B-8430-4BD5-8631-719A2BE7EDA6}" type="datetime5">
              <a:rPr lang="en-GB" altLang="en-US"/>
              <a:pPr>
                <a:defRPr/>
              </a:pPr>
              <a:t>4-Dec-18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276730F6-157D-4544-8971-5FE50F6F8505}" type="slidenum">
              <a:rPr lang="en-GB" altLang="en-US"/>
              <a:pPr>
                <a:defRPr/>
              </a:pPr>
              <a:t>‹#›</a:t>
            </a:fld>
            <a:endParaRPr lang="en-GB" altLang="en-US"/>
          </a:p>
        </p:txBody>
      </p:sp>
    </p:spTree>
    <p:extLst>
      <p:ext uri="{BB962C8B-B14F-4D97-AF65-F5344CB8AC3E}">
        <p14:creationId xmlns:p14="http://schemas.microsoft.com/office/powerpoint/2010/main" val="21978307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9AB680DF-782E-4E0D-9C2A-2C4D04A0F416}"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BE2A3D-22F9-4962-87DB-5E9D513F65A7}" type="slidenum">
              <a:rPr lang="en-GB" altLang="en-US"/>
              <a:pPr>
                <a:defRPr/>
              </a:pPr>
              <a:t>‹#›</a:t>
            </a:fld>
            <a:endParaRPr lang="en-GB" altLang="en-US"/>
          </a:p>
        </p:txBody>
      </p:sp>
    </p:spTree>
    <p:extLst>
      <p:ext uri="{BB962C8B-B14F-4D97-AF65-F5344CB8AC3E}">
        <p14:creationId xmlns:p14="http://schemas.microsoft.com/office/powerpoint/2010/main" val="6685254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A406B0-4301-4271-8CBA-3E8B5C0F02A2}"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B5AE9B4-BBF9-440E-9440-E2F67D110F67}" type="slidenum">
              <a:rPr lang="en-GB" altLang="en-US"/>
              <a:pPr>
                <a:defRPr/>
              </a:pPr>
              <a:t>‹#›</a:t>
            </a:fld>
            <a:endParaRPr lang="en-GB" altLang="en-US"/>
          </a:p>
        </p:txBody>
      </p:sp>
    </p:spTree>
    <p:extLst>
      <p:ext uri="{BB962C8B-B14F-4D97-AF65-F5344CB8AC3E}">
        <p14:creationId xmlns:p14="http://schemas.microsoft.com/office/powerpoint/2010/main" val="761580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090B6CF-95CC-493E-9767-635AA34C5A68}"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F01730A4-0035-4C6C-B44D-33384A48A7A1}" type="slidenum">
              <a:rPr lang="en-GB" altLang="en-US"/>
              <a:pPr>
                <a:defRPr/>
              </a:pPr>
              <a:t>‹#›</a:t>
            </a:fld>
            <a:endParaRPr lang="en-GB" altLang="en-US"/>
          </a:p>
        </p:txBody>
      </p:sp>
    </p:spTree>
    <p:extLst>
      <p:ext uri="{BB962C8B-B14F-4D97-AF65-F5344CB8AC3E}">
        <p14:creationId xmlns:p14="http://schemas.microsoft.com/office/powerpoint/2010/main" val="524676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7687"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49596178-B2C4-46A8-B012-1FF90291DCB6}"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96477C0-4C2F-4676-8D52-580A208407BF}" type="slidenum">
              <a:rPr lang="en-GB" altLang="en-US"/>
              <a:pPr>
                <a:defRPr/>
              </a:pPr>
              <a:t>‹#›</a:t>
            </a:fld>
            <a:endParaRPr lang="en-GB" altLang="en-US"/>
          </a:p>
        </p:txBody>
      </p:sp>
    </p:spTree>
    <p:extLst>
      <p:ext uri="{BB962C8B-B14F-4D97-AF65-F5344CB8AC3E}">
        <p14:creationId xmlns:p14="http://schemas.microsoft.com/office/powerpoint/2010/main" val="3012000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26BB37D1-B526-4A12-B522-9ACF850D66D3}" type="datetime5">
              <a:rPr lang="en-GB" altLang="en-US"/>
              <a:pPr>
                <a:defRPr/>
              </a:pPr>
              <a:t>4-Dec-18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1683C167-7FFE-4F44-A8D7-9F4B01FAD421}" type="slidenum">
              <a:rPr lang="en-GB" altLang="en-US"/>
              <a:pPr>
                <a:defRPr/>
              </a:pPr>
              <a:t>‹#›</a:t>
            </a:fld>
            <a:endParaRPr lang="en-GB" altLang="en-US"/>
          </a:p>
        </p:txBody>
      </p:sp>
    </p:spTree>
    <p:extLst>
      <p:ext uri="{BB962C8B-B14F-4D97-AF65-F5344CB8AC3E}">
        <p14:creationId xmlns:p14="http://schemas.microsoft.com/office/powerpoint/2010/main" val="9461492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BF94E182-0736-4C90-B644-72F50D7AD7EA}" type="datetime5">
              <a:rPr lang="en-GB" altLang="en-US"/>
              <a:pPr>
                <a:defRPr/>
              </a:pPr>
              <a:t>4-Dec-18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B59C5A7D-3FD6-48AB-9EA1-2620497A3144}" type="slidenum">
              <a:rPr lang="en-GB" altLang="en-US"/>
              <a:pPr>
                <a:defRPr/>
              </a:pPr>
              <a:t>‹#›</a:t>
            </a:fld>
            <a:endParaRPr lang="en-GB" altLang="en-US"/>
          </a:p>
        </p:txBody>
      </p:sp>
    </p:spTree>
    <p:extLst>
      <p:ext uri="{BB962C8B-B14F-4D97-AF65-F5344CB8AC3E}">
        <p14:creationId xmlns:p14="http://schemas.microsoft.com/office/powerpoint/2010/main" val="1015324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97E5E44-892B-4624-9162-AA4ABE1B5D45}" type="datetime5">
              <a:rPr lang="en-GB" altLang="en-US"/>
              <a:pPr>
                <a:defRPr/>
              </a:pPr>
              <a:t>4-Dec-18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E249E655-BD39-4C9D-804F-E4CFABA123FB}" type="slidenum">
              <a:rPr lang="en-GB" altLang="en-US"/>
              <a:pPr>
                <a:defRPr/>
              </a:pPr>
              <a:t>‹#›</a:t>
            </a:fld>
            <a:endParaRPr lang="en-GB" altLang="en-US"/>
          </a:p>
        </p:txBody>
      </p:sp>
    </p:spTree>
    <p:extLst>
      <p:ext uri="{BB962C8B-B14F-4D97-AF65-F5344CB8AC3E}">
        <p14:creationId xmlns:p14="http://schemas.microsoft.com/office/powerpoint/2010/main" val="1351111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7522AF9-5BA0-41D7-BEA7-2573FC502734}" type="datetime5">
              <a:rPr lang="en-GB" altLang="en-US"/>
              <a:pPr>
                <a:defRPr/>
              </a:pPr>
              <a:t>4-Dec-18</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5" name="Rectangle 6"/>
          <p:cNvSpPr>
            <a:spLocks noGrp="1" noChangeArrowheads="1"/>
          </p:cNvSpPr>
          <p:nvPr>
            <p:ph type="sldNum" sz="quarter" idx="12"/>
          </p:nvPr>
        </p:nvSpPr>
        <p:spPr>
          <a:ln/>
        </p:spPr>
        <p:txBody>
          <a:bodyPr/>
          <a:lstStyle>
            <a:lvl1pPr>
              <a:defRPr/>
            </a:lvl1pPr>
          </a:lstStyle>
          <a:p>
            <a:pPr>
              <a:defRPr/>
            </a:pPr>
            <a:fld id="{A5A6E903-73B4-4D28-AD15-971C8F595890}" type="slidenum">
              <a:rPr lang="en-GB" altLang="en-US"/>
              <a:pPr>
                <a:defRPr/>
              </a:pPr>
              <a:t>‹#›</a:t>
            </a:fld>
            <a:endParaRPr lang="en-GB" altLang="en-US"/>
          </a:p>
        </p:txBody>
      </p:sp>
    </p:spTree>
    <p:extLst>
      <p:ext uri="{BB962C8B-B14F-4D97-AF65-F5344CB8AC3E}">
        <p14:creationId xmlns:p14="http://schemas.microsoft.com/office/powerpoint/2010/main" val="31445630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4318000"/>
            <a:ext cx="3557588"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14DED269-531F-46EF-ADF5-668B538D50ED}" type="datetime5">
              <a:rPr lang="en-GB" altLang="en-US"/>
              <a:pPr>
                <a:defRPr/>
              </a:pPr>
              <a:t>4-Dec-18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E4066BB-E1B6-4D6A-8219-D5F00293222E}" type="slidenum">
              <a:rPr lang="en-GB" altLang="en-US"/>
              <a:pPr>
                <a:defRPr/>
              </a:pPr>
              <a:t>‹#›</a:t>
            </a:fld>
            <a:endParaRPr lang="en-GB" altLang="en-US"/>
          </a:p>
        </p:txBody>
      </p:sp>
    </p:spTree>
    <p:extLst>
      <p:ext uri="{BB962C8B-B14F-4D97-AF65-F5344CB8AC3E}">
        <p14:creationId xmlns:p14="http://schemas.microsoft.com/office/powerpoint/2010/main" val="37996187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9"/>
          <p:cNvSpPr>
            <a:spLocks noGrp="1" noChangeArrowheads="1"/>
          </p:cNvSpPr>
          <p:nvPr>
            <p:ph type="dt" sz="half" idx="11"/>
          </p:nvPr>
        </p:nvSpPr>
        <p:spPr>
          <a:ln/>
        </p:spPr>
        <p:txBody>
          <a:bodyPr/>
          <a:lstStyle>
            <a:lvl1pPr>
              <a:defRPr/>
            </a:lvl1pPr>
          </a:lstStyle>
          <a:p>
            <a:pPr>
              <a:defRPr/>
            </a:pPr>
            <a:fld id="{239B6EC9-FFB2-4844-B405-8661D25A9B02}" type="datetime5">
              <a:rPr lang="en-GB" altLang="en-US"/>
              <a:pPr>
                <a:defRPr/>
              </a:pPr>
              <a:t>4-Dec-18</a:t>
            </a:fld>
            <a:endParaRPr lang="en-GB" altLang="en-US"/>
          </a:p>
        </p:txBody>
      </p:sp>
      <p:sp>
        <p:nvSpPr>
          <p:cNvPr id="9" name="Rectangle 10"/>
          <p:cNvSpPr>
            <a:spLocks noGrp="1" noChangeArrowheads="1"/>
          </p:cNvSpPr>
          <p:nvPr>
            <p:ph type="sldNum" sz="quarter" idx="12"/>
          </p:nvPr>
        </p:nvSpPr>
        <p:spPr>
          <a:ln/>
        </p:spPr>
        <p:txBody>
          <a:bodyPr/>
          <a:lstStyle>
            <a:lvl1pPr>
              <a:defRPr/>
            </a:lvl1pPr>
          </a:lstStyle>
          <a:p>
            <a:pPr>
              <a:defRPr/>
            </a:pPr>
            <a:fld id="{1BD4F2E6-4DA9-4B81-87C0-6CFE1B3E7703}" type="slidenum">
              <a:rPr lang="en-GB" altLang="en-US"/>
              <a:pPr>
                <a:defRPr/>
              </a:pPr>
              <a:t>‹#›</a:t>
            </a:fld>
            <a:endParaRPr lang="en-GB" altLang="en-US"/>
          </a:p>
        </p:txBody>
      </p:sp>
    </p:spTree>
    <p:extLst>
      <p:ext uri="{BB962C8B-B14F-4D97-AF65-F5344CB8AC3E}">
        <p14:creationId xmlns:p14="http://schemas.microsoft.com/office/powerpoint/2010/main" val="2680963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9"/>
          <p:cNvSpPr>
            <a:spLocks noGrp="1" noChangeArrowheads="1"/>
          </p:cNvSpPr>
          <p:nvPr>
            <p:ph type="dt" sz="half" idx="11"/>
          </p:nvPr>
        </p:nvSpPr>
        <p:spPr>
          <a:ln/>
        </p:spPr>
        <p:txBody>
          <a:bodyPr/>
          <a:lstStyle>
            <a:lvl1pPr>
              <a:defRPr/>
            </a:lvl1pPr>
          </a:lstStyle>
          <a:p>
            <a:pPr>
              <a:defRPr/>
            </a:pPr>
            <a:fld id="{C412CDD2-7795-41F7-BED0-896539BC2D16}" type="datetime5">
              <a:rPr lang="en-GB" altLang="en-US"/>
              <a:pPr>
                <a:defRPr/>
              </a:pPr>
              <a:t>4-Dec-18</a:t>
            </a:fld>
            <a:endParaRPr lang="en-GB" altLang="en-US"/>
          </a:p>
        </p:txBody>
      </p:sp>
      <p:sp>
        <p:nvSpPr>
          <p:cNvPr id="5" name="Rectangle 10"/>
          <p:cNvSpPr>
            <a:spLocks noGrp="1" noChangeArrowheads="1"/>
          </p:cNvSpPr>
          <p:nvPr>
            <p:ph type="sldNum" sz="quarter" idx="12"/>
          </p:nvPr>
        </p:nvSpPr>
        <p:spPr>
          <a:ln/>
        </p:spPr>
        <p:txBody>
          <a:bodyPr/>
          <a:lstStyle>
            <a:lvl1pPr>
              <a:defRPr/>
            </a:lvl1pPr>
          </a:lstStyle>
          <a:p>
            <a:pPr>
              <a:defRPr/>
            </a:pPr>
            <a:fld id="{707EC915-3581-4E6C-9FEF-412F7F5F0524}" type="slidenum">
              <a:rPr lang="en-GB" altLang="en-US"/>
              <a:pPr>
                <a:defRPr/>
              </a:pPr>
              <a:t>‹#›</a:t>
            </a:fld>
            <a:endParaRPr lang="en-GB" altLang="en-US"/>
          </a:p>
        </p:txBody>
      </p:sp>
    </p:spTree>
    <p:extLst>
      <p:ext uri="{BB962C8B-B14F-4D97-AF65-F5344CB8AC3E}">
        <p14:creationId xmlns:p14="http://schemas.microsoft.com/office/powerpoint/2010/main" val="1343780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9"/>
          <p:cNvSpPr>
            <a:spLocks noGrp="1" noChangeArrowheads="1"/>
          </p:cNvSpPr>
          <p:nvPr>
            <p:ph type="dt" sz="half" idx="11"/>
          </p:nvPr>
        </p:nvSpPr>
        <p:spPr>
          <a:ln/>
        </p:spPr>
        <p:txBody>
          <a:bodyPr/>
          <a:lstStyle>
            <a:lvl1pPr>
              <a:defRPr/>
            </a:lvl1pPr>
          </a:lstStyle>
          <a:p>
            <a:pPr>
              <a:defRPr/>
            </a:pPr>
            <a:fld id="{85049B07-8CE6-4BB9-A676-AE2DFF8DFEB5}" type="datetime5">
              <a:rPr lang="en-GB" altLang="en-US"/>
              <a:pPr>
                <a:defRPr/>
              </a:pPr>
              <a:t>4-Dec-18</a:t>
            </a:fld>
            <a:endParaRPr lang="en-GB" altLang="en-US"/>
          </a:p>
        </p:txBody>
      </p:sp>
      <p:sp>
        <p:nvSpPr>
          <p:cNvPr id="4" name="Rectangle 10"/>
          <p:cNvSpPr>
            <a:spLocks noGrp="1" noChangeArrowheads="1"/>
          </p:cNvSpPr>
          <p:nvPr>
            <p:ph type="sldNum" sz="quarter" idx="12"/>
          </p:nvPr>
        </p:nvSpPr>
        <p:spPr>
          <a:ln/>
        </p:spPr>
        <p:txBody>
          <a:bodyPr/>
          <a:lstStyle>
            <a:lvl1pPr>
              <a:defRPr/>
            </a:lvl1pPr>
          </a:lstStyle>
          <a:p>
            <a:pPr>
              <a:defRPr/>
            </a:pPr>
            <a:fld id="{47579FAB-2793-47B6-AED6-0BBED39DB0B2}" type="slidenum">
              <a:rPr lang="en-GB" altLang="en-US"/>
              <a:pPr>
                <a:defRPr/>
              </a:pPr>
              <a:t>‹#›</a:t>
            </a:fld>
            <a:endParaRPr lang="en-GB" altLang="en-US"/>
          </a:p>
        </p:txBody>
      </p:sp>
    </p:spTree>
    <p:extLst>
      <p:ext uri="{BB962C8B-B14F-4D97-AF65-F5344CB8AC3E}">
        <p14:creationId xmlns:p14="http://schemas.microsoft.com/office/powerpoint/2010/main" val="3021232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DF0A53BC-E0BB-4024-B340-836D966FBE42}" type="datetime5">
              <a:rPr lang="en-GB" altLang="en-US"/>
              <a:pPr>
                <a:defRPr/>
              </a:pPr>
              <a:t>4-Dec-18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B3FCEF5-9C56-429C-BD03-F3EEC52B50F4}" type="slidenum">
              <a:rPr lang="en-GB" altLang="en-US"/>
              <a:pPr>
                <a:defRPr/>
              </a:pPr>
              <a:t>‹#›</a:t>
            </a:fld>
            <a:endParaRPr lang="en-GB" altLang="en-US"/>
          </a:p>
        </p:txBody>
      </p:sp>
    </p:spTree>
    <p:extLst>
      <p:ext uri="{BB962C8B-B14F-4D97-AF65-F5344CB8AC3E}">
        <p14:creationId xmlns:p14="http://schemas.microsoft.com/office/powerpoint/2010/main" val="2155049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3C52A133-B09F-47AC-ABA3-320928569CEE}" type="datetime5">
              <a:rPr lang="en-GB" altLang="en-US"/>
              <a:pPr>
                <a:defRPr/>
              </a:pPr>
              <a:t>4-Dec-18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54528C68-700B-40D8-961F-CE2497BFC2C6}" type="slidenum">
              <a:rPr lang="en-GB" altLang="en-US"/>
              <a:pPr>
                <a:defRPr/>
              </a:pPr>
              <a:t>‹#›</a:t>
            </a:fld>
            <a:endParaRPr lang="en-GB" altLang="en-US"/>
          </a:p>
        </p:txBody>
      </p:sp>
    </p:spTree>
    <p:extLst>
      <p:ext uri="{BB962C8B-B14F-4D97-AF65-F5344CB8AC3E}">
        <p14:creationId xmlns:p14="http://schemas.microsoft.com/office/powerpoint/2010/main" val="1228185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A3D9A31-1E3F-42E0-8958-0635136613F4}" type="datetime5">
              <a:rPr lang="en-GB" altLang="en-US"/>
              <a:pPr>
                <a:defRPr/>
              </a:pPr>
              <a:t>4-Dec-18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70E6CF69-E1FC-49CB-B0BB-932CE0E7234C}" type="slidenum">
              <a:rPr lang="en-GB" altLang="en-US"/>
              <a:pPr>
                <a:defRPr/>
              </a:pPr>
              <a:t>‹#›</a:t>
            </a:fld>
            <a:endParaRPr lang="en-GB" altLang="en-US"/>
          </a:p>
        </p:txBody>
      </p:sp>
    </p:spTree>
    <p:extLst>
      <p:ext uri="{BB962C8B-B14F-4D97-AF65-F5344CB8AC3E}">
        <p14:creationId xmlns:p14="http://schemas.microsoft.com/office/powerpoint/2010/main" val="19108755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6100"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0AD457B-D2F6-47D7-8146-3EBDE15E78A9}" type="datetime5">
              <a:rPr lang="en-GB" altLang="en-US"/>
              <a:pPr>
                <a:defRPr/>
              </a:pPr>
              <a:t>4-Dec-18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AEB86DF0-7A67-4A91-85D6-0A2A95F12949}" type="slidenum">
              <a:rPr lang="en-GB" altLang="en-US"/>
              <a:pPr>
                <a:defRPr/>
              </a:pPr>
              <a:t>‹#›</a:t>
            </a:fld>
            <a:endParaRPr lang="en-GB" altLang="en-US"/>
          </a:p>
        </p:txBody>
      </p:sp>
    </p:spTree>
    <p:extLst>
      <p:ext uri="{BB962C8B-B14F-4D97-AF65-F5344CB8AC3E}">
        <p14:creationId xmlns:p14="http://schemas.microsoft.com/office/powerpoint/2010/main" val="2786036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5642BF9-EF45-4F94-80D8-337D733C46F1}"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3E7D24-AD2C-4824-8260-52629B296B0C}" type="slidenum">
              <a:rPr lang="en-GB" altLang="en-US"/>
              <a:pPr>
                <a:defRPr/>
              </a:pPr>
              <a:t>‹#›</a:t>
            </a:fld>
            <a:endParaRPr lang="en-GB" altLang="en-US"/>
          </a:p>
        </p:txBody>
      </p:sp>
    </p:spTree>
    <p:extLst>
      <p:ext uri="{BB962C8B-B14F-4D97-AF65-F5344CB8AC3E}">
        <p14:creationId xmlns:p14="http://schemas.microsoft.com/office/powerpoint/2010/main" val="8456778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4038CDC-5F08-4FF4-B498-F31AA3D07ADE}"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3EF77B97-E6AC-423A-BE00-125CAE84394A}" type="slidenum">
              <a:rPr lang="en-GB" altLang="en-US"/>
              <a:pPr>
                <a:defRPr/>
              </a:pPr>
              <a:t>‹#›</a:t>
            </a:fld>
            <a:endParaRPr lang="en-GB" altLang="en-US"/>
          </a:p>
        </p:txBody>
      </p:sp>
    </p:spTree>
    <p:extLst>
      <p:ext uri="{BB962C8B-B14F-4D97-AF65-F5344CB8AC3E}">
        <p14:creationId xmlns:p14="http://schemas.microsoft.com/office/powerpoint/2010/main" val="357637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E556673-0412-4A51-9388-CA2F101A8CF1}" type="datetime5">
              <a:rPr lang="en-GB" altLang="en-US"/>
              <a:pPr>
                <a:defRPr/>
              </a:pPr>
              <a:t>4-Dec-18</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4" name="Rectangle 6"/>
          <p:cNvSpPr>
            <a:spLocks noGrp="1" noChangeArrowheads="1"/>
          </p:cNvSpPr>
          <p:nvPr>
            <p:ph type="sldNum" sz="quarter" idx="12"/>
          </p:nvPr>
        </p:nvSpPr>
        <p:spPr>
          <a:ln/>
        </p:spPr>
        <p:txBody>
          <a:bodyPr/>
          <a:lstStyle>
            <a:lvl1pPr>
              <a:defRPr/>
            </a:lvl1pPr>
          </a:lstStyle>
          <a:p>
            <a:pPr>
              <a:defRPr/>
            </a:pPr>
            <a:fld id="{AE45A995-AE52-4C81-87C3-5576BD41038A}" type="slidenum">
              <a:rPr lang="en-GB" altLang="en-US"/>
              <a:pPr>
                <a:defRPr/>
              </a:pPr>
              <a:t>‹#›</a:t>
            </a:fld>
            <a:endParaRPr lang="en-GB" altLang="en-US"/>
          </a:p>
        </p:txBody>
      </p:sp>
    </p:spTree>
    <p:extLst>
      <p:ext uri="{BB962C8B-B14F-4D97-AF65-F5344CB8AC3E}">
        <p14:creationId xmlns:p14="http://schemas.microsoft.com/office/powerpoint/2010/main" val="3262761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21067-4549-434A-A978-B278FE3B256D}"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17811B3-8EA7-448F-AD12-0E917CDBF3F1}" type="slidenum">
              <a:rPr lang="en-GB" altLang="en-US"/>
              <a:pPr>
                <a:defRPr/>
              </a:pPr>
              <a:t>‹#›</a:t>
            </a:fld>
            <a:endParaRPr lang="en-GB" altLang="en-US"/>
          </a:p>
        </p:txBody>
      </p:sp>
    </p:spTree>
    <p:extLst>
      <p:ext uri="{BB962C8B-B14F-4D97-AF65-F5344CB8AC3E}">
        <p14:creationId xmlns:p14="http://schemas.microsoft.com/office/powerpoint/2010/main" val="13706746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943100" y="2057400"/>
            <a:ext cx="2551113"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2057400"/>
            <a:ext cx="2551112"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B7D64593-0A44-46C6-9A30-3D47A0A38224}"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3EDDEC26-1A98-4FFE-8C28-99A572129ED3}" type="slidenum">
              <a:rPr lang="en-GB" altLang="en-US"/>
              <a:pPr>
                <a:defRPr/>
              </a:pPr>
              <a:t>‹#›</a:t>
            </a:fld>
            <a:endParaRPr lang="en-GB" altLang="en-US"/>
          </a:p>
        </p:txBody>
      </p:sp>
    </p:spTree>
    <p:extLst>
      <p:ext uri="{BB962C8B-B14F-4D97-AF65-F5344CB8AC3E}">
        <p14:creationId xmlns:p14="http://schemas.microsoft.com/office/powerpoint/2010/main" val="3643571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3630170-6813-463D-B465-75206392DE68}" type="datetime5">
              <a:rPr lang="en-GB" altLang="en-US"/>
              <a:pPr>
                <a:defRPr/>
              </a:pPr>
              <a:t>4-Dec-18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690BC58C-0D29-499A-BCED-F21BE88E6854}" type="slidenum">
              <a:rPr lang="en-GB" altLang="en-US"/>
              <a:pPr>
                <a:defRPr/>
              </a:pPr>
              <a:t>‹#›</a:t>
            </a:fld>
            <a:endParaRPr lang="en-GB" altLang="en-US"/>
          </a:p>
        </p:txBody>
      </p:sp>
    </p:spTree>
    <p:extLst>
      <p:ext uri="{BB962C8B-B14F-4D97-AF65-F5344CB8AC3E}">
        <p14:creationId xmlns:p14="http://schemas.microsoft.com/office/powerpoint/2010/main" val="8087089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C07D3AAD-838C-4A9E-83B2-E8FF4C6B63E0}" type="datetime5">
              <a:rPr lang="en-GB" altLang="en-US"/>
              <a:pPr>
                <a:defRPr/>
              </a:pPr>
              <a:t>4-Dec-18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550C96DB-610E-412F-90C5-8A6673F8928E}" type="slidenum">
              <a:rPr lang="en-GB" altLang="en-US"/>
              <a:pPr>
                <a:defRPr/>
              </a:pPr>
              <a:t>‹#›</a:t>
            </a:fld>
            <a:endParaRPr lang="en-GB" altLang="en-US"/>
          </a:p>
        </p:txBody>
      </p:sp>
    </p:spTree>
    <p:extLst>
      <p:ext uri="{BB962C8B-B14F-4D97-AF65-F5344CB8AC3E}">
        <p14:creationId xmlns:p14="http://schemas.microsoft.com/office/powerpoint/2010/main" val="25580899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51763B6-5D2F-46F3-8E57-A1029057BE43}" type="datetime5">
              <a:rPr lang="en-GB" altLang="en-US"/>
              <a:pPr>
                <a:defRPr/>
              </a:pPr>
              <a:t>4-Dec-18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ECD93A14-8399-4E19-B73A-AECA849BE1C5}" type="slidenum">
              <a:rPr lang="en-GB" altLang="en-US"/>
              <a:pPr>
                <a:defRPr/>
              </a:pPr>
              <a:t>‹#›</a:t>
            </a:fld>
            <a:endParaRPr lang="en-GB" altLang="en-US"/>
          </a:p>
        </p:txBody>
      </p:sp>
    </p:spTree>
    <p:extLst>
      <p:ext uri="{BB962C8B-B14F-4D97-AF65-F5344CB8AC3E}">
        <p14:creationId xmlns:p14="http://schemas.microsoft.com/office/powerpoint/2010/main" val="23513053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E76C83E-DA52-4F1C-99FC-DE7C46BB09E5}"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099E62F-B62B-4018-80CF-FB3A1E17DDA9}" type="slidenum">
              <a:rPr lang="en-GB" altLang="en-US"/>
              <a:pPr>
                <a:defRPr/>
              </a:pPr>
              <a:t>‹#›</a:t>
            </a:fld>
            <a:endParaRPr lang="en-GB" altLang="en-US"/>
          </a:p>
        </p:txBody>
      </p:sp>
    </p:spTree>
    <p:extLst>
      <p:ext uri="{BB962C8B-B14F-4D97-AF65-F5344CB8AC3E}">
        <p14:creationId xmlns:p14="http://schemas.microsoft.com/office/powerpoint/2010/main" val="38886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81ACE0D-E926-4AA4-9777-D08FE153E80F}" type="datetime5">
              <a:rPr lang="en-GB" altLang="en-US"/>
              <a:pPr>
                <a:defRPr/>
              </a:pPr>
              <a:t>4-Dec-18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7F9676EE-4A47-471A-B405-168A73061661}" type="slidenum">
              <a:rPr lang="en-GB" altLang="en-US"/>
              <a:pPr>
                <a:defRPr/>
              </a:pPr>
              <a:t>‹#›</a:t>
            </a:fld>
            <a:endParaRPr lang="en-GB" altLang="en-US"/>
          </a:p>
        </p:txBody>
      </p:sp>
    </p:spTree>
    <p:extLst>
      <p:ext uri="{BB962C8B-B14F-4D97-AF65-F5344CB8AC3E}">
        <p14:creationId xmlns:p14="http://schemas.microsoft.com/office/powerpoint/2010/main" val="1802523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1D7ECC5-0AAD-47C0-B574-40BA8D8FAF3F}"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F89F1A-D99E-4224-931B-D701798D77FC}" type="slidenum">
              <a:rPr lang="en-GB" altLang="en-US"/>
              <a:pPr>
                <a:defRPr/>
              </a:pPr>
              <a:t>‹#›</a:t>
            </a:fld>
            <a:endParaRPr lang="en-GB" altLang="en-US"/>
          </a:p>
        </p:txBody>
      </p:sp>
    </p:spTree>
    <p:extLst>
      <p:ext uri="{BB962C8B-B14F-4D97-AF65-F5344CB8AC3E}">
        <p14:creationId xmlns:p14="http://schemas.microsoft.com/office/powerpoint/2010/main" val="26755573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47212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4721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40138AB-641C-4941-B617-37AA1106D9A6}" type="datetime5">
              <a:rPr lang="en-GB" altLang="en-US"/>
              <a:pPr>
                <a:defRPr/>
              </a:pPr>
              <a:t>4-Dec-18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63D8F11-EAFE-40BA-A61A-4C4D3352518F}" type="slidenum">
              <a:rPr lang="en-GB" altLang="en-US"/>
              <a:pPr>
                <a:defRPr/>
              </a:pPr>
              <a:t>‹#›</a:t>
            </a:fld>
            <a:endParaRPr lang="en-GB" altLang="en-US"/>
          </a:p>
        </p:txBody>
      </p:sp>
    </p:spTree>
    <p:extLst>
      <p:ext uri="{BB962C8B-B14F-4D97-AF65-F5344CB8AC3E}">
        <p14:creationId xmlns:p14="http://schemas.microsoft.com/office/powerpoint/2010/main" val="283651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41596B4-413C-4D42-861B-4EF11F69D2E3}" type="datetime5">
              <a:rPr lang="en-GB" altLang="en-US"/>
              <a:pPr>
                <a:defRPr/>
              </a:pPr>
              <a:t>4-Dec-18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274C0E19-6EF6-4E70-8A7F-E8AC727FF49F}" type="slidenum">
              <a:rPr lang="en-GB" altLang="en-US"/>
              <a:pPr>
                <a:defRPr/>
              </a:pPr>
              <a:t>‹#›</a:t>
            </a:fld>
            <a:endParaRPr lang="en-GB" altLang="en-US"/>
          </a:p>
        </p:txBody>
      </p:sp>
    </p:spTree>
    <p:extLst>
      <p:ext uri="{BB962C8B-B14F-4D97-AF65-F5344CB8AC3E}">
        <p14:creationId xmlns:p14="http://schemas.microsoft.com/office/powerpoint/2010/main" val="304710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F1883C-DE0D-4B90-90B5-DE25D2EABF2C}" type="datetime5">
              <a:rPr lang="en-GB" altLang="en-US"/>
              <a:pPr>
                <a:defRPr/>
              </a:pPr>
              <a:t>4-Dec-18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7BA3BBCD-52B5-4906-9844-5F2C2A815D6C}" type="slidenum">
              <a:rPr lang="en-GB" altLang="en-US"/>
              <a:pPr>
                <a:defRPr/>
              </a:pPr>
              <a:t>‹#›</a:t>
            </a:fld>
            <a:endParaRPr lang="en-GB" altLang="en-US"/>
          </a:p>
        </p:txBody>
      </p:sp>
    </p:spTree>
    <p:extLst>
      <p:ext uri="{BB962C8B-B14F-4D97-AF65-F5344CB8AC3E}">
        <p14:creationId xmlns:p14="http://schemas.microsoft.com/office/powerpoint/2010/main" val="31239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28" name="Rectangle 4"/>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64ABE2D-DA44-40D6-B0D8-65644769090D}" type="datetime5">
              <a:rPr lang="en-GB" altLang="en-US"/>
              <a:pPr>
                <a:defRPr/>
              </a:pPr>
              <a:t>4-Dec-18</a:t>
            </a:fld>
            <a:endParaRPr lang="en-GB" altLang="en-US"/>
          </a:p>
        </p:txBody>
      </p:sp>
      <p:sp>
        <p:nvSpPr>
          <p:cNvPr id="102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30" name="Rectangle 6"/>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CDC8A0F-7C7B-4207-93A6-07D6CD475C82}" type="slidenum">
              <a:rPr lang="en-GB" altLang="en-US"/>
              <a:pPr>
                <a:defRPr/>
              </a:pPr>
              <a:t>‹#›</a:t>
            </a:fld>
            <a:endParaRPr lang="en-GB" altLang="en-US"/>
          </a:p>
        </p:txBody>
      </p:sp>
      <p:sp>
        <p:nvSpPr>
          <p:cNvPr id="1031" name="Text Box 8"/>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76"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hf hdr="0"/>
  <p:txStyles>
    <p:titleStyle>
      <a:lvl1pPr algn="l" rtl="0" eaLnBrk="1" fontAlgn="base" hangingPunct="1">
        <a:spcBef>
          <a:spcPct val="0"/>
        </a:spcBef>
        <a:spcAft>
          <a:spcPct val="0"/>
        </a:spcAft>
        <a:defRPr sz="28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p:titleStyle>
    <p:body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2051"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26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272"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D0AC29F-DC23-40A4-90C3-B79A2E2E468C}" type="datetime5">
              <a:rPr lang="en-GB" altLang="en-US"/>
              <a:pPr>
                <a:defRPr/>
              </a:pPr>
              <a:t>4-Dec-18</a:t>
            </a:fld>
            <a:endParaRPr lang="en-GB" altLang="en-US"/>
          </a:p>
        </p:txBody>
      </p:sp>
      <p:sp>
        <p:nvSpPr>
          <p:cNvPr id="11273"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A52176FC-3097-4065-ABE4-7E9C5A3F3358}" type="slidenum">
              <a:rPr lang="en-GB" altLang="en-US"/>
              <a:pPr>
                <a:defRPr/>
              </a:pPr>
              <a:t>‹#›</a:t>
            </a:fld>
            <a:endParaRPr lang="en-GB" altLang="en-US"/>
          </a:p>
        </p:txBody>
      </p:sp>
      <p:sp>
        <p:nvSpPr>
          <p:cNvPr id="205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3075" name="Rectangle 3"/>
          <p:cNvSpPr>
            <a:spLocks noGrp="1" noChangeArrowheads="1"/>
          </p:cNvSpPr>
          <p:nvPr>
            <p:ph type="body" idx="1"/>
          </p:nvPr>
        </p:nvSpPr>
        <p:spPr bwMode="auto">
          <a:xfrm>
            <a:off x="539750" y="1841500"/>
            <a:ext cx="6408738"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7101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71018" name="Rectangle 10"/>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8C6AFE03-16A8-4EF7-8B37-F7AE41C4B8B9}" type="datetime5">
              <a:rPr lang="en-GB" altLang="en-US"/>
              <a:pPr>
                <a:defRPr/>
              </a:pPr>
              <a:t>4-Dec-18</a:t>
            </a:fld>
            <a:endParaRPr lang="en-GB" altLang="en-US"/>
          </a:p>
        </p:txBody>
      </p:sp>
      <p:sp>
        <p:nvSpPr>
          <p:cNvPr id="171019" name="Rectangle 11"/>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259CCB0D-91DD-4E81-A949-18D0264AF758}" type="slidenum">
              <a:rPr lang="en-GB" altLang="en-US"/>
              <a:pPr>
                <a:defRPr/>
              </a:pPr>
              <a:t>‹#›</a:t>
            </a:fld>
            <a:endParaRPr lang="en-GB" altLang="en-US"/>
          </a:p>
        </p:txBody>
      </p:sp>
      <p:sp>
        <p:nvSpPr>
          <p:cNvPr id="3079" name="Text Box 12"/>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4099" name="Rectangle 3"/>
          <p:cNvSpPr>
            <a:spLocks noGrp="1" noChangeArrowheads="1"/>
          </p:cNvSpPr>
          <p:nvPr>
            <p:ph type="body" idx="1"/>
          </p:nvPr>
        </p:nvSpPr>
        <p:spPr bwMode="auto">
          <a:xfrm>
            <a:off x="539750" y="1841500"/>
            <a:ext cx="80613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445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4456"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AAFAC7BC-B357-488D-B8E0-02023C08D04B}" type="datetime5">
              <a:rPr lang="en-GB" altLang="en-US"/>
              <a:pPr>
                <a:defRPr/>
              </a:pPr>
              <a:t>4-Dec-18</a:t>
            </a:fld>
            <a:endParaRPr lang="en-GB" altLang="en-US"/>
          </a:p>
        </p:txBody>
      </p:sp>
      <p:sp>
        <p:nvSpPr>
          <p:cNvPr id="104457"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7290BCF5-E4B1-482C-93D3-7263EF202AB3}" type="slidenum">
              <a:rPr lang="en-GB" altLang="en-US"/>
              <a:pPr>
                <a:defRPr/>
              </a:pPr>
              <a:t>‹#›</a:t>
            </a:fld>
            <a:endParaRPr lang="en-GB" altLang="en-US"/>
          </a:p>
        </p:txBody>
      </p:sp>
      <p:sp>
        <p:nvSpPr>
          <p:cNvPr id="4103"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5123" name="Rectangle 3"/>
          <p:cNvSpPr>
            <a:spLocks noGrp="1" noChangeArrowheads="1"/>
          </p:cNvSpPr>
          <p:nvPr>
            <p:ph type="body" idx="1"/>
          </p:nvPr>
        </p:nvSpPr>
        <p:spPr bwMode="auto">
          <a:xfrm>
            <a:off x="541338" y="4318000"/>
            <a:ext cx="72691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4746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4746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90975E3-B947-4D4C-8767-63CB4AF6B413}" type="datetime5">
              <a:rPr lang="en-GB" altLang="en-US"/>
              <a:pPr>
                <a:defRPr/>
              </a:pPr>
              <a:t>4-Dec-18</a:t>
            </a:fld>
            <a:endParaRPr lang="en-GB" altLang="en-US"/>
          </a:p>
        </p:txBody>
      </p:sp>
      <p:sp>
        <p:nvSpPr>
          <p:cNvPr id="14746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61E72EE5-439A-42E4-960F-547DC707ABD7}" type="slidenum">
              <a:rPr lang="en-GB" altLang="en-US"/>
              <a:pPr>
                <a:defRPr/>
              </a:pPr>
              <a:t>‹#›</a:t>
            </a:fld>
            <a:endParaRPr lang="en-GB" altLang="en-US"/>
          </a:p>
        </p:txBody>
      </p:sp>
      <p:sp>
        <p:nvSpPr>
          <p:cNvPr id="5127"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161797"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6148" name="Rectangle 8"/>
          <p:cNvSpPr>
            <a:spLocks noGrp="1" noChangeArrowheads="1"/>
          </p:cNvSpPr>
          <p:nvPr>
            <p:ph type="body" idx="1"/>
          </p:nvPr>
        </p:nvSpPr>
        <p:spPr bwMode="auto">
          <a:xfrm>
            <a:off x="539750" y="4318000"/>
            <a:ext cx="726916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61801" name="Rectangle 9"/>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B60C7A9B-FC7E-45EF-A686-1CFE27CFC76E}" type="datetime5">
              <a:rPr lang="en-GB" altLang="en-US"/>
              <a:pPr>
                <a:defRPr/>
              </a:pPr>
              <a:t>4-Dec-18</a:t>
            </a:fld>
            <a:endParaRPr lang="en-GB" altLang="en-US"/>
          </a:p>
        </p:txBody>
      </p:sp>
      <p:sp>
        <p:nvSpPr>
          <p:cNvPr id="161802" name="Rectangle 10"/>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546C526-E12A-4C63-A52D-3CF97691BAD3}" type="slidenum">
              <a:rPr lang="en-GB" altLang="en-US"/>
              <a:pPr>
                <a:defRPr/>
              </a:pPr>
              <a:t>‹#›</a:t>
            </a:fld>
            <a:endParaRPr lang="en-GB" altLang="en-US"/>
          </a:p>
        </p:txBody>
      </p:sp>
      <p:sp>
        <p:nvSpPr>
          <p:cNvPr id="6151" name="Text Box 11"/>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7171" name="Rectangle 3"/>
          <p:cNvSpPr>
            <a:spLocks noGrp="1" noChangeArrowheads="1"/>
          </p:cNvSpPr>
          <p:nvPr>
            <p:ph type="body" idx="1"/>
          </p:nvPr>
        </p:nvSpPr>
        <p:spPr bwMode="auto">
          <a:xfrm>
            <a:off x="1943100" y="2057400"/>
            <a:ext cx="5254625" cy="349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674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674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9510023-8EB6-443B-9411-515B4B37CB65}" type="datetime5">
              <a:rPr lang="en-GB" altLang="en-US"/>
              <a:pPr>
                <a:defRPr/>
              </a:pPr>
              <a:t>4-Dec-18</a:t>
            </a:fld>
            <a:endParaRPr lang="en-GB" altLang="en-US"/>
          </a:p>
        </p:txBody>
      </p:sp>
      <p:sp>
        <p:nvSpPr>
          <p:cNvPr id="11674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56923F04-6AF8-4746-B5A4-FDFBC3E4FA1F}" type="slidenum">
              <a:rPr lang="en-GB" altLang="en-US"/>
              <a:pPr>
                <a:defRPr/>
              </a:pPr>
              <a:t>‹#›</a:t>
            </a:fld>
            <a:endParaRPr lang="en-GB" altLang="en-US"/>
          </a:p>
        </p:txBody>
      </p:sp>
      <p:sp>
        <p:nvSpPr>
          <p:cNvPr id="717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75ED8-A188-46DA-94CF-2E8F243F1221}"/>
              </a:ext>
            </a:extLst>
          </p:cNvPr>
          <p:cNvSpPr>
            <a:spLocks noGrp="1"/>
          </p:cNvSpPr>
          <p:nvPr>
            <p:ph type="title"/>
          </p:nvPr>
        </p:nvSpPr>
        <p:spPr>
          <a:xfrm>
            <a:off x="683568" y="2153112"/>
            <a:ext cx="7560840" cy="843840"/>
          </a:xfrm>
        </p:spPr>
        <p:txBody>
          <a:bodyPr/>
          <a:lstStyle/>
          <a:p>
            <a:pPr algn="ctr"/>
            <a:r>
              <a:rPr lang="en-GB" dirty="0"/>
              <a:t>Appendix B- Fatigue “the other factor”</a:t>
            </a:r>
            <a:br>
              <a:rPr lang="en-GB" dirty="0"/>
            </a:br>
            <a:r>
              <a:rPr lang="en-GB" dirty="0"/>
              <a:t>Fatigue Improvement Programme</a:t>
            </a:r>
          </a:p>
        </p:txBody>
      </p:sp>
      <p:sp>
        <p:nvSpPr>
          <p:cNvPr id="4" name="Date Placeholder 3">
            <a:extLst>
              <a:ext uri="{FF2B5EF4-FFF2-40B4-BE49-F238E27FC236}">
                <a16:creationId xmlns:a16="http://schemas.microsoft.com/office/drawing/2014/main" id="{82EE2ADE-6F7B-4924-98A6-C0FD1B026E29}"/>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F7394B0-5BC6-49DB-80EF-4D4A3E51364A}" type="datetime5">
              <a:rPr kumimoji="0" lang="en-GB" altLang="en-US" sz="800" b="0" i="0" u="none" strike="noStrike" kern="1200" cap="none" spc="0" normalizeH="0" baseline="0" noProof="0" smtClean="0">
                <a:ln>
                  <a:noFill/>
                </a:ln>
                <a:solidFill>
                  <a:srgbClr val="054B6B"/>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4-Dec-18</a:t>
            </a:fld>
            <a:endParaRPr kumimoji="0" lang="en-GB" altLang="en-US" sz="800" b="0" i="0" u="none" strike="noStrike" kern="1200" cap="none" spc="0" normalizeH="0" baseline="0" noProof="0">
              <a:ln>
                <a:noFill/>
              </a:ln>
              <a:solidFill>
                <a:srgbClr val="054B6B"/>
              </a:solidFill>
              <a:effectLst/>
              <a:uLnTx/>
              <a:uFillTx/>
              <a:latin typeface="Arial" panose="020B0604020202020204" pitchFamily="34" charset="0"/>
              <a:ea typeface="+mn-ea"/>
              <a:cs typeface="+mn-cs"/>
            </a:endParaRPr>
          </a:p>
        </p:txBody>
      </p:sp>
      <p:sp>
        <p:nvSpPr>
          <p:cNvPr id="6" name="Slide Number Placeholder 5">
            <a:extLst>
              <a:ext uri="{FF2B5EF4-FFF2-40B4-BE49-F238E27FC236}">
                <a16:creationId xmlns:a16="http://schemas.microsoft.com/office/drawing/2014/main" id="{B69CE02C-6A31-4CF8-A53F-08E629351275}"/>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494ACB-FD81-436E-AF07-CE2BDF1368FB}"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pic>
        <p:nvPicPr>
          <p:cNvPr id="7" name="Picture 6">
            <a:extLst>
              <a:ext uri="{FF2B5EF4-FFF2-40B4-BE49-F238E27FC236}">
                <a16:creationId xmlns:a16="http://schemas.microsoft.com/office/drawing/2014/main" id="{EEFECDBC-15D7-44E5-B3CD-5050088252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2223" y="4725144"/>
            <a:ext cx="1860447" cy="1431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a:extLst>
              <a:ext uri="{FF2B5EF4-FFF2-40B4-BE49-F238E27FC236}">
                <a16:creationId xmlns:a16="http://schemas.microsoft.com/office/drawing/2014/main" id="{457F5E14-BC70-4AFD-A4AF-EFD1E377AF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9784" y="4488988"/>
            <a:ext cx="1944216" cy="193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5553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FBE19-F1AE-434A-AE9B-8C4647F590F7}"/>
              </a:ext>
            </a:extLst>
          </p:cNvPr>
          <p:cNvSpPr>
            <a:spLocks noGrp="1"/>
          </p:cNvSpPr>
          <p:nvPr>
            <p:ph type="title"/>
          </p:nvPr>
        </p:nvSpPr>
        <p:spPr/>
        <p:txBody>
          <a:bodyPr/>
          <a:lstStyle/>
          <a:p>
            <a:r>
              <a:rPr lang="en-GB" dirty="0"/>
              <a:t>Fatigue- “the other” Factor</a:t>
            </a:r>
          </a:p>
        </p:txBody>
      </p:sp>
      <p:sp>
        <p:nvSpPr>
          <p:cNvPr id="3" name="Content Placeholder 2">
            <a:extLst>
              <a:ext uri="{FF2B5EF4-FFF2-40B4-BE49-F238E27FC236}">
                <a16:creationId xmlns:a16="http://schemas.microsoft.com/office/drawing/2014/main" id="{3B98C30F-7E21-4DAE-B757-328EE8783D83}"/>
              </a:ext>
            </a:extLst>
          </p:cNvPr>
          <p:cNvSpPr>
            <a:spLocks noGrp="1"/>
          </p:cNvSpPr>
          <p:nvPr>
            <p:ph idx="1"/>
          </p:nvPr>
        </p:nvSpPr>
        <p:spPr/>
        <p:txBody>
          <a:bodyPr/>
          <a:lstStyle/>
          <a:p>
            <a:r>
              <a:rPr lang="en-GB" dirty="0">
                <a:solidFill>
                  <a:schemeClr val="tx2"/>
                </a:solidFill>
              </a:rPr>
              <a:t>Historical events and incidents always have their route or immediate cause(s). </a:t>
            </a:r>
          </a:p>
          <a:p>
            <a:r>
              <a:rPr lang="en-GB" dirty="0">
                <a:solidFill>
                  <a:schemeClr val="tx2"/>
                </a:solidFill>
              </a:rPr>
              <a:t>Sometimes they are obvious, sometimes not as much</a:t>
            </a:r>
          </a:p>
          <a:p>
            <a:r>
              <a:rPr lang="en-GB" dirty="0">
                <a:solidFill>
                  <a:schemeClr val="tx2"/>
                </a:solidFill>
              </a:rPr>
              <a:t>Whilst investigating events, the teams will find that excessive hours, lack of sleep, or irregular working patterns will be a contributing or an ‘other’ factor in nearly all accident.</a:t>
            </a:r>
          </a:p>
          <a:p>
            <a:r>
              <a:rPr lang="en-GB" dirty="0">
                <a:solidFill>
                  <a:schemeClr val="tx2"/>
                </a:solidFill>
              </a:rPr>
              <a:t>The Investigation report from Clapham referred to it, and indeed “Hidden” has now become associated with working time.</a:t>
            </a:r>
          </a:p>
          <a:p>
            <a:r>
              <a:rPr lang="en-GB" dirty="0">
                <a:solidFill>
                  <a:schemeClr val="tx2"/>
                </a:solidFill>
              </a:rPr>
              <a:t>So 30 years on what has changed, and what are we doing now.</a:t>
            </a:r>
          </a:p>
        </p:txBody>
      </p:sp>
      <p:sp>
        <p:nvSpPr>
          <p:cNvPr id="4" name="Date Placeholder 3">
            <a:extLst>
              <a:ext uri="{FF2B5EF4-FFF2-40B4-BE49-F238E27FC236}">
                <a16:creationId xmlns:a16="http://schemas.microsoft.com/office/drawing/2014/main" id="{6C83F440-7BD3-43C1-A37A-CED61332875A}"/>
              </a:ext>
            </a:extLst>
          </p:cNvPr>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F7394B0-5BC6-49DB-80EF-4D4A3E51364A}" type="datetime5">
              <a:rPr kumimoji="0" lang="en-GB" altLang="en-US" sz="800" b="0" i="0" u="none" strike="noStrike" kern="1200" cap="none" spc="0" normalizeH="0" baseline="0" noProof="0" smtClean="0">
                <a:ln>
                  <a:noFill/>
                </a:ln>
                <a:solidFill>
                  <a:srgbClr val="054B6B"/>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4-Dec-18</a:t>
            </a:fld>
            <a:endParaRPr kumimoji="0" lang="en-GB" altLang="en-US" sz="800" b="0" i="0" u="none" strike="noStrike" kern="1200" cap="none" spc="0" normalizeH="0" baseline="0" noProof="0">
              <a:ln>
                <a:noFill/>
              </a:ln>
              <a:solidFill>
                <a:srgbClr val="054B6B"/>
              </a:solidFill>
              <a:effectLst/>
              <a:uLnTx/>
              <a:uFillTx/>
              <a:latin typeface="Arial" panose="020B0604020202020204" pitchFamily="34" charset="0"/>
              <a:ea typeface="+mn-ea"/>
              <a:cs typeface="+mn-cs"/>
            </a:endParaRPr>
          </a:p>
        </p:txBody>
      </p:sp>
      <p:sp>
        <p:nvSpPr>
          <p:cNvPr id="6" name="Slide Number Placeholder 5">
            <a:extLst>
              <a:ext uri="{FF2B5EF4-FFF2-40B4-BE49-F238E27FC236}">
                <a16:creationId xmlns:a16="http://schemas.microsoft.com/office/drawing/2014/main" id="{F196BB82-87F0-4BA4-A1D7-11F8EDB96587}"/>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494ACB-FD81-436E-AF07-CE2BDF1368FB}"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spTree>
    <p:extLst>
      <p:ext uri="{BB962C8B-B14F-4D97-AF65-F5344CB8AC3E}">
        <p14:creationId xmlns:p14="http://schemas.microsoft.com/office/powerpoint/2010/main" val="2272302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2ADF47B-D057-4F29-9445-3FAD54A28DBE}"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grpSp>
        <p:nvGrpSpPr>
          <p:cNvPr id="4" name="Group 3"/>
          <p:cNvGrpSpPr/>
          <p:nvPr/>
        </p:nvGrpSpPr>
        <p:grpSpPr>
          <a:xfrm>
            <a:off x="6690406" y="340621"/>
            <a:ext cx="1154771" cy="526035"/>
            <a:chOff x="2195736" y="5195328"/>
            <a:chExt cx="1154771" cy="526035"/>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229195"/>
              <a:ext cx="550512" cy="423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3013" y="5195328"/>
              <a:ext cx="527494" cy="52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Rectangle 2"/>
          <p:cNvSpPr txBox="1">
            <a:spLocks noChangeArrowheads="1"/>
          </p:cNvSpPr>
          <p:nvPr/>
        </p:nvSpPr>
        <p:spPr bwMode="auto">
          <a:xfrm>
            <a:off x="251400" y="124721"/>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36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1" i="1" u="none" strike="noStrike" kern="1200" cap="none" spc="0" normalizeH="0" baseline="0" noProof="0" dirty="0">
                <a:ln>
                  <a:noFill/>
                </a:ln>
                <a:solidFill>
                  <a:srgbClr val="054B6B"/>
                </a:solidFill>
                <a:effectLst/>
                <a:uLnTx/>
                <a:uFillTx/>
                <a:latin typeface="Arial"/>
                <a:ea typeface="+mj-ea"/>
                <a:cs typeface="+mj-cs"/>
              </a:rPr>
              <a:t>What is Fatigue Risk?</a:t>
            </a:r>
          </a:p>
        </p:txBody>
      </p:sp>
      <p:sp>
        <p:nvSpPr>
          <p:cNvPr id="10" name="TextBox 9"/>
          <p:cNvSpPr txBox="1"/>
          <p:nvPr/>
        </p:nvSpPr>
        <p:spPr>
          <a:xfrm>
            <a:off x="251400" y="783277"/>
            <a:ext cx="5760760" cy="558614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Fatigue is generally considered to be a state of perceived weariness resulting from physical or mental exhaustion that can result from prolonged working, heavy workload, insufficient rest and/or inadequate sleep</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Fatigue has been at the heart of many well known disasters, including the Chernobyl reactor meltdown; the Challenger shuttle explosion; and the capsizing of the Herald of Free Enterprise in </a:t>
            </a:r>
            <a:r>
              <a:rPr kumimoji="0" lang="en-GB" sz="1800" b="0" i="0" u="none" strike="noStrike" kern="1200" cap="none" spc="0" normalizeH="0" baseline="0" noProof="0" dirty="0" err="1">
                <a:ln>
                  <a:noFill/>
                </a:ln>
                <a:solidFill>
                  <a:srgbClr val="005172"/>
                </a:solidFill>
                <a:effectLst/>
                <a:uLnTx/>
                <a:uFillTx/>
                <a:latin typeface="Arial"/>
                <a:ea typeface="+mn-ea"/>
                <a:cs typeface="Arial"/>
              </a:rPr>
              <a:t>Zeebrugge</a:t>
            </a:r>
            <a:r>
              <a:rPr kumimoji="0" lang="en-GB" sz="1800" b="0" i="0" u="none" strike="noStrike" kern="1200" cap="none" spc="0" normalizeH="0" baseline="0" noProof="0" dirty="0">
                <a:ln>
                  <a:noFill/>
                </a:ln>
                <a:solidFill>
                  <a:srgbClr val="005172"/>
                </a:solidFill>
                <a:effectLst/>
                <a:uLnTx/>
                <a:uFillTx/>
                <a:latin typeface="Arial"/>
                <a:ea typeface="+mn-ea"/>
                <a:cs typeface="Arial"/>
              </a:rPr>
              <a:t> Harbour</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However, whilst those were major events it’s important for us to understand that fatigue can affect us all, causing us to make decisions and mistakes that can result in injury to ourselves and/or others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The standard referred to in this briefing represents the beginning of an improved approach to fatigue risk management, detailing what is expected of managers and those who are managed alike</a:t>
            </a:r>
          </a:p>
        </p:txBody>
      </p:sp>
      <p:pic>
        <p:nvPicPr>
          <p:cNvPr id="2052" name="Picture 4" descr="Image result for chernoby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0186" y="980728"/>
            <a:ext cx="1823573" cy="2356303"/>
          </a:xfrm>
          <a:prstGeom prst="rect">
            <a:avLst/>
          </a:prstGeom>
          <a:noFill/>
          <a:effectLst>
            <a:outerShdw blurRad="50800" dist="38100" dir="2700000" algn="tl" rotWithShape="0">
              <a:schemeClr val="bg1">
                <a:lumMod val="95000"/>
                <a:alpha val="40000"/>
              </a:schemeClr>
            </a:outerShdw>
          </a:effectLst>
          <a:extLst>
            <a:ext uri="{909E8E84-426E-40DD-AFC4-6F175D3DCCD1}">
              <a14:hiddenFill xmlns:a14="http://schemas.microsoft.com/office/drawing/2010/main">
                <a:solidFill>
                  <a:srgbClr val="FFFFFF"/>
                </a:solidFill>
              </a14:hiddenFill>
            </a:ext>
          </a:extLst>
        </p:spPr>
      </p:pic>
      <p:pic>
        <p:nvPicPr>
          <p:cNvPr id="2054" name="Picture 6" descr="Image result for challenger disas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25232" y="2798181"/>
            <a:ext cx="2439889" cy="182991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zeebrugge ferry disast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4663" y="4509120"/>
            <a:ext cx="2771800" cy="1559138"/>
          </a:xfrm>
          <a:prstGeom prst="rect">
            <a:avLst/>
          </a:prstGeom>
          <a:noFill/>
          <a:effectLst>
            <a:outerShdw blurRad="50800" dist="38100" dir="2700000" algn="tl" rotWithShape="0">
              <a:schemeClr val="bg1">
                <a:alpha val="40000"/>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047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2ADF47B-D057-4F29-9445-3FAD54A28DBE}"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grpSp>
        <p:nvGrpSpPr>
          <p:cNvPr id="4" name="Group 3"/>
          <p:cNvGrpSpPr/>
          <p:nvPr/>
        </p:nvGrpSpPr>
        <p:grpSpPr>
          <a:xfrm>
            <a:off x="6690406" y="340621"/>
            <a:ext cx="1154771" cy="526035"/>
            <a:chOff x="2195736" y="5195328"/>
            <a:chExt cx="1154771" cy="526035"/>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229195"/>
              <a:ext cx="550512" cy="423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3013" y="5195328"/>
              <a:ext cx="527494" cy="52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Rectangle 2"/>
          <p:cNvSpPr txBox="1">
            <a:spLocks noChangeArrowheads="1"/>
          </p:cNvSpPr>
          <p:nvPr/>
        </p:nvSpPr>
        <p:spPr bwMode="auto">
          <a:xfrm>
            <a:off x="411279" y="20436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36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1" i="1" u="none" strike="noStrike" kern="1200" cap="none" spc="0" normalizeH="0" baseline="0" noProof="0" dirty="0">
                <a:ln>
                  <a:noFill/>
                </a:ln>
                <a:solidFill>
                  <a:srgbClr val="054B6B"/>
                </a:solidFill>
                <a:effectLst/>
                <a:uLnTx/>
                <a:uFillTx/>
                <a:latin typeface="Arial"/>
                <a:ea typeface="+mj-ea"/>
                <a:cs typeface="+mj-cs"/>
              </a:rPr>
              <a:t>Background</a:t>
            </a:r>
          </a:p>
        </p:txBody>
      </p:sp>
      <p:sp>
        <p:nvSpPr>
          <p:cNvPr id="10" name="TextBox 9"/>
          <p:cNvSpPr txBox="1"/>
          <p:nvPr/>
        </p:nvSpPr>
        <p:spPr>
          <a:xfrm>
            <a:off x="209506" y="867482"/>
            <a:ext cx="6480900" cy="529375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In railway terms fatigue has been an important issue since 1988, where it was identified as a potential factor in the Clapham rail disaster</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The subsequent investigation report (commonly known as the ‘Hidden’ report) recommended that British Rail needed to control the fatigue from excessive working hours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‘Hidden’ working time limits were a response to that recommendation, introducing limits for track workers: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srgbClr val="005172"/>
                </a:solidFill>
                <a:effectLst/>
                <a:uLnTx/>
                <a:uFillTx/>
                <a:latin typeface="Arial"/>
                <a:ea typeface="+mn-ea"/>
                <a:cs typeface="Arial"/>
              </a:rPr>
              <a:t>maximum rostered 12hr shift;</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srgbClr val="005172"/>
                </a:solidFill>
                <a:effectLst/>
                <a:uLnTx/>
                <a:uFillTx/>
                <a:latin typeface="Arial"/>
                <a:ea typeface="+mn-ea"/>
                <a:cs typeface="Arial"/>
              </a:rPr>
              <a:t>minimum 12hr rest between shifts;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srgbClr val="005172"/>
                </a:solidFill>
                <a:effectLst/>
                <a:uLnTx/>
                <a:uFillTx/>
                <a:latin typeface="Arial"/>
                <a:ea typeface="+mn-ea"/>
                <a:cs typeface="Arial"/>
              </a:rPr>
              <a:t>no more than 13 shifts in 14 consecutive days;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srgbClr val="005172"/>
                </a:solidFill>
                <a:effectLst/>
                <a:uLnTx/>
                <a:uFillTx/>
                <a:latin typeface="Arial"/>
                <a:ea typeface="+mn-ea"/>
                <a:cs typeface="Arial"/>
              </a:rPr>
              <a:t>maximum 72hr working week.</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Then in 1998 the Working Time Regulations introduced additional legal requirements for limiting working hours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Introduction of The Railways and Other Guided Transport Systems (Safety) Regulations 2006 (ROGS) mandated fatigue management for Safety Critical Workers</a:t>
            </a:r>
          </a:p>
        </p:txBody>
      </p:sp>
      <p:pic>
        <p:nvPicPr>
          <p:cNvPr id="1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739" y="3658351"/>
            <a:ext cx="1728240" cy="2332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0406" y="1326321"/>
            <a:ext cx="2104361" cy="1618226"/>
          </a:xfrm>
          <a:prstGeom prst="rect">
            <a:avLst/>
          </a:prstGeom>
          <a:noFill/>
          <a:ln w="9525">
            <a:solidFill>
              <a:srgbClr val="005172"/>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2586" y="2811918"/>
            <a:ext cx="1319472" cy="1746092"/>
          </a:xfrm>
          <a:prstGeom prst="rect">
            <a:avLst/>
          </a:prstGeom>
          <a:noFill/>
          <a:ln w="9525">
            <a:solidFill>
              <a:srgbClr val="FFFFFF"/>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0164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2ADF47B-D057-4F29-9445-3FAD54A28DBE}"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grpSp>
        <p:nvGrpSpPr>
          <p:cNvPr id="4" name="Group 3"/>
          <p:cNvGrpSpPr/>
          <p:nvPr/>
        </p:nvGrpSpPr>
        <p:grpSpPr>
          <a:xfrm>
            <a:off x="6690406" y="340621"/>
            <a:ext cx="1154771" cy="526035"/>
            <a:chOff x="2195736" y="5195328"/>
            <a:chExt cx="1154771" cy="526035"/>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229195"/>
              <a:ext cx="550512" cy="423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3013" y="5195328"/>
              <a:ext cx="527494" cy="52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Rectangle 2"/>
          <p:cNvSpPr txBox="1">
            <a:spLocks noChangeArrowheads="1"/>
          </p:cNvSpPr>
          <p:nvPr/>
        </p:nvSpPr>
        <p:spPr bwMode="auto">
          <a:xfrm>
            <a:off x="316304" y="262054"/>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36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54B6B"/>
                </a:solidFill>
                <a:effectLst/>
                <a:uLnTx/>
                <a:uFillTx/>
                <a:latin typeface="Arial"/>
                <a:ea typeface="+mj-ea"/>
                <a:cs typeface="+mj-cs"/>
              </a:rPr>
              <a:t>Current Limitations</a:t>
            </a:r>
            <a:endParaRPr kumimoji="0" lang="en-GB" altLang="en-US" sz="1800" b="1" i="1" u="none" strike="noStrike" kern="1200" cap="none" spc="0" normalizeH="0" baseline="0" noProof="0" dirty="0">
              <a:ln>
                <a:noFill/>
              </a:ln>
              <a:solidFill>
                <a:srgbClr val="054B6B"/>
              </a:solidFill>
              <a:effectLst/>
              <a:uLnTx/>
              <a:uFillTx/>
              <a:latin typeface="Arial"/>
              <a:ea typeface="+mj-ea"/>
              <a:cs typeface="+mj-cs"/>
            </a:endParaRPr>
          </a:p>
        </p:txBody>
      </p:sp>
      <p:sp>
        <p:nvSpPr>
          <p:cNvPr id="11" name="TextBox 10"/>
          <p:cNvSpPr txBox="1"/>
          <p:nvPr/>
        </p:nvSpPr>
        <p:spPr>
          <a:xfrm>
            <a:off x="395536" y="881037"/>
            <a:ext cx="8137024" cy="544764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Whilst the rail industry has worked to these ‘Hidden’ limits and the working time regulations, there have been limitations to their effectiveness. These Include;</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Current working time limits and fatigue risk management requirements only focus on safety critical workers</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Hidden working time limits and working time regulations are not considered adequate fatigue risk controls on their own</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There are no requirements to consider fatigue risk from commuting or other potential personal issues that may adversely affect that risk</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Grey areas exist in relation to definitions of ‘work’ within current standards (e.g. definition of on call)</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Existing risk management measures generally reactive, rather than proactive</a:t>
            </a:r>
          </a:p>
          <a:p>
            <a:pPr marL="742950" marR="0" lvl="1"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5172"/>
                </a:solidFill>
                <a:effectLst/>
                <a:uLnTx/>
                <a:uFillTx/>
                <a:latin typeface="Arial"/>
                <a:ea typeface="+mn-ea"/>
                <a:cs typeface="Arial"/>
              </a:rPr>
              <a:t>Fatigue risk and controls not well understood and well supported, especially in parts of the organisation that do not have safety critical workers. </a:t>
            </a:r>
          </a:p>
        </p:txBody>
      </p:sp>
    </p:spTree>
    <p:extLst>
      <p:ext uri="{BB962C8B-B14F-4D97-AF65-F5344CB8AC3E}">
        <p14:creationId xmlns:p14="http://schemas.microsoft.com/office/powerpoint/2010/main" val="3781371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2ADF47B-D057-4F29-9445-3FAD54A28DBE}" type="slidenum">
              <a:rPr kumimoji="0" lang="en-GB" altLang="en-US" sz="800" b="0" i="0" u="none" strike="noStrike" kern="1200" cap="none" spc="0" normalizeH="0" baseline="0" noProof="0" smtClean="0">
                <a:ln>
                  <a:noFill/>
                </a:ln>
                <a:solidFill>
                  <a:srgbClr val="054B6B"/>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altLang="en-US" sz="800" b="0" i="0" u="none" strike="noStrike" kern="1200" cap="none" spc="0" normalizeH="0" baseline="0" noProof="0">
              <a:ln>
                <a:noFill/>
              </a:ln>
              <a:solidFill>
                <a:srgbClr val="054B6B"/>
              </a:solidFill>
              <a:effectLst/>
              <a:uLnTx/>
              <a:uFillTx/>
              <a:latin typeface="Arial" charset="0"/>
              <a:ea typeface="+mn-ea"/>
              <a:cs typeface="+mn-cs"/>
            </a:endParaRPr>
          </a:p>
        </p:txBody>
      </p:sp>
      <p:grpSp>
        <p:nvGrpSpPr>
          <p:cNvPr id="4" name="Group 3"/>
          <p:cNvGrpSpPr/>
          <p:nvPr/>
        </p:nvGrpSpPr>
        <p:grpSpPr>
          <a:xfrm>
            <a:off x="6690406" y="340621"/>
            <a:ext cx="1154771" cy="526035"/>
            <a:chOff x="2195736" y="5195328"/>
            <a:chExt cx="1154771" cy="526035"/>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229195"/>
              <a:ext cx="550512" cy="423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3013" y="5195328"/>
              <a:ext cx="527494" cy="52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Rectangle 2"/>
          <p:cNvSpPr txBox="1">
            <a:spLocks noChangeArrowheads="1"/>
          </p:cNvSpPr>
          <p:nvPr/>
        </p:nvSpPr>
        <p:spPr bwMode="auto">
          <a:xfrm>
            <a:off x="192790" y="2722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36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54B6B"/>
                </a:solidFill>
                <a:effectLst/>
                <a:uLnTx/>
                <a:uFillTx/>
                <a:latin typeface="Arial"/>
                <a:ea typeface="+mj-ea"/>
                <a:cs typeface="+mj-cs"/>
              </a:rPr>
              <a:t>NR/L2/OHS/003 – Fatigue Risk Management – What’s new?</a:t>
            </a:r>
            <a:endParaRPr kumimoji="0" lang="en-GB" altLang="en-US" sz="1800" b="1" i="1" u="none" strike="noStrike" kern="1200" cap="none" spc="0" normalizeH="0" baseline="0" noProof="0" dirty="0">
              <a:ln>
                <a:noFill/>
              </a:ln>
              <a:solidFill>
                <a:srgbClr val="054B6B"/>
              </a:solidFill>
              <a:effectLst/>
              <a:uLnTx/>
              <a:uFillTx/>
              <a:latin typeface="Arial"/>
              <a:ea typeface="+mj-ea"/>
              <a:cs typeface="+mj-cs"/>
            </a:endParaRPr>
          </a:p>
        </p:txBody>
      </p:sp>
      <p:sp>
        <p:nvSpPr>
          <p:cNvPr id="2" name="TextBox 1"/>
          <p:cNvSpPr txBox="1"/>
          <p:nvPr/>
        </p:nvSpPr>
        <p:spPr>
          <a:xfrm>
            <a:off x="259024" y="824634"/>
            <a:ext cx="8705463" cy="3093154"/>
          </a:xfrm>
          <a:prstGeom prst="rect">
            <a:avLst/>
          </a:prstGeom>
          <a:noFill/>
        </p:spPr>
        <p:txBody>
          <a:bodyPr wrap="square" rtlCol="0">
            <a:spAutoFit/>
          </a:bodyPr>
          <a:lstStyle/>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54B6B"/>
                </a:solidFill>
                <a:effectLst/>
                <a:uLnTx/>
                <a:uFillTx/>
                <a:latin typeface="Arial" charset="0"/>
                <a:ea typeface="+mn-ea"/>
                <a:cs typeface="+mn-cs"/>
              </a:rPr>
              <a:t> NR/L2/OHS/003 – Fatigue Risk Management (combined standard and modules) will provide clearer requirements for managing fatigue risk for Network Rail staff and those working on behalf of Network Rail</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54B6B"/>
                </a:solidFill>
                <a:effectLst/>
                <a:uLnTx/>
                <a:uFillTx/>
                <a:latin typeface="Arial" charset="0"/>
                <a:ea typeface="+mn-ea"/>
                <a:cs typeface="+mn-cs"/>
              </a:rPr>
              <a:t>The standard adopts a modular approach, focussing on the key areas for effective fatigue risk management in a concise, user friendly format</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54B6B"/>
                </a:solidFill>
                <a:effectLst/>
                <a:uLnTx/>
                <a:uFillTx/>
                <a:latin typeface="Arial" charset="0"/>
                <a:ea typeface="+mn-ea"/>
                <a:cs typeface="+mn-cs"/>
              </a:rPr>
              <a:t>The standard will be developed over 2 years, with the final module being published in December 2019</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54B6B"/>
                </a:solidFill>
                <a:effectLst/>
                <a:uLnTx/>
                <a:uFillTx/>
                <a:latin typeface="Arial" charset="0"/>
                <a:ea typeface="+mn-ea"/>
                <a:cs typeface="+mn-cs"/>
              </a:rPr>
              <a:t>However, final compliance date is October 2022. This reflects the understanding that these standard changes may also require system changes and will need a change in business behaviours</a:t>
            </a:r>
          </a:p>
        </p:txBody>
      </p:sp>
      <p:grpSp>
        <p:nvGrpSpPr>
          <p:cNvPr id="10" name="Group 9"/>
          <p:cNvGrpSpPr/>
          <p:nvPr/>
        </p:nvGrpSpPr>
        <p:grpSpPr>
          <a:xfrm>
            <a:off x="300889" y="3855678"/>
            <a:ext cx="8770253" cy="2484387"/>
            <a:chOff x="323528" y="1166555"/>
            <a:chExt cx="8770253" cy="2484387"/>
          </a:xfrm>
        </p:grpSpPr>
        <p:cxnSp>
          <p:nvCxnSpPr>
            <p:cNvPr id="11" name="Straight Connector 10"/>
            <p:cNvCxnSpPr>
              <a:stCxn id="22" idx="1"/>
              <a:endCxn id="20" idx="3"/>
            </p:cNvCxnSpPr>
            <p:nvPr/>
          </p:nvCxnSpPr>
          <p:spPr bwMode="auto">
            <a:xfrm flipH="1" flipV="1">
              <a:off x="1547544" y="3288339"/>
              <a:ext cx="4604934" cy="19301"/>
            </a:xfrm>
            <a:prstGeom prst="line">
              <a:avLst/>
            </a:prstGeom>
            <a:noFill/>
            <a:ln w="1270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a:stCxn id="14" idx="6"/>
              <a:endCxn id="40" idx="2"/>
            </p:cNvCxnSpPr>
            <p:nvPr/>
          </p:nvCxnSpPr>
          <p:spPr bwMode="auto">
            <a:xfrm>
              <a:off x="1073903" y="1648009"/>
              <a:ext cx="7128844" cy="0"/>
            </a:xfrm>
            <a:prstGeom prst="line">
              <a:avLst/>
            </a:prstGeom>
            <a:noFill/>
            <a:ln w="82550" cap="flat" cmpd="sng" algn="ctr">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503548" y="1175115"/>
              <a:ext cx="684076" cy="261610"/>
            </a:xfrm>
            <a:prstGeom prst="rect">
              <a:avLst/>
            </a:prstGeom>
            <a:noFill/>
            <a:ln>
              <a:no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rgbClr val="054B6B"/>
                  </a:solidFill>
                  <a:effectLst/>
                  <a:uLnTx/>
                  <a:uFillTx/>
                  <a:latin typeface="Arial" charset="0"/>
                  <a:ea typeface="+mn-ea"/>
                  <a:cs typeface="+mn-cs"/>
                </a:rPr>
                <a:t>Jun 18</a:t>
              </a:r>
            </a:p>
          </p:txBody>
        </p:sp>
        <p:sp>
          <p:nvSpPr>
            <p:cNvPr id="14" name="Oval 13"/>
            <p:cNvSpPr/>
            <p:nvPr/>
          </p:nvSpPr>
          <p:spPr bwMode="auto">
            <a:xfrm>
              <a:off x="605903" y="1414009"/>
              <a:ext cx="468000" cy="468000"/>
            </a:xfrm>
            <a:prstGeom prst="ellipse">
              <a:avLst/>
            </a:prstGeom>
            <a:solidFill>
              <a:schemeClr val="accent2"/>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sp>
          <p:nvSpPr>
            <p:cNvPr id="15" name="Oval 14"/>
            <p:cNvSpPr>
              <a:spLocks noChangeAspect="1"/>
            </p:cNvSpPr>
            <p:nvPr/>
          </p:nvSpPr>
          <p:spPr bwMode="auto">
            <a:xfrm>
              <a:off x="711896" y="1520002"/>
              <a:ext cx="252000" cy="252000"/>
            </a:xfrm>
            <a:prstGeom prst="ellipse">
              <a:avLst/>
            </a:prstGeom>
            <a:solidFill>
              <a:schemeClr val="bg1"/>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grpSp>
          <p:nvGrpSpPr>
            <p:cNvPr id="16" name="Group 15"/>
            <p:cNvGrpSpPr/>
            <p:nvPr/>
          </p:nvGrpSpPr>
          <p:grpSpPr>
            <a:xfrm>
              <a:off x="2911314" y="1427195"/>
              <a:ext cx="468000" cy="468000"/>
              <a:chOff x="2051720" y="2600960"/>
              <a:chExt cx="468000" cy="468000"/>
            </a:xfrm>
          </p:grpSpPr>
          <p:sp>
            <p:nvSpPr>
              <p:cNvPr id="47" name="Oval 46"/>
              <p:cNvSpPr/>
              <p:nvPr/>
            </p:nvSpPr>
            <p:spPr bwMode="auto">
              <a:xfrm>
                <a:off x="2051720" y="2600960"/>
                <a:ext cx="468000" cy="468000"/>
              </a:xfrm>
              <a:prstGeom prst="ellipse">
                <a:avLst/>
              </a:prstGeom>
              <a:solidFill>
                <a:schemeClr val="tx2"/>
              </a:solidFill>
              <a:ln>
                <a:no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sp>
            <p:nvSpPr>
              <p:cNvPr id="48" name="Oval 47"/>
              <p:cNvSpPr>
                <a:spLocks noChangeAspect="1"/>
              </p:cNvSpPr>
              <p:nvPr/>
            </p:nvSpPr>
            <p:spPr bwMode="auto">
              <a:xfrm>
                <a:off x="2157713" y="2706953"/>
                <a:ext cx="252000" cy="252000"/>
              </a:xfrm>
              <a:prstGeom prst="ellipse">
                <a:avLst/>
              </a:prstGeom>
              <a:solidFill>
                <a:schemeClr val="bg1"/>
              </a:solidFill>
              <a:ln>
                <a:no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grpSp>
        <p:grpSp>
          <p:nvGrpSpPr>
            <p:cNvPr id="17" name="Group 16"/>
            <p:cNvGrpSpPr/>
            <p:nvPr/>
          </p:nvGrpSpPr>
          <p:grpSpPr>
            <a:xfrm>
              <a:off x="4762093" y="1416534"/>
              <a:ext cx="468000" cy="468000"/>
              <a:chOff x="2051720" y="2600960"/>
              <a:chExt cx="468000" cy="468000"/>
            </a:xfrm>
          </p:grpSpPr>
          <p:sp>
            <p:nvSpPr>
              <p:cNvPr id="45" name="Oval 44"/>
              <p:cNvSpPr/>
              <p:nvPr/>
            </p:nvSpPr>
            <p:spPr bwMode="auto">
              <a:xfrm>
                <a:off x="2051720" y="2600960"/>
                <a:ext cx="468000" cy="468000"/>
              </a:xfrm>
              <a:prstGeom prst="ellipse">
                <a:avLst/>
              </a:prstGeom>
              <a:solidFill>
                <a:schemeClr val="tx2"/>
              </a:solidFill>
              <a:ln>
                <a:no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sp>
            <p:nvSpPr>
              <p:cNvPr id="46" name="Oval 45"/>
              <p:cNvSpPr>
                <a:spLocks noChangeAspect="1"/>
              </p:cNvSpPr>
              <p:nvPr/>
            </p:nvSpPr>
            <p:spPr bwMode="auto">
              <a:xfrm>
                <a:off x="2157713" y="2706953"/>
                <a:ext cx="252000" cy="252000"/>
              </a:xfrm>
              <a:prstGeom prst="ellipse">
                <a:avLst/>
              </a:prstGeom>
              <a:solidFill>
                <a:schemeClr val="bg1"/>
              </a:solidFill>
              <a:ln>
                <a:no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grpSp>
        <p:grpSp>
          <p:nvGrpSpPr>
            <p:cNvPr id="18" name="Group 17"/>
            <p:cNvGrpSpPr/>
            <p:nvPr/>
          </p:nvGrpSpPr>
          <p:grpSpPr>
            <a:xfrm>
              <a:off x="6372200" y="1166555"/>
              <a:ext cx="684076" cy="706894"/>
              <a:chOff x="395536" y="2348880"/>
              <a:chExt cx="684076" cy="706894"/>
            </a:xfrm>
          </p:grpSpPr>
          <p:sp>
            <p:nvSpPr>
              <p:cNvPr id="42" name="TextBox 41"/>
              <p:cNvSpPr txBox="1"/>
              <p:nvPr/>
            </p:nvSpPr>
            <p:spPr>
              <a:xfrm>
                <a:off x="395536" y="2348880"/>
                <a:ext cx="684076" cy="2616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rgbClr val="054B6B"/>
                    </a:solidFill>
                    <a:effectLst/>
                    <a:uLnTx/>
                    <a:uFillTx/>
                    <a:latin typeface="Arial" charset="0"/>
                    <a:ea typeface="+mn-ea"/>
                    <a:cs typeface="+mn-cs"/>
                  </a:rPr>
                  <a:t>Dec 19</a:t>
                </a:r>
              </a:p>
            </p:txBody>
          </p:sp>
          <p:sp>
            <p:nvSpPr>
              <p:cNvPr id="43" name="Oval 42"/>
              <p:cNvSpPr/>
              <p:nvPr/>
            </p:nvSpPr>
            <p:spPr bwMode="auto">
              <a:xfrm>
                <a:off x="497891" y="2587774"/>
                <a:ext cx="468000" cy="468000"/>
              </a:xfrm>
              <a:prstGeom prst="ellipse">
                <a:avLst/>
              </a:prstGeom>
              <a:solidFill>
                <a:schemeClr val="accent2"/>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sp>
            <p:nvSpPr>
              <p:cNvPr id="44" name="Oval 43"/>
              <p:cNvSpPr>
                <a:spLocks noChangeAspect="1"/>
              </p:cNvSpPr>
              <p:nvPr/>
            </p:nvSpPr>
            <p:spPr bwMode="auto">
              <a:xfrm>
                <a:off x="603884" y="2693767"/>
                <a:ext cx="252000" cy="252000"/>
              </a:xfrm>
              <a:prstGeom prst="ellipse">
                <a:avLst/>
              </a:prstGeom>
              <a:solidFill>
                <a:schemeClr val="bg1"/>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grpSp>
        <p:grpSp>
          <p:nvGrpSpPr>
            <p:cNvPr id="19" name="Group 18"/>
            <p:cNvGrpSpPr/>
            <p:nvPr/>
          </p:nvGrpSpPr>
          <p:grpSpPr>
            <a:xfrm>
              <a:off x="8100392" y="1175115"/>
              <a:ext cx="684076" cy="706894"/>
              <a:chOff x="395536" y="2348880"/>
              <a:chExt cx="684076" cy="706894"/>
            </a:xfrm>
          </p:grpSpPr>
          <p:sp>
            <p:nvSpPr>
              <p:cNvPr id="39" name="TextBox 38"/>
              <p:cNvSpPr txBox="1"/>
              <p:nvPr/>
            </p:nvSpPr>
            <p:spPr>
              <a:xfrm>
                <a:off x="395536" y="2348880"/>
                <a:ext cx="684076" cy="2616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rgbClr val="054B6B"/>
                    </a:solidFill>
                    <a:effectLst/>
                    <a:uLnTx/>
                    <a:uFillTx/>
                    <a:latin typeface="Arial" charset="0"/>
                    <a:ea typeface="+mn-ea"/>
                    <a:cs typeface="+mn-cs"/>
                  </a:rPr>
                  <a:t>Oct 22</a:t>
                </a:r>
              </a:p>
            </p:txBody>
          </p:sp>
          <p:sp>
            <p:nvSpPr>
              <p:cNvPr id="40" name="Oval 39"/>
              <p:cNvSpPr/>
              <p:nvPr/>
            </p:nvSpPr>
            <p:spPr bwMode="auto">
              <a:xfrm>
                <a:off x="497891" y="2587774"/>
                <a:ext cx="468000" cy="468000"/>
              </a:xfrm>
              <a:prstGeom prst="ellipse">
                <a:avLst/>
              </a:prstGeom>
              <a:solidFill>
                <a:schemeClr val="accent2"/>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sp>
            <p:nvSpPr>
              <p:cNvPr id="41" name="Oval 40"/>
              <p:cNvSpPr>
                <a:spLocks noChangeAspect="1"/>
              </p:cNvSpPr>
              <p:nvPr/>
            </p:nvSpPr>
            <p:spPr bwMode="auto">
              <a:xfrm>
                <a:off x="603884" y="2693767"/>
                <a:ext cx="252000" cy="252000"/>
              </a:xfrm>
              <a:prstGeom prst="ellipse">
                <a:avLst/>
              </a:prstGeom>
              <a:solidFill>
                <a:schemeClr val="bg1"/>
              </a:solidFill>
              <a:ln>
                <a:solidFill>
                  <a:schemeClr val="accent1"/>
                </a:solidFill>
              </a:ln>
              <a:effectLst/>
              <a:extLst/>
            </p:spPr>
            <p:txBody>
              <a:bodyPr vert="horz" wrap="square" lIns="0" tIns="0" rIns="0" bIns="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sz="1100" b="0" i="0" u="none" strike="noStrike" kern="1200" cap="none" spc="0" normalizeH="0" baseline="0" noProof="0" dirty="0">
                  <a:ln>
                    <a:noFill/>
                  </a:ln>
                  <a:solidFill>
                    <a:srgbClr val="054B6B"/>
                  </a:solidFill>
                  <a:effectLst/>
                  <a:uLnTx/>
                  <a:uFillTx/>
                  <a:latin typeface="Arial" panose="020B0604020202020204" pitchFamily="34" charset="0"/>
                  <a:ea typeface="+mn-ea"/>
                  <a:cs typeface="+mn-cs"/>
                </a:endParaRPr>
              </a:p>
            </p:txBody>
          </p:sp>
        </p:grpSp>
        <p:sp>
          <p:nvSpPr>
            <p:cNvPr id="20" name="Rounded Rectangle 19"/>
            <p:cNvSpPr/>
            <p:nvPr/>
          </p:nvSpPr>
          <p:spPr>
            <a:xfrm>
              <a:off x="467544" y="2964339"/>
              <a:ext cx="1080000" cy="648000"/>
            </a:xfrm>
            <a:prstGeom prst="roundRect">
              <a:avLst>
                <a:gd name="adj" fmla="val 10000"/>
              </a:avLst>
            </a:prstGeom>
            <a:solidFill>
              <a:schemeClr val="accent6"/>
            </a:solidFill>
            <a:ln>
              <a:solidFill>
                <a:schemeClr val="accent1"/>
              </a:solidFill>
            </a:ln>
          </p:spPr>
          <p:style>
            <a:lnRef idx="3">
              <a:scrgbClr r="0" g="0" b="0"/>
            </a:lnRef>
            <a:fillRef idx="1">
              <a:scrgbClr r="0" g="0" b="0"/>
            </a:fillRef>
            <a:effectRef idx="1">
              <a:schemeClr val="accent1">
                <a:hueOff val="0"/>
                <a:satOff val="0"/>
                <a:lumOff val="0"/>
                <a:alphaOff val="0"/>
              </a:schemeClr>
            </a:effectRef>
            <a:fontRef idx="minor">
              <a:schemeClr val="lt1"/>
            </a:fontRef>
          </p:style>
        </p:sp>
        <p:sp>
          <p:nvSpPr>
            <p:cNvPr id="21" name="Rounded Rectangle 4"/>
            <p:cNvSpPr/>
            <p:nvPr/>
          </p:nvSpPr>
          <p:spPr>
            <a:xfrm>
              <a:off x="486847" y="2983642"/>
              <a:ext cx="988809" cy="620435"/>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Fatigue Risk Index Module</a:t>
              </a:r>
            </a:p>
          </p:txBody>
        </p:sp>
        <p:sp>
          <p:nvSpPr>
            <p:cNvPr id="22" name="Rounded Rectangle 21"/>
            <p:cNvSpPr/>
            <p:nvPr/>
          </p:nvSpPr>
          <p:spPr>
            <a:xfrm>
              <a:off x="6152478" y="2983640"/>
              <a:ext cx="1080000" cy="648000"/>
            </a:xfrm>
            <a:prstGeom prst="roundRect">
              <a:avLst>
                <a:gd name="adj" fmla="val 10000"/>
              </a:avLst>
            </a:prstGeom>
            <a:solidFill>
              <a:schemeClr val="accent6"/>
            </a:solidFill>
            <a:ln>
              <a:solidFill>
                <a:schemeClr val="accent1"/>
              </a:solidFill>
            </a:ln>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3" name="Rounded Rectangle 8"/>
            <p:cNvSpPr/>
            <p:nvPr/>
          </p:nvSpPr>
          <p:spPr>
            <a:xfrm>
              <a:off x="6171781" y="3002942"/>
              <a:ext cx="1080000" cy="648000"/>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Working time &amp; On-call Module </a:t>
              </a:r>
            </a:p>
          </p:txBody>
        </p:sp>
        <p:sp>
          <p:nvSpPr>
            <p:cNvPr id="24" name="Rounded Rectangle 23"/>
            <p:cNvSpPr/>
            <p:nvPr/>
          </p:nvSpPr>
          <p:spPr>
            <a:xfrm>
              <a:off x="4505116" y="2970553"/>
              <a:ext cx="1080000" cy="648000"/>
            </a:xfrm>
            <a:prstGeom prst="roundRect">
              <a:avLst>
                <a:gd name="adj" fmla="val 10000"/>
              </a:avLst>
            </a:prstGeom>
            <a:solidFill>
              <a:schemeClr val="accent6"/>
            </a:solidFill>
            <a:ln>
              <a:solidFill>
                <a:schemeClr val="accent1"/>
              </a:solidFill>
            </a:ln>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25" name="Rounded Rectangle 16"/>
            <p:cNvSpPr/>
            <p:nvPr/>
          </p:nvSpPr>
          <p:spPr>
            <a:xfrm>
              <a:off x="4510133" y="2987880"/>
              <a:ext cx="1080000" cy="648000"/>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Exceedance Mgt. Module </a:t>
              </a:r>
            </a:p>
          </p:txBody>
        </p:sp>
        <p:sp>
          <p:nvSpPr>
            <p:cNvPr id="26" name="Rounded Rectangle 25"/>
            <p:cNvSpPr/>
            <p:nvPr/>
          </p:nvSpPr>
          <p:spPr>
            <a:xfrm>
              <a:off x="2573187" y="2965791"/>
              <a:ext cx="1080000" cy="648000"/>
            </a:xfrm>
            <a:prstGeom prst="roundRect">
              <a:avLst>
                <a:gd name="adj" fmla="val 10000"/>
              </a:avLst>
            </a:prstGeom>
            <a:solidFill>
              <a:schemeClr val="accent6"/>
            </a:solidFill>
            <a:ln>
              <a:solidFill>
                <a:schemeClr val="accent1"/>
              </a:solidFill>
            </a:ln>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grpSp>
          <p:nvGrpSpPr>
            <p:cNvPr id="27" name="Group 26"/>
            <p:cNvGrpSpPr/>
            <p:nvPr/>
          </p:nvGrpSpPr>
          <p:grpSpPr>
            <a:xfrm>
              <a:off x="6143516" y="2233440"/>
              <a:ext cx="1092780" cy="655144"/>
              <a:chOff x="4684948" y="2976498"/>
              <a:chExt cx="1092780" cy="655144"/>
            </a:xfrm>
          </p:grpSpPr>
          <p:sp>
            <p:nvSpPr>
              <p:cNvPr id="37" name="Rounded Rectangle 36"/>
              <p:cNvSpPr/>
              <p:nvPr/>
            </p:nvSpPr>
            <p:spPr>
              <a:xfrm>
                <a:off x="4684948" y="2976498"/>
                <a:ext cx="1080000" cy="648000"/>
              </a:xfrm>
              <a:prstGeom prst="roundRect">
                <a:avLst>
                  <a:gd name="adj" fmla="val 10000"/>
                </a:avLst>
              </a:prstGeom>
              <a:solidFill>
                <a:schemeClr val="accent6"/>
              </a:solidFill>
              <a:ln>
                <a:solidFill>
                  <a:schemeClr val="accent1"/>
                </a:solidFill>
              </a:ln>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38" name="Rounded Rectangle 20"/>
              <p:cNvSpPr/>
              <p:nvPr/>
            </p:nvSpPr>
            <p:spPr>
              <a:xfrm>
                <a:off x="4697728" y="2983642"/>
                <a:ext cx="1080000" cy="648000"/>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Fatigue Risk Assessment Module</a:t>
                </a:r>
              </a:p>
            </p:txBody>
          </p:sp>
        </p:grpSp>
        <p:grpSp>
          <p:nvGrpSpPr>
            <p:cNvPr id="28" name="Group 27"/>
            <p:cNvGrpSpPr/>
            <p:nvPr/>
          </p:nvGrpSpPr>
          <p:grpSpPr>
            <a:xfrm>
              <a:off x="323528" y="2172250"/>
              <a:ext cx="1318083" cy="659041"/>
              <a:chOff x="14122" y="2573376"/>
              <a:chExt cx="1318083" cy="659041"/>
            </a:xfrm>
          </p:grpSpPr>
          <p:sp>
            <p:nvSpPr>
              <p:cNvPr id="35" name="Rounded Rectangle 34"/>
              <p:cNvSpPr/>
              <p:nvPr/>
            </p:nvSpPr>
            <p:spPr>
              <a:xfrm>
                <a:off x="14122" y="2573376"/>
                <a:ext cx="1318083" cy="659041"/>
              </a:xfrm>
              <a:prstGeom prst="roundRect">
                <a:avLst>
                  <a:gd name="adj" fmla="val 10000"/>
                </a:avLst>
              </a:prstGeom>
              <a:solidFill>
                <a:schemeClr val="tx2"/>
              </a:solidFill>
              <a:ln>
                <a:solidFill>
                  <a:schemeClr val="accent6"/>
                </a:solidFill>
              </a:ln>
            </p:spPr>
            <p:style>
              <a:lnRef idx="3">
                <a:scrgbClr r="0" g="0" b="0"/>
              </a:lnRef>
              <a:fillRef idx="1">
                <a:scrgbClr r="0" g="0" b="0"/>
              </a:fillRef>
              <a:effectRef idx="1">
                <a:schemeClr val="accent1">
                  <a:hueOff val="0"/>
                  <a:satOff val="0"/>
                  <a:lumOff val="0"/>
                  <a:alphaOff val="0"/>
                </a:schemeClr>
              </a:effectRef>
              <a:fontRef idx="minor">
                <a:schemeClr val="lt1"/>
              </a:fontRef>
            </p:style>
          </p:sp>
          <p:sp>
            <p:nvSpPr>
              <p:cNvPr id="36" name="Rounded Rectangle 22"/>
              <p:cNvSpPr/>
              <p:nvPr/>
            </p:nvSpPr>
            <p:spPr>
              <a:xfrm>
                <a:off x="33425" y="2592679"/>
                <a:ext cx="1279477" cy="6204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Fatigue Risk Management Principles Core Std.</a:t>
                </a:r>
              </a:p>
            </p:txBody>
          </p:sp>
        </p:grpSp>
        <p:sp>
          <p:nvSpPr>
            <p:cNvPr id="29" name="TextBox 28"/>
            <p:cNvSpPr txBox="1"/>
            <p:nvPr/>
          </p:nvSpPr>
          <p:spPr>
            <a:xfrm>
              <a:off x="2808826" y="1921617"/>
              <a:ext cx="684076" cy="2616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rgbClr val="054B6B"/>
                  </a:solidFill>
                  <a:effectLst/>
                  <a:uLnTx/>
                  <a:uFillTx/>
                  <a:latin typeface="Arial" charset="0"/>
                  <a:ea typeface="+mn-ea"/>
                  <a:cs typeface="+mn-cs"/>
                </a:rPr>
                <a:t>Dec 18</a:t>
              </a:r>
            </a:p>
          </p:txBody>
        </p:sp>
        <p:sp>
          <p:nvSpPr>
            <p:cNvPr id="30" name="TextBox 29"/>
            <p:cNvSpPr txBox="1"/>
            <p:nvPr/>
          </p:nvSpPr>
          <p:spPr>
            <a:xfrm>
              <a:off x="4654029" y="1919335"/>
              <a:ext cx="684076" cy="2616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rgbClr val="054B6B"/>
                  </a:solidFill>
                  <a:effectLst/>
                  <a:uLnTx/>
                  <a:uFillTx/>
                  <a:latin typeface="Arial" charset="0"/>
                  <a:ea typeface="+mn-ea"/>
                  <a:cs typeface="+mn-cs"/>
                </a:rPr>
                <a:t>Mar 19</a:t>
              </a:r>
            </a:p>
          </p:txBody>
        </p:sp>
        <p:grpSp>
          <p:nvGrpSpPr>
            <p:cNvPr id="31" name="Group 30"/>
            <p:cNvGrpSpPr/>
            <p:nvPr/>
          </p:nvGrpSpPr>
          <p:grpSpPr>
            <a:xfrm>
              <a:off x="7775698" y="2174667"/>
              <a:ext cx="1318083" cy="205060"/>
              <a:chOff x="7385361" y="2459236"/>
              <a:chExt cx="1318083" cy="205060"/>
            </a:xfrm>
          </p:grpSpPr>
          <p:sp>
            <p:nvSpPr>
              <p:cNvPr id="33" name="Rounded Rectangle 32"/>
              <p:cNvSpPr/>
              <p:nvPr/>
            </p:nvSpPr>
            <p:spPr>
              <a:xfrm>
                <a:off x="7385361" y="2459236"/>
                <a:ext cx="1318083" cy="205060"/>
              </a:xfrm>
              <a:prstGeom prst="roundRect">
                <a:avLst>
                  <a:gd name="adj" fmla="val 10000"/>
                </a:avLst>
              </a:prstGeom>
              <a:solidFill>
                <a:schemeClr val="tx2"/>
              </a:solidFill>
              <a:ln>
                <a:solidFill>
                  <a:schemeClr val="accent6"/>
                </a:solidFill>
              </a:ln>
            </p:spPr>
            <p:style>
              <a:lnRef idx="3">
                <a:scrgbClr r="0" g="0" b="0"/>
              </a:lnRef>
              <a:fillRef idx="1">
                <a:scrgbClr r="0" g="0" b="0"/>
              </a:fillRef>
              <a:effectRef idx="1">
                <a:schemeClr val="accent1">
                  <a:hueOff val="0"/>
                  <a:satOff val="0"/>
                  <a:lumOff val="0"/>
                  <a:alphaOff val="0"/>
                </a:schemeClr>
              </a:effectRef>
              <a:fontRef idx="minor">
                <a:schemeClr val="lt1"/>
              </a:fontRef>
            </p:style>
          </p:sp>
          <p:sp>
            <p:nvSpPr>
              <p:cNvPr id="34" name="Rounded Rectangle 4"/>
              <p:cNvSpPr/>
              <p:nvPr/>
            </p:nvSpPr>
            <p:spPr>
              <a:xfrm>
                <a:off x="7391367" y="2465242"/>
                <a:ext cx="1306071" cy="193048"/>
              </a:xfrm>
              <a:prstGeom prst="rect">
                <a:avLst/>
              </a:prstGeom>
              <a:solidFill>
                <a:schemeClr val="tx2"/>
              </a:solidFill>
              <a:ln>
                <a:solidFill>
                  <a:schemeClr val="accent6"/>
                </a:solidFill>
              </a:ln>
            </p:spPr>
            <p:style>
              <a:lnRef idx="3">
                <a:scrgbClr r="0" g="0" b="0"/>
              </a:lnRef>
              <a:fillRef idx="1">
                <a:scrgbClr r="0" g="0" b="0"/>
              </a:fillRef>
              <a:effectRef idx="1">
                <a:schemeClr val="accent1">
                  <a:hueOff val="0"/>
                  <a:satOff val="0"/>
                  <a:lumOff val="0"/>
                  <a:alphaOff val="0"/>
                </a:schemeClr>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Compliance Date</a:t>
                </a:r>
              </a:p>
            </p:txBody>
          </p:sp>
        </p:grpSp>
        <p:sp>
          <p:nvSpPr>
            <p:cNvPr id="32" name="Rounded Rectangle 12"/>
            <p:cNvSpPr/>
            <p:nvPr/>
          </p:nvSpPr>
          <p:spPr>
            <a:xfrm>
              <a:off x="2573187" y="2956077"/>
              <a:ext cx="1080000" cy="648000"/>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marR="0" lvl="0" indent="0" algn="ctr" defTabSz="488950" rtl="0" eaLnBrk="0" fontAlgn="base" latinLnBrk="0" hangingPunct="0">
                <a:lnSpc>
                  <a:spcPct val="90000"/>
                </a:lnSpc>
                <a:spcBef>
                  <a:spcPct val="0"/>
                </a:spcBef>
                <a:spcAft>
                  <a:spcPct val="3500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a:ea typeface="+mn-ea"/>
                  <a:cs typeface="+mn-cs"/>
                </a:rPr>
                <a:t>Roster Design Module </a:t>
              </a:r>
            </a:p>
          </p:txBody>
        </p:sp>
      </p:grpSp>
    </p:spTree>
    <p:extLst>
      <p:ext uri="{BB962C8B-B14F-4D97-AF65-F5344CB8AC3E}">
        <p14:creationId xmlns:p14="http://schemas.microsoft.com/office/powerpoint/2010/main" val="829463971"/>
      </p:ext>
    </p:extLst>
  </p:cSld>
  <p:clrMapOvr>
    <a:masterClrMapping/>
  </p:clrMapOvr>
</p:sld>
</file>

<file path=ppt/theme/theme1.xml><?xml version="1.0" encoding="utf-8"?>
<a:theme xmlns:a="http://schemas.openxmlformats.org/drawingml/2006/main" name="Default">
  <a:themeElements>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gle Column">
  <a:themeElements>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Single Col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ingle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ingle Col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ingle Col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ingle Col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ingle Col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ingle Col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ingle Col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ingle Col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ingle Col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ingle Col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ingle Col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ingle Col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ingle Column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Single Column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rtner Logo">
  <a:themeElements>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Partner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Partner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rtner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rtner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rtner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rtner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rtner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rtner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rtner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rtner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rtner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rtner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rtner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artner Logo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Partner Logo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rt Layout">
  <a:themeElements>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hart Lay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hart Layo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rt Layo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rt Layo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rt Layo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rt Layo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rt Layo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rt Layo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rt Layo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rt Layo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rt Layo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rt Layo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rt Layo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hart Layout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hart Layout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ivider Slide">
  <a:themeElements>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ivider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ivid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vid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vid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vid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vid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vid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vid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vid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vid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vid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vid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vid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vider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Divider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
  <a:themeElements>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losing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osing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losing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Image Slide">
  <a:themeElements>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Imag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Imag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mag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mag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mag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mag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mag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mag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mag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mag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mag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mag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mag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mage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Image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6</TotalTime>
  <Words>705</Words>
  <Application>Microsoft Office PowerPoint</Application>
  <PresentationFormat>On-screen Show (4:3)</PresentationFormat>
  <Paragraphs>55</Paragraphs>
  <Slides>6</Slides>
  <Notes>0</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6</vt:i4>
      </vt:variant>
    </vt:vector>
  </HeadingPairs>
  <TitlesOfParts>
    <vt:vector size="15" baseType="lpstr">
      <vt:lpstr>Arial</vt:lpstr>
      <vt:lpstr>Wingdings</vt:lpstr>
      <vt:lpstr>Default</vt:lpstr>
      <vt:lpstr>Single Column</vt:lpstr>
      <vt:lpstr>Partner Logo</vt:lpstr>
      <vt:lpstr>Chart Layout</vt:lpstr>
      <vt:lpstr>Divider Slide</vt:lpstr>
      <vt:lpstr>Closing Slide</vt:lpstr>
      <vt:lpstr>Image Slide</vt:lpstr>
      <vt:lpstr>Appendix B- Fatigue “the other factor” Fatigue Improvement Programme</vt:lpstr>
      <vt:lpstr>Fatigue- “the other” Factor</vt:lpstr>
      <vt:lpstr>PowerPoint Presentation</vt:lpstr>
      <vt:lpstr>PowerPoint Presentation</vt:lpstr>
      <vt:lpstr>PowerPoint Presentation</vt:lpstr>
      <vt:lpstr>PowerPoint Presentation</vt:lpstr>
    </vt:vector>
  </TitlesOfParts>
  <Company>Network Rail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Appendix B- Fatigue “the other factor” Fatigue Improvement Programme</dc:title>
  <dc:creator>Pheby Andy</dc:creator>
  <dc:description>built by www.mediasterling.com</dc:description>
  <cp:lastModifiedBy>Pheby Andy</cp:lastModifiedBy>
  <cp:revision>1</cp:revision>
  <dcterms:created xsi:type="dcterms:W3CDTF">2018-12-04T11:48:41Z</dcterms:created>
  <dcterms:modified xsi:type="dcterms:W3CDTF">2018-12-04T11:55:08Z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1.0.1</vt:lpwstr>
  </property>
</Properties>
</file>