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62" r:id="rId3"/>
    <p:sldMasterId id="2147483658" r:id="rId4"/>
    <p:sldMasterId id="2147483660" r:id="rId5"/>
    <p:sldMasterId id="2147483661" r:id="rId6"/>
    <p:sldMasterId id="2147483659" r:id="rId7"/>
  </p:sldMasterIdLst>
  <p:notesMasterIdLst>
    <p:notesMasterId r:id="rId13"/>
  </p:notesMasterIdLst>
  <p:handoutMasterIdLst>
    <p:handoutMasterId r:id="rId14"/>
  </p:handoutMasterIdLst>
  <p:sldIdLst>
    <p:sldId id="256" r:id="rId8"/>
    <p:sldId id="315" r:id="rId9"/>
    <p:sldId id="314" r:id="rId10"/>
    <p:sldId id="317" r:id="rId11"/>
    <p:sldId id="318" r:id="rId12"/>
  </p:sldIdLst>
  <p:sldSz cx="9144000" cy="6858000" type="screen4x3"/>
  <p:notesSz cx="6858000" cy="9144000"/>
  <p:defaultTextStyle>
    <a:defPPr>
      <a:defRPr lang="en-GB"/>
    </a:defPPr>
    <a:lvl1pPr algn="l" rtl="0" eaLnBrk="0" fontAlgn="base" hangingPunct="0">
      <a:spcBef>
        <a:spcPct val="0"/>
      </a:spcBef>
      <a:spcAft>
        <a:spcPct val="0"/>
      </a:spcAft>
      <a:defRPr sz="1100" kern="1200">
        <a:solidFill>
          <a:schemeClr val="tx2"/>
        </a:solidFill>
        <a:latin typeface="Arial" charset="0"/>
        <a:ea typeface="+mn-ea"/>
        <a:cs typeface="+mn-cs"/>
      </a:defRPr>
    </a:lvl1pPr>
    <a:lvl2pPr marL="457200" algn="l" rtl="0" eaLnBrk="0" fontAlgn="base" hangingPunct="0">
      <a:spcBef>
        <a:spcPct val="0"/>
      </a:spcBef>
      <a:spcAft>
        <a:spcPct val="0"/>
      </a:spcAft>
      <a:defRPr sz="1100" kern="1200">
        <a:solidFill>
          <a:schemeClr val="tx2"/>
        </a:solidFill>
        <a:latin typeface="Arial" charset="0"/>
        <a:ea typeface="+mn-ea"/>
        <a:cs typeface="+mn-cs"/>
      </a:defRPr>
    </a:lvl2pPr>
    <a:lvl3pPr marL="914400" algn="l" rtl="0" eaLnBrk="0" fontAlgn="base" hangingPunct="0">
      <a:spcBef>
        <a:spcPct val="0"/>
      </a:spcBef>
      <a:spcAft>
        <a:spcPct val="0"/>
      </a:spcAft>
      <a:defRPr sz="1100" kern="1200">
        <a:solidFill>
          <a:schemeClr val="tx2"/>
        </a:solidFill>
        <a:latin typeface="Arial" charset="0"/>
        <a:ea typeface="+mn-ea"/>
        <a:cs typeface="+mn-cs"/>
      </a:defRPr>
    </a:lvl3pPr>
    <a:lvl4pPr marL="1371600" algn="l" rtl="0" eaLnBrk="0" fontAlgn="base" hangingPunct="0">
      <a:spcBef>
        <a:spcPct val="0"/>
      </a:spcBef>
      <a:spcAft>
        <a:spcPct val="0"/>
      </a:spcAft>
      <a:defRPr sz="1100" kern="1200">
        <a:solidFill>
          <a:schemeClr val="tx2"/>
        </a:solidFill>
        <a:latin typeface="Arial" charset="0"/>
        <a:ea typeface="+mn-ea"/>
        <a:cs typeface="+mn-cs"/>
      </a:defRPr>
    </a:lvl4pPr>
    <a:lvl5pPr marL="1828800" algn="l" rtl="0" eaLnBrk="0" fontAlgn="base" hangingPunct="0">
      <a:spcBef>
        <a:spcPct val="0"/>
      </a:spcBef>
      <a:spcAft>
        <a:spcPct val="0"/>
      </a:spcAft>
      <a:defRPr sz="1100" kern="1200">
        <a:solidFill>
          <a:schemeClr val="tx2"/>
        </a:solidFill>
        <a:latin typeface="Arial" charset="0"/>
        <a:ea typeface="+mn-ea"/>
        <a:cs typeface="+mn-cs"/>
      </a:defRPr>
    </a:lvl5pPr>
    <a:lvl6pPr marL="2286000" algn="l" defTabSz="914400" rtl="0" eaLnBrk="1" latinLnBrk="0" hangingPunct="1">
      <a:defRPr sz="1100" kern="1200">
        <a:solidFill>
          <a:schemeClr val="tx2"/>
        </a:solidFill>
        <a:latin typeface="Arial" charset="0"/>
        <a:ea typeface="+mn-ea"/>
        <a:cs typeface="+mn-cs"/>
      </a:defRPr>
    </a:lvl6pPr>
    <a:lvl7pPr marL="2743200" algn="l" defTabSz="914400" rtl="0" eaLnBrk="1" latinLnBrk="0" hangingPunct="1">
      <a:defRPr sz="1100" kern="1200">
        <a:solidFill>
          <a:schemeClr val="tx2"/>
        </a:solidFill>
        <a:latin typeface="Arial" charset="0"/>
        <a:ea typeface="+mn-ea"/>
        <a:cs typeface="+mn-cs"/>
      </a:defRPr>
    </a:lvl7pPr>
    <a:lvl8pPr marL="3200400" algn="l" defTabSz="914400" rtl="0" eaLnBrk="1" latinLnBrk="0" hangingPunct="1">
      <a:defRPr sz="1100" kern="1200">
        <a:solidFill>
          <a:schemeClr val="tx2"/>
        </a:solidFill>
        <a:latin typeface="Arial" charset="0"/>
        <a:ea typeface="+mn-ea"/>
        <a:cs typeface="+mn-cs"/>
      </a:defRPr>
    </a:lvl8pPr>
    <a:lvl9pPr marL="3657600" algn="l" defTabSz="914400" rtl="0" eaLnBrk="1" latinLnBrk="0" hangingPunct="1">
      <a:defRPr sz="1100" kern="1200">
        <a:solidFill>
          <a:schemeClr val="tx2"/>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p:cViewPr varScale="1">
        <p:scale>
          <a:sx n="90" d="100"/>
          <a:sy n="90" d="100"/>
        </p:scale>
        <p:origin x="1026" y="90"/>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presProps" Target="presProps.xml"/><Relationship Id="rId10" Type="http://schemas.openxmlformats.org/officeDocument/2006/relationships/slide" Target="slides/slide3.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43363"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43364"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43365"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solidFill>
                  <a:schemeClr val="tx1"/>
                </a:solidFill>
              </a:defRPr>
            </a:lvl1pPr>
          </a:lstStyle>
          <a:p>
            <a:pPr>
              <a:defRPr/>
            </a:pPr>
            <a:fld id="{8F497DC9-7F23-4C9F-9312-F610CE64912C}" type="slidenum">
              <a:rPr lang="en-GB" altLang="en-US"/>
              <a:pPr>
                <a:defRPr/>
              </a:pPr>
              <a:t>‹#›</a:t>
            </a:fld>
            <a:endParaRPr lang="en-GB" altLang="en-US"/>
          </a:p>
        </p:txBody>
      </p:sp>
    </p:spTree>
    <p:extLst>
      <p:ext uri="{BB962C8B-B14F-4D97-AF65-F5344CB8AC3E}">
        <p14:creationId xmlns:p14="http://schemas.microsoft.com/office/powerpoint/2010/main" val="2789331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solidFill>
                  <a:schemeClr val="tx1"/>
                </a:solidFill>
              </a:defRPr>
            </a:lvl1pPr>
          </a:lstStyle>
          <a:p>
            <a:pPr>
              <a:defRPr/>
            </a:pPr>
            <a:fld id="{B82A1433-23A6-45BE-BD22-9DD5141FC581}" type="slidenum">
              <a:rPr lang="en-GB" altLang="en-US"/>
              <a:pPr>
                <a:defRPr/>
              </a:pPr>
              <a:t>‹#›</a:t>
            </a:fld>
            <a:endParaRPr lang="en-GB" altLang="en-US"/>
          </a:p>
        </p:txBody>
      </p:sp>
    </p:spTree>
    <p:extLst>
      <p:ext uri="{BB962C8B-B14F-4D97-AF65-F5344CB8AC3E}">
        <p14:creationId xmlns:p14="http://schemas.microsoft.com/office/powerpoint/2010/main" val="21969609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
        <p:nvSpPr>
          <p:cNvPr id="8194" name="Rectangle 2"/>
          <p:cNvSpPr>
            <a:spLocks noGrp="1" noChangeArrowheads="1"/>
          </p:cNvSpPr>
          <p:nvPr>
            <p:ph type="ctrTitle"/>
          </p:nvPr>
        </p:nvSpPr>
        <p:spPr>
          <a:xfrm>
            <a:off x="539750" y="2565400"/>
            <a:ext cx="7269163" cy="1042988"/>
          </a:xfrm>
        </p:spPr>
        <p:txBody>
          <a:bodyPr/>
          <a:lstStyle>
            <a:lvl1pPr>
              <a:defRPr sz="3600"/>
            </a:lvl1pPr>
          </a:lstStyle>
          <a:p>
            <a:pPr lvl="0"/>
            <a:r>
              <a:rPr lang="en-US" altLang="en-US" noProof="0"/>
              <a:t>Click to edit Master title style</a:t>
            </a:r>
            <a:endParaRPr lang="en-GB" altLang="en-US" noProof="0"/>
          </a:p>
        </p:txBody>
      </p:sp>
      <p:sp>
        <p:nvSpPr>
          <p:cNvPr id="8195" name="Rectangle 3"/>
          <p:cNvSpPr>
            <a:spLocks noGrp="1" noChangeArrowheads="1"/>
          </p:cNvSpPr>
          <p:nvPr>
            <p:ph type="subTitle" idx="1"/>
          </p:nvPr>
        </p:nvSpPr>
        <p:spPr>
          <a:xfrm>
            <a:off x="539750" y="3644900"/>
            <a:ext cx="7269163" cy="719138"/>
          </a:xfrm>
        </p:spPr>
        <p:txBody>
          <a:bodyPr/>
          <a:lstStyle>
            <a:lvl1pPr>
              <a:defRPr sz="2800"/>
            </a:lvl1pPr>
          </a:lstStyle>
          <a:p>
            <a:pPr lvl="0"/>
            <a:r>
              <a:rPr lang="en-US" altLang="en-US" noProof="0"/>
              <a:t>Click to edit Master subtitle style</a:t>
            </a:r>
            <a:endParaRPr lang="en-GB" altLang="en-US" noProof="0"/>
          </a:p>
        </p:txBody>
      </p:sp>
      <p:sp>
        <p:nvSpPr>
          <p:cNvPr id="5" name="Rectangle 5"/>
          <p:cNvSpPr>
            <a:spLocks noGrp="1" noChangeArrowheads="1"/>
          </p:cNvSpPr>
          <p:nvPr>
            <p:ph type="ftr" sz="quarter" idx="10"/>
          </p:nvPr>
        </p:nvSpPr>
        <p:spPr/>
        <p:txBody>
          <a:bodyPr/>
          <a:lstStyle>
            <a:lvl1pPr>
              <a:defRPr/>
            </a:lvl1pPr>
          </a:lstStyle>
          <a:p>
            <a:pPr>
              <a:defRPr/>
            </a:pPr>
            <a:r>
              <a:rPr lang="en-GB" altLang="en-US"/>
              <a:t>Presentation Title: View &gt; Header &amp; Footer</a:t>
            </a:r>
          </a:p>
        </p:txBody>
      </p:sp>
      <p:sp>
        <p:nvSpPr>
          <p:cNvPr id="6" name="Rectangle 7"/>
          <p:cNvSpPr>
            <a:spLocks noGrp="1" noChangeArrowheads="1"/>
          </p:cNvSpPr>
          <p:nvPr>
            <p:ph type="dt" sz="half" idx="11"/>
          </p:nvPr>
        </p:nvSpPr>
        <p:spPr/>
        <p:txBody>
          <a:bodyPr/>
          <a:lstStyle>
            <a:lvl1pPr>
              <a:defRPr/>
            </a:lvl1pPr>
          </a:lstStyle>
          <a:p>
            <a:pPr>
              <a:defRPr/>
            </a:pPr>
            <a:fld id="{48D96D24-A426-49D3-B1AF-A483B7F1ECF4}" type="datetime5">
              <a:rPr lang="en-GB" altLang="en-US"/>
              <a:pPr>
                <a:defRPr/>
              </a:pPr>
              <a:t>6-Dec-18</a:t>
            </a:fld>
            <a:endParaRPr lang="en-GB" altLang="en-US"/>
          </a:p>
        </p:txBody>
      </p:sp>
      <p:sp>
        <p:nvSpPr>
          <p:cNvPr id="7" name="Rectangle 8"/>
          <p:cNvSpPr>
            <a:spLocks noGrp="1" noChangeArrowheads="1"/>
          </p:cNvSpPr>
          <p:nvPr>
            <p:ph type="sldNum" sz="quarter" idx="12"/>
          </p:nvPr>
        </p:nvSpPr>
        <p:spPr/>
        <p:txBody>
          <a:bodyPr/>
          <a:lstStyle>
            <a:lvl1pPr>
              <a:defRPr smtClean="0"/>
            </a:lvl1pPr>
          </a:lstStyle>
          <a:p>
            <a:pPr>
              <a:defRPr/>
            </a:pPr>
            <a:fld id="{C396F280-9B32-4034-8303-F88EB52764A8}" type="slidenum">
              <a:rPr lang="en-GB" altLang="en-US"/>
              <a:pPr>
                <a:defRPr/>
              </a:pPr>
              <a:t>‹#›</a:t>
            </a:fld>
            <a:endParaRPr lang="en-GB" altLang="en-US"/>
          </a:p>
        </p:txBody>
      </p:sp>
    </p:spTree>
    <p:extLst>
      <p:ext uri="{BB962C8B-B14F-4D97-AF65-F5344CB8AC3E}">
        <p14:creationId xmlns:p14="http://schemas.microsoft.com/office/powerpoint/2010/main" val="1409590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174B8F1E-7378-4ACC-81D1-BAE3B70766D1}" type="datetime5">
              <a:rPr lang="en-GB" altLang="en-US"/>
              <a:pPr>
                <a:defRPr/>
              </a:pPr>
              <a:t>6-Dec-18</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E3F9DECF-A4B8-4159-82EE-467E865423A7}" type="slidenum">
              <a:rPr lang="en-GB" altLang="en-US"/>
              <a:pPr>
                <a:defRPr/>
              </a:pPr>
              <a:t>‹#›</a:t>
            </a:fld>
            <a:endParaRPr lang="en-GB" altLang="en-US"/>
          </a:p>
        </p:txBody>
      </p:sp>
    </p:spTree>
    <p:extLst>
      <p:ext uri="{BB962C8B-B14F-4D97-AF65-F5344CB8AC3E}">
        <p14:creationId xmlns:p14="http://schemas.microsoft.com/office/powerpoint/2010/main" val="3258779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540543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827088"/>
            <a:ext cx="5300663" cy="54054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16A26192-CDC8-4398-8E50-39C3FEC3000B}" type="datetime5">
              <a:rPr lang="en-GB" altLang="en-US"/>
              <a:pPr>
                <a:defRPr/>
              </a:pPr>
              <a:t>6-Dec-18</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BC5D13DF-8778-4CEC-9B71-17CBB790E7DE}" type="slidenum">
              <a:rPr lang="en-GB" altLang="en-US"/>
              <a:pPr>
                <a:defRPr/>
              </a:pPr>
              <a:t>‹#›</a:t>
            </a:fld>
            <a:endParaRPr lang="en-GB" altLang="en-US"/>
          </a:p>
        </p:txBody>
      </p:sp>
    </p:spTree>
    <p:extLst>
      <p:ext uri="{BB962C8B-B14F-4D97-AF65-F5344CB8AC3E}">
        <p14:creationId xmlns:p14="http://schemas.microsoft.com/office/powerpoint/2010/main" val="34122601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C36CC5C2-711D-4584-8283-4D9512C406FC}"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81F161E1-5481-40C7-BC98-0F62A5EE9484}" type="slidenum">
              <a:rPr lang="en-GB" altLang="en-US"/>
              <a:pPr>
                <a:defRPr/>
              </a:pPr>
              <a:t>‹#›</a:t>
            </a:fld>
            <a:endParaRPr lang="en-GB" altLang="en-US"/>
          </a:p>
        </p:txBody>
      </p:sp>
    </p:spTree>
    <p:extLst>
      <p:ext uri="{BB962C8B-B14F-4D97-AF65-F5344CB8AC3E}">
        <p14:creationId xmlns:p14="http://schemas.microsoft.com/office/powerpoint/2010/main" val="1181998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32A2E51F-A3A1-495A-9F32-93FD65C4E171}"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C8021B38-16D4-401D-A844-7AEEF02E13A3}" type="slidenum">
              <a:rPr lang="en-GB" altLang="en-US"/>
              <a:pPr>
                <a:defRPr/>
              </a:pPr>
              <a:t>‹#›</a:t>
            </a:fld>
            <a:endParaRPr lang="en-GB" altLang="en-US"/>
          </a:p>
        </p:txBody>
      </p:sp>
    </p:spTree>
    <p:extLst>
      <p:ext uri="{BB962C8B-B14F-4D97-AF65-F5344CB8AC3E}">
        <p14:creationId xmlns:p14="http://schemas.microsoft.com/office/powerpoint/2010/main" val="30941088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5C86D247-3BC3-4F51-BE2B-1AF33513C62F}"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E3653B90-0B96-42B8-AA58-6EFA474C1A0B}" type="slidenum">
              <a:rPr lang="en-GB" altLang="en-US"/>
              <a:pPr>
                <a:defRPr/>
              </a:pPr>
              <a:t>‹#›</a:t>
            </a:fld>
            <a:endParaRPr lang="en-GB" altLang="en-US"/>
          </a:p>
        </p:txBody>
      </p:sp>
    </p:spTree>
    <p:extLst>
      <p:ext uri="{BB962C8B-B14F-4D97-AF65-F5344CB8AC3E}">
        <p14:creationId xmlns:p14="http://schemas.microsoft.com/office/powerpoint/2010/main" val="16230936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9750" y="1841500"/>
            <a:ext cx="3557588"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249738" y="1841500"/>
            <a:ext cx="3559175"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52D7E9D4-7E9B-44B3-970E-1ACA7898BB17}"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E9283652-46E1-4FDA-8E4E-735E6A0FC7B1}" type="slidenum">
              <a:rPr lang="en-GB" altLang="en-US"/>
              <a:pPr>
                <a:defRPr/>
              </a:pPr>
              <a:t>‹#›</a:t>
            </a:fld>
            <a:endParaRPr lang="en-GB" altLang="en-US"/>
          </a:p>
        </p:txBody>
      </p:sp>
    </p:spTree>
    <p:extLst>
      <p:ext uri="{BB962C8B-B14F-4D97-AF65-F5344CB8AC3E}">
        <p14:creationId xmlns:p14="http://schemas.microsoft.com/office/powerpoint/2010/main" val="3211517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4558862C-69BC-4178-85A7-FDAA73F1F0CE}" type="datetime5">
              <a:rPr lang="en-GB" altLang="en-US"/>
              <a:pPr>
                <a:defRPr/>
              </a:pPr>
              <a:t>6-Dec-18</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D9AAE7DF-5AA6-4285-A7BA-E2DD1093DC2F}" type="slidenum">
              <a:rPr lang="en-GB" altLang="en-US"/>
              <a:pPr>
                <a:defRPr/>
              </a:pPr>
              <a:t>‹#›</a:t>
            </a:fld>
            <a:endParaRPr lang="en-GB" altLang="en-US"/>
          </a:p>
        </p:txBody>
      </p:sp>
    </p:spTree>
    <p:extLst>
      <p:ext uri="{BB962C8B-B14F-4D97-AF65-F5344CB8AC3E}">
        <p14:creationId xmlns:p14="http://schemas.microsoft.com/office/powerpoint/2010/main" val="12219781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8835FF5D-36B8-49AF-B3E7-4C341A040ECD}" type="datetime5">
              <a:rPr lang="en-GB" altLang="en-US"/>
              <a:pPr>
                <a:defRPr/>
              </a:pPr>
              <a:t>6-Dec-18</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A4160757-191A-40DB-958B-EE193E66FCC1}" type="slidenum">
              <a:rPr lang="en-GB" altLang="en-US"/>
              <a:pPr>
                <a:defRPr/>
              </a:pPr>
              <a:t>‹#›</a:t>
            </a:fld>
            <a:endParaRPr lang="en-GB" altLang="en-US"/>
          </a:p>
        </p:txBody>
      </p:sp>
    </p:spTree>
    <p:extLst>
      <p:ext uri="{BB962C8B-B14F-4D97-AF65-F5344CB8AC3E}">
        <p14:creationId xmlns:p14="http://schemas.microsoft.com/office/powerpoint/2010/main" val="2766103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016E7110-AA74-44DA-B186-B6742BE782FF}" type="datetime5">
              <a:rPr lang="en-GB" altLang="en-US"/>
              <a:pPr>
                <a:defRPr/>
              </a:pPr>
              <a:t>6-Dec-18</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487355C8-947F-4542-A26D-82D1483339D9}" type="slidenum">
              <a:rPr lang="en-GB" altLang="en-US"/>
              <a:pPr>
                <a:defRPr/>
              </a:pPr>
              <a:t>‹#›</a:t>
            </a:fld>
            <a:endParaRPr lang="en-GB" altLang="en-US"/>
          </a:p>
        </p:txBody>
      </p:sp>
    </p:spTree>
    <p:extLst>
      <p:ext uri="{BB962C8B-B14F-4D97-AF65-F5344CB8AC3E}">
        <p14:creationId xmlns:p14="http://schemas.microsoft.com/office/powerpoint/2010/main" val="40324557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5C9C2235-8347-4560-98AA-3A5D6D9CECCB}"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238CC7BC-24AB-4D7C-96D0-A77883225069}" type="slidenum">
              <a:rPr lang="en-GB" altLang="en-US"/>
              <a:pPr>
                <a:defRPr/>
              </a:pPr>
              <a:t>‹#›</a:t>
            </a:fld>
            <a:endParaRPr lang="en-GB" altLang="en-US"/>
          </a:p>
        </p:txBody>
      </p:sp>
    </p:spTree>
    <p:extLst>
      <p:ext uri="{BB962C8B-B14F-4D97-AF65-F5344CB8AC3E}">
        <p14:creationId xmlns:p14="http://schemas.microsoft.com/office/powerpoint/2010/main" val="2917333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5F7394B0-5BC6-49DB-80EF-4D4A3E51364A}" type="datetime5">
              <a:rPr lang="en-GB" altLang="en-US"/>
              <a:pPr>
                <a:defRPr/>
              </a:pPr>
              <a:t>6-Dec-18</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CD494ACB-FD81-436E-AF07-CE2BDF1368FB}" type="slidenum">
              <a:rPr lang="en-GB" altLang="en-US"/>
              <a:pPr>
                <a:defRPr/>
              </a:pPr>
              <a:t>‹#›</a:t>
            </a:fld>
            <a:endParaRPr lang="en-GB" altLang="en-US"/>
          </a:p>
        </p:txBody>
      </p:sp>
    </p:spTree>
    <p:extLst>
      <p:ext uri="{BB962C8B-B14F-4D97-AF65-F5344CB8AC3E}">
        <p14:creationId xmlns:p14="http://schemas.microsoft.com/office/powerpoint/2010/main" val="25513345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17AEB0BB-394D-45BC-B175-BEDFB693F1CC}"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9F3413DF-07FD-41E5-91DD-58163E0D2B70}" type="slidenum">
              <a:rPr lang="en-GB" altLang="en-US"/>
              <a:pPr>
                <a:defRPr/>
              </a:pPr>
              <a:t>‹#›</a:t>
            </a:fld>
            <a:endParaRPr lang="en-GB" altLang="en-US"/>
          </a:p>
        </p:txBody>
      </p:sp>
    </p:spTree>
    <p:extLst>
      <p:ext uri="{BB962C8B-B14F-4D97-AF65-F5344CB8AC3E}">
        <p14:creationId xmlns:p14="http://schemas.microsoft.com/office/powerpoint/2010/main" val="10675551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02BC1239-647F-47D9-8F9F-D8B057BD9E74}"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047991AC-C46B-4D69-B679-B8F8DF608475}" type="slidenum">
              <a:rPr lang="en-GB" altLang="en-US"/>
              <a:pPr>
                <a:defRPr/>
              </a:pPr>
              <a:t>‹#›</a:t>
            </a:fld>
            <a:endParaRPr lang="en-GB" altLang="en-US"/>
          </a:p>
        </p:txBody>
      </p:sp>
    </p:spTree>
    <p:extLst>
      <p:ext uri="{BB962C8B-B14F-4D97-AF65-F5344CB8AC3E}">
        <p14:creationId xmlns:p14="http://schemas.microsoft.com/office/powerpoint/2010/main" val="11025503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540543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827088"/>
            <a:ext cx="5300663" cy="54054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B0A8EA97-EC81-4C78-90BD-5FAF69C7D9D6}"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70CB5D6-900C-467D-9494-2C6EF2DB116B}" type="slidenum">
              <a:rPr lang="en-GB" altLang="en-US"/>
              <a:pPr>
                <a:defRPr/>
              </a:pPr>
              <a:t>‹#›</a:t>
            </a:fld>
            <a:endParaRPr lang="en-GB" altLang="en-US"/>
          </a:p>
        </p:txBody>
      </p:sp>
    </p:spTree>
    <p:extLst>
      <p:ext uri="{BB962C8B-B14F-4D97-AF65-F5344CB8AC3E}">
        <p14:creationId xmlns:p14="http://schemas.microsoft.com/office/powerpoint/2010/main" val="4134828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57632ABC-4BC1-4674-85A6-FDB28F824C3F}" type="datetime5">
              <a:rPr lang="en-GB" altLang="en-US"/>
              <a:pPr>
                <a:defRPr/>
              </a:pPr>
              <a:t>6-Dec-18</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22D50DF9-B095-4C16-980C-E9DA62D699FE}" type="slidenum">
              <a:rPr lang="en-GB" altLang="en-US"/>
              <a:pPr>
                <a:defRPr/>
              </a:pPr>
              <a:t>‹#›</a:t>
            </a:fld>
            <a:endParaRPr lang="en-GB" altLang="en-US"/>
          </a:p>
        </p:txBody>
      </p:sp>
    </p:spTree>
    <p:extLst>
      <p:ext uri="{BB962C8B-B14F-4D97-AF65-F5344CB8AC3E}">
        <p14:creationId xmlns:p14="http://schemas.microsoft.com/office/powerpoint/2010/main" val="37756659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7451E934-10C1-4F71-9BAF-84438ECA8714}" type="datetime5">
              <a:rPr lang="en-GB" altLang="en-US"/>
              <a:pPr>
                <a:defRPr/>
              </a:pPr>
              <a:t>6-Dec-18</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5E3C873A-6BE3-405C-9460-B0C1D5212037}" type="slidenum">
              <a:rPr lang="en-GB" altLang="en-US"/>
              <a:pPr>
                <a:defRPr/>
              </a:pPr>
              <a:t>‹#›</a:t>
            </a:fld>
            <a:endParaRPr lang="en-GB" altLang="en-US"/>
          </a:p>
        </p:txBody>
      </p:sp>
    </p:spTree>
    <p:extLst>
      <p:ext uri="{BB962C8B-B14F-4D97-AF65-F5344CB8AC3E}">
        <p14:creationId xmlns:p14="http://schemas.microsoft.com/office/powerpoint/2010/main" val="32009435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C9BDCA0E-34B7-4F96-BF25-3C5FF080C52E}" type="datetime5">
              <a:rPr lang="en-GB" altLang="en-US"/>
              <a:pPr>
                <a:defRPr/>
              </a:pPr>
              <a:t>6-Dec-18</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91676119-02B7-4809-BC04-42A0C0611973}" type="slidenum">
              <a:rPr lang="en-GB" altLang="en-US"/>
              <a:pPr>
                <a:defRPr/>
              </a:pPr>
              <a:t>‹#›</a:t>
            </a:fld>
            <a:endParaRPr lang="en-GB" altLang="en-US"/>
          </a:p>
        </p:txBody>
      </p:sp>
    </p:spTree>
    <p:extLst>
      <p:ext uri="{BB962C8B-B14F-4D97-AF65-F5344CB8AC3E}">
        <p14:creationId xmlns:p14="http://schemas.microsoft.com/office/powerpoint/2010/main" val="6473243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9750" y="1841500"/>
            <a:ext cx="3127375"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819525" y="1841500"/>
            <a:ext cx="3128963"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10"/>
          <p:cNvSpPr>
            <a:spLocks noGrp="1" noChangeArrowheads="1"/>
          </p:cNvSpPr>
          <p:nvPr>
            <p:ph type="dt" sz="half" idx="11"/>
          </p:nvPr>
        </p:nvSpPr>
        <p:spPr>
          <a:ln/>
        </p:spPr>
        <p:txBody>
          <a:bodyPr/>
          <a:lstStyle>
            <a:lvl1pPr>
              <a:defRPr/>
            </a:lvl1pPr>
          </a:lstStyle>
          <a:p>
            <a:pPr>
              <a:defRPr/>
            </a:pPr>
            <a:fld id="{66AB9715-6BE6-4934-A58E-ADD4ABB52029}" type="datetime5">
              <a:rPr lang="en-GB" altLang="en-US"/>
              <a:pPr>
                <a:defRPr/>
              </a:pPr>
              <a:t>6-Dec-18</a:t>
            </a:fld>
            <a:endParaRPr lang="en-GB" altLang="en-US"/>
          </a:p>
        </p:txBody>
      </p:sp>
      <p:sp>
        <p:nvSpPr>
          <p:cNvPr id="7" name="Rectangle 11"/>
          <p:cNvSpPr>
            <a:spLocks noGrp="1" noChangeArrowheads="1"/>
          </p:cNvSpPr>
          <p:nvPr>
            <p:ph type="sldNum" sz="quarter" idx="12"/>
          </p:nvPr>
        </p:nvSpPr>
        <p:spPr>
          <a:ln/>
        </p:spPr>
        <p:txBody>
          <a:bodyPr/>
          <a:lstStyle>
            <a:lvl1pPr>
              <a:defRPr/>
            </a:lvl1pPr>
          </a:lstStyle>
          <a:p>
            <a:pPr>
              <a:defRPr/>
            </a:pPr>
            <a:fld id="{FF6E2BF1-CED9-4F4E-9750-FF71340F2D79}" type="slidenum">
              <a:rPr lang="en-GB" altLang="en-US"/>
              <a:pPr>
                <a:defRPr/>
              </a:pPr>
              <a:t>‹#›</a:t>
            </a:fld>
            <a:endParaRPr lang="en-GB" altLang="en-US"/>
          </a:p>
        </p:txBody>
      </p:sp>
    </p:spTree>
    <p:extLst>
      <p:ext uri="{BB962C8B-B14F-4D97-AF65-F5344CB8AC3E}">
        <p14:creationId xmlns:p14="http://schemas.microsoft.com/office/powerpoint/2010/main" val="22682612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10"/>
          <p:cNvSpPr>
            <a:spLocks noGrp="1" noChangeArrowheads="1"/>
          </p:cNvSpPr>
          <p:nvPr>
            <p:ph type="dt" sz="half" idx="11"/>
          </p:nvPr>
        </p:nvSpPr>
        <p:spPr>
          <a:ln/>
        </p:spPr>
        <p:txBody>
          <a:bodyPr/>
          <a:lstStyle>
            <a:lvl1pPr>
              <a:defRPr/>
            </a:lvl1pPr>
          </a:lstStyle>
          <a:p>
            <a:pPr>
              <a:defRPr/>
            </a:pPr>
            <a:fld id="{5EE293C4-7761-46FB-84ED-619FC1FA705F}" type="datetime5">
              <a:rPr lang="en-GB" altLang="en-US"/>
              <a:pPr>
                <a:defRPr/>
              </a:pPr>
              <a:t>6-Dec-18</a:t>
            </a:fld>
            <a:endParaRPr lang="en-GB" altLang="en-US"/>
          </a:p>
        </p:txBody>
      </p:sp>
      <p:sp>
        <p:nvSpPr>
          <p:cNvPr id="9" name="Rectangle 11"/>
          <p:cNvSpPr>
            <a:spLocks noGrp="1" noChangeArrowheads="1"/>
          </p:cNvSpPr>
          <p:nvPr>
            <p:ph type="sldNum" sz="quarter" idx="12"/>
          </p:nvPr>
        </p:nvSpPr>
        <p:spPr>
          <a:ln/>
        </p:spPr>
        <p:txBody>
          <a:bodyPr/>
          <a:lstStyle>
            <a:lvl1pPr>
              <a:defRPr/>
            </a:lvl1pPr>
          </a:lstStyle>
          <a:p>
            <a:pPr>
              <a:defRPr/>
            </a:pPr>
            <a:fld id="{619E59D7-98D3-415C-9C69-3A859E467534}" type="slidenum">
              <a:rPr lang="en-GB" altLang="en-US"/>
              <a:pPr>
                <a:defRPr/>
              </a:pPr>
              <a:t>‹#›</a:t>
            </a:fld>
            <a:endParaRPr lang="en-GB" altLang="en-US"/>
          </a:p>
        </p:txBody>
      </p:sp>
    </p:spTree>
    <p:extLst>
      <p:ext uri="{BB962C8B-B14F-4D97-AF65-F5344CB8AC3E}">
        <p14:creationId xmlns:p14="http://schemas.microsoft.com/office/powerpoint/2010/main" val="16380079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10"/>
          <p:cNvSpPr>
            <a:spLocks noGrp="1" noChangeArrowheads="1"/>
          </p:cNvSpPr>
          <p:nvPr>
            <p:ph type="dt" sz="half" idx="11"/>
          </p:nvPr>
        </p:nvSpPr>
        <p:spPr>
          <a:ln/>
        </p:spPr>
        <p:txBody>
          <a:bodyPr/>
          <a:lstStyle>
            <a:lvl1pPr>
              <a:defRPr/>
            </a:lvl1pPr>
          </a:lstStyle>
          <a:p>
            <a:pPr>
              <a:defRPr/>
            </a:pPr>
            <a:fld id="{F7184A0E-414A-4CF0-BB3B-CB5A71FF429A}" type="datetime5">
              <a:rPr lang="en-GB" altLang="en-US"/>
              <a:pPr>
                <a:defRPr/>
              </a:pPr>
              <a:t>6-Dec-18</a:t>
            </a:fld>
            <a:endParaRPr lang="en-GB" altLang="en-US"/>
          </a:p>
        </p:txBody>
      </p:sp>
      <p:sp>
        <p:nvSpPr>
          <p:cNvPr id="5" name="Rectangle 11"/>
          <p:cNvSpPr>
            <a:spLocks noGrp="1" noChangeArrowheads="1"/>
          </p:cNvSpPr>
          <p:nvPr>
            <p:ph type="sldNum" sz="quarter" idx="12"/>
          </p:nvPr>
        </p:nvSpPr>
        <p:spPr>
          <a:ln/>
        </p:spPr>
        <p:txBody>
          <a:bodyPr/>
          <a:lstStyle>
            <a:lvl1pPr>
              <a:defRPr/>
            </a:lvl1pPr>
          </a:lstStyle>
          <a:p>
            <a:pPr>
              <a:defRPr/>
            </a:pPr>
            <a:fld id="{8912DE0F-04A6-4042-895C-538390474D8F}" type="slidenum">
              <a:rPr lang="en-GB" altLang="en-US"/>
              <a:pPr>
                <a:defRPr/>
              </a:pPr>
              <a:t>‹#›</a:t>
            </a:fld>
            <a:endParaRPr lang="en-GB" altLang="en-US"/>
          </a:p>
        </p:txBody>
      </p:sp>
    </p:spTree>
    <p:extLst>
      <p:ext uri="{BB962C8B-B14F-4D97-AF65-F5344CB8AC3E}">
        <p14:creationId xmlns:p14="http://schemas.microsoft.com/office/powerpoint/2010/main" val="12178418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10"/>
          <p:cNvSpPr>
            <a:spLocks noGrp="1" noChangeArrowheads="1"/>
          </p:cNvSpPr>
          <p:nvPr>
            <p:ph type="dt" sz="half" idx="11"/>
          </p:nvPr>
        </p:nvSpPr>
        <p:spPr>
          <a:ln/>
        </p:spPr>
        <p:txBody>
          <a:bodyPr/>
          <a:lstStyle>
            <a:lvl1pPr>
              <a:defRPr/>
            </a:lvl1pPr>
          </a:lstStyle>
          <a:p>
            <a:pPr>
              <a:defRPr/>
            </a:pPr>
            <a:fld id="{AD691D1D-B0F1-4008-A8C2-180FEA5169B1}" type="datetime5">
              <a:rPr lang="en-GB" altLang="en-US"/>
              <a:pPr>
                <a:defRPr/>
              </a:pPr>
              <a:t>6-Dec-18</a:t>
            </a:fld>
            <a:endParaRPr lang="en-GB" altLang="en-US"/>
          </a:p>
        </p:txBody>
      </p:sp>
      <p:sp>
        <p:nvSpPr>
          <p:cNvPr id="4" name="Rectangle 11"/>
          <p:cNvSpPr>
            <a:spLocks noGrp="1" noChangeArrowheads="1"/>
          </p:cNvSpPr>
          <p:nvPr>
            <p:ph type="sldNum" sz="quarter" idx="12"/>
          </p:nvPr>
        </p:nvSpPr>
        <p:spPr>
          <a:ln/>
        </p:spPr>
        <p:txBody>
          <a:bodyPr/>
          <a:lstStyle>
            <a:lvl1pPr>
              <a:defRPr/>
            </a:lvl1pPr>
          </a:lstStyle>
          <a:p>
            <a:pPr>
              <a:defRPr/>
            </a:pPr>
            <a:fld id="{691A3E47-A47F-424E-AE91-5F48D46406E8}" type="slidenum">
              <a:rPr lang="en-GB" altLang="en-US"/>
              <a:pPr>
                <a:defRPr/>
              </a:pPr>
              <a:t>‹#›</a:t>
            </a:fld>
            <a:endParaRPr lang="en-GB" altLang="en-US"/>
          </a:p>
        </p:txBody>
      </p:sp>
    </p:spTree>
    <p:extLst>
      <p:ext uri="{BB962C8B-B14F-4D97-AF65-F5344CB8AC3E}">
        <p14:creationId xmlns:p14="http://schemas.microsoft.com/office/powerpoint/2010/main" val="3759870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989AAB4-909D-4E84-AD71-EB2A3EBAFF9A}" type="datetime5">
              <a:rPr lang="en-GB" altLang="en-US"/>
              <a:pPr>
                <a:defRPr/>
              </a:pPr>
              <a:t>6-Dec-18</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3ED9780F-0A0E-481F-A30D-B9E89A4F937A}" type="slidenum">
              <a:rPr lang="en-GB" altLang="en-US"/>
              <a:pPr>
                <a:defRPr/>
              </a:pPr>
              <a:t>‹#›</a:t>
            </a:fld>
            <a:endParaRPr lang="en-GB" altLang="en-US"/>
          </a:p>
        </p:txBody>
      </p:sp>
    </p:spTree>
    <p:extLst>
      <p:ext uri="{BB962C8B-B14F-4D97-AF65-F5344CB8AC3E}">
        <p14:creationId xmlns:p14="http://schemas.microsoft.com/office/powerpoint/2010/main" val="8841219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10"/>
          <p:cNvSpPr>
            <a:spLocks noGrp="1" noChangeArrowheads="1"/>
          </p:cNvSpPr>
          <p:nvPr>
            <p:ph type="dt" sz="half" idx="11"/>
          </p:nvPr>
        </p:nvSpPr>
        <p:spPr>
          <a:ln/>
        </p:spPr>
        <p:txBody>
          <a:bodyPr/>
          <a:lstStyle>
            <a:lvl1pPr>
              <a:defRPr/>
            </a:lvl1pPr>
          </a:lstStyle>
          <a:p>
            <a:pPr>
              <a:defRPr/>
            </a:pPr>
            <a:fld id="{6219CE30-8124-474A-965C-B3E2A5290071}" type="datetime5">
              <a:rPr lang="en-GB" altLang="en-US"/>
              <a:pPr>
                <a:defRPr/>
              </a:pPr>
              <a:t>6-Dec-18</a:t>
            </a:fld>
            <a:endParaRPr lang="en-GB" altLang="en-US"/>
          </a:p>
        </p:txBody>
      </p:sp>
      <p:sp>
        <p:nvSpPr>
          <p:cNvPr id="7" name="Rectangle 11"/>
          <p:cNvSpPr>
            <a:spLocks noGrp="1" noChangeArrowheads="1"/>
          </p:cNvSpPr>
          <p:nvPr>
            <p:ph type="sldNum" sz="quarter" idx="12"/>
          </p:nvPr>
        </p:nvSpPr>
        <p:spPr>
          <a:ln/>
        </p:spPr>
        <p:txBody>
          <a:bodyPr/>
          <a:lstStyle>
            <a:lvl1pPr>
              <a:defRPr/>
            </a:lvl1pPr>
          </a:lstStyle>
          <a:p>
            <a:pPr>
              <a:defRPr/>
            </a:pPr>
            <a:fld id="{63695322-CDF1-4CB4-940B-CA4E6CCE9C85}" type="slidenum">
              <a:rPr lang="en-GB" altLang="en-US"/>
              <a:pPr>
                <a:defRPr/>
              </a:pPr>
              <a:t>‹#›</a:t>
            </a:fld>
            <a:endParaRPr lang="en-GB" altLang="en-US"/>
          </a:p>
        </p:txBody>
      </p:sp>
    </p:spTree>
    <p:extLst>
      <p:ext uri="{BB962C8B-B14F-4D97-AF65-F5344CB8AC3E}">
        <p14:creationId xmlns:p14="http://schemas.microsoft.com/office/powerpoint/2010/main" val="37916456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10"/>
          <p:cNvSpPr>
            <a:spLocks noGrp="1" noChangeArrowheads="1"/>
          </p:cNvSpPr>
          <p:nvPr>
            <p:ph type="dt" sz="half" idx="11"/>
          </p:nvPr>
        </p:nvSpPr>
        <p:spPr>
          <a:ln/>
        </p:spPr>
        <p:txBody>
          <a:bodyPr/>
          <a:lstStyle>
            <a:lvl1pPr>
              <a:defRPr/>
            </a:lvl1pPr>
          </a:lstStyle>
          <a:p>
            <a:pPr>
              <a:defRPr/>
            </a:pPr>
            <a:fld id="{A48B3558-8AED-400B-9825-51DA1B5BB9BF}" type="datetime5">
              <a:rPr lang="en-GB" altLang="en-US"/>
              <a:pPr>
                <a:defRPr/>
              </a:pPr>
              <a:t>6-Dec-18</a:t>
            </a:fld>
            <a:endParaRPr lang="en-GB" altLang="en-US"/>
          </a:p>
        </p:txBody>
      </p:sp>
      <p:sp>
        <p:nvSpPr>
          <p:cNvPr id="7" name="Rectangle 11"/>
          <p:cNvSpPr>
            <a:spLocks noGrp="1" noChangeArrowheads="1"/>
          </p:cNvSpPr>
          <p:nvPr>
            <p:ph type="sldNum" sz="quarter" idx="12"/>
          </p:nvPr>
        </p:nvSpPr>
        <p:spPr>
          <a:ln/>
        </p:spPr>
        <p:txBody>
          <a:bodyPr/>
          <a:lstStyle>
            <a:lvl1pPr>
              <a:defRPr/>
            </a:lvl1pPr>
          </a:lstStyle>
          <a:p>
            <a:pPr>
              <a:defRPr/>
            </a:pPr>
            <a:fld id="{48D664CA-4395-475F-BB02-0AB06F527198}" type="slidenum">
              <a:rPr lang="en-GB" altLang="en-US"/>
              <a:pPr>
                <a:defRPr/>
              </a:pPr>
              <a:t>‹#›</a:t>
            </a:fld>
            <a:endParaRPr lang="en-GB" altLang="en-US"/>
          </a:p>
        </p:txBody>
      </p:sp>
    </p:spTree>
    <p:extLst>
      <p:ext uri="{BB962C8B-B14F-4D97-AF65-F5344CB8AC3E}">
        <p14:creationId xmlns:p14="http://schemas.microsoft.com/office/powerpoint/2010/main" val="776082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2477D1FE-5EB0-417E-B90C-0F8026FAB1CA}" type="datetime5">
              <a:rPr lang="en-GB" altLang="en-US"/>
              <a:pPr>
                <a:defRPr/>
              </a:pPr>
              <a:t>6-Dec-18</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147E4FF4-107E-440D-B6BB-B31D6ECB5B58}" type="slidenum">
              <a:rPr lang="en-GB" altLang="en-US"/>
              <a:pPr>
                <a:defRPr/>
              </a:pPr>
              <a:t>‹#›</a:t>
            </a:fld>
            <a:endParaRPr lang="en-GB" altLang="en-US"/>
          </a:p>
        </p:txBody>
      </p:sp>
    </p:spTree>
    <p:extLst>
      <p:ext uri="{BB962C8B-B14F-4D97-AF65-F5344CB8AC3E}">
        <p14:creationId xmlns:p14="http://schemas.microsoft.com/office/powerpoint/2010/main" val="27740041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540543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827088"/>
            <a:ext cx="5300663" cy="54054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81F7115C-7A33-4709-AB6F-D8E38FEC1606}" type="datetime5">
              <a:rPr lang="en-GB" altLang="en-US"/>
              <a:pPr>
                <a:defRPr/>
              </a:pPr>
              <a:t>6-Dec-18</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6F10C30A-9262-407B-A721-B1914684E911}" type="slidenum">
              <a:rPr lang="en-GB" altLang="en-US"/>
              <a:pPr>
                <a:defRPr/>
              </a:pPr>
              <a:t>‹#›</a:t>
            </a:fld>
            <a:endParaRPr lang="en-GB" altLang="en-US"/>
          </a:p>
        </p:txBody>
      </p:sp>
    </p:spTree>
    <p:extLst>
      <p:ext uri="{BB962C8B-B14F-4D97-AF65-F5344CB8AC3E}">
        <p14:creationId xmlns:p14="http://schemas.microsoft.com/office/powerpoint/2010/main" val="17426860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E1F62C65-39E1-4B27-BACA-4E439B28D2AC}"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53F2663E-6468-4715-B1B2-4E1F9F40CC49}" type="slidenum">
              <a:rPr lang="en-GB" altLang="en-US"/>
              <a:pPr>
                <a:defRPr/>
              </a:pPr>
              <a:t>‹#›</a:t>
            </a:fld>
            <a:endParaRPr lang="en-GB" altLang="en-US"/>
          </a:p>
        </p:txBody>
      </p:sp>
    </p:spTree>
    <p:extLst>
      <p:ext uri="{BB962C8B-B14F-4D97-AF65-F5344CB8AC3E}">
        <p14:creationId xmlns:p14="http://schemas.microsoft.com/office/powerpoint/2010/main" val="6439670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F44CE64D-B130-4269-8E89-1642E10BD61E}"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EED98AE0-6E7F-4A34-BEF8-FB262245CC50}" type="slidenum">
              <a:rPr lang="en-GB" altLang="en-US"/>
              <a:pPr>
                <a:defRPr/>
              </a:pPr>
              <a:t>‹#›</a:t>
            </a:fld>
            <a:endParaRPr lang="en-GB" altLang="en-US"/>
          </a:p>
        </p:txBody>
      </p:sp>
    </p:spTree>
    <p:extLst>
      <p:ext uri="{BB962C8B-B14F-4D97-AF65-F5344CB8AC3E}">
        <p14:creationId xmlns:p14="http://schemas.microsoft.com/office/powerpoint/2010/main" val="969246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7E611864-3D1F-4ACF-B341-E926F5DCCABE}"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04825FE0-C564-4C64-86CC-3E244CB59DEB}" type="slidenum">
              <a:rPr lang="en-GB" altLang="en-US"/>
              <a:pPr>
                <a:defRPr/>
              </a:pPr>
              <a:t>‹#›</a:t>
            </a:fld>
            <a:endParaRPr lang="en-GB" altLang="en-US"/>
          </a:p>
        </p:txBody>
      </p:sp>
    </p:spTree>
    <p:extLst>
      <p:ext uri="{BB962C8B-B14F-4D97-AF65-F5344CB8AC3E}">
        <p14:creationId xmlns:p14="http://schemas.microsoft.com/office/powerpoint/2010/main" val="41073669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9750" y="1841500"/>
            <a:ext cx="3954463"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841500"/>
            <a:ext cx="3954462"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854ECB8A-B64D-405F-BD9E-54DFCDC0A62F}"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F2AB3F83-EE5F-46DC-9569-A3E0B38C387B}" type="slidenum">
              <a:rPr lang="en-GB" altLang="en-US"/>
              <a:pPr>
                <a:defRPr/>
              </a:pPr>
              <a:t>‹#›</a:t>
            </a:fld>
            <a:endParaRPr lang="en-GB" altLang="en-US"/>
          </a:p>
        </p:txBody>
      </p:sp>
    </p:spTree>
    <p:extLst>
      <p:ext uri="{BB962C8B-B14F-4D97-AF65-F5344CB8AC3E}">
        <p14:creationId xmlns:p14="http://schemas.microsoft.com/office/powerpoint/2010/main" val="30249110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519B21C7-90D4-4109-9D59-34CE8B53061D}" type="datetime5">
              <a:rPr lang="en-GB" altLang="en-US"/>
              <a:pPr>
                <a:defRPr/>
              </a:pPr>
              <a:t>6-Dec-18</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26C9690A-30A9-40CD-972B-FAD40D846936}" type="slidenum">
              <a:rPr lang="en-GB" altLang="en-US"/>
              <a:pPr>
                <a:defRPr/>
              </a:pPr>
              <a:t>‹#›</a:t>
            </a:fld>
            <a:endParaRPr lang="en-GB" altLang="en-US"/>
          </a:p>
        </p:txBody>
      </p:sp>
    </p:spTree>
    <p:extLst>
      <p:ext uri="{BB962C8B-B14F-4D97-AF65-F5344CB8AC3E}">
        <p14:creationId xmlns:p14="http://schemas.microsoft.com/office/powerpoint/2010/main" val="32864523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12507D62-2E0F-4659-9223-078400D8DB24}" type="datetime5">
              <a:rPr lang="en-GB" altLang="en-US"/>
              <a:pPr>
                <a:defRPr/>
              </a:pPr>
              <a:t>6-Dec-18</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0AB20EE9-6B88-4E34-88DE-B9B20BBF592F}" type="slidenum">
              <a:rPr lang="en-GB" altLang="en-US"/>
              <a:pPr>
                <a:defRPr/>
              </a:pPr>
              <a:t>‹#›</a:t>
            </a:fld>
            <a:endParaRPr lang="en-GB" altLang="en-US"/>
          </a:p>
        </p:txBody>
      </p:sp>
    </p:spTree>
    <p:extLst>
      <p:ext uri="{BB962C8B-B14F-4D97-AF65-F5344CB8AC3E}">
        <p14:creationId xmlns:p14="http://schemas.microsoft.com/office/powerpoint/2010/main" val="3929294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9750" y="1841500"/>
            <a:ext cx="3557588" cy="43910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249738" y="1841500"/>
            <a:ext cx="3559175" cy="43910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5D60406B-C2AE-4243-B308-D9E9BD51AE8E}" type="datetime5">
              <a:rPr lang="en-GB" altLang="en-US"/>
              <a:pPr>
                <a:defRPr/>
              </a:pPr>
              <a:t>6-Dec-18</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7" name="Rectangle 6"/>
          <p:cNvSpPr>
            <a:spLocks noGrp="1" noChangeArrowheads="1"/>
          </p:cNvSpPr>
          <p:nvPr>
            <p:ph type="sldNum" sz="quarter" idx="12"/>
          </p:nvPr>
        </p:nvSpPr>
        <p:spPr>
          <a:ln/>
        </p:spPr>
        <p:txBody>
          <a:bodyPr/>
          <a:lstStyle>
            <a:lvl1pPr>
              <a:defRPr/>
            </a:lvl1pPr>
          </a:lstStyle>
          <a:p>
            <a:pPr>
              <a:defRPr/>
            </a:pPr>
            <a:fld id="{8B1D86DA-34AB-477A-A514-65F95FA39552}" type="slidenum">
              <a:rPr lang="en-GB" altLang="en-US"/>
              <a:pPr>
                <a:defRPr/>
              </a:pPr>
              <a:t>‹#›</a:t>
            </a:fld>
            <a:endParaRPr lang="en-GB" altLang="en-US"/>
          </a:p>
        </p:txBody>
      </p:sp>
    </p:spTree>
    <p:extLst>
      <p:ext uri="{BB962C8B-B14F-4D97-AF65-F5344CB8AC3E}">
        <p14:creationId xmlns:p14="http://schemas.microsoft.com/office/powerpoint/2010/main" val="3127490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16ACBF07-76A7-42DD-B419-0B89F19E17C6}" type="datetime5">
              <a:rPr lang="en-GB" altLang="en-US"/>
              <a:pPr>
                <a:defRPr/>
              </a:pPr>
              <a:t>6-Dec-18</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906DAB1A-97F7-4041-A0D7-63B864020A5E}" type="slidenum">
              <a:rPr lang="en-GB" altLang="en-US"/>
              <a:pPr>
                <a:defRPr/>
              </a:pPr>
              <a:t>‹#›</a:t>
            </a:fld>
            <a:endParaRPr lang="en-GB" altLang="en-US"/>
          </a:p>
        </p:txBody>
      </p:sp>
    </p:spTree>
    <p:extLst>
      <p:ext uri="{BB962C8B-B14F-4D97-AF65-F5344CB8AC3E}">
        <p14:creationId xmlns:p14="http://schemas.microsoft.com/office/powerpoint/2010/main" val="2333129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45722E38-8FAC-4D14-961C-4C066D372BA9}"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031116BB-F9F0-43DD-B96F-6430E1ABA23A}" type="slidenum">
              <a:rPr lang="en-GB" altLang="en-US"/>
              <a:pPr>
                <a:defRPr/>
              </a:pPr>
              <a:t>‹#›</a:t>
            </a:fld>
            <a:endParaRPr lang="en-GB" altLang="en-US"/>
          </a:p>
        </p:txBody>
      </p:sp>
    </p:spTree>
    <p:extLst>
      <p:ext uri="{BB962C8B-B14F-4D97-AF65-F5344CB8AC3E}">
        <p14:creationId xmlns:p14="http://schemas.microsoft.com/office/powerpoint/2010/main" val="26086083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EC69A62C-6728-4026-BF62-C3CF0E69D8F8}"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FDB4C5EE-F944-45E3-AE44-D940CB5C7349}" type="slidenum">
              <a:rPr lang="en-GB" altLang="en-US"/>
              <a:pPr>
                <a:defRPr/>
              </a:pPr>
              <a:t>‹#›</a:t>
            </a:fld>
            <a:endParaRPr lang="en-GB" altLang="en-US"/>
          </a:p>
        </p:txBody>
      </p:sp>
    </p:spTree>
    <p:extLst>
      <p:ext uri="{BB962C8B-B14F-4D97-AF65-F5344CB8AC3E}">
        <p14:creationId xmlns:p14="http://schemas.microsoft.com/office/powerpoint/2010/main" val="41684270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9623C61F-2824-4F4D-BDD4-86F82BFFC9EA}"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932F0553-2E37-453A-9E50-F90B466FCB89}" type="slidenum">
              <a:rPr lang="en-GB" altLang="en-US"/>
              <a:pPr>
                <a:defRPr/>
              </a:pPr>
              <a:t>‹#›</a:t>
            </a:fld>
            <a:endParaRPr lang="en-GB" altLang="en-US"/>
          </a:p>
        </p:txBody>
      </p:sp>
    </p:spTree>
    <p:extLst>
      <p:ext uri="{BB962C8B-B14F-4D97-AF65-F5344CB8AC3E}">
        <p14:creationId xmlns:p14="http://schemas.microsoft.com/office/powerpoint/2010/main" val="25075965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827088"/>
            <a:ext cx="2014537" cy="540543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827088"/>
            <a:ext cx="5894388" cy="54054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0C383FD9-BE42-4524-BC44-43BA0B21D95C}"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906FC77C-BDCF-42E1-96B8-536268603950}" type="slidenum">
              <a:rPr lang="en-GB" altLang="en-US"/>
              <a:pPr>
                <a:defRPr/>
              </a:pPr>
              <a:t>‹#›</a:t>
            </a:fld>
            <a:endParaRPr lang="en-GB" altLang="en-US"/>
          </a:p>
        </p:txBody>
      </p:sp>
    </p:spTree>
    <p:extLst>
      <p:ext uri="{BB962C8B-B14F-4D97-AF65-F5344CB8AC3E}">
        <p14:creationId xmlns:p14="http://schemas.microsoft.com/office/powerpoint/2010/main" val="93020175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9750" y="827088"/>
            <a:ext cx="7269163" cy="4318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539750" y="1841500"/>
            <a:ext cx="3954463"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841500"/>
            <a:ext cx="3954462"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74ED03FF-270B-45C8-93BF-38F005306BFA}"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0A16E14D-65E4-4EF4-9958-2B9E5A40BA3E}" type="slidenum">
              <a:rPr lang="en-GB" altLang="en-US"/>
              <a:pPr>
                <a:defRPr/>
              </a:pPr>
              <a:t>‹#›</a:t>
            </a:fld>
            <a:endParaRPr lang="en-GB" altLang="en-US"/>
          </a:p>
        </p:txBody>
      </p:sp>
    </p:spTree>
    <p:extLst>
      <p:ext uri="{BB962C8B-B14F-4D97-AF65-F5344CB8AC3E}">
        <p14:creationId xmlns:p14="http://schemas.microsoft.com/office/powerpoint/2010/main" val="30880463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AA040541-D64B-429A-A2D7-51DC9C937265}"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BBEEDCB-444A-4873-811B-B607EF5FA611}" type="slidenum">
              <a:rPr lang="en-GB" altLang="en-US"/>
              <a:pPr>
                <a:defRPr/>
              </a:pPr>
              <a:t>‹#›</a:t>
            </a:fld>
            <a:endParaRPr lang="en-GB" altLang="en-US"/>
          </a:p>
        </p:txBody>
      </p:sp>
    </p:spTree>
    <p:extLst>
      <p:ext uri="{BB962C8B-B14F-4D97-AF65-F5344CB8AC3E}">
        <p14:creationId xmlns:p14="http://schemas.microsoft.com/office/powerpoint/2010/main" val="12414257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DD237AFF-F9C4-4C94-A334-5E84EC60E1EA}"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2ADF47B-D057-4F29-9445-3FAD54A28DBE}" type="slidenum">
              <a:rPr lang="en-GB" altLang="en-US"/>
              <a:pPr>
                <a:defRPr/>
              </a:pPr>
              <a:t>‹#›</a:t>
            </a:fld>
            <a:endParaRPr lang="en-GB" altLang="en-US"/>
          </a:p>
        </p:txBody>
      </p:sp>
    </p:spTree>
    <p:extLst>
      <p:ext uri="{BB962C8B-B14F-4D97-AF65-F5344CB8AC3E}">
        <p14:creationId xmlns:p14="http://schemas.microsoft.com/office/powerpoint/2010/main" val="310894308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638C26D0-617D-4637-8F99-8720245A9979}"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941BC2B5-2B13-485C-B45C-FD335C28A7B4}" type="slidenum">
              <a:rPr lang="en-GB" altLang="en-US"/>
              <a:pPr>
                <a:defRPr/>
              </a:pPr>
              <a:t>‹#›</a:t>
            </a:fld>
            <a:endParaRPr lang="en-GB" altLang="en-US"/>
          </a:p>
        </p:txBody>
      </p:sp>
    </p:spTree>
    <p:extLst>
      <p:ext uri="{BB962C8B-B14F-4D97-AF65-F5344CB8AC3E}">
        <p14:creationId xmlns:p14="http://schemas.microsoft.com/office/powerpoint/2010/main" val="37986759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41338" y="4318000"/>
            <a:ext cx="3557587" cy="1439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251325" y="4318000"/>
            <a:ext cx="3559175" cy="1439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D5884B5B-BEB2-43E3-8888-F5838227050E}"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8ADE8F0A-525C-4D9A-B5E9-F568F28F0C86}" type="slidenum">
              <a:rPr lang="en-GB" altLang="en-US"/>
              <a:pPr>
                <a:defRPr/>
              </a:pPr>
              <a:t>‹#›</a:t>
            </a:fld>
            <a:endParaRPr lang="en-GB" altLang="en-US"/>
          </a:p>
        </p:txBody>
      </p:sp>
    </p:spTree>
    <p:extLst>
      <p:ext uri="{BB962C8B-B14F-4D97-AF65-F5344CB8AC3E}">
        <p14:creationId xmlns:p14="http://schemas.microsoft.com/office/powerpoint/2010/main" val="3036366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7E0FE1BF-30AF-40D8-9ED2-949B1E82E6D7}" type="datetime5">
              <a:rPr lang="en-GB" altLang="en-US"/>
              <a:pPr>
                <a:defRPr/>
              </a:pPr>
              <a:t>6-Dec-18</a:t>
            </a:fld>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9" name="Rectangle 6"/>
          <p:cNvSpPr>
            <a:spLocks noGrp="1" noChangeArrowheads="1"/>
          </p:cNvSpPr>
          <p:nvPr>
            <p:ph type="sldNum" sz="quarter" idx="12"/>
          </p:nvPr>
        </p:nvSpPr>
        <p:spPr>
          <a:ln/>
        </p:spPr>
        <p:txBody>
          <a:bodyPr/>
          <a:lstStyle>
            <a:lvl1pPr>
              <a:defRPr/>
            </a:lvl1pPr>
          </a:lstStyle>
          <a:p>
            <a:pPr>
              <a:defRPr/>
            </a:pPr>
            <a:fld id="{ACEE4085-ACED-4763-9792-A125F031DB71}" type="slidenum">
              <a:rPr lang="en-GB" altLang="en-US"/>
              <a:pPr>
                <a:defRPr/>
              </a:pPr>
              <a:t>‹#›</a:t>
            </a:fld>
            <a:endParaRPr lang="en-GB" altLang="en-US"/>
          </a:p>
        </p:txBody>
      </p:sp>
    </p:spTree>
    <p:extLst>
      <p:ext uri="{BB962C8B-B14F-4D97-AF65-F5344CB8AC3E}">
        <p14:creationId xmlns:p14="http://schemas.microsoft.com/office/powerpoint/2010/main" val="81916141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4E157D01-9593-41DB-8839-4B46CB8B5653}" type="datetime5">
              <a:rPr lang="en-GB" altLang="en-US"/>
              <a:pPr>
                <a:defRPr/>
              </a:pPr>
              <a:t>6-Dec-18</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F6F41769-AE9C-4A7F-86FC-6B6FE63A714A}" type="slidenum">
              <a:rPr lang="en-GB" altLang="en-US"/>
              <a:pPr>
                <a:defRPr/>
              </a:pPr>
              <a:t>‹#›</a:t>
            </a:fld>
            <a:endParaRPr lang="en-GB" altLang="en-US"/>
          </a:p>
        </p:txBody>
      </p:sp>
    </p:spTree>
    <p:extLst>
      <p:ext uri="{BB962C8B-B14F-4D97-AF65-F5344CB8AC3E}">
        <p14:creationId xmlns:p14="http://schemas.microsoft.com/office/powerpoint/2010/main" val="27467752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095E4F34-0A71-47D3-A00C-34B9CA317EFD}" type="datetime5">
              <a:rPr lang="en-GB" altLang="en-US"/>
              <a:pPr>
                <a:defRPr/>
              </a:pPr>
              <a:t>6-Dec-18</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7D7FA90B-B286-422E-9862-BA87D9805570}" type="slidenum">
              <a:rPr lang="en-GB" altLang="en-US"/>
              <a:pPr>
                <a:defRPr/>
              </a:pPr>
              <a:t>‹#›</a:t>
            </a:fld>
            <a:endParaRPr lang="en-GB" altLang="en-US"/>
          </a:p>
        </p:txBody>
      </p:sp>
    </p:spTree>
    <p:extLst>
      <p:ext uri="{BB962C8B-B14F-4D97-AF65-F5344CB8AC3E}">
        <p14:creationId xmlns:p14="http://schemas.microsoft.com/office/powerpoint/2010/main" val="273586412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BF28064B-8430-4BD5-8631-719A2BE7EDA6}" type="datetime5">
              <a:rPr lang="en-GB" altLang="en-US"/>
              <a:pPr>
                <a:defRPr/>
              </a:pPr>
              <a:t>6-Dec-18</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276730F6-157D-4544-8971-5FE50F6F8505}" type="slidenum">
              <a:rPr lang="en-GB" altLang="en-US"/>
              <a:pPr>
                <a:defRPr/>
              </a:pPr>
              <a:t>‹#›</a:t>
            </a:fld>
            <a:endParaRPr lang="en-GB" altLang="en-US"/>
          </a:p>
        </p:txBody>
      </p:sp>
    </p:spTree>
    <p:extLst>
      <p:ext uri="{BB962C8B-B14F-4D97-AF65-F5344CB8AC3E}">
        <p14:creationId xmlns:p14="http://schemas.microsoft.com/office/powerpoint/2010/main" val="21978307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9AB680DF-782E-4E0D-9C2A-2C4D04A0F416}"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45BE2A3D-22F9-4962-87DB-5E9D513F65A7}" type="slidenum">
              <a:rPr lang="en-GB" altLang="en-US"/>
              <a:pPr>
                <a:defRPr/>
              </a:pPr>
              <a:t>‹#›</a:t>
            </a:fld>
            <a:endParaRPr lang="en-GB" altLang="en-US"/>
          </a:p>
        </p:txBody>
      </p:sp>
    </p:spTree>
    <p:extLst>
      <p:ext uri="{BB962C8B-B14F-4D97-AF65-F5344CB8AC3E}">
        <p14:creationId xmlns:p14="http://schemas.microsoft.com/office/powerpoint/2010/main" val="66852544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ECA406B0-4301-4271-8CBA-3E8B5C0F02A2}"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9B5AE9B4-BBF9-440E-9440-E2F67D110F67}" type="slidenum">
              <a:rPr lang="en-GB" altLang="en-US"/>
              <a:pPr>
                <a:defRPr/>
              </a:pPr>
              <a:t>‹#›</a:t>
            </a:fld>
            <a:endParaRPr lang="en-GB" altLang="en-US"/>
          </a:p>
        </p:txBody>
      </p:sp>
    </p:spTree>
    <p:extLst>
      <p:ext uri="{BB962C8B-B14F-4D97-AF65-F5344CB8AC3E}">
        <p14:creationId xmlns:p14="http://schemas.microsoft.com/office/powerpoint/2010/main" val="7615806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A090B6CF-95CC-493E-9767-635AA34C5A68}"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F01730A4-0035-4C6C-B44D-33384A48A7A1}" type="slidenum">
              <a:rPr lang="en-GB" altLang="en-US"/>
              <a:pPr>
                <a:defRPr/>
              </a:pPr>
              <a:t>‹#›</a:t>
            </a:fld>
            <a:endParaRPr lang="en-GB" altLang="en-US"/>
          </a:p>
        </p:txBody>
      </p:sp>
    </p:spTree>
    <p:extLst>
      <p:ext uri="{BB962C8B-B14F-4D97-AF65-F5344CB8AC3E}">
        <p14:creationId xmlns:p14="http://schemas.microsoft.com/office/powerpoint/2010/main" val="5246766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2997200"/>
            <a:ext cx="1817687" cy="276066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2997200"/>
            <a:ext cx="5300663" cy="27606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49596178-B2C4-46A8-B012-1FF90291DCB6}"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796477C0-4C2F-4676-8D52-580A208407BF}" type="slidenum">
              <a:rPr lang="en-GB" altLang="en-US"/>
              <a:pPr>
                <a:defRPr/>
              </a:pPr>
              <a:t>‹#›</a:t>
            </a:fld>
            <a:endParaRPr lang="en-GB" altLang="en-US"/>
          </a:p>
        </p:txBody>
      </p:sp>
    </p:spTree>
    <p:extLst>
      <p:ext uri="{BB962C8B-B14F-4D97-AF65-F5344CB8AC3E}">
        <p14:creationId xmlns:p14="http://schemas.microsoft.com/office/powerpoint/2010/main" val="301200016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26BB37D1-B526-4A12-B522-9ACF850D66D3}" type="datetime5">
              <a:rPr lang="en-GB" altLang="en-US"/>
              <a:pPr>
                <a:defRPr/>
              </a:pPr>
              <a:t>6-Dec-18</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1683C167-7FFE-4F44-A8D7-9F4B01FAD421}" type="slidenum">
              <a:rPr lang="en-GB" altLang="en-US"/>
              <a:pPr>
                <a:defRPr/>
              </a:pPr>
              <a:t>‹#›</a:t>
            </a:fld>
            <a:endParaRPr lang="en-GB" altLang="en-US"/>
          </a:p>
        </p:txBody>
      </p:sp>
    </p:spTree>
    <p:extLst>
      <p:ext uri="{BB962C8B-B14F-4D97-AF65-F5344CB8AC3E}">
        <p14:creationId xmlns:p14="http://schemas.microsoft.com/office/powerpoint/2010/main" val="94614929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BF94E182-0736-4C90-B644-72F50D7AD7EA}" type="datetime5">
              <a:rPr lang="en-GB" altLang="en-US"/>
              <a:pPr>
                <a:defRPr/>
              </a:pPr>
              <a:t>6-Dec-18</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B59C5A7D-3FD6-48AB-9EA1-2620497A3144}" type="slidenum">
              <a:rPr lang="en-GB" altLang="en-US"/>
              <a:pPr>
                <a:defRPr/>
              </a:pPr>
              <a:t>‹#›</a:t>
            </a:fld>
            <a:endParaRPr lang="en-GB" altLang="en-US"/>
          </a:p>
        </p:txBody>
      </p:sp>
    </p:spTree>
    <p:extLst>
      <p:ext uri="{BB962C8B-B14F-4D97-AF65-F5344CB8AC3E}">
        <p14:creationId xmlns:p14="http://schemas.microsoft.com/office/powerpoint/2010/main" val="101532494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997E5E44-892B-4624-9162-AA4ABE1B5D45}" type="datetime5">
              <a:rPr lang="en-GB" altLang="en-US"/>
              <a:pPr>
                <a:defRPr/>
              </a:pPr>
              <a:t>6-Dec-18</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E249E655-BD39-4C9D-804F-E4CFABA123FB}" type="slidenum">
              <a:rPr lang="en-GB" altLang="en-US"/>
              <a:pPr>
                <a:defRPr/>
              </a:pPr>
              <a:t>‹#›</a:t>
            </a:fld>
            <a:endParaRPr lang="en-GB" altLang="en-US"/>
          </a:p>
        </p:txBody>
      </p:sp>
    </p:spTree>
    <p:extLst>
      <p:ext uri="{BB962C8B-B14F-4D97-AF65-F5344CB8AC3E}">
        <p14:creationId xmlns:p14="http://schemas.microsoft.com/office/powerpoint/2010/main" val="1351111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A7522AF9-5BA0-41D7-BEA7-2573FC502734}" type="datetime5">
              <a:rPr lang="en-GB" altLang="en-US"/>
              <a:pPr>
                <a:defRPr/>
              </a:pPr>
              <a:t>6-Dec-18</a:t>
            </a:fld>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5" name="Rectangle 6"/>
          <p:cNvSpPr>
            <a:spLocks noGrp="1" noChangeArrowheads="1"/>
          </p:cNvSpPr>
          <p:nvPr>
            <p:ph type="sldNum" sz="quarter" idx="12"/>
          </p:nvPr>
        </p:nvSpPr>
        <p:spPr>
          <a:ln/>
        </p:spPr>
        <p:txBody>
          <a:bodyPr/>
          <a:lstStyle>
            <a:lvl1pPr>
              <a:defRPr/>
            </a:lvl1pPr>
          </a:lstStyle>
          <a:p>
            <a:pPr>
              <a:defRPr/>
            </a:pPr>
            <a:fld id="{A5A6E903-73B4-4D28-AD15-971C8F595890}" type="slidenum">
              <a:rPr lang="en-GB" altLang="en-US"/>
              <a:pPr>
                <a:defRPr/>
              </a:pPr>
              <a:t>‹#›</a:t>
            </a:fld>
            <a:endParaRPr lang="en-GB" altLang="en-US"/>
          </a:p>
        </p:txBody>
      </p:sp>
    </p:spTree>
    <p:extLst>
      <p:ext uri="{BB962C8B-B14F-4D97-AF65-F5344CB8AC3E}">
        <p14:creationId xmlns:p14="http://schemas.microsoft.com/office/powerpoint/2010/main" val="31445630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9750" y="4318000"/>
            <a:ext cx="3557588" cy="1439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249738" y="4318000"/>
            <a:ext cx="3559175" cy="1439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9"/>
          <p:cNvSpPr>
            <a:spLocks noGrp="1" noChangeArrowheads="1"/>
          </p:cNvSpPr>
          <p:nvPr>
            <p:ph type="dt" sz="half" idx="11"/>
          </p:nvPr>
        </p:nvSpPr>
        <p:spPr>
          <a:ln/>
        </p:spPr>
        <p:txBody>
          <a:bodyPr/>
          <a:lstStyle>
            <a:lvl1pPr>
              <a:defRPr/>
            </a:lvl1pPr>
          </a:lstStyle>
          <a:p>
            <a:pPr>
              <a:defRPr/>
            </a:pPr>
            <a:fld id="{14DED269-531F-46EF-ADF5-668B538D50ED}" type="datetime5">
              <a:rPr lang="en-GB" altLang="en-US"/>
              <a:pPr>
                <a:defRPr/>
              </a:pPr>
              <a:t>6-Dec-18</a:t>
            </a:fld>
            <a:endParaRPr lang="en-GB" altLang="en-US"/>
          </a:p>
        </p:txBody>
      </p:sp>
      <p:sp>
        <p:nvSpPr>
          <p:cNvPr id="7" name="Rectangle 10"/>
          <p:cNvSpPr>
            <a:spLocks noGrp="1" noChangeArrowheads="1"/>
          </p:cNvSpPr>
          <p:nvPr>
            <p:ph type="sldNum" sz="quarter" idx="12"/>
          </p:nvPr>
        </p:nvSpPr>
        <p:spPr>
          <a:ln/>
        </p:spPr>
        <p:txBody>
          <a:bodyPr/>
          <a:lstStyle>
            <a:lvl1pPr>
              <a:defRPr/>
            </a:lvl1pPr>
          </a:lstStyle>
          <a:p>
            <a:pPr>
              <a:defRPr/>
            </a:pPr>
            <a:fld id="{6E4066BB-E1B6-4D6A-8219-D5F00293222E}" type="slidenum">
              <a:rPr lang="en-GB" altLang="en-US"/>
              <a:pPr>
                <a:defRPr/>
              </a:pPr>
              <a:t>‹#›</a:t>
            </a:fld>
            <a:endParaRPr lang="en-GB" altLang="en-US"/>
          </a:p>
        </p:txBody>
      </p:sp>
    </p:spTree>
    <p:extLst>
      <p:ext uri="{BB962C8B-B14F-4D97-AF65-F5344CB8AC3E}">
        <p14:creationId xmlns:p14="http://schemas.microsoft.com/office/powerpoint/2010/main" val="379961876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9"/>
          <p:cNvSpPr>
            <a:spLocks noGrp="1" noChangeArrowheads="1"/>
          </p:cNvSpPr>
          <p:nvPr>
            <p:ph type="dt" sz="half" idx="11"/>
          </p:nvPr>
        </p:nvSpPr>
        <p:spPr>
          <a:ln/>
        </p:spPr>
        <p:txBody>
          <a:bodyPr/>
          <a:lstStyle>
            <a:lvl1pPr>
              <a:defRPr/>
            </a:lvl1pPr>
          </a:lstStyle>
          <a:p>
            <a:pPr>
              <a:defRPr/>
            </a:pPr>
            <a:fld id="{239B6EC9-FFB2-4844-B405-8661D25A9B02}" type="datetime5">
              <a:rPr lang="en-GB" altLang="en-US"/>
              <a:pPr>
                <a:defRPr/>
              </a:pPr>
              <a:t>6-Dec-18</a:t>
            </a:fld>
            <a:endParaRPr lang="en-GB" altLang="en-US"/>
          </a:p>
        </p:txBody>
      </p:sp>
      <p:sp>
        <p:nvSpPr>
          <p:cNvPr id="9" name="Rectangle 10"/>
          <p:cNvSpPr>
            <a:spLocks noGrp="1" noChangeArrowheads="1"/>
          </p:cNvSpPr>
          <p:nvPr>
            <p:ph type="sldNum" sz="quarter" idx="12"/>
          </p:nvPr>
        </p:nvSpPr>
        <p:spPr>
          <a:ln/>
        </p:spPr>
        <p:txBody>
          <a:bodyPr/>
          <a:lstStyle>
            <a:lvl1pPr>
              <a:defRPr/>
            </a:lvl1pPr>
          </a:lstStyle>
          <a:p>
            <a:pPr>
              <a:defRPr/>
            </a:pPr>
            <a:fld id="{1BD4F2E6-4DA9-4B81-87C0-6CFE1B3E7703}" type="slidenum">
              <a:rPr lang="en-GB" altLang="en-US"/>
              <a:pPr>
                <a:defRPr/>
              </a:pPr>
              <a:t>‹#›</a:t>
            </a:fld>
            <a:endParaRPr lang="en-GB" altLang="en-US"/>
          </a:p>
        </p:txBody>
      </p:sp>
    </p:spTree>
    <p:extLst>
      <p:ext uri="{BB962C8B-B14F-4D97-AF65-F5344CB8AC3E}">
        <p14:creationId xmlns:p14="http://schemas.microsoft.com/office/powerpoint/2010/main" val="268096330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9"/>
          <p:cNvSpPr>
            <a:spLocks noGrp="1" noChangeArrowheads="1"/>
          </p:cNvSpPr>
          <p:nvPr>
            <p:ph type="dt" sz="half" idx="11"/>
          </p:nvPr>
        </p:nvSpPr>
        <p:spPr>
          <a:ln/>
        </p:spPr>
        <p:txBody>
          <a:bodyPr/>
          <a:lstStyle>
            <a:lvl1pPr>
              <a:defRPr/>
            </a:lvl1pPr>
          </a:lstStyle>
          <a:p>
            <a:pPr>
              <a:defRPr/>
            </a:pPr>
            <a:fld id="{C412CDD2-7795-41F7-BED0-896539BC2D16}" type="datetime5">
              <a:rPr lang="en-GB" altLang="en-US"/>
              <a:pPr>
                <a:defRPr/>
              </a:pPr>
              <a:t>6-Dec-18</a:t>
            </a:fld>
            <a:endParaRPr lang="en-GB" altLang="en-US"/>
          </a:p>
        </p:txBody>
      </p:sp>
      <p:sp>
        <p:nvSpPr>
          <p:cNvPr id="5" name="Rectangle 10"/>
          <p:cNvSpPr>
            <a:spLocks noGrp="1" noChangeArrowheads="1"/>
          </p:cNvSpPr>
          <p:nvPr>
            <p:ph type="sldNum" sz="quarter" idx="12"/>
          </p:nvPr>
        </p:nvSpPr>
        <p:spPr>
          <a:ln/>
        </p:spPr>
        <p:txBody>
          <a:bodyPr/>
          <a:lstStyle>
            <a:lvl1pPr>
              <a:defRPr/>
            </a:lvl1pPr>
          </a:lstStyle>
          <a:p>
            <a:pPr>
              <a:defRPr/>
            </a:pPr>
            <a:fld id="{707EC915-3581-4E6C-9FEF-412F7F5F0524}" type="slidenum">
              <a:rPr lang="en-GB" altLang="en-US"/>
              <a:pPr>
                <a:defRPr/>
              </a:pPr>
              <a:t>‹#›</a:t>
            </a:fld>
            <a:endParaRPr lang="en-GB" altLang="en-US"/>
          </a:p>
        </p:txBody>
      </p:sp>
    </p:spTree>
    <p:extLst>
      <p:ext uri="{BB962C8B-B14F-4D97-AF65-F5344CB8AC3E}">
        <p14:creationId xmlns:p14="http://schemas.microsoft.com/office/powerpoint/2010/main" val="13437808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9"/>
          <p:cNvSpPr>
            <a:spLocks noGrp="1" noChangeArrowheads="1"/>
          </p:cNvSpPr>
          <p:nvPr>
            <p:ph type="dt" sz="half" idx="11"/>
          </p:nvPr>
        </p:nvSpPr>
        <p:spPr>
          <a:ln/>
        </p:spPr>
        <p:txBody>
          <a:bodyPr/>
          <a:lstStyle>
            <a:lvl1pPr>
              <a:defRPr/>
            </a:lvl1pPr>
          </a:lstStyle>
          <a:p>
            <a:pPr>
              <a:defRPr/>
            </a:pPr>
            <a:fld id="{85049B07-8CE6-4BB9-A676-AE2DFF8DFEB5}" type="datetime5">
              <a:rPr lang="en-GB" altLang="en-US"/>
              <a:pPr>
                <a:defRPr/>
              </a:pPr>
              <a:t>6-Dec-18</a:t>
            </a:fld>
            <a:endParaRPr lang="en-GB" altLang="en-US"/>
          </a:p>
        </p:txBody>
      </p:sp>
      <p:sp>
        <p:nvSpPr>
          <p:cNvPr id="4" name="Rectangle 10"/>
          <p:cNvSpPr>
            <a:spLocks noGrp="1" noChangeArrowheads="1"/>
          </p:cNvSpPr>
          <p:nvPr>
            <p:ph type="sldNum" sz="quarter" idx="12"/>
          </p:nvPr>
        </p:nvSpPr>
        <p:spPr>
          <a:ln/>
        </p:spPr>
        <p:txBody>
          <a:bodyPr/>
          <a:lstStyle>
            <a:lvl1pPr>
              <a:defRPr/>
            </a:lvl1pPr>
          </a:lstStyle>
          <a:p>
            <a:pPr>
              <a:defRPr/>
            </a:pPr>
            <a:fld id="{47579FAB-2793-47B6-AED6-0BBED39DB0B2}" type="slidenum">
              <a:rPr lang="en-GB" altLang="en-US"/>
              <a:pPr>
                <a:defRPr/>
              </a:pPr>
              <a:t>‹#›</a:t>
            </a:fld>
            <a:endParaRPr lang="en-GB" altLang="en-US"/>
          </a:p>
        </p:txBody>
      </p:sp>
    </p:spTree>
    <p:extLst>
      <p:ext uri="{BB962C8B-B14F-4D97-AF65-F5344CB8AC3E}">
        <p14:creationId xmlns:p14="http://schemas.microsoft.com/office/powerpoint/2010/main" val="302123260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9"/>
          <p:cNvSpPr>
            <a:spLocks noGrp="1" noChangeArrowheads="1"/>
          </p:cNvSpPr>
          <p:nvPr>
            <p:ph type="dt" sz="half" idx="11"/>
          </p:nvPr>
        </p:nvSpPr>
        <p:spPr>
          <a:ln/>
        </p:spPr>
        <p:txBody>
          <a:bodyPr/>
          <a:lstStyle>
            <a:lvl1pPr>
              <a:defRPr/>
            </a:lvl1pPr>
          </a:lstStyle>
          <a:p>
            <a:pPr>
              <a:defRPr/>
            </a:pPr>
            <a:fld id="{DF0A53BC-E0BB-4024-B340-836D966FBE42}" type="datetime5">
              <a:rPr lang="en-GB" altLang="en-US"/>
              <a:pPr>
                <a:defRPr/>
              </a:pPr>
              <a:t>6-Dec-18</a:t>
            </a:fld>
            <a:endParaRPr lang="en-GB" altLang="en-US"/>
          </a:p>
        </p:txBody>
      </p:sp>
      <p:sp>
        <p:nvSpPr>
          <p:cNvPr id="7" name="Rectangle 10"/>
          <p:cNvSpPr>
            <a:spLocks noGrp="1" noChangeArrowheads="1"/>
          </p:cNvSpPr>
          <p:nvPr>
            <p:ph type="sldNum" sz="quarter" idx="12"/>
          </p:nvPr>
        </p:nvSpPr>
        <p:spPr>
          <a:ln/>
        </p:spPr>
        <p:txBody>
          <a:bodyPr/>
          <a:lstStyle>
            <a:lvl1pPr>
              <a:defRPr/>
            </a:lvl1pPr>
          </a:lstStyle>
          <a:p>
            <a:pPr>
              <a:defRPr/>
            </a:pPr>
            <a:fld id="{6B3FCEF5-9C56-429C-BD03-F3EEC52B50F4}" type="slidenum">
              <a:rPr lang="en-GB" altLang="en-US"/>
              <a:pPr>
                <a:defRPr/>
              </a:pPr>
              <a:t>‹#›</a:t>
            </a:fld>
            <a:endParaRPr lang="en-GB" altLang="en-US"/>
          </a:p>
        </p:txBody>
      </p:sp>
    </p:spTree>
    <p:extLst>
      <p:ext uri="{BB962C8B-B14F-4D97-AF65-F5344CB8AC3E}">
        <p14:creationId xmlns:p14="http://schemas.microsoft.com/office/powerpoint/2010/main" val="215504955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9"/>
          <p:cNvSpPr>
            <a:spLocks noGrp="1" noChangeArrowheads="1"/>
          </p:cNvSpPr>
          <p:nvPr>
            <p:ph type="dt" sz="half" idx="11"/>
          </p:nvPr>
        </p:nvSpPr>
        <p:spPr>
          <a:ln/>
        </p:spPr>
        <p:txBody>
          <a:bodyPr/>
          <a:lstStyle>
            <a:lvl1pPr>
              <a:defRPr/>
            </a:lvl1pPr>
          </a:lstStyle>
          <a:p>
            <a:pPr>
              <a:defRPr/>
            </a:pPr>
            <a:fld id="{3C52A133-B09F-47AC-ABA3-320928569CEE}" type="datetime5">
              <a:rPr lang="en-GB" altLang="en-US"/>
              <a:pPr>
                <a:defRPr/>
              </a:pPr>
              <a:t>6-Dec-18</a:t>
            </a:fld>
            <a:endParaRPr lang="en-GB" altLang="en-US"/>
          </a:p>
        </p:txBody>
      </p:sp>
      <p:sp>
        <p:nvSpPr>
          <p:cNvPr id="7" name="Rectangle 10"/>
          <p:cNvSpPr>
            <a:spLocks noGrp="1" noChangeArrowheads="1"/>
          </p:cNvSpPr>
          <p:nvPr>
            <p:ph type="sldNum" sz="quarter" idx="12"/>
          </p:nvPr>
        </p:nvSpPr>
        <p:spPr>
          <a:ln/>
        </p:spPr>
        <p:txBody>
          <a:bodyPr/>
          <a:lstStyle>
            <a:lvl1pPr>
              <a:defRPr/>
            </a:lvl1pPr>
          </a:lstStyle>
          <a:p>
            <a:pPr>
              <a:defRPr/>
            </a:pPr>
            <a:fld id="{54528C68-700B-40D8-961F-CE2497BFC2C6}" type="slidenum">
              <a:rPr lang="en-GB" altLang="en-US"/>
              <a:pPr>
                <a:defRPr/>
              </a:pPr>
              <a:t>‹#›</a:t>
            </a:fld>
            <a:endParaRPr lang="en-GB" altLang="en-US"/>
          </a:p>
        </p:txBody>
      </p:sp>
    </p:spTree>
    <p:extLst>
      <p:ext uri="{BB962C8B-B14F-4D97-AF65-F5344CB8AC3E}">
        <p14:creationId xmlns:p14="http://schemas.microsoft.com/office/powerpoint/2010/main" val="122818558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9A3D9A31-1E3F-42E0-8958-0635136613F4}" type="datetime5">
              <a:rPr lang="en-GB" altLang="en-US"/>
              <a:pPr>
                <a:defRPr/>
              </a:pPr>
              <a:t>6-Dec-18</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70E6CF69-E1FC-49CB-B0BB-932CE0E7234C}" type="slidenum">
              <a:rPr lang="en-GB" altLang="en-US"/>
              <a:pPr>
                <a:defRPr/>
              </a:pPr>
              <a:t>‹#›</a:t>
            </a:fld>
            <a:endParaRPr lang="en-GB" altLang="en-US"/>
          </a:p>
        </p:txBody>
      </p:sp>
    </p:spTree>
    <p:extLst>
      <p:ext uri="{BB962C8B-B14F-4D97-AF65-F5344CB8AC3E}">
        <p14:creationId xmlns:p14="http://schemas.microsoft.com/office/powerpoint/2010/main" val="191087554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2997200"/>
            <a:ext cx="1816100" cy="276066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2997200"/>
            <a:ext cx="5300663" cy="27606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90AD457B-D2F6-47D7-8146-3EBDE15E78A9}" type="datetime5">
              <a:rPr lang="en-GB" altLang="en-US"/>
              <a:pPr>
                <a:defRPr/>
              </a:pPr>
              <a:t>6-Dec-18</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AEB86DF0-7A67-4A91-85D6-0A2A95F12949}" type="slidenum">
              <a:rPr lang="en-GB" altLang="en-US"/>
              <a:pPr>
                <a:defRPr/>
              </a:pPr>
              <a:t>‹#›</a:t>
            </a:fld>
            <a:endParaRPr lang="en-GB" altLang="en-US"/>
          </a:p>
        </p:txBody>
      </p:sp>
    </p:spTree>
    <p:extLst>
      <p:ext uri="{BB962C8B-B14F-4D97-AF65-F5344CB8AC3E}">
        <p14:creationId xmlns:p14="http://schemas.microsoft.com/office/powerpoint/2010/main" val="27860364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65642BF9-EF45-4F94-80D8-337D733C46F1}"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D03E7D24-AD2C-4824-8260-52629B296B0C}" type="slidenum">
              <a:rPr lang="en-GB" altLang="en-US"/>
              <a:pPr>
                <a:defRPr/>
              </a:pPr>
              <a:t>‹#›</a:t>
            </a:fld>
            <a:endParaRPr lang="en-GB" altLang="en-US"/>
          </a:p>
        </p:txBody>
      </p:sp>
    </p:spTree>
    <p:extLst>
      <p:ext uri="{BB962C8B-B14F-4D97-AF65-F5344CB8AC3E}">
        <p14:creationId xmlns:p14="http://schemas.microsoft.com/office/powerpoint/2010/main" val="84567782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C4038CDC-5F08-4FF4-B498-F31AA3D07ADE}"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3EF77B97-E6AC-423A-BE00-125CAE84394A}" type="slidenum">
              <a:rPr lang="en-GB" altLang="en-US"/>
              <a:pPr>
                <a:defRPr/>
              </a:pPr>
              <a:t>‹#›</a:t>
            </a:fld>
            <a:endParaRPr lang="en-GB" altLang="en-US"/>
          </a:p>
        </p:txBody>
      </p:sp>
    </p:spTree>
    <p:extLst>
      <p:ext uri="{BB962C8B-B14F-4D97-AF65-F5344CB8AC3E}">
        <p14:creationId xmlns:p14="http://schemas.microsoft.com/office/powerpoint/2010/main" val="3576376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E556673-0412-4A51-9388-CA2F101A8CF1}" type="datetime5">
              <a:rPr lang="en-GB" altLang="en-US"/>
              <a:pPr>
                <a:defRPr/>
              </a:pPr>
              <a:t>6-Dec-18</a:t>
            </a:fld>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4" name="Rectangle 6"/>
          <p:cNvSpPr>
            <a:spLocks noGrp="1" noChangeArrowheads="1"/>
          </p:cNvSpPr>
          <p:nvPr>
            <p:ph type="sldNum" sz="quarter" idx="12"/>
          </p:nvPr>
        </p:nvSpPr>
        <p:spPr>
          <a:ln/>
        </p:spPr>
        <p:txBody>
          <a:bodyPr/>
          <a:lstStyle>
            <a:lvl1pPr>
              <a:defRPr/>
            </a:lvl1pPr>
          </a:lstStyle>
          <a:p>
            <a:pPr>
              <a:defRPr/>
            </a:pPr>
            <a:fld id="{AE45A995-AE52-4C81-87C3-5576BD41038A}" type="slidenum">
              <a:rPr lang="en-GB" altLang="en-US"/>
              <a:pPr>
                <a:defRPr/>
              </a:pPr>
              <a:t>‹#›</a:t>
            </a:fld>
            <a:endParaRPr lang="en-GB" altLang="en-US"/>
          </a:p>
        </p:txBody>
      </p:sp>
    </p:spTree>
    <p:extLst>
      <p:ext uri="{BB962C8B-B14F-4D97-AF65-F5344CB8AC3E}">
        <p14:creationId xmlns:p14="http://schemas.microsoft.com/office/powerpoint/2010/main" val="32627610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5C821067-4549-434A-A978-B278FE3B256D}"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17811B3-8EA7-448F-AD12-0E917CDBF3F1}" type="slidenum">
              <a:rPr lang="en-GB" altLang="en-US"/>
              <a:pPr>
                <a:defRPr/>
              </a:pPr>
              <a:t>‹#›</a:t>
            </a:fld>
            <a:endParaRPr lang="en-GB" altLang="en-US"/>
          </a:p>
        </p:txBody>
      </p:sp>
    </p:spTree>
    <p:extLst>
      <p:ext uri="{BB962C8B-B14F-4D97-AF65-F5344CB8AC3E}">
        <p14:creationId xmlns:p14="http://schemas.microsoft.com/office/powerpoint/2010/main" val="137067466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943100" y="2057400"/>
            <a:ext cx="2551113" cy="3490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2057400"/>
            <a:ext cx="2551112" cy="3490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B7D64593-0A44-46C6-9A30-3D47A0A38224}"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3EDDEC26-1A98-4FFE-8C28-99A572129ED3}" type="slidenum">
              <a:rPr lang="en-GB" altLang="en-US"/>
              <a:pPr>
                <a:defRPr/>
              </a:pPr>
              <a:t>‹#›</a:t>
            </a:fld>
            <a:endParaRPr lang="en-GB" altLang="en-US"/>
          </a:p>
        </p:txBody>
      </p:sp>
    </p:spTree>
    <p:extLst>
      <p:ext uri="{BB962C8B-B14F-4D97-AF65-F5344CB8AC3E}">
        <p14:creationId xmlns:p14="http://schemas.microsoft.com/office/powerpoint/2010/main" val="364357164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43630170-6813-463D-B465-75206392DE68}" type="datetime5">
              <a:rPr lang="en-GB" altLang="en-US"/>
              <a:pPr>
                <a:defRPr/>
              </a:pPr>
              <a:t>6-Dec-18</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690BC58C-0D29-499A-BCED-F21BE88E6854}" type="slidenum">
              <a:rPr lang="en-GB" altLang="en-US"/>
              <a:pPr>
                <a:defRPr/>
              </a:pPr>
              <a:t>‹#›</a:t>
            </a:fld>
            <a:endParaRPr lang="en-GB" altLang="en-US"/>
          </a:p>
        </p:txBody>
      </p:sp>
    </p:spTree>
    <p:extLst>
      <p:ext uri="{BB962C8B-B14F-4D97-AF65-F5344CB8AC3E}">
        <p14:creationId xmlns:p14="http://schemas.microsoft.com/office/powerpoint/2010/main" val="80870895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C07D3AAD-838C-4A9E-83B2-E8FF4C6B63E0}" type="datetime5">
              <a:rPr lang="en-GB" altLang="en-US"/>
              <a:pPr>
                <a:defRPr/>
              </a:pPr>
              <a:t>6-Dec-18</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550C96DB-610E-412F-90C5-8A6673F8928E}" type="slidenum">
              <a:rPr lang="en-GB" altLang="en-US"/>
              <a:pPr>
                <a:defRPr/>
              </a:pPr>
              <a:t>‹#›</a:t>
            </a:fld>
            <a:endParaRPr lang="en-GB" altLang="en-US"/>
          </a:p>
        </p:txBody>
      </p:sp>
    </p:spTree>
    <p:extLst>
      <p:ext uri="{BB962C8B-B14F-4D97-AF65-F5344CB8AC3E}">
        <p14:creationId xmlns:p14="http://schemas.microsoft.com/office/powerpoint/2010/main" val="255808993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051763B6-5D2F-46F3-8E57-A1029057BE43}" type="datetime5">
              <a:rPr lang="en-GB" altLang="en-US"/>
              <a:pPr>
                <a:defRPr/>
              </a:pPr>
              <a:t>6-Dec-18</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ECD93A14-8399-4E19-B73A-AECA849BE1C5}" type="slidenum">
              <a:rPr lang="en-GB" altLang="en-US"/>
              <a:pPr>
                <a:defRPr/>
              </a:pPr>
              <a:t>‹#›</a:t>
            </a:fld>
            <a:endParaRPr lang="en-GB" altLang="en-US"/>
          </a:p>
        </p:txBody>
      </p:sp>
    </p:spTree>
    <p:extLst>
      <p:ext uri="{BB962C8B-B14F-4D97-AF65-F5344CB8AC3E}">
        <p14:creationId xmlns:p14="http://schemas.microsoft.com/office/powerpoint/2010/main" val="235130534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DE76C83E-DA52-4F1C-99FC-DE7C46BB09E5}"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F099E62F-B62B-4018-80CF-FB3A1E17DDA9}" type="slidenum">
              <a:rPr lang="en-GB" altLang="en-US"/>
              <a:pPr>
                <a:defRPr/>
              </a:pPr>
              <a:t>‹#›</a:t>
            </a:fld>
            <a:endParaRPr lang="en-GB" altLang="en-US"/>
          </a:p>
        </p:txBody>
      </p:sp>
    </p:spTree>
    <p:extLst>
      <p:ext uri="{BB962C8B-B14F-4D97-AF65-F5344CB8AC3E}">
        <p14:creationId xmlns:p14="http://schemas.microsoft.com/office/powerpoint/2010/main" val="388864564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E81ACE0D-E926-4AA4-9777-D08FE153E80F}"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7F9676EE-4A47-471A-B405-168A73061661}" type="slidenum">
              <a:rPr lang="en-GB" altLang="en-US"/>
              <a:pPr>
                <a:defRPr/>
              </a:pPr>
              <a:t>‹#›</a:t>
            </a:fld>
            <a:endParaRPr lang="en-GB" altLang="en-US"/>
          </a:p>
        </p:txBody>
      </p:sp>
    </p:spTree>
    <p:extLst>
      <p:ext uri="{BB962C8B-B14F-4D97-AF65-F5344CB8AC3E}">
        <p14:creationId xmlns:p14="http://schemas.microsoft.com/office/powerpoint/2010/main" val="180252338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01D7ECC5-0AAD-47C0-B574-40BA8D8FAF3F}"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C8F89F1A-D99E-4224-931B-D701798D77FC}" type="slidenum">
              <a:rPr lang="en-GB" altLang="en-US"/>
              <a:pPr>
                <a:defRPr/>
              </a:pPr>
              <a:t>‹#›</a:t>
            </a:fld>
            <a:endParaRPr lang="en-GB" altLang="en-US"/>
          </a:p>
        </p:txBody>
      </p:sp>
    </p:spTree>
    <p:extLst>
      <p:ext uri="{BB962C8B-B14F-4D97-AF65-F5344CB8AC3E}">
        <p14:creationId xmlns:p14="http://schemas.microsoft.com/office/powerpoint/2010/main" val="267555734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47212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827088"/>
            <a:ext cx="5300663" cy="47212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A40138AB-641C-4941-B617-37AA1106D9A6}"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763D8F11-EAFE-40BA-A61A-4C4D3352518F}" type="slidenum">
              <a:rPr lang="en-GB" altLang="en-US"/>
              <a:pPr>
                <a:defRPr/>
              </a:pPr>
              <a:t>‹#›</a:t>
            </a:fld>
            <a:endParaRPr lang="en-GB" altLang="en-US"/>
          </a:p>
        </p:txBody>
      </p:sp>
    </p:spTree>
    <p:extLst>
      <p:ext uri="{BB962C8B-B14F-4D97-AF65-F5344CB8AC3E}">
        <p14:creationId xmlns:p14="http://schemas.microsoft.com/office/powerpoint/2010/main" val="2836516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41596B4-413C-4D42-861B-4EF11F69D2E3}" type="datetime5">
              <a:rPr lang="en-GB" altLang="en-US"/>
              <a:pPr>
                <a:defRPr/>
              </a:pPr>
              <a:t>6-Dec-18</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7" name="Rectangle 6"/>
          <p:cNvSpPr>
            <a:spLocks noGrp="1" noChangeArrowheads="1"/>
          </p:cNvSpPr>
          <p:nvPr>
            <p:ph type="sldNum" sz="quarter" idx="12"/>
          </p:nvPr>
        </p:nvSpPr>
        <p:spPr>
          <a:ln/>
        </p:spPr>
        <p:txBody>
          <a:bodyPr/>
          <a:lstStyle>
            <a:lvl1pPr>
              <a:defRPr/>
            </a:lvl1pPr>
          </a:lstStyle>
          <a:p>
            <a:pPr>
              <a:defRPr/>
            </a:pPr>
            <a:fld id="{274C0E19-6EF6-4E70-8A7F-E8AC727FF49F}" type="slidenum">
              <a:rPr lang="en-GB" altLang="en-US"/>
              <a:pPr>
                <a:defRPr/>
              </a:pPr>
              <a:t>‹#›</a:t>
            </a:fld>
            <a:endParaRPr lang="en-GB" altLang="en-US"/>
          </a:p>
        </p:txBody>
      </p:sp>
    </p:spTree>
    <p:extLst>
      <p:ext uri="{BB962C8B-B14F-4D97-AF65-F5344CB8AC3E}">
        <p14:creationId xmlns:p14="http://schemas.microsoft.com/office/powerpoint/2010/main" val="3047105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8F1883C-DE0D-4B90-90B5-DE25D2EABF2C}" type="datetime5">
              <a:rPr lang="en-GB" altLang="en-US"/>
              <a:pPr>
                <a:defRPr/>
              </a:pPr>
              <a:t>6-Dec-18</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7" name="Rectangle 6"/>
          <p:cNvSpPr>
            <a:spLocks noGrp="1" noChangeArrowheads="1"/>
          </p:cNvSpPr>
          <p:nvPr>
            <p:ph type="sldNum" sz="quarter" idx="12"/>
          </p:nvPr>
        </p:nvSpPr>
        <p:spPr>
          <a:ln/>
        </p:spPr>
        <p:txBody>
          <a:bodyPr/>
          <a:lstStyle>
            <a:lvl1pPr>
              <a:defRPr/>
            </a:lvl1pPr>
          </a:lstStyle>
          <a:p>
            <a:pPr>
              <a:defRPr/>
            </a:pPr>
            <a:fld id="{7BA3BBCD-52B5-4906-9844-5F2C2A815D6C}" type="slidenum">
              <a:rPr lang="en-GB" altLang="en-US"/>
              <a:pPr>
                <a:defRPr/>
              </a:pPr>
              <a:t>‹#›</a:t>
            </a:fld>
            <a:endParaRPr lang="en-GB" altLang="en-US"/>
          </a:p>
        </p:txBody>
      </p:sp>
    </p:spTree>
    <p:extLst>
      <p:ext uri="{BB962C8B-B14F-4D97-AF65-F5344CB8AC3E}">
        <p14:creationId xmlns:p14="http://schemas.microsoft.com/office/powerpoint/2010/main" val="3123956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1.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1.pn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a:t>Click to edit Master title style</a:t>
            </a:r>
            <a:endParaRPr lang="en-GB" altLang="en-US"/>
          </a:p>
        </p:txBody>
      </p:sp>
      <p:sp>
        <p:nvSpPr>
          <p:cNvPr id="1027" name="Rectangle 3"/>
          <p:cNvSpPr>
            <a:spLocks noGrp="1" noChangeArrowheads="1"/>
          </p:cNvSpPr>
          <p:nvPr>
            <p:ph type="body" idx="1"/>
          </p:nvPr>
        </p:nvSpPr>
        <p:spPr bwMode="auto">
          <a:xfrm>
            <a:off x="539750" y="1841500"/>
            <a:ext cx="726916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1028" name="Rectangle 4"/>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664ABE2D-DA44-40D6-B0D8-65644769090D}" type="datetime5">
              <a:rPr lang="en-GB" altLang="en-US"/>
              <a:pPr>
                <a:defRPr/>
              </a:pPr>
              <a:t>6-Dec-18</a:t>
            </a:fld>
            <a:endParaRPr lang="en-GB" altLang="en-US"/>
          </a:p>
        </p:txBody>
      </p:sp>
      <p:sp>
        <p:nvSpPr>
          <p:cNvPr id="1029"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030" name="Rectangle 6"/>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DCDC8A0F-7C7B-4207-93A6-07D6CD475C82}" type="slidenum">
              <a:rPr lang="en-GB" altLang="en-US"/>
              <a:pPr>
                <a:defRPr/>
              </a:pPr>
              <a:t>‹#›</a:t>
            </a:fld>
            <a:endParaRPr lang="en-GB" altLang="en-US"/>
          </a:p>
        </p:txBody>
      </p:sp>
      <p:sp>
        <p:nvSpPr>
          <p:cNvPr id="1031" name="Text Box 8"/>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76"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Lst>
  <p:hf hdr="0"/>
  <p:txStyles>
    <p:titleStyle>
      <a:lvl1pPr algn="l" rtl="0" eaLnBrk="1" fontAlgn="base" hangingPunct="1">
        <a:spcBef>
          <a:spcPct val="0"/>
        </a:spcBef>
        <a:spcAft>
          <a:spcPct val="0"/>
        </a:spcAft>
        <a:defRPr sz="2800" b="1" i="1" kern="1200">
          <a:solidFill>
            <a:schemeClr val="tx2"/>
          </a:solidFill>
          <a:latin typeface="+mj-lt"/>
          <a:ea typeface="+mj-ea"/>
          <a:cs typeface="+mj-cs"/>
        </a:defRPr>
      </a:lvl1pPr>
      <a:lvl2pPr algn="l" rtl="0" eaLnBrk="1" fontAlgn="base" hangingPunct="1">
        <a:spcBef>
          <a:spcPct val="0"/>
        </a:spcBef>
        <a:spcAft>
          <a:spcPct val="0"/>
        </a:spcAft>
        <a:defRPr sz="2800" b="1" i="1">
          <a:solidFill>
            <a:schemeClr val="tx2"/>
          </a:solidFill>
          <a:latin typeface="Arial" panose="020B0604020202020204" pitchFamily="34" charset="0"/>
        </a:defRPr>
      </a:lvl2pPr>
      <a:lvl3pPr algn="l" rtl="0" eaLnBrk="1" fontAlgn="base" hangingPunct="1">
        <a:spcBef>
          <a:spcPct val="0"/>
        </a:spcBef>
        <a:spcAft>
          <a:spcPct val="0"/>
        </a:spcAft>
        <a:defRPr sz="2800" b="1" i="1">
          <a:solidFill>
            <a:schemeClr val="tx2"/>
          </a:solidFill>
          <a:latin typeface="Arial" panose="020B0604020202020204" pitchFamily="34" charset="0"/>
        </a:defRPr>
      </a:lvl3pPr>
      <a:lvl4pPr algn="l" rtl="0" eaLnBrk="1" fontAlgn="base" hangingPunct="1">
        <a:spcBef>
          <a:spcPct val="0"/>
        </a:spcBef>
        <a:spcAft>
          <a:spcPct val="0"/>
        </a:spcAft>
        <a:defRPr sz="2800" b="1" i="1">
          <a:solidFill>
            <a:schemeClr val="tx2"/>
          </a:solidFill>
          <a:latin typeface="Arial" panose="020B0604020202020204" pitchFamily="34" charset="0"/>
        </a:defRPr>
      </a:lvl4pPr>
      <a:lvl5pPr algn="l" rtl="0" eaLnBrk="1" fontAlgn="base" hangingPunct="1">
        <a:spcBef>
          <a:spcPct val="0"/>
        </a:spcBef>
        <a:spcAft>
          <a:spcPct val="0"/>
        </a:spcAft>
        <a:defRPr sz="2800" b="1" i="1">
          <a:solidFill>
            <a:schemeClr val="tx2"/>
          </a:solidFill>
          <a:latin typeface="Arial" panose="020B0604020202020204" pitchFamily="34" charset="0"/>
        </a:defRPr>
      </a:lvl5pPr>
      <a:lvl6pPr marL="457200" algn="l" rtl="0" eaLnBrk="1" fontAlgn="base" hangingPunct="1">
        <a:spcBef>
          <a:spcPct val="0"/>
        </a:spcBef>
        <a:spcAft>
          <a:spcPct val="0"/>
        </a:spcAft>
        <a:defRPr sz="2800" b="1" i="1">
          <a:solidFill>
            <a:schemeClr val="tx2"/>
          </a:solidFill>
          <a:latin typeface="Arial" panose="020B0604020202020204" pitchFamily="34" charset="0"/>
        </a:defRPr>
      </a:lvl6pPr>
      <a:lvl7pPr marL="914400" algn="l" rtl="0" eaLnBrk="1" fontAlgn="base" hangingPunct="1">
        <a:spcBef>
          <a:spcPct val="0"/>
        </a:spcBef>
        <a:spcAft>
          <a:spcPct val="0"/>
        </a:spcAft>
        <a:defRPr sz="2800" b="1" i="1">
          <a:solidFill>
            <a:schemeClr val="tx2"/>
          </a:solidFill>
          <a:latin typeface="Arial" panose="020B0604020202020204" pitchFamily="34" charset="0"/>
        </a:defRPr>
      </a:lvl7pPr>
      <a:lvl8pPr marL="1371600" algn="l" rtl="0" eaLnBrk="1" fontAlgn="base" hangingPunct="1">
        <a:spcBef>
          <a:spcPct val="0"/>
        </a:spcBef>
        <a:spcAft>
          <a:spcPct val="0"/>
        </a:spcAft>
        <a:defRPr sz="2800" b="1" i="1">
          <a:solidFill>
            <a:schemeClr val="tx2"/>
          </a:solidFill>
          <a:latin typeface="Arial" panose="020B0604020202020204" pitchFamily="34" charset="0"/>
        </a:defRPr>
      </a:lvl8pPr>
      <a:lvl9pPr marL="1828800" algn="l" rtl="0" eaLnBrk="1" fontAlgn="base" hangingPunct="1">
        <a:spcBef>
          <a:spcPct val="0"/>
        </a:spcBef>
        <a:spcAft>
          <a:spcPct val="0"/>
        </a:spcAft>
        <a:defRPr sz="2800" b="1" i="1">
          <a:solidFill>
            <a:schemeClr val="tx2"/>
          </a:solidFill>
          <a:latin typeface="Arial" panose="020B0604020202020204" pitchFamily="34" charset="0"/>
        </a:defRPr>
      </a:lvl9pPr>
    </p:titleStyle>
    <p:bodyStyle>
      <a:lvl1pPr algn="l" rtl="0" eaLnBrk="1" fontAlgn="base" hangingPunct="1">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1950" indent="-180975" algn="l" rtl="0" eaLnBrk="1" fontAlgn="base" hangingPunct="1">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8038" indent="-180975" algn="l" rtl="0" eaLnBrk="1" fontAlgn="base" hangingPunct="1">
        <a:spcBef>
          <a:spcPct val="20000"/>
        </a:spcBef>
        <a:spcAft>
          <a:spcPct val="0"/>
        </a:spcAft>
        <a:buClr>
          <a:schemeClr val="folHlink"/>
        </a:buClr>
        <a:buChar char="•"/>
        <a:defRPr kern="1200">
          <a:solidFill>
            <a:schemeClr val="tx1"/>
          </a:solidFill>
          <a:latin typeface="+mn-lt"/>
          <a:ea typeface="+mn-ea"/>
          <a:cs typeface="+mn-cs"/>
        </a:defRPr>
      </a:lvl3pPr>
      <a:lvl4pPr marL="1255713" indent="-179388" algn="l" rtl="0" eaLnBrk="1" fontAlgn="base" hangingPunct="1">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1" fontAlgn="base" hangingPunct="1">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2051" name="Rectangle 3"/>
          <p:cNvSpPr>
            <a:spLocks noGrp="1" noChangeArrowheads="1"/>
          </p:cNvSpPr>
          <p:nvPr>
            <p:ph type="body" idx="1"/>
          </p:nvPr>
        </p:nvSpPr>
        <p:spPr bwMode="auto">
          <a:xfrm>
            <a:off x="539750" y="1841500"/>
            <a:ext cx="726916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1269"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1272"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1D0AC29F-DC23-40A4-90C3-B79A2E2E468C}" type="datetime5">
              <a:rPr lang="en-GB" altLang="en-US"/>
              <a:pPr>
                <a:defRPr/>
              </a:pPr>
              <a:t>6-Dec-18</a:t>
            </a:fld>
            <a:endParaRPr lang="en-GB" altLang="en-US"/>
          </a:p>
        </p:txBody>
      </p:sp>
      <p:sp>
        <p:nvSpPr>
          <p:cNvPr id="11273"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A52176FC-3097-4065-ABE4-7E9C5A3F3358}" type="slidenum">
              <a:rPr lang="en-GB" altLang="en-US"/>
              <a:pPr>
                <a:defRPr/>
              </a:pPr>
              <a:t>‹#›</a:t>
            </a:fld>
            <a:endParaRPr lang="en-GB" altLang="en-US"/>
          </a:p>
        </p:txBody>
      </p:sp>
      <p:sp>
        <p:nvSpPr>
          <p:cNvPr id="2055"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3075" name="Rectangle 3"/>
          <p:cNvSpPr>
            <a:spLocks noGrp="1" noChangeArrowheads="1"/>
          </p:cNvSpPr>
          <p:nvPr>
            <p:ph type="body" idx="1"/>
          </p:nvPr>
        </p:nvSpPr>
        <p:spPr bwMode="auto">
          <a:xfrm>
            <a:off x="539750" y="1841500"/>
            <a:ext cx="6408738"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71013"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71018" name="Rectangle 10"/>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8C6AFE03-16A8-4EF7-8B37-F7AE41C4B8B9}" type="datetime5">
              <a:rPr lang="en-GB" altLang="en-US"/>
              <a:pPr>
                <a:defRPr/>
              </a:pPr>
              <a:t>6-Dec-18</a:t>
            </a:fld>
            <a:endParaRPr lang="en-GB" altLang="en-US"/>
          </a:p>
        </p:txBody>
      </p:sp>
      <p:sp>
        <p:nvSpPr>
          <p:cNvPr id="171019" name="Rectangle 11"/>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259CCB0D-91DD-4E81-A949-18D0264AF758}" type="slidenum">
              <a:rPr lang="en-GB" altLang="en-US"/>
              <a:pPr>
                <a:defRPr/>
              </a:pPr>
              <a:t>‹#›</a:t>
            </a:fld>
            <a:endParaRPr lang="en-GB" altLang="en-US"/>
          </a:p>
        </p:txBody>
      </p:sp>
      <p:sp>
        <p:nvSpPr>
          <p:cNvPr id="3079" name="Text Box 12"/>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4099" name="Rectangle 3"/>
          <p:cNvSpPr>
            <a:spLocks noGrp="1" noChangeArrowheads="1"/>
          </p:cNvSpPr>
          <p:nvPr>
            <p:ph type="body" idx="1"/>
          </p:nvPr>
        </p:nvSpPr>
        <p:spPr bwMode="auto">
          <a:xfrm>
            <a:off x="539750" y="1841500"/>
            <a:ext cx="8061325"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4453"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04456"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AAFAC7BC-B357-488D-B8E0-02023C08D04B}" type="datetime5">
              <a:rPr lang="en-GB" altLang="en-US"/>
              <a:pPr>
                <a:defRPr/>
              </a:pPr>
              <a:t>6-Dec-18</a:t>
            </a:fld>
            <a:endParaRPr lang="en-GB" altLang="en-US"/>
          </a:p>
        </p:txBody>
      </p:sp>
      <p:sp>
        <p:nvSpPr>
          <p:cNvPr id="104457"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7290BCF5-E4B1-482C-93D3-7263EF202AB3}" type="slidenum">
              <a:rPr lang="en-GB" altLang="en-US"/>
              <a:pPr>
                <a:defRPr/>
              </a:pPr>
              <a:t>‹#›</a:t>
            </a:fld>
            <a:endParaRPr lang="en-GB" altLang="en-US"/>
          </a:p>
        </p:txBody>
      </p:sp>
      <p:sp>
        <p:nvSpPr>
          <p:cNvPr id="4103"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 id="2147483942" r:id="rId12"/>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539750" y="2997200"/>
            <a:ext cx="726916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5123" name="Rectangle 3"/>
          <p:cNvSpPr>
            <a:spLocks noGrp="1" noChangeArrowheads="1"/>
          </p:cNvSpPr>
          <p:nvPr>
            <p:ph type="body" idx="1"/>
          </p:nvPr>
        </p:nvSpPr>
        <p:spPr bwMode="auto">
          <a:xfrm>
            <a:off x="541338" y="4318000"/>
            <a:ext cx="7269162"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47461"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47464"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190975E3-B947-4D4C-8767-63CB4AF6B413}" type="datetime5">
              <a:rPr lang="en-GB" altLang="en-US"/>
              <a:pPr>
                <a:defRPr/>
              </a:pPr>
              <a:t>6-Dec-18</a:t>
            </a:fld>
            <a:endParaRPr lang="en-GB" altLang="en-US"/>
          </a:p>
        </p:txBody>
      </p:sp>
      <p:sp>
        <p:nvSpPr>
          <p:cNvPr id="147465"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61E72EE5-439A-42E4-960F-547DC707ABD7}" type="slidenum">
              <a:rPr lang="en-GB" altLang="en-US"/>
              <a:pPr>
                <a:defRPr/>
              </a:pPr>
              <a:t>‹#›</a:t>
            </a:fld>
            <a:endParaRPr lang="en-GB" altLang="en-US"/>
          </a:p>
        </p:txBody>
      </p:sp>
      <p:sp>
        <p:nvSpPr>
          <p:cNvPr id="5127"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Lst>
  <p:hf hdr="0"/>
  <p:txStyles>
    <p:titleStyle>
      <a:lvl1pPr algn="l" rtl="0" eaLnBrk="0" fontAlgn="base" hangingPunct="0">
        <a:spcBef>
          <a:spcPct val="0"/>
        </a:spcBef>
        <a:spcAft>
          <a:spcPct val="0"/>
        </a:spcAft>
        <a:defRPr sz="3600" b="1" i="1" kern="1200">
          <a:solidFill>
            <a:schemeClr val="tx2"/>
          </a:solidFill>
          <a:latin typeface="+mj-lt"/>
          <a:ea typeface="+mj-ea"/>
          <a:cs typeface="+mj-cs"/>
        </a:defRPr>
      </a:lvl1pPr>
      <a:lvl2pPr algn="l" rtl="0" eaLnBrk="0" fontAlgn="base" hangingPunct="0">
        <a:spcBef>
          <a:spcPct val="0"/>
        </a:spcBef>
        <a:spcAft>
          <a:spcPct val="0"/>
        </a:spcAft>
        <a:defRPr sz="3600" b="1" i="1">
          <a:solidFill>
            <a:schemeClr val="tx2"/>
          </a:solidFill>
          <a:latin typeface="Arial" panose="020B0604020202020204" pitchFamily="34" charset="0"/>
        </a:defRPr>
      </a:lvl2pPr>
      <a:lvl3pPr algn="l" rtl="0" eaLnBrk="0" fontAlgn="base" hangingPunct="0">
        <a:spcBef>
          <a:spcPct val="0"/>
        </a:spcBef>
        <a:spcAft>
          <a:spcPct val="0"/>
        </a:spcAft>
        <a:defRPr sz="3600" b="1" i="1">
          <a:solidFill>
            <a:schemeClr val="tx2"/>
          </a:solidFill>
          <a:latin typeface="Arial" panose="020B0604020202020204" pitchFamily="34" charset="0"/>
        </a:defRPr>
      </a:lvl3pPr>
      <a:lvl4pPr algn="l" rtl="0" eaLnBrk="0" fontAlgn="base" hangingPunct="0">
        <a:spcBef>
          <a:spcPct val="0"/>
        </a:spcBef>
        <a:spcAft>
          <a:spcPct val="0"/>
        </a:spcAft>
        <a:defRPr sz="3600" b="1" i="1">
          <a:solidFill>
            <a:schemeClr val="tx2"/>
          </a:solidFill>
          <a:latin typeface="Arial" panose="020B0604020202020204" pitchFamily="34" charset="0"/>
        </a:defRPr>
      </a:lvl4pPr>
      <a:lvl5pPr algn="l" rtl="0" eaLnBrk="0" fontAlgn="base" hangingPunct="0">
        <a:spcBef>
          <a:spcPct val="0"/>
        </a:spcBef>
        <a:spcAft>
          <a:spcPct val="0"/>
        </a:spcAft>
        <a:defRPr sz="3600" b="1" i="1">
          <a:solidFill>
            <a:schemeClr val="tx2"/>
          </a:solidFill>
          <a:latin typeface="Arial" panose="020B0604020202020204" pitchFamily="34" charset="0"/>
        </a:defRPr>
      </a:lvl5pPr>
      <a:lvl6pPr marL="457200" algn="l" rtl="0" fontAlgn="base">
        <a:spcBef>
          <a:spcPct val="0"/>
        </a:spcBef>
        <a:spcAft>
          <a:spcPct val="0"/>
        </a:spcAft>
        <a:defRPr sz="3600" b="1" i="1">
          <a:solidFill>
            <a:schemeClr val="tx2"/>
          </a:solidFill>
          <a:latin typeface="Arial" panose="020B0604020202020204" pitchFamily="34" charset="0"/>
        </a:defRPr>
      </a:lvl6pPr>
      <a:lvl7pPr marL="914400" algn="l" rtl="0" fontAlgn="base">
        <a:spcBef>
          <a:spcPct val="0"/>
        </a:spcBef>
        <a:spcAft>
          <a:spcPct val="0"/>
        </a:spcAft>
        <a:defRPr sz="3600" b="1" i="1">
          <a:solidFill>
            <a:schemeClr val="tx2"/>
          </a:solidFill>
          <a:latin typeface="Arial" panose="020B0604020202020204" pitchFamily="34" charset="0"/>
        </a:defRPr>
      </a:lvl7pPr>
      <a:lvl8pPr marL="1371600" algn="l" rtl="0" fontAlgn="base">
        <a:spcBef>
          <a:spcPct val="0"/>
        </a:spcBef>
        <a:spcAft>
          <a:spcPct val="0"/>
        </a:spcAft>
        <a:defRPr sz="3600" b="1" i="1">
          <a:solidFill>
            <a:schemeClr val="tx2"/>
          </a:solidFill>
          <a:latin typeface="Arial" panose="020B0604020202020204" pitchFamily="34" charset="0"/>
        </a:defRPr>
      </a:lvl8pPr>
      <a:lvl9pPr marL="1828800" algn="l" rtl="0" fontAlgn="base">
        <a:spcBef>
          <a:spcPct val="0"/>
        </a:spcBef>
        <a:spcAft>
          <a:spcPct val="0"/>
        </a:spcAft>
        <a:defRPr sz="36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539750" y="2997200"/>
            <a:ext cx="726916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161797"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6148" name="Rectangle 8"/>
          <p:cNvSpPr>
            <a:spLocks noGrp="1" noChangeArrowheads="1"/>
          </p:cNvSpPr>
          <p:nvPr>
            <p:ph type="body" idx="1"/>
          </p:nvPr>
        </p:nvSpPr>
        <p:spPr bwMode="auto">
          <a:xfrm>
            <a:off x="539750" y="4318000"/>
            <a:ext cx="726916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61801" name="Rectangle 9"/>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B60C7A9B-FC7E-45EF-A686-1CFE27CFC76E}" type="datetime5">
              <a:rPr lang="en-GB" altLang="en-US"/>
              <a:pPr>
                <a:defRPr/>
              </a:pPr>
              <a:t>6-Dec-18</a:t>
            </a:fld>
            <a:endParaRPr lang="en-GB" altLang="en-US"/>
          </a:p>
        </p:txBody>
      </p:sp>
      <p:sp>
        <p:nvSpPr>
          <p:cNvPr id="161802" name="Rectangle 10"/>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D546C526-E12A-4C63-A52D-3CF97691BAD3}" type="slidenum">
              <a:rPr lang="en-GB" altLang="en-US"/>
              <a:pPr>
                <a:defRPr/>
              </a:pPr>
              <a:t>‹#›</a:t>
            </a:fld>
            <a:endParaRPr lang="en-GB" altLang="en-US"/>
          </a:p>
        </p:txBody>
      </p:sp>
      <p:sp>
        <p:nvSpPr>
          <p:cNvPr id="6151" name="Text Box 11"/>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Lst>
  <p:hf hdr="0"/>
  <p:txStyles>
    <p:titleStyle>
      <a:lvl1pPr algn="l" rtl="0" eaLnBrk="0" fontAlgn="base" hangingPunct="0">
        <a:spcBef>
          <a:spcPct val="0"/>
        </a:spcBef>
        <a:spcAft>
          <a:spcPct val="0"/>
        </a:spcAft>
        <a:defRPr sz="3600" b="1" i="1" kern="1200">
          <a:solidFill>
            <a:schemeClr val="tx2"/>
          </a:solidFill>
          <a:latin typeface="+mj-lt"/>
          <a:ea typeface="+mj-ea"/>
          <a:cs typeface="+mj-cs"/>
        </a:defRPr>
      </a:lvl1pPr>
      <a:lvl2pPr algn="l" rtl="0" eaLnBrk="0" fontAlgn="base" hangingPunct="0">
        <a:spcBef>
          <a:spcPct val="0"/>
        </a:spcBef>
        <a:spcAft>
          <a:spcPct val="0"/>
        </a:spcAft>
        <a:defRPr sz="3600" b="1" i="1">
          <a:solidFill>
            <a:schemeClr val="tx2"/>
          </a:solidFill>
          <a:latin typeface="Arial" panose="020B0604020202020204" pitchFamily="34" charset="0"/>
        </a:defRPr>
      </a:lvl2pPr>
      <a:lvl3pPr algn="l" rtl="0" eaLnBrk="0" fontAlgn="base" hangingPunct="0">
        <a:spcBef>
          <a:spcPct val="0"/>
        </a:spcBef>
        <a:spcAft>
          <a:spcPct val="0"/>
        </a:spcAft>
        <a:defRPr sz="3600" b="1" i="1">
          <a:solidFill>
            <a:schemeClr val="tx2"/>
          </a:solidFill>
          <a:latin typeface="Arial" panose="020B0604020202020204" pitchFamily="34" charset="0"/>
        </a:defRPr>
      </a:lvl3pPr>
      <a:lvl4pPr algn="l" rtl="0" eaLnBrk="0" fontAlgn="base" hangingPunct="0">
        <a:spcBef>
          <a:spcPct val="0"/>
        </a:spcBef>
        <a:spcAft>
          <a:spcPct val="0"/>
        </a:spcAft>
        <a:defRPr sz="3600" b="1" i="1">
          <a:solidFill>
            <a:schemeClr val="tx2"/>
          </a:solidFill>
          <a:latin typeface="Arial" panose="020B0604020202020204" pitchFamily="34" charset="0"/>
        </a:defRPr>
      </a:lvl4pPr>
      <a:lvl5pPr algn="l" rtl="0" eaLnBrk="0" fontAlgn="base" hangingPunct="0">
        <a:spcBef>
          <a:spcPct val="0"/>
        </a:spcBef>
        <a:spcAft>
          <a:spcPct val="0"/>
        </a:spcAft>
        <a:defRPr sz="3600" b="1" i="1">
          <a:solidFill>
            <a:schemeClr val="tx2"/>
          </a:solidFill>
          <a:latin typeface="Arial" panose="020B0604020202020204" pitchFamily="34" charset="0"/>
        </a:defRPr>
      </a:lvl5pPr>
      <a:lvl6pPr marL="457200" algn="l" rtl="0" fontAlgn="base">
        <a:spcBef>
          <a:spcPct val="0"/>
        </a:spcBef>
        <a:spcAft>
          <a:spcPct val="0"/>
        </a:spcAft>
        <a:defRPr sz="3600" b="1" i="1">
          <a:solidFill>
            <a:schemeClr val="tx2"/>
          </a:solidFill>
          <a:latin typeface="Arial" panose="020B0604020202020204" pitchFamily="34" charset="0"/>
        </a:defRPr>
      </a:lvl6pPr>
      <a:lvl7pPr marL="914400" algn="l" rtl="0" fontAlgn="base">
        <a:spcBef>
          <a:spcPct val="0"/>
        </a:spcBef>
        <a:spcAft>
          <a:spcPct val="0"/>
        </a:spcAft>
        <a:defRPr sz="3600" b="1" i="1">
          <a:solidFill>
            <a:schemeClr val="tx2"/>
          </a:solidFill>
          <a:latin typeface="Arial" panose="020B0604020202020204" pitchFamily="34" charset="0"/>
        </a:defRPr>
      </a:lvl7pPr>
      <a:lvl8pPr marL="1371600" algn="l" rtl="0" fontAlgn="base">
        <a:spcBef>
          <a:spcPct val="0"/>
        </a:spcBef>
        <a:spcAft>
          <a:spcPct val="0"/>
        </a:spcAft>
        <a:defRPr sz="3600" b="1" i="1">
          <a:solidFill>
            <a:schemeClr val="tx2"/>
          </a:solidFill>
          <a:latin typeface="Arial" panose="020B0604020202020204" pitchFamily="34" charset="0"/>
        </a:defRPr>
      </a:lvl8pPr>
      <a:lvl9pPr marL="1828800" algn="l" rtl="0" fontAlgn="base">
        <a:spcBef>
          <a:spcPct val="0"/>
        </a:spcBef>
        <a:spcAft>
          <a:spcPct val="0"/>
        </a:spcAft>
        <a:defRPr sz="36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7171" name="Rectangle 3"/>
          <p:cNvSpPr>
            <a:spLocks noGrp="1" noChangeArrowheads="1"/>
          </p:cNvSpPr>
          <p:nvPr>
            <p:ph type="body" idx="1"/>
          </p:nvPr>
        </p:nvSpPr>
        <p:spPr bwMode="auto">
          <a:xfrm>
            <a:off x="1943100" y="2057400"/>
            <a:ext cx="5254625" cy="3490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16741"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16744"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69510023-8EB6-443B-9411-515B4B37CB65}" type="datetime5">
              <a:rPr lang="en-GB" altLang="en-US"/>
              <a:pPr>
                <a:defRPr/>
              </a:pPr>
              <a:t>6-Dec-18</a:t>
            </a:fld>
            <a:endParaRPr lang="en-GB" altLang="en-US"/>
          </a:p>
        </p:txBody>
      </p:sp>
      <p:sp>
        <p:nvSpPr>
          <p:cNvPr id="116745"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56923F04-6AF8-4746-B5A4-FDFBC3E4FA1F}" type="slidenum">
              <a:rPr lang="en-GB" altLang="en-US"/>
              <a:pPr>
                <a:defRPr/>
              </a:pPr>
              <a:t>‹#›</a:t>
            </a:fld>
            <a:endParaRPr lang="en-GB" altLang="en-US"/>
          </a:p>
        </p:txBody>
      </p:sp>
      <p:sp>
        <p:nvSpPr>
          <p:cNvPr id="7175"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65" r:id="rId1"/>
    <p:sldLayoutId id="2147483966" r:id="rId2"/>
    <p:sldLayoutId id="2147483967" r:id="rId3"/>
    <p:sldLayoutId id="2147483968" r:id="rId4"/>
    <p:sldLayoutId id="2147483969" r:id="rId5"/>
    <p:sldLayoutId id="2147483970" r:id="rId6"/>
    <p:sldLayoutId id="2147483971" r:id="rId7"/>
    <p:sldLayoutId id="2147483972" r:id="rId8"/>
    <p:sldLayoutId id="2147483973" r:id="rId9"/>
    <p:sldLayoutId id="2147483974" r:id="rId10"/>
    <p:sldLayoutId id="2147483975" r:id="rId11"/>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219" name="Rectangle 7"/>
          <p:cNvSpPr>
            <a:spLocks noGrp="1" noChangeArrowheads="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FD179F84-FB6E-499B-814D-C990EBDB1B8C}" type="datetime5">
              <a:rPr lang="en-GB" altLang="en-US" sz="800" smtClean="0"/>
              <a:pPr/>
              <a:t>6-Dec-18</a:t>
            </a:fld>
            <a:endParaRPr lang="en-GB" altLang="en-US" sz="800"/>
          </a:p>
        </p:txBody>
      </p:sp>
      <p:sp>
        <p:nvSpPr>
          <p:cNvPr id="9220" name="Rectangle 8"/>
          <p:cNvSpPr>
            <a:spLocks noGrp="1" noChangeArrowheads="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35F32109-7BE5-4098-8320-7DA8E0C32D8F}" type="slidenum">
              <a:rPr lang="en-GB" altLang="en-US" sz="800"/>
              <a:pPr/>
              <a:t>1</a:t>
            </a:fld>
            <a:endParaRPr lang="en-GB" altLang="en-US" sz="800"/>
          </a:p>
        </p:txBody>
      </p:sp>
      <p:sp>
        <p:nvSpPr>
          <p:cNvPr id="9221" name="Rectangle 2"/>
          <p:cNvSpPr>
            <a:spLocks noGrp="1" noChangeArrowheads="1"/>
          </p:cNvSpPr>
          <p:nvPr>
            <p:ph type="ctrTitle"/>
          </p:nvPr>
        </p:nvSpPr>
        <p:spPr/>
        <p:txBody>
          <a:bodyPr/>
          <a:lstStyle/>
          <a:p>
            <a:pPr eaLnBrk="1" hangingPunct="1"/>
            <a:r>
              <a:rPr lang="en-GB" altLang="en-US" i="0" dirty="0"/>
              <a:t>Clapham Appendix 3:</a:t>
            </a:r>
            <a:br>
              <a:rPr lang="en-GB" altLang="en-US" i="0" dirty="0"/>
            </a:br>
            <a:r>
              <a:rPr lang="en-GB" altLang="en-US" i="0" dirty="0"/>
              <a:t>Stafford 1990- Drugs and Alcohol</a:t>
            </a:r>
            <a:br>
              <a:rPr lang="en-GB" altLang="en-US" i="0" dirty="0"/>
            </a:br>
            <a:endParaRPr lang="en-GB" altLang="en-US" i="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B5DA0-3AF7-42D9-A11E-0A05B34B0B67}"/>
              </a:ext>
            </a:extLst>
          </p:cNvPr>
          <p:cNvSpPr>
            <a:spLocks noGrp="1"/>
          </p:cNvSpPr>
          <p:nvPr>
            <p:ph type="title"/>
          </p:nvPr>
        </p:nvSpPr>
        <p:spPr/>
        <p:txBody>
          <a:bodyPr/>
          <a:lstStyle/>
          <a:p>
            <a:r>
              <a:rPr lang="en-GB" dirty="0"/>
              <a:t>Drugs and Alcohol in the Railway</a:t>
            </a:r>
          </a:p>
        </p:txBody>
      </p:sp>
      <p:sp>
        <p:nvSpPr>
          <p:cNvPr id="3" name="Content Placeholder 2">
            <a:extLst>
              <a:ext uri="{FF2B5EF4-FFF2-40B4-BE49-F238E27FC236}">
                <a16:creationId xmlns:a16="http://schemas.microsoft.com/office/drawing/2014/main" id="{B15E211F-6C7B-4C15-955E-AAAA4BDA2D69}"/>
              </a:ext>
            </a:extLst>
          </p:cNvPr>
          <p:cNvSpPr>
            <a:spLocks noGrp="1"/>
          </p:cNvSpPr>
          <p:nvPr>
            <p:ph idx="1"/>
          </p:nvPr>
        </p:nvSpPr>
        <p:spPr/>
        <p:txBody>
          <a:bodyPr/>
          <a:lstStyle/>
          <a:p>
            <a:r>
              <a:rPr lang="en-GB" dirty="0">
                <a:solidFill>
                  <a:schemeClr val="tx2"/>
                </a:solidFill>
              </a:rPr>
              <a:t>The railways strong stance on Drugs and Alcohol intake is widely known. </a:t>
            </a:r>
          </a:p>
          <a:p>
            <a:r>
              <a:rPr lang="en-GB" dirty="0">
                <a:solidFill>
                  <a:schemeClr val="tx2"/>
                </a:solidFill>
              </a:rPr>
              <a:t>Network Rail has a zero tolerance policy on the misuse of alcohol or drugs by all employees </a:t>
            </a:r>
          </a:p>
          <a:p>
            <a:r>
              <a:rPr lang="en-GB" dirty="0">
                <a:solidFill>
                  <a:schemeClr val="tx2"/>
                </a:solidFill>
              </a:rPr>
              <a:t>Our alcohol limits are lower than the law for driving.</a:t>
            </a:r>
          </a:p>
          <a:p>
            <a:r>
              <a:rPr lang="en-GB" dirty="0">
                <a:solidFill>
                  <a:schemeClr val="tx2"/>
                </a:solidFill>
              </a:rPr>
              <a:t>…and is one of our Life Saving Rules</a:t>
            </a:r>
          </a:p>
          <a:p>
            <a:endParaRPr lang="en-GB" dirty="0">
              <a:solidFill>
                <a:schemeClr val="tx2"/>
              </a:solidFill>
            </a:endParaRPr>
          </a:p>
          <a:p>
            <a:endParaRPr lang="en-GB" dirty="0">
              <a:solidFill>
                <a:schemeClr val="tx2"/>
              </a:solidFill>
            </a:endParaRPr>
          </a:p>
          <a:p>
            <a:endParaRPr lang="en-GB" dirty="0">
              <a:solidFill>
                <a:schemeClr val="tx2"/>
              </a:solidFill>
            </a:endParaRPr>
          </a:p>
          <a:p>
            <a:endParaRPr lang="en-GB" dirty="0">
              <a:solidFill>
                <a:schemeClr val="tx2"/>
              </a:solidFill>
            </a:endParaRPr>
          </a:p>
          <a:p>
            <a:endParaRPr lang="en-GB" dirty="0">
              <a:solidFill>
                <a:schemeClr val="tx2"/>
              </a:solidFill>
            </a:endParaRPr>
          </a:p>
          <a:p>
            <a:endParaRPr lang="en-GB" dirty="0">
              <a:solidFill>
                <a:schemeClr val="tx2"/>
              </a:solidFill>
            </a:endParaRPr>
          </a:p>
          <a:p>
            <a:r>
              <a:rPr lang="en-GB" dirty="0">
                <a:solidFill>
                  <a:schemeClr val="tx2"/>
                </a:solidFill>
              </a:rPr>
              <a:t>But why do we have them?</a:t>
            </a:r>
          </a:p>
        </p:txBody>
      </p:sp>
      <p:sp>
        <p:nvSpPr>
          <p:cNvPr id="4" name="Date Placeholder 3">
            <a:extLst>
              <a:ext uri="{FF2B5EF4-FFF2-40B4-BE49-F238E27FC236}">
                <a16:creationId xmlns:a16="http://schemas.microsoft.com/office/drawing/2014/main" id="{707A88D2-E66A-446A-8E6F-E294DE4FB28A}"/>
              </a:ext>
            </a:extLst>
          </p:cNvPr>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F7394B0-5BC6-49DB-80EF-4D4A3E51364A}" type="datetime5">
              <a:rPr kumimoji="0" lang="en-GB" altLang="en-US" sz="800" b="0" i="0" u="none" strike="noStrike" kern="1200" cap="none" spc="0" normalizeH="0" baseline="0" noProof="0" smtClean="0">
                <a:ln>
                  <a:noFill/>
                </a:ln>
                <a:solidFill>
                  <a:srgbClr val="054B6B"/>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6-Dec-18</a:t>
            </a:fld>
            <a:endParaRPr kumimoji="0" lang="en-GB" altLang="en-US" sz="800" b="0" i="0" u="none" strike="noStrike" kern="1200" cap="none" spc="0" normalizeH="0" baseline="0" noProof="0">
              <a:ln>
                <a:noFill/>
              </a:ln>
              <a:solidFill>
                <a:srgbClr val="054B6B"/>
              </a:solidFill>
              <a:effectLst/>
              <a:uLnTx/>
              <a:uFillTx/>
              <a:latin typeface="Arial" panose="020B0604020202020204" pitchFamily="34" charset="0"/>
              <a:ea typeface="+mn-ea"/>
              <a:cs typeface="+mn-cs"/>
            </a:endParaRPr>
          </a:p>
        </p:txBody>
      </p:sp>
      <p:sp>
        <p:nvSpPr>
          <p:cNvPr id="6" name="Slide Number Placeholder 5">
            <a:extLst>
              <a:ext uri="{FF2B5EF4-FFF2-40B4-BE49-F238E27FC236}">
                <a16:creationId xmlns:a16="http://schemas.microsoft.com/office/drawing/2014/main" id="{26882CC7-88A6-4F45-97D8-8B37FDBD82BE}"/>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D494ACB-FD81-436E-AF07-CE2BDF1368FB}" type="slidenum">
              <a:rPr kumimoji="0" lang="en-GB" altLang="en-US" sz="800" b="0" i="0" u="none" strike="noStrike" kern="1200" cap="none" spc="0" normalizeH="0" baseline="0" noProof="0" smtClean="0">
                <a:ln>
                  <a:noFill/>
                </a:ln>
                <a:solidFill>
                  <a:srgbClr val="054B6B"/>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GB" altLang="en-US" sz="800" b="0" i="0" u="none" strike="noStrike" kern="1200" cap="none" spc="0" normalizeH="0" baseline="0" noProof="0">
              <a:ln>
                <a:noFill/>
              </a:ln>
              <a:solidFill>
                <a:srgbClr val="054B6B"/>
              </a:solidFill>
              <a:effectLst/>
              <a:uLnTx/>
              <a:uFillTx/>
              <a:latin typeface="Arial" charset="0"/>
              <a:ea typeface="+mn-ea"/>
              <a:cs typeface="+mn-cs"/>
            </a:endParaRPr>
          </a:p>
        </p:txBody>
      </p:sp>
      <p:pic>
        <p:nvPicPr>
          <p:cNvPr id="7" name="Picture 6">
            <a:extLst>
              <a:ext uri="{FF2B5EF4-FFF2-40B4-BE49-F238E27FC236}">
                <a16:creationId xmlns:a16="http://schemas.microsoft.com/office/drawing/2014/main" id="{991AED77-E3BE-4A35-9ECF-EF0D37E67D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5" y="3789040"/>
            <a:ext cx="6092577" cy="1728775"/>
          </a:xfrm>
          <a:prstGeom prst="rect">
            <a:avLst/>
          </a:prstGeom>
        </p:spPr>
      </p:pic>
    </p:spTree>
    <p:extLst>
      <p:ext uri="{BB962C8B-B14F-4D97-AF65-F5344CB8AC3E}">
        <p14:creationId xmlns:p14="http://schemas.microsoft.com/office/powerpoint/2010/main" val="3210192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3DF38BB-75A0-4C9D-992D-CAD887F1095A}"/>
              </a:ext>
            </a:extLst>
          </p:cNvPr>
          <p:cNvPicPr>
            <a:picLocks noChangeAspect="1"/>
          </p:cNvPicPr>
          <p:nvPr/>
        </p:nvPicPr>
        <p:blipFill>
          <a:blip r:embed="rId2"/>
          <a:stretch>
            <a:fillRect/>
          </a:stretch>
        </p:blipFill>
        <p:spPr>
          <a:xfrm>
            <a:off x="6300192" y="4653136"/>
            <a:ext cx="2727791" cy="1809948"/>
          </a:xfrm>
          <a:prstGeom prst="rect">
            <a:avLst/>
          </a:prstGeom>
          <a:ln>
            <a:noFill/>
          </a:ln>
          <a:effectLst>
            <a:softEdge rad="112500"/>
          </a:effectLst>
        </p:spPr>
      </p:pic>
      <p:sp>
        <p:nvSpPr>
          <p:cNvPr id="2" name="Title 1">
            <a:extLst>
              <a:ext uri="{FF2B5EF4-FFF2-40B4-BE49-F238E27FC236}">
                <a16:creationId xmlns:a16="http://schemas.microsoft.com/office/drawing/2014/main" id="{C878BBBC-CACE-4B24-A62E-FA0439C55B75}"/>
              </a:ext>
            </a:extLst>
          </p:cNvPr>
          <p:cNvSpPr>
            <a:spLocks noGrp="1"/>
          </p:cNvSpPr>
          <p:nvPr>
            <p:ph type="title"/>
          </p:nvPr>
        </p:nvSpPr>
        <p:spPr>
          <a:xfrm>
            <a:off x="332489" y="801588"/>
            <a:ext cx="7269163" cy="431800"/>
          </a:xfrm>
        </p:spPr>
        <p:txBody>
          <a:bodyPr/>
          <a:lstStyle/>
          <a:p>
            <a:r>
              <a:rPr lang="en-GB" sz="2400" dirty="0"/>
              <a:t>04 Aug 1990 –Stafford 1 dead 36 injured </a:t>
            </a:r>
          </a:p>
        </p:txBody>
      </p:sp>
      <p:sp>
        <p:nvSpPr>
          <p:cNvPr id="3" name="Content Placeholder 2">
            <a:extLst>
              <a:ext uri="{FF2B5EF4-FFF2-40B4-BE49-F238E27FC236}">
                <a16:creationId xmlns:a16="http://schemas.microsoft.com/office/drawing/2014/main" id="{65DCBEBE-D3C8-4042-938C-8E9688BAD465}"/>
              </a:ext>
            </a:extLst>
          </p:cNvPr>
          <p:cNvSpPr>
            <a:spLocks noGrp="1"/>
          </p:cNvSpPr>
          <p:nvPr>
            <p:ph idx="1"/>
          </p:nvPr>
        </p:nvSpPr>
        <p:spPr>
          <a:xfrm>
            <a:off x="315913" y="1412776"/>
            <a:ext cx="8305800" cy="4391025"/>
          </a:xfrm>
        </p:spPr>
        <p:txBody>
          <a:bodyPr/>
          <a:lstStyle/>
          <a:p>
            <a:r>
              <a:rPr lang="en-GB" dirty="0">
                <a:solidFill>
                  <a:schemeClr val="tx2"/>
                </a:solidFill>
              </a:rPr>
              <a:t>4 August 1990, in clear weather, the 22.18 passenger train from Manchester Piccadilly to Penzance, was struck by a train of empty stock from Stoke on Trent to Birmingham Soho Depot. The train was standing in No 4 Platform at Stafford when the EMU was signalled into the same platform with a cautionary signal aspect. </a:t>
            </a:r>
          </a:p>
          <a:p>
            <a:r>
              <a:rPr lang="en-GB" dirty="0">
                <a:solidFill>
                  <a:schemeClr val="tx2"/>
                </a:solidFill>
              </a:rPr>
              <a:t>The empty stock entered the platform at an estimated speed of 20 mph and struck the rear of the stationary train. The leading bogie of the EMU was derailed and the driving cab crushed with driver suffering fatal injuries.</a:t>
            </a:r>
          </a:p>
          <a:p>
            <a:endParaRPr lang="en-GB" dirty="0">
              <a:solidFill>
                <a:schemeClr val="tx2"/>
              </a:solidFill>
            </a:endParaRPr>
          </a:p>
          <a:p>
            <a:r>
              <a:rPr lang="en-GB" dirty="0">
                <a:solidFill>
                  <a:schemeClr val="tx2"/>
                </a:solidFill>
              </a:rPr>
              <a:t>Two particular issues affected the driver’s fitness</a:t>
            </a:r>
          </a:p>
          <a:p>
            <a:pPr marL="285750" indent="-285750">
              <a:buFont typeface="Arial" panose="020B0604020202020204" pitchFamily="34" charset="0"/>
              <a:buChar char="•"/>
            </a:pPr>
            <a:r>
              <a:rPr lang="en-GB" dirty="0">
                <a:solidFill>
                  <a:schemeClr val="tx2"/>
                </a:solidFill>
              </a:rPr>
              <a:t>They are the matters of working of excessive hours or excessive consecutive turns of duty </a:t>
            </a:r>
          </a:p>
          <a:p>
            <a:pPr marL="285750" indent="-285750">
              <a:buFont typeface="Arial" panose="020B0604020202020204" pitchFamily="34" charset="0"/>
              <a:buChar char="•"/>
            </a:pPr>
            <a:r>
              <a:rPr lang="en-GB" dirty="0">
                <a:solidFill>
                  <a:schemeClr val="tx2"/>
                </a:solidFill>
              </a:rPr>
              <a:t>Impairment through alcohol consumption.</a:t>
            </a:r>
          </a:p>
          <a:p>
            <a:pPr marL="342900" indent="-342900">
              <a:buFont typeface="+mj-lt"/>
              <a:buAutoNum type="arabicPeriod"/>
            </a:pPr>
            <a:endParaRPr lang="en-GB" dirty="0">
              <a:solidFill>
                <a:schemeClr val="tx2"/>
              </a:solidFill>
            </a:endParaRPr>
          </a:p>
          <a:p>
            <a:r>
              <a:rPr lang="en-GB" dirty="0">
                <a:solidFill>
                  <a:schemeClr val="tx2"/>
                </a:solidFill>
              </a:rPr>
              <a:t>This accident led to Drugs and Alcohol Policy being adopted</a:t>
            </a:r>
          </a:p>
          <a:p>
            <a:r>
              <a:rPr lang="en-GB" dirty="0">
                <a:solidFill>
                  <a:schemeClr val="tx2"/>
                </a:solidFill>
              </a:rPr>
              <a:t> across the Railway in 1992 </a:t>
            </a:r>
          </a:p>
        </p:txBody>
      </p:sp>
      <p:sp>
        <p:nvSpPr>
          <p:cNvPr id="4" name="Date Placeholder 3">
            <a:extLst>
              <a:ext uri="{FF2B5EF4-FFF2-40B4-BE49-F238E27FC236}">
                <a16:creationId xmlns:a16="http://schemas.microsoft.com/office/drawing/2014/main" id="{8DA4BF81-0F06-4424-B8BD-BE5ED531A771}"/>
              </a:ext>
            </a:extLst>
          </p:cNvPr>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F7394B0-5BC6-49DB-80EF-4D4A3E51364A}" type="datetime5">
              <a:rPr kumimoji="0" lang="en-GB" altLang="en-US" sz="800" b="0" i="0" u="none" strike="noStrike" kern="1200" cap="none" spc="0" normalizeH="0" baseline="0" noProof="0" smtClean="0">
                <a:ln>
                  <a:noFill/>
                </a:ln>
                <a:solidFill>
                  <a:srgbClr val="054B6B"/>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6-Dec-18</a:t>
            </a:fld>
            <a:endParaRPr kumimoji="0" lang="en-GB" altLang="en-US" sz="800" b="0" i="0" u="none" strike="noStrike" kern="1200" cap="none" spc="0" normalizeH="0" baseline="0" noProof="0">
              <a:ln>
                <a:noFill/>
              </a:ln>
              <a:solidFill>
                <a:srgbClr val="054B6B"/>
              </a:solidFill>
              <a:effectLst/>
              <a:uLnTx/>
              <a:uFillTx/>
              <a:latin typeface="Arial" panose="020B0604020202020204" pitchFamily="34" charset="0"/>
              <a:ea typeface="+mn-ea"/>
              <a:cs typeface="+mn-cs"/>
            </a:endParaRPr>
          </a:p>
        </p:txBody>
      </p:sp>
      <p:sp>
        <p:nvSpPr>
          <p:cNvPr id="6" name="Slide Number Placeholder 5">
            <a:extLst>
              <a:ext uri="{FF2B5EF4-FFF2-40B4-BE49-F238E27FC236}">
                <a16:creationId xmlns:a16="http://schemas.microsoft.com/office/drawing/2014/main" id="{91321BD1-575F-4AFC-A0F9-57B5959A700D}"/>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D494ACB-FD81-436E-AF07-CE2BDF1368FB}" type="slidenum">
              <a:rPr kumimoji="0" lang="en-GB" altLang="en-US" sz="800" b="0" i="0" u="none" strike="noStrike" kern="1200" cap="none" spc="0" normalizeH="0" baseline="0" noProof="0" smtClean="0">
                <a:ln>
                  <a:noFill/>
                </a:ln>
                <a:solidFill>
                  <a:srgbClr val="054B6B"/>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GB" altLang="en-US" sz="800" b="0" i="0" u="none" strike="noStrike" kern="1200" cap="none" spc="0" normalizeH="0" baseline="0" noProof="0">
              <a:ln>
                <a:noFill/>
              </a:ln>
              <a:solidFill>
                <a:srgbClr val="054B6B"/>
              </a:solidFill>
              <a:effectLst/>
              <a:uLnTx/>
              <a:uFillTx/>
              <a:latin typeface="Arial" charset="0"/>
              <a:ea typeface="+mn-ea"/>
              <a:cs typeface="+mn-cs"/>
            </a:endParaRPr>
          </a:p>
        </p:txBody>
      </p:sp>
    </p:spTree>
    <p:extLst>
      <p:ext uri="{BB962C8B-B14F-4D97-AF65-F5344CB8AC3E}">
        <p14:creationId xmlns:p14="http://schemas.microsoft.com/office/powerpoint/2010/main" val="3003315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CAAD40-066B-4A68-9FD0-FB20153D83A3}"/>
              </a:ext>
            </a:extLst>
          </p:cNvPr>
          <p:cNvSpPr>
            <a:spLocks noGrp="1"/>
          </p:cNvSpPr>
          <p:nvPr>
            <p:ph type="title"/>
          </p:nvPr>
        </p:nvSpPr>
        <p:spPr>
          <a:xfrm>
            <a:off x="204900" y="620688"/>
            <a:ext cx="7269163" cy="431800"/>
          </a:xfrm>
        </p:spPr>
        <p:txBody>
          <a:bodyPr/>
          <a:lstStyle/>
          <a:p>
            <a:r>
              <a:rPr lang="en-GB" sz="2400" dirty="0"/>
              <a:t>Network Rails Drug and Alcohol Policy</a:t>
            </a:r>
            <a:r>
              <a:rPr lang="en-GB" sz="2400" i="0" dirty="0"/>
              <a:t> (NR/L1/OHS/051)</a:t>
            </a:r>
            <a:r>
              <a:rPr lang="en-GB" sz="2400" dirty="0"/>
              <a:t> –did you know that…</a:t>
            </a:r>
          </a:p>
        </p:txBody>
      </p:sp>
      <p:sp>
        <p:nvSpPr>
          <p:cNvPr id="3" name="Content Placeholder 2">
            <a:extLst>
              <a:ext uri="{FF2B5EF4-FFF2-40B4-BE49-F238E27FC236}">
                <a16:creationId xmlns:a16="http://schemas.microsoft.com/office/drawing/2014/main" id="{DB21C77E-D549-48C9-9852-45A43DEFE765}"/>
              </a:ext>
            </a:extLst>
          </p:cNvPr>
          <p:cNvSpPr>
            <a:spLocks noGrp="1"/>
          </p:cNvSpPr>
          <p:nvPr>
            <p:ph idx="1"/>
          </p:nvPr>
        </p:nvSpPr>
        <p:spPr>
          <a:xfrm>
            <a:off x="215516" y="1326826"/>
            <a:ext cx="8485572" cy="4391025"/>
          </a:xfrm>
        </p:spPr>
        <p:txBody>
          <a:bodyPr/>
          <a:lstStyle/>
          <a:p>
            <a:r>
              <a:rPr lang="en-GB" sz="1600" dirty="0">
                <a:solidFill>
                  <a:schemeClr val="tx2"/>
                </a:solidFill>
              </a:rPr>
              <a:t>Employees and contractors commitment:</a:t>
            </a:r>
          </a:p>
          <a:p>
            <a:r>
              <a:rPr lang="en-GB" sz="1600" dirty="0">
                <a:solidFill>
                  <a:schemeClr val="tx2"/>
                </a:solidFill>
              </a:rPr>
              <a:t>a. shall not come to work in an unfit state through drugs and/or alcohol;</a:t>
            </a:r>
          </a:p>
          <a:p>
            <a:r>
              <a:rPr lang="en-GB" sz="1600" dirty="0">
                <a:solidFill>
                  <a:schemeClr val="tx2"/>
                </a:solidFill>
              </a:rPr>
              <a:t>b. shall not consume alcohol at work;</a:t>
            </a:r>
          </a:p>
          <a:p>
            <a:r>
              <a:rPr lang="en-GB" sz="1600" dirty="0">
                <a:solidFill>
                  <a:schemeClr val="tx2"/>
                </a:solidFill>
              </a:rPr>
              <a:t>c. shall not use, possess or supply any drug at work or on Network Rail</a:t>
            </a:r>
          </a:p>
          <a:p>
            <a:r>
              <a:rPr lang="en-GB" sz="1600" dirty="0">
                <a:solidFill>
                  <a:schemeClr val="tx2"/>
                </a:solidFill>
              </a:rPr>
              <a:t>premises;</a:t>
            </a:r>
          </a:p>
          <a:p>
            <a:r>
              <a:rPr lang="en-GB" sz="1600" dirty="0">
                <a:solidFill>
                  <a:schemeClr val="tx2"/>
                </a:solidFill>
              </a:rPr>
              <a:t>d. shall be aware that the consumption of alcohol, even in small quantities, and</a:t>
            </a:r>
          </a:p>
          <a:p>
            <a:r>
              <a:rPr lang="en-GB" sz="1600" dirty="0">
                <a:solidFill>
                  <a:schemeClr val="tx2"/>
                </a:solidFill>
              </a:rPr>
              <a:t>the consumption or use of any drugs might adversely affect their safety,</a:t>
            </a:r>
          </a:p>
          <a:p>
            <a:r>
              <a:rPr lang="en-GB" sz="1600" dirty="0">
                <a:solidFill>
                  <a:schemeClr val="tx2"/>
                </a:solidFill>
              </a:rPr>
              <a:t>performance, conduct or efficiency, as well as the safety and wellbeing of</a:t>
            </a:r>
          </a:p>
          <a:p>
            <a:r>
              <a:rPr lang="en-GB" sz="1600" dirty="0">
                <a:solidFill>
                  <a:schemeClr val="tx2"/>
                </a:solidFill>
              </a:rPr>
              <a:t>others;</a:t>
            </a:r>
          </a:p>
          <a:p>
            <a:r>
              <a:rPr lang="en-GB" sz="1600" dirty="0">
                <a:solidFill>
                  <a:schemeClr val="tx2"/>
                </a:solidFill>
              </a:rPr>
              <a:t>e. shall not discontinue a course of treatment for a drug or alcohol related</a:t>
            </a:r>
          </a:p>
          <a:p>
            <a:r>
              <a:rPr lang="en-GB" sz="1600" dirty="0">
                <a:solidFill>
                  <a:schemeClr val="tx2"/>
                </a:solidFill>
              </a:rPr>
              <a:t>problem, agreed with their employer and their employer’s advisors;</a:t>
            </a:r>
          </a:p>
          <a:p>
            <a:r>
              <a:rPr lang="en-GB" sz="1600" dirty="0">
                <a:solidFill>
                  <a:schemeClr val="tx2"/>
                </a:solidFill>
              </a:rPr>
              <a:t>f. shall, when requiring medication, find out if there might be side effects likely to</a:t>
            </a:r>
          </a:p>
          <a:p>
            <a:r>
              <a:rPr lang="en-GB" sz="1600" dirty="0">
                <a:solidFill>
                  <a:schemeClr val="tx2"/>
                </a:solidFill>
              </a:rPr>
              <a:t>impair their work performance and safety from the drug or other medication</a:t>
            </a:r>
          </a:p>
          <a:p>
            <a:r>
              <a:rPr lang="en-GB" sz="1600" dirty="0">
                <a:solidFill>
                  <a:schemeClr val="tx2"/>
                </a:solidFill>
              </a:rPr>
              <a:t>concerned, whether prescribed or available without prescription;</a:t>
            </a:r>
          </a:p>
          <a:p>
            <a:r>
              <a:rPr lang="en-GB" sz="1600" dirty="0">
                <a:solidFill>
                  <a:schemeClr val="tx2"/>
                </a:solidFill>
              </a:rPr>
              <a:t>g. shall tell their line manager/supervisor or Human Resources (HR)</a:t>
            </a:r>
          </a:p>
          <a:p>
            <a:r>
              <a:rPr lang="en-GB" sz="1600" dirty="0">
                <a:solidFill>
                  <a:schemeClr val="tx2"/>
                </a:solidFill>
              </a:rPr>
              <a:t>representative if they believe they have, a drug or alcohol related problem</a:t>
            </a:r>
          </a:p>
          <a:p>
            <a:r>
              <a:rPr lang="en-GB" sz="1600" dirty="0">
                <a:solidFill>
                  <a:schemeClr val="tx2"/>
                </a:solidFill>
              </a:rPr>
              <a:t>h. shall undergo drug and alcohol testing when requested to do so.</a:t>
            </a:r>
          </a:p>
        </p:txBody>
      </p:sp>
      <p:sp>
        <p:nvSpPr>
          <p:cNvPr id="4" name="Date Placeholder 3">
            <a:extLst>
              <a:ext uri="{FF2B5EF4-FFF2-40B4-BE49-F238E27FC236}">
                <a16:creationId xmlns:a16="http://schemas.microsoft.com/office/drawing/2014/main" id="{75C4DE47-C9F1-4535-93BB-5B20D50DE8E6}"/>
              </a:ext>
            </a:extLst>
          </p:cNvPr>
          <p:cNvSpPr>
            <a:spLocks noGrp="1"/>
          </p:cNvSpPr>
          <p:nvPr>
            <p:ph type="dt" sz="half" idx="10"/>
          </p:nvPr>
        </p:nvSpPr>
        <p:spPr/>
        <p:txBody>
          <a:bodyPr/>
          <a:lstStyle/>
          <a:p>
            <a:pPr>
              <a:defRPr/>
            </a:pPr>
            <a:fld id="{5F7394B0-5BC6-49DB-80EF-4D4A3E51364A}" type="datetime5">
              <a:rPr lang="en-GB" altLang="en-US" smtClean="0"/>
              <a:pPr>
                <a:defRPr/>
              </a:pPr>
              <a:t>6-Dec-18</a:t>
            </a:fld>
            <a:endParaRPr lang="en-GB" altLang="en-US"/>
          </a:p>
        </p:txBody>
      </p:sp>
      <p:sp>
        <p:nvSpPr>
          <p:cNvPr id="6" name="Slide Number Placeholder 5">
            <a:extLst>
              <a:ext uri="{FF2B5EF4-FFF2-40B4-BE49-F238E27FC236}">
                <a16:creationId xmlns:a16="http://schemas.microsoft.com/office/drawing/2014/main" id="{A3E7CCC5-3C87-496B-8F46-219E36F624FF}"/>
              </a:ext>
            </a:extLst>
          </p:cNvPr>
          <p:cNvSpPr>
            <a:spLocks noGrp="1"/>
          </p:cNvSpPr>
          <p:nvPr>
            <p:ph type="sldNum" sz="quarter" idx="12"/>
          </p:nvPr>
        </p:nvSpPr>
        <p:spPr/>
        <p:txBody>
          <a:bodyPr/>
          <a:lstStyle/>
          <a:p>
            <a:pPr>
              <a:defRPr/>
            </a:pPr>
            <a:fld id="{CD494ACB-FD81-436E-AF07-CE2BDF1368FB}" type="slidenum">
              <a:rPr lang="en-GB" altLang="en-US" smtClean="0"/>
              <a:pPr>
                <a:defRPr/>
              </a:pPr>
              <a:t>4</a:t>
            </a:fld>
            <a:endParaRPr lang="en-GB" altLang="en-US"/>
          </a:p>
        </p:txBody>
      </p:sp>
    </p:spTree>
    <p:extLst>
      <p:ext uri="{BB962C8B-B14F-4D97-AF65-F5344CB8AC3E}">
        <p14:creationId xmlns:p14="http://schemas.microsoft.com/office/powerpoint/2010/main" val="1113093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2B3C7-E7B8-4996-B9D0-D6CDE036C54B}"/>
              </a:ext>
            </a:extLst>
          </p:cNvPr>
          <p:cNvSpPr>
            <a:spLocks noGrp="1"/>
          </p:cNvSpPr>
          <p:nvPr>
            <p:ph type="title"/>
          </p:nvPr>
        </p:nvSpPr>
        <p:spPr/>
        <p:txBody>
          <a:bodyPr/>
          <a:lstStyle/>
          <a:p>
            <a:r>
              <a:rPr lang="en-GB" dirty="0"/>
              <a:t>Did you know?</a:t>
            </a:r>
          </a:p>
        </p:txBody>
      </p:sp>
      <p:pic>
        <p:nvPicPr>
          <p:cNvPr id="7" name="Content Placeholder 6">
            <a:extLst>
              <a:ext uri="{FF2B5EF4-FFF2-40B4-BE49-F238E27FC236}">
                <a16:creationId xmlns:a16="http://schemas.microsoft.com/office/drawing/2014/main" id="{1E6594E6-9732-494D-B0DC-5DE80E6734B6}"/>
              </a:ext>
            </a:extLst>
          </p:cNvPr>
          <p:cNvPicPr>
            <a:picLocks noGrp="1" noChangeAspect="1"/>
          </p:cNvPicPr>
          <p:nvPr>
            <p:ph idx="1"/>
          </p:nvPr>
        </p:nvPicPr>
        <p:blipFill rotWithShape="1">
          <a:blip r:embed="rId2"/>
          <a:srcRect l="37670" t="58225" r="30983" b="2492"/>
          <a:stretch/>
        </p:blipFill>
        <p:spPr>
          <a:xfrm>
            <a:off x="358490" y="1350391"/>
            <a:ext cx="4022824" cy="4022825"/>
          </a:xfrm>
          <a:prstGeom prst="rect">
            <a:avLst/>
          </a:prstGeom>
        </p:spPr>
      </p:pic>
      <p:sp>
        <p:nvSpPr>
          <p:cNvPr id="4" name="Date Placeholder 3">
            <a:extLst>
              <a:ext uri="{FF2B5EF4-FFF2-40B4-BE49-F238E27FC236}">
                <a16:creationId xmlns:a16="http://schemas.microsoft.com/office/drawing/2014/main" id="{0F1541A8-A857-4763-8E2C-B557786BE452}"/>
              </a:ext>
            </a:extLst>
          </p:cNvPr>
          <p:cNvSpPr>
            <a:spLocks noGrp="1"/>
          </p:cNvSpPr>
          <p:nvPr>
            <p:ph type="dt" sz="half" idx="10"/>
          </p:nvPr>
        </p:nvSpPr>
        <p:spPr/>
        <p:txBody>
          <a:bodyPr/>
          <a:lstStyle/>
          <a:p>
            <a:pPr>
              <a:defRPr/>
            </a:pPr>
            <a:fld id="{5F7394B0-5BC6-49DB-80EF-4D4A3E51364A}" type="datetime5">
              <a:rPr lang="en-GB" altLang="en-US" smtClean="0"/>
              <a:pPr>
                <a:defRPr/>
              </a:pPr>
              <a:t>6-Dec-18</a:t>
            </a:fld>
            <a:endParaRPr lang="en-GB" altLang="en-US"/>
          </a:p>
        </p:txBody>
      </p:sp>
      <p:sp>
        <p:nvSpPr>
          <p:cNvPr id="6" name="Slide Number Placeholder 5">
            <a:extLst>
              <a:ext uri="{FF2B5EF4-FFF2-40B4-BE49-F238E27FC236}">
                <a16:creationId xmlns:a16="http://schemas.microsoft.com/office/drawing/2014/main" id="{9E64FD2F-8241-4F1C-98B7-8B0ABC974C7B}"/>
              </a:ext>
            </a:extLst>
          </p:cNvPr>
          <p:cNvSpPr>
            <a:spLocks noGrp="1"/>
          </p:cNvSpPr>
          <p:nvPr>
            <p:ph type="sldNum" sz="quarter" idx="12"/>
          </p:nvPr>
        </p:nvSpPr>
        <p:spPr/>
        <p:txBody>
          <a:bodyPr/>
          <a:lstStyle/>
          <a:p>
            <a:pPr>
              <a:defRPr/>
            </a:pPr>
            <a:fld id="{CD494ACB-FD81-436E-AF07-CE2BDF1368FB}" type="slidenum">
              <a:rPr lang="en-GB" altLang="en-US" smtClean="0"/>
              <a:pPr>
                <a:defRPr/>
              </a:pPr>
              <a:t>5</a:t>
            </a:fld>
            <a:endParaRPr lang="en-GB" altLang="en-US"/>
          </a:p>
        </p:txBody>
      </p:sp>
      <p:sp>
        <p:nvSpPr>
          <p:cNvPr id="8" name="Content Placeholder 2">
            <a:extLst>
              <a:ext uri="{FF2B5EF4-FFF2-40B4-BE49-F238E27FC236}">
                <a16:creationId xmlns:a16="http://schemas.microsoft.com/office/drawing/2014/main" id="{98CB344A-0FD2-45DC-AD10-8D322A0AB63C}"/>
              </a:ext>
            </a:extLst>
          </p:cNvPr>
          <p:cNvSpPr txBox="1">
            <a:spLocks/>
          </p:cNvSpPr>
          <p:nvPr/>
        </p:nvSpPr>
        <p:spPr bwMode="auto">
          <a:xfrm>
            <a:off x="4537195" y="1350391"/>
            <a:ext cx="3993537" cy="277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rmAutofit fontScale="25000" lnSpcReduction="20000"/>
          </a:bodyPr>
          <a:lstStyle>
            <a:lvl1pPr algn="l" rtl="0" eaLnBrk="1" fontAlgn="base" hangingPunct="1">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1950" indent="-180975" algn="l" rtl="0" eaLnBrk="1" fontAlgn="base" hangingPunct="1">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8038" indent="-180975" algn="l" rtl="0" eaLnBrk="1" fontAlgn="base" hangingPunct="1">
              <a:spcBef>
                <a:spcPct val="20000"/>
              </a:spcBef>
              <a:spcAft>
                <a:spcPct val="0"/>
              </a:spcAft>
              <a:buClr>
                <a:schemeClr val="folHlink"/>
              </a:buClr>
              <a:buChar char="•"/>
              <a:defRPr kern="1200">
                <a:solidFill>
                  <a:schemeClr val="tx1"/>
                </a:solidFill>
                <a:latin typeface="+mn-lt"/>
                <a:ea typeface="+mn-ea"/>
                <a:cs typeface="+mn-cs"/>
              </a:defRPr>
            </a:lvl3pPr>
            <a:lvl4pPr marL="1255713" indent="-179388" algn="l" rtl="0" eaLnBrk="1" fontAlgn="base" hangingPunct="1">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1" fontAlgn="base" hangingPunct="1">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6400" dirty="0">
                <a:solidFill>
                  <a:schemeClr val="tx2"/>
                </a:solidFill>
              </a:rPr>
              <a:t>On average it takes one hour to eliminate one unit of alcohol from the body. Even if you have consumed alcohol the night before you could still be over the limit the following morning.</a:t>
            </a:r>
          </a:p>
          <a:p>
            <a:endParaRPr lang="en-US" sz="6400" dirty="0">
              <a:solidFill>
                <a:schemeClr val="tx2"/>
              </a:solidFill>
            </a:endParaRPr>
          </a:p>
          <a:p>
            <a:r>
              <a:rPr lang="en-US" sz="6400" dirty="0">
                <a:solidFill>
                  <a:schemeClr val="tx2"/>
                </a:solidFill>
              </a:rPr>
              <a:t>The drink-drive limit 80mg alcohol per 100ml blood, and 50mg in Scotland.</a:t>
            </a:r>
          </a:p>
          <a:p>
            <a:endParaRPr lang="en-US" sz="6400" dirty="0">
              <a:solidFill>
                <a:schemeClr val="tx2"/>
              </a:solidFill>
            </a:endParaRPr>
          </a:p>
          <a:p>
            <a:r>
              <a:rPr lang="en-US" sz="6400" dirty="0">
                <a:solidFill>
                  <a:schemeClr val="tx2"/>
                </a:solidFill>
              </a:rPr>
              <a:t>Network Rail’s limit is 29mg alcohol per 100ml blood</a:t>
            </a:r>
          </a:p>
          <a:p>
            <a:r>
              <a:rPr lang="en-US" sz="6400" dirty="0">
                <a:solidFill>
                  <a:schemeClr val="tx2"/>
                </a:solidFill>
              </a:rPr>
              <a:t>(This usually equates to drinking less than 1.5 units of alcohol)</a:t>
            </a:r>
            <a:r>
              <a:rPr lang="en-GB" sz="6400" dirty="0">
                <a:solidFill>
                  <a:schemeClr val="tx2"/>
                </a:solidFill>
              </a:rPr>
              <a:t> </a:t>
            </a:r>
          </a:p>
          <a:p>
            <a:endParaRPr lang="en-GB" sz="6400" dirty="0">
              <a:solidFill>
                <a:schemeClr val="tx2"/>
              </a:solidFill>
            </a:endParaRPr>
          </a:p>
          <a:p>
            <a:r>
              <a:rPr lang="en-GB" sz="6400" dirty="0">
                <a:solidFill>
                  <a:schemeClr val="tx2"/>
                </a:solidFill>
              </a:rPr>
              <a:t>Home Office statistics show cannabis was the most commonly used illegal drug in the UK, with 6.5% of adults aged 16 to 59 having used it in the last year (around 2.1 million people). </a:t>
            </a:r>
          </a:p>
          <a:p>
            <a:endParaRPr lang="en-GB" sz="6400" dirty="0">
              <a:solidFill>
                <a:schemeClr val="tx2"/>
              </a:solidFill>
            </a:endParaRPr>
          </a:p>
          <a:p>
            <a:r>
              <a:rPr lang="en-GB" sz="6400" dirty="0">
                <a:solidFill>
                  <a:schemeClr val="tx2"/>
                </a:solidFill>
              </a:rPr>
              <a:t>Levels of use have remained similar since 2009</a:t>
            </a:r>
            <a:endParaRPr lang="en-US" sz="6400" dirty="0">
              <a:solidFill>
                <a:schemeClr val="tx2"/>
              </a:solidFill>
            </a:endParaRPr>
          </a:p>
          <a:p>
            <a:endParaRPr lang="en-US" sz="1200" dirty="0">
              <a:solidFill>
                <a:schemeClr val="tx2"/>
              </a:solidFill>
            </a:endParaRPr>
          </a:p>
          <a:p>
            <a:endParaRPr lang="en-US" sz="1200" dirty="0">
              <a:solidFill>
                <a:schemeClr val="tx2"/>
              </a:solidFill>
            </a:endParaRPr>
          </a:p>
        </p:txBody>
      </p:sp>
    </p:spTree>
    <p:extLst>
      <p:ext uri="{BB962C8B-B14F-4D97-AF65-F5344CB8AC3E}">
        <p14:creationId xmlns:p14="http://schemas.microsoft.com/office/powerpoint/2010/main" val="2246065539"/>
      </p:ext>
    </p:extLst>
  </p:cSld>
  <p:clrMapOvr>
    <a:masterClrMapping/>
  </p:clrMapOvr>
</p:sld>
</file>

<file path=ppt/theme/theme1.xml><?xml version="1.0" encoding="utf-8"?>
<a:theme xmlns:a="http://schemas.openxmlformats.org/drawingml/2006/main" name="Default">
  <a:themeElements>
    <a:clrScheme name="Default 14">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Defaul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13">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Default 14">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ingle Column">
  <a:themeElements>
    <a:clrScheme name="Single Column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Single Colum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Single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ingle Colum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ingle Colum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ingle Colum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ingle Colum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ingle Colum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ingle Colum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ingle Colum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ingle Colum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ingle Colum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ingle Colum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ingle Colum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ingle Column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Single Column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Single Column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Partner Logo">
  <a:themeElements>
    <a:clrScheme name="Partner Logo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Partner Log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Partner Log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artner Log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artner Log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artner Log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artner Log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artner Log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artner Log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artner Log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artner Log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artner Log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artner Log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artner Log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Partner Logo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Partner Logo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Partner Logo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hart Layout">
  <a:themeElements>
    <a:clrScheme name="Chart Layout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Chart Lay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Chart Layo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hart Layo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hart Layo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hart Layo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hart Layo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hart Layo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hart Layo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hart Layo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hart Layo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hart Layo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hart Layo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hart Layo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hart Layout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Chart Layout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Chart Layout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Divider Slide">
  <a:themeElements>
    <a:clrScheme name="Divider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Divider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Divider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vider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vider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vider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vider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vider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vider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vider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vider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vider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vider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vider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ivider Slide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Divider Slide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Divider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Closing Slide">
  <a:themeElements>
    <a:clrScheme name="Closing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Closing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Closing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losing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losing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losing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losing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losing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losing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losing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losing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losing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losing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losing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losing Slide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Closing Slide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Closing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Image Slide">
  <a:themeElements>
    <a:clrScheme name="Image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Imag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Imag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mag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mag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mag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mag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mag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mag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mag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mag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mag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mag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mag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mage Slide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Image Slide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Image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115</TotalTime>
  <Words>577</Words>
  <Application>Microsoft Office PowerPoint</Application>
  <PresentationFormat>On-screen Show (4:3)</PresentationFormat>
  <Paragraphs>62</Paragraphs>
  <Slides>5</Slides>
  <Notes>0</Notes>
  <HiddenSlides>0</HiddenSlides>
  <MMClips>0</MMClips>
  <ScaleCrop>false</ScaleCrop>
  <HeadingPairs>
    <vt:vector size="6" baseType="variant">
      <vt:variant>
        <vt:lpstr>Fonts Used</vt:lpstr>
      </vt:variant>
      <vt:variant>
        <vt:i4>1</vt:i4>
      </vt:variant>
      <vt:variant>
        <vt:lpstr>Theme</vt:lpstr>
      </vt:variant>
      <vt:variant>
        <vt:i4>7</vt:i4>
      </vt:variant>
      <vt:variant>
        <vt:lpstr>Slide Titles</vt:lpstr>
      </vt:variant>
      <vt:variant>
        <vt:i4>5</vt:i4>
      </vt:variant>
    </vt:vector>
  </HeadingPairs>
  <TitlesOfParts>
    <vt:vector size="13" baseType="lpstr">
      <vt:lpstr>Arial</vt:lpstr>
      <vt:lpstr>Default</vt:lpstr>
      <vt:lpstr>Single Column</vt:lpstr>
      <vt:lpstr>Partner Logo</vt:lpstr>
      <vt:lpstr>Chart Layout</vt:lpstr>
      <vt:lpstr>Divider Slide</vt:lpstr>
      <vt:lpstr>Closing Slide</vt:lpstr>
      <vt:lpstr>Image Slide</vt:lpstr>
      <vt:lpstr>Clapham Appendix 3: Stafford 1990- Drugs and Alcohol </vt:lpstr>
      <vt:lpstr>Drugs and Alcohol in the Railway</vt:lpstr>
      <vt:lpstr>04 Aug 1990 –Stafford 1 dead 36 injured </vt:lpstr>
      <vt:lpstr>Network Rails Drug and Alcohol Policy (NR/L1/OHS/051) –did you know that…</vt:lpstr>
      <vt:lpstr>Did you know?</vt:lpstr>
    </vt:vector>
  </TitlesOfParts>
  <Company>Network Rail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Clapham Appendix 3: Stafford 1990- Drugs and Alcohol</dc:title>
  <dc:creator>Pheby Andy</dc:creator>
  <dc:description>built by www.mediasterling.com</dc:description>
  <cp:lastModifiedBy>Pheby Andy</cp:lastModifiedBy>
  <cp:revision>10</cp:revision>
  <dcterms:created xsi:type="dcterms:W3CDTF">2018-12-04T11:48:45Z</dcterms:created>
  <dcterms:modified xsi:type="dcterms:W3CDTF">2018-12-06T11:41:39Z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_Version">
    <vt:lpwstr>1.0.1</vt:lpwstr>
  </property>
</Properties>
</file>