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62" r:id="rId3"/>
    <p:sldMasterId id="2147483658" r:id="rId4"/>
    <p:sldMasterId id="2147483660" r:id="rId5"/>
    <p:sldMasterId id="2147483661" r:id="rId6"/>
    <p:sldMasterId id="2147483659" r:id="rId7"/>
    <p:sldMasterId id="2147483977" r:id="rId8"/>
  </p:sldMasterIdLst>
  <p:notesMasterIdLst>
    <p:notesMasterId r:id="rId33"/>
  </p:notesMasterIdLst>
  <p:handoutMasterIdLst>
    <p:handoutMasterId r:id="rId34"/>
  </p:handoutMasterIdLst>
  <p:sldIdLst>
    <p:sldId id="256" r:id="rId9"/>
    <p:sldId id="328" r:id="rId10"/>
    <p:sldId id="266" r:id="rId11"/>
    <p:sldId id="329" r:id="rId12"/>
    <p:sldId id="259" r:id="rId13"/>
    <p:sldId id="267" r:id="rId14"/>
    <p:sldId id="268" r:id="rId15"/>
    <p:sldId id="258" r:id="rId16"/>
    <p:sldId id="269" r:id="rId17"/>
    <p:sldId id="260" r:id="rId18"/>
    <p:sldId id="270" r:id="rId19"/>
    <p:sldId id="262" r:id="rId20"/>
    <p:sldId id="324" r:id="rId21"/>
    <p:sldId id="323" r:id="rId22"/>
    <p:sldId id="335" r:id="rId23"/>
    <p:sldId id="331" r:id="rId24"/>
    <p:sldId id="286" r:id="rId25"/>
    <p:sldId id="325" r:id="rId26"/>
    <p:sldId id="327" r:id="rId27"/>
    <p:sldId id="263" r:id="rId28"/>
    <p:sldId id="326" r:id="rId29"/>
    <p:sldId id="333" r:id="rId30"/>
    <p:sldId id="334" r:id="rId31"/>
    <p:sldId id="322" r:id="rId32"/>
  </p:sldIdLst>
  <p:sldSz cx="9144000" cy="6858000" type="screen4x3"/>
  <p:notesSz cx="6858000" cy="9144000"/>
  <p:defaultTextStyle>
    <a:defPPr>
      <a:defRPr lang="en-GB"/>
    </a:defPPr>
    <a:lvl1pPr algn="l" rtl="0" eaLnBrk="0" fontAlgn="base" hangingPunct="0">
      <a:spcBef>
        <a:spcPct val="0"/>
      </a:spcBef>
      <a:spcAft>
        <a:spcPct val="0"/>
      </a:spcAft>
      <a:defRPr sz="1100" kern="1200">
        <a:solidFill>
          <a:schemeClr val="tx2"/>
        </a:solidFill>
        <a:latin typeface="Arial" charset="0"/>
        <a:ea typeface="+mn-ea"/>
        <a:cs typeface="+mn-cs"/>
      </a:defRPr>
    </a:lvl1pPr>
    <a:lvl2pPr marL="457200" algn="l" rtl="0" eaLnBrk="0" fontAlgn="base" hangingPunct="0">
      <a:spcBef>
        <a:spcPct val="0"/>
      </a:spcBef>
      <a:spcAft>
        <a:spcPct val="0"/>
      </a:spcAft>
      <a:defRPr sz="1100" kern="1200">
        <a:solidFill>
          <a:schemeClr val="tx2"/>
        </a:solidFill>
        <a:latin typeface="Arial" charset="0"/>
        <a:ea typeface="+mn-ea"/>
        <a:cs typeface="+mn-cs"/>
      </a:defRPr>
    </a:lvl2pPr>
    <a:lvl3pPr marL="914400" algn="l" rtl="0" eaLnBrk="0" fontAlgn="base" hangingPunct="0">
      <a:spcBef>
        <a:spcPct val="0"/>
      </a:spcBef>
      <a:spcAft>
        <a:spcPct val="0"/>
      </a:spcAft>
      <a:defRPr sz="1100" kern="1200">
        <a:solidFill>
          <a:schemeClr val="tx2"/>
        </a:solidFill>
        <a:latin typeface="Arial" charset="0"/>
        <a:ea typeface="+mn-ea"/>
        <a:cs typeface="+mn-cs"/>
      </a:defRPr>
    </a:lvl3pPr>
    <a:lvl4pPr marL="1371600" algn="l" rtl="0" eaLnBrk="0" fontAlgn="base" hangingPunct="0">
      <a:spcBef>
        <a:spcPct val="0"/>
      </a:spcBef>
      <a:spcAft>
        <a:spcPct val="0"/>
      </a:spcAft>
      <a:defRPr sz="1100" kern="1200">
        <a:solidFill>
          <a:schemeClr val="tx2"/>
        </a:solidFill>
        <a:latin typeface="Arial" charset="0"/>
        <a:ea typeface="+mn-ea"/>
        <a:cs typeface="+mn-cs"/>
      </a:defRPr>
    </a:lvl4pPr>
    <a:lvl5pPr marL="1828800" algn="l" rtl="0" eaLnBrk="0" fontAlgn="base" hangingPunct="0">
      <a:spcBef>
        <a:spcPct val="0"/>
      </a:spcBef>
      <a:spcAft>
        <a:spcPct val="0"/>
      </a:spcAft>
      <a:defRPr sz="1100" kern="1200">
        <a:solidFill>
          <a:schemeClr val="tx2"/>
        </a:solidFill>
        <a:latin typeface="Arial" charset="0"/>
        <a:ea typeface="+mn-ea"/>
        <a:cs typeface="+mn-cs"/>
      </a:defRPr>
    </a:lvl5pPr>
    <a:lvl6pPr marL="2286000" algn="l" defTabSz="914400" rtl="0" eaLnBrk="1" latinLnBrk="0" hangingPunct="1">
      <a:defRPr sz="1100" kern="1200">
        <a:solidFill>
          <a:schemeClr val="tx2"/>
        </a:solidFill>
        <a:latin typeface="Arial" charset="0"/>
        <a:ea typeface="+mn-ea"/>
        <a:cs typeface="+mn-cs"/>
      </a:defRPr>
    </a:lvl6pPr>
    <a:lvl7pPr marL="2743200" algn="l" defTabSz="914400" rtl="0" eaLnBrk="1" latinLnBrk="0" hangingPunct="1">
      <a:defRPr sz="1100" kern="1200">
        <a:solidFill>
          <a:schemeClr val="tx2"/>
        </a:solidFill>
        <a:latin typeface="Arial" charset="0"/>
        <a:ea typeface="+mn-ea"/>
        <a:cs typeface="+mn-cs"/>
      </a:defRPr>
    </a:lvl7pPr>
    <a:lvl8pPr marL="3200400" algn="l" defTabSz="914400" rtl="0" eaLnBrk="1" latinLnBrk="0" hangingPunct="1">
      <a:defRPr sz="1100" kern="1200">
        <a:solidFill>
          <a:schemeClr val="tx2"/>
        </a:solidFill>
        <a:latin typeface="Arial" charset="0"/>
        <a:ea typeface="+mn-ea"/>
        <a:cs typeface="+mn-cs"/>
      </a:defRPr>
    </a:lvl8pPr>
    <a:lvl9pPr marL="3657600" algn="l" defTabSz="914400" rtl="0" eaLnBrk="1" latinLnBrk="0" hangingPunct="1">
      <a:defRPr sz="1100" kern="1200">
        <a:solidFill>
          <a:schemeClr val="tx2"/>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90" d="100"/>
          <a:sy n="90" d="100"/>
        </p:scale>
        <p:origin x="1026" y="90"/>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solidFill>
                  <a:schemeClr val="tx1"/>
                </a:solidFill>
              </a:defRPr>
            </a:lvl1pPr>
          </a:lstStyle>
          <a:p>
            <a:pPr>
              <a:defRPr/>
            </a:pPr>
            <a:fld id="{8F497DC9-7F23-4C9F-9312-F610CE64912C}" type="slidenum">
              <a:rPr lang="en-GB" altLang="en-US"/>
              <a:pPr>
                <a:defRPr/>
              </a:pPr>
              <a:t>‹#›</a:t>
            </a:fld>
            <a:endParaRPr lang="en-GB" altLang="en-US"/>
          </a:p>
        </p:txBody>
      </p:sp>
    </p:spTree>
    <p:extLst>
      <p:ext uri="{BB962C8B-B14F-4D97-AF65-F5344CB8AC3E}">
        <p14:creationId xmlns:p14="http://schemas.microsoft.com/office/powerpoint/2010/main" val="2789331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184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a:t>Click to edit Master text styles</a:t>
            </a:r>
          </a:p>
          <a:p>
            <a:pPr lvl="1"/>
            <a:r>
              <a:rPr lang="en-GB" altLang="en-US" noProof="0"/>
              <a:t>Second level</a:t>
            </a:r>
          </a:p>
          <a:p>
            <a:pPr lvl="2"/>
            <a:r>
              <a:rPr lang="en-GB" altLang="en-US" noProof="0"/>
              <a:t>Third level</a:t>
            </a:r>
          </a:p>
          <a:p>
            <a:pPr lvl="3"/>
            <a:r>
              <a:rPr lang="en-GB" altLang="en-US" noProof="0"/>
              <a:t>Fourth level</a:t>
            </a:r>
          </a:p>
          <a:p>
            <a:pPr lvl="4"/>
            <a:r>
              <a:rPr lang="en-GB" alt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spcBef>
                <a:spcPct val="0"/>
              </a:spcBef>
              <a:defRPr sz="1200">
                <a:solidFill>
                  <a:schemeClr val="tx1"/>
                </a:solidFill>
                <a:latin typeface="Arial" panose="020B0604020202020204" pitchFamily="34" charset="0"/>
              </a:defRPr>
            </a:lvl1pPr>
          </a:lstStyle>
          <a:p>
            <a:pPr>
              <a:defRPr/>
            </a:pPr>
            <a:endParaRPr lang="en-GB"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solidFill>
                  <a:schemeClr val="tx1"/>
                </a:solidFill>
              </a:defRPr>
            </a:lvl1pPr>
          </a:lstStyle>
          <a:p>
            <a:pPr>
              <a:defRPr/>
            </a:pPr>
            <a:fld id="{B82A1433-23A6-45BE-BD22-9DD5141FC581}" type="slidenum">
              <a:rPr lang="en-GB" altLang="en-US"/>
              <a:pPr>
                <a:defRPr/>
              </a:pPr>
              <a:t>‹#›</a:t>
            </a:fld>
            <a:endParaRPr lang="en-GB" altLang="en-US"/>
          </a:p>
        </p:txBody>
      </p:sp>
    </p:spTree>
    <p:extLst>
      <p:ext uri="{BB962C8B-B14F-4D97-AF65-F5344CB8AC3E}">
        <p14:creationId xmlns:p14="http://schemas.microsoft.com/office/powerpoint/2010/main" val="21969609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E0509B-EF9A-475B-BF78-89C182F490B7}" type="slidenum">
              <a:rPr lang="en-GB" altLang="en-US"/>
              <a:pPr/>
              <a:t>16</a:t>
            </a:fld>
            <a:endParaRPr lang="en-GB" alt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259371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E0509B-EF9A-475B-BF78-89C182F490B7}" type="slidenum">
              <a:rPr lang="en-GB" altLang="en-US"/>
              <a:pPr/>
              <a:t>17</a:t>
            </a:fld>
            <a:endParaRPr lang="en-GB" alt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352382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9"/>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
        <p:nvSpPr>
          <p:cNvPr id="8194" name="Rectangle 2"/>
          <p:cNvSpPr>
            <a:spLocks noGrp="1" noChangeArrowheads="1"/>
          </p:cNvSpPr>
          <p:nvPr>
            <p:ph type="ctrTitle"/>
          </p:nvPr>
        </p:nvSpPr>
        <p:spPr>
          <a:xfrm>
            <a:off x="539750" y="2565400"/>
            <a:ext cx="7269163" cy="1042988"/>
          </a:xfrm>
        </p:spPr>
        <p:txBody>
          <a:bodyPr/>
          <a:lstStyle>
            <a:lvl1pPr>
              <a:defRPr sz="3600"/>
            </a:lvl1pPr>
          </a:lstStyle>
          <a:p>
            <a:pPr lvl="0"/>
            <a:r>
              <a:rPr lang="en-US" altLang="en-US" noProof="0"/>
              <a:t>Click to edit Master title style</a:t>
            </a:r>
            <a:endParaRPr lang="en-GB" altLang="en-US" noProof="0"/>
          </a:p>
        </p:txBody>
      </p:sp>
      <p:sp>
        <p:nvSpPr>
          <p:cNvPr id="8195" name="Rectangle 3"/>
          <p:cNvSpPr>
            <a:spLocks noGrp="1" noChangeArrowheads="1"/>
          </p:cNvSpPr>
          <p:nvPr>
            <p:ph type="subTitle" idx="1"/>
          </p:nvPr>
        </p:nvSpPr>
        <p:spPr>
          <a:xfrm>
            <a:off x="539750" y="3644900"/>
            <a:ext cx="7269163" cy="719138"/>
          </a:xfrm>
        </p:spPr>
        <p:txBody>
          <a:bodyPr/>
          <a:lstStyle>
            <a:lvl1pPr>
              <a:defRPr sz="2800"/>
            </a:lvl1pPr>
          </a:lstStyle>
          <a:p>
            <a:pPr lvl="0"/>
            <a:r>
              <a:rPr lang="en-US" altLang="en-US" noProof="0"/>
              <a:t>Click to edit Master subtitle style</a:t>
            </a:r>
            <a:endParaRPr lang="en-GB" altLang="en-US" noProof="0"/>
          </a:p>
        </p:txBody>
      </p:sp>
      <p:sp>
        <p:nvSpPr>
          <p:cNvPr id="5" name="Rectangle 5"/>
          <p:cNvSpPr>
            <a:spLocks noGrp="1" noChangeArrowheads="1"/>
          </p:cNvSpPr>
          <p:nvPr>
            <p:ph type="ftr" sz="quarter" idx="10"/>
          </p:nvPr>
        </p:nvSpPr>
        <p:spPr/>
        <p:txBody>
          <a:bodyPr/>
          <a:lstStyle>
            <a:lvl1pPr>
              <a:defRPr/>
            </a:lvl1pPr>
          </a:lstStyle>
          <a:p>
            <a:pPr>
              <a:defRPr/>
            </a:pPr>
            <a:r>
              <a:rPr lang="en-GB" altLang="en-US"/>
              <a:t>Presentation Title: View &gt; Header &amp; Footer</a:t>
            </a:r>
          </a:p>
        </p:txBody>
      </p:sp>
      <p:sp>
        <p:nvSpPr>
          <p:cNvPr id="6" name="Rectangle 7"/>
          <p:cNvSpPr>
            <a:spLocks noGrp="1" noChangeArrowheads="1"/>
          </p:cNvSpPr>
          <p:nvPr>
            <p:ph type="dt" sz="half" idx="11"/>
          </p:nvPr>
        </p:nvSpPr>
        <p:spPr/>
        <p:txBody>
          <a:bodyPr/>
          <a:lstStyle>
            <a:lvl1pPr>
              <a:defRPr/>
            </a:lvl1pPr>
          </a:lstStyle>
          <a:p>
            <a:pPr>
              <a:defRPr/>
            </a:pPr>
            <a:fld id="{48D96D24-A426-49D3-B1AF-A483B7F1ECF4}" type="datetime5">
              <a:rPr lang="en-GB" altLang="en-US"/>
              <a:pPr>
                <a:defRPr/>
              </a:pPr>
              <a:t>6-Dec-18</a:t>
            </a:fld>
            <a:endParaRPr lang="en-GB" altLang="en-US"/>
          </a:p>
        </p:txBody>
      </p:sp>
      <p:sp>
        <p:nvSpPr>
          <p:cNvPr id="7" name="Rectangle 8"/>
          <p:cNvSpPr>
            <a:spLocks noGrp="1" noChangeArrowheads="1"/>
          </p:cNvSpPr>
          <p:nvPr>
            <p:ph type="sldNum" sz="quarter" idx="12"/>
          </p:nvPr>
        </p:nvSpPr>
        <p:spPr/>
        <p:txBody>
          <a:bodyPr/>
          <a:lstStyle>
            <a:lvl1pPr>
              <a:defRPr smtClean="0"/>
            </a:lvl1pPr>
          </a:lstStyle>
          <a:p>
            <a:pPr>
              <a:defRPr/>
            </a:pPr>
            <a:fld id="{C396F280-9B32-4034-8303-F88EB52764A8}" type="slidenum">
              <a:rPr lang="en-GB" altLang="en-US"/>
              <a:pPr>
                <a:defRPr/>
              </a:pPr>
              <a:t>‹#›</a:t>
            </a:fld>
            <a:endParaRPr lang="en-GB" altLang="en-US"/>
          </a:p>
        </p:txBody>
      </p:sp>
    </p:spTree>
    <p:extLst>
      <p:ext uri="{BB962C8B-B14F-4D97-AF65-F5344CB8AC3E}">
        <p14:creationId xmlns:p14="http://schemas.microsoft.com/office/powerpoint/2010/main" val="1409590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174B8F1E-7378-4ACC-81D1-BAE3B70766D1}" type="datetime5">
              <a:rPr lang="en-GB" altLang="en-US"/>
              <a:pPr>
                <a:defRPr/>
              </a:pPr>
              <a:t>6-Dec-18</a:t>
            </a:fld>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6" name="Rectangle 6"/>
          <p:cNvSpPr>
            <a:spLocks noGrp="1" noChangeArrowheads="1"/>
          </p:cNvSpPr>
          <p:nvPr>
            <p:ph type="sldNum" sz="quarter" idx="12"/>
          </p:nvPr>
        </p:nvSpPr>
        <p:spPr>
          <a:ln/>
        </p:spPr>
        <p:txBody>
          <a:bodyPr/>
          <a:lstStyle>
            <a:lvl1pPr>
              <a:defRPr/>
            </a:lvl1pPr>
          </a:lstStyle>
          <a:p>
            <a:pPr>
              <a:defRPr/>
            </a:pPr>
            <a:fld id="{E3F9DECF-A4B8-4159-82EE-467E865423A7}" type="slidenum">
              <a:rPr lang="en-GB" altLang="en-US"/>
              <a:pPr>
                <a:defRPr/>
              </a:pPr>
              <a:t>‹#›</a:t>
            </a:fld>
            <a:endParaRPr lang="en-GB" altLang="en-US"/>
          </a:p>
        </p:txBody>
      </p:sp>
    </p:spTree>
    <p:extLst>
      <p:ext uri="{BB962C8B-B14F-4D97-AF65-F5344CB8AC3E}">
        <p14:creationId xmlns:p14="http://schemas.microsoft.com/office/powerpoint/2010/main" val="3258779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827088"/>
            <a:ext cx="1816100" cy="54054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827088"/>
            <a:ext cx="5300663" cy="54054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16A26192-CDC8-4398-8E50-39C3FEC3000B}" type="datetime5">
              <a:rPr lang="en-GB" altLang="en-US"/>
              <a:pPr>
                <a:defRPr/>
              </a:pPr>
              <a:t>6-Dec-18</a:t>
            </a:fld>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6" name="Rectangle 6"/>
          <p:cNvSpPr>
            <a:spLocks noGrp="1" noChangeArrowheads="1"/>
          </p:cNvSpPr>
          <p:nvPr>
            <p:ph type="sldNum" sz="quarter" idx="12"/>
          </p:nvPr>
        </p:nvSpPr>
        <p:spPr>
          <a:ln/>
        </p:spPr>
        <p:txBody>
          <a:bodyPr/>
          <a:lstStyle>
            <a:lvl1pPr>
              <a:defRPr/>
            </a:lvl1pPr>
          </a:lstStyle>
          <a:p>
            <a:pPr>
              <a:defRPr/>
            </a:pPr>
            <a:fld id="{BC5D13DF-8778-4CEC-9B71-17CBB790E7DE}" type="slidenum">
              <a:rPr lang="en-GB" altLang="en-US"/>
              <a:pPr>
                <a:defRPr/>
              </a:pPr>
              <a:t>‹#›</a:t>
            </a:fld>
            <a:endParaRPr lang="en-GB" altLang="en-US"/>
          </a:p>
        </p:txBody>
      </p:sp>
    </p:spTree>
    <p:extLst>
      <p:ext uri="{BB962C8B-B14F-4D97-AF65-F5344CB8AC3E}">
        <p14:creationId xmlns:p14="http://schemas.microsoft.com/office/powerpoint/2010/main" val="34122601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C36CC5C2-711D-4584-8283-4D9512C406FC}"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81F161E1-5481-40C7-BC98-0F62A5EE9484}" type="slidenum">
              <a:rPr lang="en-GB" altLang="en-US"/>
              <a:pPr>
                <a:defRPr/>
              </a:pPr>
              <a:t>‹#›</a:t>
            </a:fld>
            <a:endParaRPr lang="en-GB" altLang="en-US"/>
          </a:p>
        </p:txBody>
      </p:sp>
    </p:spTree>
    <p:extLst>
      <p:ext uri="{BB962C8B-B14F-4D97-AF65-F5344CB8AC3E}">
        <p14:creationId xmlns:p14="http://schemas.microsoft.com/office/powerpoint/2010/main" val="1181998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32A2E51F-A3A1-495A-9F32-93FD65C4E171}"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C8021B38-16D4-401D-A844-7AEEF02E13A3}" type="slidenum">
              <a:rPr lang="en-GB" altLang="en-US"/>
              <a:pPr>
                <a:defRPr/>
              </a:pPr>
              <a:t>‹#›</a:t>
            </a:fld>
            <a:endParaRPr lang="en-GB" altLang="en-US"/>
          </a:p>
        </p:txBody>
      </p:sp>
    </p:spTree>
    <p:extLst>
      <p:ext uri="{BB962C8B-B14F-4D97-AF65-F5344CB8AC3E}">
        <p14:creationId xmlns:p14="http://schemas.microsoft.com/office/powerpoint/2010/main" val="30941088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5C86D247-3BC3-4F51-BE2B-1AF33513C62F}"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E3653B90-0B96-42B8-AA58-6EFA474C1A0B}" type="slidenum">
              <a:rPr lang="en-GB" altLang="en-US"/>
              <a:pPr>
                <a:defRPr/>
              </a:pPr>
              <a:t>‹#›</a:t>
            </a:fld>
            <a:endParaRPr lang="en-GB" altLang="en-US"/>
          </a:p>
        </p:txBody>
      </p:sp>
    </p:spTree>
    <p:extLst>
      <p:ext uri="{BB962C8B-B14F-4D97-AF65-F5344CB8AC3E}">
        <p14:creationId xmlns:p14="http://schemas.microsoft.com/office/powerpoint/2010/main" val="1623093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9750" y="1841500"/>
            <a:ext cx="3557588"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49738" y="1841500"/>
            <a:ext cx="3559175"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52D7E9D4-7E9B-44B3-970E-1ACA7898BB17}"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E9283652-46E1-4FDA-8E4E-735E6A0FC7B1}" type="slidenum">
              <a:rPr lang="en-GB" altLang="en-US"/>
              <a:pPr>
                <a:defRPr/>
              </a:pPr>
              <a:t>‹#›</a:t>
            </a:fld>
            <a:endParaRPr lang="en-GB" altLang="en-US"/>
          </a:p>
        </p:txBody>
      </p:sp>
    </p:spTree>
    <p:extLst>
      <p:ext uri="{BB962C8B-B14F-4D97-AF65-F5344CB8AC3E}">
        <p14:creationId xmlns:p14="http://schemas.microsoft.com/office/powerpoint/2010/main" val="321151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8"/>
          <p:cNvSpPr>
            <a:spLocks noGrp="1" noChangeArrowheads="1"/>
          </p:cNvSpPr>
          <p:nvPr>
            <p:ph type="dt" sz="half" idx="11"/>
          </p:nvPr>
        </p:nvSpPr>
        <p:spPr>
          <a:ln/>
        </p:spPr>
        <p:txBody>
          <a:bodyPr/>
          <a:lstStyle>
            <a:lvl1pPr>
              <a:defRPr/>
            </a:lvl1pPr>
          </a:lstStyle>
          <a:p>
            <a:pPr>
              <a:defRPr/>
            </a:pPr>
            <a:fld id="{4558862C-69BC-4178-85A7-FDAA73F1F0CE}" type="datetime5">
              <a:rPr lang="en-GB" altLang="en-US"/>
              <a:pPr>
                <a:defRPr/>
              </a:pPr>
              <a:t>6-Dec-18</a:t>
            </a:fld>
            <a:endParaRPr lang="en-GB" altLang="en-US"/>
          </a:p>
        </p:txBody>
      </p:sp>
      <p:sp>
        <p:nvSpPr>
          <p:cNvPr id="9" name="Rectangle 9"/>
          <p:cNvSpPr>
            <a:spLocks noGrp="1" noChangeArrowheads="1"/>
          </p:cNvSpPr>
          <p:nvPr>
            <p:ph type="sldNum" sz="quarter" idx="12"/>
          </p:nvPr>
        </p:nvSpPr>
        <p:spPr>
          <a:ln/>
        </p:spPr>
        <p:txBody>
          <a:bodyPr/>
          <a:lstStyle>
            <a:lvl1pPr>
              <a:defRPr/>
            </a:lvl1pPr>
          </a:lstStyle>
          <a:p>
            <a:pPr>
              <a:defRPr/>
            </a:pPr>
            <a:fld id="{D9AAE7DF-5AA6-4285-A7BA-E2DD1093DC2F}" type="slidenum">
              <a:rPr lang="en-GB" altLang="en-US"/>
              <a:pPr>
                <a:defRPr/>
              </a:pPr>
              <a:t>‹#›</a:t>
            </a:fld>
            <a:endParaRPr lang="en-GB" altLang="en-US"/>
          </a:p>
        </p:txBody>
      </p:sp>
    </p:spTree>
    <p:extLst>
      <p:ext uri="{BB962C8B-B14F-4D97-AF65-F5344CB8AC3E}">
        <p14:creationId xmlns:p14="http://schemas.microsoft.com/office/powerpoint/2010/main" val="1221978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8"/>
          <p:cNvSpPr>
            <a:spLocks noGrp="1" noChangeArrowheads="1"/>
          </p:cNvSpPr>
          <p:nvPr>
            <p:ph type="dt" sz="half" idx="11"/>
          </p:nvPr>
        </p:nvSpPr>
        <p:spPr>
          <a:ln/>
        </p:spPr>
        <p:txBody>
          <a:bodyPr/>
          <a:lstStyle>
            <a:lvl1pPr>
              <a:defRPr/>
            </a:lvl1pPr>
          </a:lstStyle>
          <a:p>
            <a:pPr>
              <a:defRPr/>
            </a:pPr>
            <a:fld id="{8835FF5D-36B8-49AF-B3E7-4C341A040ECD}" type="datetime5">
              <a:rPr lang="en-GB" altLang="en-US"/>
              <a:pPr>
                <a:defRPr/>
              </a:pPr>
              <a:t>6-Dec-18</a:t>
            </a:fld>
            <a:endParaRPr lang="en-GB" altLang="en-US"/>
          </a:p>
        </p:txBody>
      </p:sp>
      <p:sp>
        <p:nvSpPr>
          <p:cNvPr id="5" name="Rectangle 9"/>
          <p:cNvSpPr>
            <a:spLocks noGrp="1" noChangeArrowheads="1"/>
          </p:cNvSpPr>
          <p:nvPr>
            <p:ph type="sldNum" sz="quarter" idx="12"/>
          </p:nvPr>
        </p:nvSpPr>
        <p:spPr>
          <a:ln/>
        </p:spPr>
        <p:txBody>
          <a:bodyPr/>
          <a:lstStyle>
            <a:lvl1pPr>
              <a:defRPr/>
            </a:lvl1pPr>
          </a:lstStyle>
          <a:p>
            <a:pPr>
              <a:defRPr/>
            </a:pPr>
            <a:fld id="{A4160757-191A-40DB-958B-EE193E66FCC1}" type="slidenum">
              <a:rPr lang="en-GB" altLang="en-US"/>
              <a:pPr>
                <a:defRPr/>
              </a:pPr>
              <a:t>‹#›</a:t>
            </a:fld>
            <a:endParaRPr lang="en-GB" altLang="en-US"/>
          </a:p>
        </p:txBody>
      </p:sp>
    </p:spTree>
    <p:extLst>
      <p:ext uri="{BB962C8B-B14F-4D97-AF65-F5344CB8AC3E}">
        <p14:creationId xmlns:p14="http://schemas.microsoft.com/office/powerpoint/2010/main" val="27661033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8"/>
          <p:cNvSpPr>
            <a:spLocks noGrp="1" noChangeArrowheads="1"/>
          </p:cNvSpPr>
          <p:nvPr>
            <p:ph type="dt" sz="half" idx="11"/>
          </p:nvPr>
        </p:nvSpPr>
        <p:spPr>
          <a:ln/>
        </p:spPr>
        <p:txBody>
          <a:bodyPr/>
          <a:lstStyle>
            <a:lvl1pPr>
              <a:defRPr/>
            </a:lvl1pPr>
          </a:lstStyle>
          <a:p>
            <a:pPr>
              <a:defRPr/>
            </a:pPr>
            <a:fld id="{016E7110-AA74-44DA-B186-B6742BE782FF}" type="datetime5">
              <a:rPr lang="en-GB" altLang="en-US"/>
              <a:pPr>
                <a:defRPr/>
              </a:pPr>
              <a:t>6-Dec-18</a:t>
            </a:fld>
            <a:endParaRPr lang="en-GB" altLang="en-US"/>
          </a:p>
        </p:txBody>
      </p:sp>
      <p:sp>
        <p:nvSpPr>
          <p:cNvPr id="4" name="Rectangle 9"/>
          <p:cNvSpPr>
            <a:spLocks noGrp="1" noChangeArrowheads="1"/>
          </p:cNvSpPr>
          <p:nvPr>
            <p:ph type="sldNum" sz="quarter" idx="12"/>
          </p:nvPr>
        </p:nvSpPr>
        <p:spPr>
          <a:ln/>
        </p:spPr>
        <p:txBody>
          <a:bodyPr/>
          <a:lstStyle>
            <a:lvl1pPr>
              <a:defRPr/>
            </a:lvl1pPr>
          </a:lstStyle>
          <a:p>
            <a:pPr>
              <a:defRPr/>
            </a:pPr>
            <a:fld id="{487355C8-947F-4542-A26D-82D1483339D9}" type="slidenum">
              <a:rPr lang="en-GB" altLang="en-US"/>
              <a:pPr>
                <a:defRPr/>
              </a:pPr>
              <a:t>‹#›</a:t>
            </a:fld>
            <a:endParaRPr lang="en-GB" altLang="en-US"/>
          </a:p>
        </p:txBody>
      </p:sp>
    </p:spTree>
    <p:extLst>
      <p:ext uri="{BB962C8B-B14F-4D97-AF65-F5344CB8AC3E}">
        <p14:creationId xmlns:p14="http://schemas.microsoft.com/office/powerpoint/2010/main" val="4032455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5C9C2235-8347-4560-98AA-3A5D6D9CECCB}"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238CC7BC-24AB-4D7C-96D0-A77883225069}" type="slidenum">
              <a:rPr lang="en-GB" altLang="en-US"/>
              <a:pPr>
                <a:defRPr/>
              </a:pPr>
              <a:t>‹#›</a:t>
            </a:fld>
            <a:endParaRPr lang="en-GB" altLang="en-US"/>
          </a:p>
        </p:txBody>
      </p:sp>
    </p:spTree>
    <p:extLst>
      <p:ext uri="{BB962C8B-B14F-4D97-AF65-F5344CB8AC3E}">
        <p14:creationId xmlns:p14="http://schemas.microsoft.com/office/powerpoint/2010/main" val="2917333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5F7394B0-5BC6-49DB-80EF-4D4A3E51364A}" type="datetime5">
              <a:rPr lang="en-GB" altLang="en-US"/>
              <a:pPr>
                <a:defRPr/>
              </a:pPr>
              <a:t>6-Dec-18</a:t>
            </a:fld>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6" name="Rectangle 6"/>
          <p:cNvSpPr>
            <a:spLocks noGrp="1" noChangeArrowheads="1"/>
          </p:cNvSpPr>
          <p:nvPr>
            <p:ph type="sldNum" sz="quarter" idx="12"/>
          </p:nvPr>
        </p:nvSpPr>
        <p:spPr>
          <a:ln/>
        </p:spPr>
        <p:txBody>
          <a:bodyPr/>
          <a:lstStyle>
            <a:lvl1pPr>
              <a:defRPr/>
            </a:lvl1pPr>
          </a:lstStyle>
          <a:p>
            <a:pPr>
              <a:defRPr/>
            </a:pPr>
            <a:fld id="{CD494ACB-FD81-436E-AF07-CE2BDF1368FB}" type="slidenum">
              <a:rPr lang="en-GB" altLang="en-US"/>
              <a:pPr>
                <a:defRPr/>
              </a:pPr>
              <a:t>‹#›</a:t>
            </a:fld>
            <a:endParaRPr lang="en-GB" altLang="en-US"/>
          </a:p>
        </p:txBody>
      </p:sp>
    </p:spTree>
    <p:extLst>
      <p:ext uri="{BB962C8B-B14F-4D97-AF65-F5344CB8AC3E}">
        <p14:creationId xmlns:p14="http://schemas.microsoft.com/office/powerpoint/2010/main" val="25513345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17AEB0BB-394D-45BC-B175-BEDFB693F1CC}"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9F3413DF-07FD-41E5-91DD-58163E0D2B70}" type="slidenum">
              <a:rPr lang="en-GB" altLang="en-US"/>
              <a:pPr>
                <a:defRPr/>
              </a:pPr>
              <a:t>‹#›</a:t>
            </a:fld>
            <a:endParaRPr lang="en-GB" altLang="en-US"/>
          </a:p>
        </p:txBody>
      </p:sp>
    </p:spTree>
    <p:extLst>
      <p:ext uri="{BB962C8B-B14F-4D97-AF65-F5344CB8AC3E}">
        <p14:creationId xmlns:p14="http://schemas.microsoft.com/office/powerpoint/2010/main" val="1067555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02BC1239-647F-47D9-8F9F-D8B057BD9E74}"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047991AC-C46B-4D69-B679-B8F8DF608475}" type="slidenum">
              <a:rPr lang="en-GB" altLang="en-US"/>
              <a:pPr>
                <a:defRPr/>
              </a:pPr>
              <a:t>‹#›</a:t>
            </a:fld>
            <a:endParaRPr lang="en-GB" altLang="en-US"/>
          </a:p>
        </p:txBody>
      </p:sp>
    </p:spTree>
    <p:extLst>
      <p:ext uri="{BB962C8B-B14F-4D97-AF65-F5344CB8AC3E}">
        <p14:creationId xmlns:p14="http://schemas.microsoft.com/office/powerpoint/2010/main" val="1102550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827088"/>
            <a:ext cx="1816100" cy="54054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827088"/>
            <a:ext cx="5300663" cy="54054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B0A8EA97-EC81-4C78-90BD-5FAF69C7D9D6}"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B70CB5D6-900C-467D-9494-2C6EF2DB116B}" type="slidenum">
              <a:rPr lang="en-GB" altLang="en-US"/>
              <a:pPr>
                <a:defRPr/>
              </a:pPr>
              <a:t>‹#›</a:t>
            </a:fld>
            <a:endParaRPr lang="en-GB" altLang="en-US"/>
          </a:p>
        </p:txBody>
      </p:sp>
    </p:spTree>
    <p:extLst>
      <p:ext uri="{BB962C8B-B14F-4D97-AF65-F5344CB8AC3E}">
        <p14:creationId xmlns:p14="http://schemas.microsoft.com/office/powerpoint/2010/main" val="413482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10"/>
          <p:cNvSpPr>
            <a:spLocks noGrp="1" noChangeArrowheads="1"/>
          </p:cNvSpPr>
          <p:nvPr>
            <p:ph type="dt" sz="half" idx="11"/>
          </p:nvPr>
        </p:nvSpPr>
        <p:spPr>
          <a:ln/>
        </p:spPr>
        <p:txBody>
          <a:bodyPr/>
          <a:lstStyle>
            <a:lvl1pPr>
              <a:defRPr/>
            </a:lvl1pPr>
          </a:lstStyle>
          <a:p>
            <a:pPr>
              <a:defRPr/>
            </a:pPr>
            <a:fld id="{57632ABC-4BC1-4674-85A6-FDB28F824C3F}" type="datetime5">
              <a:rPr lang="en-GB" altLang="en-US"/>
              <a:pPr>
                <a:defRPr/>
              </a:pPr>
              <a:t>6-Dec-18</a:t>
            </a:fld>
            <a:endParaRPr lang="en-GB" altLang="en-US"/>
          </a:p>
        </p:txBody>
      </p:sp>
      <p:sp>
        <p:nvSpPr>
          <p:cNvPr id="6" name="Rectangle 11"/>
          <p:cNvSpPr>
            <a:spLocks noGrp="1" noChangeArrowheads="1"/>
          </p:cNvSpPr>
          <p:nvPr>
            <p:ph type="sldNum" sz="quarter" idx="12"/>
          </p:nvPr>
        </p:nvSpPr>
        <p:spPr>
          <a:ln/>
        </p:spPr>
        <p:txBody>
          <a:bodyPr/>
          <a:lstStyle>
            <a:lvl1pPr>
              <a:defRPr/>
            </a:lvl1pPr>
          </a:lstStyle>
          <a:p>
            <a:pPr>
              <a:defRPr/>
            </a:pPr>
            <a:fld id="{22D50DF9-B095-4C16-980C-E9DA62D699FE}" type="slidenum">
              <a:rPr lang="en-GB" altLang="en-US"/>
              <a:pPr>
                <a:defRPr/>
              </a:pPr>
              <a:t>‹#›</a:t>
            </a:fld>
            <a:endParaRPr lang="en-GB" altLang="en-US"/>
          </a:p>
        </p:txBody>
      </p:sp>
    </p:spTree>
    <p:extLst>
      <p:ext uri="{BB962C8B-B14F-4D97-AF65-F5344CB8AC3E}">
        <p14:creationId xmlns:p14="http://schemas.microsoft.com/office/powerpoint/2010/main" val="37756659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10"/>
          <p:cNvSpPr>
            <a:spLocks noGrp="1" noChangeArrowheads="1"/>
          </p:cNvSpPr>
          <p:nvPr>
            <p:ph type="dt" sz="half" idx="11"/>
          </p:nvPr>
        </p:nvSpPr>
        <p:spPr>
          <a:ln/>
        </p:spPr>
        <p:txBody>
          <a:bodyPr/>
          <a:lstStyle>
            <a:lvl1pPr>
              <a:defRPr/>
            </a:lvl1pPr>
          </a:lstStyle>
          <a:p>
            <a:pPr>
              <a:defRPr/>
            </a:pPr>
            <a:fld id="{7451E934-10C1-4F71-9BAF-84438ECA8714}" type="datetime5">
              <a:rPr lang="en-GB" altLang="en-US"/>
              <a:pPr>
                <a:defRPr/>
              </a:pPr>
              <a:t>6-Dec-18</a:t>
            </a:fld>
            <a:endParaRPr lang="en-GB" altLang="en-US"/>
          </a:p>
        </p:txBody>
      </p:sp>
      <p:sp>
        <p:nvSpPr>
          <p:cNvPr id="6" name="Rectangle 11"/>
          <p:cNvSpPr>
            <a:spLocks noGrp="1" noChangeArrowheads="1"/>
          </p:cNvSpPr>
          <p:nvPr>
            <p:ph type="sldNum" sz="quarter" idx="12"/>
          </p:nvPr>
        </p:nvSpPr>
        <p:spPr>
          <a:ln/>
        </p:spPr>
        <p:txBody>
          <a:bodyPr/>
          <a:lstStyle>
            <a:lvl1pPr>
              <a:defRPr/>
            </a:lvl1pPr>
          </a:lstStyle>
          <a:p>
            <a:pPr>
              <a:defRPr/>
            </a:pPr>
            <a:fld id="{5E3C873A-6BE3-405C-9460-B0C1D5212037}" type="slidenum">
              <a:rPr lang="en-GB" altLang="en-US"/>
              <a:pPr>
                <a:defRPr/>
              </a:pPr>
              <a:t>‹#›</a:t>
            </a:fld>
            <a:endParaRPr lang="en-GB" altLang="en-US"/>
          </a:p>
        </p:txBody>
      </p:sp>
    </p:spTree>
    <p:extLst>
      <p:ext uri="{BB962C8B-B14F-4D97-AF65-F5344CB8AC3E}">
        <p14:creationId xmlns:p14="http://schemas.microsoft.com/office/powerpoint/2010/main" val="3200943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10"/>
          <p:cNvSpPr>
            <a:spLocks noGrp="1" noChangeArrowheads="1"/>
          </p:cNvSpPr>
          <p:nvPr>
            <p:ph type="dt" sz="half" idx="11"/>
          </p:nvPr>
        </p:nvSpPr>
        <p:spPr>
          <a:ln/>
        </p:spPr>
        <p:txBody>
          <a:bodyPr/>
          <a:lstStyle>
            <a:lvl1pPr>
              <a:defRPr/>
            </a:lvl1pPr>
          </a:lstStyle>
          <a:p>
            <a:pPr>
              <a:defRPr/>
            </a:pPr>
            <a:fld id="{C9BDCA0E-34B7-4F96-BF25-3C5FF080C52E}" type="datetime5">
              <a:rPr lang="en-GB" altLang="en-US"/>
              <a:pPr>
                <a:defRPr/>
              </a:pPr>
              <a:t>6-Dec-18</a:t>
            </a:fld>
            <a:endParaRPr lang="en-GB" altLang="en-US"/>
          </a:p>
        </p:txBody>
      </p:sp>
      <p:sp>
        <p:nvSpPr>
          <p:cNvPr id="6" name="Rectangle 11"/>
          <p:cNvSpPr>
            <a:spLocks noGrp="1" noChangeArrowheads="1"/>
          </p:cNvSpPr>
          <p:nvPr>
            <p:ph type="sldNum" sz="quarter" idx="12"/>
          </p:nvPr>
        </p:nvSpPr>
        <p:spPr>
          <a:ln/>
        </p:spPr>
        <p:txBody>
          <a:bodyPr/>
          <a:lstStyle>
            <a:lvl1pPr>
              <a:defRPr/>
            </a:lvl1pPr>
          </a:lstStyle>
          <a:p>
            <a:pPr>
              <a:defRPr/>
            </a:pPr>
            <a:fld id="{91676119-02B7-4809-BC04-42A0C0611973}" type="slidenum">
              <a:rPr lang="en-GB" altLang="en-US"/>
              <a:pPr>
                <a:defRPr/>
              </a:pPr>
              <a:t>‹#›</a:t>
            </a:fld>
            <a:endParaRPr lang="en-GB" altLang="en-US"/>
          </a:p>
        </p:txBody>
      </p:sp>
    </p:spTree>
    <p:extLst>
      <p:ext uri="{BB962C8B-B14F-4D97-AF65-F5344CB8AC3E}">
        <p14:creationId xmlns:p14="http://schemas.microsoft.com/office/powerpoint/2010/main" val="647324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9750" y="1841500"/>
            <a:ext cx="3127375"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3819525" y="1841500"/>
            <a:ext cx="3128963"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10"/>
          <p:cNvSpPr>
            <a:spLocks noGrp="1" noChangeArrowheads="1"/>
          </p:cNvSpPr>
          <p:nvPr>
            <p:ph type="dt" sz="half" idx="11"/>
          </p:nvPr>
        </p:nvSpPr>
        <p:spPr>
          <a:ln/>
        </p:spPr>
        <p:txBody>
          <a:bodyPr/>
          <a:lstStyle>
            <a:lvl1pPr>
              <a:defRPr/>
            </a:lvl1pPr>
          </a:lstStyle>
          <a:p>
            <a:pPr>
              <a:defRPr/>
            </a:pPr>
            <a:fld id="{66AB9715-6BE6-4934-A58E-ADD4ABB52029}" type="datetime5">
              <a:rPr lang="en-GB" altLang="en-US"/>
              <a:pPr>
                <a:defRPr/>
              </a:pPr>
              <a:t>6-Dec-18</a:t>
            </a:fld>
            <a:endParaRPr lang="en-GB" altLang="en-US"/>
          </a:p>
        </p:txBody>
      </p:sp>
      <p:sp>
        <p:nvSpPr>
          <p:cNvPr id="7" name="Rectangle 11"/>
          <p:cNvSpPr>
            <a:spLocks noGrp="1" noChangeArrowheads="1"/>
          </p:cNvSpPr>
          <p:nvPr>
            <p:ph type="sldNum" sz="quarter" idx="12"/>
          </p:nvPr>
        </p:nvSpPr>
        <p:spPr>
          <a:ln/>
        </p:spPr>
        <p:txBody>
          <a:bodyPr/>
          <a:lstStyle>
            <a:lvl1pPr>
              <a:defRPr/>
            </a:lvl1pPr>
          </a:lstStyle>
          <a:p>
            <a:pPr>
              <a:defRPr/>
            </a:pPr>
            <a:fld id="{FF6E2BF1-CED9-4F4E-9750-FF71340F2D79}" type="slidenum">
              <a:rPr lang="en-GB" altLang="en-US"/>
              <a:pPr>
                <a:defRPr/>
              </a:pPr>
              <a:t>‹#›</a:t>
            </a:fld>
            <a:endParaRPr lang="en-GB" altLang="en-US"/>
          </a:p>
        </p:txBody>
      </p:sp>
    </p:spTree>
    <p:extLst>
      <p:ext uri="{BB962C8B-B14F-4D97-AF65-F5344CB8AC3E}">
        <p14:creationId xmlns:p14="http://schemas.microsoft.com/office/powerpoint/2010/main" val="2268261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10"/>
          <p:cNvSpPr>
            <a:spLocks noGrp="1" noChangeArrowheads="1"/>
          </p:cNvSpPr>
          <p:nvPr>
            <p:ph type="dt" sz="half" idx="11"/>
          </p:nvPr>
        </p:nvSpPr>
        <p:spPr>
          <a:ln/>
        </p:spPr>
        <p:txBody>
          <a:bodyPr/>
          <a:lstStyle>
            <a:lvl1pPr>
              <a:defRPr/>
            </a:lvl1pPr>
          </a:lstStyle>
          <a:p>
            <a:pPr>
              <a:defRPr/>
            </a:pPr>
            <a:fld id="{5EE293C4-7761-46FB-84ED-619FC1FA705F}" type="datetime5">
              <a:rPr lang="en-GB" altLang="en-US"/>
              <a:pPr>
                <a:defRPr/>
              </a:pPr>
              <a:t>6-Dec-18</a:t>
            </a:fld>
            <a:endParaRPr lang="en-GB" altLang="en-US"/>
          </a:p>
        </p:txBody>
      </p:sp>
      <p:sp>
        <p:nvSpPr>
          <p:cNvPr id="9" name="Rectangle 11"/>
          <p:cNvSpPr>
            <a:spLocks noGrp="1" noChangeArrowheads="1"/>
          </p:cNvSpPr>
          <p:nvPr>
            <p:ph type="sldNum" sz="quarter" idx="12"/>
          </p:nvPr>
        </p:nvSpPr>
        <p:spPr>
          <a:ln/>
        </p:spPr>
        <p:txBody>
          <a:bodyPr/>
          <a:lstStyle>
            <a:lvl1pPr>
              <a:defRPr/>
            </a:lvl1pPr>
          </a:lstStyle>
          <a:p>
            <a:pPr>
              <a:defRPr/>
            </a:pPr>
            <a:fld id="{619E59D7-98D3-415C-9C69-3A859E467534}" type="slidenum">
              <a:rPr lang="en-GB" altLang="en-US"/>
              <a:pPr>
                <a:defRPr/>
              </a:pPr>
              <a:t>‹#›</a:t>
            </a:fld>
            <a:endParaRPr lang="en-GB" altLang="en-US"/>
          </a:p>
        </p:txBody>
      </p:sp>
    </p:spTree>
    <p:extLst>
      <p:ext uri="{BB962C8B-B14F-4D97-AF65-F5344CB8AC3E}">
        <p14:creationId xmlns:p14="http://schemas.microsoft.com/office/powerpoint/2010/main" val="16380079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10"/>
          <p:cNvSpPr>
            <a:spLocks noGrp="1" noChangeArrowheads="1"/>
          </p:cNvSpPr>
          <p:nvPr>
            <p:ph type="dt" sz="half" idx="11"/>
          </p:nvPr>
        </p:nvSpPr>
        <p:spPr>
          <a:ln/>
        </p:spPr>
        <p:txBody>
          <a:bodyPr/>
          <a:lstStyle>
            <a:lvl1pPr>
              <a:defRPr/>
            </a:lvl1pPr>
          </a:lstStyle>
          <a:p>
            <a:pPr>
              <a:defRPr/>
            </a:pPr>
            <a:fld id="{F7184A0E-414A-4CF0-BB3B-CB5A71FF429A}" type="datetime5">
              <a:rPr lang="en-GB" altLang="en-US"/>
              <a:pPr>
                <a:defRPr/>
              </a:pPr>
              <a:t>6-Dec-18</a:t>
            </a:fld>
            <a:endParaRPr lang="en-GB" altLang="en-US"/>
          </a:p>
        </p:txBody>
      </p:sp>
      <p:sp>
        <p:nvSpPr>
          <p:cNvPr id="5" name="Rectangle 11"/>
          <p:cNvSpPr>
            <a:spLocks noGrp="1" noChangeArrowheads="1"/>
          </p:cNvSpPr>
          <p:nvPr>
            <p:ph type="sldNum" sz="quarter" idx="12"/>
          </p:nvPr>
        </p:nvSpPr>
        <p:spPr>
          <a:ln/>
        </p:spPr>
        <p:txBody>
          <a:bodyPr/>
          <a:lstStyle>
            <a:lvl1pPr>
              <a:defRPr/>
            </a:lvl1pPr>
          </a:lstStyle>
          <a:p>
            <a:pPr>
              <a:defRPr/>
            </a:pPr>
            <a:fld id="{8912DE0F-04A6-4042-895C-538390474D8F}" type="slidenum">
              <a:rPr lang="en-GB" altLang="en-US"/>
              <a:pPr>
                <a:defRPr/>
              </a:pPr>
              <a:t>‹#›</a:t>
            </a:fld>
            <a:endParaRPr lang="en-GB" altLang="en-US"/>
          </a:p>
        </p:txBody>
      </p:sp>
    </p:spTree>
    <p:extLst>
      <p:ext uri="{BB962C8B-B14F-4D97-AF65-F5344CB8AC3E}">
        <p14:creationId xmlns:p14="http://schemas.microsoft.com/office/powerpoint/2010/main" val="12178418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10"/>
          <p:cNvSpPr>
            <a:spLocks noGrp="1" noChangeArrowheads="1"/>
          </p:cNvSpPr>
          <p:nvPr>
            <p:ph type="dt" sz="half" idx="11"/>
          </p:nvPr>
        </p:nvSpPr>
        <p:spPr>
          <a:ln/>
        </p:spPr>
        <p:txBody>
          <a:bodyPr/>
          <a:lstStyle>
            <a:lvl1pPr>
              <a:defRPr/>
            </a:lvl1pPr>
          </a:lstStyle>
          <a:p>
            <a:pPr>
              <a:defRPr/>
            </a:pPr>
            <a:fld id="{AD691D1D-B0F1-4008-A8C2-180FEA5169B1}" type="datetime5">
              <a:rPr lang="en-GB" altLang="en-US"/>
              <a:pPr>
                <a:defRPr/>
              </a:pPr>
              <a:t>6-Dec-18</a:t>
            </a:fld>
            <a:endParaRPr lang="en-GB" altLang="en-US"/>
          </a:p>
        </p:txBody>
      </p:sp>
      <p:sp>
        <p:nvSpPr>
          <p:cNvPr id="4" name="Rectangle 11"/>
          <p:cNvSpPr>
            <a:spLocks noGrp="1" noChangeArrowheads="1"/>
          </p:cNvSpPr>
          <p:nvPr>
            <p:ph type="sldNum" sz="quarter" idx="12"/>
          </p:nvPr>
        </p:nvSpPr>
        <p:spPr>
          <a:ln/>
        </p:spPr>
        <p:txBody>
          <a:bodyPr/>
          <a:lstStyle>
            <a:lvl1pPr>
              <a:defRPr/>
            </a:lvl1pPr>
          </a:lstStyle>
          <a:p>
            <a:pPr>
              <a:defRPr/>
            </a:pPr>
            <a:fld id="{691A3E47-A47F-424E-AE91-5F48D46406E8}" type="slidenum">
              <a:rPr lang="en-GB" altLang="en-US"/>
              <a:pPr>
                <a:defRPr/>
              </a:pPr>
              <a:t>‹#›</a:t>
            </a:fld>
            <a:endParaRPr lang="en-GB" altLang="en-US"/>
          </a:p>
        </p:txBody>
      </p:sp>
    </p:spTree>
    <p:extLst>
      <p:ext uri="{BB962C8B-B14F-4D97-AF65-F5344CB8AC3E}">
        <p14:creationId xmlns:p14="http://schemas.microsoft.com/office/powerpoint/2010/main" val="3759870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8989AAB4-909D-4E84-AD71-EB2A3EBAFF9A}" type="datetime5">
              <a:rPr lang="en-GB" altLang="en-US"/>
              <a:pPr>
                <a:defRPr/>
              </a:pPr>
              <a:t>6-Dec-18</a:t>
            </a:fld>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6" name="Rectangle 6"/>
          <p:cNvSpPr>
            <a:spLocks noGrp="1" noChangeArrowheads="1"/>
          </p:cNvSpPr>
          <p:nvPr>
            <p:ph type="sldNum" sz="quarter" idx="12"/>
          </p:nvPr>
        </p:nvSpPr>
        <p:spPr>
          <a:ln/>
        </p:spPr>
        <p:txBody>
          <a:bodyPr/>
          <a:lstStyle>
            <a:lvl1pPr>
              <a:defRPr/>
            </a:lvl1pPr>
          </a:lstStyle>
          <a:p>
            <a:pPr>
              <a:defRPr/>
            </a:pPr>
            <a:fld id="{3ED9780F-0A0E-481F-A30D-B9E89A4F937A}" type="slidenum">
              <a:rPr lang="en-GB" altLang="en-US"/>
              <a:pPr>
                <a:defRPr/>
              </a:pPr>
              <a:t>‹#›</a:t>
            </a:fld>
            <a:endParaRPr lang="en-GB" altLang="en-US"/>
          </a:p>
        </p:txBody>
      </p:sp>
    </p:spTree>
    <p:extLst>
      <p:ext uri="{BB962C8B-B14F-4D97-AF65-F5344CB8AC3E}">
        <p14:creationId xmlns:p14="http://schemas.microsoft.com/office/powerpoint/2010/main" val="8841219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10"/>
          <p:cNvSpPr>
            <a:spLocks noGrp="1" noChangeArrowheads="1"/>
          </p:cNvSpPr>
          <p:nvPr>
            <p:ph type="dt" sz="half" idx="11"/>
          </p:nvPr>
        </p:nvSpPr>
        <p:spPr>
          <a:ln/>
        </p:spPr>
        <p:txBody>
          <a:bodyPr/>
          <a:lstStyle>
            <a:lvl1pPr>
              <a:defRPr/>
            </a:lvl1pPr>
          </a:lstStyle>
          <a:p>
            <a:pPr>
              <a:defRPr/>
            </a:pPr>
            <a:fld id="{6219CE30-8124-474A-965C-B3E2A5290071}" type="datetime5">
              <a:rPr lang="en-GB" altLang="en-US"/>
              <a:pPr>
                <a:defRPr/>
              </a:pPr>
              <a:t>6-Dec-18</a:t>
            </a:fld>
            <a:endParaRPr lang="en-GB" altLang="en-US"/>
          </a:p>
        </p:txBody>
      </p:sp>
      <p:sp>
        <p:nvSpPr>
          <p:cNvPr id="7" name="Rectangle 11"/>
          <p:cNvSpPr>
            <a:spLocks noGrp="1" noChangeArrowheads="1"/>
          </p:cNvSpPr>
          <p:nvPr>
            <p:ph type="sldNum" sz="quarter" idx="12"/>
          </p:nvPr>
        </p:nvSpPr>
        <p:spPr>
          <a:ln/>
        </p:spPr>
        <p:txBody>
          <a:bodyPr/>
          <a:lstStyle>
            <a:lvl1pPr>
              <a:defRPr/>
            </a:lvl1pPr>
          </a:lstStyle>
          <a:p>
            <a:pPr>
              <a:defRPr/>
            </a:pPr>
            <a:fld id="{63695322-CDF1-4CB4-940B-CA4E6CCE9C85}" type="slidenum">
              <a:rPr lang="en-GB" altLang="en-US"/>
              <a:pPr>
                <a:defRPr/>
              </a:pPr>
              <a:t>‹#›</a:t>
            </a:fld>
            <a:endParaRPr lang="en-GB" altLang="en-US"/>
          </a:p>
        </p:txBody>
      </p:sp>
    </p:spTree>
    <p:extLst>
      <p:ext uri="{BB962C8B-B14F-4D97-AF65-F5344CB8AC3E}">
        <p14:creationId xmlns:p14="http://schemas.microsoft.com/office/powerpoint/2010/main" val="37916456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10"/>
          <p:cNvSpPr>
            <a:spLocks noGrp="1" noChangeArrowheads="1"/>
          </p:cNvSpPr>
          <p:nvPr>
            <p:ph type="dt" sz="half" idx="11"/>
          </p:nvPr>
        </p:nvSpPr>
        <p:spPr>
          <a:ln/>
        </p:spPr>
        <p:txBody>
          <a:bodyPr/>
          <a:lstStyle>
            <a:lvl1pPr>
              <a:defRPr/>
            </a:lvl1pPr>
          </a:lstStyle>
          <a:p>
            <a:pPr>
              <a:defRPr/>
            </a:pPr>
            <a:fld id="{A48B3558-8AED-400B-9825-51DA1B5BB9BF}" type="datetime5">
              <a:rPr lang="en-GB" altLang="en-US"/>
              <a:pPr>
                <a:defRPr/>
              </a:pPr>
              <a:t>6-Dec-18</a:t>
            </a:fld>
            <a:endParaRPr lang="en-GB" altLang="en-US"/>
          </a:p>
        </p:txBody>
      </p:sp>
      <p:sp>
        <p:nvSpPr>
          <p:cNvPr id="7" name="Rectangle 11"/>
          <p:cNvSpPr>
            <a:spLocks noGrp="1" noChangeArrowheads="1"/>
          </p:cNvSpPr>
          <p:nvPr>
            <p:ph type="sldNum" sz="quarter" idx="12"/>
          </p:nvPr>
        </p:nvSpPr>
        <p:spPr>
          <a:ln/>
        </p:spPr>
        <p:txBody>
          <a:bodyPr/>
          <a:lstStyle>
            <a:lvl1pPr>
              <a:defRPr/>
            </a:lvl1pPr>
          </a:lstStyle>
          <a:p>
            <a:pPr>
              <a:defRPr/>
            </a:pPr>
            <a:fld id="{48D664CA-4395-475F-BB02-0AB06F527198}" type="slidenum">
              <a:rPr lang="en-GB" altLang="en-US"/>
              <a:pPr>
                <a:defRPr/>
              </a:pPr>
              <a:t>‹#›</a:t>
            </a:fld>
            <a:endParaRPr lang="en-GB" altLang="en-US"/>
          </a:p>
        </p:txBody>
      </p:sp>
    </p:spTree>
    <p:extLst>
      <p:ext uri="{BB962C8B-B14F-4D97-AF65-F5344CB8AC3E}">
        <p14:creationId xmlns:p14="http://schemas.microsoft.com/office/powerpoint/2010/main" val="776082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10"/>
          <p:cNvSpPr>
            <a:spLocks noGrp="1" noChangeArrowheads="1"/>
          </p:cNvSpPr>
          <p:nvPr>
            <p:ph type="dt" sz="half" idx="11"/>
          </p:nvPr>
        </p:nvSpPr>
        <p:spPr>
          <a:ln/>
        </p:spPr>
        <p:txBody>
          <a:bodyPr/>
          <a:lstStyle>
            <a:lvl1pPr>
              <a:defRPr/>
            </a:lvl1pPr>
          </a:lstStyle>
          <a:p>
            <a:pPr>
              <a:defRPr/>
            </a:pPr>
            <a:fld id="{2477D1FE-5EB0-417E-B90C-0F8026FAB1CA}" type="datetime5">
              <a:rPr lang="en-GB" altLang="en-US"/>
              <a:pPr>
                <a:defRPr/>
              </a:pPr>
              <a:t>6-Dec-18</a:t>
            </a:fld>
            <a:endParaRPr lang="en-GB" altLang="en-US"/>
          </a:p>
        </p:txBody>
      </p:sp>
      <p:sp>
        <p:nvSpPr>
          <p:cNvPr id="6" name="Rectangle 11"/>
          <p:cNvSpPr>
            <a:spLocks noGrp="1" noChangeArrowheads="1"/>
          </p:cNvSpPr>
          <p:nvPr>
            <p:ph type="sldNum" sz="quarter" idx="12"/>
          </p:nvPr>
        </p:nvSpPr>
        <p:spPr>
          <a:ln/>
        </p:spPr>
        <p:txBody>
          <a:bodyPr/>
          <a:lstStyle>
            <a:lvl1pPr>
              <a:defRPr/>
            </a:lvl1pPr>
          </a:lstStyle>
          <a:p>
            <a:pPr>
              <a:defRPr/>
            </a:pPr>
            <a:fld id="{147E4FF4-107E-440D-B6BB-B31D6ECB5B58}" type="slidenum">
              <a:rPr lang="en-GB" altLang="en-US"/>
              <a:pPr>
                <a:defRPr/>
              </a:pPr>
              <a:t>‹#›</a:t>
            </a:fld>
            <a:endParaRPr lang="en-GB" altLang="en-US"/>
          </a:p>
        </p:txBody>
      </p:sp>
    </p:spTree>
    <p:extLst>
      <p:ext uri="{BB962C8B-B14F-4D97-AF65-F5344CB8AC3E}">
        <p14:creationId xmlns:p14="http://schemas.microsoft.com/office/powerpoint/2010/main" val="27740041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827088"/>
            <a:ext cx="1816100" cy="54054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827088"/>
            <a:ext cx="5300663" cy="54054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10"/>
          <p:cNvSpPr>
            <a:spLocks noGrp="1" noChangeArrowheads="1"/>
          </p:cNvSpPr>
          <p:nvPr>
            <p:ph type="dt" sz="half" idx="11"/>
          </p:nvPr>
        </p:nvSpPr>
        <p:spPr>
          <a:ln/>
        </p:spPr>
        <p:txBody>
          <a:bodyPr/>
          <a:lstStyle>
            <a:lvl1pPr>
              <a:defRPr/>
            </a:lvl1pPr>
          </a:lstStyle>
          <a:p>
            <a:pPr>
              <a:defRPr/>
            </a:pPr>
            <a:fld id="{81F7115C-7A33-4709-AB6F-D8E38FEC1606}" type="datetime5">
              <a:rPr lang="en-GB" altLang="en-US"/>
              <a:pPr>
                <a:defRPr/>
              </a:pPr>
              <a:t>6-Dec-18</a:t>
            </a:fld>
            <a:endParaRPr lang="en-GB" altLang="en-US"/>
          </a:p>
        </p:txBody>
      </p:sp>
      <p:sp>
        <p:nvSpPr>
          <p:cNvPr id="6" name="Rectangle 11"/>
          <p:cNvSpPr>
            <a:spLocks noGrp="1" noChangeArrowheads="1"/>
          </p:cNvSpPr>
          <p:nvPr>
            <p:ph type="sldNum" sz="quarter" idx="12"/>
          </p:nvPr>
        </p:nvSpPr>
        <p:spPr>
          <a:ln/>
        </p:spPr>
        <p:txBody>
          <a:bodyPr/>
          <a:lstStyle>
            <a:lvl1pPr>
              <a:defRPr/>
            </a:lvl1pPr>
          </a:lstStyle>
          <a:p>
            <a:pPr>
              <a:defRPr/>
            </a:pPr>
            <a:fld id="{6F10C30A-9262-407B-A721-B1914684E911}" type="slidenum">
              <a:rPr lang="en-GB" altLang="en-US"/>
              <a:pPr>
                <a:defRPr/>
              </a:pPr>
              <a:t>‹#›</a:t>
            </a:fld>
            <a:endParaRPr lang="en-GB" altLang="en-US"/>
          </a:p>
        </p:txBody>
      </p:sp>
    </p:spTree>
    <p:extLst>
      <p:ext uri="{BB962C8B-B14F-4D97-AF65-F5344CB8AC3E}">
        <p14:creationId xmlns:p14="http://schemas.microsoft.com/office/powerpoint/2010/main" val="17426860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E1F62C65-39E1-4B27-BACA-4E439B28D2AC}"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53F2663E-6468-4715-B1B2-4E1F9F40CC49}" type="slidenum">
              <a:rPr lang="en-GB" altLang="en-US"/>
              <a:pPr>
                <a:defRPr/>
              </a:pPr>
              <a:t>‹#›</a:t>
            </a:fld>
            <a:endParaRPr lang="en-GB" altLang="en-US"/>
          </a:p>
        </p:txBody>
      </p:sp>
    </p:spTree>
    <p:extLst>
      <p:ext uri="{BB962C8B-B14F-4D97-AF65-F5344CB8AC3E}">
        <p14:creationId xmlns:p14="http://schemas.microsoft.com/office/powerpoint/2010/main" val="6439670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F44CE64D-B130-4269-8E89-1642E10BD61E}"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EED98AE0-6E7F-4A34-BEF8-FB262245CC50}" type="slidenum">
              <a:rPr lang="en-GB" altLang="en-US"/>
              <a:pPr>
                <a:defRPr/>
              </a:pPr>
              <a:t>‹#›</a:t>
            </a:fld>
            <a:endParaRPr lang="en-GB" altLang="en-US"/>
          </a:p>
        </p:txBody>
      </p:sp>
    </p:spTree>
    <p:extLst>
      <p:ext uri="{BB962C8B-B14F-4D97-AF65-F5344CB8AC3E}">
        <p14:creationId xmlns:p14="http://schemas.microsoft.com/office/powerpoint/2010/main" val="969246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7E611864-3D1F-4ACF-B341-E926F5DCCABE}"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04825FE0-C564-4C64-86CC-3E244CB59DEB}" type="slidenum">
              <a:rPr lang="en-GB" altLang="en-US"/>
              <a:pPr>
                <a:defRPr/>
              </a:pPr>
              <a:t>‹#›</a:t>
            </a:fld>
            <a:endParaRPr lang="en-GB" altLang="en-US"/>
          </a:p>
        </p:txBody>
      </p:sp>
    </p:spTree>
    <p:extLst>
      <p:ext uri="{BB962C8B-B14F-4D97-AF65-F5344CB8AC3E}">
        <p14:creationId xmlns:p14="http://schemas.microsoft.com/office/powerpoint/2010/main" val="41073669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9750" y="1841500"/>
            <a:ext cx="3954463"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6613" y="1841500"/>
            <a:ext cx="3954462"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854ECB8A-B64D-405F-BD9E-54DFCDC0A62F}"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F2AB3F83-EE5F-46DC-9569-A3E0B38C387B}" type="slidenum">
              <a:rPr lang="en-GB" altLang="en-US"/>
              <a:pPr>
                <a:defRPr/>
              </a:pPr>
              <a:t>‹#›</a:t>
            </a:fld>
            <a:endParaRPr lang="en-GB" altLang="en-US"/>
          </a:p>
        </p:txBody>
      </p:sp>
    </p:spTree>
    <p:extLst>
      <p:ext uri="{BB962C8B-B14F-4D97-AF65-F5344CB8AC3E}">
        <p14:creationId xmlns:p14="http://schemas.microsoft.com/office/powerpoint/2010/main" val="30249110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8"/>
          <p:cNvSpPr>
            <a:spLocks noGrp="1" noChangeArrowheads="1"/>
          </p:cNvSpPr>
          <p:nvPr>
            <p:ph type="dt" sz="half" idx="11"/>
          </p:nvPr>
        </p:nvSpPr>
        <p:spPr>
          <a:ln/>
        </p:spPr>
        <p:txBody>
          <a:bodyPr/>
          <a:lstStyle>
            <a:lvl1pPr>
              <a:defRPr/>
            </a:lvl1pPr>
          </a:lstStyle>
          <a:p>
            <a:pPr>
              <a:defRPr/>
            </a:pPr>
            <a:fld id="{519B21C7-90D4-4109-9D59-34CE8B53061D}" type="datetime5">
              <a:rPr lang="en-GB" altLang="en-US"/>
              <a:pPr>
                <a:defRPr/>
              </a:pPr>
              <a:t>6-Dec-18</a:t>
            </a:fld>
            <a:endParaRPr lang="en-GB" altLang="en-US"/>
          </a:p>
        </p:txBody>
      </p:sp>
      <p:sp>
        <p:nvSpPr>
          <p:cNvPr id="9" name="Rectangle 9"/>
          <p:cNvSpPr>
            <a:spLocks noGrp="1" noChangeArrowheads="1"/>
          </p:cNvSpPr>
          <p:nvPr>
            <p:ph type="sldNum" sz="quarter" idx="12"/>
          </p:nvPr>
        </p:nvSpPr>
        <p:spPr>
          <a:ln/>
        </p:spPr>
        <p:txBody>
          <a:bodyPr/>
          <a:lstStyle>
            <a:lvl1pPr>
              <a:defRPr/>
            </a:lvl1pPr>
          </a:lstStyle>
          <a:p>
            <a:pPr>
              <a:defRPr/>
            </a:pPr>
            <a:fld id="{26C9690A-30A9-40CD-972B-FAD40D846936}" type="slidenum">
              <a:rPr lang="en-GB" altLang="en-US"/>
              <a:pPr>
                <a:defRPr/>
              </a:pPr>
              <a:t>‹#›</a:t>
            </a:fld>
            <a:endParaRPr lang="en-GB" altLang="en-US"/>
          </a:p>
        </p:txBody>
      </p:sp>
    </p:spTree>
    <p:extLst>
      <p:ext uri="{BB962C8B-B14F-4D97-AF65-F5344CB8AC3E}">
        <p14:creationId xmlns:p14="http://schemas.microsoft.com/office/powerpoint/2010/main" val="32864523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8"/>
          <p:cNvSpPr>
            <a:spLocks noGrp="1" noChangeArrowheads="1"/>
          </p:cNvSpPr>
          <p:nvPr>
            <p:ph type="dt" sz="half" idx="11"/>
          </p:nvPr>
        </p:nvSpPr>
        <p:spPr>
          <a:ln/>
        </p:spPr>
        <p:txBody>
          <a:bodyPr/>
          <a:lstStyle>
            <a:lvl1pPr>
              <a:defRPr/>
            </a:lvl1pPr>
          </a:lstStyle>
          <a:p>
            <a:pPr>
              <a:defRPr/>
            </a:pPr>
            <a:fld id="{12507D62-2E0F-4659-9223-078400D8DB24}" type="datetime5">
              <a:rPr lang="en-GB" altLang="en-US"/>
              <a:pPr>
                <a:defRPr/>
              </a:pPr>
              <a:t>6-Dec-18</a:t>
            </a:fld>
            <a:endParaRPr lang="en-GB" altLang="en-US"/>
          </a:p>
        </p:txBody>
      </p:sp>
      <p:sp>
        <p:nvSpPr>
          <p:cNvPr id="5" name="Rectangle 9"/>
          <p:cNvSpPr>
            <a:spLocks noGrp="1" noChangeArrowheads="1"/>
          </p:cNvSpPr>
          <p:nvPr>
            <p:ph type="sldNum" sz="quarter" idx="12"/>
          </p:nvPr>
        </p:nvSpPr>
        <p:spPr>
          <a:ln/>
        </p:spPr>
        <p:txBody>
          <a:bodyPr/>
          <a:lstStyle>
            <a:lvl1pPr>
              <a:defRPr/>
            </a:lvl1pPr>
          </a:lstStyle>
          <a:p>
            <a:pPr>
              <a:defRPr/>
            </a:pPr>
            <a:fld id="{0AB20EE9-6B88-4E34-88DE-B9B20BBF592F}" type="slidenum">
              <a:rPr lang="en-GB" altLang="en-US"/>
              <a:pPr>
                <a:defRPr/>
              </a:pPr>
              <a:t>‹#›</a:t>
            </a:fld>
            <a:endParaRPr lang="en-GB" altLang="en-US"/>
          </a:p>
        </p:txBody>
      </p:sp>
    </p:spTree>
    <p:extLst>
      <p:ext uri="{BB962C8B-B14F-4D97-AF65-F5344CB8AC3E}">
        <p14:creationId xmlns:p14="http://schemas.microsoft.com/office/powerpoint/2010/main" val="3929294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9750" y="1841500"/>
            <a:ext cx="3557588" cy="43910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49738" y="1841500"/>
            <a:ext cx="3559175" cy="43910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5D60406B-C2AE-4243-B308-D9E9BD51AE8E}" type="datetime5">
              <a:rPr lang="en-GB" altLang="en-US"/>
              <a:pPr>
                <a:defRPr/>
              </a:pPr>
              <a:t>6-Dec-18</a:t>
            </a:fld>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7" name="Rectangle 6"/>
          <p:cNvSpPr>
            <a:spLocks noGrp="1" noChangeArrowheads="1"/>
          </p:cNvSpPr>
          <p:nvPr>
            <p:ph type="sldNum" sz="quarter" idx="12"/>
          </p:nvPr>
        </p:nvSpPr>
        <p:spPr>
          <a:ln/>
        </p:spPr>
        <p:txBody>
          <a:bodyPr/>
          <a:lstStyle>
            <a:lvl1pPr>
              <a:defRPr/>
            </a:lvl1pPr>
          </a:lstStyle>
          <a:p>
            <a:pPr>
              <a:defRPr/>
            </a:pPr>
            <a:fld id="{8B1D86DA-34AB-477A-A514-65F95FA39552}" type="slidenum">
              <a:rPr lang="en-GB" altLang="en-US"/>
              <a:pPr>
                <a:defRPr/>
              </a:pPr>
              <a:t>‹#›</a:t>
            </a:fld>
            <a:endParaRPr lang="en-GB" altLang="en-US"/>
          </a:p>
        </p:txBody>
      </p:sp>
    </p:spTree>
    <p:extLst>
      <p:ext uri="{BB962C8B-B14F-4D97-AF65-F5344CB8AC3E}">
        <p14:creationId xmlns:p14="http://schemas.microsoft.com/office/powerpoint/2010/main" val="3127490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8"/>
          <p:cNvSpPr>
            <a:spLocks noGrp="1" noChangeArrowheads="1"/>
          </p:cNvSpPr>
          <p:nvPr>
            <p:ph type="dt" sz="half" idx="11"/>
          </p:nvPr>
        </p:nvSpPr>
        <p:spPr>
          <a:ln/>
        </p:spPr>
        <p:txBody>
          <a:bodyPr/>
          <a:lstStyle>
            <a:lvl1pPr>
              <a:defRPr/>
            </a:lvl1pPr>
          </a:lstStyle>
          <a:p>
            <a:pPr>
              <a:defRPr/>
            </a:pPr>
            <a:fld id="{16ACBF07-76A7-42DD-B419-0B89F19E17C6}" type="datetime5">
              <a:rPr lang="en-GB" altLang="en-US"/>
              <a:pPr>
                <a:defRPr/>
              </a:pPr>
              <a:t>6-Dec-18</a:t>
            </a:fld>
            <a:endParaRPr lang="en-GB" altLang="en-US"/>
          </a:p>
        </p:txBody>
      </p:sp>
      <p:sp>
        <p:nvSpPr>
          <p:cNvPr id="4" name="Rectangle 9"/>
          <p:cNvSpPr>
            <a:spLocks noGrp="1" noChangeArrowheads="1"/>
          </p:cNvSpPr>
          <p:nvPr>
            <p:ph type="sldNum" sz="quarter" idx="12"/>
          </p:nvPr>
        </p:nvSpPr>
        <p:spPr>
          <a:ln/>
        </p:spPr>
        <p:txBody>
          <a:bodyPr/>
          <a:lstStyle>
            <a:lvl1pPr>
              <a:defRPr/>
            </a:lvl1pPr>
          </a:lstStyle>
          <a:p>
            <a:pPr>
              <a:defRPr/>
            </a:pPr>
            <a:fld id="{906DAB1A-97F7-4041-A0D7-63B864020A5E}" type="slidenum">
              <a:rPr lang="en-GB" altLang="en-US"/>
              <a:pPr>
                <a:defRPr/>
              </a:pPr>
              <a:t>‹#›</a:t>
            </a:fld>
            <a:endParaRPr lang="en-GB" altLang="en-US"/>
          </a:p>
        </p:txBody>
      </p:sp>
    </p:spTree>
    <p:extLst>
      <p:ext uri="{BB962C8B-B14F-4D97-AF65-F5344CB8AC3E}">
        <p14:creationId xmlns:p14="http://schemas.microsoft.com/office/powerpoint/2010/main" val="2333129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45722E38-8FAC-4D14-961C-4C066D372BA9}"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031116BB-F9F0-43DD-B96F-6430E1ABA23A}" type="slidenum">
              <a:rPr lang="en-GB" altLang="en-US"/>
              <a:pPr>
                <a:defRPr/>
              </a:pPr>
              <a:t>‹#›</a:t>
            </a:fld>
            <a:endParaRPr lang="en-GB" altLang="en-US"/>
          </a:p>
        </p:txBody>
      </p:sp>
    </p:spTree>
    <p:extLst>
      <p:ext uri="{BB962C8B-B14F-4D97-AF65-F5344CB8AC3E}">
        <p14:creationId xmlns:p14="http://schemas.microsoft.com/office/powerpoint/2010/main" val="26086083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EC69A62C-6728-4026-BF62-C3CF0E69D8F8}"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FDB4C5EE-F944-45E3-AE44-D940CB5C7349}" type="slidenum">
              <a:rPr lang="en-GB" altLang="en-US"/>
              <a:pPr>
                <a:defRPr/>
              </a:pPr>
              <a:t>‹#›</a:t>
            </a:fld>
            <a:endParaRPr lang="en-GB" altLang="en-US"/>
          </a:p>
        </p:txBody>
      </p:sp>
    </p:spTree>
    <p:extLst>
      <p:ext uri="{BB962C8B-B14F-4D97-AF65-F5344CB8AC3E}">
        <p14:creationId xmlns:p14="http://schemas.microsoft.com/office/powerpoint/2010/main" val="41684270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9623C61F-2824-4F4D-BDD4-86F82BFFC9EA}"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932F0553-2E37-453A-9E50-F90B466FCB89}" type="slidenum">
              <a:rPr lang="en-GB" altLang="en-US"/>
              <a:pPr>
                <a:defRPr/>
              </a:pPr>
              <a:t>‹#›</a:t>
            </a:fld>
            <a:endParaRPr lang="en-GB" altLang="en-US"/>
          </a:p>
        </p:txBody>
      </p:sp>
    </p:spTree>
    <p:extLst>
      <p:ext uri="{BB962C8B-B14F-4D97-AF65-F5344CB8AC3E}">
        <p14:creationId xmlns:p14="http://schemas.microsoft.com/office/powerpoint/2010/main" val="25075965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6538" y="827088"/>
            <a:ext cx="2014537" cy="54054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827088"/>
            <a:ext cx="5894388" cy="54054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0C383FD9-BE42-4524-BC44-43BA0B21D95C}"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906FC77C-BDCF-42E1-96B8-536268603950}" type="slidenum">
              <a:rPr lang="en-GB" altLang="en-US"/>
              <a:pPr>
                <a:defRPr/>
              </a:pPr>
              <a:t>‹#›</a:t>
            </a:fld>
            <a:endParaRPr lang="en-GB" altLang="en-US"/>
          </a:p>
        </p:txBody>
      </p:sp>
    </p:spTree>
    <p:extLst>
      <p:ext uri="{BB962C8B-B14F-4D97-AF65-F5344CB8AC3E}">
        <p14:creationId xmlns:p14="http://schemas.microsoft.com/office/powerpoint/2010/main" val="9302017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750" y="827088"/>
            <a:ext cx="7269163" cy="4318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539750" y="1841500"/>
            <a:ext cx="3954463"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6613" y="1841500"/>
            <a:ext cx="3954462" cy="43910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74ED03FF-270B-45C8-93BF-38F005306BFA}"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0A16E14D-65E4-4EF4-9958-2B9E5A40BA3E}" type="slidenum">
              <a:rPr lang="en-GB" altLang="en-US"/>
              <a:pPr>
                <a:defRPr/>
              </a:pPr>
              <a:t>‹#›</a:t>
            </a:fld>
            <a:endParaRPr lang="en-GB" altLang="en-US"/>
          </a:p>
        </p:txBody>
      </p:sp>
    </p:spTree>
    <p:extLst>
      <p:ext uri="{BB962C8B-B14F-4D97-AF65-F5344CB8AC3E}">
        <p14:creationId xmlns:p14="http://schemas.microsoft.com/office/powerpoint/2010/main" val="30880463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AA040541-D64B-429A-A2D7-51DC9C937265}"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BBBEEDCB-444A-4873-811B-B607EF5FA611}" type="slidenum">
              <a:rPr lang="en-GB" altLang="en-US"/>
              <a:pPr>
                <a:defRPr/>
              </a:pPr>
              <a:t>‹#›</a:t>
            </a:fld>
            <a:endParaRPr lang="en-GB" altLang="en-US"/>
          </a:p>
        </p:txBody>
      </p:sp>
    </p:spTree>
    <p:extLst>
      <p:ext uri="{BB962C8B-B14F-4D97-AF65-F5344CB8AC3E}">
        <p14:creationId xmlns:p14="http://schemas.microsoft.com/office/powerpoint/2010/main" val="124142575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DD237AFF-F9C4-4C94-A334-5E84EC60E1EA}"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B2ADF47B-D057-4F29-9445-3FAD54A28DBE}" type="slidenum">
              <a:rPr lang="en-GB" altLang="en-US"/>
              <a:pPr>
                <a:defRPr/>
              </a:pPr>
              <a:t>‹#›</a:t>
            </a:fld>
            <a:endParaRPr lang="en-GB" altLang="en-US"/>
          </a:p>
        </p:txBody>
      </p:sp>
    </p:spTree>
    <p:extLst>
      <p:ext uri="{BB962C8B-B14F-4D97-AF65-F5344CB8AC3E}">
        <p14:creationId xmlns:p14="http://schemas.microsoft.com/office/powerpoint/2010/main" val="31089430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638C26D0-617D-4637-8F99-8720245A9979}"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941BC2B5-2B13-485C-B45C-FD335C28A7B4}" type="slidenum">
              <a:rPr lang="en-GB" altLang="en-US"/>
              <a:pPr>
                <a:defRPr/>
              </a:pPr>
              <a:t>‹#›</a:t>
            </a:fld>
            <a:endParaRPr lang="en-GB" altLang="en-US"/>
          </a:p>
        </p:txBody>
      </p:sp>
    </p:spTree>
    <p:extLst>
      <p:ext uri="{BB962C8B-B14F-4D97-AF65-F5344CB8AC3E}">
        <p14:creationId xmlns:p14="http://schemas.microsoft.com/office/powerpoint/2010/main" val="379867593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41338" y="4318000"/>
            <a:ext cx="3557587" cy="1439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51325" y="4318000"/>
            <a:ext cx="3559175" cy="1439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D5884B5B-BEB2-43E3-8888-F5838227050E}"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8ADE8F0A-525C-4D9A-B5E9-F568F28F0C86}" type="slidenum">
              <a:rPr lang="en-GB" altLang="en-US"/>
              <a:pPr>
                <a:defRPr/>
              </a:pPr>
              <a:t>‹#›</a:t>
            </a:fld>
            <a:endParaRPr lang="en-GB" altLang="en-US"/>
          </a:p>
        </p:txBody>
      </p:sp>
    </p:spTree>
    <p:extLst>
      <p:ext uri="{BB962C8B-B14F-4D97-AF65-F5344CB8AC3E}">
        <p14:creationId xmlns:p14="http://schemas.microsoft.com/office/powerpoint/2010/main" val="3036366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fld id="{7E0FE1BF-30AF-40D8-9ED2-949B1E82E6D7}" type="datetime5">
              <a:rPr lang="en-GB" altLang="en-US"/>
              <a:pPr>
                <a:defRPr/>
              </a:pPr>
              <a:t>6-Dec-18</a:t>
            </a:fld>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9" name="Rectangle 6"/>
          <p:cNvSpPr>
            <a:spLocks noGrp="1" noChangeArrowheads="1"/>
          </p:cNvSpPr>
          <p:nvPr>
            <p:ph type="sldNum" sz="quarter" idx="12"/>
          </p:nvPr>
        </p:nvSpPr>
        <p:spPr>
          <a:ln/>
        </p:spPr>
        <p:txBody>
          <a:bodyPr/>
          <a:lstStyle>
            <a:lvl1pPr>
              <a:defRPr/>
            </a:lvl1pPr>
          </a:lstStyle>
          <a:p>
            <a:pPr>
              <a:defRPr/>
            </a:pPr>
            <a:fld id="{ACEE4085-ACED-4763-9792-A125F031DB71}" type="slidenum">
              <a:rPr lang="en-GB" altLang="en-US"/>
              <a:pPr>
                <a:defRPr/>
              </a:pPr>
              <a:t>‹#›</a:t>
            </a:fld>
            <a:endParaRPr lang="en-GB" altLang="en-US"/>
          </a:p>
        </p:txBody>
      </p:sp>
    </p:spTree>
    <p:extLst>
      <p:ext uri="{BB962C8B-B14F-4D97-AF65-F5344CB8AC3E}">
        <p14:creationId xmlns:p14="http://schemas.microsoft.com/office/powerpoint/2010/main" val="8191614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8"/>
          <p:cNvSpPr>
            <a:spLocks noGrp="1" noChangeArrowheads="1"/>
          </p:cNvSpPr>
          <p:nvPr>
            <p:ph type="dt" sz="half" idx="11"/>
          </p:nvPr>
        </p:nvSpPr>
        <p:spPr>
          <a:ln/>
        </p:spPr>
        <p:txBody>
          <a:bodyPr/>
          <a:lstStyle>
            <a:lvl1pPr>
              <a:defRPr/>
            </a:lvl1pPr>
          </a:lstStyle>
          <a:p>
            <a:pPr>
              <a:defRPr/>
            </a:pPr>
            <a:fld id="{4E157D01-9593-41DB-8839-4B46CB8B5653}" type="datetime5">
              <a:rPr lang="en-GB" altLang="en-US"/>
              <a:pPr>
                <a:defRPr/>
              </a:pPr>
              <a:t>6-Dec-18</a:t>
            </a:fld>
            <a:endParaRPr lang="en-GB" altLang="en-US"/>
          </a:p>
        </p:txBody>
      </p:sp>
      <p:sp>
        <p:nvSpPr>
          <p:cNvPr id="9" name="Rectangle 9"/>
          <p:cNvSpPr>
            <a:spLocks noGrp="1" noChangeArrowheads="1"/>
          </p:cNvSpPr>
          <p:nvPr>
            <p:ph type="sldNum" sz="quarter" idx="12"/>
          </p:nvPr>
        </p:nvSpPr>
        <p:spPr>
          <a:ln/>
        </p:spPr>
        <p:txBody>
          <a:bodyPr/>
          <a:lstStyle>
            <a:lvl1pPr>
              <a:defRPr/>
            </a:lvl1pPr>
          </a:lstStyle>
          <a:p>
            <a:pPr>
              <a:defRPr/>
            </a:pPr>
            <a:fld id="{F6F41769-AE9C-4A7F-86FC-6B6FE63A714A}" type="slidenum">
              <a:rPr lang="en-GB" altLang="en-US"/>
              <a:pPr>
                <a:defRPr/>
              </a:pPr>
              <a:t>‹#›</a:t>
            </a:fld>
            <a:endParaRPr lang="en-GB" altLang="en-US"/>
          </a:p>
        </p:txBody>
      </p:sp>
    </p:spTree>
    <p:extLst>
      <p:ext uri="{BB962C8B-B14F-4D97-AF65-F5344CB8AC3E}">
        <p14:creationId xmlns:p14="http://schemas.microsoft.com/office/powerpoint/2010/main" val="27467752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8"/>
          <p:cNvSpPr>
            <a:spLocks noGrp="1" noChangeArrowheads="1"/>
          </p:cNvSpPr>
          <p:nvPr>
            <p:ph type="dt" sz="half" idx="11"/>
          </p:nvPr>
        </p:nvSpPr>
        <p:spPr>
          <a:ln/>
        </p:spPr>
        <p:txBody>
          <a:bodyPr/>
          <a:lstStyle>
            <a:lvl1pPr>
              <a:defRPr/>
            </a:lvl1pPr>
          </a:lstStyle>
          <a:p>
            <a:pPr>
              <a:defRPr/>
            </a:pPr>
            <a:fld id="{095E4F34-0A71-47D3-A00C-34B9CA317EFD}" type="datetime5">
              <a:rPr lang="en-GB" altLang="en-US"/>
              <a:pPr>
                <a:defRPr/>
              </a:pPr>
              <a:t>6-Dec-18</a:t>
            </a:fld>
            <a:endParaRPr lang="en-GB" altLang="en-US"/>
          </a:p>
        </p:txBody>
      </p:sp>
      <p:sp>
        <p:nvSpPr>
          <p:cNvPr id="5" name="Rectangle 9"/>
          <p:cNvSpPr>
            <a:spLocks noGrp="1" noChangeArrowheads="1"/>
          </p:cNvSpPr>
          <p:nvPr>
            <p:ph type="sldNum" sz="quarter" idx="12"/>
          </p:nvPr>
        </p:nvSpPr>
        <p:spPr>
          <a:ln/>
        </p:spPr>
        <p:txBody>
          <a:bodyPr/>
          <a:lstStyle>
            <a:lvl1pPr>
              <a:defRPr/>
            </a:lvl1pPr>
          </a:lstStyle>
          <a:p>
            <a:pPr>
              <a:defRPr/>
            </a:pPr>
            <a:fld id="{7D7FA90B-B286-422E-9862-BA87D9805570}" type="slidenum">
              <a:rPr lang="en-GB" altLang="en-US"/>
              <a:pPr>
                <a:defRPr/>
              </a:pPr>
              <a:t>‹#›</a:t>
            </a:fld>
            <a:endParaRPr lang="en-GB" altLang="en-US"/>
          </a:p>
        </p:txBody>
      </p:sp>
    </p:spTree>
    <p:extLst>
      <p:ext uri="{BB962C8B-B14F-4D97-AF65-F5344CB8AC3E}">
        <p14:creationId xmlns:p14="http://schemas.microsoft.com/office/powerpoint/2010/main" val="27358641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8"/>
          <p:cNvSpPr>
            <a:spLocks noGrp="1" noChangeArrowheads="1"/>
          </p:cNvSpPr>
          <p:nvPr>
            <p:ph type="dt" sz="half" idx="11"/>
          </p:nvPr>
        </p:nvSpPr>
        <p:spPr>
          <a:ln/>
        </p:spPr>
        <p:txBody>
          <a:bodyPr/>
          <a:lstStyle>
            <a:lvl1pPr>
              <a:defRPr/>
            </a:lvl1pPr>
          </a:lstStyle>
          <a:p>
            <a:pPr>
              <a:defRPr/>
            </a:pPr>
            <a:fld id="{BF28064B-8430-4BD5-8631-719A2BE7EDA6}" type="datetime5">
              <a:rPr lang="en-GB" altLang="en-US"/>
              <a:pPr>
                <a:defRPr/>
              </a:pPr>
              <a:t>6-Dec-18</a:t>
            </a:fld>
            <a:endParaRPr lang="en-GB" altLang="en-US"/>
          </a:p>
        </p:txBody>
      </p:sp>
      <p:sp>
        <p:nvSpPr>
          <p:cNvPr id="4" name="Rectangle 9"/>
          <p:cNvSpPr>
            <a:spLocks noGrp="1" noChangeArrowheads="1"/>
          </p:cNvSpPr>
          <p:nvPr>
            <p:ph type="sldNum" sz="quarter" idx="12"/>
          </p:nvPr>
        </p:nvSpPr>
        <p:spPr>
          <a:ln/>
        </p:spPr>
        <p:txBody>
          <a:bodyPr/>
          <a:lstStyle>
            <a:lvl1pPr>
              <a:defRPr/>
            </a:lvl1pPr>
          </a:lstStyle>
          <a:p>
            <a:pPr>
              <a:defRPr/>
            </a:pPr>
            <a:fld id="{276730F6-157D-4544-8971-5FE50F6F8505}" type="slidenum">
              <a:rPr lang="en-GB" altLang="en-US"/>
              <a:pPr>
                <a:defRPr/>
              </a:pPr>
              <a:t>‹#›</a:t>
            </a:fld>
            <a:endParaRPr lang="en-GB" altLang="en-US"/>
          </a:p>
        </p:txBody>
      </p:sp>
    </p:spTree>
    <p:extLst>
      <p:ext uri="{BB962C8B-B14F-4D97-AF65-F5344CB8AC3E}">
        <p14:creationId xmlns:p14="http://schemas.microsoft.com/office/powerpoint/2010/main" val="21978307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9AB680DF-782E-4E0D-9C2A-2C4D04A0F416}"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45BE2A3D-22F9-4962-87DB-5E9D513F65A7}" type="slidenum">
              <a:rPr lang="en-GB" altLang="en-US"/>
              <a:pPr>
                <a:defRPr/>
              </a:pPr>
              <a:t>‹#›</a:t>
            </a:fld>
            <a:endParaRPr lang="en-GB" altLang="en-US"/>
          </a:p>
        </p:txBody>
      </p:sp>
    </p:spTree>
    <p:extLst>
      <p:ext uri="{BB962C8B-B14F-4D97-AF65-F5344CB8AC3E}">
        <p14:creationId xmlns:p14="http://schemas.microsoft.com/office/powerpoint/2010/main" val="6685254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ECA406B0-4301-4271-8CBA-3E8B5C0F02A2}"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9B5AE9B4-BBF9-440E-9440-E2F67D110F67}" type="slidenum">
              <a:rPr lang="en-GB" altLang="en-US"/>
              <a:pPr>
                <a:defRPr/>
              </a:pPr>
              <a:t>‹#›</a:t>
            </a:fld>
            <a:endParaRPr lang="en-GB" altLang="en-US"/>
          </a:p>
        </p:txBody>
      </p:sp>
    </p:spTree>
    <p:extLst>
      <p:ext uri="{BB962C8B-B14F-4D97-AF65-F5344CB8AC3E}">
        <p14:creationId xmlns:p14="http://schemas.microsoft.com/office/powerpoint/2010/main" val="7615806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A090B6CF-95CC-493E-9767-635AA34C5A68}"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F01730A4-0035-4C6C-B44D-33384A48A7A1}" type="slidenum">
              <a:rPr lang="en-GB" altLang="en-US"/>
              <a:pPr>
                <a:defRPr/>
              </a:pPr>
              <a:t>‹#›</a:t>
            </a:fld>
            <a:endParaRPr lang="en-GB" altLang="en-US"/>
          </a:p>
        </p:txBody>
      </p:sp>
    </p:spTree>
    <p:extLst>
      <p:ext uri="{BB962C8B-B14F-4D97-AF65-F5344CB8AC3E}">
        <p14:creationId xmlns:p14="http://schemas.microsoft.com/office/powerpoint/2010/main" val="5246766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2997200"/>
            <a:ext cx="1817687" cy="27606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2997200"/>
            <a:ext cx="5300663" cy="27606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49596178-B2C4-46A8-B012-1FF90291DCB6}"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796477C0-4C2F-4676-8D52-580A208407BF}" type="slidenum">
              <a:rPr lang="en-GB" altLang="en-US"/>
              <a:pPr>
                <a:defRPr/>
              </a:pPr>
              <a:t>‹#›</a:t>
            </a:fld>
            <a:endParaRPr lang="en-GB" altLang="en-US"/>
          </a:p>
        </p:txBody>
      </p:sp>
    </p:spTree>
    <p:extLst>
      <p:ext uri="{BB962C8B-B14F-4D97-AF65-F5344CB8AC3E}">
        <p14:creationId xmlns:p14="http://schemas.microsoft.com/office/powerpoint/2010/main" val="301200016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9"/>
          <p:cNvSpPr>
            <a:spLocks noGrp="1" noChangeArrowheads="1"/>
          </p:cNvSpPr>
          <p:nvPr>
            <p:ph type="dt" sz="half" idx="11"/>
          </p:nvPr>
        </p:nvSpPr>
        <p:spPr>
          <a:ln/>
        </p:spPr>
        <p:txBody>
          <a:bodyPr/>
          <a:lstStyle>
            <a:lvl1pPr>
              <a:defRPr/>
            </a:lvl1pPr>
          </a:lstStyle>
          <a:p>
            <a:pPr>
              <a:defRPr/>
            </a:pPr>
            <a:fld id="{26BB37D1-B526-4A12-B522-9ACF850D66D3}" type="datetime5">
              <a:rPr lang="en-GB" altLang="en-US"/>
              <a:pPr>
                <a:defRPr/>
              </a:pPr>
              <a:t>6-Dec-18</a:t>
            </a:fld>
            <a:endParaRPr lang="en-GB" altLang="en-US"/>
          </a:p>
        </p:txBody>
      </p:sp>
      <p:sp>
        <p:nvSpPr>
          <p:cNvPr id="6" name="Rectangle 10"/>
          <p:cNvSpPr>
            <a:spLocks noGrp="1" noChangeArrowheads="1"/>
          </p:cNvSpPr>
          <p:nvPr>
            <p:ph type="sldNum" sz="quarter" idx="12"/>
          </p:nvPr>
        </p:nvSpPr>
        <p:spPr>
          <a:ln/>
        </p:spPr>
        <p:txBody>
          <a:bodyPr/>
          <a:lstStyle>
            <a:lvl1pPr>
              <a:defRPr/>
            </a:lvl1pPr>
          </a:lstStyle>
          <a:p>
            <a:pPr>
              <a:defRPr/>
            </a:pPr>
            <a:fld id="{1683C167-7FFE-4F44-A8D7-9F4B01FAD421}" type="slidenum">
              <a:rPr lang="en-GB" altLang="en-US"/>
              <a:pPr>
                <a:defRPr/>
              </a:pPr>
              <a:t>‹#›</a:t>
            </a:fld>
            <a:endParaRPr lang="en-GB" altLang="en-US"/>
          </a:p>
        </p:txBody>
      </p:sp>
    </p:spTree>
    <p:extLst>
      <p:ext uri="{BB962C8B-B14F-4D97-AF65-F5344CB8AC3E}">
        <p14:creationId xmlns:p14="http://schemas.microsoft.com/office/powerpoint/2010/main" val="9461492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9"/>
          <p:cNvSpPr>
            <a:spLocks noGrp="1" noChangeArrowheads="1"/>
          </p:cNvSpPr>
          <p:nvPr>
            <p:ph type="dt" sz="half" idx="11"/>
          </p:nvPr>
        </p:nvSpPr>
        <p:spPr>
          <a:ln/>
        </p:spPr>
        <p:txBody>
          <a:bodyPr/>
          <a:lstStyle>
            <a:lvl1pPr>
              <a:defRPr/>
            </a:lvl1pPr>
          </a:lstStyle>
          <a:p>
            <a:pPr>
              <a:defRPr/>
            </a:pPr>
            <a:fld id="{BF94E182-0736-4C90-B644-72F50D7AD7EA}" type="datetime5">
              <a:rPr lang="en-GB" altLang="en-US"/>
              <a:pPr>
                <a:defRPr/>
              </a:pPr>
              <a:t>6-Dec-18</a:t>
            </a:fld>
            <a:endParaRPr lang="en-GB" altLang="en-US"/>
          </a:p>
        </p:txBody>
      </p:sp>
      <p:sp>
        <p:nvSpPr>
          <p:cNvPr id="6" name="Rectangle 10"/>
          <p:cNvSpPr>
            <a:spLocks noGrp="1" noChangeArrowheads="1"/>
          </p:cNvSpPr>
          <p:nvPr>
            <p:ph type="sldNum" sz="quarter" idx="12"/>
          </p:nvPr>
        </p:nvSpPr>
        <p:spPr>
          <a:ln/>
        </p:spPr>
        <p:txBody>
          <a:bodyPr/>
          <a:lstStyle>
            <a:lvl1pPr>
              <a:defRPr/>
            </a:lvl1pPr>
          </a:lstStyle>
          <a:p>
            <a:pPr>
              <a:defRPr/>
            </a:pPr>
            <a:fld id="{B59C5A7D-3FD6-48AB-9EA1-2620497A3144}" type="slidenum">
              <a:rPr lang="en-GB" altLang="en-US"/>
              <a:pPr>
                <a:defRPr/>
              </a:pPr>
              <a:t>‹#›</a:t>
            </a:fld>
            <a:endParaRPr lang="en-GB" altLang="en-US"/>
          </a:p>
        </p:txBody>
      </p:sp>
    </p:spTree>
    <p:extLst>
      <p:ext uri="{BB962C8B-B14F-4D97-AF65-F5344CB8AC3E}">
        <p14:creationId xmlns:p14="http://schemas.microsoft.com/office/powerpoint/2010/main" val="10153249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9"/>
          <p:cNvSpPr>
            <a:spLocks noGrp="1" noChangeArrowheads="1"/>
          </p:cNvSpPr>
          <p:nvPr>
            <p:ph type="dt" sz="half" idx="11"/>
          </p:nvPr>
        </p:nvSpPr>
        <p:spPr>
          <a:ln/>
        </p:spPr>
        <p:txBody>
          <a:bodyPr/>
          <a:lstStyle>
            <a:lvl1pPr>
              <a:defRPr/>
            </a:lvl1pPr>
          </a:lstStyle>
          <a:p>
            <a:pPr>
              <a:defRPr/>
            </a:pPr>
            <a:fld id="{997E5E44-892B-4624-9162-AA4ABE1B5D45}" type="datetime5">
              <a:rPr lang="en-GB" altLang="en-US"/>
              <a:pPr>
                <a:defRPr/>
              </a:pPr>
              <a:t>6-Dec-18</a:t>
            </a:fld>
            <a:endParaRPr lang="en-GB" altLang="en-US"/>
          </a:p>
        </p:txBody>
      </p:sp>
      <p:sp>
        <p:nvSpPr>
          <p:cNvPr id="6" name="Rectangle 10"/>
          <p:cNvSpPr>
            <a:spLocks noGrp="1" noChangeArrowheads="1"/>
          </p:cNvSpPr>
          <p:nvPr>
            <p:ph type="sldNum" sz="quarter" idx="12"/>
          </p:nvPr>
        </p:nvSpPr>
        <p:spPr>
          <a:ln/>
        </p:spPr>
        <p:txBody>
          <a:bodyPr/>
          <a:lstStyle>
            <a:lvl1pPr>
              <a:defRPr/>
            </a:lvl1pPr>
          </a:lstStyle>
          <a:p>
            <a:pPr>
              <a:defRPr/>
            </a:pPr>
            <a:fld id="{E249E655-BD39-4C9D-804F-E4CFABA123FB}" type="slidenum">
              <a:rPr lang="en-GB" altLang="en-US"/>
              <a:pPr>
                <a:defRPr/>
              </a:pPr>
              <a:t>‹#›</a:t>
            </a:fld>
            <a:endParaRPr lang="en-GB" altLang="en-US"/>
          </a:p>
        </p:txBody>
      </p:sp>
    </p:spTree>
    <p:extLst>
      <p:ext uri="{BB962C8B-B14F-4D97-AF65-F5344CB8AC3E}">
        <p14:creationId xmlns:p14="http://schemas.microsoft.com/office/powerpoint/2010/main" val="1351111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A7522AF9-5BA0-41D7-BEA7-2573FC502734}" type="datetime5">
              <a:rPr lang="en-GB" altLang="en-US"/>
              <a:pPr>
                <a:defRPr/>
              </a:pPr>
              <a:t>6-Dec-18</a:t>
            </a:fld>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5" name="Rectangle 6"/>
          <p:cNvSpPr>
            <a:spLocks noGrp="1" noChangeArrowheads="1"/>
          </p:cNvSpPr>
          <p:nvPr>
            <p:ph type="sldNum" sz="quarter" idx="12"/>
          </p:nvPr>
        </p:nvSpPr>
        <p:spPr>
          <a:ln/>
        </p:spPr>
        <p:txBody>
          <a:bodyPr/>
          <a:lstStyle>
            <a:lvl1pPr>
              <a:defRPr/>
            </a:lvl1pPr>
          </a:lstStyle>
          <a:p>
            <a:pPr>
              <a:defRPr/>
            </a:pPr>
            <a:fld id="{A5A6E903-73B4-4D28-AD15-971C8F595890}" type="slidenum">
              <a:rPr lang="en-GB" altLang="en-US"/>
              <a:pPr>
                <a:defRPr/>
              </a:pPr>
              <a:t>‹#›</a:t>
            </a:fld>
            <a:endParaRPr lang="en-GB" altLang="en-US"/>
          </a:p>
        </p:txBody>
      </p:sp>
    </p:spTree>
    <p:extLst>
      <p:ext uri="{BB962C8B-B14F-4D97-AF65-F5344CB8AC3E}">
        <p14:creationId xmlns:p14="http://schemas.microsoft.com/office/powerpoint/2010/main" val="31445630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39750" y="4318000"/>
            <a:ext cx="3557588" cy="1439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249738" y="4318000"/>
            <a:ext cx="3559175" cy="14398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9"/>
          <p:cNvSpPr>
            <a:spLocks noGrp="1" noChangeArrowheads="1"/>
          </p:cNvSpPr>
          <p:nvPr>
            <p:ph type="dt" sz="half" idx="11"/>
          </p:nvPr>
        </p:nvSpPr>
        <p:spPr>
          <a:ln/>
        </p:spPr>
        <p:txBody>
          <a:bodyPr/>
          <a:lstStyle>
            <a:lvl1pPr>
              <a:defRPr/>
            </a:lvl1pPr>
          </a:lstStyle>
          <a:p>
            <a:pPr>
              <a:defRPr/>
            </a:pPr>
            <a:fld id="{14DED269-531F-46EF-ADF5-668B538D50ED}" type="datetime5">
              <a:rPr lang="en-GB" altLang="en-US"/>
              <a:pPr>
                <a:defRPr/>
              </a:pPr>
              <a:t>6-Dec-18</a:t>
            </a:fld>
            <a:endParaRPr lang="en-GB" altLang="en-US"/>
          </a:p>
        </p:txBody>
      </p:sp>
      <p:sp>
        <p:nvSpPr>
          <p:cNvPr id="7" name="Rectangle 10"/>
          <p:cNvSpPr>
            <a:spLocks noGrp="1" noChangeArrowheads="1"/>
          </p:cNvSpPr>
          <p:nvPr>
            <p:ph type="sldNum" sz="quarter" idx="12"/>
          </p:nvPr>
        </p:nvSpPr>
        <p:spPr>
          <a:ln/>
        </p:spPr>
        <p:txBody>
          <a:bodyPr/>
          <a:lstStyle>
            <a:lvl1pPr>
              <a:defRPr/>
            </a:lvl1pPr>
          </a:lstStyle>
          <a:p>
            <a:pPr>
              <a:defRPr/>
            </a:pPr>
            <a:fld id="{6E4066BB-E1B6-4D6A-8219-D5F00293222E}" type="slidenum">
              <a:rPr lang="en-GB" altLang="en-US"/>
              <a:pPr>
                <a:defRPr/>
              </a:pPr>
              <a:t>‹#›</a:t>
            </a:fld>
            <a:endParaRPr lang="en-GB" altLang="en-US"/>
          </a:p>
        </p:txBody>
      </p:sp>
    </p:spTree>
    <p:extLst>
      <p:ext uri="{BB962C8B-B14F-4D97-AF65-F5344CB8AC3E}">
        <p14:creationId xmlns:p14="http://schemas.microsoft.com/office/powerpoint/2010/main" val="37996187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9"/>
          <p:cNvSpPr>
            <a:spLocks noGrp="1" noChangeArrowheads="1"/>
          </p:cNvSpPr>
          <p:nvPr>
            <p:ph type="dt" sz="half" idx="11"/>
          </p:nvPr>
        </p:nvSpPr>
        <p:spPr>
          <a:ln/>
        </p:spPr>
        <p:txBody>
          <a:bodyPr/>
          <a:lstStyle>
            <a:lvl1pPr>
              <a:defRPr/>
            </a:lvl1pPr>
          </a:lstStyle>
          <a:p>
            <a:pPr>
              <a:defRPr/>
            </a:pPr>
            <a:fld id="{239B6EC9-FFB2-4844-B405-8661D25A9B02}" type="datetime5">
              <a:rPr lang="en-GB" altLang="en-US"/>
              <a:pPr>
                <a:defRPr/>
              </a:pPr>
              <a:t>6-Dec-18</a:t>
            </a:fld>
            <a:endParaRPr lang="en-GB" altLang="en-US"/>
          </a:p>
        </p:txBody>
      </p:sp>
      <p:sp>
        <p:nvSpPr>
          <p:cNvPr id="9" name="Rectangle 10"/>
          <p:cNvSpPr>
            <a:spLocks noGrp="1" noChangeArrowheads="1"/>
          </p:cNvSpPr>
          <p:nvPr>
            <p:ph type="sldNum" sz="quarter" idx="12"/>
          </p:nvPr>
        </p:nvSpPr>
        <p:spPr>
          <a:ln/>
        </p:spPr>
        <p:txBody>
          <a:bodyPr/>
          <a:lstStyle>
            <a:lvl1pPr>
              <a:defRPr/>
            </a:lvl1pPr>
          </a:lstStyle>
          <a:p>
            <a:pPr>
              <a:defRPr/>
            </a:pPr>
            <a:fld id="{1BD4F2E6-4DA9-4B81-87C0-6CFE1B3E7703}" type="slidenum">
              <a:rPr lang="en-GB" altLang="en-US"/>
              <a:pPr>
                <a:defRPr/>
              </a:pPr>
              <a:t>‹#›</a:t>
            </a:fld>
            <a:endParaRPr lang="en-GB" altLang="en-US"/>
          </a:p>
        </p:txBody>
      </p:sp>
    </p:spTree>
    <p:extLst>
      <p:ext uri="{BB962C8B-B14F-4D97-AF65-F5344CB8AC3E}">
        <p14:creationId xmlns:p14="http://schemas.microsoft.com/office/powerpoint/2010/main" val="26809633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9"/>
          <p:cNvSpPr>
            <a:spLocks noGrp="1" noChangeArrowheads="1"/>
          </p:cNvSpPr>
          <p:nvPr>
            <p:ph type="dt" sz="half" idx="11"/>
          </p:nvPr>
        </p:nvSpPr>
        <p:spPr>
          <a:ln/>
        </p:spPr>
        <p:txBody>
          <a:bodyPr/>
          <a:lstStyle>
            <a:lvl1pPr>
              <a:defRPr/>
            </a:lvl1pPr>
          </a:lstStyle>
          <a:p>
            <a:pPr>
              <a:defRPr/>
            </a:pPr>
            <a:fld id="{C412CDD2-7795-41F7-BED0-896539BC2D16}" type="datetime5">
              <a:rPr lang="en-GB" altLang="en-US"/>
              <a:pPr>
                <a:defRPr/>
              </a:pPr>
              <a:t>6-Dec-18</a:t>
            </a:fld>
            <a:endParaRPr lang="en-GB" altLang="en-US"/>
          </a:p>
        </p:txBody>
      </p:sp>
      <p:sp>
        <p:nvSpPr>
          <p:cNvPr id="5" name="Rectangle 10"/>
          <p:cNvSpPr>
            <a:spLocks noGrp="1" noChangeArrowheads="1"/>
          </p:cNvSpPr>
          <p:nvPr>
            <p:ph type="sldNum" sz="quarter" idx="12"/>
          </p:nvPr>
        </p:nvSpPr>
        <p:spPr>
          <a:ln/>
        </p:spPr>
        <p:txBody>
          <a:bodyPr/>
          <a:lstStyle>
            <a:lvl1pPr>
              <a:defRPr/>
            </a:lvl1pPr>
          </a:lstStyle>
          <a:p>
            <a:pPr>
              <a:defRPr/>
            </a:pPr>
            <a:fld id="{707EC915-3581-4E6C-9FEF-412F7F5F0524}" type="slidenum">
              <a:rPr lang="en-GB" altLang="en-US"/>
              <a:pPr>
                <a:defRPr/>
              </a:pPr>
              <a:t>‹#›</a:t>
            </a:fld>
            <a:endParaRPr lang="en-GB" altLang="en-US"/>
          </a:p>
        </p:txBody>
      </p:sp>
    </p:spTree>
    <p:extLst>
      <p:ext uri="{BB962C8B-B14F-4D97-AF65-F5344CB8AC3E}">
        <p14:creationId xmlns:p14="http://schemas.microsoft.com/office/powerpoint/2010/main" val="13437808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9"/>
          <p:cNvSpPr>
            <a:spLocks noGrp="1" noChangeArrowheads="1"/>
          </p:cNvSpPr>
          <p:nvPr>
            <p:ph type="dt" sz="half" idx="11"/>
          </p:nvPr>
        </p:nvSpPr>
        <p:spPr>
          <a:ln/>
        </p:spPr>
        <p:txBody>
          <a:bodyPr/>
          <a:lstStyle>
            <a:lvl1pPr>
              <a:defRPr/>
            </a:lvl1pPr>
          </a:lstStyle>
          <a:p>
            <a:pPr>
              <a:defRPr/>
            </a:pPr>
            <a:fld id="{85049B07-8CE6-4BB9-A676-AE2DFF8DFEB5}" type="datetime5">
              <a:rPr lang="en-GB" altLang="en-US"/>
              <a:pPr>
                <a:defRPr/>
              </a:pPr>
              <a:t>6-Dec-18</a:t>
            </a:fld>
            <a:endParaRPr lang="en-GB" altLang="en-US"/>
          </a:p>
        </p:txBody>
      </p:sp>
      <p:sp>
        <p:nvSpPr>
          <p:cNvPr id="4" name="Rectangle 10"/>
          <p:cNvSpPr>
            <a:spLocks noGrp="1" noChangeArrowheads="1"/>
          </p:cNvSpPr>
          <p:nvPr>
            <p:ph type="sldNum" sz="quarter" idx="12"/>
          </p:nvPr>
        </p:nvSpPr>
        <p:spPr>
          <a:ln/>
        </p:spPr>
        <p:txBody>
          <a:bodyPr/>
          <a:lstStyle>
            <a:lvl1pPr>
              <a:defRPr/>
            </a:lvl1pPr>
          </a:lstStyle>
          <a:p>
            <a:pPr>
              <a:defRPr/>
            </a:pPr>
            <a:fld id="{47579FAB-2793-47B6-AED6-0BBED39DB0B2}" type="slidenum">
              <a:rPr lang="en-GB" altLang="en-US"/>
              <a:pPr>
                <a:defRPr/>
              </a:pPr>
              <a:t>‹#›</a:t>
            </a:fld>
            <a:endParaRPr lang="en-GB" altLang="en-US"/>
          </a:p>
        </p:txBody>
      </p:sp>
    </p:spTree>
    <p:extLst>
      <p:ext uri="{BB962C8B-B14F-4D97-AF65-F5344CB8AC3E}">
        <p14:creationId xmlns:p14="http://schemas.microsoft.com/office/powerpoint/2010/main" val="30212326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9"/>
          <p:cNvSpPr>
            <a:spLocks noGrp="1" noChangeArrowheads="1"/>
          </p:cNvSpPr>
          <p:nvPr>
            <p:ph type="dt" sz="half" idx="11"/>
          </p:nvPr>
        </p:nvSpPr>
        <p:spPr>
          <a:ln/>
        </p:spPr>
        <p:txBody>
          <a:bodyPr/>
          <a:lstStyle>
            <a:lvl1pPr>
              <a:defRPr/>
            </a:lvl1pPr>
          </a:lstStyle>
          <a:p>
            <a:pPr>
              <a:defRPr/>
            </a:pPr>
            <a:fld id="{DF0A53BC-E0BB-4024-B340-836D966FBE42}" type="datetime5">
              <a:rPr lang="en-GB" altLang="en-US"/>
              <a:pPr>
                <a:defRPr/>
              </a:pPr>
              <a:t>6-Dec-18</a:t>
            </a:fld>
            <a:endParaRPr lang="en-GB" altLang="en-US"/>
          </a:p>
        </p:txBody>
      </p:sp>
      <p:sp>
        <p:nvSpPr>
          <p:cNvPr id="7" name="Rectangle 10"/>
          <p:cNvSpPr>
            <a:spLocks noGrp="1" noChangeArrowheads="1"/>
          </p:cNvSpPr>
          <p:nvPr>
            <p:ph type="sldNum" sz="quarter" idx="12"/>
          </p:nvPr>
        </p:nvSpPr>
        <p:spPr>
          <a:ln/>
        </p:spPr>
        <p:txBody>
          <a:bodyPr/>
          <a:lstStyle>
            <a:lvl1pPr>
              <a:defRPr/>
            </a:lvl1pPr>
          </a:lstStyle>
          <a:p>
            <a:pPr>
              <a:defRPr/>
            </a:pPr>
            <a:fld id="{6B3FCEF5-9C56-429C-BD03-F3EEC52B50F4}" type="slidenum">
              <a:rPr lang="en-GB" altLang="en-US"/>
              <a:pPr>
                <a:defRPr/>
              </a:pPr>
              <a:t>‹#›</a:t>
            </a:fld>
            <a:endParaRPr lang="en-GB" altLang="en-US"/>
          </a:p>
        </p:txBody>
      </p:sp>
    </p:spTree>
    <p:extLst>
      <p:ext uri="{BB962C8B-B14F-4D97-AF65-F5344CB8AC3E}">
        <p14:creationId xmlns:p14="http://schemas.microsoft.com/office/powerpoint/2010/main" val="21550495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9"/>
          <p:cNvSpPr>
            <a:spLocks noGrp="1" noChangeArrowheads="1"/>
          </p:cNvSpPr>
          <p:nvPr>
            <p:ph type="dt" sz="half" idx="11"/>
          </p:nvPr>
        </p:nvSpPr>
        <p:spPr>
          <a:ln/>
        </p:spPr>
        <p:txBody>
          <a:bodyPr/>
          <a:lstStyle>
            <a:lvl1pPr>
              <a:defRPr/>
            </a:lvl1pPr>
          </a:lstStyle>
          <a:p>
            <a:pPr>
              <a:defRPr/>
            </a:pPr>
            <a:fld id="{3C52A133-B09F-47AC-ABA3-320928569CEE}" type="datetime5">
              <a:rPr lang="en-GB" altLang="en-US"/>
              <a:pPr>
                <a:defRPr/>
              </a:pPr>
              <a:t>6-Dec-18</a:t>
            </a:fld>
            <a:endParaRPr lang="en-GB" altLang="en-US"/>
          </a:p>
        </p:txBody>
      </p:sp>
      <p:sp>
        <p:nvSpPr>
          <p:cNvPr id="7" name="Rectangle 10"/>
          <p:cNvSpPr>
            <a:spLocks noGrp="1" noChangeArrowheads="1"/>
          </p:cNvSpPr>
          <p:nvPr>
            <p:ph type="sldNum" sz="quarter" idx="12"/>
          </p:nvPr>
        </p:nvSpPr>
        <p:spPr>
          <a:ln/>
        </p:spPr>
        <p:txBody>
          <a:bodyPr/>
          <a:lstStyle>
            <a:lvl1pPr>
              <a:defRPr/>
            </a:lvl1pPr>
          </a:lstStyle>
          <a:p>
            <a:pPr>
              <a:defRPr/>
            </a:pPr>
            <a:fld id="{54528C68-700B-40D8-961F-CE2497BFC2C6}" type="slidenum">
              <a:rPr lang="en-GB" altLang="en-US"/>
              <a:pPr>
                <a:defRPr/>
              </a:pPr>
              <a:t>‹#›</a:t>
            </a:fld>
            <a:endParaRPr lang="en-GB" altLang="en-US"/>
          </a:p>
        </p:txBody>
      </p:sp>
    </p:spTree>
    <p:extLst>
      <p:ext uri="{BB962C8B-B14F-4D97-AF65-F5344CB8AC3E}">
        <p14:creationId xmlns:p14="http://schemas.microsoft.com/office/powerpoint/2010/main" val="12281855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9"/>
          <p:cNvSpPr>
            <a:spLocks noGrp="1" noChangeArrowheads="1"/>
          </p:cNvSpPr>
          <p:nvPr>
            <p:ph type="dt" sz="half" idx="11"/>
          </p:nvPr>
        </p:nvSpPr>
        <p:spPr>
          <a:ln/>
        </p:spPr>
        <p:txBody>
          <a:bodyPr/>
          <a:lstStyle>
            <a:lvl1pPr>
              <a:defRPr/>
            </a:lvl1pPr>
          </a:lstStyle>
          <a:p>
            <a:pPr>
              <a:defRPr/>
            </a:pPr>
            <a:fld id="{9A3D9A31-1E3F-42E0-8958-0635136613F4}" type="datetime5">
              <a:rPr lang="en-GB" altLang="en-US"/>
              <a:pPr>
                <a:defRPr/>
              </a:pPr>
              <a:t>6-Dec-18</a:t>
            </a:fld>
            <a:endParaRPr lang="en-GB" altLang="en-US"/>
          </a:p>
        </p:txBody>
      </p:sp>
      <p:sp>
        <p:nvSpPr>
          <p:cNvPr id="6" name="Rectangle 10"/>
          <p:cNvSpPr>
            <a:spLocks noGrp="1" noChangeArrowheads="1"/>
          </p:cNvSpPr>
          <p:nvPr>
            <p:ph type="sldNum" sz="quarter" idx="12"/>
          </p:nvPr>
        </p:nvSpPr>
        <p:spPr>
          <a:ln/>
        </p:spPr>
        <p:txBody>
          <a:bodyPr/>
          <a:lstStyle>
            <a:lvl1pPr>
              <a:defRPr/>
            </a:lvl1pPr>
          </a:lstStyle>
          <a:p>
            <a:pPr>
              <a:defRPr/>
            </a:pPr>
            <a:fld id="{70E6CF69-E1FC-49CB-B0BB-932CE0E7234C}" type="slidenum">
              <a:rPr lang="en-GB" altLang="en-US"/>
              <a:pPr>
                <a:defRPr/>
              </a:pPr>
              <a:t>‹#›</a:t>
            </a:fld>
            <a:endParaRPr lang="en-GB" altLang="en-US"/>
          </a:p>
        </p:txBody>
      </p:sp>
    </p:spTree>
    <p:extLst>
      <p:ext uri="{BB962C8B-B14F-4D97-AF65-F5344CB8AC3E}">
        <p14:creationId xmlns:p14="http://schemas.microsoft.com/office/powerpoint/2010/main" val="19108755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2997200"/>
            <a:ext cx="1816100" cy="276066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2997200"/>
            <a:ext cx="5300663" cy="27606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9"/>
          <p:cNvSpPr>
            <a:spLocks noGrp="1" noChangeArrowheads="1"/>
          </p:cNvSpPr>
          <p:nvPr>
            <p:ph type="dt" sz="half" idx="11"/>
          </p:nvPr>
        </p:nvSpPr>
        <p:spPr>
          <a:ln/>
        </p:spPr>
        <p:txBody>
          <a:bodyPr/>
          <a:lstStyle>
            <a:lvl1pPr>
              <a:defRPr/>
            </a:lvl1pPr>
          </a:lstStyle>
          <a:p>
            <a:pPr>
              <a:defRPr/>
            </a:pPr>
            <a:fld id="{90AD457B-D2F6-47D7-8146-3EBDE15E78A9}" type="datetime5">
              <a:rPr lang="en-GB" altLang="en-US"/>
              <a:pPr>
                <a:defRPr/>
              </a:pPr>
              <a:t>6-Dec-18</a:t>
            </a:fld>
            <a:endParaRPr lang="en-GB" altLang="en-US"/>
          </a:p>
        </p:txBody>
      </p:sp>
      <p:sp>
        <p:nvSpPr>
          <p:cNvPr id="6" name="Rectangle 10"/>
          <p:cNvSpPr>
            <a:spLocks noGrp="1" noChangeArrowheads="1"/>
          </p:cNvSpPr>
          <p:nvPr>
            <p:ph type="sldNum" sz="quarter" idx="12"/>
          </p:nvPr>
        </p:nvSpPr>
        <p:spPr>
          <a:ln/>
        </p:spPr>
        <p:txBody>
          <a:bodyPr/>
          <a:lstStyle>
            <a:lvl1pPr>
              <a:defRPr/>
            </a:lvl1pPr>
          </a:lstStyle>
          <a:p>
            <a:pPr>
              <a:defRPr/>
            </a:pPr>
            <a:fld id="{AEB86DF0-7A67-4A91-85D6-0A2A95F12949}" type="slidenum">
              <a:rPr lang="en-GB" altLang="en-US"/>
              <a:pPr>
                <a:defRPr/>
              </a:pPr>
              <a:t>‹#›</a:t>
            </a:fld>
            <a:endParaRPr lang="en-GB" altLang="en-US"/>
          </a:p>
        </p:txBody>
      </p:sp>
    </p:spTree>
    <p:extLst>
      <p:ext uri="{BB962C8B-B14F-4D97-AF65-F5344CB8AC3E}">
        <p14:creationId xmlns:p14="http://schemas.microsoft.com/office/powerpoint/2010/main" val="2786036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65642BF9-EF45-4F94-80D8-337D733C46F1}"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D03E7D24-AD2C-4824-8260-52629B296B0C}" type="slidenum">
              <a:rPr lang="en-GB" altLang="en-US"/>
              <a:pPr>
                <a:defRPr/>
              </a:pPr>
              <a:t>‹#›</a:t>
            </a:fld>
            <a:endParaRPr lang="en-GB" altLang="en-US"/>
          </a:p>
        </p:txBody>
      </p:sp>
    </p:spTree>
    <p:extLst>
      <p:ext uri="{BB962C8B-B14F-4D97-AF65-F5344CB8AC3E}">
        <p14:creationId xmlns:p14="http://schemas.microsoft.com/office/powerpoint/2010/main" val="8456778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C4038CDC-5F08-4FF4-B498-F31AA3D07ADE}"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3EF77B97-E6AC-423A-BE00-125CAE84394A}" type="slidenum">
              <a:rPr lang="en-GB" altLang="en-US"/>
              <a:pPr>
                <a:defRPr/>
              </a:pPr>
              <a:t>‹#›</a:t>
            </a:fld>
            <a:endParaRPr lang="en-GB" altLang="en-US"/>
          </a:p>
        </p:txBody>
      </p:sp>
    </p:spTree>
    <p:extLst>
      <p:ext uri="{BB962C8B-B14F-4D97-AF65-F5344CB8AC3E}">
        <p14:creationId xmlns:p14="http://schemas.microsoft.com/office/powerpoint/2010/main" val="3576376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E556673-0412-4A51-9388-CA2F101A8CF1}" type="datetime5">
              <a:rPr lang="en-GB" altLang="en-US"/>
              <a:pPr>
                <a:defRPr/>
              </a:pPr>
              <a:t>6-Dec-18</a:t>
            </a:fld>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4" name="Rectangle 6"/>
          <p:cNvSpPr>
            <a:spLocks noGrp="1" noChangeArrowheads="1"/>
          </p:cNvSpPr>
          <p:nvPr>
            <p:ph type="sldNum" sz="quarter" idx="12"/>
          </p:nvPr>
        </p:nvSpPr>
        <p:spPr>
          <a:ln/>
        </p:spPr>
        <p:txBody>
          <a:bodyPr/>
          <a:lstStyle>
            <a:lvl1pPr>
              <a:defRPr/>
            </a:lvl1pPr>
          </a:lstStyle>
          <a:p>
            <a:pPr>
              <a:defRPr/>
            </a:pPr>
            <a:fld id="{AE45A995-AE52-4C81-87C3-5576BD41038A}" type="slidenum">
              <a:rPr lang="en-GB" altLang="en-US"/>
              <a:pPr>
                <a:defRPr/>
              </a:pPr>
              <a:t>‹#›</a:t>
            </a:fld>
            <a:endParaRPr lang="en-GB" altLang="en-US"/>
          </a:p>
        </p:txBody>
      </p:sp>
    </p:spTree>
    <p:extLst>
      <p:ext uri="{BB962C8B-B14F-4D97-AF65-F5344CB8AC3E}">
        <p14:creationId xmlns:p14="http://schemas.microsoft.com/office/powerpoint/2010/main" val="3262761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5C821067-4549-434A-A978-B278FE3B256D}"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B17811B3-8EA7-448F-AD12-0E917CDBF3F1}" type="slidenum">
              <a:rPr lang="en-GB" altLang="en-US"/>
              <a:pPr>
                <a:defRPr/>
              </a:pPr>
              <a:t>‹#›</a:t>
            </a:fld>
            <a:endParaRPr lang="en-GB" altLang="en-US"/>
          </a:p>
        </p:txBody>
      </p:sp>
    </p:spTree>
    <p:extLst>
      <p:ext uri="{BB962C8B-B14F-4D97-AF65-F5344CB8AC3E}">
        <p14:creationId xmlns:p14="http://schemas.microsoft.com/office/powerpoint/2010/main" val="13706746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1943100" y="2057400"/>
            <a:ext cx="2551113" cy="349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6613" y="2057400"/>
            <a:ext cx="2551112" cy="349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B7D64593-0A44-46C6-9A30-3D47A0A38224}"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3EDDEC26-1A98-4FFE-8C28-99A572129ED3}" type="slidenum">
              <a:rPr lang="en-GB" altLang="en-US"/>
              <a:pPr>
                <a:defRPr/>
              </a:pPr>
              <a:t>‹#›</a:t>
            </a:fld>
            <a:endParaRPr lang="en-GB" altLang="en-US"/>
          </a:p>
        </p:txBody>
      </p:sp>
    </p:spTree>
    <p:extLst>
      <p:ext uri="{BB962C8B-B14F-4D97-AF65-F5344CB8AC3E}">
        <p14:creationId xmlns:p14="http://schemas.microsoft.com/office/powerpoint/2010/main" val="36435716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8" name="Rectangle 8"/>
          <p:cNvSpPr>
            <a:spLocks noGrp="1" noChangeArrowheads="1"/>
          </p:cNvSpPr>
          <p:nvPr>
            <p:ph type="dt" sz="half" idx="11"/>
          </p:nvPr>
        </p:nvSpPr>
        <p:spPr>
          <a:ln/>
        </p:spPr>
        <p:txBody>
          <a:bodyPr/>
          <a:lstStyle>
            <a:lvl1pPr>
              <a:defRPr/>
            </a:lvl1pPr>
          </a:lstStyle>
          <a:p>
            <a:pPr>
              <a:defRPr/>
            </a:pPr>
            <a:fld id="{43630170-6813-463D-B465-75206392DE68}" type="datetime5">
              <a:rPr lang="en-GB" altLang="en-US"/>
              <a:pPr>
                <a:defRPr/>
              </a:pPr>
              <a:t>6-Dec-18</a:t>
            </a:fld>
            <a:endParaRPr lang="en-GB" altLang="en-US"/>
          </a:p>
        </p:txBody>
      </p:sp>
      <p:sp>
        <p:nvSpPr>
          <p:cNvPr id="9" name="Rectangle 9"/>
          <p:cNvSpPr>
            <a:spLocks noGrp="1" noChangeArrowheads="1"/>
          </p:cNvSpPr>
          <p:nvPr>
            <p:ph type="sldNum" sz="quarter" idx="12"/>
          </p:nvPr>
        </p:nvSpPr>
        <p:spPr>
          <a:ln/>
        </p:spPr>
        <p:txBody>
          <a:bodyPr/>
          <a:lstStyle>
            <a:lvl1pPr>
              <a:defRPr/>
            </a:lvl1pPr>
          </a:lstStyle>
          <a:p>
            <a:pPr>
              <a:defRPr/>
            </a:pPr>
            <a:fld id="{690BC58C-0D29-499A-BCED-F21BE88E6854}" type="slidenum">
              <a:rPr lang="en-GB" altLang="en-US"/>
              <a:pPr>
                <a:defRPr/>
              </a:pPr>
              <a:t>‹#›</a:t>
            </a:fld>
            <a:endParaRPr lang="en-GB" altLang="en-US"/>
          </a:p>
        </p:txBody>
      </p:sp>
    </p:spTree>
    <p:extLst>
      <p:ext uri="{BB962C8B-B14F-4D97-AF65-F5344CB8AC3E}">
        <p14:creationId xmlns:p14="http://schemas.microsoft.com/office/powerpoint/2010/main" val="8087089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4" name="Rectangle 8"/>
          <p:cNvSpPr>
            <a:spLocks noGrp="1" noChangeArrowheads="1"/>
          </p:cNvSpPr>
          <p:nvPr>
            <p:ph type="dt" sz="half" idx="11"/>
          </p:nvPr>
        </p:nvSpPr>
        <p:spPr>
          <a:ln/>
        </p:spPr>
        <p:txBody>
          <a:bodyPr/>
          <a:lstStyle>
            <a:lvl1pPr>
              <a:defRPr/>
            </a:lvl1pPr>
          </a:lstStyle>
          <a:p>
            <a:pPr>
              <a:defRPr/>
            </a:pPr>
            <a:fld id="{C07D3AAD-838C-4A9E-83B2-E8FF4C6B63E0}" type="datetime5">
              <a:rPr lang="en-GB" altLang="en-US"/>
              <a:pPr>
                <a:defRPr/>
              </a:pPr>
              <a:t>6-Dec-18</a:t>
            </a:fld>
            <a:endParaRPr lang="en-GB" altLang="en-US"/>
          </a:p>
        </p:txBody>
      </p:sp>
      <p:sp>
        <p:nvSpPr>
          <p:cNvPr id="5" name="Rectangle 9"/>
          <p:cNvSpPr>
            <a:spLocks noGrp="1" noChangeArrowheads="1"/>
          </p:cNvSpPr>
          <p:nvPr>
            <p:ph type="sldNum" sz="quarter" idx="12"/>
          </p:nvPr>
        </p:nvSpPr>
        <p:spPr>
          <a:ln/>
        </p:spPr>
        <p:txBody>
          <a:bodyPr/>
          <a:lstStyle>
            <a:lvl1pPr>
              <a:defRPr/>
            </a:lvl1pPr>
          </a:lstStyle>
          <a:p>
            <a:pPr>
              <a:defRPr/>
            </a:pPr>
            <a:fld id="{550C96DB-610E-412F-90C5-8A6673F8928E}" type="slidenum">
              <a:rPr lang="en-GB" altLang="en-US"/>
              <a:pPr>
                <a:defRPr/>
              </a:pPr>
              <a:t>‹#›</a:t>
            </a:fld>
            <a:endParaRPr lang="en-GB" altLang="en-US"/>
          </a:p>
        </p:txBody>
      </p:sp>
    </p:spTree>
    <p:extLst>
      <p:ext uri="{BB962C8B-B14F-4D97-AF65-F5344CB8AC3E}">
        <p14:creationId xmlns:p14="http://schemas.microsoft.com/office/powerpoint/2010/main" val="25580899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3" name="Rectangle 8"/>
          <p:cNvSpPr>
            <a:spLocks noGrp="1" noChangeArrowheads="1"/>
          </p:cNvSpPr>
          <p:nvPr>
            <p:ph type="dt" sz="half" idx="11"/>
          </p:nvPr>
        </p:nvSpPr>
        <p:spPr>
          <a:ln/>
        </p:spPr>
        <p:txBody>
          <a:bodyPr/>
          <a:lstStyle>
            <a:lvl1pPr>
              <a:defRPr/>
            </a:lvl1pPr>
          </a:lstStyle>
          <a:p>
            <a:pPr>
              <a:defRPr/>
            </a:pPr>
            <a:fld id="{051763B6-5D2F-46F3-8E57-A1029057BE43}" type="datetime5">
              <a:rPr lang="en-GB" altLang="en-US"/>
              <a:pPr>
                <a:defRPr/>
              </a:pPr>
              <a:t>6-Dec-18</a:t>
            </a:fld>
            <a:endParaRPr lang="en-GB" altLang="en-US"/>
          </a:p>
        </p:txBody>
      </p:sp>
      <p:sp>
        <p:nvSpPr>
          <p:cNvPr id="4" name="Rectangle 9"/>
          <p:cNvSpPr>
            <a:spLocks noGrp="1" noChangeArrowheads="1"/>
          </p:cNvSpPr>
          <p:nvPr>
            <p:ph type="sldNum" sz="quarter" idx="12"/>
          </p:nvPr>
        </p:nvSpPr>
        <p:spPr>
          <a:ln/>
        </p:spPr>
        <p:txBody>
          <a:bodyPr/>
          <a:lstStyle>
            <a:lvl1pPr>
              <a:defRPr/>
            </a:lvl1pPr>
          </a:lstStyle>
          <a:p>
            <a:pPr>
              <a:defRPr/>
            </a:pPr>
            <a:fld id="{ECD93A14-8399-4E19-B73A-AECA849BE1C5}" type="slidenum">
              <a:rPr lang="en-GB" altLang="en-US"/>
              <a:pPr>
                <a:defRPr/>
              </a:pPr>
              <a:t>‹#›</a:t>
            </a:fld>
            <a:endParaRPr lang="en-GB" altLang="en-US"/>
          </a:p>
        </p:txBody>
      </p:sp>
    </p:spTree>
    <p:extLst>
      <p:ext uri="{BB962C8B-B14F-4D97-AF65-F5344CB8AC3E}">
        <p14:creationId xmlns:p14="http://schemas.microsoft.com/office/powerpoint/2010/main" val="23513053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DE76C83E-DA52-4F1C-99FC-DE7C46BB09E5}"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F099E62F-B62B-4018-80CF-FB3A1E17DDA9}" type="slidenum">
              <a:rPr lang="en-GB" altLang="en-US"/>
              <a:pPr>
                <a:defRPr/>
              </a:pPr>
              <a:t>‹#›</a:t>
            </a:fld>
            <a:endParaRPr lang="en-GB" altLang="en-US"/>
          </a:p>
        </p:txBody>
      </p:sp>
    </p:spTree>
    <p:extLst>
      <p:ext uri="{BB962C8B-B14F-4D97-AF65-F5344CB8AC3E}">
        <p14:creationId xmlns:p14="http://schemas.microsoft.com/office/powerpoint/2010/main" val="388864564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6" name="Rectangle 8"/>
          <p:cNvSpPr>
            <a:spLocks noGrp="1" noChangeArrowheads="1"/>
          </p:cNvSpPr>
          <p:nvPr>
            <p:ph type="dt" sz="half" idx="11"/>
          </p:nvPr>
        </p:nvSpPr>
        <p:spPr>
          <a:ln/>
        </p:spPr>
        <p:txBody>
          <a:bodyPr/>
          <a:lstStyle>
            <a:lvl1pPr>
              <a:defRPr/>
            </a:lvl1pPr>
          </a:lstStyle>
          <a:p>
            <a:pPr>
              <a:defRPr/>
            </a:pPr>
            <a:fld id="{E81ACE0D-E926-4AA4-9777-D08FE153E80F}" type="datetime5">
              <a:rPr lang="en-GB" altLang="en-US"/>
              <a:pPr>
                <a:defRPr/>
              </a:pPr>
              <a:t>6-Dec-18</a:t>
            </a:fld>
            <a:endParaRPr lang="en-GB" altLang="en-US"/>
          </a:p>
        </p:txBody>
      </p:sp>
      <p:sp>
        <p:nvSpPr>
          <p:cNvPr id="7" name="Rectangle 9"/>
          <p:cNvSpPr>
            <a:spLocks noGrp="1" noChangeArrowheads="1"/>
          </p:cNvSpPr>
          <p:nvPr>
            <p:ph type="sldNum" sz="quarter" idx="12"/>
          </p:nvPr>
        </p:nvSpPr>
        <p:spPr>
          <a:ln/>
        </p:spPr>
        <p:txBody>
          <a:bodyPr/>
          <a:lstStyle>
            <a:lvl1pPr>
              <a:defRPr/>
            </a:lvl1pPr>
          </a:lstStyle>
          <a:p>
            <a:pPr>
              <a:defRPr/>
            </a:pPr>
            <a:fld id="{7F9676EE-4A47-471A-B405-168A73061661}" type="slidenum">
              <a:rPr lang="en-GB" altLang="en-US"/>
              <a:pPr>
                <a:defRPr/>
              </a:pPr>
              <a:t>‹#›</a:t>
            </a:fld>
            <a:endParaRPr lang="en-GB" altLang="en-US"/>
          </a:p>
        </p:txBody>
      </p:sp>
    </p:spTree>
    <p:extLst>
      <p:ext uri="{BB962C8B-B14F-4D97-AF65-F5344CB8AC3E}">
        <p14:creationId xmlns:p14="http://schemas.microsoft.com/office/powerpoint/2010/main" val="180252338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01D7ECC5-0AAD-47C0-B574-40BA8D8FAF3F}"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C8F89F1A-D99E-4224-931B-D701798D77FC}" type="slidenum">
              <a:rPr lang="en-GB" altLang="en-US"/>
              <a:pPr>
                <a:defRPr/>
              </a:pPr>
              <a:t>‹#›</a:t>
            </a:fld>
            <a:endParaRPr lang="en-GB" altLang="en-US"/>
          </a:p>
        </p:txBody>
      </p:sp>
    </p:spTree>
    <p:extLst>
      <p:ext uri="{BB962C8B-B14F-4D97-AF65-F5344CB8AC3E}">
        <p14:creationId xmlns:p14="http://schemas.microsoft.com/office/powerpoint/2010/main" val="267555734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92813" y="827088"/>
            <a:ext cx="1816100" cy="47212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539750" y="827088"/>
            <a:ext cx="5300663" cy="47212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altLang="en-US"/>
              <a:t>Presentation Title: View &gt; Header &amp; Footer</a:t>
            </a:r>
          </a:p>
        </p:txBody>
      </p:sp>
      <p:sp>
        <p:nvSpPr>
          <p:cNvPr id="5" name="Rectangle 8"/>
          <p:cNvSpPr>
            <a:spLocks noGrp="1" noChangeArrowheads="1"/>
          </p:cNvSpPr>
          <p:nvPr>
            <p:ph type="dt" sz="half" idx="11"/>
          </p:nvPr>
        </p:nvSpPr>
        <p:spPr>
          <a:ln/>
        </p:spPr>
        <p:txBody>
          <a:bodyPr/>
          <a:lstStyle>
            <a:lvl1pPr>
              <a:defRPr/>
            </a:lvl1pPr>
          </a:lstStyle>
          <a:p>
            <a:pPr>
              <a:defRPr/>
            </a:pPr>
            <a:fld id="{A40138AB-641C-4941-B617-37AA1106D9A6}" type="datetime5">
              <a:rPr lang="en-GB" altLang="en-US"/>
              <a:pPr>
                <a:defRPr/>
              </a:pPr>
              <a:t>6-Dec-18</a:t>
            </a:fld>
            <a:endParaRPr lang="en-GB" altLang="en-US"/>
          </a:p>
        </p:txBody>
      </p:sp>
      <p:sp>
        <p:nvSpPr>
          <p:cNvPr id="6" name="Rectangle 9"/>
          <p:cNvSpPr>
            <a:spLocks noGrp="1" noChangeArrowheads="1"/>
          </p:cNvSpPr>
          <p:nvPr>
            <p:ph type="sldNum" sz="quarter" idx="12"/>
          </p:nvPr>
        </p:nvSpPr>
        <p:spPr>
          <a:ln/>
        </p:spPr>
        <p:txBody>
          <a:bodyPr/>
          <a:lstStyle>
            <a:lvl1pPr>
              <a:defRPr/>
            </a:lvl1pPr>
          </a:lstStyle>
          <a:p>
            <a:pPr>
              <a:defRPr/>
            </a:pPr>
            <a:fld id="{763D8F11-EAFE-40BA-A61A-4C4D3352518F}" type="slidenum">
              <a:rPr lang="en-GB" altLang="en-US"/>
              <a:pPr>
                <a:defRPr/>
              </a:pPr>
              <a:t>‹#›</a:t>
            </a:fld>
            <a:endParaRPr lang="en-GB" altLang="en-US"/>
          </a:p>
        </p:txBody>
      </p:sp>
    </p:spTree>
    <p:extLst>
      <p:ext uri="{BB962C8B-B14F-4D97-AF65-F5344CB8AC3E}">
        <p14:creationId xmlns:p14="http://schemas.microsoft.com/office/powerpoint/2010/main" val="283651608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76C3034-CFE1-49D2-A02B-2D026E6C2863}" type="datetimeFigureOut">
              <a:rPr lang="en-GB" smtClean="0"/>
              <a:t>06/12/2018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1340905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841596B4-413C-4D42-861B-4EF11F69D2E3}" type="datetime5">
              <a:rPr lang="en-GB" altLang="en-US"/>
              <a:pPr>
                <a:defRPr/>
              </a:pPr>
              <a:t>6-Dec-18</a:t>
            </a:fld>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7" name="Rectangle 6"/>
          <p:cNvSpPr>
            <a:spLocks noGrp="1" noChangeArrowheads="1"/>
          </p:cNvSpPr>
          <p:nvPr>
            <p:ph type="sldNum" sz="quarter" idx="12"/>
          </p:nvPr>
        </p:nvSpPr>
        <p:spPr>
          <a:ln/>
        </p:spPr>
        <p:txBody>
          <a:bodyPr/>
          <a:lstStyle>
            <a:lvl1pPr>
              <a:defRPr/>
            </a:lvl1pPr>
          </a:lstStyle>
          <a:p>
            <a:pPr>
              <a:defRPr/>
            </a:pPr>
            <a:fld id="{274C0E19-6EF6-4E70-8A7F-E8AC727FF49F}" type="slidenum">
              <a:rPr lang="en-GB" altLang="en-US"/>
              <a:pPr>
                <a:defRPr/>
              </a:pPr>
              <a:t>‹#›</a:t>
            </a:fld>
            <a:endParaRPr lang="en-GB" altLang="en-US"/>
          </a:p>
        </p:txBody>
      </p:sp>
    </p:spTree>
    <p:extLst>
      <p:ext uri="{BB962C8B-B14F-4D97-AF65-F5344CB8AC3E}">
        <p14:creationId xmlns:p14="http://schemas.microsoft.com/office/powerpoint/2010/main" val="30471054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6C3034-CFE1-49D2-A02B-2D026E6C2863}" type="datetimeFigureOut">
              <a:rPr lang="en-GB" smtClean="0"/>
              <a:t>06/12/2018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116193773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76C3034-CFE1-49D2-A02B-2D026E6C2863}" type="datetimeFigureOut">
              <a:rPr lang="en-GB" smtClean="0"/>
              <a:t>06/12/2018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271498851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76C3034-CFE1-49D2-A02B-2D026E6C2863}" type="datetimeFigureOut">
              <a:rPr lang="en-GB" smtClean="0"/>
              <a:t>06/12/2018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14451268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76C3034-CFE1-49D2-A02B-2D026E6C2863}" type="datetimeFigureOut">
              <a:rPr lang="en-GB" smtClean="0"/>
              <a:t>06/12/2018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11628986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6C3034-CFE1-49D2-A02B-2D026E6C2863}" type="datetimeFigureOut">
              <a:rPr lang="en-GB" smtClean="0"/>
              <a:t>06/12/2018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84556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6C3034-CFE1-49D2-A02B-2D026E6C2863}" type="datetimeFigureOut">
              <a:rPr lang="en-GB" smtClean="0"/>
              <a:t>06/12/2018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8976125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76C3034-CFE1-49D2-A02B-2D026E6C2863}" type="datetimeFigureOut">
              <a:rPr lang="en-GB" smtClean="0"/>
              <a:t>06/12/2018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24859516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676C3034-CFE1-49D2-A02B-2D026E6C2863}" type="datetimeFigureOut">
              <a:rPr lang="en-GB" smtClean="0"/>
              <a:t>06/12/2018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190840774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6C3034-CFE1-49D2-A02B-2D026E6C2863}" type="datetimeFigureOut">
              <a:rPr lang="en-GB" smtClean="0"/>
              <a:t>06/12/2018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40775025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6C3034-CFE1-49D2-A02B-2D026E6C2863}" type="datetimeFigureOut">
              <a:rPr lang="en-GB" smtClean="0"/>
              <a:t>06/12/2018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7BE19FA-0DB2-4441-81DB-6F76DCDCC907}" type="slidenum">
              <a:rPr lang="en-GB" smtClean="0"/>
              <a:t>‹#›</a:t>
            </a:fld>
            <a:endParaRPr lang="en-GB"/>
          </a:p>
        </p:txBody>
      </p:sp>
    </p:spTree>
    <p:extLst>
      <p:ext uri="{BB962C8B-B14F-4D97-AF65-F5344CB8AC3E}">
        <p14:creationId xmlns:p14="http://schemas.microsoft.com/office/powerpoint/2010/main" val="3923749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8F1883C-DE0D-4B90-90B5-DE25D2EABF2C}" type="datetime5">
              <a:rPr lang="en-GB" altLang="en-US"/>
              <a:pPr>
                <a:defRPr/>
              </a:pPr>
              <a:t>6-Dec-18</a:t>
            </a:fld>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r>
              <a:rPr lang="en-GB" altLang="en-US"/>
              <a:t>Presentation Title: View &gt; Header &amp; Footer</a:t>
            </a:r>
          </a:p>
        </p:txBody>
      </p:sp>
      <p:sp>
        <p:nvSpPr>
          <p:cNvPr id="7" name="Rectangle 6"/>
          <p:cNvSpPr>
            <a:spLocks noGrp="1" noChangeArrowheads="1"/>
          </p:cNvSpPr>
          <p:nvPr>
            <p:ph type="sldNum" sz="quarter" idx="12"/>
          </p:nvPr>
        </p:nvSpPr>
        <p:spPr>
          <a:ln/>
        </p:spPr>
        <p:txBody>
          <a:bodyPr/>
          <a:lstStyle>
            <a:lvl1pPr>
              <a:defRPr/>
            </a:lvl1pPr>
          </a:lstStyle>
          <a:p>
            <a:pPr>
              <a:defRPr/>
            </a:pPr>
            <a:fld id="{7BA3BBCD-52B5-4906-9844-5F2C2A815D6C}" type="slidenum">
              <a:rPr lang="en-GB" altLang="en-US"/>
              <a:pPr>
                <a:defRPr/>
              </a:pPr>
              <a:t>‹#›</a:t>
            </a:fld>
            <a:endParaRPr lang="en-GB" altLang="en-US"/>
          </a:p>
        </p:txBody>
      </p:sp>
    </p:spTree>
    <p:extLst>
      <p:ext uri="{BB962C8B-B14F-4D97-AF65-F5344CB8AC3E}">
        <p14:creationId xmlns:p14="http://schemas.microsoft.com/office/powerpoint/2010/main" val="3123956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9750" y="827088"/>
            <a:ext cx="72691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en-US"/>
              <a:t>Click to edit Master title style</a:t>
            </a:r>
            <a:endParaRPr lang="en-GB" altLang="en-US"/>
          </a:p>
        </p:txBody>
      </p:sp>
      <p:sp>
        <p:nvSpPr>
          <p:cNvPr id="1027" name="Rectangle 3"/>
          <p:cNvSpPr>
            <a:spLocks noGrp="1" noChangeArrowheads="1"/>
          </p:cNvSpPr>
          <p:nvPr>
            <p:ph type="body" idx="1"/>
          </p:nvPr>
        </p:nvSpPr>
        <p:spPr bwMode="auto">
          <a:xfrm>
            <a:off x="539750" y="1841500"/>
            <a:ext cx="7269163"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8" name="Rectangle 4"/>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664ABE2D-DA44-40D6-B0D8-65644769090D}" type="datetime5">
              <a:rPr lang="en-GB" altLang="en-US"/>
              <a:pPr>
                <a:defRPr/>
              </a:pPr>
              <a:t>6-Dec-18</a:t>
            </a:fld>
            <a:endParaRPr lang="en-GB" altLang="en-US"/>
          </a:p>
        </p:txBody>
      </p:sp>
      <p:sp>
        <p:nvSpPr>
          <p:cNvPr id="1029"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030" name="Rectangle 6"/>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DCDC8A0F-7C7B-4207-93A6-07D6CD475C82}" type="slidenum">
              <a:rPr lang="en-GB" altLang="en-US"/>
              <a:pPr>
                <a:defRPr/>
              </a:pPr>
              <a:t>‹#›</a:t>
            </a:fld>
            <a:endParaRPr lang="en-GB" altLang="en-US"/>
          </a:p>
        </p:txBody>
      </p:sp>
      <p:sp>
        <p:nvSpPr>
          <p:cNvPr id="1031" name="Text Box 8"/>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76"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hf hdr="0"/>
  <p:txStyles>
    <p:titleStyle>
      <a:lvl1pPr algn="l" rtl="0" eaLnBrk="1" fontAlgn="base" hangingPunct="1">
        <a:spcBef>
          <a:spcPct val="0"/>
        </a:spcBef>
        <a:spcAft>
          <a:spcPct val="0"/>
        </a:spcAft>
        <a:defRPr sz="2800" b="1" i="1" kern="1200">
          <a:solidFill>
            <a:schemeClr val="tx2"/>
          </a:solidFill>
          <a:latin typeface="+mj-lt"/>
          <a:ea typeface="+mj-ea"/>
          <a:cs typeface="+mj-cs"/>
        </a:defRPr>
      </a:lvl1pPr>
      <a:lvl2pPr algn="l" rtl="0" eaLnBrk="1" fontAlgn="base" hangingPunct="1">
        <a:spcBef>
          <a:spcPct val="0"/>
        </a:spcBef>
        <a:spcAft>
          <a:spcPct val="0"/>
        </a:spcAft>
        <a:defRPr sz="2800" b="1" i="1">
          <a:solidFill>
            <a:schemeClr val="tx2"/>
          </a:solidFill>
          <a:latin typeface="Arial" panose="020B0604020202020204" pitchFamily="34" charset="0"/>
        </a:defRPr>
      </a:lvl2pPr>
      <a:lvl3pPr algn="l" rtl="0" eaLnBrk="1" fontAlgn="base" hangingPunct="1">
        <a:spcBef>
          <a:spcPct val="0"/>
        </a:spcBef>
        <a:spcAft>
          <a:spcPct val="0"/>
        </a:spcAft>
        <a:defRPr sz="2800" b="1" i="1">
          <a:solidFill>
            <a:schemeClr val="tx2"/>
          </a:solidFill>
          <a:latin typeface="Arial" panose="020B0604020202020204" pitchFamily="34" charset="0"/>
        </a:defRPr>
      </a:lvl3pPr>
      <a:lvl4pPr algn="l" rtl="0" eaLnBrk="1" fontAlgn="base" hangingPunct="1">
        <a:spcBef>
          <a:spcPct val="0"/>
        </a:spcBef>
        <a:spcAft>
          <a:spcPct val="0"/>
        </a:spcAft>
        <a:defRPr sz="2800" b="1" i="1">
          <a:solidFill>
            <a:schemeClr val="tx2"/>
          </a:solidFill>
          <a:latin typeface="Arial" panose="020B0604020202020204" pitchFamily="34" charset="0"/>
        </a:defRPr>
      </a:lvl4pPr>
      <a:lvl5pPr algn="l" rtl="0" eaLnBrk="1" fontAlgn="base" hangingPunct="1">
        <a:spcBef>
          <a:spcPct val="0"/>
        </a:spcBef>
        <a:spcAft>
          <a:spcPct val="0"/>
        </a:spcAft>
        <a:defRPr sz="2800" b="1" i="1">
          <a:solidFill>
            <a:schemeClr val="tx2"/>
          </a:solidFill>
          <a:latin typeface="Arial" panose="020B0604020202020204" pitchFamily="34" charset="0"/>
        </a:defRPr>
      </a:lvl5pPr>
      <a:lvl6pPr marL="457200" algn="l" rtl="0" eaLnBrk="1" fontAlgn="base" hangingPunct="1">
        <a:spcBef>
          <a:spcPct val="0"/>
        </a:spcBef>
        <a:spcAft>
          <a:spcPct val="0"/>
        </a:spcAft>
        <a:defRPr sz="2800" b="1" i="1">
          <a:solidFill>
            <a:schemeClr val="tx2"/>
          </a:solidFill>
          <a:latin typeface="Arial" panose="020B0604020202020204" pitchFamily="34" charset="0"/>
        </a:defRPr>
      </a:lvl6pPr>
      <a:lvl7pPr marL="914400" algn="l" rtl="0" eaLnBrk="1" fontAlgn="base" hangingPunct="1">
        <a:spcBef>
          <a:spcPct val="0"/>
        </a:spcBef>
        <a:spcAft>
          <a:spcPct val="0"/>
        </a:spcAft>
        <a:defRPr sz="2800" b="1" i="1">
          <a:solidFill>
            <a:schemeClr val="tx2"/>
          </a:solidFill>
          <a:latin typeface="Arial" panose="020B0604020202020204" pitchFamily="34" charset="0"/>
        </a:defRPr>
      </a:lvl7pPr>
      <a:lvl8pPr marL="1371600" algn="l" rtl="0" eaLnBrk="1" fontAlgn="base" hangingPunct="1">
        <a:spcBef>
          <a:spcPct val="0"/>
        </a:spcBef>
        <a:spcAft>
          <a:spcPct val="0"/>
        </a:spcAft>
        <a:defRPr sz="2800" b="1" i="1">
          <a:solidFill>
            <a:schemeClr val="tx2"/>
          </a:solidFill>
          <a:latin typeface="Arial" panose="020B0604020202020204" pitchFamily="34" charset="0"/>
        </a:defRPr>
      </a:lvl8pPr>
      <a:lvl9pPr marL="1828800" algn="l" rtl="0" eaLnBrk="1" fontAlgn="base" hangingPunct="1">
        <a:spcBef>
          <a:spcPct val="0"/>
        </a:spcBef>
        <a:spcAft>
          <a:spcPct val="0"/>
        </a:spcAft>
        <a:defRPr sz="2800" b="1" i="1">
          <a:solidFill>
            <a:schemeClr val="tx2"/>
          </a:solidFill>
          <a:latin typeface="Arial" panose="020B0604020202020204" pitchFamily="34" charset="0"/>
        </a:defRPr>
      </a:lvl9pPr>
    </p:titleStyle>
    <p:bodyStyle>
      <a:lvl1pPr algn="l" rtl="0" eaLnBrk="1" fontAlgn="base" hangingPunct="1">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1950" indent="-180975" algn="l" rtl="0" eaLnBrk="1" fontAlgn="base" hangingPunct="1">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8038" indent="-180975" algn="l" rtl="0" eaLnBrk="1" fontAlgn="base" hangingPunct="1">
        <a:spcBef>
          <a:spcPct val="20000"/>
        </a:spcBef>
        <a:spcAft>
          <a:spcPct val="0"/>
        </a:spcAft>
        <a:buClr>
          <a:schemeClr val="folHlink"/>
        </a:buClr>
        <a:buChar char="•"/>
        <a:defRPr kern="1200">
          <a:solidFill>
            <a:schemeClr val="tx1"/>
          </a:solidFill>
          <a:latin typeface="+mn-lt"/>
          <a:ea typeface="+mn-ea"/>
          <a:cs typeface="+mn-cs"/>
        </a:defRPr>
      </a:lvl3pPr>
      <a:lvl4pPr marL="1255713" indent="-179388" algn="l" rtl="0" eaLnBrk="1" fontAlgn="base" hangingPunct="1">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1" fontAlgn="base" hangingPunct="1">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539750" y="827088"/>
            <a:ext cx="72691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2051" name="Rectangle 3"/>
          <p:cNvSpPr>
            <a:spLocks noGrp="1" noChangeArrowheads="1"/>
          </p:cNvSpPr>
          <p:nvPr>
            <p:ph type="body" idx="1"/>
          </p:nvPr>
        </p:nvSpPr>
        <p:spPr bwMode="auto">
          <a:xfrm>
            <a:off x="539750" y="1841500"/>
            <a:ext cx="7269163"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1269"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1272" name="Rectangle 8"/>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1D0AC29F-DC23-40A4-90C3-B79A2E2E468C}" type="datetime5">
              <a:rPr lang="en-GB" altLang="en-US"/>
              <a:pPr>
                <a:defRPr/>
              </a:pPr>
              <a:t>6-Dec-18</a:t>
            </a:fld>
            <a:endParaRPr lang="en-GB" altLang="en-US"/>
          </a:p>
        </p:txBody>
      </p:sp>
      <p:sp>
        <p:nvSpPr>
          <p:cNvPr id="11273" name="Rectangle 9"/>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A52176FC-3097-4065-ABE4-7E9C5A3F3358}" type="slidenum">
              <a:rPr lang="en-GB" altLang="en-US"/>
              <a:pPr>
                <a:defRPr/>
              </a:pPr>
              <a:t>‹#›</a:t>
            </a:fld>
            <a:endParaRPr lang="en-GB" altLang="en-US"/>
          </a:p>
        </p:txBody>
      </p:sp>
      <p:sp>
        <p:nvSpPr>
          <p:cNvPr id="2055" name="Text Box 10"/>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hf hdr="0"/>
  <p:txStyles>
    <p:titleStyle>
      <a:lvl1pPr algn="l" rtl="0" eaLnBrk="0" fontAlgn="base" hangingPunct="0">
        <a:spcBef>
          <a:spcPct val="0"/>
        </a:spcBef>
        <a:spcAft>
          <a:spcPct val="0"/>
        </a:spcAft>
        <a:defRPr sz="2800" b="1" i="1" kern="1200">
          <a:solidFill>
            <a:schemeClr val="tx2"/>
          </a:solidFill>
          <a:latin typeface="+mj-lt"/>
          <a:ea typeface="+mj-ea"/>
          <a:cs typeface="+mj-cs"/>
        </a:defRPr>
      </a:lvl1pPr>
      <a:lvl2pPr algn="l" rtl="0" eaLnBrk="0" fontAlgn="base" hangingPunct="0">
        <a:spcBef>
          <a:spcPct val="0"/>
        </a:spcBef>
        <a:spcAft>
          <a:spcPct val="0"/>
        </a:spcAft>
        <a:defRPr sz="2800" b="1" i="1">
          <a:solidFill>
            <a:schemeClr val="tx2"/>
          </a:solidFill>
          <a:latin typeface="Arial" panose="020B0604020202020204" pitchFamily="34" charset="0"/>
        </a:defRPr>
      </a:lvl2pPr>
      <a:lvl3pPr algn="l" rtl="0" eaLnBrk="0" fontAlgn="base" hangingPunct="0">
        <a:spcBef>
          <a:spcPct val="0"/>
        </a:spcBef>
        <a:spcAft>
          <a:spcPct val="0"/>
        </a:spcAft>
        <a:defRPr sz="2800" b="1" i="1">
          <a:solidFill>
            <a:schemeClr val="tx2"/>
          </a:solidFill>
          <a:latin typeface="Arial" panose="020B0604020202020204" pitchFamily="34" charset="0"/>
        </a:defRPr>
      </a:lvl3pPr>
      <a:lvl4pPr algn="l" rtl="0" eaLnBrk="0" fontAlgn="base" hangingPunct="0">
        <a:spcBef>
          <a:spcPct val="0"/>
        </a:spcBef>
        <a:spcAft>
          <a:spcPct val="0"/>
        </a:spcAft>
        <a:defRPr sz="2800" b="1" i="1">
          <a:solidFill>
            <a:schemeClr val="tx2"/>
          </a:solidFill>
          <a:latin typeface="Arial" panose="020B0604020202020204" pitchFamily="34" charset="0"/>
        </a:defRPr>
      </a:lvl4pPr>
      <a:lvl5pPr algn="l" rtl="0" eaLnBrk="0" fontAlgn="base" hangingPunct="0">
        <a:spcBef>
          <a:spcPct val="0"/>
        </a:spcBef>
        <a:spcAft>
          <a:spcPct val="0"/>
        </a:spcAft>
        <a:defRPr sz="2800" b="1" i="1">
          <a:solidFill>
            <a:schemeClr val="tx2"/>
          </a:solidFill>
          <a:latin typeface="Arial" panose="020B0604020202020204" pitchFamily="34" charset="0"/>
        </a:defRPr>
      </a:lvl5pPr>
      <a:lvl6pPr marL="457200" algn="l" rtl="0" fontAlgn="base">
        <a:spcBef>
          <a:spcPct val="0"/>
        </a:spcBef>
        <a:spcAft>
          <a:spcPct val="0"/>
        </a:spcAft>
        <a:defRPr sz="2800" b="1" i="1">
          <a:solidFill>
            <a:schemeClr val="tx2"/>
          </a:solidFill>
          <a:latin typeface="Arial" panose="020B0604020202020204" pitchFamily="34" charset="0"/>
        </a:defRPr>
      </a:lvl6pPr>
      <a:lvl7pPr marL="914400" algn="l" rtl="0" fontAlgn="base">
        <a:spcBef>
          <a:spcPct val="0"/>
        </a:spcBef>
        <a:spcAft>
          <a:spcPct val="0"/>
        </a:spcAft>
        <a:defRPr sz="2800" b="1" i="1">
          <a:solidFill>
            <a:schemeClr val="tx2"/>
          </a:solidFill>
          <a:latin typeface="Arial" panose="020B0604020202020204" pitchFamily="34" charset="0"/>
        </a:defRPr>
      </a:lvl7pPr>
      <a:lvl8pPr marL="1371600" algn="l" rtl="0" fontAlgn="base">
        <a:spcBef>
          <a:spcPct val="0"/>
        </a:spcBef>
        <a:spcAft>
          <a:spcPct val="0"/>
        </a:spcAft>
        <a:defRPr sz="2800" b="1" i="1">
          <a:solidFill>
            <a:schemeClr val="tx2"/>
          </a:solidFill>
          <a:latin typeface="Arial" panose="020B0604020202020204" pitchFamily="34" charset="0"/>
        </a:defRPr>
      </a:lvl8pPr>
      <a:lvl9pPr marL="1828800" algn="l" rtl="0" fontAlgn="base">
        <a:spcBef>
          <a:spcPct val="0"/>
        </a:spcBef>
        <a:spcAft>
          <a:spcPct val="0"/>
        </a:spcAft>
        <a:defRPr sz="28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539750" y="827088"/>
            <a:ext cx="72691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3075" name="Rectangle 3"/>
          <p:cNvSpPr>
            <a:spLocks noGrp="1" noChangeArrowheads="1"/>
          </p:cNvSpPr>
          <p:nvPr>
            <p:ph type="body" idx="1"/>
          </p:nvPr>
        </p:nvSpPr>
        <p:spPr bwMode="auto">
          <a:xfrm>
            <a:off x="539750" y="1841500"/>
            <a:ext cx="6408738"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71013"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71018" name="Rectangle 10"/>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8C6AFE03-16A8-4EF7-8B37-F7AE41C4B8B9}" type="datetime5">
              <a:rPr lang="en-GB" altLang="en-US"/>
              <a:pPr>
                <a:defRPr/>
              </a:pPr>
              <a:t>6-Dec-18</a:t>
            </a:fld>
            <a:endParaRPr lang="en-GB" altLang="en-US"/>
          </a:p>
        </p:txBody>
      </p:sp>
      <p:sp>
        <p:nvSpPr>
          <p:cNvPr id="171019" name="Rectangle 11"/>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259CCB0D-91DD-4E81-A949-18D0264AF758}" type="slidenum">
              <a:rPr lang="en-GB" altLang="en-US"/>
              <a:pPr>
                <a:defRPr/>
              </a:pPr>
              <a:t>‹#›</a:t>
            </a:fld>
            <a:endParaRPr lang="en-GB" altLang="en-US"/>
          </a:p>
        </p:txBody>
      </p:sp>
      <p:sp>
        <p:nvSpPr>
          <p:cNvPr id="3079" name="Text Box 12"/>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hf hdr="0"/>
  <p:txStyles>
    <p:titleStyle>
      <a:lvl1pPr algn="l" rtl="0" eaLnBrk="0" fontAlgn="base" hangingPunct="0">
        <a:spcBef>
          <a:spcPct val="0"/>
        </a:spcBef>
        <a:spcAft>
          <a:spcPct val="0"/>
        </a:spcAft>
        <a:defRPr sz="2800" b="1" i="1" kern="1200">
          <a:solidFill>
            <a:schemeClr val="tx2"/>
          </a:solidFill>
          <a:latin typeface="+mj-lt"/>
          <a:ea typeface="+mj-ea"/>
          <a:cs typeface="+mj-cs"/>
        </a:defRPr>
      </a:lvl1pPr>
      <a:lvl2pPr algn="l" rtl="0" eaLnBrk="0" fontAlgn="base" hangingPunct="0">
        <a:spcBef>
          <a:spcPct val="0"/>
        </a:spcBef>
        <a:spcAft>
          <a:spcPct val="0"/>
        </a:spcAft>
        <a:defRPr sz="2800" b="1" i="1">
          <a:solidFill>
            <a:schemeClr val="tx2"/>
          </a:solidFill>
          <a:latin typeface="Arial" panose="020B0604020202020204" pitchFamily="34" charset="0"/>
        </a:defRPr>
      </a:lvl2pPr>
      <a:lvl3pPr algn="l" rtl="0" eaLnBrk="0" fontAlgn="base" hangingPunct="0">
        <a:spcBef>
          <a:spcPct val="0"/>
        </a:spcBef>
        <a:spcAft>
          <a:spcPct val="0"/>
        </a:spcAft>
        <a:defRPr sz="2800" b="1" i="1">
          <a:solidFill>
            <a:schemeClr val="tx2"/>
          </a:solidFill>
          <a:latin typeface="Arial" panose="020B0604020202020204" pitchFamily="34" charset="0"/>
        </a:defRPr>
      </a:lvl3pPr>
      <a:lvl4pPr algn="l" rtl="0" eaLnBrk="0" fontAlgn="base" hangingPunct="0">
        <a:spcBef>
          <a:spcPct val="0"/>
        </a:spcBef>
        <a:spcAft>
          <a:spcPct val="0"/>
        </a:spcAft>
        <a:defRPr sz="2800" b="1" i="1">
          <a:solidFill>
            <a:schemeClr val="tx2"/>
          </a:solidFill>
          <a:latin typeface="Arial" panose="020B0604020202020204" pitchFamily="34" charset="0"/>
        </a:defRPr>
      </a:lvl4pPr>
      <a:lvl5pPr algn="l" rtl="0" eaLnBrk="0" fontAlgn="base" hangingPunct="0">
        <a:spcBef>
          <a:spcPct val="0"/>
        </a:spcBef>
        <a:spcAft>
          <a:spcPct val="0"/>
        </a:spcAft>
        <a:defRPr sz="2800" b="1" i="1">
          <a:solidFill>
            <a:schemeClr val="tx2"/>
          </a:solidFill>
          <a:latin typeface="Arial" panose="020B0604020202020204" pitchFamily="34" charset="0"/>
        </a:defRPr>
      </a:lvl5pPr>
      <a:lvl6pPr marL="457200" algn="l" rtl="0" fontAlgn="base">
        <a:spcBef>
          <a:spcPct val="0"/>
        </a:spcBef>
        <a:spcAft>
          <a:spcPct val="0"/>
        </a:spcAft>
        <a:defRPr sz="2800" b="1" i="1">
          <a:solidFill>
            <a:schemeClr val="tx2"/>
          </a:solidFill>
          <a:latin typeface="Arial" panose="020B0604020202020204" pitchFamily="34" charset="0"/>
        </a:defRPr>
      </a:lvl6pPr>
      <a:lvl7pPr marL="914400" algn="l" rtl="0" fontAlgn="base">
        <a:spcBef>
          <a:spcPct val="0"/>
        </a:spcBef>
        <a:spcAft>
          <a:spcPct val="0"/>
        </a:spcAft>
        <a:defRPr sz="2800" b="1" i="1">
          <a:solidFill>
            <a:schemeClr val="tx2"/>
          </a:solidFill>
          <a:latin typeface="Arial" panose="020B0604020202020204" pitchFamily="34" charset="0"/>
        </a:defRPr>
      </a:lvl7pPr>
      <a:lvl8pPr marL="1371600" algn="l" rtl="0" fontAlgn="base">
        <a:spcBef>
          <a:spcPct val="0"/>
        </a:spcBef>
        <a:spcAft>
          <a:spcPct val="0"/>
        </a:spcAft>
        <a:defRPr sz="2800" b="1" i="1">
          <a:solidFill>
            <a:schemeClr val="tx2"/>
          </a:solidFill>
          <a:latin typeface="Arial" panose="020B0604020202020204" pitchFamily="34" charset="0"/>
        </a:defRPr>
      </a:lvl8pPr>
      <a:lvl9pPr marL="1828800" algn="l" rtl="0" fontAlgn="base">
        <a:spcBef>
          <a:spcPct val="0"/>
        </a:spcBef>
        <a:spcAft>
          <a:spcPct val="0"/>
        </a:spcAft>
        <a:defRPr sz="28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539750" y="827088"/>
            <a:ext cx="72691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4099" name="Rectangle 3"/>
          <p:cNvSpPr>
            <a:spLocks noGrp="1" noChangeArrowheads="1"/>
          </p:cNvSpPr>
          <p:nvPr>
            <p:ph type="body" idx="1"/>
          </p:nvPr>
        </p:nvSpPr>
        <p:spPr bwMode="auto">
          <a:xfrm>
            <a:off x="539750" y="1841500"/>
            <a:ext cx="8061325"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4453"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04456" name="Rectangle 8"/>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AAFAC7BC-B357-488D-B8E0-02023C08D04B}" type="datetime5">
              <a:rPr lang="en-GB" altLang="en-US"/>
              <a:pPr>
                <a:defRPr/>
              </a:pPr>
              <a:t>6-Dec-18</a:t>
            </a:fld>
            <a:endParaRPr lang="en-GB" altLang="en-US"/>
          </a:p>
        </p:txBody>
      </p:sp>
      <p:sp>
        <p:nvSpPr>
          <p:cNvPr id="104457" name="Rectangle 9"/>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7290BCF5-E4B1-482C-93D3-7263EF202AB3}" type="slidenum">
              <a:rPr lang="en-GB" altLang="en-US"/>
              <a:pPr>
                <a:defRPr/>
              </a:pPr>
              <a:t>‹#›</a:t>
            </a:fld>
            <a:endParaRPr lang="en-GB" altLang="en-US"/>
          </a:p>
        </p:txBody>
      </p:sp>
      <p:sp>
        <p:nvSpPr>
          <p:cNvPr id="4103" name="Text Box 10"/>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Lst>
  <p:hf hdr="0"/>
  <p:txStyles>
    <p:titleStyle>
      <a:lvl1pPr algn="l" rtl="0" eaLnBrk="0" fontAlgn="base" hangingPunct="0">
        <a:spcBef>
          <a:spcPct val="0"/>
        </a:spcBef>
        <a:spcAft>
          <a:spcPct val="0"/>
        </a:spcAft>
        <a:defRPr sz="2800" b="1" i="1" kern="1200">
          <a:solidFill>
            <a:schemeClr val="tx2"/>
          </a:solidFill>
          <a:latin typeface="+mj-lt"/>
          <a:ea typeface="+mj-ea"/>
          <a:cs typeface="+mj-cs"/>
        </a:defRPr>
      </a:lvl1pPr>
      <a:lvl2pPr algn="l" rtl="0" eaLnBrk="0" fontAlgn="base" hangingPunct="0">
        <a:spcBef>
          <a:spcPct val="0"/>
        </a:spcBef>
        <a:spcAft>
          <a:spcPct val="0"/>
        </a:spcAft>
        <a:defRPr sz="2800" b="1" i="1">
          <a:solidFill>
            <a:schemeClr val="tx2"/>
          </a:solidFill>
          <a:latin typeface="Arial" panose="020B0604020202020204" pitchFamily="34" charset="0"/>
        </a:defRPr>
      </a:lvl2pPr>
      <a:lvl3pPr algn="l" rtl="0" eaLnBrk="0" fontAlgn="base" hangingPunct="0">
        <a:spcBef>
          <a:spcPct val="0"/>
        </a:spcBef>
        <a:spcAft>
          <a:spcPct val="0"/>
        </a:spcAft>
        <a:defRPr sz="2800" b="1" i="1">
          <a:solidFill>
            <a:schemeClr val="tx2"/>
          </a:solidFill>
          <a:latin typeface="Arial" panose="020B0604020202020204" pitchFamily="34" charset="0"/>
        </a:defRPr>
      </a:lvl3pPr>
      <a:lvl4pPr algn="l" rtl="0" eaLnBrk="0" fontAlgn="base" hangingPunct="0">
        <a:spcBef>
          <a:spcPct val="0"/>
        </a:spcBef>
        <a:spcAft>
          <a:spcPct val="0"/>
        </a:spcAft>
        <a:defRPr sz="2800" b="1" i="1">
          <a:solidFill>
            <a:schemeClr val="tx2"/>
          </a:solidFill>
          <a:latin typeface="Arial" panose="020B0604020202020204" pitchFamily="34" charset="0"/>
        </a:defRPr>
      </a:lvl4pPr>
      <a:lvl5pPr algn="l" rtl="0" eaLnBrk="0" fontAlgn="base" hangingPunct="0">
        <a:spcBef>
          <a:spcPct val="0"/>
        </a:spcBef>
        <a:spcAft>
          <a:spcPct val="0"/>
        </a:spcAft>
        <a:defRPr sz="2800" b="1" i="1">
          <a:solidFill>
            <a:schemeClr val="tx2"/>
          </a:solidFill>
          <a:latin typeface="Arial" panose="020B0604020202020204" pitchFamily="34" charset="0"/>
        </a:defRPr>
      </a:lvl5pPr>
      <a:lvl6pPr marL="457200" algn="l" rtl="0" fontAlgn="base">
        <a:spcBef>
          <a:spcPct val="0"/>
        </a:spcBef>
        <a:spcAft>
          <a:spcPct val="0"/>
        </a:spcAft>
        <a:defRPr sz="2800" b="1" i="1">
          <a:solidFill>
            <a:schemeClr val="tx2"/>
          </a:solidFill>
          <a:latin typeface="Arial" panose="020B0604020202020204" pitchFamily="34" charset="0"/>
        </a:defRPr>
      </a:lvl6pPr>
      <a:lvl7pPr marL="914400" algn="l" rtl="0" fontAlgn="base">
        <a:spcBef>
          <a:spcPct val="0"/>
        </a:spcBef>
        <a:spcAft>
          <a:spcPct val="0"/>
        </a:spcAft>
        <a:defRPr sz="2800" b="1" i="1">
          <a:solidFill>
            <a:schemeClr val="tx2"/>
          </a:solidFill>
          <a:latin typeface="Arial" panose="020B0604020202020204" pitchFamily="34" charset="0"/>
        </a:defRPr>
      </a:lvl7pPr>
      <a:lvl8pPr marL="1371600" algn="l" rtl="0" fontAlgn="base">
        <a:spcBef>
          <a:spcPct val="0"/>
        </a:spcBef>
        <a:spcAft>
          <a:spcPct val="0"/>
        </a:spcAft>
        <a:defRPr sz="2800" b="1" i="1">
          <a:solidFill>
            <a:schemeClr val="tx2"/>
          </a:solidFill>
          <a:latin typeface="Arial" panose="020B0604020202020204" pitchFamily="34" charset="0"/>
        </a:defRPr>
      </a:lvl8pPr>
      <a:lvl9pPr marL="1828800" algn="l" rtl="0" fontAlgn="base">
        <a:spcBef>
          <a:spcPct val="0"/>
        </a:spcBef>
        <a:spcAft>
          <a:spcPct val="0"/>
        </a:spcAft>
        <a:defRPr sz="28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539750" y="2997200"/>
            <a:ext cx="726916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5123" name="Rectangle 3"/>
          <p:cNvSpPr>
            <a:spLocks noGrp="1" noChangeArrowheads="1"/>
          </p:cNvSpPr>
          <p:nvPr>
            <p:ph type="body" idx="1"/>
          </p:nvPr>
        </p:nvSpPr>
        <p:spPr bwMode="auto">
          <a:xfrm>
            <a:off x="541338" y="4318000"/>
            <a:ext cx="7269162"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47461"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47464" name="Rectangle 8"/>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190975E3-B947-4D4C-8767-63CB4AF6B413}" type="datetime5">
              <a:rPr lang="en-GB" altLang="en-US"/>
              <a:pPr>
                <a:defRPr/>
              </a:pPr>
              <a:t>6-Dec-18</a:t>
            </a:fld>
            <a:endParaRPr lang="en-GB" altLang="en-US"/>
          </a:p>
        </p:txBody>
      </p:sp>
      <p:sp>
        <p:nvSpPr>
          <p:cNvPr id="147465" name="Rectangle 9"/>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61E72EE5-439A-42E4-960F-547DC707ABD7}" type="slidenum">
              <a:rPr lang="en-GB" altLang="en-US"/>
              <a:pPr>
                <a:defRPr/>
              </a:pPr>
              <a:t>‹#›</a:t>
            </a:fld>
            <a:endParaRPr lang="en-GB" altLang="en-US"/>
          </a:p>
        </p:txBody>
      </p:sp>
      <p:sp>
        <p:nvSpPr>
          <p:cNvPr id="5127" name="Text Box 10"/>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hf hdr="0"/>
  <p:txStyles>
    <p:titleStyle>
      <a:lvl1pPr algn="l" rtl="0" eaLnBrk="0" fontAlgn="base" hangingPunct="0">
        <a:spcBef>
          <a:spcPct val="0"/>
        </a:spcBef>
        <a:spcAft>
          <a:spcPct val="0"/>
        </a:spcAft>
        <a:defRPr sz="3600" b="1" i="1" kern="1200">
          <a:solidFill>
            <a:schemeClr val="tx2"/>
          </a:solidFill>
          <a:latin typeface="+mj-lt"/>
          <a:ea typeface="+mj-ea"/>
          <a:cs typeface="+mj-cs"/>
        </a:defRPr>
      </a:lvl1pPr>
      <a:lvl2pPr algn="l" rtl="0" eaLnBrk="0" fontAlgn="base" hangingPunct="0">
        <a:spcBef>
          <a:spcPct val="0"/>
        </a:spcBef>
        <a:spcAft>
          <a:spcPct val="0"/>
        </a:spcAft>
        <a:defRPr sz="3600" b="1" i="1">
          <a:solidFill>
            <a:schemeClr val="tx2"/>
          </a:solidFill>
          <a:latin typeface="Arial" panose="020B0604020202020204" pitchFamily="34" charset="0"/>
        </a:defRPr>
      </a:lvl2pPr>
      <a:lvl3pPr algn="l" rtl="0" eaLnBrk="0" fontAlgn="base" hangingPunct="0">
        <a:spcBef>
          <a:spcPct val="0"/>
        </a:spcBef>
        <a:spcAft>
          <a:spcPct val="0"/>
        </a:spcAft>
        <a:defRPr sz="3600" b="1" i="1">
          <a:solidFill>
            <a:schemeClr val="tx2"/>
          </a:solidFill>
          <a:latin typeface="Arial" panose="020B0604020202020204" pitchFamily="34" charset="0"/>
        </a:defRPr>
      </a:lvl3pPr>
      <a:lvl4pPr algn="l" rtl="0" eaLnBrk="0" fontAlgn="base" hangingPunct="0">
        <a:spcBef>
          <a:spcPct val="0"/>
        </a:spcBef>
        <a:spcAft>
          <a:spcPct val="0"/>
        </a:spcAft>
        <a:defRPr sz="3600" b="1" i="1">
          <a:solidFill>
            <a:schemeClr val="tx2"/>
          </a:solidFill>
          <a:latin typeface="Arial" panose="020B0604020202020204" pitchFamily="34" charset="0"/>
        </a:defRPr>
      </a:lvl4pPr>
      <a:lvl5pPr algn="l" rtl="0" eaLnBrk="0" fontAlgn="base" hangingPunct="0">
        <a:spcBef>
          <a:spcPct val="0"/>
        </a:spcBef>
        <a:spcAft>
          <a:spcPct val="0"/>
        </a:spcAft>
        <a:defRPr sz="3600" b="1" i="1">
          <a:solidFill>
            <a:schemeClr val="tx2"/>
          </a:solidFill>
          <a:latin typeface="Arial" panose="020B0604020202020204" pitchFamily="34" charset="0"/>
        </a:defRPr>
      </a:lvl5pPr>
      <a:lvl6pPr marL="457200" algn="l" rtl="0" fontAlgn="base">
        <a:spcBef>
          <a:spcPct val="0"/>
        </a:spcBef>
        <a:spcAft>
          <a:spcPct val="0"/>
        </a:spcAft>
        <a:defRPr sz="3600" b="1" i="1">
          <a:solidFill>
            <a:schemeClr val="tx2"/>
          </a:solidFill>
          <a:latin typeface="Arial" panose="020B0604020202020204" pitchFamily="34" charset="0"/>
        </a:defRPr>
      </a:lvl6pPr>
      <a:lvl7pPr marL="914400" algn="l" rtl="0" fontAlgn="base">
        <a:spcBef>
          <a:spcPct val="0"/>
        </a:spcBef>
        <a:spcAft>
          <a:spcPct val="0"/>
        </a:spcAft>
        <a:defRPr sz="3600" b="1" i="1">
          <a:solidFill>
            <a:schemeClr val="tx2"/>
          </a:solidFill>
          <a:latin typeface="Arial" panose="020B0604020202020204" pitchFamily="34" charset="0"/>
        </a:defRPr>
      </a:lvl7pPr>
      <a:lvl8pPr marL="1371600" algn="l" rtl="0" fontAlgn="base">
        <a:spcBef>
          <a:spcPct val="0"/>
        </a:spcBef>
        <a:spcAft>
          <a:spcPct val="0"/>
        </a:spcAft>
        <a:defRPr sz="3600" b="1" i="1">
          <a:solidFill>
            <a:schemeClr val="tx2"/>
          </a:solidFill>
          <a:latin typeface="Arial" panose="020B0604020202020204" pitchFamily="34" charset="0"/>
        </a:defRPr>
      </a:lvl8pPr>
      <a:lvl9pPr marL="1828800" algn="l" rtl="0" fontAlgn="base">
        <a:spcBef>
          <a:spcPct val="0"/>
        </a:spcBef>
        <a:spcAft>
          <a:spcPct val="0"/>
        </a:spcAft>
        <a:defRPr sz="36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539750" y="2997200"/>
            <a:ext cx="7269163"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161797"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6148" name="Rectangle 8"/>
          <p:cNvSpPr>
            <a:spLocks noGrp="1" noChangeArrowheads="1"/>
          </p:cNvSpPr>
          <p:nvPr>
            <p:ph type="body" idx="1"/>
          </p:nvPr>
        </p:nvSpPr>
        <p:spPr bwMode="auto">
          <a:xfrm>
            <a:off x="539750" y="4318000"/>
            <a:ext cx="7269163" cy="143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61801" name="Rectangle 9"/>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B60C7A9B-FC7E-45EF-A686-1CFE27CFC76E}" type="datetime5">
              <a:rPr lang="en-GB" altLang="en-US"/>
              <a:pPr>
                <a:defRPr/>
              </a:pPr>
              <a:t>6-Dec-18</a:t>
            </a:fld>
            <a:endParaRPr lang="en-GB" altLang="en-US"/>
          </a:p>
        </p:txBody>
      </p:sp>
      <p:sp>
        <p:nvSpPr>
          <p:cNvPr id="161802" name="Rectangle 10"/>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D546C526-E12A-4C63-A52D-3CF97691BAD3}" type="slidenum">
              <a:rPr lang="en-GB" altLang="en-US"/>
              <a:pPr>
                <a:defRPr/>
              </a:pPr>
              <a:t>‹#›</a:t>
            </a:fld>
            <a:endParaRPr lang="en-GB" altLang="en-US"/>
          </a:p>
        </p:txBody>
      </p:sp>
      <p:sp>
        <p:nvSpPr>
          <p:cNvPr id="6151" name="Text Box 11"/>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Lst>
  <p:hf hdr="0"/>
  <p:txStyles>
    <p:titleStyle>
      <a:lvl1pPr algn="l" rtl="0" eaLnBrk="0" fontAlgn="base" hangingPunct="0">
        <a:spcBef>
          <a:spcPct val="0"/>
        </a:spcBef>
        <a:spcAft>
          <a:spcPct val="0"/>
        </a:spcAft>
        <a:defRPr sz="3600" b="1" i="1" kern="1200">
          <a:solidFill>
            <a:schemeClr val="tx2"/>
          </a:solidFill>
          <a:latin typeface="+mj-lt"/>
          <a:ea typeface="+mj-ea"/>
          <a:cs typeface="+mj-cs"/>
        </a:defRPr>
      </a:lvl1pPr>
      <a:lvl2pPr algn="l" rtl="0" eaLnBrk="0" fontAlgn="base" hangingPunct="0">
        <a:spcBef>
          <a:spcPct val="0"/>
        </a:spcBef>
        <a:spcAft>
          <a:spcPct val="0"/>
        </a:spcAft>
        <a:defRPr sz="3600" b="1" i="1">
          <a:solidFill>
            <a:schemeClr val="tx2"/>
          </a:solidFill>
          <a:latin typeface="Arial" panose="020B0604020202020204" pitchFamily="34" charset="0"/>
        </a:defRPr>
      </a:lvl2pPr>
      <a:lvl3pPr algn="l" rtl="0" eaLnBrk="0" fontAlgn="base" hangingPunct="0">
        <a:spcBef>
          <a:spcPct val="0"/>
        </a:spcBef>
        <a:spcAft>
          <a:spcPct val="0"/>
        </a:spcAft>
        <a:defRPr sz="3600" b="1" i="1">
          <a:solidFill>
            <a:schemeClr val="tx2"/>
          </a:solidFill>
          <a:latin typeface="Arial" panose="020B0604020202020204" pitchFamily="34" charset="0"/>
        </a:defRPr>
      </a:lvl3pPr>
      <a:lvl4pPr algn="l" rtl="0" eaLnBrk="0" fontAlgn="base" hangingPunct="0">
        <a:spcBef>
          <a:spcPct val="0"/>
        </a:spcBef>
        <a:spcAft>
          <a:spcPct val="0"/>
        </a:spcAft>
        <a:defRPr sz="3600" b="1" i="1">
          <a:solidFill>
            <a:schemeClr val="tx2"/>
          </a:solidFill>
          <a:latin typeface="Arial" panose="020B0604020202020204" pitchFamily="34" charset="0"/>
        </a:defRPr>
      </a:lvl4pPr>
      <a:lvl5pPr algn="l" rtl="0" eaLnBrk="0" fontAlgn="base" hangingPunct="0">
        <a:spcBef>
          <a:spcPct val="0"/>
        </a:spcBef>
        <a:spcAft>
          <a:spcPct val="0"/>
        </a:spcAft>
        <a:defRPr sz="3600" b="1" i="1">
          <a:solidFill>
            <a:schemeClr val="tx2"/>
          </a:solidFill>
          <a:latin typeface="Arial" panose="020B0604020202020204" pitchFamily="34" charset="0"/>
        </a:defRPr>
      </a:lvl5pPr>
      <a:lvl6pPr marL="457200" algn="l" rtl="0" fontAlgn="base">
        <a:spcBef>
          <a:spcPct val="0"/>
        </a:spcBef>
        <a:spcAft>
          <a:spcPct val="0"/>
        </a:spcAft>
        <a:defRPr sz="3600" b="1" i="1">
          <a:solidFill>
            <a:schemeClr val="tx2"/>
          </a:solidFill>
          <a:latin typeface="Arial" panose="020B0604020202020204" pitchFamily="34" charset="0"/>
        </a:defRPr>
      </a:lvl6pPr>
      <a:lvl7pPr marL="914400" algn="l" rtl="0" fontAlgn="base">
        <a:spcBef>
          <a:spcPct val="0"/>
        </a:spcBef>
        <a:spcAft>
          <a:spcPct val="0"/>
        </a:spcAft>
        <a:defRPr sz="3600" b="1" i="1">
          <a:solidFill>
            <a:schemeClr val="tx2"/>
          </a:solidFill>
          <a:latin typeface="Arial" panose="020B0604020202020204" pitchFamily="34" charset="0"/>
        </a:defRPr>
      </a:lvl7pPr>
      <a:lvl8pPr marL="1371600" algn="l" rtl="0" fontAlgn="base">
        <a:spcBef>
          <a:spcPct val="0"/>
        </a:spcBef>
        <a:spcAft>
          <a:spcPct val="0"/>
        </a:spcAft>
        <a:defRPr sz="3600" b="1" i="1">
          <a:solidFill>
            <a:schemeClr val="tx2"/>
          </a:solidFill>
          <a:latin typeface="Arial" panose="020B0604020202020204" pitchFamily="34" charset="0"/>
        </a:defRPr>
      </a:lvl8pPr>
      <a:lvl9pPr marL="1828800" algn="l" rtl="0" fontAlgn="base">
        <a:spcBef>
          <a:spcPct val="0"/>
        </a:spcBef>
        <a:spcAft>
          <a:spcPct val="0"/>
        </a:spcAft>
        <a:defRPr sz="36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539750" y="827088"/>
            <a:ext cx="726916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title style</a:t>
            </a:r>
          </a:p>
        </p:txBody>
      </p:sp>
      <p:sp>
        <p:nvSpPr>
          <p:cNvPr id="7171" name="Rectangle 3"/>
          <p:cNvSpPr>
            <a:spLocks noGrp="1" noChangeArrowheads="1"/>
          </p:cNvSpPr>
          <p:nvPr>
            <p:ph type="body" idx="1"/>
          </p:nvPr>
        </p:nvSpPr>
        <p:spPr bwMode="auto">
          <a:xfrm>
            <a:off x="1943100" y="2057400"/>
            <a:ext cx="5254625" cy="349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16741" name="Rectangle 5"/>
          <p:cNvSpPr>
            <a:spLocks noGrp="1" noChangeArrowheads="1"/>
          </p:cNvSpPr>
          <p:nvPr>
            <p:ph type="ftr" sz="quarter" idx="3"/>
          </p:nvPr>
        </p:nvSpPr>
        <p:spPr bwMode="auto">
          <a:xfrm>
            <a:off x="539750" y="233363"/>
            <a:ext cx="4318000"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eaLnBrk="1" hangingPunct="1">
              <a:spcBef>
                <a:spcPct val="0"/>
              </a:spcBef>
              <a:defRPr sz="800">
                <a:latin typeface="Arial" panose="020B0604020202020204" pitchFamily="34" charset="0"/>
              </a:defRPr>
            </a:lvl1pPr>
          </a:lstStyle>
          <a:p>
            <a:pPr>
              <a:defRPr/>
            </a:pPr>
            <a:r>
              <a:rPr lang="en-GB" altLang="en-US"/>
              <a:t>Presentation Title: View &gt; Header &amp; Footer</a:t>
            </a:r>
          </a:p>
        </p:txBody>
      </p:sp>
      <p:sp>
        <p:nvSpPr>
          <p:cNvPr id="116744" name="Rectangle 8"/>
          <p:cNvSpPr>
            <a:spLocks noGrp="1" noChangeArrowheads="1"/>
          </p:cNvSpPr>
          <p:nvPr>
            <p:ph type="dt" sz="half" idx="2"/>
          </p:nvPr>
        </p:nvSpPr>
        <p:spPr bwMode="auto">
          <a:xfrm>
            <a:off x="6488113" y="6559550"/>
            <a:ext cx="2133600"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spcBef>
                <a:spcPct val="0"/>
              </a:spcBef>
              <a:defRPr sz="800">
                <a:latin typeface="Arial" panose="020B0604020202020204" pitchFamily="34" charset="0"/>
              </a:defRPr>
            </a:lvl1pPr>
          </a:lstStyle>
          <a:p>
            <a:pPr>
              <a:defRPr/>
            </a:pPr>
            <a:fld id="{69510023-8EB6-443B-9411-515B4B37CB65}" type="datetime5">
              <a:rPr lang="en-GB" altLang="en-US"/>
              <a:pPr>
                <a:defRPr/>
              </a:pPr>
              <a:t>6-Dec-18</a:t>
            </a:fld>
            <a:endParaRPr lang="en-GB" altLang="en-US"/>
          </a:p>
        </p:txBody>
      </p:sp>
      <p:sp>
        <p:nvSpPr>
          <p:cNvPr id="116745" name="Rectangle 9"/>
          <p:cNvSpPr>
            <a:spLocks noGrp="1" noChangeArrowheads="1"/>
          </p:cNvSpPr>
          <p:nvPr>
            <p:ph type="sldNum" sz="quarter" idx="4"/>
          </p:nvPr>
        </p:nvSpPr>
        <p:spPr bwMode="auto">
          <a:xfrm>
            <a:off x="8701088" y="6559550"/>
            <a:ext cx="144462"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eaLnBrk="1" hangingPunct="1">
              <a:defRPr sz="800" smtClean="0"/>
            </a:lvl1pPr>
          </a:lstStyle>
          <a:p>
            <a:pPr>
              <a:defRPr/>
            </a:pPr>
            <a:fld id="{56923F04-6AF8-4746-B5A4-FDFBC3E4FA1F}" type="slidenum">
              <a:rPr lang="en-GB" altLang="en-US"/>
              <a:pPr>
                <a:defRPr/>
              </a:pPr>
              <a:t>‹#›</a:t>
            </a:fld>
            <a:endParaRPr lang="en-GB" altLang="en-US"/>
          </a:p>
        </p:txBody>
      </p:sp>
      <p:sp>
        <p:nvSpPr>
          <p:cNvPr id="7175" name="Text Box 10"/>
          <p:cNvSpPr txBox="1">
            <a:spLocks noChangeArrowheads="1"/>
          </p:cNvSpPr>
          <p:nvPr/>
        </p:nvSpPr>
        <p:spPr bwMode="auto">
          <a:xfrm>
            <a:off x="8661400" y="6559550"/>
            <a:ext cx="36513" cy="17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50000"/>
              </a:spcBef>
              <a:defRPr sz="1100">
                <a:solidFill>
                  <a:schemeClr val="tx2"/>
                </a:solidFill>
                <a:latin typeface="Arial" panose="020B0604020202020204" pitchFamily="34" charset="0"/>
              </a:defRPr>
            </a:lvl1pPr>
            <a:lvl2pPr marL="742950" indent="-285750">
              <a:spcBef>
                <a:spcPct val="50000"/>
              </a:spcBef>
              <a:defRPr sz="1100">
                <a:solidFill>
                  <a:schemeClr val="tx2"/>
                </a:solidFill>
                <a:latin typeface="Arial" panose="020B0604020202020204" pitchFamily="34" charset="0"/>
              </a:defRPr>
            </a:lvl2pPr>
            <a:lvl3pPr marL="1143000" indent="-228600">
              <a:spcBef>
                <a:spcPct val="50000"/>
              </a:spcBef>
              <a:defRPr sz="1100">
                <a:solidFill>
                  <a:schemeClr val="tx2"/>
                </a:solidFill>
                <a:latin typeface="Arial" panose="020B0604020202020204" pitchFamily="34" charset="0"/>
              </a:defRPr>
            </a:lvl3pPr>
            <a:lvl4pPr marL="1600200" indent="-228600">
              <a:spcBef>
                <a:spcPct val="50000"/>
              </a:spcBef>
              <a:defRPr sz="1100">
                <a:solidFill>
                  <a:schemeClr val="tx2"/>
                </a:solidFill>
                <a:latin typeface="Arial" panose="020B0604020202020204" pitchFamily="34" charset="0"/>
              </a:defRPr>
            </a:lvl4pPr>
            <a:lvl5pPr marL="2057400" indent="-228600">
              <a:spcBef>
                <a:spcPct val="50000"/>
              </a:spcBef>
              <a:defRPr sz="1100">
                <a:solidFill>
                  <a:schemeClr val="tx2"/>
                </a:solidFill>
                <a:latin typeface="Arial" panose="020B0604020202020204" pitchFamily="34" charset="0"/>
              </a:defRPr>
            </a:lvl5pPr>
            <a:lvl6pPr marL="2514600" indent="-228600" eaLnBrk="0" fontAlgn="base" hangingPunct="0">
              <a:spcBef>
                <a:spcPct val="50000"/>
              </a:spcBef>
              <a:spcAft>
                <a:spcPct val="0"/>
              </a:spcAft>
              <a:defRPr sz="1100">
                <a:solidFill>
                  <a:schemeClr val="tx2"/>
                </a:solidFill>
                <a:latin typeface="Arial" panose="020B0604020202020204" pitchFamily="34" charset="0"/>
              </a:defRPr>
            </a:lvl6pPr>
            <a:lvl7pPr marL="2971800" indent="-228600" eaLnBrk="0" fontAlgn="base" hangingPunct="0">
              <a:spcBef>
                <a:spcPct val="50000"/>
              </a:spcBef>
              <a:spcAft>
                <a:spcPct val="0"/>
              </a:spcAft>
              <a:defRPr sz="1100">
                <a:solidFill>
                  <a:schemeClr val="tx2"/>
                </a:solidFill>
                <a:latin typeface="Arial" panose="020B0604020202020204" pitchFamily="34" charset="0"/>
              </a:defRPr>
            </a:lvl7pPr>
            <a:lvl8pPr marL="3429000" indent="-228600" eaLnBrk="0" fontAlgn="base" hangingPunct="0">
              <a:spcBef>
                <a:spcPct val="50000"/>
              </a:spcBef>
              <a:spcAft>
                <a:spcPct val="0"/>
              </a:spcAft>
              <a:defRPr sz="1100">
                <a:solidFill>
                  <a:schemeClr val="tx2"/>
                </a:solidFill>
                <a:latin typeface="Arial" panose="020B0604020202020204" pitchFamily="34" charset="0"/>
              </a:defRPr>
            </a:lvl8pPr>
            <a:lvl9pPr marL="3886200" indent="-228600" eaLnBrk="0" fontAlgn="base" hangingPunct="0">
              <a:spcBef>
                <a:spcPct val="50000"/>
              </a:spcBef>
              <a:spcAft>
                <a:spcPct val="0"/>
              </a:spcAft>
              <a:defRPr sz="1100">
                <a:solidFill>
                  <a:schemeClr val="tx2"/>
                </a:solidFill>
                <a:latin typeface="Arial" panose="020B0604020202020204" pitchFamily="34" charset="0"/>
              </a:defRPr>
            </a:lvl9pPr>
          </a:lstStyle>
          <a:p>
            <a:pPr eaLnBrk="1" hangingPunct="1">
              <a:defRPr/>
            </a:pPr>
            <a:r>
              <a:rPr lang="en-GB" altLang="en-US" sz="800"/>
              <a:t>/</a:t>
            </a:r>
          </a:p>
        </p:txBody>
      </p:sp>
    </p:spTree>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hf hdr="0"/>
  <p:txStyles>
    <p:titleStyle>
      <a:lvl1pPr algn="l" rtl="0" eaLnBrk="0" fontAlgn="base" hangingPunct="0">
        <a:spcBef>
          <a:spcPct val="0"/>
        </a:spcBef>
        <a:spcAft>
          <a:spcPct val="0"/>
        </a:spcAft>
        <a:defRPr sz="2800" b="1" i="1" kern="1200">
          <a:solidFill>
            <a:schemeClr val="tx2"/>
          </a:solidFill>
          <a:latin typeface="+mj-lt"/>
          <a:ea typeface="+mj-ea"/>
          <a:cs typeface="+mj-cs"/>
        </a:defRPr>
      </a:lvl1pPr>
      <a:lvl2pPr algn="l" rtl="0" eaLnBrk="0" fontAlgn="base" hangingPunct="0">
        <a:spcBef>
          <a:spcPct val="0"/>
        </a:spcBef>
        <a:spcAft>
          <a:spcPct val="0"/>
        </a:spcAft>
        <a:defRPr sz="2800" b="1" i="1">
          <a:solidFill>
            <a:schemeClr val="tx2"/>
          </a:solidFill>
          <a:latin typeface="Arial" panose="020B0604020202020204" pitchFamily="34" charset="0"/>
        </a:defRPr>
      </a:lvl2pPr>
      <a:lvl3pPr algn="l" rtl="0" eaLnBrk="0" fontAlgn="base" hangingPunct="0">
        <a:spcBef>
          <a:spcPct val="0"/>
        </a:spcBef>
        <a:spcAft>
          <a:spcPct val="0"/>
        </a:spcAft>
        <a:defRPr sz="2800" b="1" i="1">
          <a:solidFill>
            <a:schemeClr val="tx2"/>
          </a:solidFill>
          <a:latin typeface="Arial" panose="020B0604020202020204" pitchFamily="34" charset="0"/>
        </a:defRPr>
      </a:lvl3pPr>
      <a:lvl4pPr algn="l" rtl="0" eaLnBrk="0" fontAlgn="base" hangingPunct="0">
        <a:spcBef>
          <a:spcPct val="0"/>
        </a:spcBef>
        <a:spcAft>
          <a:spcPct val="0"/>
        </a:spcAft>
        <a:defRPr sz="2800" b="1" i="1">
          <a:solidFill>
            <a:schemeClr val="tx2"/>
          </a:solidFill>
          <a:latin typeface="Arial" panose="020B0604020202020204" pitchFamily="34" charset="0"/>
        </a:defRPr>
      </a:lvl4pPr>
      <a:lvl5pPr algn="l" rtl="0" eaLnBrk="0" fontAlgn="base" hangingPunct="0">
        <a:spcBef>
          <a:spcPct val="0"/>
        </a:spcBef>
        <a:spcAft>
          <a:spcPct val="0"/>
        </a:spcAft>
        <a:defRPr sz="2800" b="1" i="1">
          <a:solidFill>
            <a:schemeClr val="tx2"/>
          </a:solidFill>
          <a:latin typeface="Arial" panose="020B0604020202020204" pitchFamily="34" charset="0"/>
        </a:defRPr>
      </a:lvl5pPr>
      <a:lvl6pPr marL="457200" algn="l" rtl="0" fontAlgn="base">
        <a:spcBef>
          <a:spcPct val="0"/>
        </a:spcBef>
        <a:spcAft>
          <a:spcPct val="0"/>
        </a:spcAft>
        <a:defRPr sz="2800" b="1" i="1">
          <a:solidFill>
            <a:schemeClr val="tx2"/>
          </a:solidFill>
          <a:latin typeface="Arial" panose="020B0604020202020204" pitchFamily="34" charset="0"/>
        </a:defRPr>
      </a:lvl6pPr>
      <a:lvl7pPr marL="914400" algn="l" rtl="0" fontAlgn="base">
        <a:spcBef>
          <a:spcPct val="0"/>
        </a:spcBef>
        <a:spcAft>
          <a:spcPct val="0"/>
        </a:spcAft>
        <a:defRPr sz="2800" b="1" i="1">
          <a:solidFill>
            <a:schemeClr val="tx2"/>
          </a:solidFill>
          <a:latin typeface="Arial" panose="020B0604020202020204" pitchFamily="34" charset="0"/>
        </a:defRPr>
      </a:lvl7pPr>
      <a:lvl8pPr marL="1371600" algn="l" rtl="0" fontAlgn="base">
        <a:spcBef>
          <a:spcPct val="0"/>
        </a:spcBef>
        <a:spcAft>
          <a:spcPct val="0"/>
        </a:spcAft>
        <a:defRPr sz="2800" b="1" i="1">
          <a:solidFill>
            <a:schemeClr val="tx2"/>
          </a:solidFill>
          <a:latin typeface="Arial" panose="020B0604020202020204" pitchFamily="34" charset="0"/>
        </a:defRPr>
      </a:lvl8pPr>
      <a:lvl9pPr marL="1828800" algn="l" rtl="0" fontAlgn="base">
        <a:spcBef>
          <a:spcPct val="0"/>
        </a:spcBef>
        <a:spcAft>
          <a:spcPct val="0"/>
        </a:spcAft>
        <a:defRPr sz="2800" b="1" i="1">
          <a:solidFill>
            <a:schemeClr val="tx2"/>
          </a:solidFill>
          <a:latin typeface="Arial" panose="020B0604020202020204" pitchFamily="34" charset="0"/>
        </a:defRPr>
      </a:lvl9pPr>
    </p:titleStyle>
    <p:bodyStyle>
      <a:lvl1pPr algn="l" rtl="0" eaLnBrk="0" fontAlgn="base" hangingPunct="0">
        <a:spcBef>
          <a:spcPct val="20000"/>
        </a:spcBef>
        <a:spcAft>
          <a:spcPct val="0"/>
        </a:spcAft>
        <a:buClr>
          <a:schemeClr val="folHlink"/>
        </a:buClr>
        <a:buSzPct val="50000"/>
        <a:buFont typeface="Arial" charset="0"/>
        <a:defRPr kern="1200">
          <a:solidFill>
            <a:schemeClr val="tx1"/>
          </a:solidFill>
          <a:latin typeface="+mn-lt"/>
          <a:ea typeface="+mn-ea"/>
          <a:cs typeface="+mn-cs"/>
        </a:defRPr>
      </a:lvl1pPr>
      <a:lvl2pPr marL="360363" indent="-180975" algn="l" rtl="0" eaLnBrk="0" fontAlgn="base" hangingPunct="0">
        <a:spcBef>
          <a:spcPct val="20000"/>
        </a:spcBef>
        <a:spcAft>
          <a:spcPct val="0"/>
        </a:spcAft>
        <a:buClr>
          <a:schemeClr val="folHlink"/>
        </a:buClr>
        <a:buSzPct val="50000"/>
        <a:buFont typeface="Arial" charset="0"/>
        <a:buChar char="►"/>
        <a:defRPr kern="1200">
          <a:solidFill>
            <a:schemeClr val="tx1"/>
          </a:solidFill>
          <a:latin typeface="+mn-lt"/>
          <a:ea typeface="+mn-ea"/>
          <a:cs typeface="+mn-cs"/>
        </a:defRPr>
      </a:lvl2pPr>
      <a:lvl3pPr marL="806450" indent="-180975" algn="l" rtl="0" eaLnBrk="0" fontAlgn="base" hangingPunct="0">
        <a:spcBef>
          <a:spcPct val="20000"/>
        </a:spcBef>
        <a:spcAft>
          <a:spcPct val="0"/>
        </a:spcAft>
        <a:buClr>
          <a:schemeClr val="folHlink"/>
        </a:buClr>
        <a:buChar char="•"/>
        <a:defRPr kern="1200">
          <a:solidFill>
            <a:schemeClr val="tx1"/>
          </a:solidFill>
          <a:latin typeface="+mn-lt"/>
          <a:ea typeface="+mn-ea"/>
          <a:cs typeface="+mn-cs"/>
        </a:defRPr>
      </a:lvl3pPr>
      <a:lvl4pPr marL="1257300" indent="-184150" algn="l" rtl="0" eaLnBrk="0" fontAlgn="base" hangingPunct="0">
        <a:spcBef>
          <a:spcPct val="20000"/>
        </a:spcBef>
        <a:spcAft>
          <a:spcPct val="0"/>
        </a:spcAft>
        <a:buClr>
          <a:schemeClr val="folHlink"/>
        </a:buClr>
        <a:buFont typeface="Arial" charset="0"/>
        <a:buChar char="-"/>
        <a:defRPr kern="1200">
          <a:solidFill>
            <a:schemeClr val="tx1"/>
          </a:solidFill>
          <a:latin typeface="+mn-lt"/>
          <a:ea typeface="+mn-ea"/>
          <a:cs typeface="+mn-cs"/>
        </a:defRPr>
      </a:lvl4pPr>
      <a:lvl5pPr marL="1703388" indent="-179388" algn="l" rtl="0" eaLnBrk="0" fontAlgn="base" hangingPunct="0">
        <a:spcBef>
          <a:spcPct val="20000"/>
        </a:spcBef>
        <a:spcAft>
          <a:spcPct val="0"/>
        </a:spcAft>
        <a:buClr>
          <a:schemeClr val="folHlink"/>
        </a:buCl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76C3034-CFE1-49D2-A02B-2D026E6C2863}" type="datetimeFigureOut">
              <a:rPr lang="en-GB" smtClean="0"/>
              <a:t>06/12/2018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7BE19FA-0DB2-4441-81DB-6F76DCDCC907}" type="slidenum">
              <a:rPr lang="en-GB" smtClean="0"/>
              <a:t>‹#›</a:t>
            </a:fld>
            <a:endParaRPr lang="en-GB"/>
          </a:p>
        </p:txBody>
      </p:sp>
    </p:spTree>
    <p:extLst>
      <p:ext uri="{BB962C8B-B14F-4D97-AF65-F5344CB8AC3E}">
        <p14:creationId xmlns:p14="http://schemas.microsoft.com/office/powerpoint/2010/main" val="1042443509"/>
      </p:ext>
    </p:extLst>
  </p:cSld>
  <p:clrMap bg1="dk1" tx1="lt1" bg2="dk2" tx2="lt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0.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safety.networkrail.co.uk/safety/prevention-through-engineering-and-design/" TargetMode="External"/><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9.xml"/></Relationships>
</file>

<file path=ppt/slides/_rels/slide1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80.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9" name="Rectangle 7"/>
          <p:cNvSpPr>
            <a:spLocks noGrp="1" noChangeArrowheads="1"/>
          </p:cNvSpPr>
          <p:nvPr>
            <p:ph type="dt" sz="quarter" idx="11"/>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FD179F84-FB6E-499B-814D-C990EBDB1B8C}" type="datetime5">
              <a:rPr lang="en-GB" altLang="en-US" sz="800" smtClean="0"/>
              <a:pPr/>
              <a:t>6-Dec-18</a:t>
            </a:fld>
            <a:endParaRPr lang="en-GB" altLang="en-US" sz="800"/>
          </a:p>
        </p:txBody>
      </p:sp>
      <p:sp>
        <p:nvSpPr>
          <p:cNvPr id="9220" name="Rectangle 8"/>
          <p:cNvSpPr>
            <a:spLocks noGrp="1" noChangeArrowheads="1"/>
          </p:cNvSpPr>
          <p:nvPr>
            <p:ph type="sldNum" sz="quarter" idx="12"/>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35F32109-7BE5-4098-8320-7DA8E0C32D8F}" type="slidenum">
              <a:rPr lang="en-GB" altLang="en-US" sz="800"/>
              <a:pPr/>
              <a:t>1</a:t>
            </a:fld>
            <a:endParaRPr lang="en-GB" altLang="en-US" sz="800"/>
          </a:p>
        </p:txBody>
      </p:sp>
      <p:sp>
        <p:nvSpPr>
          <p:cNvPr id="9221" name="Rectangle 2"/>
          <p:cNvSpPr>
            <a:spLocks noGrp="1" noChangeArrowheads="1"/>
          </p:cNvSpPr>
          <p:nvPr>
            <p:ph type="ctrTitle"/>
          </p:nvPr>
        </p:nvSpPr>
        <p:spPr>
          <a:xfrm>
            <a:off x="611560" y="2036824"/>
            <a:ext cx="7269163" cy="1042988"/>
          </a:xfrm>
        </p:spPr>
        <p:txBody>
          <a:bodyPr/>
          <a:lstStyle/>
          <a:p>
            <a:pPr algn="ctr" eaLnBrk="1" hangingPunct="1"/>
            <a:r>
              <a:rPr lang="en-GB" altLang="en-US" i="0" dirty="0"/>
              <a:t>Learning from history: </a:t>
            </a:r>
            <a:br>
              <a:rPr lang="en-GB" altLang="en-US" i="0" dirty="0"/>
            </a:br>
            <a:r>
              <a:rPr lang="en-GB" altLang="en-US" i="0" dirty="0"/>
              <a:t>Clapham Rail Disaster</a:t>
            </a:r>
          </a:p>
        </p:txBody>
      </p:sp>
      <p:sp>
        <p:nvSpPr>
          <p:cNvPr id="9222" name="Rectangle 3"/>
          <p:cNvSpPr>
            <a:spLocks noGrp="1" noChangeArrowheads="1"/>
          </p:cNvSpPr>
          <p:nvPr>
            <p:ph type="subTitle" idx="1"/>
          </p:nvPr>
        </p:nvSpPr>
        <p:spPr>
          <a:xfrm>
            <a:off x="600877" y="3429000"/>
            <a:ext cx="7269163" cy="719138"/>
          </a:xfrm>
        </p:spPr>
        <p:txBody>
          <a:bodyPr/>
          <a:lstStyle/>
          <a:p>
            <a:pPr algn="ctr" eaLnBrk="1" hangingPunct="1"/>
            <a:r>
              <a:rPr lang="en-GB" altLang="en-US" dirty="0">
                <a:solidFill>
                  <a:schemeClr val="tx2"/>
                </a:solidFill>
              </a:rPr>
              <a:t>A chance to reflect, remember and continue to learn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A5A743E7-8049-4AC4-86D8-377341B36C92}"/>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8579"/>
          <a:stretch/>
        </p:blipFill>
        <p:spPr>
          <a:xfrm>
            <a:off x="2343768" y="2226469"/>
            <a:ext cx="4456465" cy="2983512"/>
          </a:xfrm>
        </p:spPr>
      </p:pic>
      <p:sp>
        <p:nvSpPr>
          <p:cNvPr id="4" name="Title 3">
            <a:extLst>
              <a:ext uri="{FF2B5EF4-FFF2-40B4-BE49-F238E27FC236}">
                <a16:creationId xmlns:a16="http://schemas.microsoft.com/office/drawing/2014/main" id="{29C4019F-A7CC-43E8-8090-62B0F4506D92}"/>
              </a:ext>
            </a:extLst>
          </p:cNvPr>
          <p:cNvSpPr txBox="1">
            <a:spLocks noGrp="1"/>
          </p:cNvSpPr>
          <p:nvPr>
            <p:ph type="title"/>
          </p:nvPr>
        </p:nvSpPr>
        <p:spPr>
          <a:xfrm>
            <a:off x="628650" y="524693"/>
            <a:ext cx="7886700" cy="1006429"/>
          </a:xfrm>
          <a:prstGeom prst="rect">
            <a:avLst/>
          </a:prstGeom>
          <a:noFill/>
        </p:spPr>
        <p:txBody>
          <a:bodyPr wrap="square" rtlCol="0">
            <a:spAutoFit/>
          </a:bodyPr>
          <a:lstStyle/>
          <a:p>
            <a:r>
              <a:rPr lang="en-GB" dirty="0"/>
              <a:t>The wreckage was then hit by the empty stock travelling on </a:t>
            </a:r>
            <a:r>
              <a:rPr lang="en-GB" altLang="en-US" dirty="0"/>
              <a:t>an adjacent line.</a:t>
            </a:r>
            <a:endParaRPr lang="en-GB" dirty="0"/>
          </a:p>
        </p:txBody>
      </p:sp>
    </p:spTree>
    <p:extLst>
      <p:ext uri="{BB962C8B-B14F-4D97-AF65-F5344CB8AC3E}">
        <p14:creationId xmlns:p14="http://schemas.microsoft.com/office/powerpoint/2010/main" val="2192858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D9F3D-E30C-480B-93EF-A861169B0959}"/>
              </a:ext>
            </a:extLst>
          </p:cNvPr>
          <p:cNvSpPr>
            <a:spLocks noGrp="1"/>
          </p:cNvSpPr>
          <p:nvPr>
            <p:ph type="title"/>
          </p:nvPr>
        </p:nvSpPr>
        <p:spPr/>
        <p:txBody>
          <a:bodyPr/>
          <a:lstStyle/>
          <a:p>
            <a:pPr algn="ctr"/>
            <a:r>
              <a:rPr lang="en-GB" dirty="0"/>
              <a:t>On that day</a:t>
            </a:r>
          </a:p>
        </p:txBody>
      </p:sp>
      <p:sp>
        <p:nvSpPr>
          <p:cNvPr id="3" name="Content Placeholder 2">
            <a:extLst>
              <a:ext uri="{FF2B5EF4-FFF2-40B4-BE49-F238E27FC236}">
                <a16:creationId xmlns:a16="http://schemas.microsoft.com/office/drawing/2014/main" id="{AB2524D5-F275-4E47-995E-528FFF9ABC9B}"/>
              </a:ext>
            </a:extLst>
          </p:cNvPr>
          <p:cNvSpPr>
            <a:spLocks noGrp="1"/>
          </p:cNvSpPr>
          <p:nvPr>
            <p:ph idx="1"/>
          </p:nvPr>
        </p:nvSpPr>
        <p:spPr>
          <a:xfrm>
            <a:off x="627102" y="1734514"/>
            <a:ext cx="7886700" cy="1338992"/>
          </a:xfrm>
        </p:spPr>
        <p:txBody>
          <a:bodyPr/>
          <a:lstStyle/>
          <a:p>
            <a:pPr algn="ctr"/>
            <a:r>
              <a:rPr lang="en-GB" sz="3200" dirty="0"/>
              <a:t>35 people died </a:t>
            </a:r>
          </a:p>
          <a:p>
            <a:pPr algn="ctr"/>
            <a:r>
              <a:rPr lang="en-GB" sz="3200" dirty="0"/>
              <a:t>484 people were hurt</a:t>
            </a:r>
          </a:p>
          <a:p>
            <a:pPr marL="0" indent="0" algn="ctr">
              <a:buNone/>
            </a:pPr>
            <a:endParaRPr lang="en-GB" dirty="0"/>
          </a:p>
          <a:p>
            <a:endParaRPr lang="en-GB" dirty="0"/>
          </a:p>
          <a:p>
            <a:pPr marL="0" indent="0">
              <a:buNone/>
            </a:pPr>
            <a:endParaRPr lang="en-GB" dirty="0"/>
          </a:p>
        </p:txBody>
      </p:sp>
      <p:pic>
        <p:nvPicPr>
          <p:cNvPr id="4" name="Picture 2">
            <a:extLst>
              <a:ext uri="{FF2B5EF4-FFF2-40B4-BE49-F238E27FC236}">
                <a16:creationId xmlns:a16="http://schemas.microsoft.com/office/drawing/2014/main" id="{FB66ACED-BC88-470C-B4E9-E70873D7A0B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5857" y="3284984"/>
            <a:ext cx="2342768" cy="2811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448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Date Placeholder 4"/>
          <p:cNvSpPr>
            <a:spLocks noGrp="1"/>
          </p:cNvSpPr>
          <p:nvPr>
            <p:ph type="dt" sz="quarter" idx="11"/>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4301F5B8-21AF-4CB8-9BAE-D3417719F567}" type="datetime5">
              <a:rPr lang="en-GB" altLang="en-US" sz="800" smtClean="0"/>
              <a:pPr/>
              <a:t>6-Dec-18</a:t>
            </a:fld>
            <a:endParaRPr lang="en-GB" altLang="en-US" sz="800"/>
          </a:p>
        </p:txBody>
      </p:sp>
      <p:sp>
        <p:nvSpPr>
          <p:cNvPr id="15364" name="Slide Number Placeholder 5"/>
          <p:cNvSpPr>
            <a:spLocks noGrp="1"/>
          </p:cNvSpPr>
          <p:nvPr>
            <p:ph type="sldNum" sz="quarter" idx="12"/>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0B327620-8C9A-47C9-90E4-97D4F8CBD1FD}" type="slidenum">
              <a:rPr lang="en-GB" altLang="en-US" sz="800"/>
              <a:pPr/>
              <a:t>12</a:t>
            </a:fld>
            <a:endParaRPr lang="en-GB" altLang="en-US" sz="800"/>
          </a:p>
        </p:txBody>
      </p:sp>
      <p:sp>
        <p:nvSpPr>
          <p:cNvPr id="15366" name="Rectangle 5"/>
          <p:cNvSpPr>
            <a:spLocks noGrp="1" noChangeArrowheads="1"/>
          </p:cNvSpPr>
          <p:nvPr>
            <p:ph idx="1"/>
          </p:nvPr>
        </p:nvSpPr>
        <p:spPr>
          <a:xfrm>
            <a:off x="539750" y="1383651"/>
            <a:ext cx="7632650" cy="2261374"/>
          </a:xfrm>
        </p:spPr>
        <p:txBody>
          <a:bodyPr/>
          <a:lstStyle/>
          <a:p>
            <a:r>
              <a:rPr lang="en-GB" dirty="0">
                <a:solidFill>
                  <a:srgbClr val="054663"/>
                </a:solidFill>
                <a:cs typeface="Open Sans"/>
              </a:rPr>
              <a:t>The accident was a wrong side failure, caused by a signal failure from a  simple wiring error, which occurred during installation of new re-signalling work wiring in a relay room.</a:t>
            </a:r>
          </a:p>
          <a:p>
            <a:endParaRPr lang="en-GB" dirty="0">
              <a:solidFill>
                <a:srgbClr val="054663"/>
              </a:solidFill>
              <a:cs typeface="Open Sans"/>
            </a:endParaRPr>
          </a:p>
          <a:p>
            <a:r>
              <a:rPr lang="en-GB" dirty="0">
                <a:solidFill>
                  <a:srgbClr val="054663"/>
                </a:solidFill>
                <a:cs typeface="Open Sans"/>
              </a:rPr>
              <a:t>What is a wrong side failure?</a:t>
            </a:r>
          </a:p>
          <a:p>
            <a:endParaRPr lang="en-GB" altLang="en-US" b="1" dirty="0">
              <a:solidFill>
                <a:srgbClr val="054663"/>
              </a:solidFill>
            </a:endParaRPr>
          </a:p>
          <a:p>
            <a:endParaRPr lang="en-GB" altLang="en-US" b="1" dirty="0"/>
          </a:p>
          <a:p>
            <a:pPr eaLnBrk="1" hangingPunct="1"/>
            <a:endParaRPr lang="en-US" altLang="en-US" dirty="0"/>
          </a:p>
        </p:txBody>
      </p:sp>
      <p:sp>
        <p:nvSpPr>
          <p:cNvPr id="3" name="Title 2">
            <a:extLst>
              <a:ext uri="{FF2B5EF4-FFF2-40B4-BE49-F238E27FC236}">
                <a16:creationId xmlns:a16="http://schemas.microsoft.com/office/drawing/2014/main" id="{EF3075EF-6AD2-40EA-80AF-809B97DA7E7D}"/>
              </a:ext>
            </a:extLst>
          </p:cNvPr>
          <p:cNvSpPr>
            <a:spLocks noGrp="1"/>
          </p:cNvSpPr>
          <p:nvPr>
            <p:ph type="title"/>
          </p:nvPr>
        </p:nvSpPr>
        <p:spPr/>
        <p:txBody>
          <a:bodyPr/>
          <a:lstStyle/>
          <a:p>
            <a:r>
              <a:rPr lang="en-GB" dirty="0"/>
              <a:t>Why did it happen?</a:t>
            </a:r>
          </a:p>
        </p:txBody>
      </p:sp>
      <p:sp>
        <p:nvSpPr>
          <p:cNvPr id="2" name="Rectangle 1">
            <a:extLst>
              <a:ext uri="{FF2B5EF4-FFF2-40B4-BE49-F238E27FC236}">
                <a16:creationId xmlns:a16="http://schemas.microsoft.com/office/drawing/2014/main" id="{36DD7C54-7861-4867-B48B-7A721D814FFA}"/>
              </a:ext>
            </a:extLst>
          </p:cNvPr>
          <p:cNvSpPr/>
          <p:nvPr/>
        </p:nvSpPr>
        <p:spPr>
          <a:xfrm>
            <a:off x="536105" y="3096572"/>
            <a:ext cx="7272808" cy="1477328"/>
          </a:xfrm>
          <a:prstGeom prst="rect">
            <a:avLst/>
          </a:prstGeom>
        </p:spPr>
        <p:txBody>
          <a:bodyPr wrap="square">
            <a:spAutoFit/>
          </a:bodyPr>
          <a:lstStyle/>
          <a:p>
            <a:pPr marL="0" indent="0">
              <a:buNone/>
            </a:pPr>
            <a:r>
              <a:rPr lang="en-GB" altLang="en-US" sz="1800" b="1" dirty="0"/>
              <a:t>Why it happened ‘Immediate causes’:</a:t>
            </a:r>
          </a:p>
          <a:p>
            <a:pPr marL="285750" indent="-285750">
              <a:buFont typeface="Arial" panose="020B0604020202020204" pitchFamily="34" charset="0"/>
              <a:buChar char="•"/>
            </a:pPr>
            <a:r>
              <a:rPr lang="en-GB" altLang="en-US" sz="1800" dirty="0"/>
              <a:t>Poor installation practice – not cutting back and insulating wires</a:t>
            </a:r>
          </a:p>
          <a:p>
            <a:pPr marL="285750" indent="-285750">
              <a:buFont typeface="Arial" panose="020B0604020202020204" pitchFamily="34" charset="0"/>
              <a:buChar char="•"/>
            </a:pPr>
            <a:r>
              <a:rPr lang="en-GB" altLang="en-US" sz="1800" dirty="0"/>
              <a:t>Wiring error – not disconnecting redundant wires</a:t>
            </a:r>
          </a:p>
          <a:p>
            <a:pPr marL="285750" indent="-285750">
              <a:buFont typeface="Arial" panose="020B0604020202020204" pitchFamily="34" charset="0"/>
              <a:buChar char="•"/>
            </a:pPr>
            <a:r>
              <a:rPr lang="en-GB" altLang="en-US" sz="1800" dirty="0"/>
              <a:t>Poor supervision of work</a:t>
            </a:r>
          </a:p>
          <a:p>
            <a:pPr marL="285750" indent="-285750">
              <a:buFont typeface="Arial" panose="020B0604020202020204" pitchFamily="34" charset="0"/>
              <a:buChar char="•"/>
            </a:pPr>
            <a:r>
              <a:rPr lang="en-GB" altLang="en-US" sz="1800" dirty="0"/>
              <a:t>Defective testing – no wire count</a:t>
            </a:r>
          </a:p>
        </p:txBody>
      </p:sp>
      <p:sp>
        <p:nvSpPr>
          <p:cNvPr id="4" name="TextBox 3">
            <a:extLst>
              <a:ext uri="{FF2B5EF4-FFF2-40B4-BE49-F238E27FC236}">
                <a16:creationId xmlns:a16="http://schemas.microsoft.com/office/drawing/2014/main" id="{805A7789-B3EF-486F-8573-8EE7FF3AA3CE}"/>
              </a:ext>
            </a:extLst>
          </p:cNvPr>
          <p:cNvSpPr txBox="1"/>
          <p:nvPr/>
        </p:nvSpPr>
        <p:spPr>
          <a:xfrm>
            <a:off x="536105" y="4811642"/>
            <a:ext cx="7272808" cy="1092607"/>
          </a:xfrm>
          <a:prstGeom prst="rect">
            <a:avLst/>
          </a:prstGeom>
          <a:noFill/>
        </p:spPr>
        <p:txBody>
          <a:bodyPr wrap="square" rtlCol="0">
            <a:spAutoFit/>
          </a:bodyPr>
          <a:lstStyle/>
          <a:p>
            <a:r>
              <a:rPr lang="en-GB" sz="1800" dirty="0"/>
              <a:t>Whilst these were the immediate causes, as in all accidents, near misses and close calls there were OTHER /CONTRIBUTING FACTORS. What could these have been?</a:t>
            </a:r>
          </a:p>
          <a:p>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8B437-114C-4668-951D-9147CFEBD7BF}"/>
              </a:ext>
            </a:extLst>
          </p:cNvPr>
          <p:cNvSpPr>
            <a:spLocks noGrp="1"/>
          </p:cNvSpPr>
          <p:nvPr>
            <p:ph type="title"/>
          </p:nvPr>
        </p:nvSpPr>
        <p:spPr/>
        <p:txBody>
          <a:bodyPr/>
          <a:lstStyle/>
          <a:p>
            <a:r>
              <a:rPr lang="en-GB" dirty="0">
                <a:solidFill>
                  <a:schemeClr val="accent1"/>
                </a:solidFill>
                <a:hlinkClick r:id="rId2"/>
              </a:rPr>
              <a:t>Think Where Safety Starts </a:t>
            </a:r>
            <a:r>
              <a:rPr lang="en-GB" dirty="0"/>
              <a:t>- Swiss Cheese</a:t>
            </a:r>
          </a:p>
        </p:txBody>
      </p:sp>
      <p:sp>
        <p:nvSpPr>
          <p:cNvPr id="5" name="Date Placeholder 4">
            <a:extLst>
              <a:ext uri="{FF2B5EF4-FFF2-40B4-BE49-F238E27FC236}">
                <a16:creationId xmlns:a16="http://schemas.microsoft.com/office/drawing/2014/main" id="{7FB14BCC-6646-44A2-BBEC-8E09F04A7219}"/>
              </a:ext>
            </a:extLst>
          </p:cNvPr>
          <p:cNvSpPr>
            <a:spLocks noGrp="1"/>
          </p:cNvSpPr>
          <p:nvPr>
            <p:ph type="dt" sz="half" idx="11"/>
          </p:nvPr>
        </p:nvSpPr>
        <p:spPr/>
        <p:txBody>
          <a:bodyPr/>
          <a:lstStyle/>
          <a:p>
            <a:pPr>
              <a:defRPr/>
            </a:pPr>
            <a:fld id="{C4038CDC-5F08-4FF4-B498-F31AA3D07ADE}"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227F5606-F269-4391-A0EE-6B79A7648270}"/>
              </a:ext>
            </a:extLst>
          </p:cNvPr>
          <p:cNvSpPr>
            <a:spLocks noGrp="1"/>
          </p:cNvSpPr>
          <p:nvPr>
            <p:ph type="sldNum" sz="quarter" idx="12"/>
          </p:nvPr>
        </p:nvSpPr>
        <p:spPr/>
        <p:txBody>
          <a:bodyPr/>
          <a:lstStyle/>
          <a:p>
            <a:pPr>
              <a:defRPr/>
            </a:pPr>
            <a:fld id="{3EF77B97-E6AC-423A-BE00-125CAE84394A}" type="slidenum">
              <a:rPr lang="en-GB" altLang="en-US" smtClean="0"/>
              <a:pPr>
                <a:defRPr/>
              </a:pPr>
              <a:t>13</a:t>
            </a:fld>
            <a:endParaRPr lang="en-GB" altLang="en-US"/>
          </a:p>
        </p:txBody>
      </p:sp>
      <p:pic>
        <p:nvPicPr>
          <p:cNvPr id="7" name="Content Placeholder 6" descr="swiss cheese pg6.pdf">
            <a:extLst>
              <a:ext uri="{FF2B5EF4-FFF2-40B4-BE49-F238E27FC236}">
                <a16:creationId xmlns:a16="http://schemas.microsoft.com/office/drawing/2014/main" id="{6DECD5F9-3A67-4441-ADE5-EF84B621EB34}"/>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l="15665" t="25462" r="8733" b="14127"/>
          <a:stretch>
            <a:fillRect/>
          </a:stretch>
        </p:blipFill>
        <p:spPr bwMode="auto">
          <a:xfrm>
            <a:off x="539750" y="1988840"/>
            <a:ext cx="7416626" cy="3040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14111153-42BA-4C70-8965-3D259542E155}"/>
              </a:ext>
            </a:extLst>
          </p:cNvPr>
          <p:cNvSpPr/>
          <p:nvPr/>
        </p:nvSpPr>
        <p:spPr>
          <a:xfrm>
            <a:off x="403349" y="5334342"/>
            <a:ext cx="8442201" cy="923330"/>
          </a:xfrm>
          <a:prstGeom prst="rect">
            <a:avLst/>
          </a:prstGeom>
        </p:spPr>
        <p:txBody>
          <a:bodyPr wrap="square">
            <a:spAutoFit/>
          </a:bodyPr>
          <a:lstStyle/>
          <a:p>
            <a:r>
              <a:rPr lang="en-GB" altLang="en-US" sz="1800" dirty="0"/>
              <a:t>Holes are failures that cause safeguards to fail – e.g. human errors or breakdown of equipment.</a:t>
            </a:r>
          </a:p>
          <a:p>
            <a:r>
              <a:rPr lang="en-GB" altLang="en-US" sz="1800" dirty="0"/>
              <a:t>Underlying causes are in the system or organisation that lead to failures.</a:t>
            </a:r>
          </a:p>
        </p:txBody>
      </p:sp>
    </p:spTree>
    <p:extLst>
      <p:ext uri="{BB962C8B-B14F-4D97-AF65-F5344CB8AC3E}">
        <p14:creationId xmlns:p14="http://schemas.microsoft.com/office/powerpoint/2010/main" val="315660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719C6-863A-43B1-8A57-B152C2487060}"/>
              </a:ext>
            </a:extLst>
          </p:cNvPr>
          <p:cNvSpPr>
            <a:spLocks noGrp="1"/>
          </p:cNvSpPr>
          <p:nvPr>
            <p:ph type="title"/>
          </p:nvPr>
        </p:nvSpPr>
        <p:spPr/>
        <p:txBody>
          <a:bodyPr/>
          <a:lstStyle/>
          <a:p>
            <a:r>
              <a:rPr lang="en-GB" altLang="en-US" dirty="0"/>
              <a:t>Clapham- Other factors</a:t>
            </a:r>
            <a:br>
              <a:rPr lang="en-GB" altLang="en-US" dirty="0"/>
            </a:br>
            <a:endParaRPr lang="en-GB" dirty="0"/>
          </a:p>
        </p:txBody>
      </p:sp>
      <p:sp>
        <p:nvSpPr>
          <p:cNvPr id="5" name="Date Placeholder 4">
            <a:extLst>
              <a:ext uri="{FF2B5EF4-FFF2-40B4-BE49-F238E27FC236}">
                <a16:creationId xmlns:a16="http://schemas.microsoft.com/office/drawing/2014/main" id="{9C5DD231-69B2-417C-9FFD-3CC5F077A9B4}"/>
              </a:ext>
            </a:extLst>
          </p:cNvPr>
          <p:cNvSpPr>
            <a:spLocks noGrp="1"/>
          </p:cNvSpPr>
          <p:nvPr>
            <p:ph type="dt" sz="half" idx="11"/>
          </p:nvPr>
        </p:nvSpPr>
        <p:spPr/>
        <p:txBody>
          <a:bodyPr/>
          <a:lstStyle/>
          <a:p>
            <a:pPr>
              <a:defRPr/>
            </a:pPr>
            <a:fld id="{C4038CDC-5F08-4FF4-B498-F31AA3D07ADE}"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C4CB5FA9-F2C7-4AFF-BFF7-5A2660AB02C0}"/>
              </a:ext>
            </a:extLst>
          </p:cNvPr>
          <p:cNvSpPr>
            <a:spLocks noGrp="1"/>
          </p:cNvSpPr>
          <p:nvPr>
            <p:ph type="sldNum" sz="quarter" idx="12"/>
          </p:nvPr>
        </p:nvSpPr>
        <p:spPr/>
        <p:txBody>
          <a:bodyPr/>
          <a:lstStyle/>
          <a:p>
            <a:pPr>
              <a:defRPr/>
            </a:pPr>
            <a:fld id="{3EF77B97-E6AC-423A-BE00-125CAE84394A}" type="slidenum">
              <a:rPr lang="en-GB" altLang="en-US" smtClean="0"/>
              <a:pPr>
                <a:defRPr/>
              </a:pPr>
              <a:t>14</a:t>
            </a:fld>
            <a:endParaRPr lang="en-GB" altLang="en-US"/>
          </a:p>
        </p:txBody>
      </p:sp>
      <p:sp>
        <p:nvSpPr>
          <p:cNvPr id="7" name="Content Placeholder 6">
            <a:extLst>
              <a:ext uri="{FF2B5EF4-FFF2-40B4-BE49-F238E27FC236}">
                <a16:creationId xmlns:a16="http://schemas.microsoft.com/office/drawing/2014/main" id="{F32C1E73-B2A1-4225-8696-E3D25DD49925}"/>
              </a:ext>
            </a:extLst>
          </p:cNvPr>
          <p:cNvSpPr txBox="1">
            <a:spLocks noGrp="1"/>
          </p:cNvSpPr>
          <p:nvPr>
            <p:ph idx="1"/>
          </p:nvPr>
        </p:nvSpPr>
        <p:spPr>
          <a:xfrm>
            <a:off x="149225" y="1960906"/>
            <a:ext cx="8845550" cy="3213187"/>
          </a:xfrm>
          <a:prstGeom prst="rect">
            <a:avLst/>
          </a:prstGeom>
          <a:noFill/>
        </p:spPr>
        <p:txBody>
          <a:bodyPr wrap="square" rtlCol="0">
            <a:spAutoFit/>
          </a:bodyPr>
          <a:lstStyle/>
          <a:p>
            <a:r>
              <a:rPr lang="en-GB" altLang="en-US" dirty="0">
                <a:solidFill>
                  <a:schemeClr val="tx2"/>
                </a:solidFill>
              </a:rPr>
              <a:t>The enquiry determined some extremely damning failures within British Rail (BR) falling under these broad categories. </a:t>
            </a:r>
          </a:p>
          <a:p>
            <a:pPr marL="285750" indent="-285750">
              <a:buFont typeface="Arial" panose="020B0604020202020204" pitchFamily="34" charset="0"/>
              <a:buChar char="•"/>
            </a:pPr>
            <a:r>
              <a:rPr lang="en-GB" altLang="en-US" dirty="0">
                <a:solidFill>
                  <a:schemeClr val="tx2"/>
                </a:solidFill>
              </a:rPr>
              <a:t>Poor safety culture existed </a:t>
            </a:r>
          </a:p>
          <a:p>
            <a:pPr marL="285750" indent="-285750">
              <a:buFont typeface="Arial" panose="020B0604020202020204" pitchFamily="34" charset="0"/>
              <a:buChar char="•"/>
            </a:pPr>
            <a:r>
              <a:rPr lang="en-GB" altLang="en-US" dirty="0">
                <a:solidFill>
                  <a:schemeClr val="tx2"/>
                </a:solidFill>
              </a:rPr>
              <a:t>Lack of supervision</a:t>
            </a:r>
          </a:p>
          <a:p>
            <a:pPr marL="285750" indent="-285750">
              <a:buFont typeface="Arial" panose="020B0604020202020204" pitchFamily="34" charset="0"/>
              <a:buChar char="•"/>
            </a:pPr>
            <a:r>
              <a:rPr lang="en-GB" altLang="en-US" dirty="0">
                <a:solidFill>
                  <a:schemeClr val="tx2"/>
                </a:solidFill>
              </a:rPr>
              <a:t>Staff were overworked and fatigued </a:t>
            </a:r>
          </a:p>
          <a:p>
            <a:pPr marL="285750" indent="-285750">
              <a:buFont typeface="Arial" panose="020B0604020202020204" pitchFamily="34" charset="0"/>
              <a:buChar char="•"/>
            </a:pPr>
            <a:r>
              <a:rPr lang="en-GB" altLang="en-US" dirty="0">
                <a:solidFill>
                  <a:schemeClr val="tx2"/>
                </a:solidFill>
              </a:rPr>
              <a:t>Time pressures</a:t>
            </a:r>
          </a:p>
          <a:p>
            <a:pPr marL="285750" indent="-285750">
              <a:buFont typeface="Arial" panose="020B0604020202020204" pitchFamily="34" charset="0"/>
              <a:buChar char="•"/>
            </a:pPr>
            <a:r>
              <a:rPr lang="en-GB" altLang="en-US" dirty="0">
                <a:solidFill>
                  <a:schemeClr val="tx2"/>
                </a:solidFill>
              </a:rPr>
              <a:t>Re-signalling project was badly planned</a:t>
            </a:r>
          </a:p>
          <a:p>
            <a:pPr marL="285750" indent="-285750">
              <a:buFont typeface="Arial" panose="020B0604020202020204" pitchFamily="34" charset="0"/>
              <a:buChar char="•"/>
            </a:pPr>
            <a:r>
              <a:rPr lang="en-GB" altLang="en-US" dirty="0">
                <a:solidFill>
                  <a:schemeClr val="tx2"/>
                </a:solidFill>
              </a:rPr>
              <a:t>Inappropriate habits and working practices</a:t>
            </a:r>
          </a:p>
          <a:p>
            <a:pPr marL="285750" indent="-285750">
              <a:buFont typeface="Arial" panose="020B0604020202020204" pitchFamily="34" charset="0"/>
              <a:buChar char="•"/>
            </a:pPr>
            <a:r>
              <a:rPr lang="en-GB" altLang="en-US" dirty="0">
                <a:solidFill>
                  <a:schemeClr val="tx2"/>
                </a:solidFill>
              </a:rPr>
              <a:t>Insufficient training </a:t>
            </a:r>
          </a:p>
          <a:p>
            <a:pPr marL="285750" indent="-285750">
              <a:buFont typeface="Arial" panose="020B0604020202020204" pitchFamily="34" charset="0"/>
              <a:buChar char="•"/>
            </a:pPr>
            <a:r>
              <a:rPr lang="en-GB" altLang="en-US" dirty="0">
                <a:solidFill>
                  <a:schemeClr val="tx2"/>
                </a:solidFill>
              </a:rPr>
              <a:t>Issues with recruitment of competent staff</a:t>
            </a:r>
            <a:endParaRPr lang="en-US" altLang="en-US" dirty="0">
              <a:solidFill>
                <a:schemeClr val="tx2"/>
              </a:solidFill>
            </a:endParaRPr>
          </a:p>
        </p:txBody>
      </p:sp>
    </p:spTree>
    <p:extLst>
      <p:ext uri="{BB962C8B-B14F-4D97-AF65-F5344CB8AC3E}">
        <p14:creationId xmlns:p14="http://schemas.microsoft.com/office/powerpoint/2010/main" val="2087611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79908-F53C-4E22-B658-9652B49C03D2}"/>
              </a:ext>
            </a:extLst>
          </p:cNvPr>
          <p:cNvSpPr>
            <a:spLocks noGrp="1"/>
          </p:cNvSpPr>
          <p:nvPr>
            <p:ph type="title"/>
          </p:nvPr>
        </p:nvSpPr>
        <p:spPr/>
        <p:txBody>
          <a:bodyPr/>
          <a:lstStyle/>
          <a:p>
            <a:endParaRPr lang="en-GB"/>
          </a:p>
        </p:txBody>
      </p:sp>
      <p:sp>
        <p:nvSpPr>
          <p:cNvPr id="4" name="Footer Placeholder 3">
            <a:extLst>
              <a:ext uri="{FF2B5EF4-FFF2-40B4-BE49-F238E27FC236}">
                <a16:creationId xmlns:a16="http://schemas.microsoft.com/office/drawing/2014/main" id="{449AEC45-0173-4BCC-8782-9A5BCD01A608}"/>
              </a:ext>
            </a:extLst>
          </p:cNvPr>
          <p:cNvSpPr>
            <a:spLocks noGrp="1"/>
          </p:cNvSpPr>
          <p:nvPr>
            <p:ph type="ftr" sz="quarter" idx="10"/>
          </p:nvPr>
        </p:nvSpPr>
        <p:spPr/>
        <p:txBody>
          <a:bodyPr/>
          <a:lstStyle/>
          <a:p>
            <a:pPr>
              <a:defRPr/>
            </a:pPr>
            <a:r>
              <a:rPr lang="en-GB" altLang="en-US"/>
              <a:t>Presentation Title: View &gt; Header &amp; Footer</a:t>
            </a:r>
          </a:p>
        </p:txBody>
      </p:sp>
      <p:sp>
        <p:nvSpPr>
          <p:cNvPr id="5" name="Date Placeholder 4">
            <a:extLst>
              <a:ext uri="{FF2B5EF4-FFF2-40B4-BE49-F238E27FC236}">
                <a16:creationId xmlns:a16="http://schemas.microsoft.com/office/drawing/2014/main" id="{F41DF93F-3CAA-4232-B3A7-C866EC7E7DAB}"/>
              </a:ext>
            </a:extLst>
          </p:cNvPr>
          <p:cNvSpPr>
            <a:spLocks noGrp="1"/>
          </p:cNvSpPr>
          <p:nvPr>
            <p:ph type="dt" sz="half" idx="11"/>
          </p:nvPr>
        </p:nvSpPr>
        <p:spPr/>
        <p:txBody>
          <a:bodyPr/>
          <a:lstStyle/>
          <a:p>
            <a:pPr>
              <a:defRPr/>
            </a:pPr>
            <a:fld id="{C4038CDC-5F08-4FF4-B498-F31AA3D07ADE}"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BC535A0F-D198-45D0-888A-6402C7269816}"/>
              </a:ext>
            </a:extLst>
          </p:cNvPr>
          <p:cNvSpPr>
            <a:spLocks noGrp="1"/>
          </p:cNvSpPr>
          <p:nvPr>
            <p:ph type="sldNum" sz="quarter" idx="12"/>
          </p:nvPr>
        </p:nvSpPr>
        <p:spPr/>
        <p:txBody>
          <a:bodyPr/>
          <a:lstStyle/>
          <a:p>
            <a:pPr>
              <a:defRPr/>
            </a:pPr>
            <a:fld id="{3EF77B97-E6AC-423A-BE00-125CAE84394A}" type="slidenum">
              <a:rPr lang="en-GB" altLang="en-US" smtClean="0"/>
              <a:pPr>
                <a:defRPr/>
              </a:pPr>
              <a:t>15</a:t>
            </a:fld>
            <a:endParaRPr lang="en-GB" altLang="en-US"/>
          </a:p>
        </p:txBody>
      </p:sp>
      <p:pic>
        <p:nvPicPr>
          <p:cNvPr id="7" name="Content Placeholder 6">
            <a:extLst>
              <a:ext uri="{FF2B5EF4-FFF2-40B4-BE49-F238E27FC236}">
                <a16:creationId xmlns:a16="http://schemas.microsoft.com/office/drawing/2014/main" id="{53C77AC0-6EF1-4D12-A6C4-27EC7B4DF9B0}"/>
              </a:ext>
            </a:extLst>
          </p:cNvPr>
          <p:cNvPicPr>
            <a:picLocks noGrp="1"/>
          </p:cNvPicPr>
          <p:nvPr>
            <p:ph idx="1"/>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947820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DE8BB57-33A6-41E8-B9F4-5C6C62DB07CE}" type="slidenum">
              <a:rPr lang="en-GB" altLang="en-US"/>
              <a:pPr/>
              <a:t>16</a:t>
            </a:fld>
            <a:endParaRPr lang="en-GB" altLang="en-US"/>
          </a:p>
        </p:txBody>
      </p:sp>
      <p:sp>
        <p:nvSpPr>
          <p:cNvPr id="132098" name="Rectangle 2"/>
          <p:cNvSpPr>
            <a:spLocks noGrp="1" noChangeArrowheads="1"/>
          </p:cNvSpPr>
          <p:nvPr>
            <p:ph type="title"/>
          </p:nvPr>
        </p:nvSpPr>
        <p:spPr/>
        <p:txBody>
          <a:bodyPr/>
          <a:lstStyle/>
          <a:p>
            <a:r>
              <a:rPr lang="en-GB" altLang="en-US" dirty="0"/>
              <a:t>‘Hidden’ report –Recommendations</a:t>
            </a:r>
            <a:br>
              <a:rPr lang="en-GB" altLang="en-US" dirty="0"/>
            </a:br>
            <a:br>
              <a:rPr lang="en-GB" altLang="en-US" dirty="0"/>
            </a:br>
            <a:r>
              <a:rPr lang="en-GB" altLang="en-US" sz="2000" dirty="0"/>
              <a:t>Sir Anthony Hidden QC was brought in to chair the subsequent inquiry.</a:t>
            </a:r>
            <a:br>
              <a:rPr lang="en-GB" altLang="en-US" dirty="0"/>
            </a:br>
            <a:endParaRPr lang="en-GB" altLang="en-US" dirty="0"/>
          </a:p>
        </p:txBody>
      </p:sp>
      <p:sp>
        <p:nvSpPr>
          <p:cNvPr id="132099" name="Rectangle 3"/>
          <p:cNvSpPr>
            <a:spLocks noGrp="1" noChangeArrowheads="1"/>
          </p:cNvSpPr>
          <p:nvPr>
            <p:ph type="body" idx="1"/>
          </p:nvPr>
        </p:nvSpPr>
        <p:spPr>
          <a:xfrm>
            <a:off x="563208" y="2420888"/>
            <a:ext cx="7969232" cy="3490913"/>
          </a:xfrm>
        </p:spPr>
        <p:txBody>
          <a:bodyPr/>
          <a:lstStyle/>
          <a:p>
            <a:pPr marL="0" indent="0">
              <a:buNone/>
            </a:pPr>
            <a:r>
              <a:rPr lang="en-GB" altLang="en-US" dirty="0">
                <a:solidFill>
                  <a:schemeClr val="tx2"/>
                </a:solidFill>
              </a:rPr>
              <a:t>The report made 93 recommendations, focused on:</a:t>
            </a:r>
          </a:p>
          <a:p>
            <a:pPr marL="285750" indent="-285750">
              <a:buFont typeface="Arial" panose="020B0604020202020204" pitchFamily="34" charset="0"/>
              <a:buChar char="•"/>
            </a:pPr>
            <a:r>
              <a:rPr lang="en-GB" altLang="en-US" dirty="0">
                <a:solidFill>
                  <a:schemeClr val="tx2"/>
                </a:solidFill>
              </a:rPr>
              <a:t>Recommendations to address the </a:t>
            </a:r>
            <a:r>
              <a:rPr lang="en-GB" altLang="en-US" b="1" dirty="0">
                <a:solidFill>
                  <a:schemeClr val="tx2"/>
                </a:solidFill>
              </a:rPr>
              <a:t>immediate causes of the accident</a:t>
            </a:r>
          </a:p>
          <a:p>
            <a:pPr marL="285750" indent="-285750">
              <a:buFont typeface="Arial" panose="020B0604020202020204" pitchFamily="34" charset="0"/>
              <a:buChar char="•"/>
            </a:pPr>
            <a:r>
              <a:rPr lang="en-GB" altLang="en-US" dirty="0">
                <a:solidFill>
                  <a:schemeClr val="tx2"/>
                </a:solidFill>
              </a:rPr>
              <a:t>Recommendations to address the underlying causes within </a:t>
            </a:r>
            <a:r>
              <a:rPr lang="en-GB" altLang="en-US" b="1" dirty="0">
                <a:solidFill>
                  <a:schemeClr val="tx2"/>
                </a:solidFill>
              </a:rPr>
              <a:t>management</a:t>
            </a:r>
          </a:p>
          <a:p>
            <a:pPr marL="285750" indent="-285750">
              <a:buFont typeface="Arial" panose="020B0604020202020204" pitchFamily="34" charset="0"/>
              <a:buChar char="•"/>
            </a:pPr>
            <a:r>
              <a:rPr lang="en-GB" altLang="en-US" dirty="0">
                <a:solidFill>
                  <a:schemeClr val="tx2"/>
                </a:solidFill>
              </a:rPr>
              <a:t>Recommendations to </a:t>
            </a:r>
            <a:r>
              <a:rPr lang="en-GB" altLang="en-US" b="1" dirty="0">
                <a:solidFill>
                  <a:schemeClr val="tx2"/>
                </a:solidFill>
              </a:rPr>
              <a:t>improve safety culture</a:t>
            </a:r>
          </a:p>
        </p:txBody>
      </p:sp>
    </p:spTree>
    <p:extLst>
      <p:ext uri="{BB962C8B-B14F-4D97-AF65-F5344CB8AC3E}">
        <p14:creationId xmlns:p14="http://schemas.microsoft.com/office/powerpoint/2010/main" val="490967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CDE8BB57-33A6-41E8-B9F4-5C6C62DB07CE}" type="slidenum">
              <a:rPr lang="en-GB" altLang="en-US"/>
              <a:pPr/>
              <a:t>17</a:t>
            </a:fld>
            <a:endParaRPr lang="en-GB" altLang="en-US"/>
          </a:p>
        </p:txBody>
      </p:sp>
      <p:sp>
        <p:nvSpPr>
          <p:cNvPr id="132098" name="Rectangle 2"/>
          <p:cNvSpPr>
            <a:spLocks noGrp="1" noChangeArrowheads="1"/>
          </p:cNvSpPr>
          <p:nvPr>
            <p:ph type="title"/>
          </p:nvPr>
        </p:nvSpPr>
        <p:spPr/>
        <p:txBody>
          <a:bodyPr/>
          <a:lstStyle/>
          <a:p>
            <a:r>
              <a:rPr lang="en-GB" altLang="en-US" dirty="0"/>
              <a:t>‘Hidden’ report –Recommendations</a:t>
            </a:r>
            <a:br>
              <a:rPr lang="en-GB" altLang="en-US" dirty="0"/>
            </a:br>
            <a:br>
              <a:rPr lang="en-GB" altLang="en-US" dirty="0"/>
            </a:br>
            <a:r>
              <a:rPr lang="en-GB" altLang="en-US" sz="2000" dirty="0"/>
              <a:t>Sir Anthony Hidden QC was brought in to chair the subsequent inquiry.</a:t>
            </a:r>
            <a:br>
              <a:rPr lang="en-GB" altLang="en-US" dirty="0"/>
            </a:br>
            <a:endParaRPr lang="en-GB" altLang="en-US" dirty="0"/>
          </a:p>
        </p:txBody>
      </p:sp>
      <p:sp>
        <p:nvSpPr>
          <p:cNvPr id="132099" name="Rectangle 3"/>
          <p:cNvSpPr>
            <a:spLocks noGrp="1" noChangeArrowheads="1"/>
          </p:cNvSpPr>
          <p:nvPr>
            <p:ph type="body" idx="1"/>
          </p:nvPr>
        </p:nvSpPr>
        <p:spPr>
          <a:xfrm>
            <a:off x="563208" y="2420888"/>
            <a:ext cx="7704856" cy="3490913"/>
          </a:xfrm>
        </p:spPr>
        <p:txBody>
          <a:bodyPr/>
          <a:lstStyle/>
          <a:p>
            <a:pPr marL="0" indent="0">
              <a:buNone/>
            </a:pPr>
            <a:r>
              <a:rPr lang="en-GB" altLang="en-US" dirty="0">
                <a:solidFill>
                  <a:schemeClr val="tx2"/>
                </a:solidFill>
              </a:rPr>
              <a:t>The report made 93 recommendations, including:</a:t>
            </a:r>
          </a:p>
          <a:p>
            <a:pPr marL="0" indent="0">
              <a:buNone/>
            </a:pPr>
            <a:r>
              <a:rPr lang="en-GB" altLang="en-US" dirty="0">
                <a:solidFill>
                  <a:schemeClr val="tx2"/>
                </a:solidFill>
              </a:rPr>
              <a:t>Recommendations to address the </a:t>
            </a:r>
            <a:r>
              <a:rPr lang="en-GB" altLang="en-US" b="1" dirty="0">
                <a:solidFill>
                  <a:schemeClr val="tx2"/>
                </a:solidFill>
              </a:rPr>
              <a:t>immediate causes of the accident</a:t>
            </a:r>
          </a:p>
          <a:p>
            <a:pPr lvl="1">
              <a:buFont typeface="Arial" panose="020B0604020202020204" pitchFamily="34" charset="0"/>
              <a:buChar char="•"/>
            </a:pPr>
            <a:r>
              <a:rPr lang="en-GB" altLang="en-US" dirty="0">
                <a:solidFill>
                  <a:schemeClr val="tx2"/>
                </a:solidFill>
              </a:rPr>
              <a:t>Design, installation and testing practices; instructions; training</a:t>
            </a:r>
          </a:p>
          <a:p>
            <a:pPr marL="0" indent="0">
              <a:buNone/>
            </a:pPr>
            <a:r>
              <a:rPr lang="en-GB" altLang="en-US" dirty="0">
                <a:solidFill>
                  <a:schemeClr val="tx2"/>
                </a:solidFill>
              </a:rPr>
              <a:t>Recommendations to address the underlying causes within </a:t>
            </a:r>
            <a:r>
              <a:rPr lang="en-GB" altLang="en-US" b="1" dirty="0">
                <a:solidFill>
                  <a:schemeClr val="tx2"/>
                </a:solidFill>
              </a:rPr>
              <a:t>Management</a:t>
            </a:r>
          </a:p>
          <a:p>
            <a:pPr lvl="1">
              <a:buFont typeface="Arial" panose="020B0604020202020204" pitchFamily="34" charset="0"/>
              <a:buChar char="•"/>
            </a:pPr>
            <a:r>
              <a:rPr lang="en-GB" altLang="en-US" dirty="0">
                <a:solidFill>
                  <a:schemeClr val="tx2"/>
                </a:solidFill>
              </a:rPr>
              <a:t>Effective organisation; recruitment and retention; management of staff; safety monitoring; project management; quality management</a:t>
            </a:r>
          </a:p>
          <a:p>
            <a:pPr marL="0" indent="0">
              <a:buNone/>
            </a:pPr>
            <a:r>
              <a:rPr lang="en-GB" altLang="en-US" dirty="0">
                <a:solidFill>
                  <a:schemeClr val="tx2"/>
                </a:solidFill>
              </a:rPr>
              <a:t>Recommendations to </a:t>
            </a:r>
            <a:r>
              <a:rPr lang="en-GB" altLang="en-US" b="1" dirty="0">
                <a:solidFill>
                  <a:schemeClr val="tx2"/>
                </a:solidFill>
              </a:rPr>
              <a:t>improve safety culture</a:t>
            </a:r>
          </a:p>
          <a:p>
            <a:pPr lvl="1">
              <a:buFont typeface="Arial" panose="020B0604020202020204" pitchFamily="34" charset="0"/>
              <a:buChar char="•"/>
            </a:pPr>
            <a:r>
              <a:rPr lang="en-GB" altLang="en-US" dirty="0">
                <a:solidFill>
                  <a:schemeClr val="tx2"/>
                </a:solidFill>
              </a:rPr>
              <a:t>Total Quality Management; external review and audit; cab radios; Automatic Train Protection; funding; reporting of signal failures; installation procedures</a:t>
            </a:r>
          </a:p>
        </p:txBody>
      </p:sp>
    </p:spTree>
    <p:extLst>
      <p:ext uri="{BB962C8B-B14F-4D97-AF65-F5344CB8AC3E}">
        <p14:creationId xmlns:p14="http://schemas.microsoft.com/office/powerpoint/2010/main" val="4023785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5DBF9-EF69-4CE5-B2D7-D9B71A20406B}"/>
              </a:ext>
            </a:extLst>
          </p:cNvPr>
          <p:cNvSpPr>
            <a:spLocks noGrp="1"/>
          </p:cNvSpPr>
          <p:nvPr>
            <p:ph type="title"/>
          </p:nvPr>
        </p:nvSpPr>
        <p:spPr/>
        <p:txBody>
          <a:bodyPr/>
          <a:lstStyle/>
          <a:p>
            <a:r>
              <a:rPr lang="en-GB" dirty="0"/>
              <a:t>Corporate Learning</a:t>
            </a:r>
          </a:p>
        </p:txBody>
      </p:sp>
      <p:sp>
        <p:nvSpPr>
          <p:cNvPr id="3" name="Content Placeholder 2">
            <a:extLst>
              <a:ext uri="{FF2B5EF4-FFF2-40B4-BE49-F238E27FC236}">
                <a16:creationId xmlns:a16="http://schemas.microsoft.com/office/drawing/2014/main" id="{4AC6CD8C-B8B5-4388-BE32-73BDFC061AA2}"/>
              </a:ext>
            </a:extLst>
          </p:cNvPr>
          <p:cNvSpPr>
            <a:spLocks noGrp="1"/>
          </p:cNvSpPr>
          <p:nvPr>
            <p:ph idx="1"/>
          </p:nvPr>
        </p:nvSpPr>
        <p:spPr>
          <a:xfrm>
            <a:off x="400510" y="1453356"/>
            <a:ext cx="7547641" cy="4546128"/>
          </a:xfrm>
        </p:spPr>
        <p:txBody>
          <a:bodyPr/>
          <a:lstStyle/>
          <a:p>
            <a:pPr eaLnBrk="1" hangingPunct="1"/>
            <a:r>
              <a:rPr lang="en-US" altLang="en-US" dirty="0">
                <a:solidFill>
                  <a:schemeClr val="tx2"/>
                </a:solidFill>
              </a:rPr>
              <a:t>Clapham was a turning point in the history of the railway. Many recommendations from ‘Hidden’ were made and improvements have followed. However…</a:t>
            </a:r>
          </a:p>
          <a:p>
            <a:pPr eaLnBrk="1" hangingPunct="1"/>
            <a:endParaRPr lang="en-US" dirty="0">
              <a:solidFill>
                <a:schemeClr val="tx2"/>
              </a:solidFill>
            </a:endParaRPr>
          </a:p>
          <a:p>
            <a:pPr eaLnBrk="1" hangingPunct="1"/>
            <a:r>
              <a:rPr lang="en-US" dirty="0">
                <a:solidFill>
                  <a:schemeClr val="tx2"/>
                </a:solidFill>
              </a:rPr>
              <a:t>The </a:t>
            </a:r>
            <a:r>
              <a:rPr lang="en-GB" dirty="0">
                <a:solidFill>
                  <a:schemeClr val="tx2"/>
                </a:solidFill>
              </a:rPr>
              <a:t>Rail Accident Investigation Branch(RAIB) recently published reports- </a:t>
            </a:r>
          </a:p>
          <a:p>
            <a:pPr marL="285750" indent="-285750" eaLnBrk="1" hangingPunct="1">
              <a:buFont typeface="Arial" panose="020B0604020202020204" pitchFamily="34" charset="0"/>
              <a:buChar char="•"/>
            </a:pPr>
            <a:r>
              <a:rPr lang="en-GB" dirty="0">
                <a:solidFill>
                  <a:schemeClr val="tx2"/>
                </a:solidFill>
              </a:rPr>
              <a:t>2017 - Cardiff Central, December 2016 </a:t>
            </a:r>
          </a:p>
          <a:p>
            <a:pPr marL="285750" indent="-285750" eaLnBrk="1" hangingPunct="1">
              <a:buFont typeface="Arial" panose="020B0604020202020204" pitchFamily="34" charset="0"/>
              <a:buChar char="•"/>
            </a:pPr>
            <a:r>
              <a:rPr lang="en-GB" dirty="0">
                <a:solidFill>
                  <a:schemeClr val="tx2"/>
                </a:solidFill>
              </a:rPr>
              <a:t>2018 - London Waterloo, August 2017</a:t>
            </a:r>
          </a:p>
          <a:p>
            <a:pPr eaLnBrk="1" hangingPunct="1"/>
            <a:br>
              <a:rPr lang="en-GB" dirty="0">
                <a:solidFill>
                  <a:schemeClr val="tx2"/>
                </a:solidFill>
              </a:rPr>
            </a:br>
            <a:r>
              <a:rPr lang="en-GB" dirty="0">
                <a:solidFill>
                  <a:schemeClr val="tx2"/>
                </a:solidFill>
              </a:rPr>
              <a:t>And published comparisons showed that some of the lessons from the Clapham Junction accident appeared to have been forgotten. </a:t>
            </a:r>
          </a:p>
          <a:p>
            <a:pPr eaLnBrk="1" hangingPunct="1"/>
            <a:endParaRPr lang="en-GB" dirty="0">
              <a:solidFill>
                <a:schemeClr val="tx2"/>
              </a:solidFill>
            </a:endParaRPr>
          </a:p>
          <a:p>
            <a:endParaRPr lang="en-GB" dirty="0"/>
          </a:p>
        </p:txBody>
      </p:sp>
      <p:sp>
        <p:nvSpPr>
          <p:cNvPr id="5" name="Date Placeholder 4">
            <a:extLst>
              <a:ext uri="{FF2B5EF4-FFF2-40B4-BE49-F238E27FC236}">
                <a16:creationId xmlns:a16="http://schemas.microsoft.com/office/drawing/2014/main" id="{5273DCD6-E155-45E1-8716-B4F67EFA3972}"/>
              </a:ext>
            </a:extLst>
          </p:cNvPr>
          <p:cNvSpPr>
            <a:spLocks noGrp="1"/>
          </p:cNvSpPr>
          <p:nvPr>
            <p:ph type="dt" sz="half" idx="11"/>
          </p:nvPr>
        </p:nvSpPr>
        <p:spPr/>
        <p:txBody>
          <a:bodyPr/>
          <a:lstStyle/>
          <a:p>
            <a:pPr>
              <a:defRPr/>
            </a:pPr>
            <a:fld id="{32A2E51F-A3A1-495A-9F32-93FD65C4E171}"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8F8C2052-7C73-4DA3-8ABE-17CF12255787}"/>
              </a:ext>
            </a:extLst>
          </p:cNvPr>
          <p:cNvSpPr>
            <a:spLocks noGrp="1"/>
          </p:cNvSpPr>
          <p:nvPr>
            <p:ph type="sldNum" sz="quarter" idx="12"/>
          </p:nvPr>
        </p:nvSpPr>
        <p:spPr/>
        <p:txBody>
          <a:bodyPr/>
          <a:lstStyle/>
          <a:p>
            <a:pPr>
              <a:defRPr/>
            </a:pPr>
            <a:fld id="{C8021B38-16D4-401D-A844-7AEEF02E13A3}" type="slidenum">
              <a:rPr lang="en-GB" altLang="en-US" smtClean="0"/>
              <a:pPr>
                <a:defRPr/>
              </a:pPr>
              <a:t>18</a:t>
            </a:fld>
            <a:endParaRPr lang="en-GB" altLang="en-US"/>
          </a:p>
        </p:txBody>
      </p:sp>
      <p:pic>
        <p:nvPicPr>
          <p:cNvPr id="7" name="Picture 6">
            <a:extLst>
              <a:ext uri="{FF2B5EF4-FFF2-40B4-BE49-F238E27FC236}">
                <a16:creationId xmlns:a16="http://schemas.microsoft.com/office/drawing/2014/main" id="{38B1A6D3-80D2-4E2C-8AE7-E3C23C6448CB}"/>
              </a:ext>
            </a:extLst>
          </p:cNvPr>
          <p:cNvPicPr>
            <a:picLocks noChangeAspect="1"/>
          </p:cNvPicPr>
          <p:nvPr/>
        </p:nvPicPr>
        <p:blipFill>
          <a:blip r:embed="rId2"/>
          <a:stretch>
            <a:fillRect/>
          </a:stretch>
        </p:blipFill>
        <p:spPr>
          <a:xfrm>
            <a:off x="5220072" y="4653136"/>
            <a:ext cx="3265438" cy="1714176"/>
          </a:xfrm>
          <a:prstGeom prst="rect">
            <a:avLst/>
          </a:prstGeom>
        </p:spPr>
      </p:pic>
      <p:pic>
        <p:nvPicPr>
          <p:cNvPr id="4" name="Picture 3">
            <a:extLst>
              <a:ext uri="{FF2B5EF4-FFF2-40B4-BE49-F238E27FC236}">
                <a16:creationId xmlns:a16="http://schemas.microsoft.com/office/drawing/2014/main" id="{B37E0CF7-8C1E-48F9-B3E2-3B543CE8DD5E}"/>
              </a:ext>
            </a:extLst>
          </p:cNvPr>
          <p:cNvPicPr>
            <a:picLocks noChangeAspect="1"/>
          </p:cNvPicPr>
          <p:nvPr/>
        </p:nvPicPr>
        <p:blipFill>
          <a:blip r:embed="rId3"/>
          <a:stretch>
            <a:fillRect/>
          </a:stretch>
        </p:blipFill>
        <p:spPr>
          <a:xfrm>
            <a:off x="400510" y="4653136"/>
            <a:ext cx="3193431" cy="1714176"/>
          </a:xfrm>
          <a:prstGeom prst="rect">
            <a:avLst/>
          </a:prstGeom>
        </p:spPr>
      </p:pic>
    </p:spTree>
    <p:extLst>
      <p:ext uri="{BB962C8B-B14F-4D97-AF65-F5344CB8AC3E}">
        <p14:creationId xmlns:p14="http://schemas.microsoft.com/office/powerpoint/2010/main" val="3286166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4052C-2290-4917-86FA-11AF0E28D1A5}"/>
              </a:ext>
            </a:extLst>
          </p:cNvPr>
          <p:cNvSpPr>
            <a:spLocks noGrp="1"/>
          </p:cNvSpPr>
          <p:nvPr>
            <p:ph type="title"/>
          </p:nvPr>
        </p:nvSpPr>
        <p:spPr>
          <a:xfrm>
            <a:off x="467544" y="180860"/>
            <a:ext cx="7485385" cy="431800"/>
          </a:xfrm>
        </p:spPr>
        <p:txBody>
          <a:bodyPr/>
          <a:lstStyle/>
          <a:p>
            <a:r>
              <a:rPr lang="en-GB" sz="2000" b="0" dirty="0"/>
              <a:t>RAIB Comparisons at Clapham Junction, Cardiff and Waterloo </a:t>
            </a:r>
            <a:endParaRPr lang="en-GB" sz="2000" dirty="0"/>
          </a:p>
        </p:txBody>
      </p:sp>
      <p:sp>
        <p:nvSpPr>
          <p:cNvPr id="5" name="Date Placeholder 4">
            <a:extLst>
              <a:ext uri="{FF2B5EF4-FFF2-40B4-BE49-F238E27FC236}">
                <a16:creationId xmlns:a16="http://schemas.microsoft.com/office/drawing/2014/main" id="{D9CEC72D-0DCF-4433-A5FD-4FE29933623C}"/>
              </a:ext>
            </a:extLst>
          </p:cNvPr>
          <p:cNvSpPr>
            <a:spLocks noGrp="1"/>
          </p:cNvSpPr>
          <p:nvPr>
            <p:ph type="dt" sz="half" idx="11"/>
          </p:nvPr>
        </p:nvSpPr>
        <p:spPr/>
        <p:txBody>
          <a:bodyPr/>
          <a:lstStyle/>
          <a:p>
            <a:pPr>
              <a:defRPr/>
            </a:pPr>
            <a:fld id="{32A2E51F-A3A1-495A-9F32-93FD65C4E171}"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9283A84D-DC02-486A-B96D-B41609DA32D7}"/>
              </a:ext>
            </a:extLst>
          </p:cNvPr>
          <p:cNvSpPr>
            <a:spLocks noGrp="1"/>
          </p:cNvSpPr>
          <p:nvPr>
            <p:ph type="sldNum" sz="quarter" idx="12"/>
          </p:nvPr>
        </p:nvSpPr>
        <p:spPr/>
        <p:txBody>
          <a:bodyPr/>
          <a:lstStyle/>
          <a:p>
            <a:pPr>
              <a:defRPr/>
            </a:pPr>
            <a:fld id="{C8021B38-16D4-401D-A844-7AEEF02E13A3}" type="slidenum">
              <a:rPr lang="en-GB" altLang="en-US" smtClean="0"/>
              <a:pPr>
                <a:defRPr/>
              </a:pPr>
              <a:t>19</a:t>
            </a:fld>
            <a:endParaRPr lang="en-GB" altLang="en-US"/>
          </a:p>
        </p:txBody>
      </p:sp>
      <p:graphicFrame>
        <p:nvGraphicFramePr>
          <p:cNvPr id="8" name="Table 7">
            <a:extLst>
              <a:ext uri="{FF2B5EF4-FFF2-40B4-BE49-F238E27FC236}">
                <a16:creationId xmlns:a16="http://schemas.microsoft.com/office/drawing/2014/main" id="{A8E57737-50C2-48ED-96C8-1768AC4EAFB9}"/>
              </a:ext>
            </a:extLst>
          </p:cNvPr>
          <p:cNvGraphicFramePr>
            <a:graphicFrameLocks noGrp="1"/>
          </p:cNvGraphicFramePr>
          <p:nvPr>
            <p:extLst>
              <p:ext uri="{D42A27DB-BD31-4B8C-83A1-F6EECF244321}">
                <p14:modId xmlns:p14="http://schemas.microsoft.com/office/powerpoint/2010/main" val="2238260115"/>
              </p:ext>
            </p:extLst>
          </p:nvPr>
        </p:nvGraphicFramePr>
        <p:xfrm>
          <a:off x="231188" y="731520"/>
          <a:ext cx="8607736" cy="6126480"/>
        </p:xfrm>
        <a:graphic>
          <a:graphicData uri="http://schemas.openxmlformats.org/drawingml/2006/table">
            <a:tbl>
              <a:tblPr firstRow="1" bandRow="1">
                <a:tableStyleId>{5C22544A-7EE6-4342-B048-85BDC9FD1C3A}</a:tableStyleId>
              </a:tblPr>
              <a:tblGrid>
                <a:gridCol w="3697486">
                  <a:extLst>
                    <a:ext uri="{9D8B030D-6E8A-4147-A177-3AD203B41FA5}">
                      <a16:colId xmlns:a16="http://schemas.microsoft.com/office/drawing/2014/main" val="3726020940"/>
                    </a:ext>
                  </a:extLst>
                </a:gridCol>
                <a:gridCol w="2620705">
                  <a:extLst>
                    <a:ext uri="{9D8B030D-6E8A-4147-A177-3AD203B41FA5}">
                      <a16:colId xmlns:a16="http://schemas.microsoft.com/office/drawing/2014/main" val="3381686864"/>
                    </a:ext>
                  </a:extLst>
                </a:gridCol>
                <a:gridCol w="2289545">
                  <a:extLst>
                    <a:ext uri="{9D8B030D-6E8A-4147-A177-3AD203B41FA5}">
                      <a16:colId xmlns:a16="http://schemas.microsoft.com/office/drawing/2014/main" val="2502092404"/>
                    </a:ext>
                  </a:extLst>
                </a:gridCol>
              </a:tblGrid>
              <a:tr h="357711">
                <a:tc>
                  <a:txBody>
                    <a:bodyPr/>
                    <a:lstStyle/>
                    <a:p>
                      <a:r>
                        <a:rPr lang="en-GB" dirty="0"/>
                        <a:t>Clapham 1988</a:t>
                      </a:r>
                    </a:p>
                  </a:txBody>
                  <a:tcPr/>
                </a:tc>
                <a:tc>
                  <a:txBody>
                    <a:bodyPr/>
                    <a:lstStyle/>
                    <a:p>
                      <a:r>
                        <a:rPr lang="en-GB" dirty="0"/>
                        <a:t>Waterloo 2017</a:t>
                      </a:r>
                    </a:p>
                  </a:txBody>
                  <a:tcPr/>
                </a:tc>
                <a:tc>
                  <a:txBody>
                    <a:bodyPr/>
                    <a:lstStyle/>
                    <a:p>
                      <a:r>
                        <a:rPr lang="en-GB" dirty="0"/>
                        <a:t>Cardiff 2016</a:t>
                      </a:r>
                    </a:p>
                  </a:txBody>
                  <a:tcPr/>
                </a:tc>
                <a:extLst>
                  <a:ext uri="{0D108BD9-81ED-4DB2-BD59-A6C34878D82A}">
                    <a16:rowId xmlns:a16="http://schemas.microsoft.com/office/drawing/2014/main" val="2290449539"/>
                  </a:ext>
                </a:extLst>
              </a:tr>
              <a:tr h="6259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Working practices were permitted to slip to unacceptable and dangerous standards. </a:t>
                      </a:r>
                    </a:p>
                  </a:txBody>
                  <a:tcPr/>
                </a:tc>
                <a:tc>
                  <a:txBody>
                    <a:bodyPr/>
                    <a:lstStyle/>
                    <a:p>
                      <a:r>
                        <a:rPr lang="en-GB" sz="1200" dirty="0"/>
                        <a:t>Documented processes not used.</a:t>
                      </a:r>
                    </a:p>
                  </a:txBody>
                  <a:tcPr/>
                </a:tc>
                <a:tc>
                  <a:txBody>
                    <a:bodyPr/>
                    <a:lstStyle/>
                    <a:p>
                      <a:r>
                        <a:rPr lang="en-GB" sz="1200" dirty="0"/>
                        <a:t>Group culture leading to insular thinking about operational risk.</a:t>
                      </a:r>
                    </a:p>
                  </a:txBody>
                  <a:tcPr/>
                </a:tc>
                <a:extLst>
                  <a:ext uri="{0D108BD9-81ED-4DB2-BD59-A6C34878D82A}">
                    <a16:rowId xmlns:a16="http://schemas.microsoft.com/office/drawing/2014/main" val="3179385299"/>
                  </a:ext>
                </a:extLst>
              </a:tr>
              <a:tr h="6259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Full documentation was not available. 	</a:t>
                      </a:r>
                    </a:p>
                  </a:txBody>
                  <a:tcPr/>
                </a:tc>
                <a:tc>
                  <a:txBody>
                    <a:bodyPr/>
                    <a:lstStyle/>
                    <a:p>
                      <a:r>
                        <a:rPr lang="en-GB" sz="1200" dirty="0"/>
                        <a:t>Out of date drawings.</a:t>
                      </a:r>
                    </a:p>
                  </a:txBody>
                  <a:tcPr/>
                </a:tc>
                <a:tc>
                  <a:txBody>
                    <a:bodyPr/>
                    <a:lstStyle/>
                    <a:p>
                      <a:r>
                        <a:rPr lang="en-GB" sz="1200" dirty="0"/>
                        <a:t>Individual signalling stage schemes plans had not been produced.</a:t>
                      </a:r>
                    </a:p>
                  </a:txBody>
                  <a:tcPr/>
                </a:tc>
                <a:extLst>
                  <a:ext uri="{0D108BD9-81ED-4DB2-BD59-A6C34878D82A}">
                    <a16:rowId xmlns:a16="http://schemas.microsoft.com/office/drawing/2014/main" val="1984174432"/>
                  </a:ext>
                </a:extLst>
              </a:tr>
              <a:tr h="5365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The quality of testing did not meet standards set by BR. 	</a:t>
                      </a:r>
                    </a:p>
                  </a:txBody>
                  <a:tcPr/>
                </a:tc>
                <a:tc>
                  <a:txBody>
                    <a:bodyPr/>
                    <a:lstStyle/>
                    <a:p>
                      <a:r>
                        <a:rPr lang="en-GB" sz="1200" dirty="0"/>
                        <a:t>Testing led changeover process not followed.</a:t>
                      </a:r>
                    </a:p>
                  </a:txBody>
                  <a:tcPr/>
                </a:tc>
                <a:tc>
                  <a:txBody>
                    <a:bodyPr/>
                    <a:lstStyle/>
                    <a:p>
                      <a:r>
                        <a:rPr lang="en-GB" sz="1200" b="0" i="0" u="none" strike="noStrike" baseline="0" dirty="0">
                          <a:solidFill>
                            <a:srgbClr val="000000"/>
                          </a:solidFill>
                          <a:latin typeface="Arial" panose="020B0604020202020204" pitchFamily="34" charset="0"/>
                        </a:rPr>
                        <a:t>…was non-compliant with the standards governing the commissioning of signalling equipment. 	</a:t>
                      </a:r>
                      <a:endParaRPr lang="en-GB" sz="18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2803206480"/>
                  </a:ext>
                </a:extLst>
              </a:tr>
              <a:tr h="11625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There was no effective control over the Design Office to ensure that the workforce were supplied with drawings which accurately reflected the work to be done. 	</a:t>
                      </a:r>
                    </a:p>
                  </a:txBody>
                  <a:tcPr/>
                </a:tc>
                <a:tc>
                  <a:txBody>
                    <a:bodyPr/>
                    <a:lstStyle/>
                    <a:p>
                      <a:r>
                        <a:rPr lang="en-GB" sz="1200" dirty="0"/>
                        <a:t>The effect of the interlocking design changes on the test desk was not apparent because the spur wires were not recorded on the interlocking detailed design documents.</a:t>
                      </a:r>
                    </a:p>
                  </a:txBody>
                  <a:tcPr/>
                </a:tc>
                <a:tc>
                  <a:txBody>
                    <a:bodyPr/>
                    <a:lstStyle/>
                    <a:p>
                      <a:r>
                        <a:rPr lang="en-GB" sz="1200" b="0" i="0" u="none" strike="noStrike" kern="1200" baseline="0" dirty="0">
                          <a:solidFill>
                            <a:schemeClr val="dk1"/>
                          </a:solidFill>
                          <a:latin typeface="+mn-lt"/>
                          <a:ea typeface="+mn-ea"/>
                          <a:cs typeface="+mn-cs"/>
                        </a:rPr>
                        <a:t>There was no single project document with a complete list of all the points that</a:t>
                      </a:r>
                    </a:p>
                    <a:p>
                      <a:r>
                        <a:rPr lang="en-GB" sz="1200" b="0" i="0" u="none" strike="noStrike" kern="1200" baseline="0" dirty="0">
                          <a:solidFill>
                            <a:schemeClr val="dk1"/>
                          </a:solidFill>
                          <a:latin typeface="+mn-lt"/>
                          <a:ea typeface="+mn-ea"/>
                          <a:cs typeface="+mn-cs"/>
                        </a:rPr>
                        <a:t>required securing.</a:t>
                      </a:r>
                      <a:endParaRPr lang="en-GB" sz="1200" dirty="0"/>
                    </a:p>
                  </a:txBody>
                  <a:tcPr/>
                </a:tc>
                <a:extLst>
                  <a:ext uri="{0D108BD9-81ED-4DB2-BD59-A6C34878D82A}">
                    <a16:rowId xmlns:a16="http://schemas.microsoft.com/office/drawing/2014/main" val="967258031"/>
                  </a:ext>
                </a:extLst>
              </a:tr>
              <a:tr h="11625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Failure to communicate effectively both up and down the lines of management. </a:t>
                      </a:r>
                    </a:p>
                  </a:txBody>
                  <a:tcPr/>
                </a:tc>
                <a:tc>
                  <a:txBody>
                    <a:bodyPr/>
                    <a:lstStyle/>
                    <a:p>
                      <a:r>
                        <a:rPr lang="en-GB" sz="1200" dirty="0"/>
                        <a:t>Testers were aware, shortly before commissioning, that the</a:t>
                      </a:r>
                    </a:p>
                    <a:p>
                      <a:r>
                        <a:rPr lang="en-GB" sz="1200" dirty="0"/>
                        <a:t>test desk might not function correctly, but the necessary management actions were not</a:t>
                      </a:r>
                    </a:p>
                    <a:p>
                      <a:r>
                        <a:rPr lang="en-GB" sz="1200" dirty="0"/>
                        <a:t>communicated to relevant staff.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People who attended the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briefing said that they had difficulty filtering out the information that was relevant to them as there was so much detail.</a:t>
                      </a:r>
                      <a:endParaRPr lang="en-GB" sz="1800" b="0" i="0" u="none" strike="noStrike" kern="1200" baseline="0" dirty="0">
                        <a:solidFill>
                          <a:schemeClr val="dk1"/>
                        </a:solidFill>
                        <a:latin typeface="+mn-lt"/>
                        <a:ea typeface="+mn-ea"/>
                        <a:cs typeface="+mn-cs"/>
                      </a:endParaRPr>
                    </a:p>
                  </a:txBody>
                  <a:tcPr/>
                </a:tc>
                <a:extLst>
                  <a:ext uri="{0D108BD9-81ED-4DB2-BD59-A6C34878D82A}">
                    <a16:rowId xmlns:a16="http://schemas.microsoft.com/office/drawing/2014/main" val="629012207"/>
                  </a:ext>
                </a:extLst>
              </a:tr>
              <a:tr h="12736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dk1"/>
                          </a:solidFill>
                          <a:latin typeface="+mn-lt"/>
                          <a:ea typeface="+mn-ea"/>
                          <a:cs typeface="+mn-cs"/>
                        </a:rPr>
                        <a:t>BR shall ensure that overtime is monitored so that no individual is working excessive levels. BR, in conjunction with the Unions, shall introduce the concept of scheduled hours in order to make better provision for work which has to be carried out at weekends.	</a:t>
                      </a:r>
                    </a:p>
                  </a:txBody>
                  <a:tcPr/>
                </a:tc>
                <a:tc>
                  <a:txBody>
                    <a:bodyPr/>
                    <a:lstStyle/>
                    <a:p>
                      <a:endParaRPr lang="en-GB" sz="1200" dirty="0"/>
                    </a:p>
                  </a:txBody>
                  <a:tcPr/>
                </a:tc>
                <a:tc>
                  <a:txBody>
                    <a:bodyPr/>
                    <a:lstStyle/>
                    <a:p>
                      <a:r>
                        <a:rPr lang="en-GB" sz="1200" b="0" i="0" u="none" strike="noStrike" baseline="0" dirty="0">
                          <a:solidFill>
                            <a:srgbClr val="000000"/>
                          </a:solidFill>
                          <a:latin typeface="Arial" panose="020B0604020202020204" pitchFamily="34" charset="0"/>
                        </a:rPr>
                        <a:t>The project team had signed up to a fatigue management agreement but it was not reliably implemented.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kern="1200" baseline="0" dirty="0">
                          <a:solidFill>
                            <a:schemeClr val="dk1"/>
                          </a:solidFill>
                          <a:latin typeface="+mn-lt"/>
                          <a:ea typeface="+mn-ea"/>
                          <a:cs typeface="+mn-cs"/>
                        </a:rPr>
                        <a:t>	</a:t>
                      </a:r>
                    </a:p>
                    <a:p>
                      <a:endParaRPr lang="en-GB" sz="1200" dirty="0"/>
                    </a:p>
                  </a:txBody>
                  <a:tcPr/>
                </a:tc>
                <a:extLst>
                  <a:ext uri="{0D108BD9-81ED-4DB2-BD59-A6C34878D82A}">
                    <a16:rowId xmlns:a16="http://schemas.microsoft.com/office/drawing/2014/main" val="38225871"/>
                  </a:ext>
                </a:extLst>
              </a:tr>
            </a:tbl>
          </a:graphicData>
        </a:graphic>
      </p:graphicFrame>
    </p:spTree>
    <p:extLst>
      <p:ext uri="{BB962C8B-B14F-4D97-AF65-F5344CB8AC3E}">
        <p14:creationId xmlns:p14="http://schemas.microsoft.com/office/powerpoint/2010/main" val="1385135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51AB-132F-415B-8C01-DDBE1F43CEE2}"/>
              </a:ext>
            </a:extLst>
          </p:cNvPr>
          <p:cNvSpPr>
            <a:spLocks noGrp="1"/>
          </p:cNvSpPr>
          <p:nvPr>
            <p:ph type="title"/>
          </p:nvPr>
        </p:nvSpPr>
        <p:spPr>
          <a:xfrm>
            <a:off x="539552" y="620688"/>
            <a:ext cx="7269163" cy="431800"/>
          </a:xfrm>
        </p:spPr>
        <p:txBody>
          <a:bodyPr/>
          <a:lstStyle/>
          <a:p>
            <a:r>
              <a:rPr lang="en-GB" dirty="0"/>
              <a:t>Great Britain's Railway</a:t>
            </a:r>
          </a:p>
        </p:txBody>
      </p:sp>
      <p:sp>
        <p:nvSpPr>
          <p:cNvPr id="3" name="Content Placeholder 2">
            <a:extLst>
              <a:ext uri="{FF2B5EF4-FFF2-40B4-BE49-F238E27FC236}">
                <a16:creationId xmlns:a16="http://schemas.microsoft.com/office/drawing/2014/main" id="{3348080D-7D42-4E2D-A08D-600BBA16A591}"/>
              </a:ext>
            </a:extLst>
          </p:cNvPr>
          <p:cNvSpPr>
            <a:spLocks noGrp="1"/>
          </p:cNvSpPr>
          <p:nvPr>
            <p:ph idx="1"/>
          </p:nvPr>
        </p:nvSpPr>
        <p:spPr>
          <a:xfrm>
            <a:off x="683568" y="1124744"/>
            <a:ext cx="7920682" cy="4525169"/>
          </a:xfrm>
        </p:spPr>
        <p:txBody>
          <a:bodyPr/>
          <a:lstStyle/>
          <a:p>
            <a:pPr marL="0" indent="0">
              <a:buNone/>
            </a:pPr>
            <a:r>
              <a:rPr lang="en-GB" altLang="en-US" dirty="0">
                <a:solidFill>
                  <a:schemeClr val="tx2"/>
                </a:solidFill>
              </a:rPr>
              <a:t>1.7 billion passenger journeys - </a:t>
            </a:r>
            <a:r>
              <a:rPr lang="en-GB" altLang="en-US" b="1" dirty="0">
                <a:solidFill>
                  <a:schemeClr val="tx2"/>
                </a:solidFill>
              </a:rPr>
              <a:t>every year. </a:t>
            </a:r>
          </a:p>
          <a:p>
            <a:pPr marL="0" indent="0">
              <a:buNone/>
            </a:pPr>
            <a:r>
              <a:rPr lang="en-GB" altLang="en-US" dirty="0">
                <a:solidFill>
                  <a:schemeClr val="tx2"/>
                </a:solidFill>
              </a:rPr>
              <a:t>22,500 train movements– </a:t>
            </a:r>
            <a:r>
              <a:rPr lang="en-GB" altLang="en-US" b="1" dirty="0">
                <a:solidFill>
                  <a:schemeClr val="tx2"/>
                </a:solidFill>
              </a:rPr>
              <a:t>every day.</a:t>
            </a:r>
          </a:p>
          <a:p>
            <a:endParaRPr lang="en-GB" altLang="en-US" dirty="0">
              <a:solidFill>
                <a:schemeClr val="tx2"/>
              </a:solidFill>
            </a:endParaRPr>
          </a:p>
          <a:p>
            <a:r>
              <a:rPr lang="en-GB" altLang="en-US" dirty="0">
                <a:solidFill>
                  <a:schemeClr val="tx2"/>
                </a:solidFill>
              </a:rPr>
              <a:t>In fact Britain's railway is currently the safest in Europe for its passengers. Our railway had its last passenger accident fatality nearly 12 years ago.</a:t>
            </a:r>
          </a:p>
          <a:p>
            <a:r>
              <a:rPr lang="en-GB" dirty="0">
                <a:solidFill>
                  <a:schemeClr val="tx2"/>
                </a:solidFill>
              </a:rPr>
              <a:t>We now have a generation of railway employees without that experience.</a:t>
            </a:r>
          </a:p>
          <a:p>
            <a:r>
              <a:rPr lang="en-GB" dirty="0">
                <a:solidFill>
                  <a:schemeClr val="tx2"/>
                </a:solidFill>
              </a:rPr>
              <a:t>And for those with the memories, time can erode the lessons learned from major accidents.</a:t>
            </a:r>
            <a:endParaRPr lang="en-GB" altLang="en-US" dirty="0">
              <a:solidFill>
                <a:schemeClr val="tx2"/>
              </a:solidFill>
            </a:endParaRPr>
          </a:p>
          <a:p>
            <a:pPr algn="ctr"/>
            <a:endParaRPr lang="en-GB" altLang="en-US" dirty="0">
              <a:solidFill>
                <a:schemeClr val="tx2"/>
              </a:solidFill>
            </a:endParaRPr>
          </a:p>
          <a:p>
            <a:r>
              <a:rPr lang="en-GB" altLang="en-US" dirty="0">
                <a:solidFill>
                  <a:schemeClr val="tx2"/>
                </a:solidFill>
              </a:rPr>
              <a:t>12 December 2018 marks 30 years since a watershed moment in railway history. 	 </a:t>
            </a:r>
            <a:r>
              <a:rPr lang="en-GB" altLang="en-US" b="1" dirty="0">
                <a:solidFill>
                  <a:schemeClr val="tx2"/>
                </a:solidFill>
              </a:rPr>
              <a:t>Clapham</a:t>
            </a:r>
          </a:p>
          <a:p>
            <a:r>
              <a:rPr lang="en-GB" dirty="0">
                <a:solidFill>
                  <a:schemeClr val="tx2"/>
                </a:solidFill>
              </a:rPr>
              <a:t>Todays session</a:t>
            </a:r>
          </a:p>
          <a:p>
            <a:pPr lvl="1"/>
            <a:r>
              <a:rPr lang="en-GB" dirty="0">
                <a:solidFill>
                  <a:schemeClr val="tx2"/>
                </a:solidFill>
              </a:rPr>
              <a:t>Introducing opportunity to learn from history</a:t>
            </a:r>
          </a:p>
          <a:p>
            <a:pPr lvl="1"/>
            <a:r>
              <a:rPr lang="en-GB" dirty="0">
                <a:solidFill>
                  <a:schemeClr val="tx2"/>
                </a:solidFill>
              </a:rPr>
              <a:t>Reflect on Clapham</a:t>
            </a:r>
          </a:p>
          <a:p>
            <a:pPr lvl="1"/>
            <a:r>
              <a:rPr lang="en-GB" dirty="0">
                <a:solidFill>
                  <a:schemeClr val="tx2"/>
                </a:solidFill>
              </a:rPr>
              <a:t>Chance to learn from one or two other historic accidents</a:t>
            </a:r>
          </a:p>
          <a:p>
            <a:pPr lvl="1"/>
            <a:r>
              <a:rPr lang="en-GB" dirty="0">
                <a:solidFill>
                  <a:schemeClr val="tx2"/>
                </a:solidFill>
              </a:rPr>
              <a:t>What you can contribute in keeping the railway safe?</a:t>
            </a:r>
          </a:p>
          <a:p>
            <a:pPr marL="0" indent="0">
              <a:buNone/>
            </a:pPr>
            <a:endParaRPr lang="en-GB" altLang="en-US" b="1" dirty="0"/>
          </a:p>
          <a:p>
            <a:endParaRPr lang="en-GB" dirty="0"/>
          </a:p>
        </p:txBody>
      </p:sp>
      <p:sp>
        <p:nvSpPr>
          <p:cNvPr id="4" name="Date Placeholder 3">
            <a:extLst>
              <a:ext uri="{FF2B5EF4-FFF2-40B4-BE49-F238E27FC236}">
                <a16:creationId xmlns:a16="http://schemas.microsoft.com/office/drawing/2014/main" id="{C9ADFCC6-3268-44EC-93F5-CE37CC2730AF}"/>
              </a:ext>
            </a:extLst>
          </p:cNvPr>
          <p:cNvSpPr>
            <a:spLocks noGrp="1"/>
          </p:cNvSpPr>
          <p:nvPr>
            <p:ph type="dt" sz="half" idx="10"/>
          </p:nvPr>
        </p:nvSpPr>
        <p:spPr/>
        <p:txBody>
          <a:bodyPr/>
          <a:lstStyle/>
          <a:p>
            <a:pPr>
              <a:defRPr/>
            </a:pPr>
            <a:fld id="{5F7394B0-5BC6-49DB-80EF-4D4A3E51364A}"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9669932C-4359-45AB-8A74-4B29EF785E45}"/>
              </a:ext>
            </a:extLst>
          </p:cNvPr>
          <p:cNvSpPr>
            <a:spLocks noGrp="1"/>
          </p:cNvSpPr>
          <p:nvPr>
            <p:ph type="sldNum" sz="quarter" idx="12"/>
          </p:nvPr>
        </p:nvSpPr>
        <p:spPr/>
        <p:txBody>
          <a:bodyPr/>
          <a:lstStyle/>
          <a:p>
            <a:pPr>
              <a:defRPr/>
            </a:pPr>
            <a:fld id="{CD494ACB-FD81-436E-AF07-CE2BDF1368FB}" type="slidenum">
              <a:rPr lang="en-GB" altLang="en-US" smtClean="0"/>
              <a:pPr>
                <a:defRPr/>
              </a:pPr>
              <a:t>2</a:t>
            </a:fld>
            <a:endParaRPr lang="en-GB" altLang="en-US"/>
          </a:p>
        </p:txBody>
      </p:sp>
    </p:spTree>
    <p:extLst>
      <p:ext uri="{BB962C8B-B14F-4D97-AF65-F5344CB8AC3E}">
        <p14:creationId xmlns:p14="http://schemas.microsoft.com/office/powerpoint/2010/main" val="2560170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Date Placeholder 4"/>
          <p:cNvSpPr>
            <a:spLocks noGrp="1"/>
          </p:cNvSpPr>
          <p:nvPr>
            <p:ph type="dt" sz="quarter" idx="11"/>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D966CC8B-9EFC-4C06-AC76-82A69A098325}" type="datetime5">
              <a:rPr lang="en-GB" altLang="en-US" sz="800" smtClean="0"/>
              <a:pPr/>
              <a:t>6-Dec-18</a:t>
            </a:fld>
            <a:endParaRPr lang="en-GB" altLang="en-US" sz="800"/>
          </a:p>
        </p:txBody>
      </p:sp>
      <p:sp>
        <p:nvSpPr>
          <p:cNvPr id="16388" name="Slide Number Placeholder 5"/>
          <p:cNvSpPr>
            <a:spLocks noGrp="1"/>
          </p:cNvSpPr>
          <p:nvPr>
            <p:ph type="sldNum" sz="quarter" idx="12"/>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87EC8E1C-2B24-4C6A-9740-5D3E8CDDBB10}" type="slidenum">
              <a:rPr lang="en-GB" altLang="en-US" sz="800"/>
              <a:pPr/>
              <a:t>20</a:t>
            </a:fld>
            <a:endParaRPr lang="en-GB" altLang="en-US" sz="800"/>
          </a:p>
        </p:txBody>
      </p:sp>
      <p:sp>
        <p:nvSpPr>
          <p:cNvPr id="16389" name="Rectangle 4"/>
          <p:cNvSpPr>
            <a:spLocks noGrp="1" noChangeArrowheads="1"/>
          </p:cNvSpPr>
          <p:nvPr>
            <p:ph type="title"/>
          </p:nvPr>
        </p:nvSpPr>
        <p:spPr/>
        <p:txBody>
          <a:bodyPr/>
          <a:lstStyle/>
          <a:p>
            <a:pPr eaLnBrk="1" hangingPunct="1"/>
            <a:r>
              <a:rPr lang="en-GB" altLang="en-US" i="0" dirty="0"/>
              <a:t>Do we learn lessons?</a:t>
            </a:r>
          </a:p>
        </p:txBody>
      </p:sp>
      <p:sp>
        <p:nvSpPr>
          <p:cNvPr id="16390" name="Rectangle 5"/>
          <p:cNvSpPr>
            <a:spLocks noGrp="1" noChangeArrowheads="1"/>
          </p:cNvSpPr>
          <p:nvPr>
            <p:ph idx="1"/>
          </p:nvPr>
        </p:nvSpPr>
        <p:spPr>
          <a:xfrm>
            <a:off x="539750" y="1729730"/>
            <a:ext cx="7269163" cy="4391025"/>
          </a:xfrm>
        </p:spPr>
        <p:txBody>
          <a:bodyPr/>
          <a:lstStyle/>
          <a:p>
            <a:pPr eaLnBrk="1" hangingPunct="1"/>
            <a:endParaRPr lang="en-US" altLang="en-US" sz="1600" dirty="0"/>
          </a:p>
          <a:p>
            <a:pPr eaLnBrk="1" hangingPunct="1"/>
            <a:endParaRPr lang="en-US" altLang="en-US" sz="1600" dirty="0"/>
          </a:p>
          <a:p>
            <a:pPr eaLnBrk="1" hangingPunct="1"/>
            <a:r>
              <a:rPr lang="en-US" altLang="en-US" sz="1600" dirty="0">
                <a:solidFill>
                  <a:schemeClr val="tx2"/>
                </a:solidFill>
              </a:rPr>
              <a:t>Clapham was just one of a number of catastrophic accidents in the 80’s and 90’s.</a:t>
            </a:r>
          </a:p>
          <a:p>
            <a:pPr eaLnBrk="1" hangingPunct="1"/>
            <a:endParaRPr lang="en-US" altLang="en-US" sz="1600" dirty="0">
              <a:solidFill>
                <a:schemeClr val="tx2"/>
              </a:solidFill>
            </a:endParaRPr>
          </a:p>
          <a:p>
            <a:pPr eaLnBrk="1" hangingPunct="1"/>
            <a:r>
              <a:rPr lang="en-US" altLang="en-US" sz="1600" dirty="0">
                <a:solidFill>
                  <a:schemeClr val="tx2"/>
                </a:solidFill>
              </a:rPr>
              <a:t>We must not forget these incidents, we must learn and we must follow the rules, standards and procedures that are in place</a:t>
            </a:r>
            <a:r>
              <a:rPr lang="en-US" altLang="en-US" dirty="0">
                <a:solidFill>
                  <a:schemeClr val="tx2"/>
                </a:solidFill>
              </a:rPr>
              <a:t>.</a:t>
            </a:r>
          </a:p>
          <a:p>
            <a:pPr eaLnBrk="1" hangingPunct="1"/>
            <a:endParaRPr lang="en-US"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3AD5D-FEF0-435E-88D7-23D6AF439994}"/>
              </a:ext>
            </a:extLst>
          </p:cNvPr>
          <p:cNvSpPr>
            <a:spLocks noGrp="1"/>
          </p:cNvSpPr>
          <p:nvPr>
            <p:ph type="title"/>
          </p:nvPr>
        </p:nvSpPr>
        <p:spPr/>
        <p:txBody>
          <a:bodyPr/>
          <a:lstStyle/>
          <a:p>
            <a:r>
              <a:rPr lang="en-GB" dirty="0"/>
              <a:t>Optional </a:t>
            </a:r>
          </a:p>
        </p:txBody>
      </p:sp>
      <p:sp>
        <p:nvSpPr>
          <p:cNvPr id="3" name="Content Placeholder 2">
            <a:extLst>
              <a:ext uri="{FF2B5EF4-FFF2-40B4-BE49-F238E27FC236}">
                <a16:creationId xmlns:a16="http://schemas.microsoft.com/office/drawing/2014/main" id="{36680196-9352-485C-9C82-C39EDD2A86D0}"/>
              </a:ext>
            </a:extLst>
          </p:cNvPr>
          <p:cNvSpPr>
            <a:spLocks noGrp="1"/>
          </p:cNvSpPr>
          <p:nvPr>
            <p:ph idx="1"/>
          </p:nvPr>
        </p:nvSpPr>
        <p:spPr>
          <a:xfrm>
            <a:off x="563240" y="1844824"/>
            <a:ext cx="8017520" cy="3490913"/>
          </a:xfrm>
        </p:spPr>
        <p:txBody>
          <a:bodyPr/>
          <a:lstStyle/>
          <a:p>
            <a:r>
              <a:rPr lang="en-GB" dirty="0">
                <a:solidFill>
                  <a:schemeClr val="tx2"/>
                </a:solidFill>
              </a:rPr>
              <a:t>Facilitator to add one or two local historical lesson…</a:t>
            </a:r>
          </a:p>
          <a:p>
            <a:endParaRPr lang="en-GB" dirty="0">
              <a:solidFill>
                <a:schemeClr val="tx2"/>
              </a:solidFill>
            </a:endParaRPr>
          </a:p>
          <a:p>
            <a:r>
              <a:rPr lang="en-GB" dirty="0">
                <a:solidFill>
                  <a:schemeClr val="tx2"/>
                </a:solidFill>
              </a:rPr>
              <a:t>This could be relevant to work, geography, recent incident or local expertise</a:t>
            </a:r>
          </a:p>
          <a:p>
            <a:endParaRPr lang="en-GB" dirty="0">
              <a:solidFill>
                <a:schemeClr val="tx2"/>
              </a:solidFill>
            </a:endParaRPr>
          </a:p>
          <a:p>
            <a:r>
              <a:rPr lang="en-GB" dirty="0">
                <a:solidFill>
                  <a:schemeClr val="tx2"/>
                </a:solidFill>
              </a:rPr>
              <a:t>See appendix slides sent with pack to insert information relevant to session</a:t>
            </a:r>
          </a:p>
          <a:p>
            <a:pPr marL="285750" indent="-285750">
              <a:buFont typeface="Arial" panose="020B0604020202020204" pitchFamily="34" charset="0"/>
              <a:buChar char="•"/>
            </a:pPr>
            <a:r>
              <a:rPr lang="en-GB" dirty="0">
                <a:solidFill>
                  <a:schemeClr val="tx2"/>
                </a:solidFill>
              </a:rPr>
              <a:t>Appendix A – Other Significant passenger accident learning</a:t>
            </a:r>
          </a:p>
          <a:p>
            <a:pPr marL="285750" indent="-285750">
              <a:buFont typeface="Arial" panose="020B0604020202020204" pitchFamily="34" charset="0"/>
              <a:buChar char="•"/>
            </a:pPr>
            <a:r>
              <a:rPr lang="en-GB" dirty="0">
                <a:solidFill>
                  <a:schemeClr val="tx2"/>
                </a:solidFill>
              </a:rPr>
              <a:t>Appendix B – Fatigue Improvement Programme</a:t>
            </a:r>
          </a:p>
          <a:p>
            <a:pPr marL="285750" indent="-285750">
              <a:buFont typeface="Arial" panose="020B0604020202020204" pitchFamily="34" charset="0"/>
              <a:buChar char="•"/>
            </a:pPr>
            <a:r>
              <a:rPr lang="en-GB" dirty="0">
                <a:solidFill>
                  <a:schemeClr val="tx2"/>
                </a:solidFill>
              </a:rPr>
              <a:t>Appendix C -  Drugs and Alcohol</a:t>
            </a:r>
          </a:p>
        </p:txBody>
      </p:sp>
      <p:sp>
        <p:nvSpPr>
          <p:cNvPr id="5" name="Date Placeholder 4">
            <a:extLst>
              <a:ext uri="{FF2B5EF4-FFF2-40B4-BE49-F238E27FC236}">
                <a16:creationId xmlns:a16="http://schemas.microsoft.com/office/drawing/2014/main" id="{3D270C9B-3B36-4CCC-82F7-FC85668EE9E8}"/>
              </a:ext>
            </a:extLst>
          </p:cNvPr>
          <p:cNvSpPr>
            <a:spLocks noGrp="1"/>
          </p:cNvSpPr>
          <p:nvPr>
            <p:ph type="dt" sz="half" idx="11"/>
          </p:nvPr>
        </p:nvSpPr>
        <p:spPr/>
        <p:txBody>
          <a:bodyPr/>
          <a:lstStyle/>
          <a:p>
            <a:pPr>
              <a:defRPr/>
            </a:pPr>
            <a:fld id="{C4038CDC-5F08-4FF4-B498-F31AA3D07ADE}"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E88BE992-4A0D-4807-BB5B-32B081C564C3}"/>
              </a:ext>
            </a:extLst>
          </p:cNvPr>
          <p:cNvSpPr>
            <a:spLocks noGrp="1"/>
          </p:cNvSpPr>
          <p:nvPr>
            <p:ph type="sldNum" sz="quarter" idx="12"/>
          </p:nvPr>
        </p:nvSpPr>
        <p:spPr/>
        <p:txBody>
          <a:bodyPr/>
          <a:lstStyle/>
          <a:p>
            <a:pPr>
              <a:defRPr/>
            </a:pPr>
            <a:fld id="{3EF77B97-E6AC-423A-BE00-125CAE84394A}" type="slidenum">
              <a:rPr lang="en-GB" altLang="en-US" smtClean="0"/>
              <a:pPr>
                <a:defRPr/>
              </a:pPr>
              <a:t>21</a:t>
            </a:fld>
            <a:endParaRPr lang="en-GB" altLang="en-US"/>
          </a:p>
        </p:txBody>
      </p:sp>
    </p:spTree>
    <p:extLst>
      <p:ext uri="{BB962C8B-B14F-4D97-AF65-F5344CB8AC3E}">
        <p14:creationId xmlns:p14="http://schemas.microsoft.com/office/powerpoint/2010/main" val="604126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05406-7EAD-4A38-BDC1-D461053C2B94}"/>
              </a:ext>
            </a:extLst>
          </p:cNvPr>
          <p:cNvSpPr>
            <a:spLocks noGrp="1"/>
          </p:cNvSpPr>
          <p:nvPr>
            <p:ph type="title"/>
          </p:nvPr>
        </p:nvSpPr>
        <p:spPr/>
        <p:txBody>
          <a:bodyPr/>
          <a:lstStyle/>
          <a:p>
            <a:r>
              <a:rPr lang="en-GB" dirty="0"/>
              <a:t>Andrew Haines- Closing Message.</a:t>
            </a:r>
          </a:p>
        </p:txBody>
      </p:sp>
      <p:sp>
        <p:nvSpPr>
          <p:cNvPr id="3" name="Content Placeholder 2">
            <a:extLst>
              <a:ext uri="{FF2B5EF4-FFF2-40B4-BE49-F238E27FC236}">
                <a16:creationId xmlns:a16="http://schemas.microsoft.com/office/drawing/2014/main" id="{C08DBB03-7128-4E6F-A266-A61730576DF3}"/>
              </a:ext>
            </a:extLst>
          </p:cNvPr>
          <p:cNvSpPr>
            <a:spLocks noGrp="1"/>
          </p:cNvSpPr>
          <p:nvPr>
            <p:ph idx="1"/>
          </p:nvPr>
        </p:nvSpPr>
        <p:spPr/>
        <p:txBody>
          <a:bodyPr/>
          <a:lstStyle/>
          <a:p>
            <a:r>
              <a:rPr lang="en-GB" dirty="0">
                <a:solidFill>
                  <a:schemeClr val="tx2"/>
                </a:solidFill>
              </a:rPr>
              <a:t>Insert/play Andrew Haines closing film.</a:t>
            </a:r>
          </a:p>
        </p:txBody>
      </p:sp>
      <p:sp>
        <p:nvSpPr>
          <p:cNvPr id="5" name="Date Placeholder 4">
            <a:extLst>
              <a:ext uri="{FF2B5EF4-FFF2-40B4-BE49-F238E27FC236}">
                <a16:creationId xmlns:a16="http://schemas.microsoft.com/office/drawing/2014/main" id="{92158BDA-85B2-4EBA-AE91-3105E7A70F41}"/>
              </a:ext>
            </a:extLst>
          </p:cNvPr>
          <p:cNvSpPr>
            <a:spLocks noGrp="1"/>
          </p:cNvSpPr>
          <p:nvPr>
            <p:ph type="dt" sz="half" idx="11"/>
          </p:nvPr>
        </p:nvSpPr>
        <p:spPr/>
        <p:txBody>
          <a:bodyPr/>
          <a:lstStyle/>
          <a:p>
            <a:pPr>
              <a:defRPr/>
            </a:pPr>
            <a:fld id="{32A2E51F-A3A1-495A-9F32-93FD65C4E171}"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B7941958-D345-496A-BB52-EF7C54A70C4E}"/>
              </a:ext>
            </a:extLst>
          </p:cNvPr>
          <p:cNvSpPr>
            <a:spLocks noGrp="1"/>
          </p:cNvSpPr>
          <p:nvPr>
            <p:ph type="sldNum" sz="quarter" idx="12"/>
          </p:nvPr>
        </p:nvSpPr>
        <p:spPr/>
        <p:txBody>
          <a:bodyPr/>
          <a:lstStyle/>
          <a:p>
            <a:pPr>
              <a:defRPr/>
            </a:pPr>
            <a:fld id="{C8021B38-16D4-401D-A844-7AEEF02E13A3}" type="slidenum">
              <a:rPr lang="en-GB" altLang="en-US" smtClean="0"/>
              <a:pPr>
                <a:defRPr/>
              </a:pPr>
              <a:t>22</a:t>
            </a:fld>
            <a:endParaRPr lang="en-GB" altLang="en-US"/>
          </a:p>
        </p:txBody>
      </p:sp>
    </p:spTree>
    <p:extLst>
      <p:ext uri="{BB962C8B-B14F-4D97-AF65-F5344CB8AC3E}">
        <p14:creationId xmlns:p14="http://schemas.microsoft.com/office/powerpoint/2010/main" val="475383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1FE00D-2D25-4C68-B11C-5BA10F702356}"/>
              </a:ext>
            </a:extLst>
          </p:cNvPr>
          <p:cNvSpPr>
            <a:spLocks noGrp="1"/>
          </p:cNvSpPr>
          <p:nvPr>
            <p:ph idx="1"/>
          </p:nvPr>
        </p:nvSpPr>
        <p:spPr>
          <a:xfrm>
            <a:off x="611560" y="1683543"/>
            <a:ext cx="7630046" cy="3490913"/>
          </a:xfrm>
        </p:spPr>
        <p:txBody>
          <a:bodyPr/>
          <a:lstStyle/>
          <a:p>
            <a:r>
              <a:rPr lang="en-GB" sz="2400" dirty="0">
                <a:solidFill>
                  <a:schemeClr val="tx2"/>
                </a:solidFill>
              </a:rPr>
              <a:t>At the beginning of the session we asked you to consider one question</a:t>
            </a:r>
          </a:p>
          <a:p>
            <a:endParaRPr lang="en-GB" sz="2400" dirty="0"/>
          </a:p>
          <a:p>
            <a:r>
              <a:rPr lang="en-GB" sz="2400" dirty="0">
                <a:solidFill>
                  <a:schemeClr val="tx2"/>
                </a:solidFill>
              </a:rPr>
              <a:t>What you can contribute in keeping the railway safe (for passengers, workforce, yourself)?</a:t>
            </a:r>
          </a:p>
        </p:txBody>
      </p:sp>
      <p:sp>
        <p:nvSpPr>
          <p:cNvPr id="5" name="Date Placeholder 4">
            <a:extLst>
              <a:ext uri="{FF2B5EF4-FFF2-40B4-BE49-F238E27FC236}">
                <a16:creationId xmlns:a16="http://schemas.microsoft.com/office/drawing/2014/main" id="{D6B0F02E-5EDA-4F36-B237-5DFDA0516F94}"/>
              </a:ext>
            </a:extLst>
          </p:cNvPr>
          <p:cNvSpPr>
            <a:spLocks noGrp="1"/>
          </p:cNvSpPr>
          <p:nvPr>
            <p:ph type="dt" sz="half" idx="11"/>
          </p:nvPr>
        </p:nvSpPr>
        <p:spPr/>
        <p:txBody>
          <a:bodyPr/>
          <a:lstStyle/>
          <a:p>
            <a:pPr>
              <a:defRPr/>
            </a:pPr>
            <a:fld id="{C4038CDC-5F08-4FF4-B498-F31AA3D07ADE}"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64AD39DE-782F-4C5F-A945-4E619265179A}"/>
              </a:ext>
            </a:extLst>
          </p:cNvPr>
          <p:cNvSpPr>
            <a:spLocks noGrp="1"/>
          </p:cNvSpPr>
          <p:nvPr>
            <p:ph type="sldNum" sz="quarter" idx="12"/>
          </p:nvPr>
        </p:nvSpPr>
        <p:spPr/>
        <p:txBody>
          <a:bodyPr/>
          <a:lstStyle/>
          <a:p>
            <a:pPr>
              <a:defRPr/>
            </a:pPr>
            <a:fld id="{3EF77B97-E6AC-423A-BE00-125CAE84394A}" type="slidenum">
              <a:rPr lang="en-GB" altLang="en-US" smtClean="0"/>
              <a:pPr>
                <a:defRPr/>
              </a:pPr>
              <a:t>23</a:t>
            </a:fld>
            <a:endParaRPr lang="en-GB" altLang="en-US"/>
          </a:p>
        </p:txBody>
      </p:sp>
    </p:spTree>
    <p:extLst>
      <p:ext uri="{BB962C8B-B14F-4D97-AF65-F5344CB8AC3E}">
        <p14:creationId xmlns:p14="http://schemas.microsoft.com/office/powerpoint/2010/main" val="30161447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ECC158-0AE6-47C2-B6E7-BA244E958676}"/>
              </a:ext>
            </a:extLst>
          </p:cNvPr>
          <p:cNvSpPr>
            <a:spLocks noGrp="1"/>
          </p:cNvSpPr>
          <p:nvPr>
            <p:ph idx="1"/>
          </p:nvPr>
        </p:nvSpPr>
        <p:spPr>
          <a:xfrm>
            <a:off x="611039" y="1469429"/>
            <a:ext cx="7269163" cy="4391025"/>
          </a:xfrm>
        </p:spPr>
        <p:txBody>
          <a:bodyPr/>
          <a:lstStyle/>
          <a:p>
            <a:pPr marL="0" indent="0">
              <a:buNone/>
            </a:pPr>
            <a:r>
              <a:rPr lang="en-GB" dirty="0">
                <a:solidFill>
                  <a:schemeClr val="tx2"/>
                </a:solidFill>
              </a:rPr>
              <a:t>The railway and its systems are fundamentally no different from 30 years ago, and the safety we enjoy has been earned. </a:t>
            </a:r>
          </a:p>
          <a:p>
            <a:pPr marL="0" indent="0">
              <a:buNone/>
            </a:pPr>
            <a:r>
              <a:rPr lang="en-GB" dirty="0">
                <a:solidFill>
                  <a:schemeClr val="tx2"/>
                </a:solidFill>
              </a:rPr>
              <a:t>However, it is solely dependent on people to maintain that safety.</a:t>
            </a:r>
            <a:endParaRPr lang="en-GB" altLang="en-US" dirty="0">
              <a:solidFill>
                <a:schemeClr val="tx2"/>
              </a:solidFill>
            </a:endParaRPr>
          </a:p>
          <a:p>
            <a:pPr marL="0" indent="0">
              <a:buNone/>
            </a:pPr>
            <a:r>
              <a:rPr lang="en-GB" dirty="0">
                <a:solidFill>
                  <a:schemeClr val="tx2"/>
                </a:solidFill>
              </a:rPr>
              <a:t>People like you.</a:t>
            </a:r>
          </a:p>
        </p:txBody>
      </p:sp>
      <p:sp>
        <p:nvSpPr>
          <p:cNvPr id="5" name="Slide Number Placeholder 4">
            <a:extLst>
              <a:ext uri="{FF2B5EF4-FFF2-40B4-BE49-F238E27FC236}">
                <a16:creationId xmlns:a16="http://schemas.microsoft.com/office/drawing/2014/main" id="{A5D510EF-3234-4C22-98C7-B23B2B57E7C6}"/>
              </a:ext>
            </a:extLst>
          </p:cNvPr>
          <p:cNvSpPr>
            <a:spLocks noGrp="1"/>
          </p:cNvSpPr>
          <p:nvPr>
            <p:ph type="sldNum" sz="quarter" idx="12"/>
          </p:nvPr>
        </p:nvSpPr>
        <p:spPr/>
        <p:txBody>
          <a:bodyPr/>
          <a:lstStyle/>
          <a:p>
            <a:fld id="{941CF1F4-989E-42BD-876B-92AFB81A725A}" type="slidenum">
              <a:rPr lang="en-GB" altLang="en-US" smtClean="0"/>
              <a:pPr/>
              <a:t>24</a:t>
            </a:fld>
            <a:endParaRPr lang="en-GB" altLang="en-US"/>
          </a:p>
        </p:txBody>
      </p:sp>
      <p:pic>
        <p:nvPicPr>
          <p:cNvPr id="4" name="Picture 3">
            <a:extLst>
              <a:ext uri="{FF2B5EF4-FFF2-40B4-BE49-F238E27FC236}">
                <a16:creationId xmlns:a16="http://schemas.microsoft.com/office/drawing/2014/main" id="{633043F3-D73A-45AF-9890-9B8DCC73C418}"/>
              </a:ext>
            </a:extLst>
          </p:cNvPr>
          <p:cNvPicPr>
            <a:picLocks noChangeAspect="1"/>
          </p:cNvPicPr>
          <p:nvPr/>
        </p:nvPicPr>
        <p:blipFill>
          <a:blip r:embed="rId2"/>
          <a:stretch>
            <a:fillRect/>
          </a:stretch>
        </p:blipFill>
        <p:spPr>
          <a:xfrm>
            <a:off x="543595" y="2924944"/>
            <a:ext cx="2736304" cy="3105968"/>
          </a:xfrm>
          <a:prstGeom prst="rect">
            <a:avLst/>
          </a:prstGeom>
        </p:spPr>
      </p:pic>
      <p:sp>
        <p:nvSpPr>
          <p:cNvPr id="6" name="Rectangle 5">
            <a:extLst>
              <a:ext uri="{FF2B5EF4-FFF2-40B4-BE49-F238E27FC236}">
                <a16:creationId xmlns:a16="http://schemas.microsoft.com/office/drawing/2014/main" id="{EE4AA4CE-FA7B-4D9F-B2A1-5C13537F7CD1}"/>
              </a:ext>
            </a:extLst>
          </p:cNvPr>
          <p:cNvSpPr/>
          <p:nvPr/>
        </p:nvSpPr>
        <p:spPr>
          <a:xfrm>
            <a:off x="3563888" y="4005064"/>
            <a:ext cx="4572000" cy="1015663"/>
          </a:xfrm>
          <a:prstGeom prst="rect">
            <a:avLst/>
          </a:prstGeom>
        </p:spPr>
        <p:txBody>
          <a:bodyPr>
            <a:spAutoFit/>
          </a:bodyPr>
          <a:lstStyle/>
          <a:p>
            <a:pPr marL="0" indent="0">
              <a:buNone/>
            </a:pPr>
            <a:r>
              <a:rPr lang="en-GB" altLang="en-US" sz="2000" dirty="0"/>
              <a:t>"Those who cannot remember the past are condemned to repeat it”</a:t>
            </a:r>
          </a:p>
          <a:p>
            <a:pPr marL="0" indent="0">
              <a:buNone/>
            </a:pPr>
            <a:r>
              <a:rPr lang="en-GB" altLang="en-US" sz="2000" dirty="0"/>
              <a:t>George Santayana- Philosopher</a:t>
            </a:r>
          </a:p>
        </p:txBody>
      </p:sp>
      <p:sp>
        <p:nvSpPr>
          <p:cNvPr id="7" name="Title 1">
            <a:extLst>
              <a:ext uri="{FF2B5EF4-FFF2-40B4-BE49-F238E27FC236}">
                <a16:creationId xmlns:a16="http://schemas.microsoft.com/office/drawing/2014/main" id="{7B1009B1-7823-4005-A5BA-E77FDBED63D5}"/>
              </a:ext>
            </a:extLst>
          </p:cNvPr>
          <p:cNvSpPr>
            <a:spLocks noGrp="1"/>
          </p:cNvSpPr>
          <p:nvPr>
            <p:ph type="title"/>
          </p:nvPr>
        </p:nvSpPr>
        <p:spPr>
          <a:xfrm>
            <a:off x="539750" y="827088"/>
            <a:ext cx="7269163" cy="431800"/>
          </a:xfrm>
        </p:spPr>
        <p:txBody>
          <a:bodyPr/>
          <a:lstStyle/>
          <a:p>
            <a:r>
              <a:rPr lang="en-GB" dirty="0"/>
              <a:t>Closing.</a:t>
            </a:r>
          </a:p>
        </p:txBody>
      </p:sp>
      <p:sp>
        <p:nvSpPr>
          <p:cNvPr id="8" name="TextBox 7">
            <a:extLst>
              <a:ext uri="{FF2B5EF4-FFF2-40B4-BE49-F238E27FC236}">
                <a16:creationId xmlns:a16="http://schemas.microsoft.com/office/drawing/2014/main" id="{880D20F1-B472-46E0-ADC7-2FA1D5BBD395}"/>
              </a:ext>
            </a:extLst>
          </p:cNvPr>
          <p:cNvSpPr txBox="1"/>
          <p:nvPr/>
        </p:nvSpPr>
        <p:spPr>
          <a:xfrm>
            <a:off x="553889" y="6128096"/>
            <a:ext cx="2880320" cy="261610"/>
          </a:xfrm>
          <a:prstGeom prst="rect">
            <a:avLst/>
          </a:prstGeom>
          <a:noFill/>
        </p:spPr>
        <p:txBody>
          <a:bodyPr wrap="square" rtlCol="0">
            <a:spAutoFit/>
          </a:bodyPr>
          <a:lstStyle/>
          <a:p>
            <a:r>
              <a:rPr lang="en-GB" dirty="0"/>
              <a:t>Clapham Memorial </a:t>
            </a:r>
          </a:p>
        </p:txBody>
      </p:sp>
    </p:spTree>
    <p:extLst>
      <p:ext uri="{BB962C8B-B14F-4D97-AF65-F5344CB8AC3E}">
        <p14:creationId xmlns:p14="http://schemas.microsoft.com/office/powerpoint/2010/main" val="416137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5A125-273A-46B7-8EFB-721B4C45FF30}"/>
              </a:ext>
            </a:extLst>
          </p:cNvPr>
          <p:cNvSpPr>
            <a:spLocks noGrp="1"/>
          </p:cNvSpPr>
          <p:nvPr>
            <p:ph type="title"/>
          </p:nvPr>
        </p:nvSpPr>
        <p:spPr/>
        <p:txBody>
          <a:bodyPr/>
          <a:lstStyle/>
          <a:p>
            <a:pPr algn="ctr"/>
            <a:r>
              <a:rPr lang="en-GB" dirty="0"/>
              <a:t>Message from Andrew Haines chief executive.</a:t>
            </a:r>
          </a:p>
        </p:txBody>
      </p:sp>
      <p:sp>
        <p:nvSpPr>
          <p:cNvPr id="5" name="Date Placeholder 4">
            <a:extLst>
              <a:ext uri="{FF2B5EF4-FFF2-40B4-BE49-F238E27FC236}">
                <a16:creationId xmlns:a16="http://schemas.microsoft.com/office/drawing/2014/main" id="{3F901EBD-1173-4920-AD6F-4BAF33696699}"/>
              </a:ext>
            </a:extLst>
          </p:cNvPr>
          <p:cNvSpPr>
            <a:spLocks noGrp="1"/>
          </p:cNvSpPr>
          <p:nvPr>
            <p:ph type="dt" sz="half" idx="11"/>
          </p:nvPr>
        </p:nvSpPr>
        <p:spPr/>
        <p:txBody>
          <a:bodyPr/>
          <a:lstStyle/>
          <a:p>
            <a:pPr>
              <a:defRPr/>
            </a:pPr>
            <a:fld id="{32A2E51F-A3A1-495A-9F32-93FD65C4E171}"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F44A366A-3662-49D7-B61F-946EFEC7F0EF}"/>
              </a:ext>
            </a:extLst>
          </p:cNvPr>
          <p:cNvSpPr>
            <a:spLocks noGrp="1"/>
          </p:cNvSpPr>
          <p:nvPr>
            <p:ph type="sldNum" sz="quarter" idx="12"/>
          </p:nvPr>
        </p:nvSpPr>
        <p:spPr/>
        <p:txBody>
          <a:bodyPr/>
          <a:lstStyle/>
          <a:p>
            <a:pPr>
              <a:defRPr/>
            </a:pPr>
            <a:fld id="{C8021B38-16D4-401D-A844-7AEEF02E13A3}" type="slidenum">
              <a:rPr lang="en-GB" altLang="en-US" smtClean="0"/>
              <a:pPr>
                <a:defRPr/>
              </a:pPr>
              <a:t>3</a:t>
            </a:fld>
            <a:endParaRPr lang="en-GB" altLang="en-US"/>
          </a:p>
        </p:txBody>
      </p:sp>
    </p:spTree>
    <p:extLst>
      <p:ext uri="{BB962C8B-B14F-4D97-AF65-F5344CB8AC3E}">
        <p14:creationId xmlns:p14="http://schemas.microsoft.com/office/powerpoint/2010/main" val="2252886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1949C-0E7F-401F-9514-896F0B20AE19}"/>
              </a:ext>
            </a:extLst>
          </p:cNvPr>
          <p:cNvSpPr>
            <a:spLocks noGrp="1"/>
          </p:cNvSpPr>
          <p:nvPr>
            <p:ph type="title"/>
          </p:nvPr>
        </p:nvSpPr>
        <p:spPr/>
        <p:txBody>
          <a:bodyPr/>
          <a:lstStyle/>
          <a:p>
            <a:r>
              <a:rPr lang="en-GB" dirty="0"/>
              <a:t>Film feedback</a:t>
            </a:r>
          </a:p>
        </p:txBody>
      </p:sp>
      <p:sp>
        <p:nvSpPr>
          <p:cNvPr id="3" name="Content Placeholder 2">
            <a:extLst>
              <a:ext uri="{FF2B5EF4-FFF2-40B4-BE49-F238E27FC236}">
                <a16:creationId xmlns:a16="http://schemas.microsoft.com/office/drawing/2014/main" id="{EB3C014F-0236-47BC-B4D4-DA3052C152E1}"/>
              </a:ext>
            </a:extLst>
          </p:cNvPr>
          <p:cNvSpPr>
            <a:spLocks noGrp="1"/>
          </p:cNvSpPr>
          <p:nvPr>
            <p:ph idx="1"/>
          </p:nvPr>
        </p:nvSpPr>
        <p:spPr>
          <a:xfrm>
            <a:off x="539749" y="1639435"/>
            <a:ext cx="7269163" cy="4391025"/>
          </a:xfrm>
        </p:spPr>
        <p:txBody>
          <a:bodyPr/>
          <a:lstStyle/>
          <a:p>
            <a:r>
              <a:rPr lang="en-GB" dirty="0">
                <a:solidFill>
                  <a:schemeClr val="tx2"/>
                </a:solidFill>
              </a:rPr>
              <a:t>This may have been the first time you have heard from our new chief executive.</a:t>
            </a:r>
          </a:p>
          <a:p>
            <a:endParaRPr lang="en-GB" dirty="0">
              <a:solidFill>
                <a:schemeClr val="tx2"/>
              </a:solidFill>
            </a:endParaRPr>
          </a:p>
          <a:p>
            <a:r>
              <a:rPr lang="en-GB" dirty="0">
                <a:solidFill>
                  <a:schemeClr val="tx2"/>
                </a:solidFill>
              </a:rPr>
              <a:t>Discuss the main messages you picked up from Andrew Haines?</a:t>
            </a:r>
          </a:p>
          <a:p>
            <a:endParaRPr lang="en-GB" dirty="0">
              <a:solidFill>
                <a:schemeClr val="tx2"/>
              </a:solidFill>
            </a:endParaRPr>
          </a:p>
          <a:p>
            <a:endParaRPr lang="en-GB" dirty="0"/>
          </a:p>
        </p:txBody>
      </p:sp>
      <p:sp>
        <p:nvSpPr>
          <p:cNvPr id="5" name="Date Placeholder 4">
            <a:extLst>
              <a:ext uri="{FF2B5EF4-FFF2-40B4-BE49-F238E27FC236}">
                <a16:creationId xmlns:a16="http://schemas.microsoft.com/office/drawing/2014/main" id="{DF093A00-AC36-4F00-ADF9-49C6C494D705}"/>
              </a:ext>
            </a:extLst>
          </p:cNvPr>
          <p:cNvSpPr>
            <a:spLocks noGrp="1"/>
          </p:cNvSpPr>
          <p:nvPr>
            <p:ph type="dt" sz="half" idx="11"/>
          </p:nvPr>
        </p:nvSpPr>
        <p:spPr/>
        <p:txBody>
          <a:bodyPr/>
          <a:lstStyle/>
          <a:p>
            <a:pPr>
              <a:defRPr/>
            </a:pPr>
            <a:fld id="{32A2E51F-A3A1-495A-9F32-93FD65C4E171}" type="datetime5">
              <a:rPr lang="en-GB" altLang="en-US" smtClean="0"/>
              <a:pPr>
                <a:defRPr/>
              </a:pPr>
              <a:t>6-Dec-18</a:t>
            </a:fld>
            <a:endParaRPr lang="en-GB" altLang="en-US"/>
          </a:p>
        </p:txBody>
      </p:sp>
      <p:sp>
        <p:nvSpPr>
          <p:cNvPr id="6" name="Slide Number Placeholder 5">
            <a:extLst>
              <a:ext uri="{FF2B5EF4-FFF2-40B4-BE49-F238E27FC236}">
                <a16:creationId xmlns:a16="http://schemas.microsoft.com/office/drawing/2014/main" id="{8301CF0B-07E9-483D-AC4E-25EE951ED430}"/>
              </a:ext>
            </a:extLst>
          </p:cNvPr>
          <p:cNvSpPr>
            <a:spLocks noGrp="1"/>
          </p:cNvSpPr>
          <p:nvPr>
            <p:ph type="sldNum" sz="quarter" idx="12"/>
          </p:nvPr>
        </p:nvSpPr>
        <p:spPr/>
        <p:txBody>
          <a:bodyPr/>
          <a:lstStyle/>
          <a:p>
            <a:pPr>
              <a:defRPr/>
            </a:pPr>
            <a:fld id="{C8021B38-16D4-401D-A844-7AEEF02E13A3}" type="slidenum">
              <a:rPr lang="en-GB" altLang="en-US" smtClean="0"/>
              <a:pPr>
                <a:defRPr/>
              </a:pPr>
              <a:t>4</a:t>
            </a:fld>
            <a:endParaRPr lang="en-GB" altLang="en-US"/>
          </a:p>
        </p:txBody>
      </p:sp>
    </p:spTree>
    <p:extLst>
      <p:ext uri="{BB962C8B-B14F-4D97-AF65-F5344CB8AC3E}">
        <p14:creationId xmlns:p14="http://schemas.microsoft.com/office/powerpoint/2010/main" val="2908040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1267" name="Date Placeholder 4"/>
          <p:cNvSpPr>
            <a:spLocks noGrp="1"/>
          </p:cNvSpPr>
          <p:nvPr>
            <p:ph type="dt" sz="quarter" idx="11"/>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1A69F6E7-6C68-4B3E-996F-D7FC29CFB942}" type="datetime5">
              <a:rPr lang="en-GB" altLang="en-US" sz="800" smtClean="0"/>
              <a:pPr/>
              <a:t>6-Dec-18</a:t>
            </a:fld>
            <a:endParaRPr lang="en-GB" altLang="en-US" sz="800"/>
          </a:p>
        </p:txBody>
      </p:sp>
      <p:sp>
        <p:nvSpPr>
          <p:cNvPr id="11268" name="Slide Number Placeholder 5"/>
          <p:cNvSpPr>
            <a:spLocks noGrp="1"/>
          </p:cNvSpPr>
          <p:nvPr>
            <p:ph type="sldNum" sz="quarter" idx="12"/>
          </p:nvPr>
        </p:nvSpPr>
        <p:spPr>
          <a:noFill/>
        </p:spPr>
        <p:txBody>
          <a:bodyPr/>
          <a:lstStyle>
            <a:lvl1pPr>
              <a:defRPr sz="1100">
                <a:solidFill>
                  <a:schemeClr val="tx2"/>
                </a:solidFill>
                <a:latin typeface="Arial" charset="0"/>
              </a:defRPr>
            </a:lvl1pPr>
            <a:lvl2pPr marL="742950" indent="-285750">
              <a:defRPr sz="1100">
                <a:solidFill>
                  <a:schemeClr val="tx2"/>
                </a:solidFill>
                <a:latin typeface="Arial" charset="0"/>
              </a:defRPr>
            </a:lvl2pPr>
            <a:lvl3pPr marL="1143000" indent="-228600">
              <a:defRPr sz="1100">
                <a:solidFill>
                  <a:schemeClr val="tx2"/>
                </a:solidFill>
                <a:latin typeface="Arial" charset="0"/>
              </a:defRPr>
            </a:lvl3pPr>
            <a:lvl4pPr marL="1600200" indent="-228600">
              <a:defRPr sz="1100">
                <a:solidFill>
                  <a:schemeClr val="tx2"/>
                </a:solidFill>
                <a:latin typeface="Arial" charset="0"/>
              </a:defRPr>
            </a:lvl4pPr>
            <a:lvl5pPr marL="2057400" indent="-228600">
              <a:defRPr sz="1100">
                <a:solidFill>
                  <a:schemeClr val="tx2"/>
                </a:solidFill>
                <a:latin typeface="Arial" charset="0"/>
              </a:defRPr>
            </a:lvl5pPr>
            <a:lvl6pPr marL="2514600" indent="-228600" eaLnBrk="0" fontAlgn="base" hangingPunct="0">
              <a:spcBef>
                <a:spcPct val="0"/>
              </a:spcBef>
              <a:spcAft>
                <a:spcPct val="0"/>
              </a:spcAft>
              <a:defRPr sz="1100">
                <a:solidFill>
                  <a:schemeClr val="tx2"/>
                </a:solidFill>
                <a:latin typeface="Arial" charset="0"/>
              </a:defRPr>
            </a:lvl6pPr>
            <a:lvl7pPr marL="2971800" indent="-228600" eaLnBrk="0" fontAlgn="base" hangingPunct="0">
              <a:spcBef>
                <a:spcPct val="0"/>
              </a:spcBef>
              <a:spcAft>
                <a:spcPct val="0"/>
              </a:spcAft>
              <a:defRPr sz="1100">
                <a:solidFill>
                  <a:schemeClr val="tx2"/>
                </a:solidFill>
                <a:latin typeface="Arial" charset="0"/>
              </a:defRPr>
            </a:lvl7pPr>
            <a:lvl8pPr marL="3429000" indent="-228600" eaLnBrk="0" fontAlgn="base" hangingPunct="0">
              <a:spcBef>
                <a:spcPct val="0"/>
              </a:spcBef>
              <a:spcAft>
                <a:spcPct val="0"/>
              </a:spcAft>
              <a:defRPr sz="1100">
                <a:solidFill>
                  <a:schemeClr val="tx2"/>
                </a:solidFill>
                <a:latin typeface="Arial" charset="0"/>
              </a:defRPr>
            </a:lvl8pPr>
            <a:lvl9pPr marL="3886200" indent="-228600" eaLnBrk="0" fontAlgn="base" hangingPunct="0">
              <a:spcBef>
                <a:spcPct val="0"/>
              </a:spcBef>
              <a:spcAft>
                <a:spcPct val="0"/>
              </a:spcAft>
              <a:defRPr sz="1100">
                <a:solidFill>
                  <a:schemeClr val="tx2"/>
                </a:solidFill>
                <a:latin typeface="Arial" charset="0"/>
              </a:defRPr>
            </a:lvl9pPr>
          </a:lstStyle>
          <a:p>
            <a:fld id="{52BE5915-8018-4421-845E-A41C94280015}" type="slidenum">
              <a:rPr lang="en-GB" altLang="en-US" sz="800"/>
              <a:pPr/>
              <a:t>5</a:t>
            </a:fld>
            <a:endParaRPr lang="en-GB" altLang="en-US" sz="800"/>
          </a:p>
        </p:txBody>
      </p:sp>
      <p:sp>
        <p:nvSpPr>
          <p:cNvPr id="11269" name="Rectangle 2"/>
          <p:cNvSpPr>
            <a:spLocks noGrp="1" noChangeArrowheads="1"/>
          </p:cNvSpPr>
          <p:nvPr>
            <p:ph type="title"/>
          </p:nvPr>
        </p:nvSpPr>
        <p:spPr>
          <a:xfrm>
            <a:off x="611559" y="727868"/>
            <a:ext cx="7269163" cy="431800"/>
          </a:xfrm>
        </p:spPr>
        <p:txBody>
          <a:bodyPr/>
          <a:lstStyle/>
          <a:p>
            <a:pPr eaLnBrk="1" hangingPunct="1"/>
            <a:r>
              <a:rPr lang="en-GB" altLang="en-US" i="0" dirty="0"/>
              <a:t>Key Points</a:t>
            </a:r>
          </a:p>
        </p:txBody>
      </p:sp>
      <p:sp>
        <p:nvSpPr>
          <p:cNvPr id="11270" name="Rectangle 3"/>
          <p:cNvSpPr>
            <a:spLocks noGrp="1" noChangeArrowheads="1"/>
          </p:cNvSpPr>
          <p:nvPr>
            <p:ph type="body" idx="1"/>
          </p:nvPr>
        </p:nvSpPr>
        <p:spPr>
          <a:xfrm>
            <a:off x="611560" y="1639887"/>
            <a:ext cx="7269163" cy="4391025"/>
          </a:xfrm>
        </p:spPr>
        <p:txBody>
          <a:bodyPr/>
          <a:lstStyle/>
          <a:p>
            <a:pPr eaLnBrk="1" hangingPunct="1"/>
            <a:r>
              <a:rPr lang="en-GB" altLang="en-US" dirty="0">
                <a:solidFill>
                  <a:schemeClr val="tx2"/>
                </a:solidFill>
              </a:rPr>
              <a:t>30 years since Clapham Junction</a:t>
            </a:r>
          </a:p>
          <a:p>
            <a:pPr eaLnBrk="1" hangingPunct="1"/>
            <a:r>
              <a:rPr lang="en-GB" altLang="en-US" dirty="0">
                <a:solidFill>
                  <a:schemeClr val="tx2"/>
                </a:solidFill>
              </a:rPr>
              <a:t>Over a decade since our last passenger fatality due to an accident on a train service.</a:t>
            </a:r>
          </a:p>
          <a:p>
            <a:pPr eaLnBrk="1" hangingPunct="1"/>
            <a:r>
              <a:rPr lang="en-GB" altLang="en-US" dirty="0">
                <a:solidFill>
                  <a:schemeClr val="tx2"/>
                </a:solidFill>
              </a:rPr>
              <a:t>A fantastic record.</a:t>
            </a:r>
          </a:p>
          <a:p>
            <a:pPr eaLnBrk="1" hangingPunct="1"/>
            <a:r>
              <a:rPr lang="en-GB" altLang="en-US" dirty="0">
                <a:solidFill>
                  <a:schemeClr val="tx2"/>
                </a:solidFill>
              </a:rPr>
              <a:t>Also a risk of complacency and to lose site of day to day risks.</a:t>
            </a:r>
          </a:p>
          <a:p>
            <a:pPr eaLnBrk="1" hangingPunct="1"/>
            <a:r>
              <a:rPr lang="en-GB" altLang="en-US" dirty="0">
                <a:solidFill>
                  <a:schemeClr val="tx2"/>
                </a:solidFill>
              </a:rPr>
              <a:t>Take this opportunity think and talk about acceptance of safety standards that we shouldn't be.</a:t>
            </a:r>
          </a:p>
          <a:p>
            <a:pPr eaLnBrk="1" hangingPunct="1"/>
            <a:r>
              <a:rPr lang="en-GB" altLang="en-US" dirty="0">
                <a:solidFill>
                  <a:schemeClr val="tx2"/>
                </a:solidFill>
              </a:rPr>
              <a:t>The recent workforce fatalities have given us a jolt.</a:t>
            </a:r>
          </a:p>
          <a:p>
            <a:pPr eaLnBrk="1" hangingPunct="1"/>
            <a:r>
              <a:rPr lang="en-GB" altLang="en-US" dirty="0">
                <a:solidFill>
                  <a:schemeClr val="tx2"/>
                </a:solidFill>
              </a:rPr>
              <a:t>December 2018 gives us a chance to reflect, remember and continue to learn</a:t>
            </a:r>
            <a:r>
              <a:rPr lang="en-GB" altLang="en-US" dirty="0"/>
              <a:t>.</a:t>
            </a:r>
          </a:p>
          <a:p>
            <a:pPr algn="ctr" eaLnBrk="1" hangingPunct="1"/>
            <a:endParaRPr lang="en-GB" altLang="en-US" b="1" dirty="0"/>
          </a:p>
          <a:p>
            <a:pPr algn="ctr" eaLnBrk="1" hangingPunct="1"/>
            <a:r>
              <a:rPr lang="en-GB" altLang="en-US" b="1" dirty="0"/>
              <a:t>Clapham Junction.</a:t>
            </a:r>
          </a:p>
          <a:p>
            <a:pPr eaLnBrk="1" hangingPunct="1"/>
            <a:endParaRPr lang="en-GB" altLang="en-US" dirty="0"/>
          </a:p>
          <a:p>
            <a:pPr eaLnBrk="1" hangingPunct="1"/>
            <a:endParaRPr lang="en-GB"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88F09-ED45-4D7D-B5F7-B96B51B9999C}"/>
              </a:ext>
            </a:extLst>
          </p:cNvPr>
          <p:cNvSpPr>
            <a:spLocks noGrp="1"/>
          </p:cNvSpPr>
          <p:nvPr>
            <p:ph type="ctrTitle"/>
          </p:nvPr>
        </p:nvSpPr>
        <p:spPr/>
        <p:txBody>
          <a:bodyPr/>
          <a:lstStyle/>
          <a:p>
            <a:r>
              <a:rPr lang="en-GB" dirty="0"/>
              <a:t>Clapham Disaster</a:t>
            </a:r>
          </a:p>
        </p:txBody>
      </p:sp>
      <p:sp>
        <p:nvSpPr>
          <p:cNvPr id="3" name="Subtitle 2">
            <a:extLst>
              <a:ext uri="{FF2B5EF4-FFF2-40B4-BE49-F238E27FC236}">
                <a16:creationId xmlns:a16="http://schemas.microsoft.com/office/drawing/2014/main" id="{2A23FB96-978D-484A-9BCB-25BE53E3D95F}"/>
              </a:ext>
            </a:extLst>
          </p:cNvPr>
          <p:cNvSpPr>
            <a:spLocks noGrp="1"/>
          </p:cNvSpPr>
          <p:nvPr>
            <p:ph type="subTitle" idx="1"/>
          </p:nvPr>
        </p:nvSpPr>
        <p:spPr/>
        <p:txBody>
          <a:bodyPr/>
          <a:lstStyle/>
          <a:p>
            <a:r>
              <a:rPr lang="en-GB" dirty="0"/>
              <a:t>12 December 1988</a:t>
            </a:r>
          </a:p>
        </p:txBody>
      </p:sp>
    </p:spTree>
    <p:extLst>
      <p:ext uri="{BB962C8B-B14F-4D97-AF65-F5344CB8AC3E}">
        <p14:creationId xmlns:p14="http://schemas.microsoft.com/office/powerpoint/2010/main" val="588936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65572-A795-4A3D-874F-4C179BF18F0A}"/>
              </a:ext>
            </a:extLst>
          </p:cNvPr>
          <p:cNvSpPr>
            <a:spLocks noGrp="1"/>
          </p:cNvSpPr>
          <p:nvPr>
            <p:ph idx="1"/>
          </p:nvPr>
        </p:nvSpPr>
        <p:spPr>
          <a:xfrm>
            <a:off x="628650" y="2226469"/>
            <a:ext cx="7886700" cy="1345990"/>
          </a:xfrm>
        </p:spPr>
        <p:txBody>
          <a:bodyPr/>
          <a:lstStyle/>
          <a:p>
            <a:pPr marL="0" indent="0" algn="ctr">
              <a:buNone/>
            </a:pPr>
            <a:r>
              <a:rPr lang="en-GB" sz="3200" dirty="0"/>
              <a:t>30 years ago at approx. 0810 on 12 December 1988. 35 people lost their lives.</a:t>
            </a:r>
          </a:p>
          <a:p>
            <a:pPr marL="0" indent="0">
              <a:buNone/>
            </a:pPr>
            <a:endParaRPr lang="en-GB" dirty="0"/>
          </a:p>
          <a:p>
            <a:pPr marL="0" indent="0">
              <a:buNone/>
            </a:pPr>
            <a:endParaRPr lang="en-GB" dirty="0"/>
          </a:p>
          <a:p>
            <a:pPr marL="0" indent="0">
              <a:buNone/>
            </a:pPr>
            <a:endParaRPr lang="en-GB" dirty="0"/>
          </a:p>
        </p:txBody>
      </p:sp>
      <p:sp>
        <p:nvSpPr>
          <p:cNvPr id="4" name="TextBox 3">
            <a:extLst>
              <a:ext uri="{FF2B5EF4-FFF2-40B4-BE49-F238E27FC236}">
                <a16:creationId xmlns:a16="http://schemas.microsoft.com/office/drawing/2014/main" id="{195B0B20-5E49-42C6-9C43-EF372272948C}"/>
              </a:ext>
            </a:extLst>
          </p:cNvPr>
          <p:cNvSpPr txBox="1"/>
          <p:nvPr/>
        </p:nvSpPr>
        <p:spPr>
          <a:xfrm>
            <a:off x="2175199" y="2226469"/>
            <a:ext cx="4793602" cy="1569660"/>
          </a:xfrm>
          <a:prstGeom prst="rect">
            <a:avLst/>
          </a:prstGeom>
          <a:noFill/>
        </p:spPr>
        <p:txBody>
          <a:bodyPr wrap="square" rtlCol="0">
            <a:spAutoFit/>
          </a:bodyPr>
          <a:lstStyle/>
          <a:p>
            <a:pPr algn="ctr" defTabSz="342900" eaLnBrk="1" fontAlgn="auto" hangingPunct="1">
              <a:spcBef>
                <a:spcPts val="0"/>
              </a:spcBef>
              <a:spcAft>
                <a:spcPts val="0"/>
              </a:spcAft>
            </a:pPr>
            <a:r>
              <a:rPr lang="en-GB" sz="3200" dirty="0">
                <a:solidFill>
                  <a:prstClr val="white"/>
                </a:solidFill>
                <a:latin typeface="Calibri" panose="020F0502020204030204"/>
              </a:rPr>
              <a:t>The Clapham Rail Disaster shocked the whole country…</a:t>
            </a:r>
          </a:p>
        </p:txBody>
      </p:sp>
    </p:spTree>
    <p:extLst>
      <p:ext uri="{BB962C8B-B14F-4D97-AF65-F5344CB8AC3E}">
        <p14:creationId xmlns:p14="http://schemas.microsoft.com/office/powerpoint/2010/main" val="204714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3">
                                            <p:txEl>
                                              <p:pRg st="0" end="0"/>
                                            </p:txEl>
                                          </p:spTgt>
                                        </p:tgtEl>
                                      </p:cBhvr>
                                    </p:animEffect>
                                    <p:set>
                                      <p:cBhvr>
                                        <p:cTn id="11" dur="1" fill="hold">
                                          <p:stCondLst>
                                            <p:cond delay="499"/>
                                          </p:stCondLst>
                                        </p:cTn>
                                        <p:tgtEl>
                                          <p:spTgt spid="3">
                                            <p:txEl>
                                              <p:pRg st="0" end="0"/>
                                            </p:txEl>
                                          </p:spTgt>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3" grpId="1"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26C97-1A08-4E5E-8EB9-7488EF934347}"/>
              </a:ext>
            </a:extLst>
          </p:cNvPr>
          <p:cNvSpPr>
            <a:spLocks noGrp="1"/>
          </p:cNvSpPr>
          <p:nvPr>
            <p:ph type="title"/>
          </p:nvPr>
        </p:nvSpPr>
        <p:spPr/>
        <p:txBody>
          <a:bodyPr/>
          <a:lstStyle/>
          <a:p>
            <a:pPr algn="ctr"/>
            <a:r>
              <a:rPr lang="en-GB" dirty="0"/>
              <a:t>On that day</a:t>
            </a:r>
          </a:p>
        </p:txBody>
      </p:sp>
      <p:pic>
        <p:nvPicPr>
          <p:cNvPr id="5" name="Content Placeholder 4">
            <a:extLst>
              <a:ext uri="{FF2B5EF4-FFF2-40B4-BE49-F238E27FC236}">
                <a16:creationId xmlns:a16="http://schemas.microsoft.com/office/drawing/2014/main" id="{D716F0F2-EB53-4302-912D-F8FCB1951FE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9644" y="1814009"/>
            <a:ext cx="3249600" cy="2078087"/>
          </a:xfrm>
        </p:spPr>
      </p:pic>
      <p:sp>
        <p:nvSpPr>
          <p:cNvPr id="6" name="TextBox 5">
            <a:extLst>
              <a:ext uri="{FF2B5EF4-FFF2-40B4-BE49-F238E27FC236}">
                <a16:creationId xmlns:a16="http://schemas.microsoft.com/office/drawing/2014/main" id="{047E492E-E580-421F-9A8C-35AE25B02AEF}"/>
              </a:ext>
            </a:extLst>
          </p:cNvPr>
          <p:cNvSpPr txBox="1"/>
          <p:nvPr/>
        </p:nvSpPr>
        <p:spPr>
          <a:xfrm>
            <a:off x="4211960" y="1698890"/>
            <a:ext cx="4571486" cy="1938992"/>
          </a:xfrm>
          <a:prstGeom prst="rect">
            <a:avLst/>
          </a:prstGeom>
          <a:noFill/>
        </p:spPr>
        <p:txBody>
          <a:bodyPr wrap="square" rtlCol="0">
            <a:spAutoFit/>
          </a:bodyPr>
          <a:lstStyle/>
          <a:p>
            <a:pPr defTabSz="342900" eaLnBrk="1" fontAlgn="auto" hangingPunct="1">
              <a:spcBef>
                <a:spcPts val="0"/>
              </a:spcBef>
              <a:spcAft>
                <a:spcPts val="0"/>
              </a:spcAft>
            </a:pPr>
            <a:r>
              <a:rPr lang="en-GB" sz="2400" dirty="0">
                <a:solidFill>
                  <a:prstClr val="white"/>
                </a:solidFill>
                <a:latin typeface="Calibri" panose="020F0502020204030204"/>
              </a:rPr>
              <a:t>3 train services-</a:t>
            </a:r>
          </a:p>
          <a:p>
            <a:pPr marL="342900" indent="-342900" defTabSz="342900" eaLnBrk="1" fontAlgn="auto" hangingPunct="1">
              <a:spcBef>
                <a:spcPts val="0"/>
              </a:spcBef>
              <a:spcAft>
                <a:spcPts val="0"/>
              </a:spcAft>
              <a:buFont typeface="Arial" panose="020B0604020202020204" pitchFamily="34" charset="0"/>
              <a:buChar char="•"/>
            </a:pPr>
            <a:r>
              <a:rPr lang="en-GB" sz="2400" dirty="0">
                <a:solidFill>
                  <a:prstClr val="white"/>
                </a:solidFill>
                <a:latin typeface="Calibri" panose="020F0502020204030204"/>
              </a:rPr>
              <a:t>Basingstoke - London Waterloo</a:t>
            </a:r>
          </a:p>
          <a:p>
            <a:pPr marL="342900" indent="-342900" defTabSz="342900" eaLnBrk="1" fontAlgn="auto" hangingPunct="1">
              <a:spcBef>
                <a:spcPts val="0"/>
              </a:spcBef>
              <a:spcAft>
                <a:spcPts val="0"/>
              </a:spcAft>
              <a:buFont typeface="Arial" panose="020B0604020202020204" pitchFamily="34" charset="0"/>
              <a:buChar char="•"/>
            </a:pPr>
            <a:r>
              <a:rPr lang="en-GB" sz="2400" dirty="0">
                <a:solidFill>
                  <a:prstClr val="white"/>
                </a:solidFill>
                <a:latin typeface="Calibri" panose="020F0502020204030204"/>
              </a:rPr>
              <a:t>Poole- London Waterloo</a:t>
            </a:r>
          </a:p>
          <a:p>
            <a:pPr marL="342900" indent="-342900" defTabSz="342900" eaLnBrk="1" fontAlgn="auto" hangingPunct="1">
              <a:spcBef>
                <a:spcPts val="0"/>
              </a:spcBef>
              <a:spcAft>
                <a:spcPts val="0"/>
              </a:spcAft>
              <a:buFont typeface="Arial" panose="020B0604020202020204" pitchFamily="34" charset="0"/>
              <a:buChar char="•"/>
            </a:pPr>
            <a:r>
              <a:rPr lang="en-GB" sz="2400" dirty="0">
                <a:solidFill>
                  <a:prstClr val="white"/>
                </a:solidFill>
                <a:latin typeface="Calibri" panose="020F0502020204030204"/>
              </a:rPr>
              <a:t>Empty train stock out of Waterloo</a:t>
            </a:r>
          </a:p>
        </p:txBody>
      </p:sp>
      <p:pic>
        <p:nvPicPr>
          <p:cNvPr id="8" name="Picture 7">
            <a:extLst>
              <a:ext uri="{FF2B5EF4-FFF2-40B4-BE49-F238E27FC236}">
                <a16:creationId xmlns:a16="http://schemas.microsoft.com/office/drawing/2014/main" id="{66B9A41F-FA30-4A0A-9569-BBD820B45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1710431"/>
            <a:ext cx="3813242" cy="2285241"/>
          </a:xfrm>
          <a:prstGeom prst="rect">
            <a:avLst/>
          </a:prstGeom>
        </p:spPr>
      </p:pic>
      <p:sp>
        <p:nvSpPr>
          <p:cNvPr id="10" name="TextBox 9">
            <a:extLst>
              <a:ext uri="{FF2B5EF4-FFF2-40B4-BE49-F238E27FC236}">
                <a16:creationId xmlns:a16="http://schemas.microsoft.com/office/drawing/2014/main" id="{DE389204-4D2C-44B9-BE4A-0475C1A7258D}"/>
              </a:ext>
            </a:extLst>
          </p:cNvPr>
          <p:cNvSpPr txBox="1"/>
          <p:nvPr/>
        </p:nvSpPr>
        <p:spPr>
          <a:xfrm>
            <a:off x="687181" y="2149013"/>
            <a:ext cx="3212063" cy="1408078"/>
          </a:xfrm>
          <a:prstGeom prst="rect">
            <a:avLst/>
          </a:prstGeom>
          <a:noFill/>
        </p:spPr>
        <p:txBody>
          <a:bodyPr wrap="square" rtlCol="0">
            <a:spAutoFit/>
          </a:bodyPr>
          <a:lstStyle/>
          <a:p>
            <a:pPr defTabSz="342900" eaLnBrk="1" fontAlgn="auto" hangingPunct="1">
              <a:spcBef>
                <a:spcPts val="0"/>
              </a:spcBef>
              <a:spcAft>
                <a:spcPts val="0"/>
              </a:spcAft>
            </a:pPr>
            <a:r>
              <a:rPr lang="en-GB" sz="2400" dirty="0">
                <a:solidFill>
                  <a:prstClr val="white"/>
                </a:solidFill>
                <a:latin typeface="Calibri" panose="020F0502020204030204"/>
              </a:rPr>
              <a:t>The Basingstoke service stopped at a red signal outside Clapham…</a:t>
            </a:r>
          </a:p>
          <a:p>
            <a:pPr defTabSz="342900" eaLnBrk="1" fontAlgn="auto" hangingPunct="1">
              <a:spcBef>
                <a:spcPts val="0"/>
              </a:spcBef>
              <a:spcAft>
                <a:spcPts val="0"/>
              </a:spcAft>
            </a:pPr>
            <a:endParaRPr lang="en-GB" sz="1350" dirty="0">
              <a:solidFill>
                <a:prstClr val="white"/>
              </a:solidFill>
              <a:latin typeface="Calibri" panose="020F0502020204030204"/>
            </a:endParaRPr>
          </a:p>
        </p:txBody>
      </p:sp>
      <p:sp>
        <p:nvSpPr>
          <p:cNvPr id="11" name="TextBox 10">
            <a:extLst>
              <a:ext uri="{FF2B5EF4-FFF2-40B4-BE49-F238E27FC236}">
                <a16:creationId xmlns:a16="http://schemas.microsoft.com/office/drawing/2014/main" id="{3B833BF4-7769-4E8A-8150-E29320967B1C}"/>
              </a:ext>
            </a:extLst>
          </p:cNvPr>
          <p:cNvSpPr txBox="1"/>
          <p:nvPr/>
        </p:nvSpPr>
        <p:spPr>
          <a:xfrm>
            <a:off x="1619672" y="2479873"/>
            <a:ext cx="5684604" cy="1569660"/>
          </a:xfrm>
          <a:prstGeom prst="rect">
            <a:avLst/>
          </a:prstGeom>
          <a:noFill/>
        </p:spPr>
        <p:txBody>
          <a:bodyPr wrap="square" rtlCol="0">
            <a:spAutoFit/>
          </a:bodyPr>
          <a:lstStyle/>
          <a:p>
            <a:pPr algn="ctr" defTabSz="342900" eaLnBrk="1" fontAlgn="auto" hangingPunct="1">
              <a:spcBef>
                <a:spcPts val="0"/>
              </a:spcBef>
              <a:spcAft>
                <a:spcPts val="0"/>
              </a:spcAft>
            </a:pPr>
            <a:r>
              <a:rPr lang="en-GB" sz="3200" dirty="0">
                <a:solidFill>
                  <a:prstClr val="white"/>
                </a:solidFill>
                <a:latin typeface="Calibri" panose="020F0502020204030204"/>
              </a:rPr>
              <a:t>… the Poole service passed  through a signal incorrectly showing Green… </a:t>
            </a:r>
          </a:p>
        </p:txBody>
      </p:sp>
    </p:spTree>
    <p:extLst>
      <p:ext uri="{BB962C8B-B14F-4D97-AF65-F5344CB8AC3E}">
        <p14:creationId xmlns:p14="http://schemas.microsoft.com/office/powerpoint/2010/main" val="305732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11"/>
                                        </p:tgtEl>
                                      </p:cBhvr>
                                    </p:animEffect>
                                    <p:set>
                                      <p:cBhvr>
                                        <p:cTn id="4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6" grpId="1"/>
      <p:bldP spid="10" grpId="0"/>
      <p:bldP spid="10"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DB302-A0BD-4D80-9819-2E068605249D}"/>
              </a:ext>
            </a:extLst>
          </p:cNvPr>
          <p:cNvSpPr>
            <a:spLocks noGrp="1"/>
          </p:cNvSpPr>
          <p:nvPr>
            <p:ph type="title"/>
          </p:nvPr>
        </p:nvSpPr>
        <p:spPr/>
        <p:txBody>
          <a:bodyPr/>
          <a:lstStyle/>
          <a:p>
            <a:r>
              <a:rPr lang="en-GB" dirty="0"/>
              <a:t>…and collided with the stationary Basingstoke service.</a:t>
            </a:r>
          </a:p>
        </p:txBody>
      </p:sp>
      <p:pic>
        <p:nvPicPr>
          <p:cNvPr id="4" name="Picture 2">
            <a:extLst>
              <a:ext uri="{FF2B5EF4-FFF2-40B4-BE49-F238E27FC236}">
                <a16:creationId xmlns:a16="http://schemas.microsoft.com/office/drawing/2014/main" id="{3A76981F-7B9E-44BE-A601-2A66C65DC86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8919" y="2389803"/>
            <a:ext cx="3564806" cy="2897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05C4F750-99CC-4131-A41B-FDFAE6CBB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3932" y="2389803"/>
            <a:ext cx="2028023" cy="1595165"/>
          </a:xfrm>
          <a:prstGeom prst="rect">
            <a:avLst/>
          </a:prstGeom>
        </p:spPr>
      </p:pic>
    </p:spTree>
    <p:extLst>
      <p:ext uri="{BB962C8B-B14F-4D97-AF65-F5344CB8AC3E}">
        <p14:creationId xmlns:p14="http://schemas.microsoft.com/office/powerpoint/2010/main" val="2665526642"/>
      </p:ext>
    </p:extLst>
  </p:cSld>
  <p:clrMapOvr>
    <a:masterClrMapping/>
  </p:clrMapOvr>
</p:sld>
</file>

<file path=ppt/theme/theme1.xml><?xml version="1.0" encoding="utf-8"?>
<a:theme xmlns:a="http://schemas.openxmlformats.org/drawingml/2006/main" name="Default">
  <a:themeElements>
    <a:clrScheme name="Default 14">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13">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Default 14">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ngle Column">
  <a:themeElements>
    <a:clrScheme name="Single Column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Single Colum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Single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ingle Colum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ingle Colum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ingle Colum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ingle Colum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ingle Colum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ingle Colum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ingle Colum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ingle Colum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ingle Colum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ingle Colum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ingle Colum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ingle Column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Single Column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Single Column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artner Logo">
  <a:themeElements>
    <a:clrScheme name="Partner Logo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Partner Log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Partner Log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artner Log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artner Log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artner Log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artner Log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artner Log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artner Log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artner Log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artner Log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artner Log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artner Log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artner Log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Partner Logo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Partner Logo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Partner Logo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hart Layout">
  <a:themeElements>
    <a:clrScheme name="Chart Layout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Chart Lay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Chart Layo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hart Layo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hart Layo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hart Layo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hart Layo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hart Layo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hart Layo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hart Layo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hart Layo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hart Layo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hart Layo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hart Layo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hart Layout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Chart Layout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Chart Layout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ivider Slide">
  <a:themeElements>
    <a:clrScheme name="Divider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Divider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Divider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vider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vider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vider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vider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vider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vider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vider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vider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vider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vider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vider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ivider Slide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Divider Slide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Divider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losing Slide">
  <a:themeElements>
    <a:clrScheme name="Closing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Closing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Closing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losing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losing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losing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losing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losing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losing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losing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losing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losing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losing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losing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losing Slide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Closing Slide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Closing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a:themeElements>
    <a:clrScheme name="Image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fontScheme name="Image Sli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altLang="en-US" sz="1100" b="0" i="0" u="none" strike="noStrike" cap="none" normalizeH="0" baseline="0" smtClean="0">
            <a:ln>
              <a:noFill/>
            </a:ln>
            <a:solidFill>
              <a:schemeClr val="tx2"/>
            </a:solidFill>
            <a:effectLst/>
            <a:latin typeface="Arial" panose="020B0604020202020204" pitchFamily="34" charset="0"/>
          </a:defRPr>
        </a:defPPr>
      </a:lstStyle>
    </a:lnDef>
  </a:objectDefaults>
  <a:extraClrSchemeLst>
    <a:extraClrScheme>
      <a:clrScheme name="Imag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mage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mage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mage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mage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mage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mage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mage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mage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mage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mage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mage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mage Slide 13">
        <a:dk1>
          <a:srgbClr val="545454"/>
        </a:dk1>
        <a:lt1>
          <a:srgbClr val="FFFFFF"/>
        </a:lt1>
        <a:dk2>
          <a:srgbClr val="006083"/>
        </a:dk2>
        <a:lt2>
          <a:srgbClr val="545454"/>
        </a:lt2>
        <a:accent1>
          <a:srgbClr val="006083"/>
        </a:accent1>
        <a:accent2>
          <a:srgbClr val="F38921"/>
        </a:accent2>
        <a:accent3>
          <a:srgbClr val="FFFFFF"/>
        </a:accent3>
        <a:accent4>
          <a:srgbClr val="464646"/>
        </a:accent4>
        <a:accent5>
          <a:srgbClr val="AAB6C1"/>
        </a:accent5>
        <a:accent6>
          <a:srgbClr val="DC7C1D"/>
        </a:accent6>
        <a:hlink>
          <a:srgbClr val="B6B927"/>
        </a:hlink>
        <a:folHlink>
          <a:srgbClr val="B2D1DB"/>
        </a:folHlink>
      </a:clrScheme>
      <a:clrMap bg1="lt1" tx1="dk1" bg2="lt2" tx2="dk2" accent1="accent1" accent2="accent2" accent3="accent3" accent4="accent4" accent5="accent5" accent6="accent6" hlink="hlink" folHlink="folHlink"/>
    </a:extraClrScheme>
    <a:extraClrScheme>
      <a:clrScheme name="Image Slide 14">
        <a:dk1>
          <a:srgbClr val="4C4C4C"/>
        </a:dk1>
        <a:lt1>
          <a:srgbClr val="FFFFFF"/>
        </a:lt1>
        <a:dk2>
          <a:srgbClr val="054B6B"/>
        </a:dk2>
        <a:lt2>
          <a:srgbClr val="4C4C4C"/>
        </a:lt2>
        <a:accent1>
          <a:srgbClr val="054B6B"/>
        </a:accent1>
        <a:accent2>
          <a:srgbClr val="EE731F"/>
        </a:accent2>
        <a:accent3>
          <a:srgbClr val="FFFFFF"/>
        </a:accent3>
        <a:accent4>
          <a:srgbClr val="404040"/>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
      <a:clrScheme name="Image Slide 15">
        <a:dk1>
          <a:srgbClr val="292929"/>
        </a:dk1>
        <a:lt1>
          <a:srgbClr val="FFFFFF"/>
        </a:lt1>
        <a:dk2>
          <a:srgbClr val="054B6B"/>
        </a:dk2>
        <a:lt2>
          <a:srgbClr val="292929"/>
        </a:lt2>
        <a:accent1>
          <a:srgbClr val="054B6B"/>
        </a:accent1>
        <a:accent2>
          <a:srgbClr val="EE731F"/>
        </a:accent2>
        <a:accent3>
          <a:srgbClr val="FFFFFF"/>
        </a:accent3>
        <a:accent4>
          <a:srgbClr val="212121"/>
        </a:accent4>
        <a:accent5>
          <a:srgbClr val="AAB1BA"/>
        </a:accent5>
        <a:accent6>
          <a:srgbClr val="D8681B"/>
        </a:accent6>
        <a:hlink>
          <a:srgbClr val="9DB126"/>
        </a:hlink>
        <a:folHlink>
          <a:srgbClr val="A5CDD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798</TotalTime>
  <Words>1268</Words>
  <Application>Microsoft Office PowerPoint</Application>
  <PresentationFormat>On-screen Show (4:3)</PresentationFormat>
  <Paragraphs>182</Paragraphs>
  <Slides>24</Slides>
  <Notes>2</Notes>
  <HiddenSlides>2</HiddenSlides>
  <MMClips>0</MMClips>
  <ScaleCrop>false</ScaleCrop>
  <HeadingPairs>
    <vt:vector size="6" baseType="variant">
      <vt:variant>
        <vt:lpstr>Fonts Used</vt:lpstr>
      </vt:variant>
      <vt:variant>
        <vt:i4>4</vt:i4>
      </vt:variant>
      <vt:variant>
        <vt:lpstr>Theme</vt:lpstr>
      </vt:variant>
      <vt:variant>
        <vt:i4>8</vt:i4>
      </vt:variant>
      <vt:variant>
        <vt:lpstr>Slide Titles</vt:lpstr>
      </vt:variant>
      <vt:variant>
        <vt:i4>24</vt:i4>
      </vt:variant>
    </vt:vector>
  </HeadingPairs>
  <TitlesOfParts>
    <vt:vector size="36" baseType="lpstr">
      <vt:lpstr>Arial</vt:lpstr>
      <vt:lpstr>Calibri</vt:lpstr>
      <vt:lpstr>Calibri Light</vt:lpstr>
      <vt:lpstr>Open Sans</vt:lpstr>
      <vt:lpstr>Default</vt:lpstr>
      <vt:lpstr>Single Column</vt:lpstr>
      <vt:lpstr>Partner Logo</vt:lpstr>
      <vt:lpstr>Chart Layout</vt:lpstr>
      <vt:lpstr>Divider Slide</vt:lpstr>
      <vt:lpstr>Closing Slide</vt:lpstr>
      <vt:lpstr>Image Slide</vt:lpstr>
      <vt:lpstr>Office Theme</vt:lpstr>
      <vt:lpstr>Learning from history:  Clapham Rail Disaster</vt:lpstr>
      <vt:lpstr>Great Britain's Railway</vt:lpstr>
      <vt:lpstr>Message from Andrew Haines chief executive.</vt:lpstr>
      <vt:lpstr>Film feedback</vt:lpstr>
      <vt:lpstr>Key Points</vt:lpstr>
      <vt:lpstr>Clapham Disaster</vt:lpstr>
      <vt:lpstr>PowerPoint Presentation</vt:lpstr>
      <vt:lpstr>On that day</vt:lpstr>
      <vt:lpstr>…and collided with the stationary Basingstoke service.</vt:lpstr>
      <vt:lpstr>The wreckage was then hit by the empty stock travelling on an adjacent line.</vt:lpstr>
      <vt:lpstr>On that day</vt:lpstr>
      <vt:lpstr>Why did it happen?</vt:lpstr>
      <vt:lpstr>Think Where Safety Starts - Swiss Cheese</vt:lpstr>
      <vt:lpstr>Clapham- Other factors </vt:lpstr>
      <vt:lpstr>PowerPoint Presentation</vt:lpstr>
      <vt:lpstr>‘Hidden’ report –Recommendations  Sir Anthony Hidden QC was brought in to chair the subsequent inquiry. </vt:lpstr>
      <vt:lpstr>‘Hidden’ report –Recommendations  Sir Anthony Hidden QC was brought in to chair the subsequent inquiry. </vt:lpstr>
      <vt:lpstr>Corporate Learning</vt:lpstr>
      <vt:lpstr>RAIB Comparisons at Clapham Junction, Cardiff and Waterloo </vt:lpstr>
      <vt:lpstr>Do we learn lessons?</vt:lpstr>
      <vt:lpstr>Optional </vt:lpstr>
      <vt:lpstr>Andrew Haines- Closing Message.</vt:lpstr>
      <vt:lpstr>PowerPoint Presentation</vt:lpstr>
      <vt:lpstr>Closing.</vt:lpstr>
    </vt:vector>
  </TitlesOfParts>
  <Company>Network Rail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Pheby Andy</dc:creator>
  <dc:description>built by www.mediasterling.com</dc:description>
  <cp:lastModifiedBy>Pheby Andy</cp:lastModifiedBy>
  <cp:revision>78</cp:revision>
  <dcterms:created xsi:type="dcterms:W3CDTF">2018-10-09T08:34:29Z</dcterms:created>
  <dcterms:modified xsi:type="dcterms:W3CDTF">2018-12-06T12:24:23Z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_Version">
    <vt:lpwstr>1.0.1</vt:lpwstr>
  </property>
</Properties>
</file>