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2" r:id="rId3"/>
    <p:sldMasterId id="2147483658" r:id="rId4"/>
    <p:sldMasterId id="2147483660" r:id="rId5"/>
    <p:sldMasterId id="2147483661" r:id="rId6"/>
    <p:sldMasterId id="2147483659" r:id="rId7"/>
  </p:sldMasterIdLst>
  <p:notesMasterIdLst>
    <p:notesMasterId r:id="rId23"/>
  </p:notesMasterIdLst>
  <p:handoutMasterIdLst>
    <p:handoutMasterId r:id="rId24"/>
  </p:handoutMasterIdLst>
  <p:sldIdLst>
    <p:sldId id="256" r:id="rId8"/>
    <p:sldId id="257" r:id="rId9"/>
    <p:sldId id="289" r:id="rId10"/>
    <p:sldId id="298" r:id="rId11"/>
    <p:sldId id="297" r:id="rId12"/>
    <p:sldId id="296" r:id="rId13"/>
    <p:sldId id="295" r:id="rId14"/>
    <p:sldId id="313" r:id="rId15"/>
    <p:sldId id="294" r:id="rId16"/>
    <p:sldId id="302" r:id="rId17"/>
    <p:sldId id="304" r:id="rId18"/>
    <p:sldId id="311" r:id="rId19"/>
    <p:sldId id="301" r:id="rId20"/>
    <p:sldId id="312" r:id="rId21"/>
    <p:sldId id="300" r:id="rId22"/>
  </p:sldIdLst>
  <p:sldSz cx="9144000" cy="6858000" type="screen4x3"/>
  <p:notesSz cx="6858000" cy="9144000"/>
  <p:defaultTextStyle>
    <a:defPPr>
      <a:defRPr lang="en-GB"/>
    </a:defPPr>
    <a:lvl1pPr algn="l" rtl="0" eaLnBrk="0" fontAlgn="base" hangingPunct="0">
      <a:spcBef>
        <a:spcPct val="0"/>
      </a:spcBef>
      <a:spcAft>
        <a:spcPct val="0"/>
      </a:spcAft>
      <a:defRPr sz="1100" kern="1200">
        <a:solidFill>
          <a:schemeClr val="tx2"/>
        </a:solidFill>
        <a:latin typeface="Arial" charset="0"/>
        <a:ea typeface="+mn-ea"/>
        <a:cs typeface="+mn-cs"/>
      </a:defRPr>
    </a:lvl1pPr>
    <a:lvl2pPr marL="457200" algn="l" rtl="0" eaLnBrk="0" fontAlgn="base" hangingPunct="0">
      <a:spcBef>
        <a:spcPct val="0"/>
      </a:spcBef>
      <a:spcAft>
        <a:spcPct val="0"/>
      </a:spcAft>
      <a:defRPr sz="1100" kern="1200">
        <a:solidFill>
          <a:schemeClr val="tx2"/>
        </a:solidFill>
        <a:latin typeface="Arial" charset="0"/>
        <a:ea typeface="+mn-ea"/>
        <a:cs typeface="+mn-cs"/>
      </a:defRPr>
    </a:lvl2pPr>
    <a:lvl3pPr marL="914400" algn="l" rtl="0" eaLnBrk="0" fontAlgn="base" hangingPunct="0">
      <a:spcBef>
        <a:spcPct val="0"/>
      </a:spcBef>
      <a:spcAft>
        <a:spcPct val="0"/>
      </a:spcAft>
      <a:defRPr sz="1100" kern="1200">
        <a:solidFill>
          <a:schemeClr val="tx2"/>
        </a:solidFill>
        <a:latin typeface="Arial" charset="0"/>
        <a:ea typeface="+mn-ea"/>
        <a:cs typeface="+mn-cs"/>
      </a:defRPr>
    </a:lvl3pPr>
    <a:lvl4pPr marL="1371600" algn="l" rtl="0" eaLnBrk="0" fontAlgn="base" hangingPunct="0">
      <a:spcBef>
        <a:spcPct val="0"/>
      </a:spcBef>
      <a:spcAft>
        <a:spcPct val="0"/>
      </a:spcAft>
      <a:defRPr sz="1100" kern="1200">
        <a:solidFill>
          <a:schemeClr val="tx2"/>
        </a:solidFill>
        <a:latin typeface="Arial" charset="0"/>
        <a:ea typeface="+mn-ea"/>
        <a:cs typeface="+mn-cs"/>
      </a:defRPr>
    </a:lvl4pPr>
    <a:lvl5pPr marL="1828800" algn="l" rtl="0" eaLnBrk="0" fontAlgn="base" hangingPunct="0">
      <a:spcBef>
        <a:spcPct val="0"/>
      </a:spcBef>
      <a:spcAft>
        <a:spcPct val="0"/>
      </a:spcAft>
      <a:defRPr sz="1100" kern="1200">
        <a:solidFill>
          <a:schemeClr val="tx2"/>
        </a:solidFill>
        <a:latin typeface="Arial" charset="0"/>
        <a:ea typeface="+mn-ea"/>
        <a:cs typeface="+mn-cs"/>
      </a:defRPr>
    </a:lvl5pPr>
    <a:lvl6pPr marL="2286000" algn="l" defTabSz="914400" rtl="0" eaLnBrk="1" latinLnBrk="0" hangingPunct="1">
      <a:defRPr sz="1100" kern="1200">
        <a:solidFill>
          <a:schemeClr val="tx2"/>
        </a:solidFill>
        <a:latin typeface="Arial" charset="0"/>
        <a:ea typeface="+mn-ea"/>
        <a:cs typeface="+mn-cs"/>
      </a:defRPr>
    </a:lvl6pPr>
    <a:lvl7pPr marL="2743200" algn="l" defTabSz="914400" rtl="0" eaLnBrk="1" latinLnBrk="0" hangingPunct="1">
      <a:defRPr sz="1100" kern="1200">
        <a:solidFill>
          <a:schemeClr val="tx2"/>
        </a:solidFill>
        <a:latin typeface="Arial" charset="0"/>
        <a:ea typeface="+mn-ea"/>
        <a:cs typeface="+mn-cs"/>
      </a:defRPr>
    </a:lvl7pPr>
    <a:lvl8pPr marL="3200400" algn="l" defTabSz="914400" rtl="0" eaLnBrk="1" latinLnBrk="0" hangingPunct="1">
      <a:defRPr sz="1100" kern="1200">
        <a:solidFill>
          <a:schemeClr val="tx2"/>
        </a:solidFill>
        <a:latin typeface="Arial" charset="0"/>
        <a:ea typeface="+mn-ea"/>
        <a:cs typeface="+mn-cs"/>
      </a:defRPr>
    </a:lvl8pPr>
    <a:lvl9pPr marL="3657600" algn="l" defTabSz="914400" rtl="0" eaLnBrk="1" latinLnBrk="0" hangingPunct="1">
      <a:defRPr sz="1100"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p:cViewPr varScale="1">
        <p:scale>
          <a:sx n="90" d="100"/>
          <a:sy n="90" d="100"/>
        </p:scale>
        <p:origin x="858"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8F497DC9-7F23-4C9F-9312-F610CE64912C}" type="slidenum">
              <a:rPr lang="en-GB" altLang="en-US"/>
              <a:pPr>
                <a:defRPr/>
              </a:pPr>
              <a:t>‹#›</a:t>
            </a:fld>
            <a:endParaRPr lang="en-GB" altLang="en-US"/>
          </a:p>
        </p:txBody>
      </p:sp>
    </p:spTree>
    <p:extLst>
      <p:ext uri="{BB962C8B-B14F-4D97-AF65-F5344CB8AC3E}">
        <p14:creationId xmlns:p14="http://schemas.microsoft.com/office/powerpoint/2010/main" val="2789331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B82A1433-23A6-45BE-BD22-9DD5141FC581}" type="slidenum">
              <a:rPr lang="en-GB" altLang="en-US"/>
              <a:pPr>
                <a:defRPr/>
              </a:pPr>
              <a:t>‹#›</a:t>
            </a:fld>
            <a:endParaRPr lang="en-GB" altLang="en-US"/>
          </a:p>
        </p:txBody>
      </p:sp>
    </p:spTree>
    <p:extLst>
      <p:ext uri="{BB962C8B-B14F-4D97-AF65-F5344CB8AC3E}">
        <p14:creationId xmlns:p14="http://schemas.microsoft.com/office/powerpoint/2010/main" val="21969609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3</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One dead, 75 injured</a:t>
            </a:r>
          </a:p>
        </p:txBody>
      </p:sp>
    </p:spTree>
    <p:extLst>
      <p:ext uri="{BB962C8B-B14F-4D97-AF65-F5344CB8AC3E}">
        <p14:creationId xmlns:p14="http://schemas.microsoft.com/office/powerpoint/2010/main" val="2950776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12</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4 dead,</a:t>
            </a:r>
            <a:r>
              <a:rPr lang="en-US" altLang="en-US" baseline="0" dirty="0"/>
              <a:t> 70 injured</a:t>
            </a:r>
            <a:endParaRPr lang="en-US" altLang="en-US" dirty="0"/>
          </a:p>
        </p:txBody>
      </p:sp>
    </p:spTree>
    <p:extLst>
      <p:ext uri="{BB962C8B-B14F-4D97-AF65-F5344CB8AC3E}">
        <p14:creationId xmlns:p14="http://schemas.microsoft.com/office/powerpoint/2010/main" val="3352222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13</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7 dead, 76 injured</a:t>
            </a:r>
          </a:p>
        </p:txBody>
      </p:sp>
    </p:spTree>
    <p:extLst>
      <p:ext uri="{BB962C8B-B14F-4D97-AF65-F5344CB8AC3E}">
        <p14:creationId xmlns:p14="http://schemas.microsoft.com/office/powerpoint/2010/main" val="1704263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14</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7 dead, 90 injuries</a:t>
            </a:r>
          </a:p>
        </p:txBody>
      </p:sp>
    </p:spTree>
    <p:extLst>
      <p:ext uri="{BB962C8B-B14F-4D97-AF65-F5344CB8AC3E}">
        <p14:creationId xmlns:p14="http://schemas.microsoft.com/office/powerpoint/2010/main" val="2625296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15</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1 dead, 88</a:t>
            </a:r>
            <a:r>
              <a:rPr lang="en-US" altLang="en-US" baseline="0" dirty="0"/>
              <a:t> injured</a:t>
            </a:r>
            <a:endParaRPr lang="en-US" altLang="en-US" dirty="0"/>
          </a:p>
        </p:txBody>
      </p:sp>
    </p:spTree>
    <p:extLst>
      <p:ext uri="{BB962C8B-B14F-4D97-AF65-F5344CB8AC3E}">
        <p14:creationId xmlns:p14="http://schemas.microsoft.com/office/powerpoint/2010/main" val="4292901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4</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5 dead, 88 injured</a:t>
            </a:r>
          </a:p>
        </p:txBody>
      </p:sp>
    </p:spTree>
    <p:extLst>
      <p:ext uri="{BB962C8B-B14F-4D97-AF65-F5344CB8AC3E}">
        <p14:creationId xmlns:p14="http://schemas.microsoft.com/office/powerpoint/2010/main" val="3772992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5</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4 dead, 22 injured</a:t>
            </a:r>
          </a:p>
        </p:txBody>
      </p:sp>
    </p:spTree>
    <p:extLst>
      <p:ext uri="{BB962C8B-B14F-4D97-AF65-F5344CB8AC3E}">
        <p14:creationId xmlns:p14="http://schemas.microsoft.com/office/powerpoint/2010/main" val="2716269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6</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185 injured</a:t>
            </a:r>
          </a:p>
        </p:txBody>
      </p:sp>
    </p:spTree>
    <p:extLst>
      <p:ext uri="{BB962C8B-B14F-4D97-AF65-F5344CB8AC3E}">
        <p14:creationId xmlns:p14="http://schemas.microsoft.com/office/powerpoint/2010/main" val="1052786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7</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5 dead, 13 injured</a:t>
            </a:r>
          </a:p>
        </p:txBody>
      </p:sp>
    </p:spTree>
    <p:extLst>
      <p:ext uri="{BB962C8B-B14F-4D97-AF65-F5344CB8AC3E}">
        <p14:creationId xmlns:p14="http://schemas.microsoft.com/office/powerpoint/2010/main" val="435994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8</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1 dead,</a:t>
            </a:r>
            <a:r>
              <a:rPr lang="en-US" altLang="en-US" baseline="0" dirty="0"/>
              <a:t> 30 injured</a:t>
            </a:r>
            <a:endParaRPr lang="en-US" altLang="en-US" dirty="0"/>
          </a:p>
        </p:txBody>
      </p:sp>
    </p:spTree>
    <p:extLst>
      <p:ext uri="{BB962C8B-B14F-4D97-AF65-F5344CB8AC3E}">
        <p14:creationId xmlns:p14="http://schemas.microsoft.com/office/powerpoint/2010/main" val="2755202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9</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1 dead, 69 injured</a:t>
            </a:r>
          </a:p>
        </p:txBody>
      </p:sp>
    </p:spTree>
    <p:extLst>
      <p:ext uri="{BB962C8B-B14F-4D97-AF65-F5344CB8AC3E}">
        <p14:creationId xmlns:p14="http://schemas.microsoft.com/office/powerpoint/2010/main" val="2394200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10</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7 dead, 139 injured</a:t>
            </a:r>
          </a:p>
        </p:txBody>
      </p:sp>
    </p:spTree>
    <p:extLst>
      <p:ext uri="{BB962C8B-B14F-4D97-AF65-F5344CB8AC3E}">
        <p14:creationId xmlns:p14="http://schemas.microsoft.com/office/powerpoint/2010/main" val="472231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0509B-EF9A-475B-BF78-89C182F490B7}" type="slidenum">
              <a:rPr lang="en-GB" altLang="en-US"/>
              <a:pPr/>
              <a:t>11</a:t>
            </a:fld>
            <a:endParaRPr lang="en-GB" alt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r>
              <a:rPr lang="en-US" altLang="en-US" dirty="0"/>
              <a:t>31 dead, 520 injured</a:t>
            </a:r>
          </a:p>
        </p:txBody>
      </p:sp>
    </p:spTree>
    <p:extLst>
      <p:ext uri="{BB962C8B-B14F-4D97-AF65-F5344CB8AC3E}">
        <p14:creationId xmlns:p14="http://schemas.microsoft.com/office/powerpoint/2010/main" val="64145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
        <p:nvSpPr>
          <p:cNvPr id="8194" name="Rectangle 2"/>
          <p:cNvSpPr>
            <a:spLocks noGrp="1" noChangeArrowheads="1"/>
          </p:cNvSpPr>
          <p:nvPr>
            <p:ph type="ctrTitle"/>
          </p:nvPr>
        </p:nvSpPr>
        <p:spPr>
          <a:xfrm>
            <a:off x="539750" y="2565400"/>
            <a:ext cx="7269163" cy="1042988"/>
          </a:xfrm>
        </p:spPr>
        <p:txBody>
          <a:bodyPr/>
          <a:lstStyle>
            <a:lvl1pPr>
              <a:defRPr sz="3600"/>
            </a:lvl1pPr>
          </a:lstStyle>
          <a:p>
            <a:pPr lvl="0"/>
            <a:r>
              <a:rPr lang="en-US" altLang="en-US" noProof="0"/>
              <a:t>Click to edit Master title style</a:t>
            </a:r>
            <a:endParaRPr lang="en-GB" altLang="en-US" noProof="0"/>
          </a:p>
        </p:txBody>
      </p:sp>
      <p:sp>
        <p:nvSpPr>
          <p:cNvPr id="8195" name="Rectangle 3"/>
          <p:cNvSpPr>
            <a:spLocks noGrp="1" noChangeArrowheads="1"/>
          </p:cNvSpPr>
          <p:nvPr>
            <p:ph type="subTitle" idx="1"/>
          </p:nvPr>
        </p:nvSpPr>
        <p:spPr>
          <a:xfrm>
            <a:off x="539750" y="3644900"/>
            <a:ext cx="7269163" cy="719138"/>
          </a:xfrm>
        </p:spPr>
        <p:txBody>
          <a:bodyPr/>
          <a:lstStyle>
            <a:lvl1pPr>
              <a:defRPr sz="2800"/>
            </a:lvl1pPr>
          </a:lstStyle>
          <a:p>
            <a:pPr lvl="0"/>
            <a:r>
              <a:rPr lang="en-US" altLang="en-US" noProof="0"/>
              <a:t>Click to edit Master subtitle style</a:t>
            </a:r>
            <a:endParaRPr lang="en-GB" altLang="en-US" noProof="0"/>
          </a:p>
        </p:txBody>
      </p:sp>
      <p:sp>
        <p:nvSpPr>
          <p:cNvPr id="5" name="Rectangle 5"/>
          <p:cNvSpPr>
            <a:spLocks noGrp="1" noChangeArrowheads="1"/>
          </p:cNvSpPr>
          <p:nvPr>
            <p:ph type="ftr" sz="quarter" idx="10"/>
          </p:nvPr>
        </p:nvSpPr>
        <p:spPr/>
        <p:txBody>
          <a:bodyPr/>
          <a:lstStyle>
            <a:lvl1pPr>
              <a:defRPr/>
            </a:lvl1pPr>
          </a:lstStyle>
          <a:p>
            <a:pPr>
              <a:defRPr/>
            </a:pPr>
            <a:r>
              <a:rPr lang="en-GB" altLang="en-US"/>
              <a:t>Presentation Title: View &gt; Header &amp; Footer</a:t>
            </a:r>
          </a:p>
        </p:txBody>
      </p:sp>
      <p:sp>
        <p:nvSpPr>
          <p:cNvPr id="6" name="Rectangle 7"/>
          <p:cNvSpPr>
            <a:spLocks noGrp="1" noChangeArrowheads="1"/>
          </p:cNvSpPr>
          <p:nvPr>
            <p:ph type="dt" sz="half" idx="11"/>
          </p:nvPr>
        </p:nvSpPr>
        <p:spPr/>
        <p:txBody>
          <a:bodyPr/>
          <a:lstStyle>
            <a:lvl1pPr>
              <a:defRPr/>
            </a:lvl1pPr>
          </a:lstStyle>
          <a:p>
            <a:pPr>
              <a:defRPr/>
            </a:pPr>
            <a:fld id="{48D96D24-A426-49D3-B1AF-A483B7F1ECF4}" type="datetime5">
              <a:rPr lang="en-GB" altLang="en-US"/>
              <a:pPr>
                <a:defRPr/>
              </a:pPr>
              <a:t>6-Dec-18</a:t>
            </a:fld>
            <a:endParaRPr lang="en-GB" altLang="en-US"/>
          </a:p>
        </p:txBody>
      </p:sp>
      <p:sp>
        <p:nvSpPr>
          <p:cNvPr id="7" name="Rectangle 8"/>
          <p:cNvSpPr>
            <a:spLocks noGrp="1" noChangeArrowheads="1"/>
          </p:cNvSpPr>
          <p:nvPr>
            <p:ph type="sldNum" sz="quarter" idx="12"/>
          </p:nvPr>
        </p:nvSpPr>
        <p:spPr/>
        <p:txBody>
          <a:bodyPr/>
          <a:lstStyle>
            <a:lvl1pPr>
              <a:defRPr smtClean="0"/>
            </a:lvl1pPr>
          </a:lstStyle>
          <a:p>
            <a:pPr>
              <a:defRPr/>
            </a:pPr>
            <a:fld id="{C396F280-9B32-4034-8303-F88EB52764A8}" type="slidenum">
              <a:rPr lang="en-GB" altLang="en-US"/>
              <a:pPr>
                <a:defRPr/>
              </a:pPr>
              <a:t>‹#›</a:t>
            </a:fld>
            <a:endParaRPr lang="en-GB" altLang="en-US"/>
          </a:p>
        </p:txBody>
      </p:sp>
    </p:spTree>
    <p:extLst>
      <p:ext uri="{BB962C8B-B14F-4D97-AF65-F5344CB8AC3E}">
        <p14:creationId xmlns:p14="http://schemas.microsoft.com/office/powerpoint/2010/main" val="140959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74B8F1E-7378-4ACC-81D1-BAE3B70766D1}"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E3F9DECF-A4B8-4159-82EE-467E865423A7}" type="slidenum">
              <a:rPr lang="en-GB" altLang="en-US"/>
              <a:pPr>
                <a:defRPr/>
              </a:pPr>
              <a:t>‹#›</a:t>
            </a:fld>
            <a:endParaRPr lang="en-GB" altLang="en-US"/>
          </a:p>
        </p:txBody>
      </p:sp>
    </p:spTree>
    <p:extLst>
      <p:ext uri="{BB962C8B-B14F-4D97-AF65-F5344CB8AC3E}">
        <p14:creationId xmlns:p14="http://schemas.microsoft.com/office/powerpoint/2010/main" val="325877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A26192-CDC8-4398-8E50-39C3FEC3000B}"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BC5D13DF-8778-4CEC-9B71-17CBB790E7DE}" type="slidenum">
              <a:rPr lang="en-GB" altLang="en-US"/>
              <a:pPr>
                <a:defRPr/>
              </a:pPr>
              <a:t>‹#›</a:t>
            </a:fld>
            <a:endParaRPr lang="en-GB" altLang="en-US"/>
          </a:p>
        </p:txBody>
      </p:sp>
    </p:spTree>
    <p:extLst>
      <p:ext uri="{BB962C8B-B14F-4D97-AF65-F5344CB8AC3E}">
        <p14:creationId xmlns:p14="http://schemas.microsoft.com/office/powerpoint/2010/main" val="341226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36CC5C2-711D-4584-8283-4D9512C406F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81F161E1-5481-40C7-BC98-0F62A5EE9484}" type="slidenum">
              <a:rPr lang="en-GB" altLang="en-US"/>
              <a:pPr>
                <a:defRPr/>
              </a:pPr>
              <a:t>‹#›</a:t>
            </a:fld>
            <a:endParaRPr lang="en-GB" altLang="en-US"/>
          </a:p>
        </p:txBody>
      </p:sp>
    </p:spTree>
    <p:extLst>
      <p:ext uri="{BB962C8B-B14F-4D97-AF65-F5344CB8AC3E}">
        <p14:creationId xmlns:p14="http://schemas.microsoft.com/office/powerpoint/2010/main" val="1181998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32A2E51F-A3A1-495A-9F32-93FD65C4E171}"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021B38-16D4-401D-A844-7AEEF02E13A3}" type="slidenum">
              <a:rPr lang="en-GB" altLang="en-US"/>
              <a:pPr>
                <a:defRPr/>
              </a:pPr>
              <a:t>‹#›</a:t>
            </a:fld>
            <a:endParaRPr lang="en-GB" altLang="en-US"/>
          </a:p>
        </p:txBody>
      </p:sp>
    </p:spTree>
    <p:extLst>
      <p:ext uri="{BB962C8B-B14F-4D97-AF65-F5344CB8AC3E}">
        <p14:creationId xmlns:p14="http://schemas.microsoft.com/office/powerpoint/2010/main" val="3094108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6D247-3BC3-4F51-BE2B-1AF33513C62F}"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3653B90-0B96-42B8-AA58-6EFA474C1A0B}" type="slidenum">
              <a:rPr lang="en-GB" altLang="en-US"/>
              <a:pPr>
                <a:defRPr/>
              </a:pPr>
              <a:t>‹#›</a:t>
            </a:fld>
            <a:endParaRPr lang="en-GB" altLang="en-US"/>
          </a:p>
        </p:txBody>
      </p:sp>
    </p:spTree>
    <p:extLst>
      <p:ext uri="{BB962C8B-B14F-4D97-AF65-F5344CB8AC3E}">
        <p14:creationId xmlns:p14="http://schemas.microsoft.com/office/powerpoint/2010/main" val="1623093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2D7E9D4-7E9B-44B3-970E-1ACA7898BB17}"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E9283652-46E1-4FDA-8E4E-735E6A0FC7B1}" type="slidenum">
              <a:rPr lang="en-GB" altLang="en-US"/>
              <a:pPr>
                <a:defRPr/>
              </a:pPr>
              <a:t>‹#›</a:t>
            </a:fld>
            <a:endParaRPr lang="en-GB" altLang="en-US"/>
          </a:p>
        </p:txBody>
      </p:sp>
    </p:spTree>
    <p:extLst>
      <p:ext uri="{BB962C8B-B14F-4D97-AF65-F5344CB8AC3E}">
        <p14:creationId xmlns:p14="http://schemas.microsoft.com/office/powerpoint/2010/main" val="32115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558862C-69BC-4178-85A7-FDAA73F1F0CE}"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D9AAE7DF-5AA6-4285-A7BA-E2DD1093DC2F}" type="slidenum">
              <a:rPr lang="en-GB" altLang="en-US"/>
              <a:pPr>
                <a:defRPr/>
              </a:pPr>
              <a:t>‹#›</a:t>
            </a:fld>
            <a:endParaRPr lang="en-GB" altLang="en-US"/>
          </a:p>
        </p:txBody>
      </p:sp>
    </p:spTree>
    <p:extLst>
      <p:ext uri="{BB962C8B-B14F-4D97-AF65-F5344CB8AC3E}">
        <p14:creationId xmlns:p14="http://schemas.microsoft.com/office/powerpoint/2010/main" val="1221978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8835FF5D-36B8-49AF-B3E7-4C341A040ECD}"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A4160757-191A-40DB-958B-EE193E66FCC1}" type="slidenum">
              <a:rPr lang="en-GB" altLang="en-US"/>
              <a:pPr>
                <a:defRPr/>
              </a:pPr>
              <a:t>‹#›</a:t>
            </a:fld>
            <a:endParaRPr lang="en-GB" altLang="en-US"/>
          </a:p>
        </p:txBody>
      </p:sp>
    </p:spTree>
    <p:extLst>
      <p:ext uri="{BB962C8B-B14F-4D97-AF65-F5344CB8AC3E}">
        <p14:creationId xmlns:p14="http://schemas.microsoft.com/office/powerpoint/2010/main" val="276610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16E7110-AA74-44DA-B186-B6742BE782FF}"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487355C8-947F-4542-A26D-82D1483339D9}" type="slidenum">
              <a:rPr lang="en-GB" altLang="en-US"/>
              <a:pPr>
                <a:defRPr/>
              </a:pPr>
              <a:t>‹#›</a:t>
            </a:fld>
            <a:endParaRPr lang="en-GB" altLang="en-US"/>
          </a:p>
        </p:txBody>
      </p:sp>
    </p:spTree>
    <p:extLst>
      <p:ext uri="{BB962C8B-B14F-4D97-AF65-F5344CB8AC3E}">
        <p14:creationId xmlns:p14="http://schemas.microsoft.com/office/powerpoint/2010/main" val="4032455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C9C2235-8347-4560-98AA-3A5D6D9CECCB}"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238CC7BC-24AB-4D7C-96D0-A77883225069}" type="slidenum">
              <a:rPr lang="en-GB" altLang="en-US"/>
              <a:pPr>
                <a:defRPr/>
              </a:pPr>
              <a:t>‹#›</a:t>
            </a:fld>
            <a:endParaRPr lang="en-GB" altLang="en-US"/>
          </a:p>
        </p:txBody>
      </p:sp>
    </p:spTree>
    <p:extLst>
      <p:ext uri="{BB962C8B-B14F-4D97-AF65-F5344CB8AC3E}">
        <p14:creationId xmlns:p14="http://schemas.microsoft.com/office/powerpoint/2010/main" val="291733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F7394B0-5BC6-49DB-80EF-4D4A3E51364A}"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CD494ACB-FD81-436E-AF07-CE2BDF1368FB}" type="slidenum">
              <a:rPr lang="en-GB" altLang="en-US"/>
              <a:pPr>
                <a:defRPr/>
              </a:pPr>
              <a:t>‹#›</a:t>
            </a:fld>
            <a:endParaRPr lang="en-GB" altLang="en-US"/>
          </a:p>
        </p:txBody>
      </p:sp>
    </p:spTree>
    <p:extLst>
      <p:ext uri="{BB962C8B-B14F-4D97-AF65-F5344CB8AC3E}">
        <p14:creationId xmlns:p14="http://schemas.microsoft.com/office/powerpoint/2010/main" val="2551334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17AEB0BB-394D-45BC-B175-BEDFB693F1CC}"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F3413DF-07FD-41E5-91DD-58163E0D2B70}" type="slidenum">
              <a:rPr lang="en-GB" altLang="en-US"/>
              <a:pPr>
                <a:defRPr/>
              </a:pPr>
              <a:t>‹#›</a:t>
            </a:fld>
            <a:endParaRPr lang="en-GB" altLang="en-US"/>
          </a:p>
        </p:txBody>
      </p:sp>
    </p:spTree>
    <p:extLst>
      <p:ext uri="{BB962C8B-B14F-4D97-AF65-F5344CB8AC3E}">
        <p14:creationId xmlns:p14="http://schemas.microsoft.com/office/powerpoint/2010/main" val="1067555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2BC1239-647F-47D9-8F9F-D8B057BD9E74}"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7991AC-C46B-4D69-B679-B8F8DF608475}" type="slidenum">
              <a:rPr lang="en-GB" altLang="en-US"/>
              <a:pPr>
                <a:defRPr/>
              </a:pPr>
              <a:t>‹#›</a:t>
            </a:fld>
            <a:endParaRPr lang="en-GB" altLang="en-US"/>
          </a:p>
        </p:txBody>
      </p:sp>
    </p:spTree>
    <p:extLst>
      <p:ext uri="{BB962C8B-B14F-4D97-AF65-F5344CB8AC3E}">
        <p14:creationId xmlns:p14="http://schemas.microsoft.com/office/powerpoint/2010/main" val="1102550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B0A8EA97-EC81-4C78-90BD-5FAF69C7D9D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0CB5D6-900C-467D-9494-2C6EF2DB116B}" type="slidenum">
              <a:rPr lang="en-GB" altLang="en-US"/>
              <a:pPr>
                <a:defRPr/>
              </a:pPr>
              <a:t>‹#›</a:t>
            </a:fld>
            <a:endParaRPr lang="en-GB" altLang="en-US"/>
          </a:p>
        </p:txBody>
      </p:sp>
    </p:spTree>
    <p:extLst>
      <p:ext uri="{BB962C8B-B14F-4D97-AF65-F5344CB8AC3E}">
        <p14:creationId xmlns:p14="http://schemas.microsoft.com/office/powerpoint/2010/main" val="413482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57632ABC-4BC1-4674-85A6-FDB28F824C3F}"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22D50DF9-B095-4C16-980C-E9DA62D699FE}" type="slidenum">
              <a:rPr lang="en-GB" altLang="en-US"/>
              <a:pPr>
                <a:defRPr/>
              </a:pPr>
              <a:t>‹#›</a:t>
            </a:fld>
            <a:endParaRPr lang="en-GB" altLang="en-US"/>
          </a:p>
        </p:txBody>
      </p:sp>
    </p:spTree>
    <p:extLst>
      <p:ext uri="{BB962C8B-B14F-4D97-AF65-F5344CB8AC3E}">
        <p14:creationId xmlns:p14="http://schemas.microsoft.com/office/powerpoint/2010/main" val="3775665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7451E934-10C1-4F71-9BAF-84438ECA8714}"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5E3C873A-6BE3-405C-9460-B0C1D5212037}" type="slidenum">
              <a:rPr lang="en-GB" altLang="en-US"/>
              <a:pPr>
                <a:defRPr/>
              </a:pPr>
              <a:t>‹#›</a:t>
            </a:fld>
            <a:endParaRPr lang="en-GB" altLang="en-US"/>
          </a:p>
        </p:txBody>
      </p:sp>
    </p:spTree>
    <p:extLst>
      <p:ext uri="{BB962C8B-B14F-4D97-AF65-F5344CB8AC3E}">
        <p14:creationId xmlns:p14="http://schemas.microsoft.com/office/powerpoint/2010/main" val="3200943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C9BDCA0E-34B7-4F96-BF25-3C5FF080C52E}"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91676119-02B7-4809-BC04-42A0C0611973}" type="slidenum">
              <a:rPr lang="en-GB" altLang="en-US"/>
              <a:pPr>
                <a:defRPr/>
              </a:pPr>
              <a:t>‹#›</a:t>
            </a:fld>
            <a:endParaRPr lang="en-GB" altLang="en-US"/>
          </a:p>
        </p:txBody>
      </p:sp>
    </p:spTree>
    <p:extLst>
      <p:ext uri="{BB962C8B-B14F-4D97-AF65-F5344CB8AC3E}">
        <p14:creationId xmlns:p14="http://schemas.microsoft.com/office/powerpoint/2010/main" val="64732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127375"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819525" y="1841500"/>
            <a:ext cx="31289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6AB9715-6BE6-4934-A58E-ADD4ABB52029}"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FF6E2BF1-CED9-4F4E-9750-FF71340F2D79}" type="slidenum">
              <a:rPr lang="en-GB" altLang="en-US"/>
              <a:pPr>
                <a:defRPr/>
              </a:pPr>
              <a:t>‹#›</a:t>
            </a:fld>
            <a:endParaRPr lang="en-GB" altLang="en-US"/>
          </a:p>
        </p:txBody>
      </p:sp>
    </p:spTree>
    <p:extLst>
      <p:ext uri="{BB962C8B-B14F-4D97-AF65-F5344CB8AC3E}">
        <p14:creationId xmlns:p14="http://schemas.microsoft.com/office/powerpoint/2010/main" val="2268261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10"/>
          <p:cNvSpPr>
            <a:spLocks noGrp="1" noChangeArrowheads="1"/>
          </p:cNvSpPr>
          <p:nvPr>
            <p:ph type="dt" sz="half" idx="11"/>
          </p:nvPr>
        </p:nvSpPr>
        <p:spPr>
          <a:ln/>
        </p:spPr>
        <p:txBody>
          <a:bodyPr/>
          <a:lstStyle>
            <a:lvl1pPr>
              <a:defRPr/>
            </a:lvl1pPr>
          </a:lstStyle>
          <a:p>
            <a:pPr>
              <a:defRPr/>
            </a:pPr>
            <a:fld id="{5EE293C4-7761-46FB-84ED-619FC1FA705F}" type="datetime5">
              <a:rPr lang="en-GB" altLang="en-US"/>
              <a:pPr>
                <a:defRPr/>
              </a:pPr>
              <a:t>6-Dec-18</a:t>
            </a:fld>
            <a:endParaRPr lang="en-GB" altLang="en-US"/>
          </a:p>
        </p:txBody>
      </p:sp>
      <p:sp>
        <p:nvSpPr>
          <p:cNvPr id="9" name="Rectangle 11"/>
          <p:cNvSpPr>
            <a:spLocks noGrp="1" noChangeArrowheads="1"/>
          </p:cNvSpPr>
          <p:nvPr>
            <p:ph type="sldNum" sz="quarter" idx="12"/>
          </p:nvPr>
        </p:nvSpPr>
        <p:spPr>
          <a:ln/>
        </p:spPr>
        <p:txBody>
          <a:bodyPr/>
          <a:lstStyle>
            <a:lvl1pPr>
              <a:defRPr/>
            </a:lvl1pPr>
          </a:lstStyle>
          <a:p>
            <a:pPr>
              <a:defRPr/>
            </a:pPr>
            <a:fld id="{619E59D7-98D3-415C-9C69-3A859E467534}" type="slidenum">
              <a:rPr lang="en-GB" altLang="en-US"/>
              <a:pPr>
                <a:defRPr/>
              </a:pPr>
              <a:t>‹#›</a:t>
            </a:fld>
            <a:endParaRPr lang="en-GB" altLang="en-US"/>
          </a:p>
        </p:txBody>
      </p:sp>
    </p:spTree>
    <p:extLst>
      <p:ext uri="{BB962C8B-B14F-4D97-AF65-F5344CB8AC3E}">
        <p14:creationId xmlns:p14="http://schemas.microsoft.com/office/powerpoint/2010/main" val="16380079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10"/>
          <p:cNvSpPr>
            <a:spLocks noGrp="1" noChangeArrowheads="1"/>
          </p:cNvSpPr>
          <p:nvPr>
            <p:ph type="dt" sz="half" idx="11"/>
          </p:nvPr>
        </p:nvSpPr>
        <p:spPr>
          <a:ln/>
        </p:spPr>
        <p:txBody>
          <a:bodyPr/>
          <a:lstStyle>
            <a:lvl1pPr>
              <a:defRPr/>
            </a:lvl1pPr>
          </a:lstStyle>
          <a:p>
            <a:pPr>
              <a:defRPr/>
            </a:pPr>
            <a:fld id="{F7184A0E-414A-4CF0-BB3B-CB5A71FF429A}" type="datetime5">
              <a:rPr lang="en-GB" altLang="en-US"/>
              <a:pPr>
                <a:defRPr/>
              </a:pPr>
              <a:t>6-Dec-18</a:t>
            </a:fld>
            <a:endParaRPr lang="en-GB" altLang="en-US"/>
          </a:p>
        </p:txBody>
      </p:sp>
      <p:sp>
        <p:nvSpPr>
          <p:cNvPr id="5" name="Rectangle 11"/>
          <p:cNvSpPr>
            <a:spLocks noGrp="1" noChangeArrowheads="1"/>
          </p:cNvSpPr>
          <p:nvPr>
            <p:ph type="sldNum" sz="quarter" idx="12"/>
          </p:nvPr>
        </p:nvSpPr>
        <p:spPr>
          <a:ln/>
        </p:spPr>
        <p:txBody>
          <a:bodyPr/>
          <a:lstStyle>
            <a:lvl1pPr>
              <a:defRPr/>
            </a:lvl1pPr>
          </a:lstStyle>
          <a:p>
            <a:pPr>
              <a:defRPr/>
            </a:pPr>
            <a:fld id="{8912DE0F-04A6-4042-895C-538390474D8F}" type="slidenum">
              <a:rPr lang="en-GB" altLang="en-US"/>
              <a:pPr>
                <a:defRPr/>
              </a:pPr>
              <a:t>‹#›</a:t>
            </a:fld>
            <a:endParaRPr lang="en-GB" altLang="en-US"/>
          </a:p>
        </p:txBody>
      </p:sp>
    </p:spTree>
    <p:extLst>
      <p:ext uri="{BB962C8B-B14F-4D97-AF65-F5344CB8AC3E}">
        <p14:creationId xmlns:p14="http://schemas.microsoft.com/office/powerpoint/2010/main" val="1217841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10"/>
          <p:cNvSpPr>
            <a:spLocks noGrp="1" noChangeArrowheads="1"/>
          </p:cNvSpPr>
          <p:nvPr>
            <p:ph type="dt" sz="half" idx="11"/>
          </p:nvPr>
        </p:nvSpPr>
        <p:spPr>
          <a:ln/>
        </p:spPr>
        <p:txBody>
          <a:bodyPr/>
          <a:lstStyle>
            <a:lvl1pPr>
              <a:defRPr/>
            </a:lvl1pPr>
          </a:lstStyle>
          <a:p>
            <a:pPr>
              <a:defRPr/>
            </a:pPr>
            <a:fld id="{AD691D1D-B0F1-4008-A8C2-180FEA5169B1}" type="datetime5">
              <a:rPr lang="en-GB" altLang="en-US"/>
              <a:pPr>
                <a:defRPr/>
              </a:pPr>
              <a:t>6-Dec-18</a:t>
            </a:fld>
            <a:endParaRPr lang="en-GB" altLang="en-US"/>
          </a:p>
        </p:txBody>
      </p:sp>
      <p:sp>
        <p:nvSpPr>
          <p:cNvPr id="4" name="Rectangle 11"/>
          <p:cNvSpPr>
            <a:spLocks noGrp="1" noChangeArrowheads="1"/>
          </p:cNvSpPr>
          <p:nvPr>
            <p:ph type="sldNum" sz="quarter" idx="12"/>
          </p:nvPr>
        </p:nvSpPr>
        <p:spPr>
          <a:ln/>
        </p:spPr>
        <p:txBody>
          <a:bodyPr/>
          <a:lstStyle>
            <a:lvl1pPr>
              <a:defRPr/>
            </a:lvl1pPr>
          </a:lstStyle>
          <a:p>
            <a:pPr>
              <a:defRPr/>
            </a:pPr>
            <a:fld id="{691A3E47-A47F-424E-AE91-5F48D46406E8}" type="slidenum">
              <a:rPr lang="en-GB" altLang="en-US"/>
              <a:pPr>
                <a:defRPr/>
              </a:pPr>
              <a:t>‹#›</a:t>
            </a:fld>
            <a:endParaRPr lang="en-GB" altLang="en-US"/>
          </a:p>
        </p:txBody>
      </p:sp>
    </p:spTree>
    <p:extLst>
      <p:ext uri="{BB962C8B-B14F-4D97-AF65-F5344CB8AC3E}">
        <p14:creationId xmlns:p14="http://schemas.microsoft.com/office/powerpoint/2010/main" val="375987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989AAB4-909D-4E84-AD71-EB2A3EBAFF9A}" type="datetime5">
              <a:rPr lang="en-GB" altLang="en-US"/>
              <a:pPr>
                <a:defRPr/>
              </a:pPr>
              <a:t>6-Dec-18</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3ED9780F-0A0E-481F-A30D-B9E89A4F937A}" type="slidenum">
              <a:rPr lang="en-GB" altLang="en-US"/>
              <a:pPr>
                <a:defRPr/>
              </a:pPr>
              <a:t>‹#›</a:t>
            </a:fld>
            <a:endParaRPr lang="en-GB" altLang="en-US"/>
          </a:p>
        </p:txBody>
      </p:sp>
    </p:spTree>
    <p:extLst>
      <p:ext uri="{BB962C8B-B14F-4D97-AF65-F5344CB8AC3E}">
        <p14:creationId xmlns:p14="http://schemas.microsoft.com/office/powerpoint/2010/main" val="8841219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219CE30-8124-474A-965C-B3E2A5290071}"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63695322-CDF1-4CB4-940B-CA4E6CCE9C85}" type="slidenum">
              <a:rPr lang="en-GB" altLang="en-US"/>
              <a:pPr>
                <a:defRPr/>
              </a:pPr>
              <a:t>‹#›</a:t>
            </a:fld>
            <a:endParaRPr lang="en-GB" altLang="en-US"/>
          </a:p>
        </p:txBody>
      </p:sp>
    </p:spTree>
    <p:extLst>
      <p:ext uri="{BB962C8B-B14F-4D97-AF65-F5344CB8AC3E}">
        <p14:creationId xmlns:p14="http://schemas.microsoft.com/office/powerpoint/2010/main" val="3791645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A48B3558-8AED-400B-9825-51DA1B5BB9BF}" type="datetime5">
              <a:rPr lang="en-GB" altLang="en-US"/>
              <a:pPr>
                <a:defRPr/>
              </a:pPr>
              <a:t>6-Dec-18</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48D664CA-4395-475F-BB02-0AB06F527198}" type="slidenum">
              <a:rPr lang="en-GB" altLang="en-US"/>
              <a:pPr>
                <a:defRPr/>
              </a:pPr>
              <a:t>‹#›</a:t>
            </a:fld>
            <a:endParaRPr lang="en-GB" altLang="en-US"/>
          </a:p>
        </p:txBody>
      </p:sp>
    </p:spTree>
    <p:extLst>
      <p:ext uri="{BB962C8B-B14F-4D97-AF65-F5344CB8AC3E}">
        <p14:creationId xmlns:p14="http://schemas.microsoft.com/office/powerpoint/2010/main" val="77608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2477D1FE-5EB0-417E-B90C-0F8026FAB1CA}"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147E4FF4-107E-440D-B6BB-B31D6ECB5B58}" type="slidenum">
              <a:rPr lang="en-GB" altLang="en-US"/>
              <a:pPr>
                <a:defRPr/>
              </a:pPr>
              <a:t>‹#›</a:t>
            </a:fld>
            <a:endParaRPr lang="en-GB" altLang="en-US"/>
          </a:p>
        </p:txBody>
      </p:sp>
    </p:spTree>
    <p:extLst>
      <p:ext uri="{BB962C8B-B14F-4D97-AF65-F5344CB8AC3E}">
        <p14:creationId xmlns:p14="http://schemas.microsoft.com/office/powerpoint/2010/main" val="277400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81F7115C-7A33-4709-AB6F-D8E38FEC1606}" type="datetime5">
              <a:rPr lang="en-GB" altLang="en-US"/>
              <a:pPr>
                <a:defRPr/>
              </a:pPr>
              <a:t>6-Dec-18</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6F10C30A-9262-407B-A721-B1914684E911}" type="slidenum">
              <a:rPr lang="en-GB" altLang="en-US"/>
              <a:pPr>
                <a:defRPr/>
              </a:pPr>
              <a:t>‹#›</a:t>
            </a:fld>
            <a:endParaRPr lang="en-GB" altLang="en-US"/>
          </a:p>
        </p:txBody>
      </p:sp>
    </p:spTree>
    <p:extLst>
      <p:ext uri="{BB962C8B-B14F-4D97-AF65-F5344CB8AC3E}">
        <p14:creationId xmlns:p14="http://schemas.microsoft.com/office/powerpoint/2010/main" val="17426860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E1F62C65-39E1-4B27-BACA-4E439B28D2A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53F2663E-6468-4715-B1B2-4E1F9F40CC49}" type="slidenum">
              <a:rPr lang="en-GB" altLang="en-US"/>
              <a:pPr>
                <a:defRPr/>
              </a:pPr>
              <a:t>‹#›</a:t>
            </a:fld>
            <a:endParaRPr lang="en-GB" altLang="en-US"/>
          </a:p>
        </p:txBody>
      </p:sp>
    </p:spTree>
    <p:extLst>
      <p:ext uri="{BB962C8B-B14F-4D97-AF65-F5344CB8AC3E}">
        <p14:creationId xmlns:p14="http://schemas.microsoft.com/office/powerpoint/2010/main" val="643967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F44CE64D-B130-4269-8E89-1642E10BD61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ED98AE0-6E7F-4A34-BEF8-FB262245CC50}" type="slidenum">
              <a:rPr lang="en-GB" altLang="en-US"/>
              <a:pPr>
                <a:defRPr/>
              </a:pPr>
              <a:t>‹#›</a:t>
            </a:fld>
            <a:endParaRPr lang="en-GB" altLang="en-US"/>
          </a:p>
        </p:txBody>
      </p:sp>
    </p:spTree>
    <p:extLst>
      <p:ext uri="{BB962C8B-B14F-4D97-AF65-F5344CB8AC3E}">
        <p14:creationId xmlns:p14="http://schemas.microsoft.com/office/powerpoint/2010/main" val="96924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7E611864-3D1F-4ACF-B341-E926F5DCCAB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825FE0-C564-4C64-86CC-3E244CB59DEB}" type="slidenum">
              <a:rPr lang="en-GB" altLang="en-US"/>
              <a:pPr>
                <a:defRPr/>
              </a:pPr>
              <a:t>‹#›</a:t>
            </a:fld>
            <a:endParaRPr lang="en-GB" altLang="en-US"/>
          </a:p>
        </p:txBody>
      </p:sp>
    </p:spTree>
    <p:extLst>
      <p:ext uri="{BB962C8B-B14F-4D97-AF65-F5344CB8AC3E}">
        <p14:creationId xmlns:p14="http://schemas.microsoft.com/office/powerpoint/2010/main" val="4107366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854ECB8A-B64D-405F-BD9E-54DFCDC0A62F}"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2AB3F83-EE5F-46DC-9569-A3E0B38C387B}" type="slidenum">
              <a:rPr lang="en-GB" altLang="en-US"/>
              <a:pPr>
                <a:defRPr/>
              </a:pPr>
              <a:t>‹#›</a:t>
            </a:fld>
            <a:endParaRPr lang="en-GB" altLang="en-US"/>
          </a:p>
        </p:txBody>
      </p:sp>
    </p:spTree>
    <p:extLst>
      <p:ext uri="{BB962C8B-B14F-4D97-AF65-F5344CB8AC3E}">
        <p14:creationId xmlns:p14="http://schemas.microsoft.com/office/powerpoint/2010/main" val="3024911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519B21C7-90D4-4109-9D59-34CE8B53061D}"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26C9690A-30A9-40CD-972B-FAD40D846936}" type="slidenum">
              <a:rPr lang="en-GB" altLang="en-US"/>
              <a:pPr>
                <a:defRPr/>
              </a:pPr>
              <a:t>‹#›</a:t>
            </a:fld>
            <a:endParaRPr lang="en-GB" altLang="en-US"/>
          </a:p>
        </p:txBody>
      </p:sp>
    </p:spTree>
    <p:extLst>
      <p:ext uri="{BB962C8B-B14F-4D97-AF65-F5344CB8AC3E}">
        <p14:creationId xmlns:p14="http://schemas.microsoft.com/office/powerpoint/2010/main" val="328645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12507D62-2E0F-4659-9223-078400D8DB24}"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0AB20EE9-6B88-4E34-88DE-B9B20BBF592F}" type="slidenum">
              <a:rPr lang="en-GB" altLang="en-US"/>
              <a:pPr>
                <a:defRPr/>
              </a:pPr>
              <a:t>‹#›</a:t>
            </a:fld>
            <a:endParaRPr lang="en-GB" altLang="en-US"/>
          </a:p>
        </p:txBody>
      </p:sp>
    </p:spTree>
    <p:extLst>
      <p:ext uri="{BB962C8B-B14F-4D97-AF65-F5344CB8AC3E}">
        <p14:creationId xmlns:p14="http://schemas.microsoft.com/office/powerpoint/2010/main" val="392929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5D60406B-C2AE-4243-B308-D9E9BD51AE8E}"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8B1D86DA-34AB-477A-A514-65F95FA39552}" type="slidenum">
              <a:rPr lang="en-GB" altLang="en-US"/>
              <a:pPr>
                <a:defRPr/>
              </a:pPr>
              <a:t>‹#›</a:t>
            </a:fld>
            <a:endParaRPr lang="en-GB" altLang="en-US"/>
          </a:p>
        </p:txBody>
      </p:sp>
    </p:spTree>
    <p:extLst>
      <p:ext uri="{BB962C8B-B14F-4D97-AF65-F5344CB8AC3E}">
        <p14:creationId xmlns:p14="http://schemas.microsoft.com/office/powerpoint/2010/main" val="3127490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16ACBF07-76A7-42DD-B419-0B89F19E17C6}"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906DAB1A-97F7-4041-A0D7-63B864020A5E}" type="slidenum">
              <a:rPr lang="en-GB" altLang="en-US"/>
              <a:pPr>
                <a:defRPr/>
              </a:pPr>
              <a:t>‹#›</a:t>
            </a:fld>
            <a:endParaRPr lang="en-GB" altLang="en-US"/>
          </a:p>
        </p:txBody>
      </p:sp>
    </p:spTree>
    <p:extLst>
      <p:ext uri="{BB962C8B-B14F-4D97-AF65-F5344CB8AC3E}">
        <p14:creationId xmlns:p14="http://schemas.microsoft.com/office/powerpoint/2010/main" val="233312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45722E38-8FAC-4D14-961C-4C066D372BA9}"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31116BB-F9F0-43DD-B96F-6430E1ABA23A}" type="slidenum">
              <a:rPr lang="en-GB" altLang="en-US"/>
              <a:pPr>
                <a:defRPr/>
              </a:pPr>
              <a:t>‹#›</a:t>
            </a:fld>
            <a:endParaRPr lang="en-GB" altLang="en-US"/>
          </a:p>
        </p:txBody>
      </p:sp>
    </p:spTree>
    <p:extLst>
      <p:ext uri="{BB962C8B-B14F-4D97-AF65-F5344CB8AC3E}">
        <p14:creationId xmlns:p14="http://schemas.microsoft.com/office/powerpoint/2010/main" val="2608608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69A62C-6728-4026-BF62-C3CF0E69D8F8}"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DB4C5EE-F944-45E3-AE44-D940CB5C7349}" type="slidenum">
              <a:rPr lang="en-GB" altLang="en-US"/>
              <a:pPr>
                <a:defRPr/>
              </a:pPr>
              <a:t>‹#›</a:t>
            </a:fld>
            <a:endParaRPr lang="en-GB" altLang="en-US"/>
          </a:p>
        </p:txBody>
      </p:sp>
    </p:spTree>
    <p:extLst>
      <p:ext uri="{BB962C8B-B14F-4D97-AF65-F5344CB8AC3E}">
        <p14:creationId xmlns:p14="http://schemas.microsoft.com/office/powerpoint/2010/main" val="4168427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9623C61F-2824-4F4D-BDD4-86F82BFFC9EA}"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32F0553-2E37-453A-9E50-F90B466FCB89}" type="slidenum">
              <a:rPr lang="en-GB" altLang="en-US"/>
              <a:pPr>
                <a:defRPr/>
              </a:pPr>
              <a:t>‹#›</a:t>
            </a:fld>
            <a:endParaRPr lang="en-GB" altLang="en-US"/>
          </a:p>
        </p:txBody>
      </p:sp>
    </p:spTree>
    <p:extLst>
      <p:ext uri="{BB962C8B-B14F-4D97-AF65-F5344CB8AC3E}">
        <p14:creationId xmlns:p14="http://schemas.microsoft.com/office/powerpoint/2010/main" val="2507596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827088"/>
            <a:ext cx="2014537" cy="540543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894388" cy="5405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C383FD9-BE42-4524-BC44-43BA0B21D95C}"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06FC77C-BDCF-42E1-96B8-536268603950}" type="slidenum">
              <a:rPr lang="en-GB" altLang="en-US"/>
              <a:pPr>
                <a:defRPr/>
              </a:pPr>
              <a:t>‹#›</a:t>
            </a:fld>
            <a:endParaRPr lang="en-GB" altLang="en-US"/>
          </a:p>
        </p:txBody>
      </p:sp>
    </p:spTree>
    <p:extLst>
      <p:ext uri="{BB962C8B-B14F-4D97-AF65-F5344CB8AC3E}">
        <p14:creationId xmlns:p14="http://schemas.microsoft.com/office/powerpoint/2010/main" val="9302017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827088"/>
            <a:ext cx="7269163" cy="431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39750" y="1841500"/>
            <a:ext cx="3954463"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74ED03FF-270B-45C8-93BF-38F005306BFA}"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A16E14D-65E4-4EF4-9958-2B9E5A40BA3E}" type="slidenum">
              <a:rPr lang="en-GB" altLang="en-US"/>
              <a:pPr>
                <a:defRPr/>
              </a:pPr>
              <a:t>‹#›</a:t>
            </a:fld>
            <a:endParaRPr lang="en-GB" altLang="en-US"/>
          </a:p>
        </p:txBody>
      </p:sp>
    </p:spTree>
    <p:extLst>
      <p:ext uri="{BB962C8B-B14F-4D97-AF65-F5344CB8AC3E}">
        <p14:creationId xmlns:p14="http://schemas.microsoft.com/office/powerpoint/2010/main" val="30880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A040541-D64B-429A-A2D7-51DC9C937265}"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BBEEDCB-444A-4873-811B-B607EF5FA611}" type="slidenum">
              <a:rPr lang="en-GB" altLang="en-US"/>
              <a:pPr>
                <a:defRPr/>
              </a:pPr>
              <a:t>‹#›</a:t>
            </a:fld>
            <a:endParaRPr lang="en-GB" altLang="en-US"/>
          </a:p>
        </p:txBody>
      </p:sp>
    </p:spTree>
    <p:extLst>
      <p:ext uri="{BB962C8B-B14F-4D97-AF65-F5344CB8AC3E}">
        <p14:creationId xmlns:p14="http://schemas.microsoft.com/office/powerpoint/2010/main" val="1241425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DD237AFF-F9C4-4C94-A334-5E84EC60E1EA}"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2ADF47B-D057-4F29-9445-3FAD54A28DBE}" type="slidenum">
              <a:rPr lang="en-GB" altLang="en-US"/>
              <a:pPr>
                <a:defRPr/>
              </a:pPr>
              <a:t>‹#›</a:t>
            </a:fld>
            <a:endParaRPr lang="en-GB" altLang="en-US"/>
          </a:p>
        </p:txBody>
      </p:sp>
    </p:spTree>
    <p:extLst>
      <p:ext uri="{BB962C8B-B14F-4D97-AF65-F5344CB8AC3E}">
        <p14:creationId xmlns:p14="http://schemas.microsoft.com/office/powerpoint/2010/main" val="31089430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38C26D0-617D-4637-8F99-8720245A9979}"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41BC2B5-2B13-485C-B45C-FD335C28A7B4}" type="slidenum">
              <a:rPr lang="en-GB" altLang="en-US"/>
              <a:pPr>
                <a:defRPr/>
              </a:pPr>
              <a:t>‹#›</a:t>
            </a:fld>
            <a:endParaRPr lang="en-GB" altLang="en-US"/>
          </a:p>
        </p:txBody>
      </p:sp>
    </p:spTree>
    <p:extLst>
      <p:ext uri="{BB962C8B-B14F-4D97-AF65-F5344CB8AC3E}">
        <p14:creationId xmlns:p14="http://schemas.microsoft.com/office/powerpoint/2010/main" val="379867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41338" y="4318000"/>
            <a:ext cx="3557587"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51325"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5884B5B-BEB2-43E3-8888-F5838227050E}"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8ADE8F0A-525C-4D9A-B5E9-F568F28F0C86}" type="slidenum">
              <a:rPr lang="en-GB" altLang="en-US"/>
              <a:pPr>
                <a:defRPr/>
              </a:pPr>
              <a:t>‹#›</a:t>
            </a:fld>
            <a:endParaRPr lang="en-GB" altLang="en-US"/>
          </a:p>
        </p:txBody>
      </p:sp>
    </p:spTree>
    <p:extLst>
      <p:ext uri="{BB962C8B-B14F-4D97-AF65-F5344CB8AC3E}">
        <p14:creationId xmlns:p14="http://schemas.microsoft.com/office/powerpoint/2010/main" val="303636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E0FE1BF-30AF-40D8-9ED2-949B1E82E6D7}" type="datetime5">
              <a:rPr lang="en-GB" altLang="en-US"/>
              <a:pPr>
                <a:defRPr/>
              </a:pPr>
              <a:t>6-Dec-18</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9" name="Rectangle 6"/>
          <p:cNvSpPr>
            <a:spLocks noGrp="1" noChangeArrowheads="1"/>
          </p:cNvSpPr>
          <p:nvPr>
            <p:ph type="sldNum" sz="quarter" idx="12"/>
          </p:nvPr>
        </p:nvSpPr>
        <p:spPr>
          <a:ln/>
        </p:spPr>
        <p:txBody>
          <a:bodyPr/>
          <a:lstStyle>
            <a:lvl1pPr>
              <a:defRPr/>
            </a:lvl1pPr>
          </a:lstStyle>
          <a:p>
            <a:pPr>
              <a:defRPr/>
            </a:pPr>
            <a:fld id="{ACEE4085-ACED-4763-9792-A125F031DB71}" type="slidenum">
              <a:rPr lang="en-GB" altLang="en-US"/>
              <a:pPr>
                <a:defRPr/>
              </a:pPr>
              <a:t>‹#›</a:t>
            </a:fld>
            <a:endParaRPr lang="en-GB" altLang="en-US"/>
          </a:p>
        </p:txBody>
      </p:sp>
    </p:spTree>
    <p:extLst>
      <p:ext uri="{BB962C8B-B14F-4D97-AF65-F5344CB8AC3E}">
        <p14:creationId xmlns:p14="http://schemas.microsoft.com/office/powerpoint/2010/main" val="819161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E157D01-9593-41DB-8839-4B46CB8B5653}"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F6F41769-AE9C-4A7F-86FC-6B6FE63A714A}" type="slidenum">
              <a:rPr lang="en-GB" altLang="en-US"/>
              <a:pPr>
                <a:defRPr/>
              </a:pPr>
              <a:t>‹#›</a:t>
            </a:fld>
            <a:endParaRPr lang="en-GB" altLang="en-US"/>
          </a:p>
        </p:txBody>
      </p:sp>
    </p:spTree>
    <p:extLst>
      <p:ext uri="{BB962C8B-B14F-4D97-AF65-F5344CB8AC3E}">
        <p14:creationId xmlns:p14="http://schemas.microsoft.com/office/powerpoint/2010/main" val="2746775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095E4F34-0A71-47D3-A00C-34B9CA317EFD}"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7D7FA90B-B286-422E-9862-BA87D9805570}" type="slidenum">
              <a:rPr lang="en-GB" altLang="en-US"/>
              <a:pPr>
                <a:defRPr/>
              </a:pPr>
              <a:t>‹#›</a:t>
            </a:fld>
            <a:endParaRPr lang="en-GB" altLang="en-US"/>
          </a:p>
        </p:txBody>
      </p:sp>
    </p:spTree>
    <p:extLst>
      <p:ext uri="{BB962C8B-B14F-4D97-AF65-F5344CB8AC3E}">
        <p14:creationId xmlns:p14="http://schemas.microsoft.com/office/powerpoint/2010/main" val="2735864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BF28064B-8430-4BD5-8631-719A2BE7EDA6}"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276730F6-157D-4544-8971-5FE50F6F8505}" type="slidenum">
              <a:rPr lang="en-GB" altLang="en-US"/>
              <a:pPr>
                <a:defRPr/>
              </a:pPr>
              <a:t>‹#›</a:t>
            </a:fld>
            <a:endParaRPr lang="en-GB" altLang="en-US"/>
          </a:p>
        </p:txBody>
      </p:sp>
    </p:spTree>
    <p:extLst>
      <p:ext uri="{BB962C8B-B14F-4D97-AF65-F5344CB8AC3E}">
        <p14:creationId xmlns:p14="http://schemas.microsoft.com/office/powerpoint/2010/main" val="21978307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9AB680DF-782E-4E0D-9C2A-2C4D04A0F416}"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BE2A3D-22F9-4962-87DB-5E9D513F65A7}" type="slidenum">
              <a:rPr lang="en-GB" altLang="en-US"/>
              <a:pPr>
                <a:defRPr/>
              </a:pPr>
              <a:t>‹#›</a:t>
            </a:fld>
            <a:endParaRPr lang="en-GB" altLang="en-US"/>
          </a:p>
        </p:txBody>
      </p:sp>
    </p:spTree>
    <p:extLst>
      <p:ext uri="{BB962C8B-B14F-4D97-AF65-F5344CB8AC3E}">
        <p14:creationId xmlns:p14="http://schemas.microsoft.com/office/powerpoint/2010/main" val="6685254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A406B0-4301-4271-8CBA-3E8B5C0F02A2}"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B5AE9B4-BBF9-440E-9440-E2F67D110F67}" type="slidenum">
              <a:rPr lang="en-GB" altLang="en-US"/>
              <a:pPr>
                <a:defRPr/>
              </a:pPr>
              <a:t>‹#›</a:t>
            </a:fld>
            <a:endParaRPr lang="en-GB" altLang="en-US"/>
          </a:p>
        </p:txBody>
      </p:sp>
    </p:spTree>
    <p:extLst>
      <p:ext uri="{BB962C8B-B14F-4D97-AF65-F5344CB8AC3E}">
        <p14:creationId xmlns:p14="http://schemas.microsoft.com/office/powerpoint/2010/main" val="761580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090B6CF-95CC-493E-9767-635AA34C5A68}"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F01730A4-0035-4C6C-B44D-33384A48A7A1}" type="slidenum">
              <a:rPr lang="en-GB" altLang="en-US"/>
              <a:pPr>
                <a:defRPr/>
              </a:pPr>
              <a:t>‹#›</a:t>
            </a:fld>
            <a:endParaRPr lang="en-GB" altLang="en-US"/>
          </a:p>
        </p:txBody>
      </p:sp>
    </p:spTree>
    <p:extLst>
      <p:ext uri="{BB962C8B-B14F-4D97-AF65-F5344CB8AC3E}">
        <p14:creationId xmlns:p14="http://schemas.microsoft.com/office/powerpoint/2010/main" val="524676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7687"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49596178-B2C4-46A8-B012-1FF90291DCB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96477C0-4C2F-4676-8D52-580A208407BF}" type="slidenum">
              <a:rPr lang="en-GB" altLang="en-US"/>
              <a:pPr>
                <a:defRPr/>
              </a:pPr>
              <a:t>‹#›</a:t>
            </a:fld>
            <a:endParaRPr lang="en-GB" altLang="en-US"/>
          </a:p>
        </p:txBody>
      </p:sp>
    </p:spTree>
    <p:extLst>
      <p:ext uri="{BB962C8B-B14F-4D97-AF65-F5344CB8AC3E}">
        <p14:creationId xmlns:p14="http://schemas.microsoft.com/office/powerpoint/2010/main" val="3012000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26BB37D1-B526-4A12-B522-9ACF850D66D3}"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1683C167-7FFE-4F44-A8D7-9F4B01FAD421}" type="slidenum">
              <a:rPr lang="en-GB" altLang="en-US"/>
              <a:pPr>
                <a:defRPr/>
              </a:pPr>
              <a:t>‹#›</a:t>
            </a:fld>
            <a:endParaRPr lang="en-GB" altLang="en-US"/>
          </a:p>
        </p:txBody>
      </p:sp>
    </p:spTree>
    <p:extLst>
      <p:ext uri="{BB962C8B-B14F-4D97-AF65-F5344CB8AC3E}">
        <p14:creationId xmlns:p14="http://schemas.microsoft.com/office/powerpoint/2010/main" val="9461492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BF94E182-0736-4C90-B644-72F50D7AD7EA}"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B59C5A7D-3FD6-48AB-9EA1-2620497A3144}" type="slidenum">
              <a:rPr lang="en-GB" altLang="en-US"/>
              <a:pPr>
                <a:defRPr/>
              </a:pPr>
              <a:t>‹#›</a:t>
            </a:fld>
            <a:endParaRPr lang="en-GB" altLang="en-US"/>
          </a:p>
        </p:txBody>
      </p:sp>
    </p:spTree>
    <p:extLst>
      <p:ext uri="{BB962C8B-B14F-4D97-AF65-F5344CB8AC3E}">
        <p14:creationId xmlns:p14="http://schemas.microsoft.com/office/powerpoint/2010/main" val="1015324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97E5E44-892B-4624-9162-AA4ABE1B5D45}"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E249E655-BD39-4C9D-804F-E4CFABA123FB}" type="slidenum">
              <a:rPr lang="en-GB" altLang="en-US"/>
              <a:pPr>
                <a:defRPr/>
              </a:pPr>
              <a:t>‹#›</a:t>
            </a:fld>
            <a:endParaRPr lang="en-GB" altLang="en-US"/>
          </a:p>
        </p:txBody>
      </p:sp>
    </p:spTree>
    <p:extLst>
      <p:ext uri="{BB962C8B-B14F-4D97-AF65-F5344CB8AC3E}">
        <p14:creationId xmlns:p14="http://schemas.microsoft.com/office/powerpoint/2010/main" val="1351111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7522AF9-5BA0-41D7-BEA7-2573FC502734}" type="datetime5">
              <a:rPr lang="en-GB" altLang="en-US"/>
              <a:pPr>
                <a:defRPr/>
              </a:pPr>
              <a:t>6-Dec-18</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5" name="Rectangle 6"/>
          <p:cNvSpPr>
            <a:spLocks noGrp="1" noChangeArrowheads="1"/>
          </p:cNvSpPr>
          <p:nvPr>
            <p:ph type="sldNum" sz="quarter" idx="12"/>
          </p:nvPr>
        </p:nvSpPr>
        <p:spPr>
          <a:ln/>
        </p:spPr>
        <p:txBody>
          <a:bodyPr/>
          <a:lstStyle>
            <a:lvl1pPr>
              <a:defRPr/>
            </a:lvl1pPr>
          </a:lstStyle>
          <a:p>
            <a:pPr>
              <a:defRPr/>
            </a:pPr>
            <a:fld id="{A5A6E903-73B4-4D28-AD15-971C8F595890}" type="slidenum">
              <a:rPr lang="en-GB" altLang="en-US"/>
              <a:pPr>
                <a:defRPr/>
              </a:pPr>
              <a:t>‹#›</a:t>
            </a:fld>
            <a:endParaRPr lang="en-GB" altLang="en-US"/>
          </a:p>
        </p:txBody>
      </p:sp>
    </p:spTree>
    <p:extLst>
      <p:ext uri="{BB962C8B-B14F-4D97-AF65-F5344CB8AC3E}">
        <p14:creationId xmlns:p14="http://schemas.microsoft.com/office/powerpoint/2010/main" val="31445630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9750" y="4318000"/>
            <a:ext cx="3557588"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249738" y="4318000"/>
            <a:ext cx="3559175" cy="1439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14DED269-531F-46EF-ADF5-668B538D50ED}"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E4066BB-E1B6-4D6A-8219-D5F00293222E}" type="slidenum">
              <a:rPr lang="en-GB" altLang="en-US"/>
              <a:pPr>
                <a:defRPr/>
              </a:pPr>
              <a:t>‹#›</a:t>
            </a:fld>
            <a:endParaRPr lang="en-GB" altLang="en-US"/>
          </a:p>
        </p:txBody>
      </p:sp>
    </p:spTree>
    <p:extLst>
      <p:ext uri="{BB962C8B-B14F-4D97-AF65-F5344CB8AC3E}">
        <p14:creationId xmlns:p14="http://schemas.microsoft.com/office/powerpoint/2010/main" val="37996187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9"/>
          <p:cNvSpPr>
            <a:spLocks noGrp="1" noChangeArrowheads="1"/>
          </p:cNvSpPr>
          <p:nvPr>
            <p:ph type="dt" sz="half" idx="11"/>
          </p:nvPr>
        </p:nvSpPr>
        <p:spPr>
          <a:ln/>
        </p:spPr>
        <p:txBody>
          <a:bodyPr/>
          <a:lstStyle>
            <a:lvl1pPr>
              <a:defRPr/>
            </a:lvl1pPr>
          </a:lstStyle>
          <a:p>
            <a:pPr>
              <a:defRPr/>
            </a:pPr>
            <a:fld id="{239B6EC9-FFB2-4844-B405-8661D25A9B02}" type="datetime5">
              <a:rPr lang="en-GB" altLang="en-US"/>
              <a:pPr>
                <a:defRPr/>
              </a:pPr>
              <a:t>6-Dec-18</a:t>
            </a:fld>
            <a:endParaRPr lang="en-GB" altLang="en-US"/>
          </a:p>
        </p:txBody>
      </p:sp>
      <p:sp>
        <p:nvSpPr>
          <p:cNvPr id="9" name="Rectangle 10"/>
          <p:cNvSpPr>
            <a:spLocks noGrp="1" noChangeArrowheads="1"/>
          </p:cNvSpPr>
          <p:nvPr>
            <p:ph type="sldNum" sz="quarter" idx="12"/>
          </p:nvPr>
        </p:nvSpPr>
        <p:spPr>
          <a:ln/>
        </p:spPr>
        <p:txBody>
          <a:bodyPr/>
          <a:lstStyle>
            <a:lvl1pPr>
              <a:defRPr/>
            </a:lvl1pPr>
          </a:lstStyle>
          <a:p>
            <a:pPr>
              <a:defRPr/>
            </a:pPr>
            <a:fld id="{1BD4F2E6-4DA9-4B81-87C0-6CFE1B3E7703}" type="slidenum">
              <a:rPr lang="en-GB" altLang="en-US"/>
              <a:pPr>
                <a:defRPr/>
              </a:pPr>
              <a:t>‹#›</a:t>
            </a:fld>
            <a:endParaRPr lang="en-GB" altLang="en-US"/>
          </a:p>
        </p:txBody>
      </p:sp>
    </p:spTree>
    <p:extLst>
      <p:ext uri="{BB962C8B-B14F-4D97-AF65-F5344CB8AC3E}">
        <p14:creationId xmlns:p14="http://schemas.microsoft.com/office/powerpoint/2010/main" val="2680963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9"/>
          <p:cNvSpPr>
            <a:spLocks noGrp="1" noChangeArrowheads="1"/>
          </p:cNvSpPr>
          <p:nvPr>
            <p:ph type="dt" sz="half" idx="11"/>
          </p:nvPr>
        </p:nvSpPr>
        <p:spPr>
          <a:ln/>
        </p:spPr>
        <p:txBody>
          <a:bodyPr/>
          <a:lstStyle>
            <a:lvl1pPr>
              <a:defRPr/>
            </a:lvl1pPr>
          </a:lstStyle>
          <a:p>
            <a:pPr>
              <a:defRPr/>
            </a:pPr>
            <a:fld id="{C412CDD2-7795-41F7-BED0-896539BC2D16}" type="datetime5">
              <a:rPr lang="en-GB" altLang="en-US"/>
              <a:pPr>
                <a:defRPr/>
              </a:pPr>
              <a:t>6-Dec-18</a:t>
            </a:fld>
            <a:endParaRPr lang="en-GB" altLang="en-US"/>
          </a:p>
        </p:txBody>
      </p:sp>
      <p:sp>
        <p:nvSpPr>
          <p:cNvPr id="5" name="Rectangle 10"/>
          <p:cNvSpPr>
            <a:spLocks noGrp="1" noChangeArrowheads="1"/>
          </p:cNvSpPr>
          <p:nvPr>
            <p:ph type="sldNum" sz="quarter" idx="12"/>
          </p:nvPr>
        </p:nvSpPr>
        <p:spPr>
          <a:ln/>
        </p:spPr>
        <p:txBody>
          <a:bodyPr/>
          <a:lstStyle>
            <a:lvl1pPr>
              <a:defRPr/>
            </a:lvl1pPr>
          </a:lstStyle>
          <a:p>
            <a:pPr>
              <a:defRPr/>
            </a:pPr>
            <a:fld id="{707EC915-3581-4E6C-9FEF-412F7F5F0524}" type="slidenum">
              <a:rPr lang="en-GB" altLang="en-US"/>
              <a:pPr>
                <a:defRPr/>
              </a:pPr>
              <a:t>‹#›</a:t>
            </a:fld>
            <a:endParaRPr lang="en-GB" altLang="en-US"/>
          </a:p>
        </p:txBody>
      </p:sp>
    </p:spTree>
    <p:extLst>
      <p:ext uri="{BB962C8B-B14F-4D97-AF65-F5344CB8AC3E}">
        <p14:creationId xmlns:p14="http://schemas.microsoft.com/office/powerpoint/2010/main" val="1343780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9"/>
          <p:cNvSpPr>
            <a:spLocks noGrp="1" noChangeArrowheads="1"/>
          </p:cNvSpPr>
          <p:nvPr>
            <p:ph type="dt" sz="half" idx="11"/>
          </p:nvPr>
        </p:nvSpPr>
        <p:spPr>
          <a:ln/>
        </p:spPr>
        <p:txBody>
          <a:bodyPr/>
          <a:lstStyle>
            <a:lvl1pPr>
              <a:defRPr/>
            </a:lvl1pPr>
          </a:lstStyle>
          <a:p>
            <a:pPr>
              <a:defRPr/>
            </a:pPr>
            <a:fld id="{85049B07-8CE6-4BB9-A676-AE2DFF8DFEB5}" type="datetime5">
              <a:rPr lang="en-GB" altLang="en-US"/>
              <a:pPr>
                <a:defRPr/>
              </a:pPr>
              <a:t>6-Dec-18</a:t>
            </a:fld>
            <a:endParaRPr lang="en-GB" altLang="en-US"/>
          </a:p>
        </p:txBody>
      </p:sp>
      <p:sp>
        <p:nvSpPr>
          <p:cNvPr id="4" name="Rectangle 10"/>
          <p:cNvSpPr>
            <a:spLocks noGrp="1" noChangeArrowheads="1"/>
          </p:cNvSpPr>
          <p:nvPr>
            <p:ph type="sldNum" sz="quarter" idx="12"/>
          </p:nvPr>
        </p:nvSpPr>
        <p:spPr>
          <a:ln/>
        </p:spPr>
        <p:txBody>
          <a:bodyPr/>
          <a:lstStyle>
            <a:lvl1pPr>
              <a:defRPr/>
            </a:lvl1pPr>
          </a:lstStyle>
          <a:p>
            <a:pPr>
              <a:defRPr/>
            </a:pPr>
            <a:fld id="{47579FAB-2793-47B6-AED6-0BBED39DB0B2}" type="slidenum">
              <a:rPr lang="en-GB" altLang="en-US"/>
              <a:pPr>
                <a:defRPr/>
              </a:pPr>
              <a:t>‹#›</a:t>
            </a:fld>
            <a:endParaRPr lang="en-GB" altLang="en-US"/>
          </a:p>
        </p:txBody>
      </p:sp>
    </p:spTree>
    <p:extLst>
      <p:ext uri="{BB962C8B-B14F-4D97-AF65-F5344CB8AC3E}">
        <p14:creationId xmlns:p14="http://schemas.microsoft.com/office/powerpoint/2010/main" val="3021232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DF0A53BC-E0BB-4024-B340-836D966FBE42}"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B3FCEF5-9C56-429C-BD03-F3EEC52B50F4}" type="slidenum">
              <a:rPr lang="en-GB" altLang="en-US"/>
              <a:pPr>
                <a:defRPr/>
              </a:pPr>
              <a:t>‹#›</a:t>
            </a:fld>
            <a:endParaRPr lang="en-GB" altLang="en-US"/>
          </a:p>
        </p:txBody>
      </p:sp>
    </p:spTree>
    <p:extLst>
      <p:ext uri="{BB962C8B-B14F-4D97-AF65-F5344CB8AC3E}">
        <p14:creationId xmlns:p14="http://schemas.microsoft.com/office/powerpoint/2010/main" val="2155049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3C52A133-B09F-47AC-ABA3-320928569CEE}" type="datetime5">
              <a:rPr lang="en-GB" altLang="en-US"/>
              <a:pPr>
                <a:defRPr/>
              </a:pPr>
              <a:t>6-Dec-18</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54528C68-700B-40D8-961F-CE2497BFC2C6}" type="slidenum">
              <a:rPr lang="en-GB" altLang="en-US"/>
              <a:pPr>
                <a:defRPr/>
              </a:pPr>
              <a:t>‹#›</a:t>
            </a:fld>
            <a:endParaRPr lang="en-GB" altLang="en-US"/>
          </a:p>
        </p:txBody>
      </p:sp>
    </p:spTree>
    <p:extLst>
      <p:ext uri="{BB962C8B-B14F-4D97-AF65-F5344CB8AC3E}">
        <p14:creationId xmlns:p14="http://schemas.microsoft.com/office/powerpoint/2010/main" val="1228185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A3D9A31-1E3F-42E0-8958-0635136613F4}"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70E6CF69-E1FC-49CB-B0BB-932CE0E7234C}" type="slidenum">
              <a:rPr lang="en-GB" altLang="en-US"/>
              <a:pPr>
                <a:defRPr/>
              </a:pPr>
              <a:t>‹#›</a:t>
            </a:fld>
            <a:endParaRPr lang="en-GB" altLang="en-US"/>
          </a:p>
        </p:txBody>
      </p:sp>
    </p:spTree>
    <p:extLst>
      <p:ext uri="{BB962C8B-B14F-4D97-AF65-F5344CB8AC3E}">
        <p14:creationId xmlns:p14="http://schemas.microsoft.com/office/powerpoint/2010/main" val="19108755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6100" cy="276066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0AD457B-D2F6-47D7-8146-3EBDE15E78A9}" type="datetime5">
              <a:rPr lang="en-GB" altLang="en-US"/>
              <a:pPr>
                <a:defRPr/>
              </a:pPr>
              <a:t>6-Dec-18</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AEB86DF0-7A67-4A91-85D6-0A2A95F12949}" type="slidenum">
              <a:rPr lang="en-GB" altLang="en-US"/>
              <a:pPr>
                <a:defRPr/>
              </a:pPr>
              <a:t>‹#›</a:t>
            </a:fld>
            <a:endParaRPr lang="en-GB" altLang="en-US"/>
          </a:p>
        </p:txBody>
      </p:sp>
    </p:spTree>
    <p:extLst>
      <p:ext uri="{BB962C8B-B14F-4D97-AF65-F5344CB8AC3E}">
        <p14:creationId xmlns:p14="http://schemas.microsoft.com/office/powerpoint/2010/main" val="2786036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5642BF9-EF45-4F94-80D8-337D733C46F1}"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3E7D24-AD2C-4824-8260-52629B296B0C}" type="slidenum">
              <a:rPr lang="en-GB" altLang="en-US"/>
              <a:pPr>
                <a:defRPr/>
              </a:pPr>
              <a:t>‹#›</a:t>
            </a:fld>
            <a:endParaRPr lang="en-GB" altLang="en-US"/>
          </a:p>
        </p:txBody>
      </p:sp>
    </p:spTree>
    <p:extLst>
      <p:ext uri="{BB962C8B-B14F-4D97-AF65-F5344CB8AC3E}">
        <p14:creationId xmlns:p14="http://schemas.microsoft.com/office/powerpoint/2010/main" val="8456778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4038CDC-5F08-4FF4-B498-F31AA3D07ADE}"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3EF77B97-E6AC-423A-BE00-125CAE84394A}" type="slidenum">
              <a:rPr lang="en-GB" altLang="en-US"/>
              <a:pPr>
                <a:defRPr/>
              </a:pPr>
              <a:t>‹#›</a:t>
            </a:fld>
            <a:endParaRPr lang="en-GB" altLang="en-US"/>
          </a:p>
        </p:txBody>
      </p:sp>
    </p:spTree>
    <p:extLst>
      <p:ext uri="{BB962C8B-B14F-4D97-AF65-F5344CB8AC3E}">
        <p14:creationId xmlns:p14="http://schemas.microsoft.com/office/powerpoint/2010/main" val="357637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E556673-0412-4A51-9388-CA2F101A8CF1}" type="datetime5">
              <a:rPr lang="en-GB" altLang="en-US"/>
              <a:pPr>
                <a:defRPr/>
              </a:pPr>
              <a:t>6-Dec-18</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4" name="Rectangle 6"/>
          <p:cNvSpPr>
            <a:spLocks noGrp="1" noChangeArrowheads="1"/>
          </p:cNvSpPr>
          <p:nvPr>
            <p:ph type="sldNum" sz="quarter" idx="12"/>
          </p:nvPr>
        </p:nvSpPr>
        <p:spPr>
          <a:ln/>
        </p:spPr>
        <p:txBody>
          <a:bodyPr/>
          <a:lstStyle>
            <a:lvl1pPr>
              <a:defRPr/>
            </a:lvl1pPr>
          </a:lstStyle>
          <a:p>
            <a:pPr>
              <a:defRPr/>
            </a:pPr>
            <a:fld id="{AE45A995-AE52-4C81-87C3-5576BD41038A}" type="slidenum">
              <a:rPr lang="en-GB" altLang="en-US"/>
              <a:pPr>
                <a:defRPr/>
              </a:pPr>
              <a:t>‹#›</a:t>
            </a:fld>
            <a:endParaRPr lang="en-GB" altLang="en-US"/>
          </a:p>
        </p:txBody>
      </p:sp>
    </p:spTree>
    <p:extLst>
      <p:ext uri="{BB962C8B-B14F-4D97-AF65-F5344CB8AC3E}">
        <p14:creationId xmlns:p14="http://schemas.microsoft.com/office/powerpoint/2010/main" val="3262761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21067-4549-434A-A978-B278FE3B256D}"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17811B3-8EA7-448F-AD12-0E917CDBF3F1}" type="slidenum">
              <a:rPr lang="en-GB" altLang="en-US"/>
              <a:pPr>
                <a:defRPr/>
              </a:pPr>
              <a:t>‹#›</a:t>
            </a:fld>
            <a:endParaRPr lang="en-GB" altLang="en-US"/>
          </a:p>
        </p:txBody>
      </p:sp>
    </p:spTree>
    <p:extLst>
      <p:ext uri="{BB962C8B-B14F-4D97-AF65-F5344CB8AC3E}">
        <p14:creationId xmlns:p14="http://schemas.microsoft.com/office/powerpoint/2010/main" val="13706746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943100" y="2057400"/>
            <a:ext cx="2551113"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2057400"/>
            <a:ext cx="2551112" cy="349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B7D64593-0A44-46C6-9A30-3D47A0A38224}"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3EDDEC26-1A98-4FFE-8C28-99A572129ED3}" type="slidenum">
              <a:rPr lang="en-GB" altLang="en-US"/>
              <a:pPr>
                <a:defRPr/>
              </a:pPr>
              <a:t>‹#›</a:t>
            </a:fld>
            <a:endParaRPr lang="en-GB" altLang="en-US"/>
          </a:p>
        </p:txBody>
      </p:sp>
    </p:spTree>
    <p:extLst>
      <p:ext uri="{BB962C8B-B14F-4D97-AF65-F5344CB8AC3E}">
        <p14:creationId xmlns:p14="http://schemas.microsoft.com/office/powerpoint/2010/main" val="3643571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3630170-6813-463D-B465-75206392DE68}" type="datetime5">
              <a:rPr lang="en-GB" altLang="en-US"/>
              <a:pPr>
                <a:defRPr/>
              </a:pPr>
              <a:t>6-Dec-18</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690BC58C-0D29-499A-BCED-F21BE88E6854}" type="slidenum">
              <a:rPr lang="en-GB" altLang="en-US"/>
              <a:pPr>
                <a:defRPr/>
              </a:pPr>
              <a:t>‹#›</a:t>
            </a:fld>
            <a:endParaRPr lang="en-GB" altLang="en-US"/>
          </a:p>
        </p:txBody>
      </p:sp>
    </p:spTree>
    <p:extLst>
      <p:ext uri="{BB962C8B-B14F-4D97-AF65-F5344CB8AC3E}">
        <p14:creationId xmlns:p14="http://schemas.microsoft.com/office/powerpoint/2010/main" val="8087089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C07D3AAD-838C-4A9E-83B2-E8FF4C6B63E0}" type="datetime5">
              <a:rPr lang="en-GB" altLang="en-US"/>
              <a:pPr>
                <a:defRPr/>
              </a:pPr>
              <a:t>6-Dec-18</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550C96DB-610E-412F-90C5-8A6673F8928E}" type="slidenum">
              <a:rPr lang="en-GB" altLang="en-US"/>
              <a:pPr>
                <a:defRPr/>
              </a:pPr>
              <a:t>‹#›</a:t>
            </a:fld>
            <a:endParaRPr lang="en-GB" altLang="en-US"/>
          </a:p>
        </p:txBody>
      </p:sp>
    </p:spTree>
    <p:extLst>
      <p:ext uri="{BB962C8B-B14F-4D97-AF65-F5344CB8AC3E}">
        <p14:creationId xmlns:p14="http://schemas.microsoft.com/office/powerpoint/2010/main" val="25580899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51763B6-5D2F-46F3-8E57-A1029057BE43}" type="datetime5">
              <a:rPr lang="en-GB" altLang="en-US"/>
              <a:pPr>
                <a:defRPr/>
              </a:pPr>
              <a:t>6-Dec-18</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ECD93A14-8399-4E19-B73A-AECA849BE1C5}" type="slidenum">
              <a:rPr lang="en-GB" altLang="en-US"/>
              <a:pPr>
                <a:defRPr/>
              </a:pPr>
              <a:t>‹#›</a:t>
            </a:fld>
            <a:endParaRPr lang="en-GB" altLang="en-US"/>
          </a:p>
        </p:txBody>
      </p:sp>
    </p:spTree>
    <p:extLst>
      <p:ext uri="{BB962C8B-B14F-4D97-AF65-F5344CB8AC3E}">
        <p14:creationId xmlns:p14="http://schemas.microsoft.com/office/powerpoint/2010/main" val="23513053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E76C83E-DA52-4F1C-99FC-DE7C46BB09E5}"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099E62F-B62B-4018-80CF-FB3A1E17DDA9}" type="slidenum">
              <a:rPr lang="en-GB" altLang="en-US"/>
              <a:pPr>
                <a:defRPr/>
              </a:pPr>
              <a:t>‹#›</a:t>
            </a:fld>
            <a:endParaRPr lang="en-GB" altLang="en-US"/>
          </a:p>
        </p:txBody>
      </p:sp>
    </p:spTree>
    <p:extLst>
      <p:ext uri="{BB962C8B-B14F-4D97-AF65-F5344CB8AC3E}">
        <p14:creationId xmlns:p14="http://schemas.microsoft.com/office/powerpoint/2010/main" val="38886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81ACE0D-E926-4AA4-9777-D08FE153E80F}" type="datetime5">
              <a:rPr lang="en-GB" altLang="en-US"/>
              <a:pPr>
                <a:defRPr/>
              </a:pPr>
              <a:t>6-Dec-18</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7F9676EE-4A47-471A-B405-168A73061661}" type="slidenum">
              <a:rPr lang="en-GB" altLang="en-US"/>
              <a:pPr>
                <a:defRPr/>
              </a:pPr>
              <a:t>‹#›</a:t>
            </a:fld>
            <a:endParaRPr lang="en-GB" altLang="en-US"/>
          </a:p>
        </p:txBody>
      </p:sp>
    </p:spTree>
    <p:extLst>
      <p:ext uri="{BB962C8B-B14F-4D97-AF65-F5344CB8AC3E}">
        <p14:creationId xmlns:p14="http://schemas.microsoft.com/office/powerpoint/2010/main" val="1802523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1D7ECC5-0AAD-47C0-B574-40BA8D8FAF3F}"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F89F1A-D99E-4224-931B-D701798D77FC}" type="slidenum">
              <a:rPr lang="en-GB" altLang="en-US"/>
              <a:pPr>
                <a:defRPr/>
              </a:pPr>
              <a:t>‹#›</a:t>
            </a:fld>
            <a:endParaRPr lang="en-GB" altLang="en-US"/>
          </a:p>
        </p:txBody>
      </p:sp>
    </p:spTree>
    <p:extLst>
      <p:ext uri="{BB962C8B-B14F-4D97-AF65-F5344CB8AC3E}">
        <p14:creationId xmlns:p14="http://schemas.microsoft.com/office/powerpoint/2010/main" val="26755573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47212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9750" y="827088"/>
            <a:ext cx="5300663" cy="47212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40138AB-641C-4941-B617-37AA1106D9A6}" type="datetime5">
              <a:rPr lang="en-GB" altLang="en-US"/>
              <a:pPr>
                <a:defRPr/>
              </a:pPr>
              <a:t>6-Dec-18</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63D8F11-EAFE-40BA-A61A-4C4D3352518F}" type="slidenum">
              <a:rPr lang="en-GB" altLang="en-US"/>
              <a:pPr>
                <a:defRPr/>
              </a:pPr>
              <a:t>‹#›</a:t>
            </a:fld>
            <a:endParaRPr lang="en-GB" altLang="en-US"/>
          </a:p>
        </p:txBody>
      </p:sp>
    </p:spTree>
    <p:extLst>
      <p:ext uri="{BB962C8B-B14F-4D97-AF65-F5344CB8AC3E}">
        <p14:creationId xmlns:p14="http://schemas.microsoft.com/office/powerpoint/2010/main" val="283651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41596B4-413C-4D42-861B-4EF11F69D2E3}"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274C0E19-6EF6-4E70-8A7F-E8AC727FF49F}" type="slidenum">
              <a:rPr lang="en-GB" altLang="en-US"/>
              <a:pPr>
                <a:defRPr/>
              </a:pPr>
              <a:t>‹#›</a:t>
            </a:fld>
            <a:endParaRPr lang="en-GB" altLang="en-US"/>
          </a:p>
        </p:txBody>
      </p:sp>
    </p:spTree>
    <p:extLst>
      <p:ext uri="{BB962C8B-B14F-4D97-AF65-F5344CB8AC3E}">
        <p14:creationId xmlns:p14="http://schemas.microsoft.com/office/powerpoint/2010/main" val="304710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F1883C-DE0D-4B90-90B5-DE25D2EABF2C}" type="datetime5">
              <a:rPr lang="en-GB" altLang="en-US"/>
              <a:pPr>
                <a:defRPr/>
              </a:pPr>
              <a:t>6-Dec-18</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7BA3BBCD-52B5-4906-9844-5F2C2A815D6C}" type="slidenum">
              <a:rPr lang="en-GB" altLang="en-US"/>
              <a:pPr>
                <a:defRPr/>
              </a:pPr>
              <a:t>‹#›</a:t>
            </a:fld>
            <a:endParaRPr lang="en-GB" altLang="en-US"/>
          </a:p>
        </p:txBody>
      </p:sp>
    </p:spTree>
    <p:extLst>
      <p:ext uri="{BB962C8B-B14F-4D97-AF65-F5344CB8AC3E}">
        <p14:creationId xmlns:p14="http://schemas.microsoft.com/office/powerpoint/2010/main" val="31239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28" name="Rectangle 4"/>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64ABE2D-DA44-40D6-B0D8-65644769090D}" type="datetime5">
              <a:rPr lang="en-GB" altLang="en-US"/>
              <a:pPr>
                <a:defRPr/>
              </a:pPr>
              <a:t>6-Dec-18</a:t>
            </a:fld>
            <a:endParaRPr lang="en-GB" altLang="en-US"/>
          </a:p>
        </p:txBody>
      </p:sp>
      <p:sp>
        <p:nvSpPr>
          <p:cNvPr id="102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30" name="Rectangle 6"/>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CDC8A0F-7C7B-4207-93A6-07D6CD475C82}" type="slidenum">
              <a:rPr lang="en-GB" altLang="en-US"/>
              <a:pPr>
                <a:defRPr/>
              </a:pPr>
              <a:t>‹#›</a:t>
            </a:fld>
            <a:endParaRPr lang="en-GB" altLang="en-US"/>
          </a:p>
        </p:txBody>
      </p:sp>
      <p:sp>
        <p:nvSpPr>
          <p:cNvPr id="1031" name="Text Box 8"/>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76"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hf hdr="0"/>
  <p:txStyles>
    <p:titleStyle>
      <a:lvl1pPr algn="l" rtl="0" eaLnBrk="1" fontAlgn="base" hangingPunct="1">
        <a:spcBef>
          <a:spcPct val="0"/>
        </a:spcBef>
        <a:spcAft>
          <a:spcPct val="0"/>
        </a:spcAft>
        <a:defRPr sz="28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p:titleStyle>
    <p:body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2051"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26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272"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D0AC29F-DC23-40A4-90C3-B79A2E2E468C}" type="datetime5">
              <a:rPr lang="en-GB" altLang="en-US"/>
              <a:pPr>
                <a:defRPr/>
              </a:pPr>
              <a:t>6-Dec-18</a:t>
            </a:fld>
            <a:endParaRPr lang="en-GB" altLang="en-US"/>
          </a:p>
        </p:txBody>
      </p:sp>
      <p:sp>
        <p:nvSpPr>
          <p:cNvPr id="11273"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A52176FC-3097-4065-ABE4-7E9C5A3F3358}" type="slidenum">
              <a:rPr lang="en-GB" altLang="en-US"/>
              <a:pPr>
                <a:defRPr/>
              </a:pPr>
              <a:t>‹#›</a:t>
            </a:fld>
            <a:endParaRPr lang="en-GB" altLang="en-US"/>
          </a:p>
        </p:txBody>
      </p:sp>
      <p:sp>
        <p:nvSpPr>
          <p:cNvPr id="205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3075" name="Rectangle 3"/>
          <p:cNvSpPr>
            <a:spLocks noGrp="1" noChangeArrowheads="1"/>
          </p:cNvSpPr>
          <p:nvPr>
            <p:ph type="body" idx="1"/>
          </p:nvPr>
        </p:nvSpPr>
        <p:spPr bwMode="auto">
          <a:xfrm>
            <a:off x="539750" y="1841500"/>
            <a:ext cx="6408738"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7101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71018" name="Rectangle 10"/>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8C6AFE03-16A8-4EF7-8B37-F7AE41C4B8B9}" type="datetime5">
              <a:rPr lang="en-GB" altLang="en-US"/>
              <a:pPr>
                <a:defRPr/>
              </a:pPr>
              <a:t>6-Dec-18</a:t>
            </a:fld>
            <a:endParaRPr lang="en-GB" altLang="en-US"/>
          </a:p>
        </p:txBody>
      </p:sp>
      <p:sp>
        <p:nvSpPr>
          <p:cNvPr id="171019" name="Rectangle 11"/>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259CCB0D-91DD-4E81-A949-18D0264AF758}" type="slidenum">
              <a:rPr lang="en-GB" altLang="en-US"/>
              <a:pPr>
                <a:defRPr/>
              </a:pPr>
              <a:t>‹#›</a:t>
            </a:fld>
            <a:endParaRPr lang="en-GB" altLang="en-US"/>
          </a:p>
        </p:txBody>
      </p:sp>
      <p:sp>
        <p:nvSpPr>
          <p:cNvPr id="3079" name="Text Box 12"/>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4099" name="Rectangle 3"/>
          <p:cNvSpPr>
            <a:spLocks noGrp="1" noChangeArrowheads="1"/>
          </p:cNvSpPr>
          <p:nvPr>
            <p:ph type="body" idx="1"/>
          </p:nvPr>
        </p:nvSpPr>
        <p:spPr bwMode="auto">
          <a:xfrm>
            <a:off x="539750" y="1841500"/>
            <a:ext cx="80613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445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4456"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AAFAC7BC-B357-488D-B8E0-02023C08D04B}" type="datetime5">
              <a:rPr lang="en-GB" altLang="en-US"/>
              <a:pPr>
                <a:defRPr/>
              </a:pPr>
              <a:t>6-Dec-18</a:t>
            </a:fld>
            <a:endParaRPr lang="en-GB" altLang="en-US"/>
          </a:p>
        </p:txBody>
      </p:sp>
      <p:sp>
        <p:nvSpPr>
          <p:cNvPr id="104457"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7290BCF5-E4B1-482C-93D3-7263EF202AB3}" type="slidenum">
              <a:rPr lang="en-GB" altLang="en-US"/>
              <a:pPr>
                <a:defRPr/>
              </a:pPr>
              <a:t>‹#›</a:t>
            </a:fld>
            <a:endParaRPr lang="en-GB" altLang="en-US"/>
          </a:p>
        </p:txBody>
      </p:sp>
      <p:sp>
        <p:nvSpPr>
          <p:cNvPr id="4103"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5123" name="Rectangle 3"/>
          <p:cNvSpPr>
            <a:spLocks noGrp="1" noChangeArrowheads="1"/>
          </p:cNvSpPr>
          <p:nvPr>
            <p:ph type="body" idx="1"/>
          </p:nvPr>
        </p:nvSpPr>
        <p:spPr bwMode="auto">
          <a:xfrm>
            <a:off x="541338" y="4318000"/>
            <a:ext cx="72691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4746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4746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90975E3-B947-4D4C-8767-63CB4AF6B413}" type="datetime5">
              <a:rPr lang="en-GB" altLang="en-US"/>
              <a:pPr>
                <a:defRPr/>
              </a:pPr>
              <a:t>6-Dec-18</a:t>
            </a:fld>
            <a:endParaRPr lang="en-GB" altLang="en-US"/>
          </a:p>
        </p:txBody>
      </p:sp>
      <p:sp>
        <p:nvSpPr>
          <p:cNvPr id="14746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61E72EE5-439A-42E4-960F-547DC707ABD7}" type="slidenum">
              <a:rPr lang="en-GB" altLang="en-US"/>
              <a:pPr>
                <a:defRPr/>
              </a:pPr>
              <a:t>‹#›</a:t>
            </a:fld>
            <a:endParaRPr lang="en-GB" altLang="en-US"/>
          </a:p>
        </p:txBody>
      </p:sp>
      <p:sp>
        <p:nvSpPr>
          <p:cNvPr id="5127"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161797"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6148" name="Rectangle 8"/>
          <p:cNvSpPr>
            <a:spLocks noGrp="1" noChangeArrowheads="1"/>
          </p:cNvSpPr>
          <p:nvPr>
            <p:ph type="body" idx="1"/>
          </p:nvPr>
        </p:nvSpPr>
        <p:spPr bwMode="auto">
          <a:xfrm>
            <a:off x="539750" y="4318000"/>
            <a:ext cx="726916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61801" name="Rectangle 9"/>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B60C7A9B-FC7E-45EF-A686-1CFE27CFC76E}" type="datetime5">
              <a:rPr lang="en-GB" altLang="en-US"/>
              <a:pPr>
                <a:defRPr/>
              </a:pPr>
              <a:t>6-Dec-18</a:t>
            </a:fld>
            <a:endParaRPr lang="en-GB" altLang="en-US"/>
          </a:p>
        </p:txBody>
      </p:sp>
      <p:sp>
        <p:nvSpPr>
          <p:cNvPr id="161802" name="Rectangle 10"/>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546C526-E12A-4C63-A52D-3CF97691BAD3}" type="slidenum">
              <a:rPr lang="en-GB" altLang="en-US"/>
              <a:pPr>
                <a:defRPr/>
              </a:pPr>
              <a:t>‹#›</a:t>
            </a:fld>
            <a:endParaRPr lang="en-GB" altLang="en-US"/>
          </a:p>
        </p:txBody>
      </p:sp>
      <p:sp>
        <p:nvSpPr>
          <p:cNvPr id="6151" name="Text Box 11"/>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title style</a:t>
            </a:r>
          </a:p>
        </p:txBody>
      </p:sp>
      <p:sp>
        <p:nvSpPr>
          <p:cNvPr id="7171" name="Rectangle 3"/>
          <p:cNvSpPr>
            <a:spLocks noGrp="1" noChangeArrowheads="1"/>
          </p:cNvSpPr>
          <p:nvPr>
            <p:ph type="body" idx="1"/>
          </p:nvPr>
        </p:nvSpPr>
        <p:spPr bwMode="auto">
          <a:xfrm>
            <a:off x="1943100" y="2057400"/>
            <a:ext cx="5254625" cy="349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674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674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9510023-8EB6-443B-9411-515B4B37CB65}" type="datetime5">
              <a:rPr lang="en-GB" altLang="en-US"/>
              <a:pPr>
                <a:defRPr/>
              </a:pPr>
              <a:t>6-Dec-18</a:t>
            </a:fld>
            <a:endParaRPr lang="en-GB" altLang="en-US"/>
          </a:p>
        </p:txBody>
      </p:sp>
      <p:sp>
        <p:nvSpPr>
          <p:cNvPr id="11674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56923F04-6AF8-4746-B5A4-FDFBC3E4FA1F}" type="slidenum">
              <a:rPr lang="en-GB" altLang="en-US"/>
              <a:pPr>
                <a:defRPr/>
              </a:pPr>
              <a:t>‹#›</a:t>
            </a:fld>
            <a:endParaRPr lang="en-GB" altLang="en-US"/>
          </a:p>
        </p:txBody>
      </p:sp>
      <p:sp>
        <p:nvSpPr>
          <p:cNvPr id="717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a:t>/</a:t>
            </a: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9" name="Rectangle 7"/>
          <p:cNvSpPr>
            <a:spLocks noGrp="1" noChangeArrowheads="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FD179F84-FB6E-499B-814D-C990EBDB1B8C}" type="datetime5">
              <a:rPr lang="en-GB" altLang="en-US" sz="800" smtClean="0"/>
              <a:pPr/>
              <a:t>6-Dec-18</a:t>
            </a:fld>
            <a:endParaRPr lang="en-GB" altLang="en-US" sz="800"/>
          </a:p>
        </p:txBody>
      </p:sp>
      <p:sp>
        <p:nvSpPr>
          <p:cNvPr id="9220" name="Rectangle 8"/>
          <p:cNvSpPr>
            <a:spLocks noGrp="1" noChangeArrowheads="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35F32109-7BE5-4098-8320-7DA8E0C32D8F}" type="slidenum">
              <a:rPr lang="en-GB" altLang="en-US" sz="800"/>
              <a:pPr/>
              <a:t>1</a:t>
            </a:fld>
            <a:endParaRPr lang="en-GB" altLang="en-US" sz="800"/>
          </a:p>
        </p:txBody>
      </p:sp>
      <p:sp>
        <p:nvSpPr>
          <p:cNvPr id="9221" name="Rectangle 2"/>
          <p:cNvSpPr>
            <a:spLocks noGrp="1" noChangeArrowheads="1"/>
          </p:cNvSpPr>
          <p:nvPr>
            <p:ph type="ctrTitle"/>
          </p:nvPr>
        </p:nvSpPr>
        <p:spPr>
          <a:xfrm>
            <a:off x="539750" y="2276872"/>
            <a:ext cx="7848674" cy="2160240"/>
          </a:xfrm>
        </p:spPr>
        <p:txBody>
          <a:bodyPr/>
          <a:lstStyle/>
          <a:p>
            <a:pPr algn="ctr" eaLnBrk="1" hangingPunct="1"/>
            <a:r>
              <a:rPr lang="en-GB" altLang="en-US" i="0" dirty="0"/>
              <a:t>Clapham- learning from history:</a:t>
            </a:r>
            <a:br>
              <a:rPr lang="en-GB" altLang="en-US" i="0" dirty="0"/>
            </a:br>
            <a:r>
              <a:rPr lang="en-GB" altLang="en-US" i="0" dirty="0"/>
              <a:t>Appendix a- Lessons from other significant passenger accidents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10</a:t>
            </a:fld>
            <a:endParaRPr lang="en-GB" altLang="en-US"/>
          </a:p>
        </p:txBody>
      </p:sp>
      <p:sp>
        <p:nvSpPr>
          <p:cNvPr id="132098" name="Rectangle 2"/>
          <p:cNvSpPr>
            <a:spLocks noGrp="1" noChangeArrowheads="1"/>
          </p:cNvSpPr>
          <p:nvPr>
            <p:ph type="title"/>
          </p:nvPr>
        </p:nvSpPr>
        <p:spPr>
          <a:xfrm>
            <a:off x="539552" y="692696"/>
            <a:ext cx="7269163" cy="431800"/>
          </a:xfrm>
        </p:spPr>
        <p:txBody>
          <a:bodyPr/>
          <a:lstStyle/>
          <a:p>
            <a:r>
              <a:rPr lang="en-GB" altLang="en-US" dirty="0"/>
              <a:t>19 Sep 1997 – Southall. 7 dead 139 injured SPAD</a:t>
            </a:r>
          </a:p>
        </p:txBody>
      </p:sp>
      <p:sp>
        <p:nvSpPr>
          <p:cNvPr id="132099" name="Rectangle 3"/>
          <p:cNvSpPr>
            <a:spLocks noGrp="1" noChangeArrowheads="1"/>
          </p:cNvSpPr>
          <p:nvPr>
            <p:ph type="body" idx="1"/>
          </p:nvPr>
        </p:nvSpPr>
        <p:spPr>
          <a:xfrm>
            <a:off x="467544" y="1556792"/>
            <a:ext cx="3906713" cy="4492625"/>
          </a:xfrm>
        </p:spPr>
        <p:txBody>
          <a:bodyPr/>
          <a:lstStyle/>
          <a:p>
            <a:pPr marL="285750" indent="-285750">
              <a:spcAft>
                <a:spcPts val="1200"/>
              </a:spcAft>
              <a:buFont typeface="Arial" panose="020B0604020202020204" pitchFamily="34" charset="0"/>
              <a:buChar char="•"/>
            </a:pPr>
            <a:r>
              <a:rPr lang="en-GB" altLang="en-US" sz="1800" dirty="0">
                <a:solidFill>
                  <a:schemeClr val="tx2"/>
                </a:solidFill>
              </a:rPr>
              <a:t>HST passed a signal (SN254) at danger at line speed (125 mph) and ran into a freight train that had been signalled across Southall East Junction</a:t>
            </a:r>
          </a:p>
          <a:p>
            <a:pPr marL="285750" indent="-285750">
              <a:spcAft>
                <a:spcPts val="1200"/>
              </a:spcAft>
              <a:buFont typeface="Arial" panose="020B0604020202020204" pitchFamily="34" charset="0"/>
              <a:buChar char="•"/>
            </a:pPr>
            <a:r>
              <a:rPr lang="en-GB" altLang="en-US" sz="1800" dirty="0">
                <a:solidFill>
                  <a:schemeClr val="tx2"/>
                </a:solidFill>
              </a:rPr>
              <a:t>Primary cause of the accident was the driver’s failure to respond to the two previous warning signals.</a:t>
            </a:r>
          </a:p>
          <a:p>
            <a:pPr marL="285750" indent="-285750">
              <a:spcAft>
                <a:spcPts val="1200"/>
              </a:spcAft>
              <a:buFont typeface="Arial" panose="020B0604020202020204" pitchFamily="34" charset="0"/>
              <a:buChar char="•"/>
            </a:pPr>
            <a:r>
              <a:rPr lang="en-GB" altLang="en-US" sz="1800" dirty="0">
                <a:solidFill>
                  <a:schemeClr val="tx2"/>
                </a:solidFill>
              </a:rPr>
              <a:t>Drivers had become increasingly reliant on Automatic Warning System (AWS) which was inoperative in this instance</a:t>
            </a:r>
          </a:p>
          <a:p>
            <a:pPr marL="285750" indent="-285750">
              <a:spcAft>
                <a:spcPts val="1200"/>
              </a:spcAft>
              <a:buFont typeface="Arial" panose="020B0604020202020204" pitchFamily="34" charset="0"/>
              <a:buChar char="•"/>
            </a:pPr>
            <a:r>
              <a:rPr lang="en-GB" altLang="en-US" sz="1800" dirty="0">
                <a:solidFill>
                  <a:schemeClr val="tx2"/>
                </a:solidFill>
              </a:rPr>
              <a:t>Major contributor to introduction of TPWS and rules regarding driving trains with defective apparatus </a:t>
            </a:r>
          </a:p>
        </p:txBody>
      </p:sp>
      <p:pic>
        <p:nvPicPr>
          <p:cNvPr id="167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780928"/>
            <a:ext cx="3736283" cy="2460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297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11</a:t>
            </a:fld>
            <a:endParaRPr lang="en-GB" altLang="en-US"/>
          </a:p>
        </p:txBody>
      </p:sp>
      <p:sp>
        <p:nvSpPr>
          <p:cNvPr id="132098" name="Rectangle 2"/>
          <p:cNvSpPr>
            <a:spLocks noGrp="1" noChangeArrowheads="1"/>
          </p:cNvSpPr>
          <p:nvPr>
            <p:ph type="title"/>
          </p:nvPr>
        </p:nvSpPr>
        <p:spPr/>
        <p:txBody>
          <a:bodyPr/>
          <a:lstStyle/>
          <a:p>
            <a:r>
              <a:rPr lang="en-GB" altLang="en-US" sz="2400" dirty="0"/>
              <a:t>05 Oct 1999 – Ladbroke Grove. 31 dead 520 injured. SPAD</a:t>
            </a:r>
          </a:p>
        </p:txBody>
      </p:sp>
      <p:sp>
        <p:nvSpPr>
          <p:cNvPr id="132099" name="Rectangle 3"/>
          <p:cNvSpPr>
            <a:spLocks noGrp="1" noChangeArrowheads="1"/>
          </p:cNvSpPr>
          <p:nvPr>
            <p:ph type="body" idx="1"/>
          </p:nvPr>
        </p:nvSpPr>
        <p:spPr>
          <a:xfrm>
            <a:off x="467544" y="1564974"/>
            <a:ext cx="4104456" cy="4492625"/>
          </a:xfrm>
        </p:spPr>
        <p:txBody>
          <a:bodyPr/>
          <a:lstStyle/>
          <a:p>
            <a:pPr marL="285750" indent="-285750">
              <a:spcAft>
                <a:spcPts val="1200"/>
              </a:spcAft>
              <a:buFont typeface="Arial" panose="020B0604020202020204" pitchFamily="34" charset="0"/>
              <a:buChar char="•"/>
            </a:pPr>
            <a:r>
              <a:rPr lang="en-GB" altLang="en-US" sz="1800" dirty="0">
                <a:solidFill>
                  <a:schemeClr val="tx2"/>
                </a:solidFill>
              </a:rPr>
              <a:t>A Thames Trains passenger service passed a signal (SN109) at danger at Ladbroke Grove and collided head on with a Great Western HST passenger train at a combined estimated speed of around 130 mph </a:t>
            </a:r>
          </a:p>
          <a:p>
            <a:pPr marL="285750" indent="-285750">
              <a:spcAft>
                <a:spcPts val="1200"/>
              </a:spcAft>
              <a:buFont typeface="Arial" panose="020B0604020202020204" pitchFamily="34" charset="0"/>
              <a:buChar char="•"/>
            </a:pPr>
            <a:r>
              <a:rPr lang="en-GB" altLang="en-US" sz="1800" dirty="0">
                <a:solidFill>
                  <a:schemeClr val="tx2"/>
                </a:solidFill>
              </a:rPr>
              <a:t>SN109 had a significant SPAD history</a:t>
            </a:r>
          </a:p>
          <a:p>
            <a:pPr marL="285750" indent="-285750">
              <a:spcAft>
                <a:spcPts val="1200"/>
              </a:spcAft>
              <a:buFont typeface="Arial" panose="020B0604020202020204" pitchFamily="34" charset="0"/>
              <a:buChar char="•"/>
            </a:pPr>
            <a:r>
              <a:rPr lang="en-GB" altLang="en-US" sz="1800" dirty="0">
                <a:solidFill>
                  <a:schemeClr val="tx2"/>
                </a:solidFill>
              </a:rPr>
              <a:t>Recommendations included standards setting, accident investigation and regulation. Functions were then separated, on the model of the aviation industry</a:t>
            </a:r>
          </a:p>
          <a:p>
            <a:pPr marL="285750" indent="-285750">
              <a:spcAft>
                <a:spcPts val="1200"/>
              </a:spcAft>
              <a:buFont typeface="Arial" panose="020B0604020202020204" pitchFamily="34" charset="0"/>
              <a:buChar char="•"/>
            </a:pPr>
            <a:r>
              <a:rPr lang="en-GB" altLang="en-US" sz="1800" dirty="0">
                <a:solidFill>
                  <a:schemeClr val="tx2"/>
                </a:solidFill>
              </a:rPr>
              <a:t>Robust signal sighting process and training implemented afterwards</a:t>
            </a:r>
          </a:p>
        </p:txBody>
      </p:sp>
      <p:pic>
        <p:nvPicPr>
          <p:cNvPr id="168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708920"/>
            <a:ext cx="3992091" cy="2673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014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12</a:t>
            </a:fld>
            <a:endParaRPr lang="en-GB" altLang="en-US"/>
          </a:p>
        </p:txBody>
      </p:sp>
      <p:sp>
        <p:nvSpPr>
          <p:cNvPr id="132098" name="Rectangle 2"/>
          <p:cNvSpPr>
            <a:spLocks noGrp="1" noChangeArrowheads="1"/>
          </p:cNvSpPr>
          <p:nvPr>
            <p:ph type="title"/>
          </p:nvPr>
        </p:nvSpPr>
        <p:spPr>
          <a:xfrm>
            <a:off x="539750" y="664691"/>
            <a:ext cx="7269163" cy="431800"/>
          </a:xfrm>
        </p:spPr>
        <p:txBody>
          <a:bodyPr/>
          <a:lstStyle/>
          <a:p>
            <a:r>
              <a:rPr lang="en-GB" altLang="en-US" sz="2400" dirty="0"/>
              <a:t>17 Oct 2000 – Hatfield. 4 dead 70 injured. - Broken Rail</a:t>
            </a:r>
          </a:p>
        </p:txBody>
      </p:sp>
      <p:sp>
        <p:nvSpPr>
          <p:cNvPr id="132099" name="Rectangle 3"/>
          <p:cNvSpPr>
            <a:spLocks noGrp="1" noChangeArrowheads="1"/>
          </p:cNvSpPr>
          <p:nvPr>
            <p:ph type="body" idx="1"/>
          </p:nvPr>
        </p:nvSpPr>
        <p:spPr>
          <a:xfrm>
            <a:off x="467544" y="1484784"/>
            <a:ext cx="4104456" cy="4492625"/>
          </a:xfrm>
        </p:spPr>
        <p:txBody>
          <a:bodyPr/>
          <a:lstStyle/>
          <a:p>
            <a:pPr marL="285750" indent="-285750">
              <a:spcAft>
                <a:spcPts val="1200"/>
              </a:spcAft>
              <a:buFont typeface="Arial" panose="020B0604020202020204" pitchFamily="34" charset="0"/>
              <a:buChar char="•"/>
            </a:pPr>
            <a:r>
              <a:rPr lang="en-GB" sz="1800" dirty="0">
                <a:solidFill>
                  <a:schemeClr val="tx2"/>
                </a:solidFill>
              </a:rPr>
              <a:t>A rail with gauge corner cracking (GCC) caused multiple cracks and fractures, then fragmented as a high-speed train passed over it</a:t>
            </a:r>
          </a:p>
          <a:p>
            <a:pPr marL="285750" indent="-285750">
              <a:spcAft>
                <a:spcPts val="1200"/>
              </a:spcAft>
              <a:buFont typeface="Arial" panose="020B0604020202020204" pitchFamily="34" charset="0"/>
              <a:buChar char="•"/>
            </a:pPr>
            <a:r>
              <a:rPr lang="en-GB" altLang="en-US" sz="1800" dirty="0">
                <a:solidFill>
                  <a:schemeClr val="tx2"/>
                </a:solidFill>
              </a:rPr>
              <a:t>Train derailed at 115mph.</a:t>
            </a:r>
          </a:p>
          <a:p>
            <a:pPr marL="285750" indent="-285750">
              <a:spcAft>
                <a:spcPts val="1200"/>
              </a:spcAft>
              <a:buFont typeface="Arial" panose="020B0604020202020204" pitchFamily="34" charset="0"/>
              <a:buChar char="•"/>
            </a:pPr>
            <a:r>
              <a:rPr lang="en-GB" sz="1800" dirty="0">
                <a:solidFill>
                  <a:schemeClr val="tx2"/>
                </a:solidFill>
              </a:rPr>
              <a:t>Introduction of Plain Line Pattern Recognition (PLPR) and </a:t>
            </a:r>
            <a:r>
              <a:rPr lang="en-GB" sz="1800" dirty="0" err="1">
                <a:solidFill>
                  <a:schemeClr val="tx2"/>
                </a:solidFill>
              </a:rPr>
              <a:t>ultrasonics</a:t>
            </a:r>
            <a:r>
              <a:rPr lang="en-GB" sz="1800" dirty="0">
                <a:solidFill>
                  <a:schemeClr val="tx2"/>
                </a:solidFill>
              </a:rPr>
              <a:t>, combined with eddy current testing, to capture more accurate picture of the condition of rail in situ.</a:t>
            </a:r>
          </a:p>
          <a:p>
            <a:pPr marL="285750" indent="-285750">
              <a:spcAft>
                <a:spcPts val="1200"/>
              </a:spcAft>
              <a:buFont typeface="Arial" panose="020B0604020202020204" pitchFamily="34" charset="0"/>
              <a:buChar char="•"/>
            </a:pPr>
            <a:r>
              <a:rPr lang="en-GB" sz="1800" dirty="0">
                <a:solidFill>
                  <a:schemeClr val="tx2"/>
                </a:solidFill>
              </a:rPr>
              <a:t>Development of a national database to record the state of all track.</a:t>
            </a:r>
          </a:p>
          <a:p>
            <a:pPr marL="285750" indent="-285750">
              <a:spcAft>
                <a:spcPts val="1200"/>
              </a:spcAft>
              <a:buFont typeface="Arial" panose="020B0604020202020204" pitchFamily="34" charset="0"/>
              <a:buChar char="•"/>
            </a:pPr>
            <a:r>
              <a:rPr lang="en-GB" altLang="en-US" sz="1800" dirty="0">
                <a:solidFill>
                  <a:schemeClr val="tx2"/>
                </a:solidFill>
              </a:rPr>
              <a:t>Review of the recruitment and training programmes by the contractor</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218" y="2420888"/>
            <a:ext cx="4234007" cy="2915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7240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13</a:t>
            </a:fld>
            <a:endParaRPr lang="en-GB" altLang="en-US"/>
          </a:p>
        </p:txBody>
      </p:sp>
      <p:sp>
        <p:nvSpPr>
          <p:cNvPr id="132098" name="Rectangle 2"/>
          <p:cNvSpPr>
            <a:spLocks noGrp="1" noChangeArrowheads="1"/>
          </p:cNvSpPr>
          <p:nvPr>
            <p:ph type="title"/>
          </p:nvPr>
        </p:nvSpPr>
        <p:spPr/>
        <p:txBody>
          <a:bodyPr/>
          <a:lstStyle/>
          <a:p>
            <a:r>
              <a:rPr lang="en-GB" altLang="en-US" dirty="0"/>
              <a:t>10 May 2002 – Potters Bar. 7 dead 76 injured. Points failure.</a:t>
            </a:r>
          </a:p>
        </p:txBody>
      </p:sp>
      <p:sp>
        <p:nvSpPr>
          <p:cNvPr id="132099" name="Rectangle 3"/>
          <p:cNvSpPr>
            <a:spLocks noGrp="1" noChangeArrowheads="1"/>
          </p:cNvSpPr>
          <p:nvPr>
            <p:ph type="body" idx="1"/>
          </p:nvPr>
        </p:nvSpPr>
        <p:spPr>
          <a:xfrm>
            <a:off x="395536" y="1752700"/>
            <a:ext cx="4032448" cy="4896544"/>
          </a:xfrm>
        </p:spPr>
        <p:txBody>
          <a:bodyPr/>
          <a:lstStyle/>
          <a:p>
            <a:pPr marL="285750" indent="-285750">
              <a:buFont typeface="Arial" panose="020B0604020202020204" pitchFamily="34" charset="0"/>
              <a:buChar char="•"/>
            </a:pPr>
            <a:r>
              <a:rPr lang="en-GB" altLang="en-US" sz="1800" dirty="0">
                <a:solidFill>
                  <a:schemeClr val="tx2"/>
                </a:solidFill>
              </a:rPr>
              <a:t>Points had moved underneath the train after nuts holding the stretcher bars became loose or were missing and were poorly maintained.</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Recommendations included a review of the design and safety analysis of points, a review of the suitability of the standards relating to the inspection and the maintenance of points.</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sz="1800" dirty="0">
                <a:solidFill>
                  <a:schemeClr val="tx2"/>
                </a:solidFill>
              </a:rPr>
              <a:t>Minister of Transport created Network Rail to replace the originally private company Railtrack and took maintenance back in-house</a:t>
            </a:r>
            <a:endParaRPr lang="en-GB" altLang="en-US" sz="1800" dirty="0">
              <a:solidFill>
                <a:schemeClr val="tx2"/>
              </a:solidFill>
            </a:endParaRPr>
          </a:p>
          <a:p>
            <a:endParaRPr lang="en-GB" altLang="en-US" sz="1800" dirty="0"/>
          </a:p>
        </p:txBody>
      </p:sp>
      <p:pic>
        <p:nvPicPr>
          <p:cNvPr id="169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492896"/>
            <a:ext cx="420200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0516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14</a:t>
            </a:fld>
            <a:endParaRPr lang="en-GB" altLang="en-US"/>
          </a:p>
        </p:txBody>
      </p:sp>
      <p:sp>
        <p:nvSpPr>
          <p:cNvPr id="132098" name="Rectangle 2"/>
          <p:cNvSpPr>
            <a:spLocks noGrp="1" noChangeArrowheads="1"/>
          </p:cNvSpPr>
          <p:nvPr>
            <p:ph type="title"/>
          </p:nvPr>
        </p:nvSpPr>
        <p:spPr>
          <a:xfrm>
            <a:off x="539552" y="643632"/>
            <a:ext cx="7269163" cy="431800"/>
          </a:xfrm>
        </p:spPr>
        <p:txBody>
          <a:bodyPr/>
          <a:lstStyle/>
          <a:p>
            <a:r>
              <a:rPr lang="en-GB" altLang="en-US" dirty="0"/>
              <a:t>06 Nov 2004 – Ufton </a:t>
            </a:r>
            <a:r>
              <a:rPr lang="en-GB" altLang="en-US" dirty="0" err="1"/>
              <a:t>Nervet</a:t>
            </a:r>
            <a:r>
              <a:rPr lang="en-GB" altLang="en-US" dirty="0"/>
              <a:t>. 7 dead 90 injuries Level Crossing user</a:t>
            </a:r>
          </a:p>
        </p:txBody>
      </p:sp>
      <p:sp>
        <p:nvSpPr>
          <p:cNvPr id="132099" name="Rectangle 3"/>
          <p:cNvSpPr>
            <a:spLocks noGrp="1" noChangeArrowheads="1"/>
          </p:cNvSpPr>
          <p:nvPr>
            <p:ph type="body" idx="1"/>
          </p:nvPr>
        </p:nvSpPr>
        <p:spPr>
          <a:xfrm>
            <a:off x="413041" y="2066925"/>
            <a:ext cx="4313584" cy="4492625"/>
          </a:xfrm>
        </p:spPr>
        <p:txBody>
          <a:bodyPr/>
          <a:lstStyle/>
          <a:p>
            <a:pPr marL="285750" indent="-285750">
              <a:buFont typeface="Arial" panose="020B0604020202020204" pitchFamily="34" charset="0"/>
              <a:buChar char="•"/>
            </a:pPr>
            <a:r>
              <a:rPr lang="en-GB" sz="1800" dirty="0">
                <a:solidFill>
                  <a:schemeClr val="tx2"/>
                </a:solidFill>
              </a:rPr>
              <a:t>A car was deliberately driven onto the level crossing by a suicidal motorist.</a:t>
            </a:r>
          </a:p>
          <a:p>
            <a:r>
              <a:rPr lang="en-GB" sz="1800" dirty="0">
                <a:solidFill>
                  <a:schemeClr val="tx2"/>
                </a:solidFill>
              </a:rPr>
              <a:t> </a:t>
            </a:r>
          </a:p>
          <a:p>
            <a:pPr marL="285750" indent="-285750">
              <a:buFont typeface="Arial" panose="020B0604020202020204" pitchFamily="34" charset="0"/>
              <a:buChar char="•"/>
            </a:pPr>
            <a:r>
              <a:rPr lang="en-GB" sz="1800" dirty="0">
                <a:solidFill>
                  <a:schemeClr val="tx2"/>
                </a:solidFill>
              </a:rPr>
              <a:t>Leading wheelset of the train derailed and started to turn towards a loop line, causing the train’s leading vehicles to overturn.</a:t>
            </a:r>
          </a:p>
          <a:p>
            <a:pPr marL="285750" indent="-285750">
              <a:buFont typeface="Arial" panose="020B0604020202020204" pitchFamily="34" charset="0"/>
              <a:buChar char="•"/>
            </a:pPr>
            <a:endParaRPr lang="en-GB"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Recommendations included improvements to </a:t>
            </a:r>
            <a:r>
              <a:rPr lang="en-GB" sz="1800" dirty="0">
                <a:solidFill>
                  <a:schemeClr val="tx2"/>
                </a:solidFill>
              </a:rPr>
              <a:t>industry’s level crossing risk assessment process, All Level Crossing Risk Model (ALCRM</a:t>
            </a:r>
            <a:r>
              <a:rPr lang="en-GB" sz="1800" dirty="0"/>
              <a:t>)</a:t>
            </a:r>
            <a:endParaRPr lang="en-GB" altLang="en-US" sz="1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132856"/>
            <a:ext cx="3865612" cy="3865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9363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15</a:t>
            </a:fld>
            <a:endParaRPr lang="en-GB" altLang="en-US"/>
          </a:p>
        </p:txBody>
      </p:sp>
      <p:sp>
        <p:nvSpPr>
          <p:cNvPr id="132098" name="Rectangle 2"/>
          <p:cNvSpPr>
            <a:spLocks noGrp="1" noChangeArrowheads="1"/>
          </p:cNvSpPr>
          <p:nvPr>
            <p:ph type="title"/>
          </p:nvPr>
        </p:nvSpPr>
        <p:spPr/>
        <p:txBody>
          <a:bodyPr/>
          <a:lstStyle/>
          <a:p>
            <a:r>
              <a:rPr lang="en-GB" altLang="en-US" dirty="0"/>
              <a:t>23 Feb 2007 – </a:t>
            </a:r>
            <a:r>
              <a:rPr lang="en-GB" altLang="en-US" dirty="0" err="1"/>
              <a:t>Grayrigg</a:t>
            </a:r>
            <a:r>
              <a:rPr lang="en-GB" altLang="en-US" dirty="0"/>
              <a:t>. 1 dead 88 injured. Points set up</a:t>
            </a:r>
          </a:p>
        </p:txBody>
      </p:sp>
      <p:sp>
        <p:nvSpPr>
          <p:cNvPr id="132099" name="Rectangle 3"/>
          <p:cNvSpPr>
            <a:spLocks noGrp="1" noChangeArrowheads="1"/>
          </p:cNvSpPr>
          <p:nvPr>
            <p:ph type="body" idx="1"/>
          </p:nvPr>
        </p:nvSpPr>
        <p:spPr>
          <a:xfrm>
            <a:off x="467544" y="1652801"/>
            <a:ext cx="4248472" cy="4492625"/>
          </a:xfrm>
        </p:spPr>
        <p:txBody>
          <a:bodyPr/>
          <a:lstStyle/>
          <a:p>
            <a:r>
              <a:rPr lang="en-GB" altLang="en-US" sz="1800" dirty="0">
                <a:solidFill>
                  <a:schemeClr val="tx2"/>
                </a:solidFill>
              </a:rPr>
              <a:t>Stretcher bars that maintained the gauge of the points were defective, with one of the three bars not in position and nuts and bolts missing on the others.</a:t>
            </a:r>
          </a:p>
          <a:p>
            <a:endParaRPr lang="en-GB" altLang="en-US" sz="1800" dirty="0">
              <a:solidFill>
                <a:schemeClr val="tx2"/>
              </a:solidFill>
            </a:endParaRPr>
          </a:p>
          <a:p>
            <a:r>
              <a:rPr lang="en-GB" altLang="en-US" sz="1800" dirty="0">
                <a:solidFill>
                  <a:schemeClr val="tx2"/>
                </a:solidFill>
              </a:rPr>
              <a:t>Limited access times for maintenance of the West Coast Main Line (WCML) at </a:t>
            </a:r>
            <a:r>
              <a:rPr lang="en-GB" altLang="en-US" sz="1800" dirty="0" err="1">
                <a:solidFill>
                  <a:schemeClr val="tx2"/>
                </a:solidFill>
              </a:rPr>
              <a:t>Grayrigg</a:t>
            </a:r>
            <a:r>
              <a:rPr lang="en-GB" altLang="en-US" sz="1800" dirty="0">
                <a:solidFill>
                  <a:schemeClr val="tx2"/>
                </a:solidFill>
              </a:rPr>
              <a:t>.</a:t>
            </a:r>
          </a:p>
          <a:p>
            <a:endParaRPr lang="en-GB" altLang="en-US" sz="1800" dirty="0">
              <a:solidFill>
                <a:schemeClr val="tx2"/>
              </a:solidFill>
            </a:endParaRPr>
          </a:p>
          <a:p>
            <a:r>
              <a:rPr lang="en-GB" altLang="en-US" sz="1800" dirty="0">
                <a:solidFill>
                  <a:schemeClr val="tx2"/>
                </a:solidFill>
              </a:rPr>
              <a:t>Network Rail has since modified the design of non-adjustable stretcher bars</a:t>
            </a:r>
          </a:p>
          <a:p>
            <a:r>
              <a:rPr lang="en-GB" sz="1800" dirty="0">
                <a:solidFill>
                  <a:schemeClr val="tx2"/>
                </a:solidFill>
                <a:latin typeface="Arial" panose="020B0604020202020204" pitchFamily="34" charset="0"/>
                <a:cs typeface="Arial" panose="020B0604020202020204" pitchFamily="34" charset="0"/>
              </a:rPr>
              <a:t>Introduction of training to install and maintain both Fixed &amp; Adjustable Stretcher Bars</a:t>
            </a:r>
            <a:endParaRPr lang="en-GB" altLang="en-US" sz="1800" dirty="0">
              <a:solidFill>
                <a:schemeClr val="tx2"/>
              </a:solidFill>
            </a:endParaRPr>
          </a:p>
        </p:txBody>
      </p:sp>
      <p:pic>
        <p:nvPicPr>
          <p:cNvPr id="171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2002" y="2780928"/>
            <a:ext cx="3384376" cy="2236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801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562AC-0EBB-42B4-AFE7-73B5F9A98777}"/>
              </a:ext>
            </a:extLst>
          </p:cNvPr>
          <p:cNvSpPr>
            <a:spLocks noGrp="1"/>
          </p:cNvSpPr>
          <p:nvPr>
            <p:ph type="title"/>
          </p:nvPr>
        </p:nvSpPr>
        <p:spPr/>
        <p:txBody>
          <a:bodyPr/>
          <a:lstStyle/>
          <a:p>
            <a:r>
              <a:rPr lang="en-GB" dirty="0"/>
              <a:t>Appendix slides</a:t>
            </a:r>
          </a:p>
        </p:txBody>
      </p:sp>
      <p:sp>
        <p:nvSpPr>
          <p:cNvPr id="3" name="Content Placeholder 2">
            <a:extLst>
              <a:ext uri="{FF2B5EF4-FFF2-40B4-BE49-F238E27FC236}">
                <a16:creationId xmlns:a16="http://schemas.microsoft.com/office/drawing/2014/main" id="{F295CD4E-92CC-4463-9347-1F0797462699}"/>
              </a:ext>
            </a:extLst>
          </p:cNvPr>
          <p:cNvSpPr>
            <a:spLocks noGrp="1"/>
          </p:cNvSpPr>
          <p:nvPr>
            <p:ph idx="1"/>
          </p:nvPr>
        </p:nvSpPr>
        <p:spPr/>
        <p:txBody>
          <a:bodyPr/>
          <a:lstStyle/>
          <a:p>
            <a:r>
              <a:rPr lang="en-GB" dirty="0">
                <a:solidFill>
                  <a:schemeClr val="tx2"/>
                </a:solidFill>
              </a:rPr>
              <a:t>Sadly Clapham was only one of many significant passenger accidents from1980’s into the early 2000’s. </a:t>
            </a:r>
          </a:p>
          <a:p>
            <a:r>
              <a:rPr lang="en-GB" dirty="0">
                <a:solidFill>
                  <a:schemeClr val="tx2"/>
                </a:solidFill>
              </a:rPr>
              <a:t>Each of these accidents led to changes in the way we work, changes to rules or standards.</a:t>
            </a:r>
          </a:p>
          <a:p>
            <a:r>
              <a:rPr lang="en-GB" dirty="0">
                <a:solidFill>
                  <a:schemeClr val="tx2"/>
                </a:solidFill>
              </a:rPr>
              <a:t>Please choose one or two that your audience would relate to and discuss. Choice can be influenced by your location, skill set of your audience, or even job roles.</a:t>
            </a:r>
          </a:p>
          <a:p>
            <a:r>
              <a:rPr lang="en-GB" dirty="0">
                <a:solidFill>
                  <a:schemeClr val="tx2"/>
                </a:solidFill>
              </a:rPr>
              <a:t>Lessons include failure of maintenance regimes, communication breakdowns, rule violations and cultural issues.</a:t>
            </a:r>
          </a:p>
          <a:p>
            <a:r>
              <a:rPr lang="en-GB" dirty="0">
                <a:solidFill>
                  <a:schemeClr val="tx2"/>
                </a:solidFill>
              </a:rPr>
              <a:t>On your chosen accident(s) please discuss what we do differently now, and do we still put into practice improvements to process, to technology or culture today</a:t>
            </a:r>
            <a:r>
              <a:rPr lang="en-GB" dirty="0"/>
              <a:t>.</a:t>
            </a:r>
          </a:p>
          <a:p>
            <a:endParaRPr lang="en-GB" dirty="0"/>
          </a:p>
        </p:txBody>
      </p:sp>
      <p:sp>
        <p:nvSpPr>
          <p:cNvPr id="4" name="Date Placeholder 3">
            <a:extLst>
              <a:ext uri="{FF2B5EF4-FFF2-40B4-BE49-F238E27FC236}">
                <a16:creationId xmlns:a16="http://schemas.microsoft.com/office/drawing/2014/main" id="{B49A3D28-A3C7-44E3-BEC4-827D54E8D144}"/>
              </a:ext>
            </a:extLst>
          </p:cNvPr>
          <p:cNvSpPr>
            <a:spLocks noGrp="1"/>
          </p:cNvSpPr>
          <p:nvPr>
            <p:ph type="dt" sz="half" idx="10"/>
          </p:nvPr>
        </p:nvSpPr>
        <p:spPr/>
        <p:txBody>
          <a:bodyPr/>
          <a:lstStyle/>
          <a:p>
            <a:pPr>
              <a:defRPr/>
            </a:pPr>
            <a:fld id="{5F7394B0-5BC6-49DB-80EF-4D4A3E51364A}" type="datetime5">
              <a:rPr lang="en-GB" altLang="en-US" smtClean="0"/>
              <a:pPr>
                <a:defRPr/>
              </a:pPr>
              <a:t>6-Dec-18</a:t>
            </a:fld>
            <a:endParaRPr lang="en-GB" altLang="en-US"/>
          </a:p>
        </p:txBody>
      </p:sp>
      <p:sp>
        <p:nvSpPr>
          <p:cNvPr id="6" name="Slide Number Placeholder 5">
            <a:extLst>
              <a:ext uri="{FF2B5EF4-FFF2-40B4-BE49-F238E27FC236}">
                <a16:creationId xmlns:a16="http://schemas.microsoft.com/office/drawing/2014/main" id="{B9402B5C-7886-4E5E-9ECE-A23F07E3508E}"/>
              </a:ext>
            </a:extLst>
          </p:cNvPr>
          <p:cNvSpPr>
            <a:spLocks noGrp="1"/>
          </p:cNvSpPr>
          <p:nvPr>
            <p:ph type="sldNum" sz="quarter" idx="12"/>
          </p:nvPr>
        </p:nvSpPr>
        <p:spPr/>
        <p:txBody>
          <a:bodyPr/>
          <a:lstStyle/>
          <a:p>
            <a:pPr>
              <a:defRPr/>
            </a:pPr>
            <a:fld id="{CD494ACB-FD81-436E-AF07-CE2BDF1368FB}" type="slidenum">
              <a:rPr lang="en-GB" altLang="en-US" smtClean="0"/>
              <a:pPr>
                <a:defRPr/>
              </a:pPr>
              <a:t>2</a:t>
            </a:fld>
            <a:endParaRPr lang="en-GB" altLang="en-US"/>
          </a:p>
        </p:txBody>
      </p:sp>
    </p:spTree>
    <p:extLst>
      <p:ext uri="{BB962C8B-B14F-4D97-AF65-F5344CB8AC3E}">
        <p14:creationId xmlns:p14="http://schemas.microsoft.com/office/powerpoint/2010/main" val="3573387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3</a:t>
            </a:fld>
            <a:endParaRPr lang="en-GB" altLang="en-US"/>
          </a:p>
        </p:txBody>
      </p:sp>
      <p:sp>
        <p:nvSpPr>
          <p:cNvPr id="132098" name="Rectangle 2"/>
          <p:cNvSpPr>
            <a:spLocks noGrp="1" noChangeArrowheads="1"/>
          </p:cNvSpPr>
          <p:nvPr>
            <p:ph type="title"/>
          </p:nvPr>
        </p:nvSpPr>
        <p:spPr/>
        <p:txBody>
          <a:bodyPr/>
          <a:lstStyle/>
          <a:p>
            <a:r>
              <a:rPr lang="en-GB" altLang="en-US" sz="2400" dirty="0"/>
              <a:t>19 September 1986 – Colwich. 1 dead, 75 injured</a:t>
            </a:r>
            <a:br>
              <a:rPr lang="en-GB" altLang="en-US" sz="2400" dirty="0"/>
            </a:br>
            <a:r>
              <a:rPr lang="en-GB" altLang="en-US" sz="2400" dirty="0"/>
              <a:t>Signal Passed at Danger (SPAD)</a:t>
            </a:r>
          </a:p>
        </p:txBody>
      </p:sp>
      <p:sp>
        <p:nvSpPr>
          <p:cNvPr id="132099" name="Rectangle 3"/>
          <p:cNvSpPr>
            <a:spLocks noGrp="1" noChangeArrowheads="1"/>
          </p:cNvSpPr>
          <p:nvPr>
            <p:ph type="body" idx="1"/>
          </p:nvPr>
        </p:nvSpPr>
        <p:spPr>
          <a:xfrm>
            <a:off x="449263" y="1781175"/>
            <a:ext cx="3762697" cy="4492625"/>
          </a:xfrm>
        </p:spPr>
        <p:txBody>
          <a:bodyPr/>
          <a:lstStyle/>
          <a:p>
            <a:pPr>
              <a:spcAft>
                <a:spcPts val="1200"/>
              </a:spcAft>
            </a:pPr>
            <a:r>
              <a:rPr lang="en-GB" altLang="en-US" sz="1800" dirty="0">
                <a:solidFill>
                  <a:schemeClr val="tx2"/>
                </a:solidFill>
              </a:rPr>
              <a:t>Driver didn’t understand meaning of flashing yellow aspects, thinking the route was set all way through junction</a:t>
            </a:r>
          </a:p>
          <a:p>
            <a:pPr>
              <a:spcAft>
                <a:spcPts val="1200"/>
              </a:spcAft>
            </a:pPr>
            <a:r>
              <a:rPr lang="en-GB" altLang="en-US" sz="1800" dirty="0">
                <a:solidFill>
                  <a:schemeClr val="tx2"/>
                </a:solidFill>
              </a:rPr>
              <a:t>Driver couldn’t stop in time at red signal and collided with train correctly signalled in opposite direction</a:t>
            </a:r>
          </a:p>
          <a:p>
            <a:pPr>
              <a:spcAft>
                <a:spcPts val="1200"/>
              </a:spcAft>
            </a:pPr>
            <a:r>
              <a:rPr lang="en-GB" altLang="en-US" sz="1800" dirty="0">
                <a:solidFill>
                  <a:schemeClr val="tx2"/>
                </a:solidFill>
              </a:rPr>
              <a:t>Recommendations included “more attention being paid to updating the rules and other safety documentation” and to consider risks where flank protection cannot be provided</a:t>
            </a:r>
          </a:p>
        </p:txBody>
      </p:sp>
      <p:pic>
        <p:nvPicPr>
          <p:cNvPr id="161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2221139"/>
            <a:ext cx="3888432" cy="3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513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4</a:t>
            </a:fld>
            <a:endParaRPr lang="en-GB" altLang="en-US"/>
          </a:p>
        </p:txBody>
      </p:sp>
      <p:sp>
        <p:nvSpPr>
          <p:cNvPr id="132098" name="Rectangle 2"/>
          <p:cNvSpPr>
            <a:spLocks noGrp="1" noChangeArrowheads="1"/>
          </p:cNvSpPr>
          <p:nvPr>
            <p:ph type="title"/>
          </p:nvPr>
        </p:nvSpPr>
        <p:spPr/>
        <p:txBody>
          <a:bodyPr/>
          <a:lstStyle/>
          <a:p>
            <a:r>
              <a:rPr lang="es-ES" altLang="en-US" dirty="0"/>
              <a:t>04 Mar 1989 – </a:t>
            </a:r>
            <a:r>
              <a:rPr lang="es-ES" altLang="en-US" dirty="0" err="1"/>
              <a:t>Purley</a:t>
            </a:r>
            <a:r>
              <a:rPr lang="es-ES" altLang="en-US" dirty="0"/>
              <a:t>. 5 </a:t>
            </a:r>
            <a:r>
              <a:rPr lang="es-ES" altLang="en-US" dirty="0" err="1"/>
              <a:t>dead</a:t>
            </a:r>
            <a:r>
              <a:rPr lang="es-ES" altLang="en-US" dirty="0"/>
              <a:t> 88 </a:t>
            </a:r>
            <a:r>
              <a:rPr lang="es-ES" altLang="en-US" dirty="0" err="1"/>
              <a:t>injured</a:t>
            </a:r>
            <a:r>
              <a:rPr lang="es-ES" altLang="en-US" dirty="0"/>
              <a:t> SPAD</a:t>
            </a:r>
            <a:endParaRPr lang="en-GB" altLang="en-US" dirty="0"/>
          </a:p>
        </p:txBody>
      </p:sp>
      <p:sp>
        <p:nvSpPr>
          <p:cNvPr id="132099" name="Rectangle 3"/>
          <p:cNvSpPr>
            <a:spLocks noGrp="1" noChangeArrowheads="1"/>
          </p:cNvSpPr>
          <p:nvPr>
            <p:ph type="body" idx="1"/>
          </p:nvPr>
        </p:nvSpPr>
        <p:spPr>
          <a:xfrm>
            <a:off x="449263" y="1781175"/>
            <a:ext cx="4194745" cy="4492625"/>
          </a:xfrm>
        </p:spPr>
        <p:txBody>
          <a:bodyPr/>
          <a:lstStyle/>
          <a:p>
            <a:pPr marL="285750" indent="-285750">
              <a:buFont typeface="Arial" panose="020B0604020202020204" pitchFamily="34" charset="0"/>
              <a:buChar char="•"/>
            </a:pPr>
            <a:r>
              <a:rPr lang="en-GB" altLang="en-US" sz="1800" dirty="0">
                <a:solidFill>
                  <a:schemeClr val="tx2"/>
                </a:solidFill>
              </a:rPr>
              <a:t>Non-stopping train passed a signal at danger and ran into back of train which had just departed slow line at Purley Station, crossing over to fast line</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Signal had a history of being passed at danger, with four SPADs in the previous five years</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sz="1800" dirty="0">
                <a:solidFill>
                  <a:schemeClr val="accent1"/>
                </a:solidFill>
                <a:latin typeface="+mn-lt"/>
                <a:ea typeface="+mn-ea"/>
                <a:cs typeface="+mn-cs"/>
              </a:rPr>
              <a:t>Following this On-Train Data Recorders (OTDR) were progressively introduced and it is now a requirement that all trains on Network Rail infrastructure are equipped with it</a:t>
            </a:r>
            <a:endParaRPr lang="en-GB" altLang="en-US" sz="1800" dirty="0"/>
          </a:p>
        </p:txBody>
      </p:sp>
      <p:pic>
        <p:nvPicPr>
          <p:cNvPr id="162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564904"/>
            <a:ext cx="365865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013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5</a:t>
            </a:fld>
            <a:endParaRPr lang="en-GB" altLang="en-US"/>
          </a:p>
        </p:txBody>
      </p:sp>
      <p:sp>
        <p:nvSpPr>
          <p:cNvPr id="132098" name="Rectangle 2"/>
          <p:cNvSpPr>
            <a:spLocks noGrp="1" noChangeArrowheads="1"/>
          </p:cNvSpPr>
          <p:nvPr>
            <p:ph type="title"/>
          </p:nvPr>
        </p:nvSpPr>
        <p:spPr/>
        <p:txBody>
          <a:bodyPr/>
          <a:lstStyle/>
          <a:p>
            <a:r>
              <a:rPr lang="en-GB" altLang="en-US" dirty="0"/>
              <a:t>12 Jul 1991 – Newton. 4 dead 22 injured. SPAD</a:t>
            </a:r>
          </a:p>
        </p:txBody>
      </p:sp>
      <p:sp>
        <p:nvSpPr>
          <p:cNvPr id="132099" name="Rectangle 3"/>
          <p:cNvSpPr>
            <a:spLocks noGrp="1" noChangeArrowheads="1"/>
          </p:cNvSpPr>
          <p:nvPr>
            <p:ph type="body" idx="1"/>
          </p:nvPr>
        </p:nvSpPr>
        <p:spPr>
          <a:xfrm>
            <a:off x="449263" y="1781175"/>
            <a:ext cx="3978721" cy="4492625"/>
          </a:xfrm>
        </p:spPr>
        <p:txBody>
          <a:bodyPr/>
          <a:lstStyle/>
          <a:p>
            <a:pPr marL="285750" indent="-285750">
              <a:buFont typeface="Arial" panose="020B0604020202020204" pitchFamily="34" charset="0"/>
              <a:buChar char="•"/>
            </a:pPr>
            <a:r>
              <a:rPr lang="en-GB" altLang="en-US" sz="1800" dirty="0">
                <a:solidFill>
                  <a:schemeClr val="tx2"/>
                </a:solidFill>
              </a:rPr>
              <a:t>Two trains collided head on at single lead junction</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Recent signalling alterations at Newton had replaced the existing parallel junction with a single-lead junction just a few weeks prior</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Recommendations included British Rail should develop and adopt a system of risk analysis combining engineering and operating factors</a:t>
            </a:r>
          </a:p>
          <a:p>
            <a:pPr marL="285750" indent="-285750">
              <a:buFont typeface="Arial" panose="020B0604020202020204" pitchFamily="34" charset="0"/>
              <a:buChar char="•"/>
            </a:pPr>
            <a:r>
              <a:rPr lang="en-GB" altLang="en-US" sz="1800" dirty="0">
                <a:solidFill>
                  <a:schemeClr val="tx2"/>
                </a:solidFill>
              </a:rPr>
              <a:t>Noted ATP could have prevented accident</a:t>
            </a:r>
          </a:p>
        </p:txBody>
      </p:sp>
      <p:pic>
        <p:nvPicPr>
          <p:cNvPr id="163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708920"/>
            <a:ext cx="4082466"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0401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6</a:t>
            </a:fld>
            <a:endParaRPr lang="en-GB" altLang="en-US"/>
          </a:p>
        </p:txBody>
      </p:sp>
      <p:sp>
        <p:nvSpPr>
          <p:cNvPr id="132098" name="Rectangle 2"/>
          <p:cNvSpPr>
            <a:spLocks noGrp="1" noChangeArrowheads="1"/>
          </p:cNvSpPr>
          <p:nvPr>
            <p:ph type="title"/>
          </p:nvPr>
        </p:nvSpPr>
        <p:spPr/>
        <p:txBody>
          <a:bodyPr/>
          <a:lstStyle/>
          <a:p>
            <a:r>
              <a:rPr lang="en-GB" altLang="en-US" dirty="0"/>
              <a:t>07 Dec 1991 – Severn tunnel.185 injured – ‘False Clear’</a:t>
            </a:r>
          </a:p>
        </p:txBody>
      </p:sp>
      <p:sp>
        <p:nvSpPr>
          <p:cNvPr id="132099" name="Rectangle 3"/>
          <p:cNvSpPr>
            <a:spLocks noGrp="1" noChangeArrowheads="1"/>
          </p:cNvSpPr>
          <p:nvPr>
            <p:ph type="body" idx="1"/>
          </p:nvPr>
        </p:nvSpPr>
        <p:spPr>
          <a:xfrm>
            <a:off x="449263" y="1781175"/>
            <a:ext cx="4338761" cy="4492625"/>
          </a:xfrm>
        </p:spPr>
        <p:txBody>
          <a:bodyPr/>
          <a:lstStyle/>
          <a:p>
            <a:pPr marL="285750" indent="-285750">
              <a:buFont typeface="Arial" panose="020B0604020202020204" pitchFamily="34" charset="0"/>
              <a:buChar char="•"/>
            </a:pPr>
            <a:r>
              <a:rPr lang="en-GB" altLang="en-US" sz="1800" dirty="0">
                <a:solidFill>
                  <a:schemeClr val="tx2"/>
                </a:solidFill>
              </a:rPr>
              <a:t>Train moving at linespeed ran into the back of slow moving train ahead</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Slow train was cautioned for an axle counter failure</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Recovery operations were compounded by a lack of effective communication</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Recommendations included improvements to emergency equipment and procedures but also included changes to the resetting and restoration arrangements for axle counters</a:t>
            </a:r>
          </a:p>
        </p:txBody>
      </p:sp>
      <p:pic>
        <p:nvPicPr>
          <p:cNvPr id="164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0488" y="2720081"/>
            <a:ext cx="4019784" cy="2614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5107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7</a:t>
            </a:fld>
            <a:endParaRPr lang="en-GB" altLang="en-US"/>
          </a:p>
        </p:txBody>
      </p:sp>
      <p:sp>
        <p:nvSpPr>
          <p:cNvPr id="132098" name="Rectangle 2"/>
          <p:cNvSpPr>
            <a:spLocks noGrp="1" noChangeArrowheads="1"/>
          </p:cNvSpPr>
          <p:nvPr>
            <p:ph type="title"/>
          </p:nvPr>
        </p:nvSpPr>
        <p:spPr>
          <a:xfrm>
            <a:off x="539552" y="764704"/>
            <a:ext cx="7269163" cy="431800"/>
          </a:xfrm>
        </p:spPr>
        <p:txBody>
          <a:bodyPr/>
          <a:lstStyle/>
          <a:p>
            <a:r>
              <a:rPr lang="en-GB" altLang="en-US" dirty="0"/>
              <a:t>15 October 1994 – Cowden. 5 dead 13 injured. SPAD</a:t>
            </a:r>
          </a:p>
        </p:txBody>
      </p:sp>
      <p:sp>
        <p:nvSpPr>
          <p:cNvPr id="132099" name="Rectangle 3"/>
          <p:cNvSpPr>
            <a:spLocks noGrp="1" noChangeArrowheads="1"/>
          </p:cNvSpPr>
          <p:nvPr>
            <p:ph type="body" idx="1"/>
          </p:nvPr>
        </p:nvSpPr>
        <p:spPr>
          <a:xfrm>
            <a:off x="449263" y="1700808"/>
            <a:ext cx="4482777" cy="4492625"/>
          </a:xfrm>
        </p:spPr>
        <p:txBody>
          <a:bodyPr/>
          <a:lstStyle/>
          <a:p>
            <a:pPr marL="285750" indent="-285750">
              <a:buFont typeface="Arial" panose="020B0604020202020204" pitchFamily="34" charset="0"/>
              <a:buChar char="•"/>
            </a:pPr>
            <a:r>
              <a:rPr lang="en-GB" altLang="en-US" sz="1800" dirty="0">
                <a:solidFill>
                  <a:schemeClr val="tx2"/>
                </a:solidFill>
              </a:rPr>
              <a:t>Driver had “disregarded” the signal and passed it at danger</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Signaller was aware but unable to stop the train</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Concern raised regarding the luminosity of the signal aspect, … the signal lens was found to be discoloured by insect deposits</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Recommendations included checking work, monitoring standards and also full implementation of Cab Secure Radio (CSR) and improvements to the National Radio Network (NRN)</a:t>
            </a:r>
          </a:p>
          <a:p>
            <a:endParaRPr lang="en-GB" altLang="en-US" sz="1800" dirty="0"/>
          </a:p>
        </p:txBody>
      </p:sp>
      <p:pic>
        <p:nvPicPr>
          <p:cNvPr id="165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700808"/>
            <a:ext cx="3999507" cy="2893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1716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8</a:t>
            </a:fld>
            <a:endParaRPr lang="en-GB" altLang="en-US"/>
          </a:p>
        </p:txBody>
      </p:sp>
      <p:sp>
        <p:nvSpPr>
          <p:cNvPr id="132098" name="Rectangle 2"/>
          <p:cNvSpPr>
            <a:spLocks noGrp="1" noChangeArrowheads="1"/>
          </p:cNvSpPr>
          <p:nvPr>
            <p:ph type="title"/>
          </p:nvPr>
        </p:nvSpPr>
        <p:spPr/>
        <p:txBody>
          <a:bodyPr/>
          <a:lstStyle/>
          <a:p>
            <a:r>
              <a:rPr lang="en-GB" altLang="en-US" dirty="0"/>
              <a:t>31 Jan 1995 – </a:t>
            </a:r>
            <a:r>
              <a:rPr lang="en-GB" altLang="en-US" dirty="0" err="1"/>
              <a:t>Ais</a:t>
            </a:r>
            <a:r>
              <a:rPr lang="en-GB" altLang="en-US" dirty="0"/>
              <a:t> Gill. 1 dead 30 injured. Earth works</a:t>
            </a:r>
          </a:p>
        </p:txBody>
      </p:sp>
      <p:sp>
        <p:nvSpPr>
          <p:cNvPr id="132099" name="Rectangle 3"/>
          <p:cNvSpPr>
            <a:spLocks noGrp="1" noChangeArrowheads="1"/>
          </p:cNvSpPr>
          <p:nvPr>
            <p:ph type="body" idx="1"/>
          </p:nvPr>
        </p:nvSpPr>
        <p:spPr>
          <a:xfrm>
            <a:off x="449263" y="1781175"/>
            <a:ext cx="4050729" cy="4492625"/>
          </a:xfrm>
        </p:spPr>
        <p:txBody>
          <a:bodyPr/>
          <a:lstStyle/>
          <a:p>
            <a:pPr marL="285750" indent="-285750">
              <a:buFont typeface="Arial" panose="020B0604020202020204" pitchFamily="34" charset="0"/>
              <a:buChar char="•"/>
            </a:pPr>
            <a:r>
              <a:rPr lang="en-GB" altLang="en-US" sz="1800" dirty="0">
                <a:solidFill>
                  <a:schemeClr val="tx2"/>
                </a:solidFill>
              </a:rPr>
              <a:t>Minor accident at first. First train derailed after running into landslide and fouled adjacent line.</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altLang="en-US" sz="1800" dirty="0">
                <a:solidFill>
                  <a:schemeClr val="tx2"/>
                </a:solidFill>
              </a:rPr>
              <a:t>Second train then collided with first.</a:t>
            </a:r>
          </a:p>
          <a:p>
            <a:pPr marL="285750" indent="-285750">
              <a:buFont typeface="Arial" panose="020B0604020202020204" pitchFamily="34" charset="0"/>
              <a:buChar char="•"/>
            </a:pPr>
            <a:endParaRPr lang="en-GB" altLang="en-US" sz="1800" dirty="0">
              <a:solidFill>
                <a:schemeClr val="tx2"/>
              </a:solidFill>
            </a:endParaRPr>
          </a:p>
          <a:p>
            <a:pPr marL="285750" indent="-285750">
              <a:buFont typeface="Arial" panose="020B0604020202020204" pitchFamily="34" charset="0"/>
              <a:buChar char="•"/>
            </a:pPr>
            <a:r>
              <a:rPr lang="en-GB" sz="1800" dirty="0">
                <a:solidFill>
                  <a:schemeClr val="tx2"/>
                </a:solidFill>
              </a:rPr>
              <a:t>Owing to a lack of adequate training and equipment, no emergency call was made to the driver of this second train. As a result, it struck the derailed train, killing its conductor.</a:t>
            </a:r>
          </a:p>
          <a:p>
            <a:r>
              <a:rPr lang="en-GB" sz="1800" dirty="0">
                <a:solidFill>
                  <a:schemeClr val="tx2"/>
                </a:solidFill>
              </a:rPr>
              <a:t> </a:t>
            </a:r>
          </a:p>
          <a:p>
            <a:pPr marL="285750" indent="-285750">
              <a:buFont typeface="Arial" panose="020B0604020202020204" pitchFamily="34" charset="0"/>
              <a:buChar char="•"/>
            </a:pPr>
            <a:r>
              <a:rPr lang="en-GB" altLang="en-US" sz="1800" dirty="0">
                <a:solidFill>
                  <a:schemeClr val="tx2"/>
                </a:solidFill>
              </a:rPr>
              <a:t>Resulted in improved communication and emergency procedures</a:t>
            </a:r>
          </a:p>
          <a:p>
            <a:pPr marL="0" indent="0">
              <a:buNone/>
            </a:pPr>
            <a:endParaRPr lang="en-GB" altLang="en-US" sz="1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060848"/>
            <a:ext cx="2962275"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0021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E8BB57-33A6-41E8-B9F4-5C6C62DB07CE}" type="slidenum">
              <a:rPr lang="en-GB" altLang="en-US"/>
              <a:pPr/>
              <a:t>9</a:t>
            </a:fld>
            <a:endParaRPr lang="en-GB" altLang="en-US"/>
          </a:p>
        </p:txBody>
      </p:sp>
      <p:sp>
        <p:nvSpPr>
          <p:cNvPr id="132098" name="Rectangle 2"/>
          <p:cNvSpPr>
            <a:spLocks noGrp="1" noChangeArrowheads="1"/>
          </p:cNvSpPr>
          <p:nvPr>
            <p:ph type="title"/>
          </p:nvPr>
        </p:nvSpPr>
        <p:spPr/>
        <p:txBody>
          <a:bodyPr/>
          <a:lstStyle/>
          <a:p>
            <a:r>
              <a:rPr lang="en-GB" altLang="en-US" dirty="0"/>
              <a:t>08 August  1996 – Watford. 1 dead 69 injured. SPAD</a:t>
            </a:r>
          </a:p>
        </p:txBody>
      </p:sp>
      <p:sp>
        <p:nvSpPr>
          <p:cNvPr id="132099" name="Rectangle 3"/>
          <p:cNvSpPr>
            <a:spLocks noGrp="1" noChangeArrowheads="1"/>
          </p:cNvSpPr>
          <p:nvPr>
            <p:ph type="body" idx="1"/>
          </p:nvPr>
        </p:nvSpPr>
        <p:spPr>
          <a:xfrm>
            <a:off x="449263" y="1781175"/>
            <a:ext cx="4194745" cy="4492625"/>
          </a:xfrm>
        </p:spPr>
        <p:txBody>
          <a:bodyPr/>
          <a:lstStyle/>
          <a:p>
            <a:r>
              <a:rPr lang="en-GB" altLang="en-US" sz="1800" dirty="0">
                <a:solidFill>
                  <a:schemeClr val="tx2"/>
                </a:solidFill>
              </a:rPr>
              <a:t>Passenger train struck by empty coaching stock (ECS)</a:t>
            </a:r>
          </a:p>
          <a:p>
            <a:endParaRPr lang="en-GB" altLang="en-US" sz="1800" dirty="0">
              <a:solidFill>
                <a:schemeClr val="tx2"/>
              </a:solidFill>
            </a:endParaRPr>
          </a:p>
          <a:p>
            <a:r>
              <a:rPr lang="en-GB" altLang="en-US" sz="1800" dirty="0">
                <a:solidFill>
                  <a:schemeClr val="tx2"/>
                </a:solidFill>
              </a:rPr>
              <a:t>The ECS driver failed to react to two cautionary aspects, and had ‘disregarded’ the approaching WJ759 signal at danger, possibly in anticipation of it clearing on approach as consistent with previous experience.</a:t>
            </a:r>
          </a:p>
          <a:p>
            <a:endParaRPr lang="en-GB" altLang="en-US" sz="1800" dirty="0">
              <a:solidFill>
                <a:schemeClr val="tx2"/>
              </a:solidFill>
            </a:endParaRPr>
          </a:p>
          <a:p>
            <a:r>
              <a:rPr lang="en-GB" altLang="en-US" sz="1800" dirty="0">
                <a:solidFill>
                  <a:schemeClr val="tx2"/>
                </a:solidFill>
              </a:rPr>
              <a:t>Recommendations relating to risk assessment of locations with reduced overlaps, better understanding the location-specific risk of SPADs and the development of a SPAD management programme</a:t>
            </a:r>
          </a:p>
          <a:p>
            <a:endParaRPr lang="en-GB" altLang="en-US" sz="1800" dirty="0"/>
          </a:p>
        </p:txBody>
      </p:sp>
      <p:pic>
        <p:nvPicPr>
          <p:cNvPr id="166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5206" y="2924944"/>
            <a:ext cx="3891293"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627876"/>
      </p:ext>
    </p:extLst>
  </p:cSld>
  <p:clrMapOvr>
    <a:masterClrMapping/>
  </p:clrMapOvr>
</p:sld>
</file>

<file path=ppt/theme/theme1.xml><?xml version="1.0" encoding="utf-8"?>
<a:theme xmlns:a="http://schemas.openxmlformats.org/drawingml/2006/main" name="Default">
  <a:themeElements>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gle Column">
  <a:themeElements>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Single Col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ingle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ingle Col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ingle Col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ingle Col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ingle Col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ingle Col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ingle Col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ingle Col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ingle Col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ingle Col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ingle Col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ingle Col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ingle Column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Single Column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rtner Logo">
  <a:themeElements>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Partner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Partner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rtner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rtner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rtner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rtner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rtner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rtner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rtner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rtner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rtner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rtner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rtner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artner Logo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Partner Logo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rt Layout">
  <a:themeElements>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hart Lay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hart Layo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rt Layo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rt Layo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rt Layo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rt Layo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rt Layo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rt Layo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rt Layo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rt Layo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rt Layo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rt Layo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rt Layo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hart Layout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hart Layout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ivider Slide">
  <a:themeElements>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ivider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ivid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vid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vid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vid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vid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vid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vid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vid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vid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vid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vid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vid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vider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Divider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
  <a:themeElements>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losing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osing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losing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Image Slide">
  <a:themeElements>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Imag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Imag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mag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mag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mag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mag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mag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mag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mag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mag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mag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mag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mag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mage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Image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58</TotalTime>
  <Words>1270</Words>
  <Application>Microsoft Office PowerPoint</Application>
  <PresentationFormat>On-screen Show (4:3)</PresentationFormat>
  <Paragraphs>132</Paragraphs>
  <Slides>15</Slides>
  <Notes>13</Notes>
  <HiddenSlides>0</HiddenSlides>
  <MMClips>0</MMClips>
  <ScaleCrop>false</ScaleCrop>
  <HeadingPairs>
    <vt:vector size="6" baseType="variant">
      <vt:variant>
        <vt:lpstr>Fonts Used</vt:lpstr>
      </vt:variant>
      <vt:variant>
        <vt:i4>1</vt:i4>
      </vt:variant>
      <vt:variant>
        <vt:lpstr>Theme</vt:lpstr>
      </vt:variant>
      <vt:variant>
        <vt:i4>7</vt:i4>
      </vt:variant>
      <vt:variant>
        <vt:lpstr>Slide Titles</vt:lpstr>
      </vt:variant>
      <vt:variant>
        <vt:i4>15</vt:i4>
      </vt:variant>
    </vt:vector>
  </HeadingPairs>
  <TitlesOfParts>
    <vt:vector size="23" baseType="lpstr">
      <vt:lpstr>Arial</vt:lpstr>
      <vt:lpstr>Default</vt:lpstr>
      <vt:lpstr>Single Column</vt:lpstr>
      <vt:lpstr>Partner Logo</vt:lpstr>
      <vt:lpstr>Chart Layout</vt:lpstr>
      <vt:lpstr>Divider Slide</vt:lpstr>
      <vt:lpstr>Closing Slide</vt:lpstr>
      <vt:lpstr>Image Slide</vt:lpstr>
      <vt:lpstr>Clapham- learning from history: Appendix a- Lessons from other significant passenger accidents </vt:lpstr>
      <vt:lpstr>Appendix slides</vt:lpstr>
      <vt:lpstr>19 September 1986 – Colwich. 1 dead, 75 injured Signal Passed at Danger (SPAD)</vt:lpstr>
      <vt:lpstr>04 Mar 1989 – Purley. 5 dead 88 injured SPAD</vt:lpstr>
      <vt:lpstr>12 Jul 1991 – Newton. 4 dead 22 injured. SPAD</vt:lpstr>
      <vt:lpstr>07 Dec 1991 – Severn tunnel.185 injured – ‘False Clear’</vt:lpstr>
      <vt:lpstr>15 October 1994 – Cowden. 5 dead 13 injured. SPAD</vt:lpstr>
      <vt:lpstr>31 Jan 1995 – Ais Gill. 1 dead 30 injured. Earth works</vt:lpstr>
      <vt:lpstr>08 August  1996 – Watford. 1 dead 69 injured. SPAD</vt:lpstr>
      <vt:lpstr>19 Sep 1997 – Southall. 7 dead 139 injured SPAD</vt:lpstr>
      <vt:lpstr>05 Oct 1999 – Ladbroke Grove. 31 dead 520 injured. SPAD</vt:lpstr>
      <vt:lpstr>17 Oct 2000 – Hatfield. 4 dead 70 injured. - Broken Rail</vt:lpstr>
      <vt:lpstr>10 May 2002 – Potters Bar. 7 dead 76 injured. Points failure.</vt:lpstr>
      <vt:lpstr>06 Nov 2004 – Ufton Nervet. 7 dead 90 injuries Level Crossing user</vt:lpstr>
      <vt:lpstr>23 Feb 2007 – Grayrigg. 1 dead 88 injured. Points set up</vt:lpstr>
    </vt:vector>
  </TitlesOfParts>
  <Company>Network Rail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Pheby Andy</dc:creator>
  <dc:description>built by www.mediasterling.com</dc:description>
  <cp:lastModifiedBy>Pheby Andy</cp:lastModifiedBy>
  <cp:revision>14</cp:revision>
  <dcterms:created xsi:type="dcterms:W3CDTF">2018-11-01T09:40:03Z</dcterms:created>
  <dcterms:modified xsi:type="dcterms:W3CDTF">2018-12-06T11:32:55Z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1.0.1</vt:lpwstr>
  </property>
</Properties>
</file>