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3650" r:id="rId5"/>
  </p:sldMasterIdLst>
  <p:notesMasterIdLst>
    <p:notesMasterId r:id="rId17"/>
  </p:notesMasterIdLst>
  <p:sldIdLst>
    <p:sldId id="274" r:id="rId6"/>
    <p:sldId id="294" r:id="rId7"/>
    <p:sldId id="301" r:id="rId8"/>
    <p:sldId id="297" r:id="rId9"/>
    <p:sldId id="300" r:id="rId10"/>
    <p:sldId id="295" r:id="rId11"/>
    <p:sldId id="299" r:id="rId12"/>
    <p:sldId id="298" r:id="rId13"/>
    <p:sldId id="302" r:id="rId14"/>
    <p:sldId id="263" r:id="rId15"/>
    <p:sldId id="282" r:id="rId16"/>
  </p:sldIdLst>
  <p:sldSz cx="9144000" cy="6858000" type="screen4x3"/>
  <p:notesSz cx="6797675" cy="9928225"/>
  <p:defaultTextStyle>
    <a:defPPr>
      <a:defRPr lang="en-GB"/>
    </a:defPPr>
    <a:lvl1pPr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1"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1"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1"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1"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1"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pitchFamily="1"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pitchFamily="1"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pitchFamily="1"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606FA"/>
    <a:srgbClr val="A7A9AC"/>
    <a:srgbClr val="636466"/>
    <a:srgbClr val="D5D83A"/>
    <a:srgbClr val="ABD0D9"/>
    <a:srgbClr val="3A9FBE"/>
    <a:srgbClr val="0051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9" autoAdjust="0"/>
    <p:restoredTop sz="94677" autoAdjust="0"/>
  </p:normalViewPr>
  <p:slideViewPr>
    <p:cSldViewPr>
      <p:cViewPr varScale="1">
        <p:scale>
          <a:sx n="54" d="100"/>
          <a:sy n="54" d="100"/>
        </p:scale>
        <p:origin x="102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006BE5F3-FA14-4A05-8814-850CBE05362F}"/>
              </a:ext>
            </a:extLst>
          </p:cNvPr>
          <p:cNvSpPr>
            <a:spLocks noGrp="1" noChangeArrowheads="1"/>
          </p:cNvSpPr>
          <p:nvPr>
            <p:ph type="hdr" sz="quarter"/>
          </p:nvPr>
        </p:nvSpPr>
        <p:spPr bwMode="auto">
          <a:xfrm>
            <a:off x="0" y="0"/>
            <a:ext cx="2946400"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GB" altLang="en-US"/>
          </a:p>
        </p:txBody>
      </p:sp>
      <p:sp>
        <p:nvSpPr>
          <p:cNvPr id="9219" name="Rectangle 3">
            <a:extLst>
              <a:ext uri="{FF2B5EF4-FFF2-40B4-BE49-F238E27FC236}">
                <a16:creationId xmlns:a16="http://schemas.microsoft.com/office/drawing/2014/main" id="{55CE068C-081D-44A2-8227-2409B916DB0B}"/>
              </a:ext>
            </a:extLst>
          </p:cNvPr>
          <p:cNvSpPr>
            <a:spLocks noGrp="1" noChangeArrowheads="1"/>
          </p:cNvSpPr>
          <p:nvPr>
            <p:ph type="dt" idx="1"/>
          </p:nvPr>
        </p:nvSpPr>
        <p:spPr bwMode="auto">
          <a:xfrm>
            <a:off x="3851275" y="0"/>
            <a:ext cx="2946400"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GB" altLang="en-US"/>
          </a:p>
        </p:txBody>
      </p:sp>
      <p:sp>
        <p:nvSpPr>
          <p:cNvPr id="10244" name="Rectangle 4">
            <a:extLst>
              <a:ext uri="{FF2B5EF4-FFF2-40B4-BE49-F238E27FC236}">
                <a16:creationId xmlns:a16="http://schemas.microsoft.com/office/drawing/2014/main" id="{F5CE9B49-2EBC-43D4-B1EE-C6AB2803CD1B}"/>
              </a:ext>
            </a:extLst>
          </p:cNvPr>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a:extLst>
              <a:ext uri="{FF2B5EF4-FFF2-40B4-BE49-F238E27FC236}">
                <a16:creationId xmlns:a16="http://schemas.microsoft.com/office/drawing/2014/main" id="{09F7103A-26BA-405B-9403-227236E255DE}"/>
              </a:ext>
            </a:extLst>
          </p:cNvPr>
          <p:cNvSpPr>
            <a:spLocks noGrp="1" noChangeArrowheads="1"/>
          </p:cNvSpPr>
          <p:nvPr>
            <p:ph type="body" sz="quarter" idx="3"/>
          </p:nvPr>
        </p:nvSpPr>
        <p:spPr bwMode="auto">
          <a:xfrm>
            <a:off x="906463" y="4716463"/>
            <a:ext cx="4984750" cy="446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9222" name="Rectangle 6">
            <a:extLst>
              <a:ext uri="{FF2B5EF4-FFF2-40B4-BE49-F238E27FC236}">
                <a16:creationId xmlns:a16="http://schemas.microsoft.com/office/drawing/2014/main" id="{6597CD7B-A0C0-4B31-A2C9-91116C4B042B}"/>
              </a:ext>
            </a:extLst>
          </p:cNvPr>
          <p:cNvSpPr>
            <a:spLocks noGrp="1" noChangeArrowheads="1"/>
          </p:cNvSpPr>
          <p:nvPr>
            <p:ph type="ftr" sz="quarter" idx="4"/>
          </p:nvPr>
        </p:nvSpPr>
        <p:spPr bwMode="auto">
          <a:xfrm>
            <a:off x="0" y="9431338"/>
            <a:ext cx="2946400" cy="496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GB" altLang="en-US"/>
          </a:p>
        </p:txBody>
      </p:sp>
      <p:sp>
        <p:nvSpPr>
          <p:cNvPr id="9223" name="Rectangle 7">
            <a:extLst>
              <a:ext uri="{FF2B5EF4-FFF2-40B4-BE49-F238E27FC236}">
                <a16:creationId xmlns:a16="http://schemas.microsoft.com/office/drawing/2014/main" id="{B147CDF1-00B1-4BC2-A653-20A4F4BD776F}"/>
              </a:ext>
            </a:extLst>
          </p:cNvPr>
          <p:cNvSpPr>
            <a:spLocks noGrp="1" noChangeArrowheads="1"/>
          </p:cNvSpPr>
          <p:nvPr>
            <p:ph type="sldNum" sz="quarter" idx="5"/>
          </p:nvPr>
        </p:nvSpPr>
        <p:spPr bwMode="auto">
          <a:xfrm>
            <a:off x="3851275" y="9431338"/>
            <a:ext cx="2946400" cy="496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0BCE42AE-702C-40AB-A7F0-843E0A1AB0BF}"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C171663A-B055-4424-81D9-FF50CB64B5B6}"/>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fld id="{E4A4FA03-AFE3-4E2F-8722-D87E351969C4}" type="slidenum">
              <a:rPr lang="en-GB" altLang="en-US" sz="1200"/>
              <a:pPr/>
              <a:t>2</a:t>
            </a:fld>
            <a:endParaRPr lang="en-GB" altLang="en-US" sz="1200"/>
          </a:p>
        </p:txBody>
      </p:sp>
      <p:sp>
        <p:nvSpPr>
          <p:cNvPr id="11267" name="Rectangle 2">
            <a:extLst>
              <a:ext uri="{FF2B5EF4-FFF2-40B4-BE49-F238E27FC236}">
                <a16:creationId xmlns:a16="http://schemas.microsoft.com/office/drawing/2014/main" id="{59C23B4C-9A62-496E-8539-0FF5C73B908A}"/>
              </a:ext>
            </a:extLst>
          </p:cNvPr>
          <p:cNvSpPr>
            <a:spLocks noGrp="1" noRot="1" noChangeAspect="1" noChangeArrowheads="1" noTextEdit="1"/>
          </p:cNvSpPr>
          <p:nvPr>
            <p:ph type="sldImg"/>
          </p:nvPr>
        </p:nvSpPr>
        <p:spPr>
          <a:xfrm>
            <a:off x="919163" y="746125"/>
            <a:ext cx="4960937" cy="3721100"/>
          </a:xfrm>
          <a:ln/>
        </p:spPr>
      </p:sp>
      <p:sp>
        <p:nvSpPr>
          <p:cNvPr id="11268" name="Rectangle 3">
            <a:extLst>
              <a:ext uri="{FF2B5EF4-FFF2-40B4-BE49-F238E27FC236}">
                <a16:creationId xmlns:a16="http://schemas.microsoft.com/office/drawing/2014/main" id="{80D6BE6B-2403-48C0-86B8-7DB8581645F2}"/>
              </a:ext>
            </a:extLst>
          </p:cNvPr>
          <p:cNvSpPr>
            <a:spLocks noGrp="1" noChangeArrowheads="1"/>
          </p:cNvSpPr>
          <p:nvPr>
            <p:ph type="body" idx="1"/>
          </p:nvPr>
        </p:nvSpPr>
        <p:spPr>
          <a:xfrm>
            <a:off x="906463" y="4714875"/>
            <a:ext cx="4984750" cy="4467225"/>
          </a:xfrm>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C171663A-B055-4424-81D9-FF50CB64B5B6}"/>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fld id="{E4A4FA03-AFE3-4E2F-8722-D87E351969C4}" type="slidenum">
              <a:rPr lang="en-GB" altLang="en-US" sz="1200"/>
              <a:pPr/>
              <a:t>3</a:t>
            </a:fld>
            <a:endParaRPr lang="en-GB" altLang="en-US" sz="1200"/>
          </a:p>
        </p:txBody>
      </p:sp>
      <p:sp>
        <p:nvSpPr>
          <p:cNvPr id="11267" name="Rectangle 2">
            <a:extLst>
              <a:ext uri="{FF2B5EF4-FFF2-40B4-BE49-F238E27FC236}">
                <a16:creationId xmlns:a16="http://schemas.microsoft.com/office/drawing/2014/main" id="{59C23B4C-9A62-496E-8539-0FF5C73B908A}"/>
              </a:ext>
            </a:extLst>
          </p:cNvPr>
          <p:cNvSpPr>
            <a:spLocks noGrp="1" noRot="1" noChangeAspect="1" noChangeArrowheads="1" noTextEdit="1"/>
          </p:cNvSpPr>
          <p:nvPr>
            <p:ph type="sldImg"/>
          </p:nvPr>
        </p:nvSpPr>
        <p:spPr>
          <a:xfrm>
            <a:off x="919163" y="746125"/>
            <a:ext cx="4960937" cy="3721100"/>
          </a:xfrm>
          <a:ln/>
        </p:spPr>
      </p:sp>
      <p:sp>
        <p:nvSpPr>
          <p:cNvPr id="11268" name="Rectangle 3">
            <a:extLst>
              <a:ext uri="{FF2B5EF4-FFF2-40B4-BE49-F238E27FC236}">
                <a16:creationId xmlns:a16="http://schemas.microsoft.com/office/drawing/2014/main" id="{80D6BE6B-2403-48C0-86B8-7DB8581645F2}"/>
              </a:ext>
            </a:extLst>
          </p:cNvPr>
          <p:cNvSpPr>
            <a:spLocks noGrp="1" noChangeArrowheads="1"/>
          </p:cNvSpPr>
          <p:nvPr>
            <p:ph type="body" idx="1"/>
          </p:nvPr>
        </p:nvSpPr>
        <p:spPr>
          <a:xfrm>
            <a:off x="906463" y="4714875"/>
            <a:ext cx="4984750" cy="4467225"/>
          </a:xfrm>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238496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C171663A-B055-4424-81D9-FF50CB64B5B6}"/>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fld id="{E4A4FA03-AFE3-4E2F-8722-D87E351969C4}" type="slidenum">
              <a:rPr lang="en-GB" altLang="en-US" sz="1200"/>
              <a:pPr/>
              <a:t>4</a:t>
            </a:fld>
            <a:endParaRPr lang="en-GB" altLang="en-US" sz="1200"/>
          </a:p>
        </p:txBody>
      </p:sp>
      <p:sp>
        <p:nvSpPr>
          <p:cNvPr id="11267" name="Rectangle 2">
            <a:extLst>
              <a:ext uri="{FF2B5EF4-FFF2-40B4-BE49-F238E27FC236}">
                <a16:creationId xmlns:a16="http://schemas.microsoft.com/office/drawing/2014/main" id="{59C23B4C-9A62-496E-8539-0FF5C73B908A}"/>
              </a:ext>
            </a:extLst>
          </p:cNvPr>
          <p:cNvSpPr>
            <a:spLocks noGrp="1" noRot="1" noChangeAspect="1" noChangeArrowheads="1" noTextEdit="1"/>
          </p:cNvSpPr>
          <p:nvPr>
            <p:ph type="sldImg"/>
          </p:nvPr>
        </p:nvSpPr>
        <p:spPr>
          <a:xfrm>
            <a:off x="919163" y="746125"/>
            <a:ext cx="4960937" cy="3721100"/>
          </a:xfrm>
          <a:ln/>
        </p:spPr>
      </p:sp>
      <p:sp>
        <p:nvSpPr>
          <p:cNvPr id="11268" name="Rectangle 3">
            <a:extLst>
              <a:ext uri="{FF2B5EF4-FFF2-40B4-BE49-F238E27FC236}">
                <a16:creationId xmlns:a16="http://schemas.microsoft.com/office/drawing/2014/main" id="{80D6BE6B-2403-48C0-86B8-7DB8581645F2}"/>
              </a:ext>
            </a:extLst>
          </p:cNvPr>
          <p:cNvSpPr>
            <a:spLocks noGrp="1" noChangeArrowheads="1"/>
          </p:cNvSpPr>
          <p:nvPr>
            <p:ph type="body" idx="1"/>
          </p:nvPr>
        </p:nvSpPr>
        <p:spPr>
          <a:xfrm>
            <a:off x="906463" y="4714875"/>
            <a:ext cx="4984750" cy="4467225"/>
          </a:xfrm>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874202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C171663A-B055-4424-81D9-FF50CB64B5B6}"/>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fld id="{E4A4FA03-AFE3-4E2F-8722-D87E351969C4}" type="slidenum">
              <a:rPr lang="en-GB" altLang="en-US" sz="1200"/>
              <a:pPr/>
              <a:t>5</a:t>
            </a:fld>
            <a:endParaRPr lang="en-GB" altLang="en-US" sz="1200"/>
          </a:p>
        </p:txBody>
      </p:sp>
      <p:sp>
        <p:nvSpPr>
          <p:cNvPr id="11267" name="Rectangle 2">
            <a:extLst>
              <a:ext uri="{FF2B5EF4-FFF2-40B4-BE49-F238E27FC236}">
                <a16:creationId xmlns:a16="http://schemas.microsoft.com/office/drawing/2014/main" id="{59C23B4C-9A62-496E-8539-0FF5C73B908A}"/>
              </a:ext>
            </a:extLst>
          </p:cNvPr>
          <p:cNvSpPr>
            <a:spLocks noGrp="1" noRot="1" noChangeAspect="1" noChangeArrowheads="1" noTextEdit="1"/>
          </p:cNvSpPr>
          <p:nvPr>
            <p:ph type="sldImg"/>
          </p:nvPr>
        </p:nvSpPr>
        <p:spPr>
          <a:xfrm>
            <a:off x="919163" y="746125"/>
            <a:ext cx="4960937" cy="3721100"/>
          </a:xfrm>
          <a:ln/>
        </p:spPr>
      </p:sp>
      <p:sp>
        <p:nvSpPr>
          <p:cNvPr id="11268" name="Rectangle 3">
            <a:extLst>
              <a:ext uri="{FF2B5EF4-FFF2-40B4-BE49-F238E27FC236}">
                <a16:creationId xmlns:a16="http://schemas.microsoft.com/office/drawing/2014/main" id="{80D6BE6B-2403-48C0-86B8-7DB8581645F2}"/>
              </a:ext>
            </a:extLst>
          </p:cNvPr>
          <p:cNvSpPr>
            <a:spLocks noGrp="1" noChangeArrowheads="1"/>
          </p:cNvSpPr>
          <p:nvPr>
            <p:ph type="body" idx="1"/>
          </p:nvPr>
        </p:nvSpPr>
        <p:spPr>
          <a:xfrm>
            <a:off x="906463" y="4714875"/>
            <a:ext cx="4984750" cy="4467225"/>
          </a:xfrm>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177890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2E740D79-C77F-4675-A78D-AF9CA8C0848D}"/>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fld id="{3353FD63-1558-43C2-8C98-5B99462E34AD}" type="slidenum">
              <a:rPr lang="en-GB" altLang="en-US" sz="1200"/>
              <a:pPr/>
              <a:t>6</a:t>
            </a:fld>
            <a:endParaRPr lang="en-GB" altLang="en-US" sz="1200"/>
          </a:p>
        </p:txBody>
      </p:sp>
      <p:sp>
        <p:nvSpPr>
          <p:cNvPr id="12291" name="Rectangle 2">
            <a:extLst>
              <a:ext uri="{FF2B5EF4-FFF2-40B4-BE49-F238E27FC236}">
                <a16:creationId xmlns:a16="http://schemas.microsoft.com/office/drawing/2014/main" id="{E95B308E-F2B5-4ADA-BE36-15817A35E5B1}"/>
              </a:ext>
            </a:extLst>
          </p:cNvPr>
          <p:cNvSpPr>
            <a:spLocks noGrp="1" noRot="1" noChangeAspect="1" noChangeArrowheads="1" noTextEdit="1"/>
          </p:cNvSpPr>
          <p:nvPr>
            <p:ph type="sldImg"/>
          </p:nvPr>
        </p:nvSpPr>
        <p:spPr>
          <a:xfrm>
            <a:off x="919163" y="746125"/>
            <a:ext cx="4960937" cy="3721100"/>
          </a:xfrm>
          <a:ln/>
        </p:spPr>
      </p:sp>
      <p:sp>
        <p:nvSpPr>
          <p:cNvPr id="12292" name="Rectangle 3">
            <a:extLst>
              <a:ext uri="{FF2B5EF4-FFF2-40B4-BE49-F238E27FC236}">
                <a16:creationId xmlns:a16="http://schemas.microsoft.com/office/drawing/2014/main" id="{BA62AF7C-E013-4A53-9ED9-E07DDDEC2AF0}"/>
              </a:ext>
            </a:extLst>
          </p:cNvPr>
          <p:cNvSpPr>
            <a:spLocks noGrp="1" noChangeArrowheads="1"/>
          </p:cNvSpPr>
          <p:nvPr>
            <p:ph type="body" idx="1"/>
          </p:nvPr>
        </p:nvSpPr>
        <p:spPr>
          <a:xfrm>
            <a:off x="906463" y="4714875"/>
            <a:ext cx="4984750" cy="4467225"/>
          </a:xfrm>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2E740D79-C77F-4675-A78D-AF9CA8C0848D}"/>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fld id="{3353FD63-1558-43C2-8C98-5B99462E34AD}" type="slidenum">
              <a:rPr lang="en-GB" altLang="en-US" sz="1200"/>
              <a:pPr/>
              <a:t>7</a:t>
            </a:fld>
            <a:endParaRPr lang="en-GB" altLang="en-US" sz="1200"/>
          </a:p>
        </p:txBody>
      </p:sp>
      <p:sp>
        <p:nvSpPr>
          <p:cNvPr id="12291" name="Rectangle 2">
            <a:extLst>
              <a:ext uri="{FF2B5EF4-FFF2-40B4-BE49-F238E27FC236}">
                <a16:creationId xmlns:a16="http://schemas.microsoft.com/office/drawing/2014/main" id="{E95B308E-F2B5-4ADA-BE36-15817A35E5B1}"/>
              </a:ext>
            </a:extLst>
          </p:cNvPr>
          <p:cNvSpPr>
            <a:spLocks noGrp="1" noRot="1" noChangeAspect="1" noChangeArrowheads="1" noTextEdit="1"/>
          </p:cNvSpPr>
          <p:nvPr>
            <p:ph type="sldImg"/>
          </p:nvPr>
        </p:nvSpPr>
        <p:spPr>
          <a:xfrm>
            <a:off x="919163" y="746125"/>
            <a:ext cx="4960937" cy="3721100"/>
          </a:xfrm>
          <a:ln/>
        </p:spPr>
      </p:sp>
      <p:sp>
        <p:nvSpPr>
          <p:cNvPr id="12292" name="Rectangle 3">
            <a:extLst>
              <a:ext uri="{FF2B5EF4-FFF2-40B4-BE49-F238E27FC236}">
                <a16:creationId xmlns:a16="http://schemas.microsoft.com/office/drawing/2014/main" id="{BA62AF7C-E013-4A53-9ED9-E07DDDEC2AF0}"/>
              </a:ext>
            </a:extLst>
          </p:cNvPr>
          <p:cNvSpPr>
            <a:spLocks noGrp="1" noChangeArrowheads="1"/>
          </p:cNvSpPr>
          <p:nvPr>
            <p:ph type="body" idx="1"/>
          </p:nvPr>
        </p:nvSpPr>
        <p:spPr>
          <a:xfrm>
            <a:off x="906463" y="4714875"/>
            <a:ext cx="4984750" cy="4467225"/>
          </a:xfrm>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540608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2E740D79-C77F-4675-A78D-AF9CA8C0848D}"/>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fld id="{3353FD63-1558-43C2-8C98-5B99462E34AD}" type="slidenum">
              <a:rPr lang="en-GB" altLang="en-US" sz="1200"/>
              <a:pPr/>
              <a:t>8</a:t>
            </a:fld>
            <a:endParaRPr lang="en-GB" altLang="en-US" sz="1200"/>
          </a:p>
        </p:txBody>
      </p:sp>
      <p:sp>
        <p:nvSpPr>
          <p:cNvPr id="12291" name="Rectangle 2">
            <a:extLst>
              <a:ext uri="{FF2B5EF4-FFF2-40B4-BE49-F238E27FC236}">
                <a16:creationId xmlns:a16="http://schemas.microsoft.com/office/drawing/2014/main" id="{E95B308E-F2B5-4ADA-BE36-15817A35E5B1}"/>
              </a:ext>
            </a:extLst>
          </p:cNvPr>
          <p:cNvSpPr>
            <a:spLocks noGrp="1" noRot="1" noChangeAspect="1" noChangeArrowheads="1" noTextEdit="1"/>
          </p:cNvSpPr>
          <p:nvPr>
            <p:ph type="sldImg"/>
          </p:nvPr>
        </p:nvSpPr>
        <p:spPr>
          <a:xfrm>
            <a:off x="919163" y="746125"/>
            <a:ext cx="4960937" cy="3721100"/>
          </a:xfrm>
          <a:ln/>
        </p:spPr>
      </p:sp>
      <p:sp>
        <p:nvSpPr>
          <p:cNvPr id="12292" name="Rectangle 3">
            <a:extLst>
              <a:ext uri="{FF2B5EF4-FFF2-40B4-BE49-F238E27FC236}">
                <a16:creationId xmlns:a16="http://schemas.microsoft.com/office/drawing/2014/main" id="{BA62AF7C-E013-4A53-9ED9-E07DDDEC2AF0}"/>
              </a:ext>
            </a:extLst>
          </p:cNvPr>
          <p:cNvSpPr>
            <a:spLocks noGrp="1" noChangeArrowheads="1"/>
          </p:cNvSpPr>
          <p:nvPr>
            <p:ph type="body" idx="1"/>
          </p:nvPr>
        </p:nvSpPr>
        <p:spPr>
          <a:xfrm>
            <a:off x="906463" y="4714875"/>
            <a:ext cx="4984750" cy="4467225"/>
          </a:xfrm>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860416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2E740D79-C77F-4675-A78D-AF9CA8C0848D}"/>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fld id="{3353FD63-1558-43C2-8C98-5B99462E34AD}" type="slidenum">
              <a:rPr lang="en-GB" altLang="en-US" sz="1200"/>
              <a:pPr/>
              <a:t>9</a:t>
            </a:fld>
            <a:endParaRPr lang="en-GB" altLang="en-US" sz="1200"/>
          </a:p>
        </p:txBody>
      </p:sp>
      <p:sp>
        <p:nvSpPr>
          <p:cNvPr id="12291" name="Rectangle 2">
            <a:extLst>
              <a:ext uri="{FF2B5EF4-FFF2-40B4-BE49-F238E27FC236}">
                <a16:creationId xmlns:a16="http://schemas.microsoft.com/office/drawing/2014/main" id="{E95B308E-F2B5-4ADA-BE36-15817A35E5B1}"/>
              </a:ext>
            </a:extLst>
          </p:cNvPr>
          <p:cNvSpPr>
            <a:spLocks noGrp="1" noRot="1" noChangeAspect="1" noChangeArrowheads="1" noTextEdit="1"/>
          </p:cNvSpPr>
          <p:nvPr>
            <p:ph type="sldImg"/>
          </p:nvPr>
        </p:nvSpPr>
        <p:spPr>
          <a:xfrm>
            <a:off x="919163" y="746125"/>
            <a:ext cx="4960937" cy="3721100"/>
          </a:xfrm>
          <a:ln/>
        </p:spPr>
      </p:sp>
      <p:sp>
        <p:nvSpPr>
          <p:cNvPr id="12292" name="Rectangle 3">
            <a:extLst>
              <a:ext uri="{FF2B5EF4-FFF2-40B4-BE49-F238E27FC236}">
                <a16:creationId xmlns:a16="http://schemas.microsoft.com/office/drawing/2014/main" id="{BA62AF7C-E013-4A53-9ED9-E07DDDEC2AF0}"/>
              </a:ext>
            </a:extLst>
          </p:cNvPr>
          <p:cNvSpPr>
            <a:spLocks noGrp="1" noChangeArrowheads="1"/>
          </p:cNvSpPr>
          <p:nvPr>
            <p:ph type="body" idx="1"/>
          </p:nvPr>
        </p:nvSpPr>
        <p:spPr>
          <a:xfrm>
            <a:off x="906463" y="4714875"/>
            <a:ext cx="4984750" cy="4467225"/>
          </a:xfrm>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518192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E299DC6F-8C0A-4054-A59D-5218C8931E2F}"/>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fld id="{244B9F80-9B2C-46A0-BFD6-925264FA3DCF}" type="slidenum">
              <a:rPr lang="en-GB" altLang="en-US" sz="1200"/>
              <a:pPr/>
              <a:t>10</a:t>
            </a:fld>
            <a:endParaRPr lang="en-GB" altLang="en-US" sz="1200"/>
          </a:p>
        </p:txBody>
      </p:sp>
      <p:sp>
        <p:nvSpPr>
          <p:cNvPr id="7171" name="Rectangle 2">
            <a:extLst>
              <a:ext uri="{FF2B5EF4-FFF2-40B4-BE49-F238E27FC236}">
                <a16:creationId xmlns:a16="http://schemas.microsoft.com/office/drawing/2014/main" id="{D44B0F9A-3386-4B5D-A6B4-FAAB021DACAE}"/>
              </a:ext>
            </a:extLst>
          </p:cNvPr>
          <p:cNvSpPr>
            <a:spLocks noGrp="1" noRot="1" noChangeAspect="1" noChangeArrowheads="1" noTextEdit="1"/>
          </p:cNvSpPr>
          <p:nvPr>
            <p:ph type="sldImg"/>
          </p:nvPr>
        </p:nvSpPr>
        <p:spPr>
          <a:xfrm>
            <a:off x="917575" y="744538"/>
            <a:ext cx="4962525" cy="3722687"/>
          </a:xfrm>
          <a:ln/>
        </p:spPr>
      </p:sp>
      <p:sp>
        <p:nvSpPr>
          <p:cNvPr id="7172" name="Rectangle 3">
            <a:extLst>
              <a:ext uri="{FF2B5EF4-FFF2-40B4-BE49-F238E27FC236}">
                <a16:creationId xmlns:a16="http://schemas.microsoft.com/office/drawing/2014/main" id="{E318DF30-8E67-4E59-B2BB-7C1619393E38}"/>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2918817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55">
            <a:extLst>
              <a:ext uri="{FF2B5EF4-FFF2-40B4-BE49-F238E27FC236}">
                <a16:creationId xmlns:a16="http://schemas.microsoft.com/office/drawing/2014/main" id="{1C1F06A5-7E5A-4467-A501-C16A7FC4C392}"/>
              </a:ext>
            </a:extLst>
          </p:cNvPr>
          <p:cNvSpPr>
            <a:spLocks/>
          </p:cNvSpPr>
          <p:nvPr/>
        </p:nvSpPr>
        <p:spPr bwMode="auto">
          <a:xfrm>
            <a:off x="-6350" y="0"/>
            <a:ext cx="9163050" cy="6858000"/>
          </a:xfrm>
          <a:custGeom>
            <a:avLst/>
            <a:gdLst>
              <a:gd name="T0" fmla="*/ 0 w 5772"/>
              <a:gd name="T1" fmla="*/ 0 h 4320"/>
              <a:gd name="T2" fmla="*/ 9163050 w 5772"/>
              <a:gd name="T3" fmla="*/ 0 h 4320"/>
              <a:gd name="T4" fmla="*/ 9163050 w 5772"/>
              <a:gd name="T5" fmla="*/ 6858000 h 4320"/>
              <a:gd name="T6" fmla="*/ 7558088 w 5772"/>
              <a:gd name="T7" fmla="*/ 6854825 h 4320"/>
              <a:gd name="T8" fmla="*/ 8813800 w 5772"/>
              <a:gd name="T9" fmla="*/ 942975 h 4320"/>
              <a:gd name="T10" fmla="*/ 6977063 w 5772"/>
              <a:gd name="T11" fmla="*/ 457200 h 4320"/>
              <a:gd name="T12" fmla="*/ 0 w 5772"/>
              <a:gd name="T13" fmla="*/ 457200 h 4320"/>
              <a:gd name="T14" fmla="*/ 0 w 5772"/>
              <a:gd name="T15" fmla="*/ 0 h 43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72" h="4320">
                <a:moveTo>
                  <a:pt x="0" y="0"/>
                </a:moveTo>
                <a:lnTo>
                  <a:pt x="5772" y="0"/>
                </a:lnTo>
                <a:lnTo>
                  <a:pt x="5772" y="4320"/>
                </a:lnTo>
                <a:lnTo>
                  <a:pt x="4761" y="4318"/>
                </a:lnTo>
                <a:lnTo>
                  <a:pt x="5552" y="594"/>
                </a:lnTo>
                <a:lnTo>
                  <a:pt x="4395" y="288"/>
                </a:lnTo>
                <a:lnTo>
                  <a:pt x="0" y="288"/>
                </a:lnTo>
                <a:lnTo>
                  <a:pt x="0" y="0"/>
                </a:lnTo>
                <a:close/>
              </a:path>
            </a:pathLst>
          </a:custGeom>
          <a:noFill/>
          <a:ln w="9525">
            <a:solidFill>
              <a:srgbClr val="C0C0C0"/>
            </a:solidFill>
            <a:round/>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 name="Line 24">
            <a:extLst>
              <a:ext uri="{FF2B5EF4-FFF2-40B4-BE49-F238E27FC236}">
                <a16:creationId xmlns:a16="http://schemas.microsoft.com/office/drawing/2014/main" id="{6E0D47FA-CC7D-4B1B-A7F0-4C55BBEF57BC}"/>
              </a:ext>
            </a:extLst>
          </p:cNvPr>
          <p:cNvSpPr>
            <a:spLocks noChangeShapeType="1"/>
          </p:cNvSpPr>
          <p:nvPr/>
        </p:nvSpPr>
        <p:spPr bwMode="auto">
          <a:xfrm flipV="1">
            <a:off x="7938" y="463550"/>
            <a:ext cx="8880475" cy="922338"/>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 name="Line 25">
            <a:extLst>
              <a:ext uri="{FF2B5EF4-FFF2-40B4-BE49-F238E27FC236}">
                <a16:creationId xmlns:a16="http://schemas.microsoft.com/office/drawing/2014/main" id="{E8E516A4-A24D-4F2F-92BB-58D4D619F2DB}"/>
              </a:ext>
            </a:extLst>
          </p:cNvPr>
          <p:cNvSpPr>
            <a:spLocks noChangeShapeType="1"/>
          </p:cNvSpPr>
          <p:nvPr/>
        </p:nvSpPr>
        <p:spPr bwMode="auto">
          <a:xfrm flipV="1">
            <a:off x="6350" y="463550"/>
            <a:ext cx="8882063" cy="1873250"/>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7" name="Line 26">
            <a:extLst>
              <a:ext uri="{FF2B5EF4-FFF2-40B4-BE49-F238E27FC236}">
                <a16:creationId xmlns:a16="http://schemas.microsoft.com/office/drawing/2014/main" id="{03334AB0-6E9E-41A1-BD6F-4E87C99C52AA}"/>
              </a:ext>
            </a:extLst>
          </p:cNvPr>
          <p:cNvSpPr>
            <a:spLocks noChangeShapeType="1"/>
          </p:cNvSpPr>
          <p:nvPr/>
        </p:nvSpPr>
        <p:spPr bwMode="auto">
          <a:xfrm flipV="1">
            <a:off x="-6350" y="463550"/>
            <a:ext cx="8894763" cy="2873375"/>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8" name="Line 27">
            <a:extLst>
              <a:ext uri="{FF2B5EF4-FFF2-40B4-BE49-F238E27FC236}">
                <a16:creationId xmlns:a16="http://schemas.microsoft.com/office/drawing/2014/main" id="{83B147C5-4908-4781-B886-0B9D23E1FCE7}"/>
              </a:ext>
            </a:extLst>
          </p:cNvPr>
          <p:cNvSpPr>
            <a:spLocks noChangeShapeType="1"/>
          </p:cNvSpPr>
          <p:nvPr/>
        </p:nvSpPr>
        <p:spPr bwMode="auto">
          <a:xfrm flipV="1">
            <a:off x="0" y="476250"/>
            <a:ext cx="8880475" cy="3946525"/>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 name="Line 28">
            <a:extLst>
              <a:ext uri="{FF2B5EF4-FFF2-40B4-BE49-F238E27FC236}">
                <a16:creationId xmlns:a16="http://schemas.microsoft.com/office/drawing/2014/main" id="{5E9D2F9E-C5E7-4258-A129-31179B6BAD5D}"/>
              </a:ext>
            </a:extLst>
          </p:cNvPr>
          <p:cNvSpPr>
            <a:spLocks noChangeShapeType="1"/>
          </p:cNvSpPr>
          <p:nvPr/>
        </p:nvSpPr>
        <p:spPr bwMode="auto">
          <a:xfrm flipV="1">
            <a:off x="-9525" y="469900"/>
            <a:ext cx="8878888" cy="5118100"/>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 name="Line 29">
            <a:extLst>
              <a:ext uri="{FF2B5EF4-FFF2-40B4-BE49-F238E27FC236}">
                <a16:creationId xmlns:a16="http://schemas.microsoft.com/office/drawing/2014/main" id="{DAE90F2F-20E2-4804-9883-4D0941BD7EC6}"/>
              </a:ext>
            </a:extLst>
          </p:cNvPr>
          <p:cNvSpPr>
            <a:spLocks noChangeShapeType="1"/>
          </p:cNvSpPr>
          <p:nvPr/>
        </p:nvSpPr>
        <p:spPr bwMode="auto">
          <a:xfrm flipV="1">
            <a:off x="88900" y="482600"/>
            <a:ext cx="8770938" cy="6380163"/>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 name="Line 30">
            <a:extLst>
              <a:ext uri="{FF2B5EF4-FFF2-40B4-BE49-F238E27FC236}">
                <a16:creationId xmlns:a16="http://schemas.microsoft.com/office/drawing/2014/main" id="{0E1924D1-0329-4A54-9261-B83A991FA1C3}"/>
              </a:ext>
            </a:extLst>
          </p:cNvPr>
          <p:cNvSpPr>
            <a:spLocks noChangeShapeType="1"/>
          </p:cNvSpPr>
          <p:nvPr/>
        </p:nvSpPr>
        <p:spPr bwMode="auto">
          <a:xfrm flipV="1">
            <a:off x="1779588" y="463550"/>
            <a:ext cx="7108825" cy="6403975"/>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2" name="Line 31">
            <a:extLst>
              <a:ext uri="{FF2B5EF4-FFF2-40B4-BE49-F238E27FC236}">
                <a16:creationId xmlns:a16="http://schemas.microsoft.com/office/drawing/2014/main" id="{A68D4E9C-4F60-4423-BD2B-FBB186DBD49B}"/>
              </a:ext>
            </a:extLst>
          </p:cNvPr>
          <p:cNvSpPr>
            <a:spLocks noChangeShapeType="1"/>
          </p:cNvSpPr>
          <p:nvPr/>
        </p:nvSpPr>
        <p:spPr bwMode="auto">
          <a:xfrm flipV="1">
            <a:off x="3143250" y="487363"/>
            <a:ext cx="5722938" cy="6380162"/>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3" name="Line 32">
            <a:extLst>
              <a:ext uri="{FF2B5EF4-FFF2-40B4-BE49-F238E27FC236}">
                <a16:creationId xmlns:a16="http://schemas.microsoft.com/office/drawing/2014/main" id="{4A434F2F-DE90-40D3-B834-4655E72A463D}"/>
              </a:ext>
            </a:extLst>
          </p:cNvPr>
          <p:cNvSpPr>
            <a:spLocks noChangeShapeType="1"/>
          </p:cNvSpPr>
          <p:nvPr/>
        </p:nvSpPr>
        <p:spPr bwMode="auto">
          <a:xfrm flipV="1">
            <a:off x="4249738" y="463550"/>
            <a:ext cx="4638675" cy="6391275"/>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4" name="Line 33">
            <a:extLst>
              <a:ext uri="{FF2B5EF4-FFF2-40B4-BE49-F238E27FC236}">
                <a16:creationId xmlns:a16="http://schemas.microsoft.com/office/drawing/2014/main" id="{B3295B47-7CE4-413E-BBDA-01C08294D0FD}"/>
              </a:ext>
            </a:extLst>
          </p:cNvPr>
          <p:cNvSpPr>
            <a:spLocks noChangeShapeType="1"/>
          </p:cNvSpPr>
          <p:nvPr/>
        </p:nvSpPr>
        <p:spPr bwMode="auto">
          <a:xfrm flipV="1">
            <a:off x="5226050" y="463550"/>
            <a:ext cx="3662363" cy="6386513"/>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5" name="Line 34">
            <a:extLst>
              <a:ext uri="{FF2B5EF4-FFF2-40B4-BE49-F238E27FC236}">
                <a16:creationId xmlns:a16="http://schemas.microsoft.com/office/drawing/2014/main" id="{CC38DCB1-3439-4392-853C-AD7358CB7376}"/>
              </a:ext>
            </a:extLst>
          </p:cNvPr>
          <p:cNvSpPr>
            <a:spLocks noChangeShapeType="1"/>
          </p:cNvSpPr>
          <p:nvPr/>
        </p:nvSpPr>
        <p:spPr bwMode="auto">
          <a:xfrm flipV="1">
            <a:off x="6075363" y="463550"/>
            <a:ext cx="2813050" cy="6380163"/>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6" name="Line 35">
            <a:extLst>
              <a:ext uri="{FF2B5EF4-FFF2-40B4-BE49-F238E27FC236}">
                <a16:creationId xmlns:a16="http://schemas.microsoft.com/office/drawing/2014/main" id="{F17B2BA4-7ADC-4DEA-9892-B386F5B3E9A6}"/>
              </a:ext>
            </a:extLst>
          </p:cNvPr>
          <p:cNvSpPr>
            <a:spLocks noChangeShapeType="1"/>
          </p:cNvSpPr>
          <p:nvPr/>
        </p:nvSpPr>
        <p:spPr bwMode="auto">
          <a:xfrm flipV="1">
            <a:off x="6850063" y="463550"/>
            <a:ext cx="2038350" cy="6388100"/>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7" name="Freeform 54">
            <a:extLst>
              <a:ext uri="{FF2B5EF4-FFF2-40B4-BE49-F238E27FC236}">
                <a16:creationId xmlns:a16="http://schemas.microsoft.com/office/drawing/2014/main" id="{8505EFCF-8A5A-49C8-A3D0-DE4F0292DBAF}"/>
              </a:ext>
            </a:extLst>
          </p:cNvPr>
          <p:cNvSpPr>
            <a:spLocks/>
          </p:cNvSpPr>
          <p:nvPr/>
        </p:nvSpPr>
        <p:spPr bwMode="auto">
          <a:xfrm>
            <a:off x="-6350" y="447675"/>
            <a:ext cx="8923338" cy="944563"/>
          </a:xfrm>
          <a:custGeom>
            <a:avLst/>
            <a:gdLst>
              <a:gd name="T0" fmla="*/ 0 w 5621"/>
              <a:gd name="T1" fmla="*/ 0 h 595"/>
              <a:gd name="T2" fmla="*/ 8923338 w 5621"/>
              <a:gd name="T3" fmla="*/ 0 h 595"/>
              <a:gd name="T4" fmla="*/ 8712200 w 5621"/>
              <a:gd name="T5" fmla="*/ 935038 h 595"/>
              <a:gd name="T6" fmla="*/ 0 w 5621"/>
              <a:gd name="T7" fmla="*/ 944563 h 595"/>
              <a:gd name="T8" fmla="*/ 0 w 5621"/>
              <a:gd name="T9" fmla="*/ 0 h 5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21" h="595">
                <a:moveTo>
                  <a:pt x="0" y="0"/>
                </a:moveTo>
                <a:lnTo>
                  <a:pt x="5621" y="0"/>
                </a:lnTo>
                <a:lnTo>
                  <a:pt x="5488" y="589"/>
                </a:lnTo>
                <a:lnTo>
                  <a:pt x="0" y="595"/>
                </a:lnTo>
                <a:lnTo>
                  <a:pt x="0" y="0"/>
                </a:lnTo>
                <a:close/>
              </a:path>
            </a:pathLst>
          </a:custGeom>
          <a:gradFill rotWithShape="1">
            <a:gsLst>
              <a:gs pos="0">
                <a:srgbClr val="636466"/>
              </a:gs>
              <a:gs pos="100000">
                <a:srgbClr val="A7A9AC"/>
              </a:gs>
            </a:gsLst>
            <a:lin ang="0" scaled="1"/>
          </a:gradFill>
          <a:ln>
            <a:noFill/>
          </a:ln>
          <a:extLst>
            <a:ext uri="{91240B29-F687-4F45-9708-019B960494DF}">
              <a14:hiddenLine xmlns:a14="http://schemas.microsoft.com/office/drawing/2010/main" w="9525">
                <a:solidFill>
                  <a:schemeClr val="accent1"/>
                </a:solidFill>
                <a:round/>
                <a:headEnd/>
                <a:tailEnd/>
              </a14:hiddenLine>
            </a:ext>
          </a:extLst>
        </p:spPr>
        <p:txBody>
          <a:bodyPr wrap="none" anchor="ctr"/>
          <a:lstStyle/>
          <a:p>
            <a:endParaRPr lang="en-GB"/>
          </a:p>
        </p:txBody>
      </p:sp>
      <p:pic>
        <p:nvPicPr>
          <p:cNvPr id="18" name="Picture 40" descr="Big PageTopLogo">
            <a:extLst>
              <a:ext uri="{FF2B5EF4-FFF2-40B4-BE49-F238E27FC236}">
                <a16:creationId xmlns:a16="http://schemas.microsoft.com/office/drawing/2014/main" id="{0E3B6F67-A728-435D-9A1F-5028851341C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923088" y="173038"/>
            <a:ext cx="20605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57">
            <a:extLst>
              <a:ext uri="{FF2B5EF4-FFF2-40B4-BE49-F238E27FC236}">
                <a16:creationId xmlns:a16="http://schemas.microsoft.com/office/drawing/2014/main" id="{0258953A-A458-4FA0-B934-CBAB9897E8C9}"/>
              </a:ext>
            </a:extLst>
          </p:cNvPr>
          <p:cNvSpPr txBox="1">
            <a:spLocks noChangeArrowheads="1"/>
          </p:cNvSpPr>
          <p:nvPr/>
        </p:nvSpPr>
        <p:spPr bwMode="auto">
          <a:xfrm>
            <a:off x="323850" y="592138"/>
            <a:ext cx="71278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a:spcBef>
                <a:spcPct val="50000"/>
              </a:spcBef>
            </a:pPr>
            <a:r>
              <a:rPr lang="en-GB" altLang="en-US" sz="3600" b="1" i="1">
                <a:solidFill>
                  <a:schemeClr val="bg1"/>
                </a:solidFill>
              </a:rPr>
              <a:t>Infrastructure Projects</a:t>
            </a:r>
          </a:p>
        </p:txBody>
      </p:sp>
      <p:sp>
        <p:nvSpPr>
          <p:cNvPr id="14353" name="Rectangle 17"/>
          <p:cNvSpPr>
            <a:spLocks noGrp="1" noChangeArrowheads="1"/>
          </p:cNvSpPr>
          <p:nvPr>
            <p:ph type="ctrTitle"/>
          </p:nvPr>
        </p:nvSpPr>
        <p:spPr>
          <a:xfrm>
            <a:off x="368300" y="3162300"/>
            <a:ext cx="8305800" cy="2043113"/>
          </a:xfrm>
        </p:spPr>
        <p:txBody>
          <a:bodyPr anchor="t"/>
          <a:lstStyle>
            <a:lvl1pPr>
              <a:lnSpc>
                <a:spcPts val="7800"/>
              </a:lnSpc>
              <a:defRPr sz="7800">
                <a:solidFill>
                  <a:schemeClr val="bg2"/>
                </a:solidFill>
              </a:defRPr>
            </a:lvl1pPr>
          </a:lstStyle>
          <a:p>
            <a:pPr lvl="0"/>
            <a:r>
              <a:rPr lang="en-GB" altLang="en-US" noProof="0"/>
              <a:t>Click to edit Master title style</a:t>
            </a:r>
          </a:p>
        </p:txBody>
      </p:sp>
      <p:sp>
        <p:nvSpPr>
          <p:cNvPr id="14354" name="Rectangle 18"/>
          <p:cNvSpPr>
            <a:spLocks noGrp="1" noChangeArrowheads="1"/>
          </p:cNvSpPr>
          <p:nvPr>
            <p:ph type="subTitle" idx="1"/>
          </p:nvPr>
        </p:nvSpPr>
        <p:spPr>
          <a:xfrm>
            <a:off x="436563" y="5456238"/>
            <a:ext cx="8275637" cy="393700"/>
          </a:xfrm>
        </p:spPr>
        <p:txBody>
          <a:bodyPr/>
          <a:lstStyle>
            <a:lvl1pPr marL="0" indent="0">
              <a:lnSpc>
                <a:spcPts val="2000"/>
              </a:lnSpc>
              <a:spcAft>
                <a:spcPct val="0"/>
              </a:spcAft>
              <a:buFontTx/>
              <a:buNone/>
              <a:defRPr sz="1700" i="1">
                <a:solidFill>
                  <a:schemeClr val="bg2"/>
                </a:solidFill>
              </a:defRPr>
            </a:lvl1pPr>
          </a:lstStyle>
          <a:p>
            <a:pPr lvl="0"/>
            <a:r>
              <a:rPr lang="en-GB" altLang="en-US" noProof="0"/>
              <a:t>Click to edit Master subtitle style</a:t>
            </a:r>
          </a:p>
        </p:txBody>
      </p:sp>
      <p:sp>
        <p:nvSpPr>
          <p:cNvPr id="20" name="Rectangle 48">
            <a:extLst>
              <a:ext uri="{FF2B5EF4-FFF2-40B4-BE49-F238E27FC236}">
                <a16:creationId xmlns:a16="http://schemas.microsoft.com/office/drawing/2014/main" id="{2288DD0A-2131-4DE5-9CD3-234BB8D8996E}"/>
              </a:ext>
            </a:extLst>
          </p:cNvPr>
          <p:cNvSpPr>
            <a:spLocks noGrp="1" noChangeArrowheads="1"/>
          </p:cNvSpPr>
          <p:nvPr>
            <p:ph type="dt" sz="half" idx="10"/>
          </p:nvPr>
        </p:nvSpPr>
        <p:spPr/>
        <p:txBody>
          <a:bodyPr/>
          <a:lstStyle>
            <a:lvl1pPr>
              <a:defRPr smtClean="0">
                <a:solidFill>
                  <a:schemeClr val="bg2"/>
                </a:solidFill>
              </a:defRPr>
            </a:lvl1pPr>
          </a:lstStyle>
          <a:p>
            <a:pPr>
              <a:defRPr/>
            </a:pPr>
            <a:r>
              <a:rPr lang="en-GB" altLang="en-US"/>
              <a:t>Date 00.00.00</a:t>
            </a:r>
          </a:p>
        </p:txBody>
      </p:sp>
      <p:sp>
        <p:nvSpPr>
          <p:cNvPr id="21" name="Rectangle 49">
            <a:extLst>
              <a:ext uri="{FF2B5EF4-FFF2-40B4-BE49-F238E27FC236}">
                <a16:creationId xmlns:a16="http://schemas.microsoft.com/office/drawing/2014/main" id="{217CB616-4AF8-4CB6-B88F-E36C8A8A4060}"/>
              </a:ext>
            </a:extLst>
          </p:cNvPr>
          <p:cNvSpPr>
            <a:spLocks noGrp="1" noChangeArrowheads="1"/>
          </p:cNvSpPr>
          <p:nvPr>
            <p:ph type="ftr" sz="quarter" idx="11"/>
          </p:nvPr>
        </p:nvSpPr>
        <p:spPr/>
        <p:txBody>
          <a:bodyPr/>
          <a:lstStyle>
            <a:lvl1pPr>
              <a:defRPr smtClean="0">
                <a:solidFill>
                  <a:schemeClr val="bg2"/>
                </a:solidFill>
              </a:defRPr>
            </a:lvl1pPr>
          </a:lstStyle>
          <a:p>
            <a:pPr>
              <a:defRPr/>
            </a:pPr>
            <a:r>
              <a:rPr lang="en-GB" altLang="en-US"/>
              <a:t>CASR - Changing Attitudes for a Safe Return</a:t>
            </a:r>
          </a:p>
        </p:txBody>
      </p:sp>
      <p:sp>
        <p:nvSpPr>
          <p:cNvPr id="22" name="Rectangle 50">
            <a:extLst>
              <a:ext uri="{FF2B5EF4-FFF2-40B4-BE49-F238E27FC236}">
                <a16:creationId xmlns:a16="http://schemas.microsoft.com/office/drawing/2014/main" id="{EFA16BC3-7AF9-4EFE-901C-8B47FFA21722}"/>
              </a:ext>
            </a:extLst>
          </p:cNvPr>
          <p:cNvSpPr>
            <a:spLocks noGrp="1" noChangeArrowheads="1"/>
          </p:cNvSpPr>
          <p:nvPr>
            <p:ph type="sldNum" sz="quarter" idx="12"/>
          </p:nvPr>
        </p:nvSpPr>
        <p:spPr/>
        <p:txBody>
          <a:bodyPr/>
          <a:lstStyle>
            <a:lvl1pPr>
              <a:defRPr>
                <a:solidFill>
                  <a:schemeClr val="bg2"/>
                </a:solidFill>
              </a:defRPr>
            </a:lvl1pPr>
          </a:lstStyle>
          <a:p>
            <a:fld id="{7C30408C-3179-4E59-897B-A87295172AD9}" type="slidenum">
              <a:rPr lang="en-GB" altLang="en-US"/>
              <a:pPr/>
              <a:t>‹#›</a:t>
            </a:fld>
            <a:endParaRPr lang="en-GB" altLang="en-US"/>
          </a:p>
        </p:txBody>
      </p:sp>
    </p:spTree>
    <p:extLst>
      <p:ext uri="{BB962C8B-B14F-4D97-AF65-F5344CB8AC3E}">
        <p14:creationId xmlns:p14="http://schemas.microsoft.com/office/powerpoint/2010/main" val="1449688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5DE56C29-5318-46DA-9AD7-AA81C981CDA2}"/>
              </a:ext>
            </a:extLst>
          </p:cNvPr>
          <p:cNvSpPr>
            <a:spLocks noGrp="1" noChangeArrowheads="1"/>
          </p:cNvSpPr>
          <p:nvPr>
            <p:ph type="dt" sz="half" idx="10"/>
          </p:nvPr>
        </p:nvSpPr>
        <p:spPr>
          <a:ln/>
        </p:spPr>
        <p:txBody>
          <a:bodyPr/>
          <a:lstStyle>
            <a:lvl1pPr>
              <a:defRPr/>
            </a:lvl1pPr>
          </a:lstStyle>
          <a:p>
            <a:pPr>
              <a:defRPr/>
            </a:pPr>
            <a:r>
              <a:rPr lang="en-GB" altLang="en-US"/>
              <a:t>Date 00.00.00</a:t>
            </a:r>
          </a:p>
        </p:txBody>
      </p:sp>
      <p:sp>
        <p:nvSpPr>
          <p:cNvPr id="5" name="Rectangle 5">
            <a:extLst>
              <a:ext uri="{FF2B5EF4-FFF2-40B4-BE49-F238E27FC236}">
                <a16:creationId xmlns:a16="http://schemas.microsoft.com/office/drawing/2014/main" id="{5DBF7EE3-7DD3-48C6-85D1-4FC96B666CD8}"/>
              </a:ext>
            </a:extLst>
          </p:cNvPr>
          <p:cNvSpPr>
            <a:spLocks noGrp="1" noChangeArrowheads="1"/>
          </p:cNvSpPr>
          <p:nvPr>
            <p:ph type="ftr" sz="quarter" idx="11"/>
          </p:nvPr>
        </p:nvSpPr>
        <p:spPr>
          <a:ln/>
        </p:spPr>
        <p:txBody>
          <a:bodyPr/>
          <a:lstStyle>
            <a:lvl1pPr>
              <a:defRPr/>
            </a:lvl1pPr>
          </a:lstStyle>
          <a:p>
            <a:pPr>
              <a:defRPr/>
            </a:pPr>
            <a:r>
              <a:rPr lang="en-GB" altLang="en-US"/>
              <a:t>CASR - Changing Attitudes for a Safe Return</a:t>
            </a:r>
          </a:p>
        </p:txBody>
      </p:sp>
      <p:sp>
        <p:nvSpPr>
          <p:cNvPr id="6" name="Rectangle 6">
            <a:extLst>
              <a:ext uri="{FF2B5EF4-FFF2-40B4-BE49-F238E27FC236}">
                <a16:creationId xmlns:a16="http://schemas.microsoft.com/office/drawing/2014/main" id="{EA152D4A-FBAD-475B-AB5D-2A50A963A5D5}"/>
              </a:ext>
            </a:extLst>
          </p:cNvPr>
          <p:cNvSpPr>
            <a:spLocks noGrp="1" noChangeArrowheads="1"/>
          </p:cNvSpPr>
          <p:nvPr>
            <p:ph type="sldNum" sz="quarter" idx="12"/>
          </p:nvPr>
        </p:nvSpPr>
        <p:spPr>
          <a:ln/>
        </p:spPr>
        <p:txBody>
          <a:bodyPr/>
          <a:lstStyle>
            <a:lvl1pPr>
              <a:defRPr/>
            </a:lvl1pPr>
          </a:lstStyle>
          <a:p>
            <a:fld id="{EDB0998D-BDEC-40FA-9DBB-D6EF7D0D3E82}" type="slidenum">
              <a:rPr lang="en-GB" altLang="en-US"/>
              <a:pPr/>
              <a:t>‹#›</a:t>
            </a:fld>
            <a:endParaRPr lang="en-GB" altLang="en-US"/>
          </a:p>
        </p:txBody>
      </p:sp>
    </p:spTree>
    <p:extLst>
      <p:ext uri="{BB962C8B-B14F-4D97-AF65-F5344CB8AC3E}">
        <p14:creationId xmlns:p14="http://schemas.microsoft.com/office/powerpoint/2010/main" val="129390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601663"/>
            <a:ext cx="2068512" cy="56721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17513" y="601663"/>
            <a:ext cx="6054725" cy="5672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C9AEE0D7-DC88-4F48-A677-7C5B87D33F9B}"/>
              </a:ext>
            </a:extLst>
          </p:cNvPr>
          <p:cNvSpPr>
            <a:spLocks noGrp="1" noChangeArrowheads="1"/>
          </p:cNvSpPr>
          <p:nvPr>
            <p:ph type="dt" sz="half" idx="10"/>
          </p:nvPr>
        </p:nvSpPr>
        <p:spPr>
          <a:ln/>
        </p:spPr>
        <p:txBody>
          <a:bodyPr/>
          <a:lstStyle>
            <a:lvl1pPr>
              <a:defRPr/>
            </a:lvl1pPr>
          </a:lstStyle>
          <a:p>
            <a:pPr>
              <a:defRPr/>
            </a:pPr>
            <a:r>
              <a:rPr lang="en-GB" altLang="en-US"/>
              <a:t>Date 00.00.00</a:t>
            </a:r>
          </a:p>
        </p:txBody>
      </p:sp>
      <p:sp>
        <p:nvSpPr>
          <p:cNvPr id="5" name="Rectangle 5">
            <a:extLst>
              <a:ext uri="{FF2B5EF4-FFF2-40B4-BE49-F238E27FC236}">
                <a16:creationId xmlns:a16="http://schemas.microsoft.com/office/drawing/2014/main" id="{739F7DEE-A54C-4626-91F9-FFEFB0201E9A}"/>
              </a:ext>
            </a:extLst>
          </p:cNvPr>
          <p:cNvSpPr>
            <a:spLocks noGrp="1" noChangeArrowheads="1"/>
          </p:cNvSpPr>
          <p:nvPr>
            <p:ph type="ftr" sz="quarter" idx="11"/>
          </p:nvPr>
        </p:nvSpPr>
        <p:spPr>
          <a:ln/>
        </p:spPr>
        <p:txBody>
          <a:bodyPr/>
          <a:lstStyle>
            <a:lvl1pPr>
              <a:defRPr/>
            </a:lvl1pPr>
          </a:lstStyle>
          <a:p>
            <a:pPr>
              <a:defRPr/>
            </a:pPr>
            <a:r>
              <a:rPr lang="en-GB" altLang="en-US"/>
              <a:t>CASR - Changing Attitudes for a Safe Return</a:t>
            </a:r>
          </a:p>
        </p:txBody>
      </p:sp>
      <p:sp>
        <p:nvSpPr>
          <p:cNvPr id="6" name="Rectangle 6">
            <a:extLst>
              <a:ext uri="{FF2B5EF4-FFF2-40B4-BE49-F238E27FC236}">
                <a16:creationId xmlns:a16="http://schemas.microsoft.com/office/drawing/2014/main" id="{A4FA79F7-C6C3-4B72-A9D4-2F017F79FD80}"/>
              </a:ext>
            </a:extLst>
          </p:cNvPr>
          <p:cNvSpPr>
            <a:spLocks noGrp="1" noChangeArrowheads="1"/>
          </p:cNvSpPr>
          <p:nvPr>
            <p:ph type="sldNum" sz="quarter" idx="12"/>
          </p:nvPr>
        </p:nvSpPr>
        <p:spPr>
          <a:ln/>
        </p:spPr>
        <p:txBody>
          <a:bodyPr/>
          <a:lstStyle>
            <a:lvl1pPr>
              <a:defRPr/>
            </a:lvl1pPr>
          </a:lstStyle>
          <a:p>
            <a:fld id="{4AAE3FCB-D152-4A01-9FC9-C2552B5A6495}" type="slidenum">
              <a:rPr lang="en-GB" altLang="en-US"/>
              <a:pPr/>
              <a:t>‹#›</a:t>
            </a:fld>
            <a:endParaRPr lang="en-GB" altLang="en-US"/>
          </a:p>
        </p:txBody>
      </p:sp>
    </p:spTree>
    <p:extLst>
      <p:ext uri="{BB962C8B-B14F-4D97-AF65-F5344CB8AC3E}">
        <p14:creationId xmlns:p14="http://schemas.microsoft.com/office/powerpoint/2010/main" val="4289300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17513" y="601663"/>
            <a:ext cx="8267700" cy="64135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49263" y="1781175"/>
            <a:ext cx="4044950" cy="4492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hart Placeholder 3"/>
          <p:cNvSpPr>
            <a:spLocks noGrp="1"/>
          </p:cNvSpPr>
          <p:nvPr>
            <p:ph type="chart" sz="half" idx="2"/>
          </p:nvPr>
        </p:nvSpPr>
        <p:spPr>
          <a:xfrm>
            <a:off x="4646613" y="1781175"/>
            <a:ext cx="4046537" cy="4492625"/>
          </a:xfrm>
        </p:spPr>
        <p:txBody>
          <a:bodyPr/>
          <a:lstStyle/>
          <a:p>
            <a:pPr lvl="0"/>
            <a:endParaRPr lang="en-GB" noProof="0"/>
          </a:p>
        </p:txBody>
      </p:sp>
      <p:sp>
        <p:nvSpPr>
          <p:cNvPr id="5" name="Rectangle 4">
            <a:extLst>
              <a:ext uri="{FF2B5EF4-FFF2-40B4-BE49-F238E27FC236}">
                <a16:creationId xmlns:a16="http://schemas.microsoft.com/office/drawing/2014/main" id="{08AAD2FC-892C-497B-B6DE-58BDE0747939}"/>
              </a:ext>
            </a:extLst>
          </p:cNvPr>
          <p:cNvSpPr>
            <a:spLocks noGrp="1" noChangeArrowheads="1"/>
          </p:cNvSpPr>
          <p:nvPr>
            <p:ph type="dt" sz="half" idx="10"/>
          </p:nvPr>
        </p:nvSpPr>
        <p:spPr>
          <a:ln/>
        </p:spPr>
        <p:txBody>
          <a:bodyPr/>
          <a:lstStyle>
            <a:lvl1pPr>
              <a:defRPr/>
            </a:lvl1pPr>
          </a:lstStyle>
          <a:p>
            <a:pPr>
              <a:defRPr/>
            </a:pPr>
            <a:r>
              <a:rPr lang="en-GB" altLang="en-US"/>
              <a:t>Date 00.00.00</a:t>
            </a:r>
          </a:p>
        </p:txBody>
      </p:sp>
      <p:sp>
        <p:nvSpPr>
          <p:cNvPr id="6" name="Rectangle 5">
            <a:extLst>
              <a:ext uri="{FF2B5EF4-FFF2-40B4-BE49-F238E27FC236}">
                <a16:creationId xmlns:a16="http://schemas.microsoft.com/office/drawing/2014/main" id="{2AD25384-DB91-472D-9F33-08F6D4EDE412}"/>
              </a:ext>
            </a:extLst>
          </p:cNvPr>
          <p:cNvSpPr>
            <a:spLocks noGrp="1" noChangeArrowheads="1"/>
          </p:cNvSpPr>
          <p:nvPr>
            <p:ph type="ftr" sz="quarter" idx="11"/>
          </p:nvPr>
        </p:nvSpPr>
        <p:spPr>
          <a:ln/>
        </p:spPr>
        <p:txBody>
          <a:bodyPr/>
          <a:lstStyle>
            <a:lvl1pPr>
              <a:defRPr/>
            </a:lvl1pPr>
          </a:lstStyle>
          <a:p>
            <a:pPr>
              <a:defRPr/>
            </a:pPr>
            <a:r>
              <a:rPr lang="en-GB" altLang="en-US"/>
              <a:t>CASR - Changing Attitudes for a Safe Return</a:t>
            </a:r>
          </a:p>
        </p:txBody>
      </p:sp>
      <p:sp>
        <p:nvSpPr>
          <p:cNvPr id="7" name="Rectangle 6">
            <a:extLst>
              <a:ext uri="{FF2B5EF4-FFF2-40B4-BE49-F238E27FC236}">
                <a16:creationId xmlns:a16="http://schemas.microsoft.com/office/drawing/2014/main" id="{20CDEE23-0013-47FC-B32C-EC91EB347E33}"/>
              </a:ext>
            </a:extLst>
          </p:cNvPr>
          <p:cNvSpPr>
            <a:spLocks noGrp="1" noChangeArrowheads="1"/>
          </p:cNvSpPr>
          <p:nvPr>
            <p:ph type="sldNum" sz="quarter" idx="12"/>
          </p:nvPr>
        </p:nvSpPr>
        <p:spPr>
          <a:ln/>
        </p:spPr>
        <p:txBody>
          <a:bodyPr/>
          <a:lstStyle>
            <a:lvl1pPr>
              <a:defRPr/>
            </a:lvl1pPr>
          </a:lstStyle>
          <a:p>
            <a:fld id="{72D2D42E-77A3-4B3A-97D3-A82549F6E1E8}" type="slidenum">
              <a:rPr lang="en-GB" altLang="en-US"/>
              <a:pPr/>
              <a:t>‹#›</a:t>
            </a:fld>
            <a:endParaRPr lang="en-GB" altLang="en-US"/>
          </a:p>
        </p:txBody>
      </p:sp>
    </p:spTree>
    <p:extLst>
      <p:ext uri="{BB962C8B-B14F-4D97-AF65-F5344CB8AC3E}">
        <p14:creationId xmlns:p14="http://schemas.microsoft.com/office/powerpoint/2010/main" val="1833984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Rail Centre - With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55011" y="1"/>
            <a:ext cx="1488989" cy="911499"/>
          </a:xfrm>
          <a:prstGeom prst="rect">
            <a:avLst/>
          </a:prstGeom>
        </p:spPr>
      </p:pic>
      <p:sp>
        <p:nvSpPr>
          <p:cNvPr id="8" name="Slide Number Placeholder 9"/>
          <p:cNvSpPr>
            <a:spLocks noGrp="1"/>
          </p:cNvSpPr>
          <p:nvPr>
            <p:ph type="sldNum" sz="quarter" idx="15"/>
          </p:nvPr>
        </p:nvSpPr>
        <p:spPr>
          <a:xfrm>
            <a:off x="8319332" y="6532802"/>
            <a:ext cx="637701"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grpSp>
        <p:nvGrpSpPr>
          <p:cNvPr id="2" name="Group 1"/>
          <p:cNvGrpSpPr>
            <a:grpSpLocks noChangeAspect="1"/>
          </p:cNvGrpSpPr>
          <p:nvPr userDrawn="1"/>
        </p:nvGrpSpPr>
        <p:grpSpPr>
          <a:xfrm>
            <a:off x="0" y="3085472"/>
            <a:ext cx="9141060" cy="1273356"/>
            <a:chOff x="1" y="2707477"/>
            <a:chExt cx="11904616" cy="1243741"/>
          </a:xfrm>
        </p:grpSpPr>
        <p:pic>
          <p:nvPicPr>
            <p:cNvPr id="35" name="Picture 3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5400000">
              <a:off x="1146282" y="1561197"/>
              <a:ext cx="1243739" cy="3536302"/>
            </a:xfrm>
            <a:prstGeom prst="rect">
              <a:avLst/>
            </a:prstGeom>
          </p:spPr>
        </p:pic>
        <p:pic>
          <p:nvPicPr>
            <p:cNvPr id="9" name="Picture 8"/>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rot="5400000">
              <a:off x="10634893" y="2681494"/>
              <a:ext cx="1243739" cy="1295709"/>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5400000">
              <a:off x="4682585" y="1561196"/>
              <a:ext cx="1243739" cy="3536302"/>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5400000">
              <a:off x="8218887" y="1561196"/>
              <a:ext cx="1243739" cy="3536302"/>
            </a:xfrm>
            <a:prstGeom prst="rect">
              <a:avLst/>
            </a:prstGeom>
          </p:spPr>
        </p:pic>
      </p:grpSp>
      <p:sp>
        <p:nvSpPr>
          <p:cNvPr id="10" name="Text Placeholder 19">
            <a:extLst>
              <a:ext uri="{FF2B5EF4-FFF2-40B4-BE49-F238E27FC236}">
                <a16:creationId xmlns:a16="http://schemas.microsoft.com/office/drawing/2014/main" id="{73914A46-E48C-4791-BB70-79C401EB7A80}"/>
              </a:ext>
            </a:extLst>
          </p:cNvPr>
          <p:cNvSpPr>
            <a:spLocks noGrp="1"/>
          </p:cNvSpPr>
          <p:nvPr>
            <p:ph type="body" sz="quarter" idx="10" hasCustomPrompt="1"/>
          </p:nvPr>
        </p:nvSpPr>
        <p:spPr>
          <a:xfrm>
            <a:off x="2710628" y="1501152"/>
            <a:ext cx="3722744" cy="4320073"/>
          </a:xfrm>
          <a:prstGeom prst="rect">
            <a:avLst/>
          </a:prstGeom>
          <a:solidFill>
            <a:schemeClr val="bg1"/>
          </a:solidFill>
        </p:spPr>
        <p:txBody>
          <a:bodyPr anchor="ctr">
            <a:normAutofit/>
          </a:bodyPr>
          <a:lstStyle>
            <a:lvl1pPr marL="0" indent="0" algn="ctr">
              <a:buNone/>
              <a:defRPr sz="4950" baseline="0">
                <a:solidFill>
                  <a:srgbClr val="005172"/>
                </a:solidFill>
                <a:latin typeface="Arial" panose="020B0604020202020204" pitchFamily="34" charset="0"/>
                <a:cs typeface="Arial" panose="020B0604020202020204" pitchFamily="34" charset="0"/>
              </a:defRPr>
            </a:lvl1pPr>
          </a:lstStyle>
          <a:p>
            <a:pPr lvl="0"/>
            <a:r>
              <a:rPr lang="en-GB" dirty="0"/>
              <a:t>This is an example of a headline.</a:t>
            </a:r>
          </a:p>
        </p:txBody>
      </p:sp>
    </p:spTree>
    <p:extLst>
      <p:ext uri="{BB962C8B-B14F-4D97-AF65-F5344CB8AC3E}">
        <p14:creationId xmlns:p14="http://schemas.microsoft.com/office/powerpoint/2010/main" val="3929766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Rail Lef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55011" y="1"/>
            <a:ext cx="1488989" cy="911499"/>
          </a:xfrm>
          <a:prstGeom prst="rect">
            <a:avLst/>
          </a:prstGeom>
        </p:spPr>
      </p:pic>
      <p:grpSp>
        <p:nvGrpSpPr>
          <p:cNvPr id="21" name="Group 20"/>
          <p:cNvGrpSpPr/>
          <p:nvPr userDrawn="1"/>
        </p:nvGrpSpPr>
        <p:grpSpPr>
          <a:xfrm>
            <a:off x="259759" y="0"/>
            <a:ext cx="309773" cy="6862274"/>
            <a:chOff x="346345" y="0"/>
            <a:chExt cx="413030" cy="6862274"/>
          </a:xfrm>
        </p:grpSpPr>
        <p:pic>
          <p:nvPicPr>
            <p:cNvPr id="22" name="Picture 21"/>
            <p:cNvPicPr>
              <a:picLocks noChangeAspect="1"/>
            </p:cNvPicPr>
            <p:nvPr userDrawn="1"/>
          </p:nvPicPr>
          <p:blipFill rotWithShape="1">
            <a:blip r:embed="rId3" cstate="screen">
              <a:extLst>
                <a:ext uri="{28A0092B-C50C-407E-A947-70E740481C1C}">
                  <a14:useLocalDpi xmlns:a14="http://schemas.microsoft.com/office/drawing/2010/main"/>
                </a:ext>
              </a:extLst>
            </a:blip>
            <a:srcRect l="-5546" r="-2857"/>
            <a:stretch/>
          </p:blipFill>
          <p:spPr>
            <a:xfrm rot="10800000">
              <a:off x="346345" y="0"/>
              <a:ext cx="413030" cy="3527576"/>
            </a:xfrm>
            <a:prstGeom prst="rect">
              <a:avLst/>
            </a:prstGeom>
          </p:spPr>
        </p:pic>
        <p:pic>
          <p:nvPicPr>
            <p:cNvPr id="23" name="Picture 22"/>
            <p:cNvPicPr>
              <a:picLocks noChangeAspect="1"/>
            </p:cNvPicPr>
            <p:nvPr userDrawn="1"/>
          </p:nvPicPr>
          <p:blipFill rotWithShape="1">
            <a:blip r:embed="rId4" cstate="screen">
              <a:extLst>
                <a:ext uri="{28A0092B-C50C-407E-A947-70E740481C1C}">
                  <a14:useLocalDpi xmlns:a14="http://schemas.microsoft.com/office/drawing/2010/main"/>
                </a:ext>
              </a:extLst>
            </a:blip>
            <a:srcRect l="-5546" r="-2857"/>
            <a:stretch/>
          </p:blipFill>
          <p:spPr>
            <a:xfrm rot="10800000">
              <a:off x="346345" y="3493393"/>
              <a:ext cx="413030" cy="3368881"/>
            </a:xfrm>
            <a:prstGeom prst="rect">
              <a:avLst/>
            </a:prstGeom>
          </p:spPr>
        </p:pic>
      </p:grpSp>
      <p:sp>
        <p:nvSpPr>
          <p:cNvPr id="17" name="Slide Number Placeholder 9"/>
          <p:cNvSpPr>
            <a:spLocks noGrp="1"/>
          </p:cNvSpPr>
          <p:nvPr>
            <p:ph type="sldNum" sz="quarter" idx="15"/>
          </p:nvPr>
        </p:nvSpPr>
        <p:spPr>
          <a:xfrm>
            <a:off x="8319332" y="6532802"/>
            <a:ext cx="637701"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1617697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14">
            <a:extLst>
              <a:ext uri="{FF2B5EF4-FFF2-40B4-BE49-F238E27FC236}">
                <a16:creationId xmlns:a16="http://schemas.microsoft.com/office/drawing/2014/main" id="{81CCA8AF-CB33-47B4-9C97-B2F177885759}"/>
              </a:ext>
            </a:extLst>
          </p:cNvPr>
          <p:cNvSpPr>
            <a:spLocks/>
          </p:cNvSpPr>
          <p:nvPr/>
        </p:nvSpPr>
        <p:spPr bwMode="auto">
          <a:xfrm>
            <a:off x="-6350" y="0"/>
            <a:ext cx="9163050" cy="6858000"/>
          </a:xfrm>
          <a:custGeom>
            <a:avLst/>
            <a:gdLst>
              <a:gd name="T0" fmla="*/ 0 w 5772"/>
              <a:gd name="T1" fmla="*/ 0 h 4320"/>
              <a:gd name="T2" fmla="*/ 9163050 w 5772"/>
              <a:gd name="T3" fmla="*/ 0 h 4320"/>
              <a:gd name="T4" fmla="*/ 9163050 w 5772"/>
              <a:gd name="T5" fmla="*/ 6858000 h 4320"/>
              <a:gd name="T6" fmla="*/ 7558088 w 5772"/>
              <a:gd name="T7" fmla="*/ 6854825 h 4320"/>
              <a:gd name="T8" fmla="*/ 8813800 w 5772"/>
              <a:gd name="T9" fmla="*/ 942975 h 4320"/>
              <a:gd name="T10" fmla="*/ 6977063 w 5772"/>
              <a:gd name="T11" fmla="*/ 457200 h 4320"/>
              <a:gd name="T12" fmla="*/ 0 w 5772"/>
              <a:gd name="T13" fmla="*/ 457200 h 4320"/>
              <a:gd name="T14" fmla="*/ 0 w 5772"/>
              <a:gd name="T15" fmla="*/ 0 h 43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72" h="4320">
                <a:moveTo>
                  <a:pt x="0" y="0"/>
                </a:moveTo>
                <a:lnTo>
                  <a:pt x="5772" y="0"/>
                </a:lnTo>
                <a:lnTo>
                  <a:pt x="5772" y="4320"/>
                </a:lnTo>
                <a:lnTo>
                  <a:pt x="4761" y="4318"/>
                </a:lnTo>
                <a:lnTo>
                  <a:pt x="5552" y="594"/>
                </a:lnTo>
                <a:lnTo>
                  <a:pt x="4395" y="288"/>
                </a:lnTo>
                <a:lnTo>
                  <a:pt x="0" y="288"/>
                </a:lnTo>
                <a:lnTo>
                  <a:pt x="0" y="0"/>
                </a:lnTo>
                <a:close/>
              </a:path>
            </a:pathLst>
          </a:custGeom>
          <a:gradFill rotWithShape="1">
            <a:gsLst>
              <a:gs pos="0">
                <a:srgbClr val="A7A9AC"/>
              </a:gs>
              <a:gs pos="100000">
                <a:schemeClr val="tx2"/>
              </a:gs>
            </a:gsLst>
            <a:lin ang="18900000" scaled="1"/>
          </a:gra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5" name="Picture 16" descr="Big PageTopLogo">
            <a:extLst>
              <a:ext uri="{FF2B5EF4-FFF2-40B4-BE49-F238E27FC236}">
                <a16:creationId xmlns:a16="http://schemas.microsoft.com/office/drawing/2014/main" id="{7B577266-A626-4654-BCBB-1E07700A336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923088" y="173038"/>
            <a:ext cx="20605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2" name="Rectangle 2"/>
          <p:cNvSpPr>
            <a:spLocks noGrp="1" noChangeArrowheads="1"/>
          </p:cNvSpPr>
          <p:nvPr>
            <p:ph type="ctrTitle"/>
          </p:nvPr>
        </p:nvSpPr>
        <p:spPr>
          <a:xfrm>
            <a:off x="369888" y="3159125"/>
            <a:ext cx="8305800" cy="2047875"/>
          </a:xfrm>
        </p:spPr>
        <p:txBody>
          <a:bodyPr anchor="t"/>
          <a:lstStyle>
            <a:lvl1pPr>
              <a:lnSpc>
                <a:spcPts val="7800"/>
              </a:lnSpc>
              <a:defRPr sz="7800">
                <a:solidFill>
                  <a:schemeClr val="bg2"/>
                </a:solidFill>
              </a:defRPr>
            </a:lvl1pPr>
          </a:lstStyle>
          <a:p>
            <a:pPr lvl="0"/>
            <a:r>
              <a:rPr lang="en-GB" altLang="en-US" noProof="0"/>
              <a:t>Click to edit Master title style</a:t>
            </a:r>
          </a:p>
        </p:txBody>
      </p:sp>
      <p:sp>
        <p:nvSpPr>
          <p:cNvPr id="61443" name="Rectangle 3"/>
          <p:cNvSpPr>
            <a:spLocks noGrp="1" noChangeArrowheads="1"/>
          </p:cNvSpPr>
          <p:nvPr>
            <p:ph type="subTitle" idx="1"/>
          </p:nvPr>
        </p:nvSpPr>
        <p:spPr>
          <a:xfrm>
            <a:off x="449263" y="5429250"/>
            <a:ext cx="7110412" cy="314325"/>
          </a:xfrm>
        </p:spPr>
        <p:txBody>
          <a:bodyPr/>
          <a:lstStyle>
            <a:lvl1pPr marL="0" indent="0">
              <a:lnSpc>
                <a:spcPts val="2300"/>
              </a:lnSpc>
              <a:spcAft>
                <a:spcPct val="0"/>
              </a:spcAft>
              <a:buFontTx/>
              <a:buNone/>
              <a:defRPr sz="2200" i="1"/>
            </a:lvl1pPr>
          </a:lstStyle>
          <a:p>
            <a:pPr lvl="0"/>
            <a:r>
              <a:rPr lang="en-GB" altLang="en-US" noProof="0"/>
              <a:t>Click to edit Master subtitle style</a:t>
            </a:r>
          </a:p>
        </p:txBody>
      </p:sp>
      <p:sp>
        <p:nvSpPr>
          <p:cNvPr id="6" name="Footer Placeholder 5">
            <a:extLst>
              <a:ext uri="{FF2B5EF4-FFF2-40B4-BE49-F238E27FC236}">
                <a16:creationId xmlns:a16="http://schemas.microsoft.com/office/drawing/2014/main" id="{FC6D5A0D-45F7-4A1B-8002-5DF40E0BE957}"/>
              </a:ext>
            </a:extLst>
          </p:cNvPr>
          <p:cNvSpPr>
            <a:spLocks noGrp="1" noChangeArrowheads="1"/>
          </p:cNvSpPr>
          <p:nvPr>
            <p:ph type="ftr" sz="quarter" idx="10"/>
          </p:nvPr>
        </p:nvSpPr>
        <p:spPr>
          <a:xfrm>
            <a:off x="427038" y="6534150"/>
            <a:ext cx="2895600" cy="158750"/>
          </a:xfrm>
        </p:spPr>
        <p:txBody>
          <a:bodyPr/>
          <a:lstStyle>
            <a:lvl1pPr>
              <a:defRPr smtClean="0">
                <a:solidFill>
                  <a:schemeClr val="bg2"/>
                </a:solidFill>
              </a:defRPr>
            </a:lvl1pPr>
          </a:lstStyle>
          <a:p>
            <a:pPr>
              <a:defRPr/>
            </a:pPr>
            <a:r>
              <a:rPr lang="en-GB" altLang="en-US"/>
              <a:t>CASR - Changing Attitudes for a Safe Return</a:t>
            </a:r>
          </a:p>
        </p:txBody>
      </p:sp>
      <p:sp>
        <p:nvSpPr>
          <p:cNvPr id="7" name="Slide Number Placeholder 6">
            <a:extLst>
              <a:ext uri="{FF2B5EF4-FFF2-40B4-BE49-F238E27FC236}">
                <a16:creationId xmlns:a16="http://schemas.microsoft.com/office/drawing/2014/main" id="{31355694-8464-4283-8B3E-255CD0F316E5}"/>
              </a:ext>
            </a:extLst>
          </p:cNvPr>
          <p:cNvSpPr>
            <a:spLocks noGrp="1" noChangeArrowheads="1"/>
          </p:cNvSpPr>
          <p:nvPr>
            <p:ph type="sldNum" sz="quarter" idx="11"/>
          </p:nvPr>
        </p:nvSpPr>
        <p:spPr>
          <a:xfrm>
            <a:off x="8534400" y="6534150"/>
            <a:ext cx="346075" cy="158750"/>
          </a:xfrm>
        </p:spPr>
        <p:txBody>
          <a:bodyPr/>
          <a:lstStyle>
            <a:lvl1pPr>
              <a:defRPr>
                <a:solidFill>
                  <a:schemeClr val="tx1"/>
                </a:solidFill>
              </a:defRPr>
            </a:lvl1pPr>
          </a:lstStyle>
          <a:p>
            <a:fld id="{06BD8DE3-D36D-4C12-86FB-FDDEC81D2832}" type="slidenum">
              <a:rPr lang="en-GB" altLang="en-US"/>
              <a:pPr/>
              <a:t>‹#›</a:t>
            </a:fld>
            <a:endParaRPr lang="en-GB" altLang="en-US"/>
          </a:p>
        </p:txBody>
      </p:sp>
      <p:sp>
        <p:nvSpPr>
          <p:cNvPr id="8" name="Rectangle 4">
            <a:extLst>
              <a:ext uri="{FF2B5EF4-FFF2-40B4-BE49-F238E27FC236}">
                <a16:creationId xmlns:a16="http://schemas.microsoft.com/office/drawing/2014/main" id="{AD017BE8-8FBA-4902-ABC0-4BD1E0F5E004}"/>
              </a:ext>
            </a:extLst>
          </p:cNvPr>
          <p:cNvSpPr>
            <a:spLocks noGrp="1" noChangeArrowheads="1"/>
          </p:cNvSpPr>
          <p:nvPr>
            <p:ph type="dt" sz="half" idx="12"/>
          </p:nvPr>
        </p:nvSpPr>
        <p:spPr>
          <a:xfrm>
            <a:off x="449263" y="5786438"/>
            <a:ext cx="7110412" cy="360362"/>
          </a:xfrm>
        </p:spPr>
        <p:txBody>
          <a:bodyPr/>
          <a:lstStyle>
            <a:lvl1pPr>
              <a:lnSpc>
                <a:spcPts val="2300"/>
              </a:lnSpc>
              <a:defRPr sz="2200" i="1" smtClean="0">
                <a:solidFill>
                  <a:schemeClr val="bg2"/>
                </a:solidFill>
              </a:defRPr>
            </a:lvl1pPr>
          </a:lstStyle>
          <a:p>
            <a:pPr>
              <a:defRPr/>
            </a:pPr>
            <a:r>
              <a:rPr lang="en-GB" altLang="en-US"/>
              <a:t>Date 00.00.00</a:t>
            </a:r>
          </a:p>
        </p:txBody>
      </p:sp>
    </p:spTree>
    <p:extLst>
      <p:ext uri="{BB962C8B-B14F-4D97-AF65-F5344CB8AC3E}">
        <p14:creationId xmlns:p14="http://schemas.microsoft.com/office/powerpoint/2010/main" val="1993711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0">
            <a:extLst>
              <a:ext uri="{FF2B5EF4-FFF2-40B4-BE49-F238E27FC236}">
                <a16:creationId xmlns:a16="http://schemas.microsoft.com/office/drawing/2014/main" id="{B45F532B-D48A-4D95-976D-A40CCA9DC947}"/>
              </a:ext>
            </a:extLst>
          </p:cNvPr>
          <p:cNvSpPr>
            <a:spLocks noGrp="1" noChangeArrowheads="1"/>
          </p:cNvSpPr>
          <p:nvPr>
            <p:ph type="dt" sz="half" idx="10"/>
          </p:nvPr>
        </p:nvSpPr>
        <p:spPr>
          <a:ln/>
        </p:spPr>
        <p:txBody>
          <a:bodyPr/>
          <a:lstStyle>
            <a:lvl1pPr>
              <a:defRPr/>
            </a:lvl1pPr>
          </a:lstStyle>
          <a:p>
            <a:pPr>
              <a:defRPr/>
            </a:pPr>
            <a:r>
              <a:rPr lang="en-GB" altLang="en-US"/>
              <a:t>Date 00.00.00</a:t>
            </a:r>
          </a:p>
        </p:txBody>
      </p:sp>
      <p:sp>
        <p:nvSpPr>
          <p:cNvPr id="5" name="Rectangle 21">
            <a:extLst>
              <a:ext uri="{FF2B5EF4-FFF2-40B4-BE49-F238E27FC236}">
                <a16:creationId xmlns:a16="http://schemas.microsoft.com/office/drawing/2014/main" id="{05241DE5-1DD7-477C-B90C-1AF1673351EA}"/>
              </a:ext>
            </a:extLst>
          </p:cNvPr>
          <p:cNvSpPr>
            <a:spLocks noGrp="1" noChangeArrowheads="1"/>
          </p:cNvSpPr>
          <p:nvPr>
            <p:ph type="ftr" sz="quarter" idx="11"/>
          </p:nvPr>
        </p:nvSpPr>
        <p:spPr>
          <a:ln/>
        </p:spPr>
        <p:txBody>
          <a:bodyPr/>
          <a:lstStyle>
            <a:lvl1pPr>
              <a:defRPr/>
            </a:lvl1pPr>
          </a:lstStyle>
          <a:p>
            <a:pPr>
              <a:defRPr/>
            </a:pPr>
            <a:r>
              <a:rPr lang="en-GB" altLang="en-US"/>
              <a:t>CASR - Changing Attitudes for a Safe Return</a:t>
            </a:r>
          </a:p>
        </p:txBody>
      </p:sp>
      <p:sp>
        <p:nvSpPr>
          <p:cNvPr id="6" name="Rectangle 22">
            <a:extLst>
              <a:ext uri="{FF2B5EF4-FFF2-40B4-BE49-F238E27FC236}">
                <a16:creationId xmlns:a16="http://schemas.microsoft.com/office/drawing/2014/main" id="{A2D40EB3-0780-4764-9C54-5302AF84351D}"/>
              </a:ext>
            </a:extLst>
          </p:cNvPr>
          <p:cNvSpPr>
            <a:spLocks noGrp="1" noChangeArrowheads="1"/>
          </p:cNvSpPr>
          <p:nvPr>
            <p:ph type="sldNum" sz="quarter" idx="12"/>
          </p:nvPr>
        </p:nvSpPr>
        <p:spPr>
          <a:ln/>
        </p:spPr>
        <p:txBody>
          <a:bodyPr/>
          <a:lstStyle>
            <a:lvl1pPr>
              <a:defRPr/>
            </a:lvl1pPr>
          </a:lstStyle>
          <a:p>
            <a:fld id="{6A855247-5BF4-472D-A3C7-3EDD6B700946}" type="slidenum">
              <a:rPr lang="en-GB" altLang="en-US"/>
              <a:pPr/>
              <a:t>‹#›</a:t>
            </a:fld>
            <a:endParaRPr lang="en-GB" altLang="en-US"/>
          </a:p>
        </p:txBody>
      </p:sp>
    </p:spTree>
    <p:extLst>
      <p:ext uri="{BB962C8B-B14F-4D97-AF65-F5344CB8AC3E}">
        <p14:creationId xmlns:p14="http://schemas.microsoft.com/office/powerpoint/2010/main" val="7764945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0">
            <a:extLst>
              <a:ext uri="{FF2B5EF4-FFF2-40B4-BE49-F238E27FC236}">
                <a16:creationId xmlns:a16="http://schemas.microsoft.com/office/drawing/2014/main" id="{AB150324-5A62-47E8-8852-45EE0E3ED921}"/>
              </a:ext>
            </a:extLst>
          </p:cNvPr>
          <p:cNvSpPr>
            <a:spLocks noGrp="1" noChangeArrowheads="1"/>
          </p:cNvSpPr>
          <p:nvPr>
            <p:ph type="dt" sz="half" idx="10"/>
          </p:nvPr>
        </p:nvSpPr>
        <p:spPr>
          <a:ln/>
        </p:spPr>
        <p:txBody>
          <a:bodyPr/>
          <a:lstStyle>
            <a:lvl1pPr>
              <a:defRPr/>
            </a:lvl1pPr>
          </a:lstStyle>
          <a:p>
            <a:pPr>
              <a:defRPr/>
            </a:pPr>
            <a:r>
              <a:rPr lang="en-GB" altLang="en-US"/>
              <a:t>Date 00.00.00</a:t>
            </a:r>
          </a:p>
        </p:txBody>
      </p:sp>
      <p:sp>
        <p:nvSpPr>
          <p:cNvPr id="5" name="Rectangle 21">
            <a:extLst>
              <a:ext uri="{FF2B5EF4-FFF2-40B4-BE49-F238E27FC236}">
                <a16:creationId xmlns:a16="http://schemas.microsoft.com/office/drawing/2014/main" id="{CD8AD774-8E63-44A5-AC7A-581F42413BAF}"/>
              </a:ext>
            </a:extLst>
          </p:cNvPr>
          <p:cNvSpPr>
            <a:spLocks noGrp="1" noChangeArrowheads="1"/>
          </p:cNvSpPr>
          <p:nvPr>
            <p:ph type="ftr" sz="quarter" idx="11"/>
          </p:nvPr>
        </p:nvSpPr>
        <p:spPr>
          <a:ln/>
        </p:spPr>
        <p:txBody>
          <a:bodyPr/>
          <a:lstStyle>
            <a:lvl1pPr>
              <a:defRPr/>
            </a:lvl1pPr>
          </a:lstStyle>
          <a:p>
            <a:pPr>
              <a:defRPr/>
            </a:pPr>
            <a:r>
              <a:rPr lang="en-GB" altLang="en-US"/>
              <a:t>CASR - Changing Attitudes for a Safe Return</a:t>
            </a:r>
          </a:p>
        </p:txBody>
      </p:sp>
      <p:sp>
        <p:nvSpPr>
          <p:cNvPr id="6" name="Rectangle 22">
            <a:extLst>
              <a:ext uri="{FF2B5EF4-FFF2-40B4-BE49-F238E27FC236}">
                <a16:creationId xmlns:a16="http://schemas.microsoft.com/office/drawing/2014/main" id="{8CAC0375-A4A7-48AC-B47A-168EF22FA5D4}"/>
              </a:ext>
            </a:extLst>
          </p:cNvPr>
          <p:cNvSpPr>
            <a:spLocks noGrp="1" noChangeArrowheads="1"/>
          </p:cNvSpPr>
          <p:nvPr>
            <p:ph type="sldNum" sz="quarter" idx="12"/>
          </p:nvPr>
        </p:nvSpPr>
        <p:spPr>
          <a:ln/>
        </p:spPr>
        <p:txBody>
          <a:bodyPr/>
          <a:lstStyle>
            <a:lvl1pPr>
              <a:defRPr/>
            </a:lvl1pPr>
          </a:lstStyle>
          <a:p>
            <a:fld id="{D893D527-D910-4B4E-926A-F7AFD504CEA7}" type="slidenum">
              <a:rPr lang="en-GB" altLang="en-US"/>
              <a:pPr/>
              <a:t>‹#›</a:t>
            </a:fld>
            <a:endParaRPr lang="en-GB" altLang="en-US"/>
          </a:p>
        </p:txBody>
      </p:sp>
    </p:spTree>
    <p:extLst>
      <p:ext uri="{BB962C8B-B14F-4D97-AF65-F5344CB8AC3E}">
        <p14:creationId xmlns:p14="http://schemas.microsoft.com/office/powerpoint/2010/main" val="3284663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49263" y="1792288"/>
            <a:ext cx="404495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792288"/>
            <a:ext cx="4046537"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0">
            <a:extLst>
              <a:ext uri="{FF2B5EF4-FFF2-40B4-BE49-F238E27FC236}">
                <a16:creationId xmlns:a16="http://schemas.microsoft.com/office/drawing/2014/main" id="{3DAFD685-8DA2-4879-B1B6-15EABA6C4B5E}"/>
              </a:ext>
            </a:extLst>
          </p:cNvPr>
          <p:cNvSpPr>
            <a:spLocks noGrp="1" noChangeArrowheads="1"/>
          </p:cNvSpPr>
          <p:nvPr>
            <p:ph type="dt" sz="half" idx="10"/>
          </p:nvPr>
        </p:nvSpPr>
        <p:spPr>
          <a:ln/>
        </p:spPr>
        <p:txBody>
          <a:bodyPr/>
          <a:lstStyle>
            <a:lvl1pPr>
              <a:defRPr/>
            </a:lvl1pPr>
          </a:lstStyle>
          <a:p>
            <a:pPr>
              <a:defRPr/>
            </a:pPr>
            <a:r>
              <a:rPr lang="en-GB" altLang="en-US"/>
              <a:t>Date 00.00.00</a:t>
            </a:r>
          </a:p>
        </p:txBody>
      </p:sp>
      <p:sp>
        <p:nvSpPr>
          <p:cNvPr id="6" name="Rectangle 21">
            <a:extLst>
              <a:ext uri="{FF2B5EF4-FFF2-40B4-BE49-F238E27FC236}">
                <a16:creationId xmlns:a16="http://schemas.microsoft.com/office/drawing/2014/main" id="{93CF7F10-E31C-4ADE-AF28-36B91E683F3A}"/>
              </a:ext>
            </a:extLst>
          </p:cNvPr>
          <p:cNvSpPr>
            <a:spLocks noGrp="1" noChangeArrowheads="1"/>
          </p:cNvSpPr>
          <p:nvPr>
            <p:ph type="ftr" sz="quarter" idx="11"/>
          </p:nvPr>
        </p:nvSpPr>
        <p:spPr>
          <a:ln/>
        </p:spPr>
        <p:txBody>
          <a:bodyPr/>
          <a:lstStyle>
            <a:lvl1pPr>
              <a:defRPr/>
            </a:lvl1pPr>
          </a:lstStyle>
          <a:p>
            <a:pPr>
              <a:defRPr/>
            </a:pPr>
            <a:r>
              <a:rPr lang="en-GB" altLang="en-US"/>
              <a:t>CASR - Changing Attitudes for a Safe Return</a:t>
            </a:r>
          </a:p>
        </p:txBody>
      </p:sp>
      <p:sp>
        <p:nvSpPr>
          <p:cNvPr id="7" name="Rectangle 22">
            <a:extLst>
              <a:ext uri="{FF2B5EF4-FFF2-40B4-BE49-F238E27FC236}">
                <a16:creationId xmlns:a16="http://schemas.microsoft.com/office/drawing/2014/main" id="{EF8DAF29-8D34-4BB4-8200-DFEAB3944717}"/>
              </a:ext>
            </a:extLst>
          </p:cNvPr>
          <p:cNvSpPr>
            <a:spLocks noGrp="1" noChangeArrowheads="1"/>
          </p:cNvSpPr>
          <p:nvPr>
            <p:ph type="sldNum" sz="quarter" idx="12"/>
          </p:nvPr>
        </p:nvSpPr>
        <p:spPr>
          <a:ln/>
        </p:spPr>
        <p:txBody>
          <a:bodyPr/>
          <a:lstStyle>
            <a:lvl1pPr>
              <a:defRPr/>
            </a:lvl1pPr>
          </a:lstStyle>
          <a:p>
            <a:fld id="{693005BA-A47A-4409-A6C1-6EEF9619370B}" type="slidenum">
              <a:rPr lang="en-GB" altLang="en-US"/>
              <a:pPr/>
              <a:t>‹#›</a:t>
            </a:fld>
            <a:endParaRPr lang="en-GB" altLang="en-US"/>
          </a:p>
        </p:txBody>
      </p:sp>
    </p:spTree>
    <p:extLst>
      <p:ext uri="{BB962C8B-B14F-4D97-AF65-F5344CB8AC3E}">
        <p14:creationId xmlns:p14="http://schemas.microsoft.com/office/powerpoint/2010/main" val="41876047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20">
            <a:extLst>
              <a:ext uri="{FF2B5EF4-FFF2-40B4-BE49-F238E27FC236}">
                <a16:creationId xmlns:a16="http://schemas.microsoft.com/office/drawing/2014/main" id="{A743BFE5-3995-4075-B6C4-46D14BB59B07}"/>
              </a:ext>
            </a:extLst>
          </p:cNvPr>
          <p:cNvSpPr>
            <a:spLocks noGrp="1" noChangeArrowheads="1"/>
          </p:cNvSpPr>
          <p:nvPr>
            <p:ph type="dt" sz="half" idx="10"/>
          </p:nvPr>
        </p:nvSpPr>
        <p:spPr>
          <a:ln/>
        </p:spPr>
        <p:txBody>
          <a:bodyPr/>
          <a:lstStyle>
            <a:lvl1pPr>
              <a:defRPr/>
            </a:lvl1pPr>
          </a:lstStyle>
          <a:p>
            <a:pPr>
              <a:defRPr/>
            </a:pPr>
            <a:r>
              <a:rPr lang="en-GB" altLang="en-US"/>
              <a:t>Date 00.00.00</a:t>
            </a:r>
          </a:p>
        </p:txBody>
      </p:sp>
      <p:sp>
        <p:nvSpPr>
          <p:cNvPr id="8" name="Rectangle 21">
            <a:extLst>
              <a:ext uri="{FF2B5EF4-FFF2-40B4-BE49-F238E27FC236}">
                <a16:creationId xmlns:a16="http://schemas.microsoft.com/office/drawing/2014/main" id="{EBBEBF29-DE73-4D26-A08E-ABF06D5B7167}"/>
              </a:ext>
            </a:extLst>
          </p:cNvPr>
          <p:cNvSpPr>
            <a:spLocks noGrp="1" noChangeArrowheads="1"/>
          </p:cNvSpPr>
          <p:nvPr>
            <p:ph type="ftr" sz="quarter" idx="11"/>
          </p:nvPr>
        </p:nvSpPr>
        <p:spPr>
          <a:ln/>
        </p:spPr>
        <p:txBody>
          <a:bodyPr/>
          <a:lstStyle>
            <a:lvl1pPr>
              <a:defRPr/>
            </a:lvl1pPr>
          </a:lstStyle>
          <a:p>
            <a:pPr>
              <a:defRPr/>
            </a:pPr>
            <a:r>
              <a:rPr lang="en-GB" altLang="en-US"/>
              <a:t>CASR - Changing Attitudes for a Safe Return</a:t>
            </a:r>
          </a:p>
        </p:txBody>
      </p:sp>
      <p:sp>
        <p:nvSpPr>
          <p:cNvPr id="9" name="Rectangle 22">
            <a:extLst>
              <a:ext uri="{FF2B5EF4-FFF2-40B4-BE49-F238E27FC236}">
                <a16:creationId xmlns:a16="http://schemas.microsoft.com/office/drawing/2014/main" id="{40FCA21F-B653-49B8-BF4B-3A521B675D7A}"/>
              </a:ext>
            </a:extLst>
          </p:cNvPr>
          <p:cNvSpPr>
            <a:spLocks noGrp="1" noChangeArrowheads="1"/>
          </p:cNvSpPr>
          <p:nvPr>
            <p:ph type="sldNum" sz="quarter" idx="12"/>
          </p:nvPr>
        </p:nvSpPr>
        <p:spPr>
          <a:ln/>
        </p:spPr>
        <p:txBody>
          <a:bodyPr/>
          <a:lstStyle>
            <a:lvl1pPr>
              <a:defRPr/>
            </a:lvl1pPr>
          </a:lstStyle>
          <a:p>
            <a:fld id="{4F0EC7ED-2DFD-4412-B907-ACDBA13FF27B}" type="slidenum">
              <a:rPr lang="en-GB" altLang="en-US"/>
              <a:pPr/>
              <a:t>‹#›</a:t>
            </a:fld>
            <a:endParaRPr lang="en-GB" altLang="en-US"/>
          </a:p>
        </p:txBody>
      </p:sp>
    </p:spTree>
    <p:extLst>
      <p:ext uri="{BB962C8B-B14F-4D97-AF65-F5344CB8AC3E}">
        <p14:creationId xmlns:p14="http://schemas.microsoft.com/office/powerpoint/2010/main" val="3723282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6C4B6629-7C09-4A5D-8495-D9F232AD4F42}"/>
              </a:ext>
            </a:extLst>
          </p:cNvPr>
          <p:cNvSpPr>
            <a:spLocks noGrp="1" noChangeArrowheads="1"/>
          </p:cNvSpPr>
          <p:nvPr>
            <p:ph type="dt" sz="half" idx="10"/>
          </p:nvPr>
        </p:nvSpPr>
        <p:spPr>
          <a:ln/>
        </p:spPr>
        <p:txBody>
          <a:bodyPr/>
          <a:lstStyle>
            <a:lvl1pPr>
              <a:defRPr/>
            </a:lvl1pPr>
          </a:lstStyle>
          <a:p>
            <a:pPr>
              <a:defRPr/>
            </a:pPr>
            <a:r>
              <a:rPr lang="en-GB" altLang="en-US"/>
              <a:t>Date 00.00.00</a:t>
            </a:r>
          </a:p>
        </p:txBody>
      </p:sp>
      <p:sp>
        <p:nvSpPr>
          <p:cNvPr id="5" name="Rectangle 5">
            <a:extLst>
              <a:ext uri="{FF2B5EF4-FFF2-40B4-BE49-F238E27FC236}">
                <a16:creationId xmlns:a16="http://schemas.microsoft.com/office/drawing/2014/main" id="{03D01E86-CB80-4A54-86F1-A2DBC2D7B00A}"/>
              </a:ext>
            </a:extLst>
          </p:cNvPr>
          <p:cNvSpPr>
            <a:spLocks noGrp="1" noChangeArrowheads="1"/>
          </p:cNvSpPr>
          <p:nvPr>
            <p:ph type="ftr" sz="quarter" idx="11"/>
          </p:nvPr>
        </p:nvSpPr>
        <p:spPr>
          <a:ln/>
        </p:spPr>
        <p:txBody>
          <a:bodyPr/>
          <a:lstStyle>
            <a:lvl1pPr>
              <a:defRPr/>
            </a:lvl1pPr>
          </a:lstStyle>
          <a:p>
            <a:pPr>
              <a:defRPr/>
            </a:pPr>
            <a:r>
              <a:rPr lang="en-GB" altLang="en-US"/>
              <a:t>CASR - Changing Attitudes for a Safe Return</a:t>
            </a:r>
          </a:p>
        </p:txBody>
      </p:sp>
      <p:sp>
        <p:nvSpPr>
          <p:cNvPr id="6" name="Rectangle 6">
            <a:extLst>
              <a:ext uri="{FF2B5EF4-FFF2-40B4-BE49-F238E27FC236}">
                <a16:creationId xmlns:a16="http://schemas.microsoft.com/office/drawing/2014/main" id="{20D59B0E-910B-4A3D-BCEB-FB891A34EA87}"/>
              </a:ext>
            </a:extLst>
          </p:cNvPr>
          <p:cNvSpPr>
            <a:spLocks noGrp="1" noChangeArrowheads="1"/>
          </p:cNvSpPr>
          <p:nvPr>
            <p:ph type="sldNum" sz="quarter" idx="12"/>
          </p:nvPr>
        </p:nvSpPr>
        <p:spPr>
          <a:ln/>
        </p:spPr>
        <p:txBody>
          <a:bodyPr/>
          <a:lstStyle>
            <a:lvl1pPr>
              <a:defRPr/>
            </a:lvl1pPr>
          </a:lstStyle>
          <a:p>
            <a:fld id="{07B779FE-7D36-4A38-8910-A4BB1D1594FC}" type="slidenum">
              <a:rPr lang="en-GB" altLang="en-US"/>
              <a:pPr/>
              <a:t>‹#›</a:t>
            </a:fld>
            <a:endParaRPr lang="en-GB" altLang="en-US"/>
          </a:p>
        </p:txBody>
      </p:sp>
    </p:spTree>
    <p:extLst>
      <p:ext uri="{BB962C8B-B14F-4D97-AF65-F5344CB8AC3E}">
        <p14:creationId xmlns:p14="http://schemas.microsoft.com/office/powerpoint/2010/main" val="32604747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0">
            <a:extLst>
              <a:ext uri="{FF2B5EF4-FFF2-40B4-BE49-F238E27FC236}">
                <a16:creationId xmlns:a16="http://schemas.microsoft.com/office/drawing/2014/main" id="{17778E0A-4F97-4F29-BCD4-2A68DEEAEA7A}"/>
              </a:ext>
            </a:extLst>
          </p:cNvPr>
          <p:cNvSpPr>
            <a:spLocks noGrp="1" noChangeArrowheads="1"/>
          </p:cNvSpPr>
          <p:nvPr>
            <p:ph type="dt" sz="half" idx="10"/>
          </p:nvPr>
        </p:nvSpPr>
        <p:spPr>
          <a:ln/>
        </p:spPr>
        <p:txBody>
          <a:bodyPr/>
          <a:lstStyle>
            <a:lvl1pPr>
              <a:defRPr/>
            </a:lvl1pPr>
          </a:lstStyle>
          <a:p>
            <a:pPr>
              <a:defRPr/>
            </a:pPr>
            <a:r>
              <a:rPr lang="en-GB" altLang="en-US"/>
              <a:t>Date 00.00.00</a:t>
            </a:r>
          </a:p>
        </p:txBody>
      </p:sp>
      <p:sp>
        <p:nvSpPr>
          <p:cNvPr id="4" name="Rectangle 21">
            <a:extLst>
              <a:ext uri="{FF2B5EF4-FFF2-40B4-BE49-F238E27FC236}">
                <a16:creationId xmlns:a16="http://schemas.microsoft.com/office/drawing/2014/main" id="{DD0B69D8-CDF0-4BFC-996B-E1A3ECDF44B6}"/>
              </a:ext>
            </a:extLst>
          </p:cNvPr>
          <p:cNvSpPr>
            <a:spLocks noGrp="1" noChangeArrowheads="1"/>
          </p:cNvSpPr>
          <p:nvPr>
            <p:ph type="ftr" sz="quarter" idx="11"/>
          </p:nvPr>
        </p:nvSpPr>
        <p:spPr>
          <a:ln/>
        </p:spPr>
        <p:txBody>
          <a:bodyPr/>
          <a:lstStyle>
            <a:lvl1pPr>
              <a:defRPr/>
            </a:lvl1pPr>
          </a:lstStyle>
          <a:p>
            <a:pPr>
              <a:defRPr/>
            </a:pPr>
            <a:r>
              <a:rPr lang="en-GB" altLang="en-US"/>
              <a:t>CASR - Changing Attitudes for a Safe Return</a:t>
            </a:r>
          </a:p>
        </p:txBody>
      </p:sp>
      <p:sp>
        <p:nvSpPr>
          <p:cNvPr id="5" name="Rectangle 22">
            <a:extLst>
              <a:ext uri="{FF2B5EF4-FFF2-40B4-BE49-F238E27FC236}">
                <a16:creationId xmlns:a16="http://schemas.microsoft.com/office/drawing/2014/main" id="{03E6E91B-D913-41F9-B1A5-81CF674F9E62}"/>
              </a:ext>
            </a:extLst>
          </p:cNvPr>
          <p:cNvSpPr>
            <a:spLocks noGrp="1" noChangeArrowheads="1"/>
          </p:cNvSpPr>
          <p:nvPr>
            <p:ph type="sldNum" sz="quarter" idx="12"/>
          </p:nvPr>
        </p:nvSpPr>
        <p:spPr>
          <a:ln/>
        </p:spPr>
        <p:txBody>
          <a:bodyPr/>
          <a:lstStyle>
            <a:lvl1pPr>
              <a:defRPr/>
            </a:lvl1pPr>
          </a:lstStyle>
          <a:p>
            <a:fld id="{F65D466E-4DF6-4086-9DBE-32BDA9F146A0}" type="slidenum">
              <a:rPr lang="en-GB" altLang="en-US"/>
              <a:pPr/>
              <a:t>‹#›</a:t>
            </a:fld>
            <a:endParaRPr lang="en-GB" altLang="en-US"/>
          </a:p>
        </p:txBody>
      </p:sp>
    </p:spTree>
    <p:extLst>
      <p:ext uri="{BB962C8B-B14F-4D97-AF65-F5344CB8AC3E}">
        <p14:creationId xmlns:p14="http://schemas.microsoft.com/office/powerpoint/2010/main" val="1534433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0">
            <a:extLst>
              <a:ext uri="{FF2B5EF4-FFF2-40B4-BE49-F238E27FC236}">
                <a16:creationId xmlns:a16="http://schemas.microsoft.com/office/drawing/2014/main" id="{A379B7DA-9654-48FF-BD23-91BA30481C32}"/>
              </a:ext>
            </a:extLst>
          </p:cNvPr>
          <p:cNvSpPr>
            <a:spLocks noGrp="1" noChangeArrowheads="1"/>
          </p:cNvSpPr>
          <p:nvPr>
            <p:ph type="dt" sz="half" idx="10"/>
          </p:nvPr>
        </p:nvSpPr>
        <p:spPr>
          <a:ln/>
        </p:spPr>
        <p:txBody>
          <a:bodyPr/>
          <a:lstStyle>
            <a:lvl1pPr>
              <a:defRPr/>
            </a:lvl1pPr>
          </a:lstStyle>
          <a:p>
            <a:pPr>
              <a:defRPr/>
            </a:pPr>
            <a:r>
              <a:rPr lang="en-GB" altLang="en-US"/>
              <a:t>Date 00.00.00</a:t>
            </a:r>
          </a:p>
        </p:txBody>
      </p:sp>
      <p:sp>
        <p:nvSpPr>
          <p:cNvPr id="3" name="Rectangle 21">
            <a:extLst>
              <a:ext uri="{FF2B5EF4-FFF2-40B4-BE49-F238E27FC236}">
                <a16:creationId xmlns:a16="http://schemas.microsoft.com/office/drawing/2014/main" id="{12776317-42EB-4ECE-B462-32C49E48A56B}"/>
              </a:ext>
            </a:extLst>
          </p:cNvPr>
          <p:cNvSpPr>
            <a:spLocks noGrp="1" noChangeArrowheads="1"/>
          </p:cNvSpPr>
          <p:nvPr>
            <p:ph type="ftr" sz="quarter" idx="11"/>
          </p:nvPr>
        </p:nvSpPr>
        <p:spPr>
          <a:ln/>
        </p:spPr>
        <p:txBody>
          <a:bodyPr/>
          <a:lstStyle>
            <a:lvl1pPr>
              <a:defRPr/>
            </a:lvl1pPr>
          </a:lstStyle>
          <a:p>
            <a:pPr>
              <a:defRPr/>
            </a:pPr>
            <a:r>
              <a:rPr lang="en-GB" altLang="en-US"/>
              <a:t>CASR - Changing Attitudes for a Safe Return</a:t>
            </a:r>
          </a:p>
        </p:txBody>
      </p:sp>
      <p:sp>
        <p:nvSpPr>
          <p:cNvPr id="4" name="Rectangle 22">
            <a:extLst>
              <a:ext uri="{FF2B5EF4-FFF2-40B4-BE49-F238E27FC236}">
                <a16:creationId xmlns:a16="http://schemas.microsoft.com/office/drawing/2014/main" id="{10BE9A9E-50EE-4C4E-8B97-A6BFD27AD942}"/>
              </a:ext>
            </a:extLst>
          </p:cNvPr>
          <p:cNvSpPr>
            <a:spLocks noGrp="1" noChangeArrowheads="1"/>
          </p:cNvSpPr>
          <p:nvPr>
            <p:ph type="sldNum" sz="quarter" idx="12"/>
          </p:nvPr>
        </p:nvSpPr>
        <p:spPr>
          <a:ln/>
        </p:spPr>
        <p:txBody>
          <a:bodyPr/>
          <a:lstStyle>
            <a:lvl1pPr>
              <a:defRPr/>
            </a:lvl1pPr>
          </a:lstStyle>
          <a:p>
            <a:fld id="{569EAA7F-8739-414B-A9F6-6D2B8CF4942D}" type="slidenum">
              <a:rPr lang="en-GB" altLang="en-US"/>
              <a:pPr/>
              <a:t>‹#›</a:t>
            </a:fld>
            <a:endParaRPr lang="en-GB" altLang="en-US"/>
          </a:p>
        </p:txBody>
      </p:sp>
    </p:spTree>
    <p:extLst>
      <p:ext uri="{BB962C8B-B14F-4D97-AF65-F5344CB8AC3E}">
        <p14:creationId xmlns:p14="http://schemas.microsoft.com/office/powerpoint/2010/main" val="32165180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0">
            <a:extLst>
              <a:ext uri="{FF2B5EF4-FFF2-40B4-BE49-F238E27FC236}">
                <a16:creationId xmlns:a16="http://schemas.microsoft.com/office/drawing/2014/main" id="{383FBB66-E094-4564-AF0B-199AC9593E04}"/>
              </a:ext>
            </a:extLst>
          </p:cNvPr>
          <p:cNvSpPr>
            <a:spLocks noGrp="1" noChangeArrowheads="1"/>
          </p:cNvSpPr>
          <p:nvPr>
            <p:ph type="dt" sz="half" idx="10"/>
          </p:nvPr>
        </p:nvSpPr>
        <p:spPr>
          <a:ln/>
        </p:spPr>
        <p:txBody>
          <a:bodyPr/>
          <a:lstStyle>
            <a:lvl1pPr>
              <a:defRPr/>
            </a:lvl1pPr>
          </a:lstStyle>
          <a:p>
            <a:pPr>
              <a:defRPr/>
            </a:pPr>
            <a:r>
              <a:rPr lang="en-GB" altLang="en-US"/>
              <a:t>Date 00.00.00</a:t>
            </a:r>
          </a:p>
        </p:txBody>
      </p:sp>
      <p:sp>
        <p:nvSpPr>
          <p:cNvPr id="6" name="Rectangle 21">
            <a:extLst>
              <a:ext uri="{FF2B5EF4-FFF2-40B4-BE49-F238E27FC236}">
                <a16:creationId xmlns:a16="http://schemas.microsoft.com/office/drawing/2014/main" id="{86583FCE-AE86-4134-911B-620424401FE7}"/>
              </a:ext>
            </a:extLst>
          </p:cNvPr>
          <p:cNvSpPr>
            <a:spLocks noGrp="1" noChangeArrowheads="1"/>
          </p:cNvSpPr>
          <p:nvPr>
            <p:ph type="ftr" sz="quarter" idx="11"/>
          </p:nvPr>
        </p:nvSpPr>
        <p:spPr>
          <a:ln/>
        </p:spPr>
        <p:txBody>
          <a:bodyPr/>
          <a:lstStyle>
            <a:lvl1pPr>
              <a:defRPr/>
            </a:lvl1pPr>
          </a:lstStyle>
          <a:p>
            <a:pPr>
              <a:defRPr/>
            </a:pPr>
            <a:r>
              <a:rPr lang="en-GB" altLang="en-US"/>
              <a:t>CASR - Changing Attitudes for a Safe Return</a:t>
            </a:r>
          </a:p>
        </p:txBody>
      </p:sp>
      <p:sp>
        <p:nvSpPr>
          <p:cNvPr id="7" name="Rectangle 22">
            <a:extLst>
              <a:ext uri="{FF2B5EF4-FFF2-40B4-BE49-F238E27FC236}">
                <a16:creationId xmlns:a16="http://schemas.microsoft.com/office/drawing/2014/main" id="{A0881A42-06F6-4037-9D7D-74090744E10F}"/>
              </a:ext>
            </a:extLst>
          </p:cNvPr>
          <p:cNvSpPr>
            <a:spLocks noGrp="1" noChangeArrowheads="1"/>
          </p:cNvSpPr>
          <p:nvPr>
            <p:ph type="sldNum" sz="quarter" idx="12"/>
          </p:nvPr>
        </p:nvSpPr>
        <p:spPr>
          <a:ln/>
        </p:spPr>
        <p:txBody>
          <a:bodyPr/>
          <a:lstStyle>
            <a:lvl1pPr>
              <a:defRPr/>
            </a:lvl1pPr>
          </a:lstStyle>
          <a:p>
            <a:fld id="{99E09FE7-A4B0-4FC5-B9AA-E68E1D964ECE}" type="slidenum">
              <a:rPr lang="en-GB" altLang="en-US"/>
              <a:pPr/>
              <a:t>‹#›</a:t>
            </a:fld>
            <a:endParaRPr lang="en-GB" altLang="en-US"/>
          </a:p>
        </p:txBody>
      </p:sp>
    </p:spTree>
    <p:extLst>
      <p:ext uri="{BB962C8B-B14F-4D97-AF65-F5344CB8AC3E}">
        <p14:creationId xmlns:p14="http://schemas.microsoft.com/office/powerpoint/2010/main" val="14406763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0">
            <a:extLst>
              <a:ext uri="{FF2B5EF4-FFF2-40B4-BE49-F238E27FC236}">
                <a16:creationId xmlns:a16="http://schemas.microsoft.com/office/drawing/2014/main" id="{5E8DBC73-1949-4EB6-9C51-B2ADC7676C45}"/>
              </a:ext>
            </a:extLst>
          </p:cNvPr>
          <p:cNvSpPr>
            <a:spLocks noGrp="1" noChangeArrowheads="1"/>
          </p:cNvSpPr>
          <p:nvPr>
            <p:ph type="dt" sz="half" idx="10"/>
          </p:nvPr>
        </p:nvSpPr>
        <p:spPr>
          <a:ln/>
        </p:spPr>
        <p:txBody>
          <a:bodyPr/>
          <a:lstStyle>
            <a:lvl1pPr>
              <a:defRPr/>
            </a:lvl1pPr>
          </a:lstStyle>
          <a:p>
            <a:pPr>
              <a:defRPr/>
            </a:pPr>
            <a:r>
              <a:rPr lang="en-GB" altLang="en-US"/>
              <a:t>Date 00.00.00</a:t>
            </a:r>
          </a:p>
        </p:txBody>
      </p:sp>
      <p:sp>
        <p:nvSpPr>
          <p:cNvPr id="6" name="Rectangle 21">
            <a:extLst>
              <a:ext uri="{FF2B5EF4-FFF2-40B4-BE49-F238E27FC236}">
                <a16:creationId xmlns:a16="http://schemas.microsoft.com/office/drawing/2014/main" id="{37A6D26A-49F5-45B1-ABD2-E0E3FE6CD5AE}"/>
              </a:ext>
            </a:extLst>
          </p:cNvPr>
          <p:cNvSpPr>
            <a:spLocks noGrp="1" noChangeArrowheads="1"/>
          </p:cNvSpPr>
          <p:nvPr>
            <p:ph type="ftr" sz="quarter" idx="11"/>
          </p:nvPr>
        </p:nvSpPr>
        <p:spPr>
          <a:ln/>
        </p:spPr>
        <p:txBody>
          <a:bodyPr/>
          <a:lstStyle>
            <a:lvl1pPr>
              <a:defRPr/>
            </a:lvl1pPr>
          </a:lstStyle>
          <a:p>
            <a:pPr>
              <a:defRPr/>
            </a:pPr>
            <a:r>
              <a:rPr lang="en-GB" altLang="en-US"/>
              <a:t>CASR - Changing Attitudes for a Safe Return</a:t>
            </a:r>
          </a:p>
        </p:txBody>
      </p:sp>
      <p:sp>
        <p:nvSpPr>
          <p:cNvPr id="7" name="Rectangle 22">
            <a:extLst>
              <a:ext uri="{FF2B5EF4-FFF2-40B4-BE49-F238E27FC236}">
                <a16:creationId xmlns:a16="http://schemas.microsoft.com/office/drawing/2014/main" id="{0908F3A4-9D38-4B51-828F-11265FCCDA54}"/>
              </a:ext>
            </a:extLst>
          </p:cNvPr>
          <p:cNvSpPr>
            <a:spLocks noGrp="1" noChangeArrowheads="1"/>
          </p:cNvSpPr>
          <p:nvPr>
            <p:ph type="sldNum" sz="quarter" idx="12"/>
          </p:nvPr>
        </p:nvSpPr>
        <p:spPr>
          <a:ln/>
        </p:spPr>
        <p:txBody>
          <a:bodyPr/>
          <a:lstStyle>
            <a:lvl1pPr>
              <a:defRPr/>
            </a:lvl1pPr>
          </a:lstStyle>
          <a:p>
            <a:fld id="{87629EC6-2F7B-48AF-8BF1-C86C105E66D5}" type="slidenum">
              <a:rPr lang="en-GB" altLang="en-US"/>
              <a:pPr/>
              <a:t>‹#›</a:t>
            </a:fld>
            <a:endParaRPr lang="en-GB" altLang="en-US"/>
          </a:p>
        </p:txBody>
      </p:sp>
    </p:spTree>
    <p:extLst>
      <p:ext uri="{BB962C8B-B14F-4D97-AF65-F5344CB8AC3E}">
        <p14:creationId xmlns:p14="http://schemas.microsoft.com/office/powerpoint/2010/main" val="7205481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0">
            <a:extLst>
              <a:ext uri="{FF2B5EF4-FFF2-40B4-BE49-F238E27FC236}">
                <a16:creationId xmlns:a16="http://schemas.microsoft.com/office/drawing/2014/main" id="{CAF43894-D1AB-45A2-83AC-A454CA9A854B}"/>
              </a:ext>
            </a:extLst>
          </p:cNvPr>
          <p:cNvSpPr>
            <a:spLocks noGrp="1" noChangeArrowheads="1"/>
          </p:cNvSpPr>
          <p:nvPr>
            <p:ph type="dt" sz="half" idx="10"/>
          </p:nvPr>
        </p:nvSpPr>
        <p:spPr>
          <a:ln/>
        </p:spPr>
        <p:txBody>
          <a:bodyPr/>
          <a:lstStyle>
            <a:lvl1pPr>
              <a:defRPr/>
            </a:lvl1pPr>
          </a:lstStyle>
          <a:p>
            <a:pPr>
              <a:defRPr/>
            </a:pPr>
            <a:r>
              <a:rPr lang="en-GB" altLang="en-US"/>
              <a:t>Date 00.00.00</a:t>
            </a:r>
          </a:p>
        </p:txBody>
      </p:sp>
      <p:sp>
        <p:nvSpPr>
          <p:cNvPr id="5" name="Rectangle 21">
            <a:extLst>
              <a:ext uri="{FF2B5EF4-FFF2-40B4-BE49-F238E27FC236}">
                <a16:creationId xmlns:a16="http://schemas.microsoft.com/office/drawing/2014/main" id="{4EE0B80F-A902-4F6E-9010-BBEE838602DE}"/>
              </a:ext>
            </a:extLst>
          </p:cNvPr>
          <p:cNvSpPr>
            <a:spLocks noGrp="1" noChangeArrowheads="1"/>
          </p:cNvSpPr>
          <p:nvPr>
            <p:ph type="ftr" sz="quarter" idx="11"/>
          </p:nvPr>
        </p:nvSpPr>
        <p:spPr>
          <a:ln/>
        </p:spPr>
        <p:txBody>
          <a:bodyPr/>
          <a:lstStyle>
            <a:lvl1pPr>
              <a:defRPr/>
            </a:lvl1pPr>
          </a:lstStyle>
          <a:p>
            <a:pPr>
              <a:defRPr/>
            </a:pPr>
            <a:r>
              <a:rPr lang="en-GB" altLang="en-US"/>
              <a:t>CASR - Changing Attitudes for a Safe Return</a:t>
            </a:r>
          </a:p>
        </p:txBody>
      </p:sp>
      <p:sp>
        <p:nvSpPr>
          <p:cNvPr id="6" name="Rectangle 22">
            <a:extLst>
              <a:ext uri="{FF2B5EF4-FFF2-40B4-BE49-F238E27FC236}">
                <a16:creationId xmlns:a16="http://schemas.microsoft.com/office/drawing/2014/main" id="{AA0618C5-6BD7-4913-BB72-32105F3C9571}"/>
              </a:ext>
            </a:extLst>
          </p:cNvPr>
          <p:cNvSpPr>
            <a:spLocks noGrp="1" noChangeArrowheads="1"/>
          </p:cNvSpPr>
          <p:nvPr>
            <p:ph type="sldNum" sz="quarter" idx="12"/>
          </p:nvPr>
        </p:nvSpPr>
        <p:spPr>
          <a:ln/>
        </p:spPr>
        <p:txBody>
          <a:bodyPr/>
          <a:lstStyle>
            <a:lvl1pPr>
              <a:defRPr/>
            </a:lvl1pPr>
          </a:lstStyle>
          <a:p>
            <a:fld id="{C4C42C06-AF55-469B-B27C-1923594B7CC5}" type="slidenum">
              <a:rPr lang="en-GB" altLang="en-US"/>
              <a:pPr/>
              <a:t>‹#›</a:t>
            </a:fld>
            <a:endParaRPr lang="en-GB" altLang="en-US"/>
          </a:p>
        </p:txBody>
      </p:sp>
    </p:spTree>
    <p:extLst>
      <p:ext uri="{BB962C8B-B14F-4D97-AF65-F5344CB8AC3E}">
        <p14:creationId xmlns:p14="http://schemas.microsoft.com/office/powerpoint/2010/main" val="23832682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601663"/>
            <a:ext cx="2068512" cy="56864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17513" y="601663"/>
            <a:ext cx="6054725" cy="5686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0">
            <a:extLst>
              <a:ext uri="{FF2B5EF4-FFF2-40B4-BE49-F238E27FC236}">
                <a16:creationId xmlns:a16="http://schemas.microsoft.com/office/drawing/2014/main" id="{D7950038-FCF2-40C3-AAC4-7331A8EEA685}"/>
              </a:ext>
            </a:extLst>
          </p:cNvPr>
          <p:cNvSpPr>
            <a:spLocks noGrp="1" noChangeArrowheads="1"/>
          </p:cNvSpPr>
          <p:nvPr>
            <p:ph type="dt" sz="half" idx="10"/>
          </p:nvPr>
        </p:nvSpPr>
        <p:spPr>
          <a:ln/>
        </p:spPr>
        <p:txBody>
          <a:bodyPr/>
          <a:lstStyle>
            <a:lvl1pPr>
              <a:defRPr/>
            </a:lvl1pPr>
          </a:lstStyle>
          <a:p>
            <a:pPr>
              <a:defRPr/>
            </a:pPr>
            <a:r>
              <a:rPr lang="en-GB" altLang="en-US"/>
              <a:t>Date 00.00.00</a:t>
            </a:r>
          </a:p>
        </p:txBody>
      </p:sp>
      <p:sp>
        <p:nvSpPr>
          <p:cNvPr id="5" name="Rectangle 21">
            <a:extLst>
              <a:ext uri="{FF2B5EF4-FFF2-40B4-BE49-F238E27FC236}">
                <a16:creationId xmlns:a16="http://schemas.microsoft.com/office/drawing/2014/main" id="{E1BA0367-BD3D-42F8-9903-B820C74D6D65}"/>
              </a:ext>
            </a:extLst>
          </p:cNvPr>
          <p:cNvSpPr>
            <a:spLocks noGrp="1" noChangeArrowheads="1"/>
          </p:cNvSpPr>
          <p:nvPr>
            <p:ph type="ftr" sz="quarter" idx="11"/>
          </p:nvPr>
        </p:nvSpPr>
        <p:spPr>
          <a:ln/>
        </p:spPr>
        <p:txBody>
          <a:bodyPr/>
          <a:lstStyle>
            <a:lvl1pPr>
              <a:defRPr/>
            </a:lvl1pPr>
          </a:lstStyle>
          <a:p>
            <a:pPr>
              <a:defRPr/>
            </a:pPr>
            <a:r>
              <a:rPr lang="en-GB" altLang="en-US"/>
              <a:t>CASR - Changing Attitudes for a Safe Return</a:t>
            </a:r>
          </a:p>
        </p:txBody>
      </p:sp>
      <p:sp>
        <p:nvSpPr>
          <p:cNvPr id="6" name="Rectangle 22">
            <a:extLst>
              <a:ext uri="{FF2B5EF4-FFF2-40B4-BE49-F238E27FC236}">
                <a16:creationId xmlns:a16="http://schemas.microsoft.com/office/drawing/2014/main" id="{B6266A51-C316-4556-8B78-13D4904403D6}"/>
              </a:ext>
            </a:extLst>
          </p:cNvPr>
          <p:cNvSpPr>
            <a:spLocks noGrp="1" noChangeArrowheads="1"/>
          </p:cNvSpPr>
          <p:nvPr>
            <p:ph type="sldNum" sz="quarter" idx="12"/>
          </p:nvPr>
        </p:nvSpPr>
        <p:spPr>
          <a:ln/>
        </p:spPr>
        <p:txBody>
          <a:bodyPr/>
          <a:lstStyle>
            <a:lvl1pPr>
              <a:defRPr/>
            </a:lvl1pPr>
          </a:lstStyle>
          <a:p>
            <a:fld id="{61A986CF-277B-4840-BC0A-5F747D457052}" type="slidenum">
              <a:rPr lang="en-GB" altLang="en-US"/>
              <a:pPr/>
              <a:t>‹#›</a:t>
            </a:fld>
            <a:endParaRPr lang="en-GB" altLang="en-US"/>
          </a:p>
        </p:txBody>
      </p:sp>
    </p:spTree>
    <p:extLst>
      <p:ext uri="{BB962C8B-B14F-4D97-AF65-F5344CB8AC3E}">
        <p14:creationId xmlns:p14="http://schemas.microsoft.com/office/powerpoint/2010/main" val="1330578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39A253F-E8F0-407A-9164-221DD96EB8E6}"/>
              </a:ext>
            </a:extLst>
          </p:cNvPr>
          <p:cNvSpPr>
            <a:spLocks noGrp="1" noChangeArrowheads="1"/>
          </p:cNvSpPr>
          <p:nvPr>
            <p:ph type="dt" sz="half" idx="10"/>
          </p:nvPr>
        </p:nvSpPr>
        <p:spPr>
          <a:ln/>
        </p:spPr>
        <p:txBody>
          <a:bodyPr/>
          <a:lstStyle>
            <a:lvl1pPr>
              <a:defRPr/>
            </a:lvl1pPr>
          </a:lstStyle>
          <a:p>
            <a:pPr>
              <a:defRPr/>
            </a:pPr>
            <a:r>
              <a:rPr lang="en-GB" altLang="en-US"/>
              <a:t>Date 00.00.00</a:t>
            </a:r>
          </a:p>
        </p:txBody>
      </p:sp>
      <p:sp>
        <p:nvSpPr>
          <p:cNvPr id="5" name="Rectangle 5">
            <a:extLst>
              <a:ext uri="{FF2B5EF4-FFF2-40B4-BE49-F238E27FC236}">
                <a16:creationId xmlns:a16="http://schemas.microsoft.com/office/drawing/2014/main" id="{24ACFD2F-9925-4AD1-A645-062F3F25559D}"/>
              </a:ext>
            </a:extLst>
          </p:cNvPr>
          <p:cNvSpPr>
            <a:spLocks noGrp="1" noChangeArrowheads="1"/>
          </p:cNvSpPr>
          <p:nvPr>
            <p:ph type="ftr" sz="quarter" idx="11"/>
          </p:nvPr>
        </p:nvSpPr>
        <p:spPr>
          <a:ln/>
        </p:spPr>
        <p:txBody>
          <a:bodyPr/>
          <a:lstStyle>
            <a:lvl1pPr>
              <a:defRPr/>
            </a:lvl1pPr>
          </a:lstStyle>
          <a:p>
            <a:pPr>
              <a:defRPr/>
            </a:pPr>
            <a:r>
              <a:rPr lang="en-GB" altLang="en-US"/>
              <a:t>CASR - Changing Attitudes for a Safe Return</a:t>
            </a:r>
          </a:p>
        </p:txBody>
      </p:sp>
      <p:sp>
        <p:nvSpPr>
          <p:cNvPr id="6" name="Rectangle 6">
            <a:extLst>
              <a:ext uri="{FF2B5EF4-FFF2-40B4-BE49-F238E27FC236}">
                <a16:creationId xmlns:a16="http://schemas.microsoft.com/office/drawing/2014/main" id="{E9C28D13-36A4-4305-BE7B-129070E106DC}"/>
              </a:ext>
            </a:extLst>
          </p:cNvPr>
          <p:cNvSpPr>
            <a:spLocks noGrp="1" noChangeArrowheads="1"/>
          </p:cNvSpPr>
          <p:nvPr>
            <p:ph type="sldNum" sz="quarter" idx="12"/>
          </p:nvPr>
        </p:nvSpPr>
        <p:spPr>
          <a:ln/>
        </p:spPr>
        <p:txBody>
          <a:bodyPr/>
          <a:lstStyle>
            <a:lvl1pPr>
              <a:defRPr/>
            </a:lvl1pPr>
          </a:lstStyle>
          <a:p>
            <a:fld id="{B3BD25A0-DE42-435B-A7EA-1CB4D0855B3A}" type="slidenum">
              <a:rPr lang="en-GB" altLang="en-US"/>
              <a:pPr/>
              <a:t>‹#›</a:t>
            </a:fld>
            <a:endParaRPr lang="en-GB" altLang="en-US"/>
          </a:p>
        </p:txBody>
      </p:sp>
    </p:spTree>
    <p:extLst>
      <p:ext uri="{BB962C8B-B14F-4D97-AF65-F5344CB8AC3E}">
        <p14:creationId xmlns:p14="http://schemas.microsoft.com/office/powerpoint/2010/main" val="1319045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49263" y="1781175"/>
            <a:ext cx="4044950" cy="4492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781175"/>
            <a:ext cx="4046537" cy="4492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C542840B-2FB0-4233-965C-459DCDE96FAA}"/>
              </a:ext>
            </a:extLst>
          </p:cNvPr>
          <p:cNvSpPr>
            <a:spLocks noGrp="1" noChangeArrowheads="1"/>
          </p:cNvSpPr>
          <p:nvPr>
            <p:ph type="dt" sz="half" idx="10"/>
          </p:nvPr>
        </p:nvSpPr>
        <p:spPr>
          <a:ln/>
        </p:spPr>
        <p:txBody>
          <a:bodyPr/>
          <a:lstStyle>
            <a:lvl1pPr>
              <a:defRPr/>
            </a:lvl1pPr>
          </a:lstStyle>
          <a:p>
            <a:pPr>
              <a:defRPr/>
            </a:pPr>
            <a:r>
              <a:rPr lang="en-GB" altLang="en-US"/>
              <a:t>Date 00.00.00</a:t>
            </a:r>
          </a:p>
        </p:txBody>
      </p:sp>
      <p:sp>
        <p:nvSpPr>
          <p:cNvPr id="6" name="Rectangle 5">
            <a:extLst>
              <a:ext uri="{FF2B5EF4-FFF2-40B4-BE49-F238E27FC236}">
                <a16:creationId xmlns:a16="http://schemas.microsoft.com/office/drawing/2014/main" id="{6394F870-5665-47AF-B124-EF7473EF1AFF}"/>
              </a:ext>
            </a:extLst>
          </p:cNvPr>
          <p:cNvSpPr>
            <a:spLocks noGrp="1" noChangeArrowheads="1"/>
          </p:cNvSpPr>
          <p:nvPr>
            <p:ph type="ftr" sz="quarter" idx="11"/>
          </p:nvPr>
        </p:nvSpPr>
        <p:spPr>
          <a:ln/>
        </p:spPr>
        <p:txBody>
          <a:bodyPr/>
          <a:lstStyle>
            <a:lvl1pPr>
              <a:defRPr/>
            </a:lvl1pPr>
          </a:lstStyle>
          <a:p>
            <a:pPr>
              <a:defRPr/>
            </a:pPr>
            <a:r>
              <a:rPr lang="en-GB" altLang="en-US"/>
              <a:t>CASR - Changing Attitudes for a Safe Return</a:t>
            </a:r>
          </a:p>
        </p:txBody>
      </p:sp>
      <p:sp>
        <p:nvSpPr>
          <p:cNvPr id="7" name="Rectangle 6">
            <a:extLst>
              <a:ext uri="{FF2B5EF4-FFF2-40B4-BE49-F238E27FC236}">
                <a16:creationId xmlns:a16="http://schemas.microsoft.com/office/drawing/2014/main" id="{58C33C7C-704A-4F9B-A122-B25A0678A674}"/>
              </a:ext>
            </a:extLst>
          </p:cNvPr>
          <p:cNvSpPr>
            <a:spLocks noGrp="1" noChangeArrowheads="1"/>
          </p:cNvSpPr>
          <p:nvPr>
            <p:ph type="sldNum" sz="quarter" idx="12"/>
          </p:nvPr>
        </p:nvSpPr>
        <p:spPr>
          <a:ln/>
        </p:spPr>
        <p:txBody>
          <a:bodyPr/>
          <a:lstStyle>
            <a:lvl1pPr>
              <a:defRPr/>
            </a:lvl1pPr>
          </a:lstStyle>
          <a:p>
            <a:fld id="{040901C4-C59A-4C7E-B865-BCDB4ABA20D5}" type="slidenum">
              <a:rPr lang="en-GB" altLang="en-US"/>
              <a:pPr/>
              <a:t>‹#›</a:t>
            </a:fld>
            <a:endParaRPr lang="en-GB" altLang="en-US"/>
          </a:p>
        </p:txBody>
      </p:sp>
    </p:spTree>
    <p:extLst>
      <p:ext uri="{BB962C8B-B14F-4D97-AF65-F5344CB8AC3E}">
        <p14:creationId xmlns:p14="http://schemas.microsoft.com/office/powerpoint/2010/main" val="1828474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00AE3026-D149-49B5-9E0D-4394C158FD2E}"/>
              </a:ext>
            </a:extLst>
          </p:cNvPr>
          <p:cNvSpPr>
            <a:spLocks noGrp="1" noChangeArrowheads="1"/>
          </p:cNvSpPr>
          <p:nvPr>
            <p:ph type="dt" sz="half" idx="10"/>
          </p:nvPr>
        </p:nvSpPr>
        <p:spPr>
          <a:ln/>
        </p:spPr>
        <p:txBody>
          <a:bodyPr/>
          <a:lstStyle>
            <a:lvl1pPr>
              <a:defRPr/>
            </a:lvl1pPr>
          </a:lstStyle>
          <a:p>
            <a:pPr>
              <a:defRPr/>
            </a:pPr>
            <a:r>
              <a:rPr lang="en-GB" altLang="en-US"/>
              <a:t>Date 00.00.00</a:t>
            </a:r>
          </a:p>
        </p:txBody>
      </p:sp>
      <p:sp>
        <p:nvSpPr>
          <p:cNvPr id="8" name="Rectangle 5">
            <a:extLst>
              <a:ext uri="{FF2B5EF4-FFF2-40B4-BE49-F238E27FC236}">
                <a16:creationId xmlns:a16="http://schemas.microsoft.com/office/drawing/2014/main" id="{8DC49A82-0A9C-4E04-AA75-DDD521A518C9}"/>
              </a:ext>
            </a:extLst>
          </p:cNvPr>
          <p:cNvSpPr>
            <a:spLocks noGrp="1" noChangeArrowheads="1"/>
          </p:cNvSpPr>
          <p:nvPr>
            <p:ph type="ftr" sz="quarter" idx="11"/>
          </p:nvPr>
        </p:nvSpPr>
        <p:spPr>
          <a:ln/>
        </p:spPr>
        <p:txBody>
          <a:bodyPr/>
          <a:lstStyle>
            <a:lvl1pPr>
              <a:defRPr/>
            </a:lvl1pPr>
          </a:lstStyle>
          <a:p>
            <a:pPr>
              <a:defRPr/>
            </a:pPr>
            <a:r>
              <a:rPr lang="en-GB" altLang="en-US"/>
              <a:t>CASR - Changing Attitudes for a Safe Return</a:t>
            </a:r>
          </a:p>
        </p:txBody>
      </p:sp>
      <p:sp>
        <p:nvSpPr>
          <p:cNvPr id="9" name="Rectangle 6">
            <a:extLst>
              <a:ext uri="{FF2B5EF4-FFF2-40B4-BE49-F238E27FC236}">
                <a16:creationId xmlns:a16="http://schemas.microsoft.com/office/drawing/2014/main" id="{4D04508A-11B4-43C1-AD14-AEB92129631B}"/>
              </a:ext>
            </a:extLst>
          </p:cNvPr>
          <p:cNvSpPr>
            <a:spLocks noGrp="1" noChangeArrowheads="1"/>
          </p:cNvSpPr>
          <p:nvPr>
            <p:ph type="sldNum" sz="quarter" idx="12"/>
          </p:nvPr>
        </p:nvSpPr>
        <p:spPr>
          <a:ln/>
        </p:spPr>
        <p:txBody>
          <a:bodyPr/>
          <a:lstStyle>
            <a:lvl1pPr>
              <a:defRPr/>
            </a:lvl1pPr>
          </a:lstStyle>
          <a:p>
            <a:fld id="{94B2B57F-7607-45D1-9EE8-059C7D5EB1E2}" type="slidenum">
              <a:rPr lang="en-GB" altLang="en-US"/>
              <a:pPr/>
              <a:t>‹#›</a:t>
            </a:fld>
            <a:endParaRPr lang="en-GB" altLang="en-US"/>
          </a:p>
        </p:txBody>
      </p:sp>
    </p:spTree>
    <p:extLst>
      <p:ext uri="{BB962C8B-B14F-4D97-AF65-F5344CB8AC3E}">
        <p14:creationId xmlns:p14="http://schemas.microsoft.com/office/powerpoint/2010/main" val="1695422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1B38B995-4B21-4156-9C2B-9B2FA0C23CC0}"/>
              </a:ext>
            </a:extLst>
          </p:cNvPr>
          <p:cNvSpPr>
            <a:spLocks noGrp="1" noChangeArrowheads="1"/>
          </p:cNvSpPr>
          <p:nvPr>
            <p:ph type="dt" sz="half" idx="10"/>
          </p:nvPr>
        </p:nvSpPr>
        <p:spPr>
          <a:ln/>
        </p:spPr>
        <p:txBody>
          <a:bodyPr/>
          <a:lstStyle>
            <a:lvl1pPr>
              <a:defRPr/>
            </a:lvl1pPr>
          </a:lstStyle>
          <a:p>
            <a:pPr>
              <a:defRPr/>
            </a:pPr>
            <a:r>
              <a:rPr lang="en-GB" altLang="en-US"/>
              <a:t>Date 00.00.00</a:t>
            </a:r>
          </a:p>
        </p:txBody>
      </p:sp>
      <p:sp>
        <p:nvSpPr>
          <p:cNvPr id="4" name="Rectangle 5">
            <a:extLst>
              <a:ext uri="{FF2B5EF4-FFF2-40B4-BE49-F238E27FC236}">
                <a16:creationId xmlns:a16="http://schemas.microsoft.com/office/drawing/2014/main" id="{670C75CB-FF54-4B20-95A9-0C1B8EF05A80}"/>
              </a:ext>
            </a:extLst>
          </p:cNvPr>
          <p:cNvSpPr>
            <a:spLocks noGrp="1" noChangeArrowheads="1"/>
          </p:cNvSpPr>
          <p:nvPr>
            <p:ph type="ftr" sz="quarter" idx="11"/>
          </p:nvPr>
        </p:nvSpPr>
        <p:spPr>
          <a:ln/>
        </p:spPr>
        <p:txBody>
          <a:bodyPr/>
          <a:lstStyle>
            <a:lvl1pPr>
              <a:defRPr/>
            </a:lvl1pPr>
          </a:lstStyle>
          <a:p>
            <a:pPr>
              <a:defRPr/>
            </a:pPr>
            <a:r>
              <a:rPr lang="en-GB" altLang="en-US"/>
              <a:t>CASR - Changing Attitudes for a Safe Return</a:t>
            </a:r>
          </a:p>
        </p:txBody>
      </p:sp>
      <p:sp>
        <p:nvSpPr>
          <p:cNvPr id="5" name="Rectangle 6">
            <a:extLst>
              <a:ext uri="{FF2B5EF4-FFF2-40B4-BE49-F238E27FC236}">
                <a16:creationId xmlns:a16="http://schemas.microsoft.com/office/drawing/2014/main" id="{CD4C83C1-E092-4957-BDFB-D767485985BC}"/>
              </a:ext>
            </a:extLst>
          </p:cNvPr>
          <p:cNvSpPr>
            <a:spLocks noGrp="1" noChangeArrowheads="1"/>
          </p:cNvSpPr>
          <p:nvPr>
            <p:ph type="sldNum" sz="quarter" idx="12"/>
          </p:nvPr>
        </p:nvSpPr>
        <p:spPr>
          <a:ln/>
        </p:spPr>
        <p:txBody>
          <a:bodyPr/>
          <a:lstStyle>
            <a:lvl1pPr>
              <a:defRPr/>
            </a:lvl1pPr>
          </a:lstStyle>
          <a:p>
            <a:fld id="{67238B5C-5251-4D99-A2A5-1FEC03514E1E}" type="slidenum">
              <a:rPr lang="en-GB" altLang="en-US"/>
              <a:pPr/>
              <a:t>‹#›</a:t>
            </a:fld>
            <a:endParaRPr lang="en-GB" altLang="en-US"/>
          </a:p>
        </p:txBody>
      </p:sp>
    </p:spTree>
    <p:extLst>
      <p:ext uri="{BB962C8B-B14F-4D97-AF65-F5344CB8AC3E}">
        <p14:creationId xmlns:p14="http://schemas.microsoft.com/office/powerpoint/2010/main" val="4278882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BC7EC8A-71F9-47E1-AC8C-0B6279C30FE6}"/>
              </a:ext>
            </a:extLst>
          </p:cNvPr>
          <p:cNvSpPr>
            <a:spLocks noGrp="1" noChangeArrowheads="1"/>
          </p:cNvSpPr>
          <p:nvPr>
            <p:ph type="dt" sz="half" idx="10"/>
          </p:nvPr>
        </p:nvSpPr>
        <p:spPr>
          <a:ln/>
        </p:spPr>
        <p:txBody>
          <a:bodyPr/>
          <a:lstStyle>
            <a:lvl1pPr>
              <a:defRPr/>
            </a:lvl1pPr>
          </a:lstStyle>
          <a:p>
            <a:pPr>
              <a:defRPr/>
            </a:pPr>
            <a:r>
              <a:rPr lang="en-GB" altLang="en-US"/>
              <a:t>Date 00.00.00</a:t>
            </a:r>
          </a:p>
        </p:txBody>
      </p:sp>
      <p:sp>
        <p:nvSpPr>
          <p:cNvPr id="3" name="Rectangle 5">
            <a:extLst>
              <a:ext uri="{FF2B5EF4-FFF2-40B4-BE49-F238E27FC236}">
                <a16:creationId xmlns:a16="http://schemas.microsoft.com/office/drawing/2014/main" id="{931FF35A-6E58-41A3-8A88-DDC3DE7A3672}"/>
              </a:ext>
            </a:extLst>
          </p:cNvPr>
          <p:cNvSpPr>
            <a:spLocks noGrp="1" noChangeArrowheads="1"/>
          </p:cNvSpPr>
          <p:nvPr>
            <p:ph type="ftr" sz="quarter" idx="11"/>
          </p:nvPr>
        </p:nvSpPr>
        <p:spPr>
          <a:ln/>
        </p:spPr>
        <p:txBody>
          <a:bodyPr/>
          <a:lstStyle>
            <a:lvl1pPr>
              <a:defRPr/>
            </a:lvl1pPr>
          </a:lstStyle>
          <a:p>
            <a:pPr>
              <a:defRPr/>
            </a:pPr>
            <a:r>
              <a:rPr lang="en-GB" altLang="en-US"/>
              <a:t>CASR - Changing Attitudes for a Safe Return</a:t>
            </a:r>
          </a:p>
        </p:txBody>
      </p:sp>
      <p:sp>
        <p:nvSpPr>
          <p:cNvPr id="4" name="Rectangle 6">
            <a:extLst>
              <a:ext uri="{FF2B5EF4-FFF2-40B4-BE49-F238E27FC236}">
                <a16:creationId xmlns:a16="http://schemas.microsoft.com/office/drawing/2014/main" id="{E671B854-4F5C-483F-AE09-CAB75D9065AD}"/>
              </a:ext>
            </a:extLst>
          </p:cNvPr>
          <p:cNvSpPr>
            <a:spLocks noGrp="1" noChangeArrowheads="1"/>
          </p:cNvSpPr>
          <p:nvPr>
            <p:ph type="sldNum" sz="quarter" idx="12"/>
          </p:nvPr>
        </p:nvSpPr>
        <p:spPr>
          <a:ln/>
        </p:spPr>
        <p:txBody>
          <a:bodyPr/>
          <a:lstStyle>
            <a:lvl1pPr>
              <a:defRPr/>
            </a:lvl1pPr>
          </a:lstStyle>
          <a:p>
            <a:fld id="{07C9D3E6-87C8-45BD-818B-C6B8B8A8730F}" type="slidenum">
              <a:rPr lang="en-GB" altLang="en-US"/>
              <a:pPr/>
              <a:t>‹#›</a:t>
            </a:fld>
            <a:endParaRPr lang="en-GB" altLang="en-US"/>
          </a:p>
        </p:txBody>
      </p:sp>
    </p:spTree>
    <p:extLst>
      <p:ext uri="{BB962C8B-B14F-4D97-AF65-F5344CB8AC3E}">
        <p14:creationId xmlns:p14="http://schemas.microsoft.com/office/powerpoint/2010/main" val="1871584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132C09A-BCA5-4893-B45C-6BE9CBE927DD}"/>
              </a:ext>
            </a:extLst>
          </p:cNvPr>
          <p:cNvSpPr>
            <a:spLocks noGrp="1" noChangeArrowheads="1"/>
          </p:cNvSpPr>
          <p:nvPr>
            <p:ph type="dt" sz="half" idx="10"/>
          </p:nvPr>
        </p:nvSpPr>
        <p:spPr>
          <a:ln/>
        </p:spPr>
        <p:txBody>
          <a:bodyPr/>
          <a:lstStyle>
            <a:lvl1pPr>
              <a:defRPr/>
            </a:lvl1pPr>
          </a:lstStyle>
          <a:p>
            <a:pPr>
              <a:defRPr/>
            </a:pPr>
            <a:r>
              <a:rPr lang="en-GB" altLang="en-US"/>
              <a:t>Date 00.00.00</a:t>
            </a:r>
          </a:p>
        </p:txBody>
      </p:sp>
      <p:sp>
        <p:nvSpPr>
          <p:cNvPr id="6" name="Rectangle 5">
            <a:extLst>
              <a:ext uri="{FF2B5EF4-FFF2-40B4-BE49-F238E27FC236}">
                <a16:creationId xmlns:a16="http://schemas.microsoft.com/office/drawing/2014/main" id="{8E9FD45F-9A42-4B54-82C5-D9D73A733803}"/>
              </a:ext>
            </a:extLst>
          </p:cNvPr>
          <p:cNvSpPr>
            <a:spLocks noGrp="1" noChangeArrowheads="1"/>
          </p:cNvSpPr>
          <p:nvPr>
            <p:ph type="ftr" sz="quarter" idx="11"/>
          </p:nvPr>
        </p:nvSpPr>
        <p:spPr>
          <a:ln/>
        </p:spPr>
        <p:txBody>
          <a:bodyPr/>
          <a:lstStyle>
            <a:lvl1pPr>
              <a:defRPr/>
            </a:lvl1pPr>
          </a:lstStyle>
          <a:p>
            <a:pPr>
              <a:defRPr/>
            </a:pPr>
            <a:r>
              <a:rPr lang="en-GB" altLang="en-US"/>
              <a:t>CASR - Changing Attitudes for a Safe Return</a:t>
            </a:r>
          </a:p>
        </p:txBody>
      </p:sp>
      <p:sp>
        <p:nvSpPr>
          <p:cNvPr id="7" name="Rectangle 6">
            <a:extLst>
              <a:ext uri="{FF2B5EF4-FFF2-40B4-BE49-F238E27FC236}">
                <a16:creationId xmlns:a16="http://schemas.microsoft.com/office/drawing/2014/main" id="{884D3886-F6BC-41F2-A133-B6BC3FA3C402}"/>
              </a:ext>
            </a:extLst>
          </p:cNvPr>
          <p:cNvSpPr>
            <a:spLocks noGrp="1" noChangeArrowheads="1"/>
          </p:cNvSpPr>
          <p:nvPr>
            <p:ph type="sldNum" sz="quarter" idx="12"/>
          </p:nvPr>
        </p:nvSpPr>
        <p:spPr>
          <a:ln/>
        </p:spPr>
        <p:txBody>
          <a:bodyPr/>
          <a:lstStyle>
            <a:lvl1pPr>
              <a:defRPr/>
            </a:lvl1pPr>
          </a:lstStyle>
          <a:p>
            <a:fld id="{0C99D61C-8DC7-436B-BB48-040139AAB330}" type="slidenum">
              <a:rPr lang="en-GB" altLang="en-US"/>
              <a:pPr/>
              <a:t>‹#›</a:t>
            </a:fld>
            <a:endParaRPr lang="en-GB" altLang="en-US"/>
          </a:p>
        </p:txBody>
      </p:sp>
    </p:spTree>
    <p:extLst>
      <p:ext uri="{BB962C8B-B14F-4D97-AF65-F5344CB8AC3E}">
        <p14:creationId xmlns:p14="http://schemas.microsoft.com/office/powerpoint/2010/main" val="1689535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7E9A57C-6BAE-4425-8057-AB625AA9CA9D}"/>
              </a:ext>
            </a:extLst>
          </p:cNvPr>
          <p:cNvSpPr>
            <a:spLocks noGrp="1" noChangeArrowheads="1"/>
          </p:cNvSpPr>
          <p:nvPr>
            <p:ph type="dt" sz="half" idx="10"/>
          </p:nvPr>
        </p:nvSpPr>
        <p:spPr>
          <a:ln/>
        </p:spPr>
        <p:txBody>
          <a:bodyPr/>
          <a:lstStyle>
            <a:lvl1pPr>
              <a:defRPr/>
            </a:lvl1pPr>
          </a:lstStyle>
          <a:p>
            <a:pPr>
              <a:defRPr/>
            </a:pPr>
            <a:r>
              <a:rPr lang="en-GB" altLang="en-US"/>
              <a:t>Date 00.00.00</a:t>
            </a:r>
          </a:p>
        </p:txBody>
      </p:sp>
      <p:sp>
        <p:nvSpPr>
          <p:cNvPr id="6" name="Rectangle 5">
            <a:extLst>
              <a:ext uri="{FF2B5EF4-FFF2-40B4-BE49-F238E27FC236}">
                <a16:creationId xmlns:a16="http://schemas.microsoft.com/office/drawing/2014/main" id="{2935ABEA-66FF-490D-AFFB-5D70429321CC}"/>
              </a:ext>
            </a:extLst>
          </p:cNvPr>
          <p:cNvSpPr>
            <a:spLocks noGrp="1" noChangeArrowheads="1"/>
          </p:cNvSpPr>
          <p:nvPr>
            <p:ph type="ftr" sz="quarter" idx="11"/>
          </p:nvPr>
        </p:nvSpPr>
        <p:spPr>
          <a:ln/>
        </p:spPr>
        <p:txBody>
          <a:bodyPr/>
          <a:lstStyle>
            <a:lvl1pPr>
              <a:defRPr/>
            </a:lvl1pPr>
          </a:lstStyle>
          <a:p>
            <a:pPr>
              <a:defRPr/>
            </a:pPr>
            <a:r>
              <a:rPr lang="en-GB" altLang="en-US"/>
              <a:t>CASR - Changing Attitudes for a Safe Return</a:t>
            </a:r>
          </a:p>
        </p:txBody>
      </p:sp>
      <p:sp>
        <p:nvSpPr>
          <p:cNvPr id="7" name="Rectangle 6">
            <a:extLst>
              <a:ext uri="{FF2B5EF4-FFF2-40B4-BE49-F238E27FC236}">
                <a16:creationId xmlns:a16="http://schemas.microsoft.com/office/drawing/2014/main" id="{407011C8-40CC-4D3C-B08E-5A2DA831FD8F}"/>
              </a:ext>
            </a:extLst>
          </p:cNvPr>
          <p:cNvSpPr>
            <a:spLocks noGrp="1" noChangeArrowheads="1"/>
          </p:cNvSpPr>
          <p:nvPr>
            <p:ph type="sldNum" sz="quarter" idx="12"/>
          </p:nvPr>
        </p:nvSpPr>
        <p:spPr>
          <a:ln/>
        </p:spPr>
        <p:txBody>
          <a:bodyPr/>
          <a:lstStyle>
            <a:lvl1pPr>
              <a:defRPr/>
            </a:lvl1pPr>
          </a:lstStyle>
          <a:p>
            <a:fld id="{CDDC4C24-62D9-4BB2-AF92-2F627BF6AAC5}" type="slidenum">
              <a:rPr lang="en-GB" altLang="en-US"/>
              <a:pPr/>
              <a:t>‹#›</a:t>
            </a:fld>
            <a:endParaRPr lang="en-GB" altLang="en-US"/>
          </a:p>
        </p:txBody>
      </p:sp>
    </p:spTree>
    <p:extLst>
      <p:ext uri="{BB962C8B-B14F-4D97-AF65-F5344CB8AC3E}">
        <p14:creationId xmlns:p14="http://schemas.microsoft.com/office/powerpoint/2010/main" val="2869929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Freeform 162">
            <a:extLst>
              <a:ext uri="{FF2B5EF4-FFF2-40B4-BE49-F238E27FC236}">
                <a16:creationId xmlns:a16="http://schemas.microsoft.com/office/drawing/2014/main" id="{2DAFA908-5628-489B-8D48-4F7AD172780C}"/>
              </a:ext>
            </a:extLst>
          </p:cNvPr>
          <p:cNvSpPr>
            <a:spLocks/>
          </p:cNvSpPr>
          <p:nvPr/>
        </p:nvSpPr>
        <p:spPr bwMode="auto">
          <a:xfrm>
            <a:off x="-6350" y="457200"/>
            <a:ext cx="8923338" cy="944563"/>
          </a:xfrm>
          <a:custGeom>
            <a:avLst/>
            <a:gdLst>
              <a:gd name="T0" fmla="*/ 0 w 5621"/>
              <a:gd name="T1" fmla="*/ 0 h 595"/>
              <a:gd name="T2" fmla="*/ 8923338 w 5621"/>
              <a:gd name="T3" fmla="*/ 0 h 595"/>
              <a:gd name="T4" fmla="*/ 8712200 w 5621"/>
              <a:gd name="T5" fmla="*/ 935038 h 595"/>
              <a:gd name="T6" fmla="*/ 0 w 5621"/>
              <a:gd name="T7" fmla="*/ 944563 h 595"/>
              <a:gd name="T8" fmla="*/ 0 w 5621"/>
              <a:gd name="T9" fmla="*/ 0 h 5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21" h="595">
                <a:moveTo>
                  <a:pt x="0" y="0"/>
                </a:moveTo>
                <a:lnTo>
                  <a:pt x="5621" y="0"/>
                </a:lnTo>
                <a:lnTo>
                  <a:pt x="5488" y="589"/>
                </a:lnTo>
                <a:lnTo>
                  <a:pt x="0" y="595"/>
                </a:lnTo>
                <a:lnTo>
                  <a:pt x="0" y="0"/>
                </a:lnTo>
                <a:close/>
              </a:path>
            </a:pathLst>
          </a:custGeom>
          <a:gradFill rotWithShape="1">
            <a:gsLst>
              <a:gs pos="0">
                <a:srgbClr val="636466"/>
              </a:gs>
              <a:gs pos="100000">
                <a:srgbClr val="A7A9AC"/>
              </a:gs>
            </a:gsLst>
            <a:lin ang="0" scaled="1"/>
          </a:gradFill>
          <a:ln>
            <a:noFill/>
          </a:ln>
          <a:extLst>
            <a:ext uri="{91240B29-F687-4F45-9708-019B960494DF}">
              <a14:hiddenLine xmlns:a14="http://schemas.microsoft.com/office/drawing/2010/main" w="9525">
                <a:solidFill>
                  <a:schemeClr val="accent1"/>
                </a:solidFill>
                <a:round/>
                <a:headEnd/>
                <a:tailEnd/>
              </a14:hiddenLine>
            </a:ext>
          </a:extLst>
        </p:spPr>
        <p:txBody>
          <a:bodyPr wrap="none" anchor="ctr"/>
          <a:lstStyle/>
          <a:p>
            <a:endParaRPr lang="en-GB"/>
          </a:p>
        </p:txBody>
      </p:sp>
      <p:pic>
        <p:nvPicPr>
          <p:cNvPr id="1027" name="Picture 158" descr="PageTopLogo">
            <a:extLst>
              <a:ext uri="{FF2B5EF4-FFF2-40B4-BE49-F238E27FC236}">
                <a16:creationId xmlns:a16="http://schemas.microsoft.com/office/drawing/2014/main" id="{F098B111-EE80-4B4E-8F13-BD4DD8646E2E}"/>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7912100" y="307975"/>
            <a:ext cx="104775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
            <a:extLst>
              <a:ext uri="{FF2B5EF4-FFF2-40B4-BE49-F238E27FC236}">
                <a16:creationId xmlns:a16="http://schemas.microsoft.com/office/drawing/2014/main" id="{C3A43813-99CE-4AA5-8B29-9487BA249CB3}"/>
              </a:ext>
            </a:extLst>
          </p:cNvPr>
          <p:cNvSpPr>
            <a:spLocks noGrp="1" noChangeArrowheads="1"/>
          </p:cNvSpPr>
          <p:nvPr>
            <p:ph type="body" idx="1"/>
          </p:nvPr>
        </p:nvSpPr>
        <p:spPr bwMode="auto">
          <a:xfrm>
            <a:off x="449263" y="1781175"/>
            <a:ext cx="8243887" cy="449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2" name="Rectangle 4">
            <a:extLst>
              <a:ext uri="{FF2B5EF4-FFF2-40B4-BE49-F238E27FC236}">
                <a16:creationId xmlns:a16="http://schemas.microsoft.com/office/drawing/2014/main" id="{5F5AF514-AEE4-4FC6-96C7-8E986C15DA64}"/>
              </a:ext>
            </a:extLst>
          </p:cNvPr>
          <p:cNvSpPr>
            <a:spLocks noGrp="1" noChangeArrowheads="1"/>
          </p:cNvSpPr>
          <p:nvPr>
            <p:ph type="dt" sz="half" idx="2"/>
          </p:nvPr>
        </p:nvSpPr>
        <p:spPr bwMode="auto">
          <a:xfrm>
            <a:off x="454025" y="6540500"/>
            <a:ext cx="857250" cy="20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defRPr sz="800" smtClean="0">
                <a:solidFill>
                  <a:schemeClr val="accent1"/>
                </a:solidFill>
                <a:latin typeface="Arial" charset="0"/>
              </a:defRPr>
            </a:lvl1pPr>
          </a:lstStyle>
          <a:p>
            <a:pPr>
              <a:defRPr/>
            </a:pPr>
            <a:r>
              <a:rPr lang="en-GB" altLang="en-US"/>
              <a:t>Date 00.00.00</a:t>
            </a:r>
          </a:p>
        </p:txBody>
      </p:sp>
      <p:sp>
        <p:nvSpPr>
          <p:cNvPr id="1029" name="Rectangle 5">
            <a:extLst>
              <a:ext uri="{FF2B5EF4-FFF2-40B4-BE49-F238E27FC236}">
                <a16:creationId xmlns:a16="http://schemas.microsoft.com/office/drawing/2014/main" id="{FE43E615-3B55-48F4-BB95-8D708C365F58}"/>
              </a:ext>
            </a:extLst>
          </p:cNvPr>
          <p:cNvSpPr>
            <a:spLocks noGrp="1" noChangeArrowheads="1"/>
          </p:cNvSpPr>
          <p:nvPr>
            <p:ph type="ftr" sz="quarter" idx="3"/>
          </p:nvPr>
        </p:nvSpPr>
        <p:spPr bwMode="auto">
          <a:xfrm>
            <a:off x="1376363" y="6540500"/>
            <a:ext cx="7007225" cy="20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defRPr sz="800" smtClean="0">
                <a:solidFill>
                  <a:schemeClr val="accent1"/>
                </a:solidFill>
                <a:latin typeface="Arial" charset="0"/>
              </a:defRPr>
            </a:lvl1pPr>
          </a:lstStyle>
          <a:p>
            <a:pPr>
              <a:defRPr/>
            </a:pPr>
            <a:r>
              <a:rPr lang="en-GB" altLang="en-US"/>
              <a:t>CASR - Changing Attitudes for a Safe Return</a:t>
            </a:r>
          </a:p>
        </p:txBody>
      </p:sp>
      <p:sp>
        <p:nvSpPr>
          <p:cNvPr id="1030" name="Rectangle 6">
            <a:extLst>
              <a:ext uri="{FF2B5EF4-FFF2-40B4-BE49-F238E27FC236}">
                <a16:creationId xmlns:a16="http://schemas.microsoft.com/office/drawing/2014/main" id="{EF2E8A80-9351-4313-AFA8-CCDBB711858D}"/>
              </a:ext>
            </a:extLst>
          </p:cNvPr>
          <p:cNvSpPr>
            <a:spLocks noGrp="1" noChangeArrowheads="1"/>
          </p:cNvSpPr>
          <p:nvPr>
            <p:ph type="sldNum" sz="quarter" idx="4"/>
          </p:nvPr>
        </p:nvSpPr>
        <p:spPr bwMode="auto">
          <a:xfrm>
            <a:off x="8589963" y="6540500"/>
            <a:ext cx="446087" cy="20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defRPr sz="800">
                <a:solidFill>
                  <a:schemeClr val="accent1"/>
                </a:solidFill>
              </a:defRPr>
            </a:lvl1pPr>
          </a:lstStyle>
          <a:p>
            <a:fld id="{921C4B11-9BA7-4E9F-990E-7740A64C002C}" type="slidenum">
              <a:rPr lang="en-GB" altLang="en-US"/>
              <a:pPr/>
              <a:t>‹#›</a:t>
            </a:fld>
            <a:endParaRPr lang="en-GB" altLang="en-US"/>
          </a:p>
        </p:txBody>
      </p:sp>
      <p:sp>
        <p:nvSpPr>
          <p:cNvPr id="1032" name="Rectangle 88">
            <a:extLst>
              <a:ext uri="{FF2B5EF4-FFF2-40B4-BE49-F238E27FC236}">
                <a16:creationId xmlns:a16="http://schemas.microsoft.com/office/drawing/2014/main" id="{6D1046E0-CD4B-44ED-9BF9-E8A20F2BBBC7}"/>
              </a:ext>
            </a:extLst>
          </p:cNvPr>
          <p:cNvSpPr>
            <a:spLocks noGrp="1" noChangeArrowheads="1"/>
          </p:cNvSpPr>
          <p:nvPr>
            <p:ph type="title"/>
          </p:nvPr>
        </p:nvSpPr>
        <p:spPr bwMode="auto">
          <a:xfrm>
            <a:off x="417513" y="601663"/>
            <a:ext cx="826770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Click to edit Master title style</a:t>
            </a:r>
          </a:p>
        </p:txBody>
      </p:sp>
    </p:spTree>
  </p:cSld>
  <p:clrMap bg1="lt1" tx1="dk1" bg2="lt2" tx2="dk2" accent1="accent1" accent2="accent2" accent3="accent3" accent4="accent4" accent5="accent5" accent6="accent6" hlink="hlink" folHlink="folHlink"/>
  <p:sldLayoutIdLst>
    <p:sldLayoutId id="2147483696"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98" r:id="rId13"/>
    <p:sldLayoutId id="2147483699" r:id="rId14"/>
  </p:sldLayoutIdLst>
  <p:hf hdr="0" ftr="0" dt="0"/>
  <p:txStyles>
    <p:titleStyle>
      <a:lvl1pPr algn="l" rtl="0" eaLnBrk="0" fontAlgn="base" hangingPunct="0">
        <a:lnSpc>
          <a:spcPts val="3800"/>
        </a:lnSpc>
        <a:spcBef>
          <a:spcPct val="0"/>
        </a:spcBef>
        <a:spcAft>
          <a:spcPct val="0"/>
        </a:spcAft>
        <a:defRPr sz="3600" b="1" i="1">
          <a:solidFill>
            <a:schemeClr val="bg1"/>
          </a:solidFill>
          <a:latin typeface="+mj-lt"/>
          <a:ea typeface="+mj-ea"/>
          <a:cs typeface="+mj-cs"/>
        </a:defRPr>
      </a:lvl1pPr>
      <a:lvl2pPr algn="l" rtl="0" eaLnBrk="0" fontAlgn="base" hangingPunct="0">
        <a:lnSpc>
          <a:spcPts val="3800"/>
        </a:lnSpc>
        <a:spcBef>
          <a:spcPct val="0"/>
        </a:spcBef>
        <a:spcAft>
          <a:spcPct val="0"/>
        </a:spcAft>
        <a:defRPr sz="3600" b="1" i="1">
          <a:solidFill>
            <a:schemeClr val="bg1"/>
          </a:solidFill>
          <a:latin typeface="Arial" charset="0"/>
          <a:ea typeface="ヒラギノ角ゴ Pro W3" pitchFamily="1" charset="-128"/>
        </a:defRPr>
      </a:lvl2pPr>
      <a:lvl3pPr algn="l" rtl="0" eaLnBrk="0" fontAlgn="base" hangingPunct="0">
        <a:lnSpc>
          <a:spcPts val="3800"/>
        </a:lnSpc>
        <a:spcBef>
          <a:spcPct val="0"/>
        </a:spcBef>
        <a:spcAft>
          <a:spcPct val="0"/>
        </a:spcAft>
        <a:defRPr sz="3600" b="1" i="1">
          <a:solidFill>
            <a:schemeClr val="bg1"/>
          </a:solidFill>
          <a:latin typeface="Arial" charset="0"/>
          <a:ea typeface="ヒラギノ角ゴ Pro W3" pitchFamily="1" charset="-128"/>
        </a:defRPr>
      </a:lvl3pPr>
      <a:lvl4pPr algn="l" rtl="0" eaLnBrk="0" fontAlgn="base" hangingPunct="0">
        <a:lnSpc>
          <a:spcPts val="3800"/>
        </a:lnSpc>
        <a:spcBef>
          <a:spcPct val="0"/>
        </a:spcBef>
        <a:spcAft>
          <a:spcPct val="0"/>
        </a:spcAft>
        <a:defRPr sz="3600" b="1" i="1">
          <a:solidFill>
            <a:schemeClr val="bg1"/>
          </a:solidFill>
          <a:latin typeface="Arial" charset="0"/>
          <a:ea typeface="ヒラギノ角ゴ Pro W3" pitchFamily="1" charset="-128"/>
        </a:defRPr>
      </a:lvl4pPr>
      <a:lvl5pPr algn="l" rtl="0" eaLnBrk="0" fontAlgn="base" hangingPunct="0">
        <a:lnSpc>
          <a:spcPts val="3800"/>
        </a:lnSpc>
        <a:spcBef>
          <a:spcPct val="0"/>
        </a:spcBef>
        <a:spcAft>
          <a:spcPct val="0"/>
        </a:spcAft>
        <a:defRPr sz="3600" b="1" i="1">
          <a:solidFill>
            <a:schemeClr val="bg1"/>
          </a:solidFill>
          <a:latin typeface="Arial" charset="0"/>
          <a:ea typeface="ヒラギノ角ゴ Pro W3" pitchFamily="1" charset="-128"/>
        </a:defRPr>
      </a:lvl5pPr>
      <a:lvl6pPr marL="457200" algn="l" rtl="0" fontAlgn="base">
        <a:lnSpc>
          <a:spcPts val="3800"/>
        </a:lnSpc>
        <a:spcBef>
          <a:spcPct val="0"/>
        </a:spcBef>
        <a:spcAft>
          <a:spcPct val="0"/>
        </a:spcAft>
        <a:defRPr sz="3600" b="1" i="1">
          <a:solidFill>
            <a:schemeClr val="bg1"/>
          </a:solidFill>
          <a:latin typeface="Arial" charset="0"/>
          <a:ea typeface="ヒラギノ角ゴ Pro W3" pitchFamily="1" charset="-128"/>
        </a:defRPr>
      </a:lvl6pPr>
      <a:lvl7pPr marL="914400" algn="l" rtl="0" fontAlgn="base">
        <a:lnSpc>
          <a:spcPts val="3800"/>
        </a:lnSpc>
        <a:spcBef>
          <a:spcPct val="0"/>
        </a:spcBef>
        <a:spcAft>
          <a:spcPct val="0"/>
        </a:spcAft>
        <a:defRPr sz="3600" b="1" i="1">
          <a:solidFill>
            <a:schemeClr val="bg1"/>
          </a:solidFill>
          <a:latin typeface="Arial" charset="0"/>
          <a:ea typeface="ヒラギノ角ゴ Pro W3" pitchFamily="1" charset="-128"/>
        </a:defRPr>
      </a:lvl7pPr>
      <a:lvl8pPr marL="1371600" algn="l" rtl="0" fontAlgn="base">
        <a:lnSpc>
          <a:spcPts val="3800"/>
        </a:lnSpc>
        <a:spcBef>
          <a:spcPct val="0"/>
        </a:spcBef>
        <a:spcAft>
          <a:spcPct val="0"/>
        </a:spcAft>
        <a:defRPr sz="3600" b="1" i="1">
          <a:solidFill>
            <a:schemeClr val="bg1"/>
          </a:solidFill>
          <a:latin typeface="Arial" charset="0"/>
          <a:ea typeface="ヒラギノ角ゴ Pro W3" pitchFamily="1" charset="-128"/>
        </a:defRPr>
      </a:lvl8pPr>
      <a:lvl9pPr marL="1828800" algn="l" rtl="0" fontAlgn="base">
        <a:lnSpc>
          <a:spcPts val="3800"/>
        </a:lnSpc>
        <a:spcBef>
          <a:spcPct val="0"/>
        </a:spcBef>
        <a:spcAft>
          <a:spcPct val="0"/>
        </a:spcAft>
        <a:defRPr sz="3600" b="1" i="1">
          <a:solidFill>
            <a:schemeClr val="bg1"/>
          </a:solidFill>
          <a:latin typeface="Arial" charset="0"/>
          <a:ea typeface="ヒラギノ角ゴ Pro W3" pitchFamily="1" charset="-128"/>
        </a:defRPr>
      </a:lvl9pPr>
    </p:titleStyle>
    <p:bodyStyle>
      <a:lvl1pPr marL="187325" indent="-187325" algn="l" rtl="0" eaLnBrk="0" fontAlgn="base" hangingPunct="0">
        <a:lnSpc>
          <a:spcPts val="2300"/>
        </a:lnSpc>
        <a:spcBef>
          <a:spcPct val="0"/>
        </a:spcBef>
        <a:spcAft>
          <a:spcPts val="2000"/>
        </a:spcAft>
        <a:buChar char="•"/>
        <a:defRPr sz="2200">
          <a:solidFill>
            <a:schemeClr val="accent1"/>
          </a:solidFill>
          <a:latin typeface="+mn-lt"/>
          <a:ea typeface="+mn-ea"/>
          <a:cs typeface="+mn-cs"/>
        </a:defRPr>
      </a:lvl1pPr>
      <a:lvl2pPr marL="569913" indent="-192088" algn="l" rtl="0" eaLnBrk="0" fontAlgn="base" hangingPunct="0">
        <a:lnSpc>
          <a:spcPts val="2300"/>
        </a:lnSpc>
        <a:spcBef>
          <a:spcPct val="0"/>
        </a:spcBef>
        <a:spcAft>
          <a:spcPts val="2000"/>
        </a:spcAft>
        <a:buChar char="–"/>
        <a:defRPr sz="2200">
          <a:solidFill>
            <a:schemeClr val="accent1"/>
          </a:solidFill>
          <a:latin typeface="+mn-lt"/>
          <a:ea typeface="+mn-ea"/>
        </a:defRPr>
      </a:lvl2pPr>
      <a:lvl3pPr marL="952500" indent="-192088" algn="l" rtl="0" eaLnBrk="0" fontAlgn="base" hangingPunct="0">
        <a:lnSpc>
          <a:spcPts val="2300"/>
        </a:lnSpc>
        <a:spcBef>
          <a:spcPct val="0"/>
        </a:spcBef>
        <a:spcAft>
          <a:spcPts val="2000"/>
        </a:spcAft>
        <a:buChar char="•"/>
        <a:defRPr sz="2200">
          <a:solidFill>
            <a:schemeClr val="accent1"/>
          </a:solidFill>
          <a:latin typeface="+mn-lt"/>
          <a:ea typeface="+mn-ea"/>
        </a:defRPr>
      </a:lvl3pPr>
      <a:lvl4pPr marL="1335088" indent="-192088" algn="l" rtl="0" eaLnBrk="0" fontAlgn="base" hangingPunct="0">
        <a:lnSpc>
          <a:spcPts val="2300"/>
        </a:lnSpc>
        <a:spcBef>
          <a:spcPct val="0"/>
        </a:spcBef>
        <a:spcAft>
          <a:spcPts val="2000"/>
        </a:spcAft>
        <a:buChar char="–"/>
        <a:defRPr sz="2200">
          <a:solidFill>
            <a:schemeClr val="accent1"/>
          </a:solidFill>
          <a:latin typeface="+mn-lt"/>
          <a:ea typeface="+mn-ea"/>
        </a:defRPr>
      </a:lvl4pPr>
      <a:lvl5pPr marL="1717675" indent="-192088" algn="l" rtl="0" eaLnBrk="0" fontAlgn="base" hangingPunct="0">
        <a:lnSpc>
          <a:spcPts val="2300"/>
        </a:lnSpc>
        <a:spcBef>
          <a:spcPct val="0"/>
        </a:spcBef>
        <a:spcAft>
          <a:spcPts val="2000"/>
        </a:spcAft>
        <a:buChar char="»"/>
        <a:defRPr sz="2200">
          <a:solidFill>
            <a:schemeClr val="accent1"/>
          </a:solidFill>
          <a:latin typeface="+mn-lt"/>
          <a:ea typeface="+mn-ea"/>
        </a:defRPr>
      </a:lvl5pPr>
      <a:lvl6pPr marL="2174875" indent="-192088" algn="l" rtl="0" fontAlgn="base">
        <a:lnSpc>
          <a:spcPts val="2300"/>
        </a:lnSpc>
        <a:spcBef>
          <a:spcPct val="0"/>
        </a:spcBef>
        <a:spcAft>
          <a:spcPts val="2000"/>
        </a:spcAft>
        <a:buChar char="»"/>
        <a:defRPr sz="2200">
          <a:solidFill>
            <a:schemeClr val="accent1"/>
          </a:solidFill>
          <a:latin typeface="+mn-lt"/>
          <a:ea typeface="+mn-ea"/>
        </a:defRPr>
      </a:lvl6pPr>
      <a:lvl7pPr marL="2632075" indent="-192088" algn="l" rtl="0" fontAlgn="base">
        <a:lnSpc>
          <a:spcPts val="2300"/>
        </a:lnSpc>
        <a:spcBef>
          <a:spcPct val="0"/>
        </a:spcBef>
        <a:spcAft>
          <a:spcPts val="2000"/>
        </a:spcAft>
        <a:buChar char="»"/>
        <a:defRPr sz="2200">
          <a:solidFill>
            <a:schemeClr val="accent1"/>
          </a:solidFill>
          <a:latin typeface="+mn-lt"/>
          <a:ea typeface="+mn-ea"/>
        </a:defRPr>
      </a:lvl7pPr>
      <a:lvl8pPr marL="3089275" indent="-192088" algn="l" rtl="0" fontAlgn="base">
        <a:lnSpc>
          <a:spcPts val="2300"/>
        </a:lnSpc>
        <a:spcBef>
          <a:spcPct val="0"/>
        </a:spcBef>
        <a:spcAft>
          <a:spcPts val="2000"/>
        </a:spcAft>
        <a:buChar char="»"/>
        <a:defRPr sz="2200">
          <a:solidFill>
            <a:schemeClr val="accent1"/>
          </a:solidFill>
          <a:latin typeface="+mn-lt"/>
          <a:ea typeface="+mn-ea"/>
        </a:defRPr>
      </a:lvl8pPr>
      <a:lvl9pPr marL="3546475" indent="-192088" algn="l" rtl="0" fontAlgn="base">
        <a:lnSpc>
          <a:spcPts val="2300"/>
        </a:lnSpc>
        <a:spcBef>
          <a:spcPct val="0"/>
        </a:spcBef>
        <a:spcAft>
          <a:spcPts val="2000"/>
        </a:spcAft>
        <a:buChar char="»"/>
        <a:defRPr sz="2200">
          <a:solidFill>
            <a:schemeClr val="accent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Freeform 36">
            <a:extLst>
              <a:ext uri="{FF2B5EF4-FFF2-40B4-BE49-F238E27FC236}">
                <a16:creationId xmlns:a16="http://schemas.microsoft.com/office/drawing/2014/main" id="{FE43FCE7-6002-4C31-B1D5-CE8C5ED65E9C}"/>
              </a:ext>
            </a:extLst>
          </p:cNvPr>
          <p:cNvSpPr>
            <a:spLocks/>
          </p:cNvSpPr>
          <p:nvPr/>
        </p:nvSpPr>
        <p:spPr bwMode="auto">
          <a:xfrm>
            <a:off x="-6350" y="457200"/>
            <a:ext cx="8923338" cy="944563"/>
          </a:xfrm>
          <a:custGeom>
            <a:avLst/>
            <a:gdLst>
              <a:gd name="T0" fmla="*/ 0 w 5621"/>
              <a:gd name="T1" fmla="*/ 0 h 595"/>
              <a:gd name="T2" fmla="*/ 8923338 w 5621"/>
              <a:gd name="T3" fmla="*/ 0 h 595"/>
              <a:gd name="T4" fmla="*/ 8712200 w 5621"/>
              <a:gd name="T5" fmla="*/ 935038 h 595"/>
              <a:gd name="T6" fmla="*/ 0 w 5621"/>
              <a:gd name="T7" fmla="*/ 944563 h 595"/>
              <a:gd name="T8" fmla="*/ 0 w 5621"/>
              <a:gd name="T9" fmla="*/ 0 h 5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21" h="595">
                <a:moveTo>
                  <a:pt x="0" y="0"/>
                </a:moveTo>
                <a:lnTo>
                  <a:pt x="5621" y="0"/>
                </a:lnTo>
                <a:lnTo>
                  <a:pt x="5488" y="589"/>
                </a:lnTo>
                <a:lnTo>
                  <a:pt x="0" y="595"/>
                </a:lnTo>
                <a:lnTo>
                  <a:pt x="0" y="0"/>
                </a:lnTo>
                <a:close/>
              </a:path>
            </a:pathLst>
          </a:custGeom>
          <a:gradFill rotWithShape="1">
            <a:gsLst>
              <a:gs pos="0">
                <a:srgbClr val="636466"/>
              </a:gs>
              <a:gs pos="100000">
                <a:srgbClr val="A7A9AC"/>
              </a:gs>
            </a:gsLst>
            <a:lin ang="0" scaled="1"/>
          </a:gradFill>
          <a:ln>
            <a:noFill/>
          </a:ln>
          <a:extLst>
            <a:ext uri="{91240B29-F687-4F45-9708-019B960494DF}">
              <a14:hiddenLine xmlns:a14="http://schemas.microsoft.com/office/drawing/2010/main" w="9525">
                <a:solidFill>
                  <a:schemeClr val="accent1"/>
                </a:solidFill>
                <a:round/>
                <a:headEnd/>
                <a:tailEnd/>
              </a14:hiddenLine>
            </a:ext>
          </a:extLst>
        </p:spPr>
        <p:txBody>
          <a:bodyPr wrap="none" anchor="ctr"/>
          <a:lstStyle/>
          <a:p>
            <a:endParaRPr lang="en-GB"/>
          </a:p>
        </p:txBody>
      </p:sp>
      <p:pic>
        <p:nvPicPr>
          <p:cNvPr id="2051" name="Picture 18" descr="PageTopLogo">
            <a:extLst>
              <a:ext uri="{FF2B5EF4-FFF2-40B4-BE49-F238E27FC236}">
                <a16:creationId xmlns:a16="http://schemas.microsoft.com/office/drawing/2014/main" id="{5535DD79-8935-4132-BB36-4D49C9F696E4}"/>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7912100" y="307975"/>
            <a:ext cx="104775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19">
            <a:extLst>
              <a:ext uri="{FF2B5EF4-FFF2-40B4-BE49-F238E27FC236}">
                <a16:creationId xmlns:a16="http://schemas.microsoft.com/office/drawing/2014/main" id="{D665F750-CD3C-4E7C-8EE3-A51389F192B2}"/>
              </a:ext>
            </a:extLst>
          </p:cNvPr>
          <p:cNvSpPr>
            <a:spLocks noGrp="1" noChangeArrowheads="1"/>
          </p:cNvSpPr>
          <p:nvPr>
            <p:ph type="body" idx="1"/>
          </p:nvPr>
        </p:nvSpPr>
        <p:spPr bwMode="auto">
          <a:xfrm>
            <a:off x="449263" y="1792288"/>
            <a:ext cx="8243887"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60436" name="Rectangle 20">
            <a:extLst>
              <a:ext uri="{FF2B5EF4-FFF2-40B4-BE49-F238E27FC236}">
                <a16:creationId xmlns:a16="http://schemas.microsoft.com/office/drawing/2014/main" id="{4634B201-6199-4D45-896E-889EF9909DE4}"/>
              </a:ext>
            </a:extLst>
          </p:cNvPr>
          <p:cNvSpPr>
            <a:spLocks noGrp="1" noChangeArrowheads="1"/>
          </p:cNvSpPr>
          <p:nvPr>
            <p:ph type="dt" sz="half" idx="2"/>
          </p:nvPr>
        </p:nvSpPr>
        <p:spPr bwMode="auto">
          <a:xfrm>
            <a:off x="454025" y="6540500"/>
            <a:ext cx="866775" cy="20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defRPr sz="800" smtClean="0">
                <a:solidFill>
                  <a:schemeClr val="accent1"/>
                </a:solidFill>
                <a:latin typeface="Arial" charset="0"/>
              </a:defRPr>
            </a:lvl1pPr>
          </a:lstStyle>
          <a:p>
            <a:pPr>
              <a:defRPr/>
            </a:pPr>
            <a:r>
              <a:rPr lang="en-GB" altLang="en-US"/>
              <a:t>Date 00.00.00</a:t>
            </a:r>
          </a:p>
        </p:txBody>
      </p:sp>
      <p:sp>
        <p:nvSpPr>
          <p:cNvPr id="60437" name="Rectangle 21">
            <a:extLst>
              <a:ext uri="{FF2B5EF4-FFF2-40B4-BE49-F238E27FC236}">
                <a16:creationId xmlns:a16="http://schemas.microsoft.com/office/drawing/2014/main" id="{034396A1-2C36-40B8-80D1-5910F8E59557}"/>
              </a:ext>
            </a:extLst>
          </p:cNvPr>
          <p:cNvSpPr>
            <a:spLocks noGrp="1" noChangeArrowheads="1"/>
          </p:cNvSpPr>
          <p:nvPr>
            <p:ph type="ftr" sz="quarter" idx="3"/>
          </p:nvPr>
        </p:nvSpPr>
        <p:spPr bwMode="auto">
          <a:xfrm>
            <a:off x="1376363" y="6540500"/>
            <a:ext cx="7005637" cy="20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defRPr sz="800" smtClean="0">
                <a:solidFill>
                  <a:schemeClr val="accent1"/>
                </a:solidFill>
                <a:latin typeface="Arial" charset="0"/>
              </a:defRPr>
            </a:lvl1pPr>
          </a:lstStyle>
          <a:p>
            <a:pPr>
              <a:defRPr/>
            </a:pPr>
            <a:r>
              <a:rPr lang="en-GB" altLang="en-US"/>
              <a:t>CASR - Changing Attitudes for a Safe Return</a:t>
            </a:r>
          </a:p>
        </p:txBody>
      </p:sp>
      <p:sp>
        <p:nvSpPr>
          <p:cNvPr id="60438" name="Rectangle 22">
            <a:extLst>
              <a:ext uri="{FF2B5EF4-FFF2-40B4-BE49-F238E27FC236}">
                <a16:creationId xmlns:a16="http://schemas.microsoft.com/office/drawing/2014/main" id="{47966977-509A-4C07-98CB-EBE3684C289A}"/>
              </a:ext>
            </a:extLst>
          </p:cNvPr>
          <p:cNvSpPr>
            <a:spLocks noGrp="1" noChangeArrowheads="1"/>
          </p:cNvSpPr>
          <p:nvPr>
            <p:ph type="sldNum" sz="quarter" idx="4"/>
          </p:nvPr>
        </p:nvSpPr>
        <p:spPr bwMode="auto">
          <a:xfrm>
            <a:off x="8589963" y="6540500"/>
            <a:ext cx="446087" cy="20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defRPr sz="800">
                <a:solidFill>
                  <a:schemeClr val="accent1"/>
                </a:solidFill>
              </a:defRPr>
            </a:lvl1pPr>
          </a:lstStyle>
          <a:p>
            <a:fld id="{9521AB6F-2871-413E-9D90-113345DE7C8C}" type="slidenum">
              <a:rPr lang="en-GB" altLang="en-US"/>
              <a:pPr/>
              <a:t>‹#›</a:t>
            </a:fld>
            <a:endParaRPr lang="en-GB" altLang="en-US"/>
          </a:p>
        </p:txBody>
      </p:sp>
      <p:sp>
        <p:nvSpPr>
          <p:cNvPr id="2056" name="Rectangle 23">
            <a:extLst>
              <a:ext uri="{FF2B5EF4-FFF2-40B4-BE49-F238E27FC236}">
                <a16:creationId xmlns:a16="http://schemas.microsoft.com/office/drawing/2014/main" id="{F964B99A-06C6-4EA8-865B-3870CD78E186}"/>
              </a:ext>
            </a:extLst>
          </p:cNvPr>
          <p:cNvSpPr>
            <a:spLocks noGrp="1" noChangeArrowheads="1"/>
          </p:cNvSpPr>
          <p:nvPr>
            <p:ph type="title"/>
          </p:nvPr>
        </p:nvSpPr>
        <p:spPr bwMode="auto">
          <a:xfrm>
            <a:off x="417513" y="601663"/>
            <a:ext cx="826770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Click to edit Master title style</a:t>
            </a:r>
          </a:p>
        </p:txBody>
      </p:sp>
    </p:spTree>
  </p:cSld>
  <p:clrMap bg1="lt1" tx1="dk1" bg2="lt2" tx2="dk2" accent1="accent1" accent2="accent2" accent3="accent3" accent4="accent4" accent5="accent5" accent6="accent6" hlink="hlink" folHlink="folHlink"/>
  <p:sldLayoutIdLst>
    <p:sldLayoutId id="2147483697"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0" fontAlgn="base" hangingPunct="0">
        <a:lnSpc>
          <a:spcPts val="3800"/>
        </a:lnSpc>
        <a:spcBef>
          <a:spcPct val="0"/>
        </a:spcBef>
        <a:spcAft>
          <a:spcPct val="0"/>
        </a:spcAft>
        <a:defRPr sz="3600" b="1" i="1">
          <a:solidFill>
            <a:schemeClr val="bg1"/>
          </a:solidFill>
          <a:latin typeface="+mj-lt"/>
          <a:ea typeface="+mj-ea"/>
          <a:cs typeface="+mj-cs"/>
        </a:defRPr>
      </a:lvl1pPr>
      <a:lvl2pPr algn="l" rtl="0" eaLnBrk="0" fontAlgn="base" hangingPunct="0">
        <a:lnSpc>
          <a:spcPts val="3800"/>
        </a:lnSpc>
        <a:spcBef>
          <a:spcPct val="0"/>
        </a:spcBef>
        <a:spcAft>
          <a:spcPct val="0"/>
        </a:spcAft>
        <a:defRPr sz="3600" b="1" i="1">
          <a:solidFill>
            <a:schemeClr val="bg1"/>
          </a:solidFill>
          <a:latin typeface="Arial" charset="0"/>
        </a:defRPr>
      </a:lvl2pPr>
      <a:lvl3pPr algn="l" rtl="0" eaLnBrk="0" fontAlgn="base" hangingPunct="0">
        <a:lnSpc>
          <a:spcPts val="3800"/>
        </a:lnSpc>
        <a:spcBef>
          <a:spcPct val="0"/>
        </a:spcBef>
        <a:spcAft>
          <a:spcPct val="0"/>
        </a:spcAft>
        <a:defRPr sz="3600" b="1" i="1">
          <a:solidFill>
            <a:schemeClr val="bg1"/>
          </a:solidFill>
          <a:latin typeface="Arial" charset="0"/>
        </a:defRPr>
      </a:lvl3pPr>
      <a:lvl4pPr algn="l" rtl="0" eaLnBrk="0" fontAlgn="base" hangingPunct="0">
        <a:lnSpc>
          <a:spcPts val="3800"/>
        </a:lnSpc>
        <a:spcBef>
          <a:spcPct val="0"/>
        </a:spcBef>
        <a:spcAft>
          <a:spcPct val="0"/>
        </a:spcAft>
        <a:defRPr sz="3600" b="1" i="1">
          <a:solidFill>
            <a:schemeClr val="bg1"/>
          </a:solidFill>
          <a:latin typeface="Arial" charset="0"/>
        </a:defRPr>
      </a:lvl4pPr>
      <a:lvl5pPr algn="l" rtl="0" eaLnBrk="0" fontAlgn="base" hangingPunct="0">
        <a:lnSpc>
          <a:spcPts val="3800"/>
        </a:lnSpc>
        <a:spcBef>
          <a:spcPct val="0"/>
        </a:spcBef>
        <a:spcAft>
          <a:spcPct val="0"/>
        </a:spcAft>
        <a:defRPr sz="3600" b="1" i="1">
          <a:solidFill>
            <a:schemeClr val="bg1"/>
          </a:solidFill>
          <a:latin typeface="Arial" charset="0"/>
        </a:defRPr>
      </a:lvl5pPr>
      <a:lvl6pPr marL="457200" algn="l" rtl="0" fontAlgn="base">
        <a:lnSpc>
          <a:spcPts val="3800"/>
        </a:lnSpc>
        <a:spcBef>
          <a:spcPct val="0"/>
        </a:spcBef>
        <a:spcAft>
          <a:spcPct val="0"/>
        </a:spcAft>
        <a:defRPr sz="3600" b="1" i="1">
          <a:solidFill>
            <a:schemeClr val="bg1"/>
          </a:solidFill>
          <a:latin typeface="Arial" charset="0"/>
        </a:defRPr>
      </a:lvl6pPr>
      <a:lvl7pPr marL="914400" algn="l" rtl="0" fontAlgn="base">
        <a:lnSpc>
          <a:spcPts val="3800"/>
        </a:lnSpc>
        <a:spcBef>
          <a:spcPct val="0"/>
        </a:spcBef>
        <a:spcAft>
          <a:spcPct val="0"/>
        </a:spcAft>
        <a:defRPr sz="3600" b="1" i="1">
          <a:solidFill>
            <a:schemeClr val="bg1"/>
          </a:solidFill>
          <a:latin typeface="Arial" charset="0"/>
        </a:defRPr>
      </a:lvl7pPr>
      <a:lvl8pPr marL="1371600" algn="l" rtl="0" fontAlgn="base">
        <a:lnSpc>
          <a:spcPts val="3800"/>
        </a:lnSpc>
        <a:spcBef>
          <a:spcPct val="0"/>
        </a:spcBef>
        <a:spcAft>
          <a:spcPct val="0"/>
        </a:spcAft>
        <a:defRPr sz="3600" b="1" i="1">
          <a:solidFill>
            <a:schemeClr val="bg1"/>
          </a:solidFill>
          <a:latin typeface="Arial" charset="0"/>
        </a:defRPr>
      </a:lvl8pPr>
      <a:lvl9pPr marL="1828800" algn="l" rtl="0" fontAlgn="base">
        <a:lnSpc>
          <a:spcPts val="3800"/>
        </a:lnSpc>
        <a:spcBef>
          <a:spcPct val="0"/>
        </a:spcBef>
        <a:spcAft>
          <a:spcPct val="0"/>
        </a:spcAft>
        <a:defRPr sz="3600" b="1" i="1">
          <a:solidFill>
            <a:schemeClr val="bg1"/>
          </a:solidFill>
          <a:latin typeface="Arial" charset="0"/>
        </a:defRPr>
      </a:lvl9pPr>
    </p:titleStyle>
    <p:bodyStyle>
      <a:lvl1pPr marL="187325" indent="-187325" algn="l" rtl="0" eaLnBrk="0" fontAlgn="base" hangingPunct="0">
        <a:lnSpc>
          <a:spcPts val="1600"/>
        </a:lnSpc>
        <a:spcBef>
          <a:spcPct val="0"/>
        </a:spcBef>
        <a:spcAft>
          <a:spcPts val="1400"/>
        </a:spcAft>
        <a:buChar char="•"/>
        <a:defRPr sz="1500">
          <a:solidFill>
            <a:schemeClr val="bg2"/>
          </a:solidFill>
          <a:latin typeface="+mn-lt"/>
          <a:ea typeface="+mn-ea"/>
          <a:cs typeface="+mn-cs"/>
        </a:defRPr>
      </a:lvl1pPr>
      <a:lvl2pPr marL="569913" indent="-192088" algn="l" rtl="0" eaLnBrk="0" fontAlgn="base" hangingPunct="0">
        <a:lnSpc>
          <a:spcPts val="1600"/>
        </a:lnSpc>
        <a:spcBef>
          <a:spcPct val="0"/>
        </a:spcBef>
        <a:spcAft>
          <a:spcPts val="1400"/>
        </a:spcAft>
        <a:buChar char="–"/>
        <a:defRPr sz="1500">
          <a:solidFill>
            <a:schemeClr val="bg2"/>
          </a:solidFill>
          <a:latin typeface="+mn-lt"/>
        </a:defRPr>
      </a:lvl2pPr>
      <a:lvl3pPr marL="952500" indent="-192088" algn="l" rtl="0" eaLnBrk="0" fontAlgn="base" hangingPunct="0">
        <a:lnSpc>
          <a:spcPts val="1600"/>
        </a:lnSpc>
        <a:spcBef>
          <a:spcPct val="0"/>
        </a:spcBef>
        <a:spcAft>
          <a:spcPts val="1400"/>
        </a:spcAft>
        <a:buChar char="•"/>
        <a:defRPr sz="1500">
          <a:solidFill>
            <a:schemeClr val="bg2"/>
          </a:solidFill>
          <a:latin typeface="+mn-lt"/>
        </a:defRPr>
      </a:lvl3pPr>
      <a:lvl4pPr marL="1335088" indent="-192088" algn="l" rtl="0" eaLnBrk="0" fontAlgn="base" hangingPunct="0">
        <a:lnSpc>
          <a:spcPts val="1600"/>
        </a:lnSpc>
        <a:spcBef>
          <a:spcPct val="0"/>
        </a:spcBef>
        <a:spcAft>
          <a:spcPts val="1400"/>
        </a:spcAft>
        <a:buChar char="–"/>
        <a:defRPr sz="1500">
          <a:solidFill>
            <a:schemeClr val="bg2"/>
          </a:solidFill>
          <a:latin typeface="+mn-lt"/>
        </a:defRPr>
      </a:lvl4pPr>
      <a:lvl5pPr marL="1717675" indent="-192088" algn="l" rtl="0" eaLnBrk="0" fontAlgn="base" hangingPunct="0">
        <a:lnSpc>
          <a:spcPts val="1600"/>
        </a:lnSpc>
        <a:spcBef>
          <a:spcPct val="0"/>
        </a:spcBef>
        <a:spcAft>
          <a:spcPts val="1400"/>
        </a:spcAft>
        <a:buChar char="»"/>
        <a:defRPr sz="1500">
          <a:solidFill>
            <a:schemeClr val="bg2"/>
          </a:solidFill>
          <a:latin typeface="+mn-lt"/>
        </a:defRPr>
      </a:lvl5pPr>
      <a:lvl6pPr marL="2174875" indent="-192088" algn="l" rtl="0" fontAlgn="base">
        <a:lnSpc>
          <a:spcPts val="1600"/>
        </a:lnSpc>
        <a:spcBef>
          <a:spcPct val="0"/>
        </a:spcBef>
        <a:spcAft>
          <a:spcPts val="1400"/>
        </a:spcAft>
        <a:buChar char="»"/>
        <a:defRPr sz="1500">
          <a:solidFill>
            <a:schemeClr val="bg2"/>
          </a:solidFill>
          <a:latin typeface="+mn-lt"/>
        </a:defRPr>
      </a:lvl6pPr>
      <a:lvl7pPr marL="2632075" indent="-192088" algn="l" rtl="0" fontAlgn="base">
        <a:lnSpc>
          <a:spcPts val="1600"/>
        </a:lnSpc>
        <a:spcBef>
          <a:spcPct val="0"/>
        </a:spcBef>
        <a:spcAft>
          <a:spcPts val="1400"/>
        </a:spcAft>
        <a:buChar char="»"/>
        <a:defRPr sz="1500">
          <a:solidFill>
            <a:schemeClr val="bg2"/>
          </a:solidFill>
          <a:latin typeface="+mn-lt"/>
        </a:defRPr>
      </a:lvl7pPr>
      <a:lvl8pPr marL="3089275" indent="-192088" algn="l" rtl="0" fontAlgn="base">
        <a:lnSpc>
          <a:spcPts val="1600"/>
        </a:lnSpc>
        <a:spcBef>
          <a:spcPct val="0"/>
        </a:spcBef>
        <a:spcAft>
          <a:spcPts val="1400"/>
        </a:spcAft>
        <a:buChar char="»"/>
        <a:defRPr sz="1500">
          <a:solidFill>
            <a:schemeClr val="bg2"/>
          </a:solidFill>
          <a:latin typeface="+mn-lt"/>
        </a:defRPr>
      </a:lvl8pPr>
      <a:lvl9pPr marL="3546475" indent="-192088" algn="l" rtl="0" fontAlgn="base">
        <a:lnSpc>
          <a:spcPts val="1600"/>
        </a:lnSpc>
        <a:spcBef>
          <a:spcPct val="0"/>
        </a:spcBef>
        <a:spcAft>
          <a:spcPts val="1400"/>
        </a:spcAft>
        <a:buChar char="»"/>
        <a:defRPr sz="15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6.jpe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8.jpe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iS7fSS-5XVAhUDa1AKHSjoA0wQjRwIBw&amp;url=http://www.imgrum.net/user/txmplant/1129968235/1249153692279673843_1129968235&amp;psig=AFQjCNH5lUyj_Wftln8EDq9gxlhgCCmRJg&amp;ust=1500574613556823"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140F2B-CF17-494F-BA14-0FCC6E9E0F73}"/>
              </a:ext>
            </a:extLst>
          </p:cNvPr>
          <p:cNvSpPr>
            <a:spLocks noGrp="1"/>
          </p:cNvSpPr>
          <p:nvPr>
            <p:ph type="sldNum" sz="quarter" idx="15"/>
          </p:nvPr>
        </p:nvSpPr>
        <p:spPr/>
        <p:txBody>
          <a:bodyPr/>
          <a:lstStyle/>
          <a:p>
            <a:fld id="{229EAAAC-928A-40C1-AC39-D34FD1799CA9}" type="slidenum">
              <a:rPr lang="en-GB" smtClean="0"/>
              <a:pPr/>
              <a:t>1</a:t>
            </a:fld>
            <a:endParaRPr lang="en-GB" dirty="0"/>
          </a:p>
        </p:txBody>
      </p:sp>
      <p:sp>
        <p:nvSpPr>
          <p:cNvPr id="3" name="Text Placeholder 2">
            <a:extLst>
              <a:ext uri="{FF2B5EF4-FFF2-40B4-BE49-F238E27FC236}">
                <a16:creationId xmlns:a16="http://schemas.microsoft.com/office/drawing/2014/main" id="{A5C4C2BE-9C68-41C1-A5DE-5A69F529213E}"/>
              </a:ext>
            </a:extLst>
          </p:cNvPr>
          <p:cNvSpPr>
            <a:spLocks noGrp="1"/>
          </p:cNvSpPr>
          <p:nvPr>
            <p:ph type="body" sz="quarter" idx="10"/>
          </p:nvPr>
        </p:nvSpPr>
        <p:spPr>
          <a:xfrm>
            <a:off x="179511" y="1844824"/>
            <a:ext cx="8777521" cy="725672"/>
          </a:xfrm>
        </p:spPr>
        <p:txBody>
          <a:bodyPr>
            <a:normAutofit/>
          </a:bodyPr>
          <a:lstStyle/>
          <a:p>
            <a:r>
              <a:rPr lang="en-GB" sz="4800" dirty="0">
                <a:latin typeface="Network Rail Sans" panose="02000000040000020004" pitchFamily="2" charset="0"/>
              </a:rPr>
              <a:t>Injury sustained at </a:t>
            </a:r>
            <a:r>
              <a:rPr lang="en-GB" sz="4800" dirty="0" err="1">
                <a:latin typeface="Network Rail Sans" panose="02000000040000020004" pitchFamily="2" charset="0"/>
              </a:rPr>
              <a:t>Llanfairfechan</a:t>
            </a:r>
            <a:endParaRPr lang="en-GB" sz="4800" dirty="0">
              <a:latin typeface="Network Rail Sans" panose="02000000040000020004" pitchFamily="2" charset="0"/>
            </a:endParaRPr>
          </a:p>
        </p:txBody>
      </p:sp>
      <p:pic>
        <p:nvPicPr>
          <p:cNvPr id="5" name="Picture 4">
            <a:extLst>
              <a:ext uri="{FF2B5EF4-FFF2-40B4-BE49-F238E27FC236}">
                <a16:creationId xmlns:a16="http://schemas.microsoft.com/office/drawing/2014/main" id="{4A665C02-8F52-4DF2-A281-A64B02DF904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31840" y="4776843"/>
            <a:ext cx="3714438" cy="1928567"/>
          </a:xfrm>
          <a:prstGeom prst="rect">
            <a:avLst/>
          </a:prstGeom>
        </p:spPr>
      </p:pic>
      <p:sp>
        <p:nvSpPr>
          <p:cNvPr id="4" name="TextBox 3">
            <a:extLst>
              <a:ext uri="{FF2B5EF4-FFF2-40B4-BE49-F238E27FC236}">
                <a16:creationId xmlns:a16="http://schemas.microsoft.com/office/drawing/2014/main" id="{B59098DF-D0BF-4201-90BD-96231A2C2B34}"/>
              </a:ext>
            </a:extLst>
          </p:cNvPr>
          <p:cNvSpPr txBox="1"/>
          <p:nvPr/>
        </p:nvSpPr>
        <p:spPr>
          <a:xfrm>
            <a:off x="596572" y="548680"/>
            <a:ext cx="6624735" cy="830997"/>
          </a:xfrm>
          <a:prstGeom prst="rect">
            <a:avLst/>
          </a:prstGeom>
          <a:noFill/>
        </p:spPr>
        <p:txBody>
          <a:bodyPr wrap="square" rtlCol="0">
            <a:spAutoFit/>
          </a:bodyPr>
          <a:lstStyle/>
          <a:p>
            <a:r>
              <a:rPr lang="en-GB" b="1" dirty="0">
                <a:solidFill>
                  <a:schemeClr val="bg1"/>
                </a:solidFill>
              </a:rPr>
              <a:t>Wales &amp; Borders route – Maintenance </a:t>
            </a:r>
          </a:p>
          <a:p>
            <a:r>
              <a:rPr lang="en-GB" b="1" dirty="0">
                <a:solidFill>
                  <a:schemeClr val="bg1"/>
                </a:solidFill>
              </a:rPr>
              <a:t>OUR CHANCE TO LEARN</a:t>
            </a:r>
          </a:p>
        </p:txBody>
      </p:sp>
      <p:sp>
        <p:nvSpPr>
          <p:cNvPr id="6" name="TextBox 5">
            <a:extLst>
              <a:ext uri="{FF2B5EF4-FFF2-40B4-BE49-F238E27FC236}">
                <a16:creationId xmlns:a16="http://schemas.microsoft.com/office/drawing/2014/main" id="{826D3D11-725F-48A1-B2AE-738F06D049C2}"/>
              </a:ext>
            </a:extLst>
          </p:cNvPr>
          <p:cNvSpPr txBox="1"/>
          <p:nvPr/>
        </p:nvSpPr>
        <p:spPr>
          <a:xfrm>
            <a:off x="1331640" y="2298829"/>
            <a:ext cx="7071772" cy="553998"/>
          </a:xfrm>
          <a:prstGeom prst="rect">
            <a:avLst/>
          </a:prstGeom>
          <a:noFill/>
        </p:spPr>
        <p:txBody>
          <a:bodyPr wrap="square" rtlCol="0">
            <a:spAutoFit/>
          </a:bodyPr>
          <a:lstStyle/>
          <a:p>
            <a:pPr algn="ctr"/>
            <a:r>
              <a:rPr lang="en-GB" sz="3000" dirty="0">
                <a:latin typeface="Network Rail Sans" panose="02000000040000020004" pitchFamily="2" charset="0"/>
              </a:rPr>
              <a:t>Felled Tree struck Person</a:t>
            </a:r>
          </a:p>
        </p:txBody>
      </p:sp>
    </p:spTree>
    <p:extLst>
      <p:ext uri="{BB962C8B-B14F-4D97-AF65-F5344CB8AC3E}">
        <p14:creationId xmlns:p14="http://schemas.microsoft.com/office/powerpoint/2010/main" val="1480427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5">
            <a:extLst>
              <a:ext uri="{FF2B5EF4-FFF2-40B4-BE49-F238E27FC236}">
                <a16:creationId xmlns:a16="http://schemas.microsoft.com/office/drawing/2014/main" id="{56969F96-E4C4-4787-A40C-65022EC3C54D}"/>
              </a:ext>
            </a:extLst>
          </p:cNvPr>
          <p:cNvSpPr>
            <a:spLocks noGrp="1"/>
          </p:cNvSpPr>
          <p:nvPr>
            <p:ph type="sldNum" sz="quarter" idx="12"/>
          </p:nvPr>
        </p:nvSpPr>
        <p:spPr>
          <a:noFill/>
        </p:spPr>
        <p:txBody>
          <a:bodyPr/>
          <a:lstStyle>
            <a:lvl1pPr>
              <a:defRPr sz="1800">
                <a:solidFill>
                  <a:schemeClr val="tx1"/>
                </a:solidFill>
                <a:latin typeface="Arial" panose="020B0604020202020204" pitchFamily="34" charset="0"/>
                <a:ea typeface="ヒラギノ角ゴ Pro W3" pitchFamily="1" charset="-128"/>
              </a:defRPr>
            </a:lvl1pPr>
            <a:lvl2pPr marL="557213" indent="-214313">
              <a:defRPr sz="1800">
                <a:solidFill>
                  <a:schemeClr val="tx1"/>
                </a:solidFill>
                <a:latin typeface="Arial" panose="020B0604020202020204" pitchFamily="34" charset="0"/>
                <a:ea typeface="ヒラギノ角ゴ Pro W3" pitchFamily="1" charset="-128"/>
              </a:defRPr>
            </a:lvl2pPr>
            <a:lvl3pPr marL="857250" indent="-171450">
              <a:defRPr sz="1800">
                <a:solidFill>
                  <a:schemeClr val="tx1"/>
                </a:solidFill>
                <a:latin typeface="Arial" panose="020B0604020202020204" pitchFamily="34" charset="0"/>
                <a:ea typeface="ヒラギノ角ゴ Pro W3" pitchFamily="1" charset="-128"/>
              </a:defRPr>
            </a:lvl3pPr>
            <a:lvl4pPr marL="1200150" indent="-171450">
              <a:defRPr sz="1800">
                <a:solidFill>
                  <a:schemeClr val="tx1"/>
                </a:solidFill>
                <a:latin typeface="Arial" panose="020B0604020202020204" pitchFamily="34" charset="0"/>
                <a:ea typeface="ヒラギノ角ゴ Pro W3" pitchFamily="1" charset="-128"/>
              </a:defRPr>
            </a:lvl4pPr>
            <a:lvl5pPr marL="1543050" indent="-171450">
              <a:defRPr sz="1800">
                <a:solidFill>
                  <a:schemeClr val="tx1"/>
                </a:solidFill>
                <a:latin typeface="Arial" panose="020B0604020202020204" pitchFamily="34" charset="0"/>
                <a:ea typeface="ヒラギノ角ゴ Pro W3" pitchFamily="1" charset="-128"/>
              </a:defRPr>
            </a:lvl5pPr>
            <a:lvl6pPr marL="1885950" indent="-171450" eaLnBrk="0" fontAlgn="base" hangingPunct="0">
              <a:spcBef>
                <a:spcPct val="0"/>
              </a:spcBef>
              <a:spcAft>
                <a:spcPct val="0"/>
              </a:spcAft>
              <a:defRPr sz="1800">
                <a:solidFill>
                  <a:schemeClr val="tx1"/>
                </a:solidFill>
                <a:latin typeface="Arial" panose="020B0604020202020204" pitchFamily="34" charset="0"/>
                <a:ea typeface="ヒラギノ角ゴ Pro W3" pitchFamily="1" charset="-128"/>
              </a:defRPr>
            </a:lvl6pPr>
            <a:lvl7pPr marL="2228850" indent="-171450" eaLnBrk="0" fontAlgn="base" hangingPunct="0">
              <a:spcBef>
                <a:spcPct val="0"/>
              </a:spcBef>
              <a:spcAft>
                <a:spcPct val="0"/>
              </a:spcAft>
              <a:defRPr sz="1800">
                <a:solidFill>
                  <a:schemeClr val="tx1"/>
                </a:solidFill>
                <a:latin typeface="Arial" panose="020B0604020202020204" pitchFamily="34" charset="0"/>
                <a:ea typeface="ヒラギノ角ゴ Pro W3" pitchFamily="1" charset="-128"/>
              </a:defRPr>
            </a:lvl7pPr>
            <a:lvl8pPr marL="2571750" indent="-171450" eaLnBrk="0" fontAlgn="base" hangingPunct="0">
              <a:spcBef>
                <a:spcPct val="0"/>
              </a:spcBef>
              <a:spcAft>
                <a:spcPct val="0"/>
              </a:spcAft>
              <a:defRPr sz="1800">
                <a:solidFill>
                  <a:schemeClr val="tx1"/>
                </a:solidFill>
                <a:latin typeface="Arial" panose="020B0604020202020204" pitchFamily="34" charset="0"/>
                <a:ea typeface="ヒラギノ角ゴ Pro W3" pitchFamily="1" charset="-128"/>
              </a:defRPr>
            </a:lvl8pPr>
            <a:lvl9pPr marL="2914650" indent="-171450" eaLnBrk="0" fontAlgn="base" hangingPunct="0">
              <a:spcBef>
                <a:spcPct val="0"/>
              </a:spcBef>
              <a:spcAft>
                <a:spcPct val="0"/>
              </a:spcAft>
              <a:defRPr sz="1800">
                <a:solidFill>
                  <a:schemeClr val="tx1"/>
                </a:solidFill>
                <a:latin typeface="Arial" panose="020B0604020202020204" pitchFamily="34" charset="0"/>
                <a:ea typeface="ヒラギノ角ゴ Pro W3" pitchFamily="1" charset="-128"/>
              </a:defRPr>
            </a:lvl9pPr>
          </a:lstStyle>
          <a:p>
            <a:fld id="{0C4122D6-EB31-415E-8417-BAB5DFC798D4}" type="slidenum">
              <a:rPr lang="en-GB" altLang="en-US" sz="600">
                <a:solidFill>
                  <a:schemeClr val="accent1"/>
                </a:solidFill>
              </a:rPr>
              <a:pPr/>
              <a:t>10</a:t>
            </a:fld>
            <a:endParaRPr lang="en-GB" altLang="en-US" sz="600">
              <a:solidFill>
                <a:schemeClr val="accent1"/>
              </a:solidFill>
            </a:endParaRPr>
          </a:p>
        </p:txBody>
      </p:sp>
      <p:sp>
        <p:nvSpPr>
          <p:cNvPr id="5124" name="Rectangle 16">
            <a:extLst>
              <a:ext uri="{FF2B5EF4-FFF2-40B4-BE49-F238E27FC236}">
                <a16:creationId xmlns:a16="http://schemas.microsoft.com/office/drawing/2014/main" id="{52255C83-BBD2-44F0-A243-A17C1AB3E7EA}"/>
              </a:ext>
            </a:extLst>
          </p:cNvPr>
          <p:cNvSpPr>
            <a:spLocks noChangeArrowheads="1"/>
          </p:cNvSpPr>
          <p:nvPr/>
        </p:nvSpPr>
        <p:spPr bwMode="auto">
          <a:xfrm>
            <a:off x="1142999" y="4346972"/>
            <a:ext cx="7378389" cy="1891785"/>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algn="ctr"/>
            <a:endParaRPr lang="en-US" altLang="en-US" sz="1800"/>
          </a:p>
        </p:txBody>
      </p:sp>
      <p:sp>
        <p:nvSpPr>
          <p:cNvPr id="5125" name="WordArt 6">
            <a:extLst>
              <a:ext uri="{FF2B5EF4-FFF2-40B4-BE49-F238E27FC236}">
                <a16:creationId xmlns:a16="http://schemas.microsoft.com/office/drawing/2014/main" id="{2F1A798D-0A73-4F24-9499-9E6F6ADBA48D}"/>
              </a:ext>
            </a:extLst>
          </p:cNvPr>
          <p:cNvSpPr>
            <a:spLocks noChangeArrowheads="1" noChangeShapeType="1" noTextEdit="1"/>
          </p:cNvSpPr>
          <p:nvPr/>
        </p:nvSpPr>
        <p:spPr bwMode="auto">
          <a:xfrm rot="233024">
            <a:off x="1143001" y="2078833"/>
            <a:ext cx="6556772" cy="2384822"/>
          </a:xfrm>
          <a:prstGeom prst="rect">
            <a:avLst/>
          </a:prstGeom>
        </p:spPr>
        <p:txBody>
          <a:bodyPr wrap="none" fromWordArt="1">
            <a:prstTxWarp prst="textCascadeUp">
              <a:avLst>
                <a:gd name="adj" fmla="val 44444"/>
              </a:avLst>
            </a:prstTxWarp>
            <a:scene3d>
              <a:camera prst="legacyPerspectiveFront">
                <a:rot lat="20519997" lon="1080000" rev="0"/>
              </a:camera>
              <a:lightRig rig="legacyHarsh2" dir="b"/>
            </a:scene3d>
            <a:sp3d extrusionH="430200" prstMaterial="legacyMatte">
              <a:extrusionClr>
                <a:srgbClr val="FF6600"/>
              </a:extrusionClr>
              <a:contourClr>
                <a:srgbClr val="FFE701"/>
              </a:contourClr>
            </a:sp3d>
          </a:bodyPr>
          <a:lstStyle/>
          <a:p>
            <a:pPr algn="ctr"/>
            <a:r>
              <a:rPr lang="en-GB" sz="2700" kern="10" dirty="0">
                <a:ln w="9525">
                  <a:round/>
                  <a:headEnd/>
                  <a:tailEnd/>
                </a:ln>
                <a:gradFill rotWithShape="1">
                  <a:gsLst>
                    <a:gs pos="0">
                      <a:srgbClr val="FFE701"/>
                    </a:gs>
                    <a:gs pos="100000">
                      <a:srgbClr val="FE3E02"/>
                    </a:gs>
                  </a:gsLst>
                  <a:lin ang="5160000" scaled="1"/>
                </a:gradFill>
                <a:latin typeface="Impact" panose="020B0806030902050204" pitchFamily="34" charset="0"/>
              </a:rPr>
              <a:t>ASK!</a:t>
            </a:r>
          </a:p>
        </p:txBody>
      </p:sp>
      <p:sp>
        <p:nvSpPr>
          <p:cNvPr id="5126" name="Rectangle 5">
            <a:extLst>
              <a:ext uri="{FF2B5EF4-FFF2-40B4-BE49-F238E27FC236}">
                <a16:creationId xmlns:a16="http://schemas.microsoft.com/office/drawing/2014/main" id="{69AF5287-3335-4E90-B406-44166AF39FEB}"/>
              </a:ext>
            </a:extLst>
          </p:cNvPr>
          <p:cNvSpPr>
            <a:spLocks noGrp="1" noChangeArrowheads="1"/>
          </p:cNvSpPr>
          <p:nvPr>
            <p:ph type="body" idx="1"/>
          </p:nvPr>
        </p:nvSpPr>
        <p:spPr>
          <a:xfrm>
            <a:off x="0" y="619243"/>
            <a:ext cx="8521389" cy="637359"/>
          </a:xfrm>
        </p:spPr>
        <p:txBody>
          <a:bodyPr/>
          <a:lstStyle/>
          <a:p>
            <a:pPr algn="ctr" eaLnBrk="1" hangingPunct="1">
              <a:buFontTx/>
              <a:buNone/>
            </a:pPr>
            <a:r>
              <a:rPr lang="en-GB" altLang="en-US" sz="2400" b="1" dirty="0">
                <a:solidFill>
                  <a:schemeClr val="tx1"/>
                </a:solidFill>
                <a:latin typeface="Network Rail Sans" panose="02000000040000020004" pitchFamily="2" charset="0"/>
              </a:rPr>
              <a:t>Within Wales Route we believe no one should be afraid of asking for help and the smallest voice has a right to be heard.</a:t>
            </a:r>
          </a:p>
        </p:txBody>
      </p:sp>
      <p:sp>
        <p:nvSpPr>
          <p:cNvPr id="5127" name="Text Box 7">
            <a:extLst>
              <a:ext uri="{FF2B5EF4-FFF2-40B4-BE49-F238E27FC236}">
                <a16:creationId xmlns:a16="http://schemas.microsoft.com/office/drawing/2014/main" id="{D44F0835-F84E-4538-B51B-D9D45D042FF3}"/>
              </a:ext>
            </a:extLst>
          </p:cNvPr>
          <p:cNvSpPr txBox="1">
            <a:spLocks noChangeArrowheads="1"/>
          </p:cNvSpPr>
          <p:nvPr/>
        </p:nvSpPr>
        <p:spPr bwMode="auto">
          <a:xfrm>
            <a:off x="1891322" y="4360618"/>
            <a:ext cx="6340078"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r>
              <a:rPr lang="en-GB" altLang="en-US" sz="1500" b="1" dirty="0">
                <a:solidFill>
                  <a:srgbClr val="0606FA"/>
                </a:solidFill>
                <a:latin typeface="Network Rail Sans" panose="02000000040000020004" pitchFamily="2" charset="0"/>
              </a:rPr>
              <a:t>Ask for help if you don’t understand a briefing or instruction or if something doesn’t look right before starting work</a:t>
            </a:r>
          </a:p>
          <a:p>
            <a:r>
              <a:rPr lang="en-GB" altLang="en-US" sz="1500" b="1" dirty="0">
                <a:solidFill>
                  <a:srgbClr val="FF6600"/>
                </a:solidFill>
                <a:latin typeface="Network Rail Sans" panose="02000000040000020004" pitchFamily="2" charset="0"/>
              </a:rPr>
              <a:t>Speak up if you don’t know how to do or use something or if someone is doing something that could affect your safety or health of others</a:t>
            </a:r>
          </a:p>
          <a:p>
            <a:r>
              <a:rPr lang="en-GB" altLang="en-US" sz="1500" b="1" dirty="0">
                <a:solidFill>
                  <a:srgbClr val="990033"/>
                </a:solidFill>
                <a:latin typeface="Network Rail Sans" panose="02000000040000020004" pitchFamily="2" charset="0"/>
              </a:rPr>
              <a:t>Know your supervisor will take you seriously and that looking the other way is not the safe option</a:t>
            </a:r>
          </a:p>
        </p:txBody>
      </p:sp>
      <p:sp>
        <p:nvSpPr>
          <p:cNvPr id="5129" name="Text Box 10">
            <a:extLst>
              <a:ext uri="{FF2B5EF4-FFF2-40B4-BE49-F238E27FC236}">
                <a16:creationId xmlns:a16="http://schemas.microsoft.com/office/drawing/2014/main" id="{3AE134E8-3A77-499E-B540-C74651C48E2E}"/>
              </a:ext>
            </a:extLst>
          </p:cNvPr>
          <p:cNvSpPr txBox="1">
            <a:spLocks noChangeArrowheads="1"/>
          </p:cNvSpPr>
          <p:nvPr/>
        </p:nvSpPr>
        <p:spPr bwMode="auto">
          <a:xfrm>
            <a:off x="305991" y="1880791"/>
            <a:ext cx="3888554" cy="997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a:lnSpc>
                <a:spcPts val="1725"/>
              </a:lnSpc>
              <a:spcAft>
                <a:spcPts val="1500"/>
              </a:spcAft>
            </a:pPr>
            <a:r>
              <a:rPr lang="en-GB" altLang="en-US" sz="1800" dirty="0">
                <a:solidFill>
                  <a:srgbClr val="005172"/>
                </a:solidFill>
              </a:rPr>
              <a:t>Based on your feedback we have come up with :</a:t>
            </a:r>
          </a:p>
          <a:p>
            <a:endParaRPr lang="en-GB" altLang="en-US" sz="1800" dirty="0"/>
          </a:p>
        </p:txBody>
      </p:sp>
      <p:sp>
        <p:nvSpPr>
          <p:cNvPr id="5130" name="WordArt 13">
            <a:extLst>
              <a:ext uri="{FF2B5EF4-FFF2-40B4-BE49-F238E27FC236}">
                <a16:creationId xmlns:a16="http://schemas.microsoft.com/office/drawing/2014/main" id="{B93F824C-4CB5-4A27-9592-8FE4B5A9DCC8}"/>
              </a:ext>
            </a:extLst>
          </p:cNvPr>
          <p:cNvSpPr>
            <a:spLocks noChangeArrowheads="1" noChangeShapeType="1" noTextEdit="1"/>
          </p:cNvSpPr>
          <p:nvPr/>
        </p:nvSpPr>
        <p:spPr bwMode="auto">
          <a:xfrm>
            <a:off x="1385889" y="4446437"/>
            <a:ext cx="403622" cy="323850"/>
          </a:xfrm>
          <a:prstGeom prst="rect">
            <a:avLst/>
          </a:prstGeom>
        </p:spPr>
        <p:txBody>
          <a:bodyPr wrap="none" fromWordArt="1">
            <a:prstTxWarp prst="textPlain">
              <a:avLst>
                <a:gd name="adj" fmla="val 50000"/>
              </a:avLst>
            </a:prstTxWarp>
          </a:bodyPr>
          <a:lstStyle/>
          <a:p>
            <a:pPr algn="ctr"/>
            <a:r>
              <a:rPr lang="en-GB" sz="2700" kern="10" normalizeH="1" dirty="0">
                <a:ln w="19050">
                  <a:solidFill>
                    <a:srgbClr val="FF0000"/>
                  </a:solidFill>
                  <a:round/>
                  <a:headEnd/>
                  <a:tailEnd/>
                </a:ln>
                <a:solidFill>
                  <a:srgbClr val="0066CC"/>
                </a:solidFill>
                <a:effectLst>
                  <a:outerShdw dist="35921" dir="2700000" algn="ctr" rotWithShape="0">
                    <a:srgbClr val="990000"/>
                  </a:outerShdw>
                </a:effectLst>
                <a:latin typeface="Impact" panose="020B0806030902050204" pitchFamily="34" charset="0"/>
              </a:rPr>
              <a:t>A</a:t>
            </a:r>
          </a:p>
        </p:txBody>
      </p:sp>
      <p:sp>
        <p:nvSpPr>
          <p:cNvPr id="5131" name="WordArt 14">
            <a:extLst>
              <a:ext uri="{FF2B5EF4-FFF2-40B4-BE49-F238E27FC236}">
                <a16:creationId xmlns:a16="http://schemas.microsoft.com/office/drawing/2014/main" id="{6B0470CE-A1F7-41BE-A166-B8B98877F7FC}"/>
              </a:ext>
            </a:extLst>
          </p:cNvPr>
          <p:cNvSpPr>
            <a:spLocks noChangeArrowheads="1" noChangeShapeType="1" noTextEdit="1"/>
          </p:cNvSpPr>
          <p:nvPr/>
        </p:nvSpPr>
        <p:spPr bwMode="auto">
          <a:xfrm>
            <a:off x="1385889" y="4876094"/>
            <a:ext cx="432197" cy="378619"/>
          </a:xfrm>
          <a:prstGeom prst="rect">
            <a:avLst/>
          </a:prstGeom>
        </p:spPr>
        <p:txBody>
          <a:bodyPr wrap="none" fromWordArt="1">
            <a:prstTxWarp prst="textPlain">
              <a:avLst>
                <a:gd name="adj" fmla="val 50000"/>
              </a:avLst>
            </a:prstTxWarp>
          </a:bodyPr>
          <a:lstStyle/>
          <a:p>
            <a:pPr algn="ctr"/>
            <a:r>
              <a:rPr lang="en-GB" sz="2700" kern="10" dirty="0">
                <a:ln w="19050">
                  <a:solidFill>
                    <a:srgbClr val="FF0000"/>
                  </a:solidFill>
                  <a:round/>
                  <a:headEnd/>
                  <a:tailEnd/>
                </a:ln>
                <a:solidFill>
                  <a:srgbClr val="FF6600"/>
                </a:solidFill>
                <a:effectLst>
                  <a:outerShdw dist="35921" dir="2700000" algn="ctr" rotWithShape="0">
                    <a:srgbClr val="990000"/>
                  </a:outerShdw>
                </a:effectLst>
                <a:latin typeface="Impact" panose="020B0806030902050204" pitchFamily="34" charset="0"/>
              </a:rPr>
              <a:t>S</a:t>
            </a:r>
          </a:p>
        </p:txBody>
      </p:sp>
      <p:sp>
        <p:nvSpPr>
          <p:cNvPr id="5132" name="WordArt 15">
            <a:extLst>
              <a:ext uri="{FF2B5EF4-FFF2-40B4-BE49-F238E27FC236}">
                <a16:creationId xmlns:a16="http://schemas.microsoft.com/office/drawing/2014/main" id="{8DB272E7-C352-4FEE-9277-372B8F3A03BF}"/>
              </a:ext>
            </a:extLst>
          </p:cNvPr>
          <p:cNvSpPr>
            <a:spLocks noChangeArrowheads="1" noChangeShapeType="1" noTextEdit="1"/>
          </p:cNvSpPr>
          <p:nvPr/>
        </p:nvSpPr>
        <p:spPr bwMode="auto">
          <a:xfrm>
            <a:off x="1385889" y="5370433"/>
            <a:ext cx="459581" cy="377428"/>
          </a:xfrm>
          <a:prstGeom prst="rect">
            <a:avLst/>
          </a:prstGeom>
        </p:spPr>
        <p:txBody>
          <a:bodyPr wrap="none" fromWordArt="1">
            <a:prstTxWarp prst="textPlain">
              <a:avLst>
                <a:gd name="adj" fmla="val 50000"/>
              </a:avLst>
            </a:prstTxWarp>
          </a:bodyPr>
          <a:lstStyle/>
          <a:p>
            <a:pPr algn="ctr"/>
            <a:r>
              <a:rPr lang="en-GB" sz="2700" kern="10" dirty="0">
                <a:ln w="19050">
                  <a:solidFill>
                    <a:srgbClr val="FF0000"/>
                  </a:solidFill>
                  <a:round/>
                  <a:headEnd/>
                  <a:tailEnd/>
                </a:ln>
                <a:solidFill>
                  <a:srgbClr val="990033"/>
                </a:solidFill>
                <a:effectLst>
                  <a:outerShdw dist="35921" dir="2700000" algn="ctr" rotWithShape="0">
                    <a:srgbClr val="990000"/>
                  </a:outerShdw>
                </a:effectLst>
                <a:latin typeface="Impact" panose="020B0806030902050204" pitchFamily="34" charset="0"/>
              </a:rPr>
              <a:t>K</a:t>
            </a:r>
          </a:p>
        </p:txBody>
      </p:sp>
      <p:sp>
        <p:nvSpPr>
          <p:cNvPr id="5133" name="Text Box 18">
            <a:extLst>
              <a:ext uri="{FF2B5EF4-FFF2-40B4-BE49-F238E27FC236}">
                <a16:creationId xmlns:a16="http://schemas.microsoft.com/office/drawing/2014/main" id="{3C8CD113-5968-4BB6-B8F1-6EAEB94AC72A}"/>
              </a:ext>
            </a:extLst>
          </p:cNvPr>
          <p:cNvSpPr txBox="1">
            <a:spLocks noChangeArrowheads="1"/>
          </p:cNvSpPr>
          <p:nvPr/>
        </p:nvSpPr>
        <p:spPr bwMode="auto">
          <a:xfrm>
            <a:off x="1004356" y="5826459"/>
            <a:ext cx="71352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r>
              <a:rPr lang="en-GB" altLang="en-US" sz="1800" b="1" dirty="0"/>
              <a:t>	No one has been killed because they asked a question </a:t>
            </a:r>
          </a:p>
        </p:txBody>
      </p:sp>
      <p:sp>
        <p:nvSpPr>
          <p:cNvPr id="5134" name="WordArt 19">
            <a:extLst>
              <a:ext uri="{FF2B5EF4-FFF2-40B4-BE49-F238E27FC236}">
                <a16:creationId xmlns:a16="http://schemas.microsoft.com/office/drawing/2014/main" id="{FF7D6D0F-6305-402E-B7F2-EA5FE3187302}"/>
              </a:ext>
            </a:extLst>
          </p:cNvPr>
          <p:cNvSpPr>
            <a:spLocks noChangeArrowheads="1" noChangeShapeType="1" noTextEdit="1"/>
          </p:cNvSpPr>
          <p:nvPr/>
        </p:nvSpPr>
        <p:spPr bwMode="auto">
          <a:xfrm>
            <a:off x="1521024" y="5846921"/>
            <a:ext cx="161925" cy="270272"/>
          </a:xfrm>
          <a:prstGeom prst="rect">
            <a:avLst/>
          </a:prstGeom>
        </p:spPr>
        <p:txBody>
          <a:bodyPr wrap="none" fromWordArt="1">
            <a:prstTxWarp prst="textPlain">
              <a:avLst>
                <a:gd name="adj" fmla="val 50000"/>
              </a:avLst>
            </a:prstTxWarp>
          </a:bodyPr>
          <a:lstStyle/>
          <a:p>
            <a:pPr algn="ctr"/>
            <a:r>
              <a:rPr lang="en-GB" sz="2700" kern="10" dirty="0">
                <a:ln w="19050">
                  <a:solidFill>
                    <a:srgbClr val="0000FF"/>
                  </a:solidFill>
                  <a:round/>
                  <a:headEnd/>
                  <a:tailEnd/>
                </a:ln>
                <a:solidFill>
                  <a:srgbClr val="FF0000"/>
                </a:solidFill>
                <a:effectLst>
                  <a:outerShdw dist="35921" dir="2700000" algn="ctr" rotWithShape="0">
                    <a:srgbClr val="990000"/>
                  </a:outerShdw>
                </a:effectLst>
                <a:latin typeface="Impact" panose="020B0806030902050204" pitchFamily="34" charset="0"/>
              </a:rPr>
              <a:t>!</a:t>
            </a:r>
          </a:p>
        </p:txBody>
      </p:sp>
      <p:sp>
        <p:nvSpPr>
          <p:cNvPr id="15" name="Rectangle 7">
            <a:extLst>
              <a:ext uri="{FF2B5EF4-FFF2-40B4-BE49-F238E27FC236}">
                <a16:creationId xmlns:a16="http://schemas.microsoft.com/office/drawing/2014/main" id="{2FC57F25-59D4-4EA1-9AF4-A600211C5345}"/>
              </a:ext>
            </a:extLst>
          </p:cNvPr>
          <p:cNvSpPr>
            <a:spLocks noChangeArrowheads="1"/>
          </p:cNvSpPr>
          <p:nvPr/>
        </p:nvSpPr>
        <p:spPr bwMode="auto">
          <a:xfrm>
            <a:off x="25495" y="6416488"/>
            <a:ext cx="8162427"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r>
              <a:rPr lang="en-GB" altLang="en-US" sz="2100" b="1" dirty="0">
                <a:solidFill>
                  <a:srgbClr val="002060"/>
                </a:solidFill>
              </a:rPr>
              <a:t>Wales Maintenance – Getting everybody home safe </a:t>
            </a:r>
            <a:r>
              <a:rPr lang="en-GB" altLang="en-US" sz="2100" b="1" dirty="0">
                <a:solidFill>
                  <a:srgbClr val="800000"/>
                </a:solidFill>
              </a:rPr>
              <a:t>- </a:t>
            </a:r>
            <a:r>
              <a:rPr lang="en-GB" altLang="en-US" sz="2100" b="1" dirty="0">
                <a:solidFill>
                  <a:srgbClr val="FF0000"/>
                </a:solidFill>
              </a:rPr>
              <a:t>Everyday</a:t>
            </a:r>
          </a:p>
        </p:txBody>
      </p:sp>
      <p:pic>
        <p:nvPicPr>
          <p:cNvPr id="16" name="Picture 15">
            <a:extLst>
              <a:ext uri="{FF2B5EF4-FFF2-40B4-BE49-F238E27FC236}">
                <a16:creationId xmlns:a16="http://schemas.microsoft.com/office/drawing/2014/main" id="{25EDBDE4-4FA7-414C-9898-A53B0DD74971}"/>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8073392" y="6256337"/>
            <a:ext cx="1070608" cy="6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5873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0EA2AC-0431-42F5-B2CA-08AF4922C643}"/>
              </a:ext>
            </a:extLst>
          </p:cNvPr>
          <p:cNvSpPr>
            <a:spLocks noGrp="1"/>
          </p:cNvSpPr>
          <p:nvPr>
            <p:ph type="sldNum" sz="quarter" idx="15"/>
          </p:nvPr>
        </p:nvSpPr>
        <p:spPr/>
        <p:txBody>
          <a:bodyPr/>
          <a:lstStyle/>
          <a:p>
            <a:fld id="{229EAAAC-928A-40C1-AC39-D34FD1799CA9}" type="slidenum">
              <a:rPr lang="en-GB" smtClean="0"/>
              <a:pPr/>
              <a:t>11</a:t>
            </a:fld>
            <a:endParaRPr lang="en-GB" dirty="0"/>
          </a:p>
        </p:txBody>
      </p:sp>
      <p:grpSp>
        <p:nvGrpSpPr>
          <p:cNvPr id="5" name="Group 4">
            <a:extLst>
              <a:ext uri="{FF2B5EF4-FFF2-40B4-BE49-F238E27FC236}">
                <a16:creationId xmlns:a16="http://schemas.microsoft.com/office/drawing/2014/main" id="{374B4D6C-D77E-4D09-B3E1-A7A3EFCE565D}"/>
              </a:ext>
            </a:extLst>
          </p:cNvPr>
          <p:cNvGrpSpPr>
            <a:grpSpLocks/>
          </p:cNvGrpSpPr>
          <p:nvPr/>
        </p:nvGrpSpPr>
        <p:grpSpPr bwMode="auto">
          <a:xfrm>
            <a:off x="1691680" y="2060849"/>
            <a:ext cx="7452320" cy="4797152"/>
            <a:chOff x="4911725" y="2743200"/>
            <a:chExt cx="4095812" cy="3107412"/>
          </a:xfrm>
        </p:grpSpPr>
        <p:pic>
          <p:nvPicPr>
            <p:cNvPr id="6" name="Picture 5" descr="question.png">
              <a:extLst>
                <a:ext uri="{FF2B5EF4-FFF2-40B4-BE49-F238E27FC236}">
                  <a16:creationId xmlns:a16="http://schemas.microsoft.com/office/drawing/2014/main" id="{F5A20926-D6B0-4DA7-9C2F-3D1F8ED03DFC}"/>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911725" y="2743200"/>
              <a:ext cx="1947863"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and.png">
              <a:extLst>
                <a:ext uri="{FF2B5EF4-FFF2-40B4-BE49-F238E27FC236}">
                  <a16:creationId xmlns:a16="http://schemas.microsoft.com/office/drawing/2014/main" id="{93357FA9-BB89-4F9E-B6F7-AD3D49820D75}"/>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580125" y="3744000"/>
              <a:ext cx="3427412" cy="210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Rectangle 9">
            <a:extLst>
              <a:ext uri="{FF2B5EF4-FFF2-40B4-BE49-F238E27FC236}">
                <a16:creationId xmlns:a16="http://schemas.microsoft.com/office/drawing/2014/main" id="{BF4090E3-9902-4708-ABA7-21D12906D8A1}"/>
              </a:ext>
            </a:extLst>
          </p:cNvPr>
          <p:cNvSpPr>
            <a:spLocks noChangeArrowheads="1"/>
          </p:cNvSpPr>
          <p:nvPr/>
        </p:nvSpPr>
        <p:spPr bwMode="auto">
          <a:xfrm>
            <a:off x="1181133" y="735930"/>
            <a:ext cx="6200775" cy="481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nSpc>
                <a:spcPts val="3800"/>
              </a:lnSpc>
              <a:defRPr sz="3600" b="1" i="1">
                <a:solidFill>
                  <a:schemeClr val="bg1"/>
                </a:solidFill>
                <a:latin typeface="Arial" panose="020B0604020202020204" pitchFamily="34" charset="0"/>
                <a:ea typeface="ヒラギノ角ゴ Pro W3" pitchFamily="1" charset="-128"/>
              </a:defRPr>
            </a:lvl1pPr>
            <a:lvl2pPr>
              <a:lnSpc>
                <a:spcPts val="3800"/>
              </a:lnSpc>
              <a:defRPr sz="3600" b="1" i="1">
                <a:solidFill>
                  <a:schemeClr val="bg1"/>
                </a:solidFill>
                <a:latin typeface="Arial" panose="020B0604020202020204" pitchFamily="34" charset="0"/>
                <a:ea typeface="ヒラギノ角ゴ Pro W3" pitchFamily="1" charset="-128"/>
              </a:defRPr>
            </a:lvl2pPr>
            <a:lvl3pPr>
              <a:lnSpc>
                <a:spcPts val="3800"/>
              </a:lnSpc>
              <a:defRPr sz="3600" b="1" i="1">
                <a:solidFill>
                  <a:schemeClr val="bg1"/>
                </a:solidFill>
                <a:latin typeface="Arial" panose="020B0604020202020204" pitchFamily="34" charset="0"/>
                <a:ea typeface="ヒラギノ角ゴ Pro W3" pitchFamily="1" charset="-128"/>
              </a:defRPr>
            </a:lvl3pPr>
            <a:lvl4pPr>
              <a:lnSpc>
                <a:spcPts val="3800"/>
              </a:lnSpc>
              <a:defRPr sz="3600" b="1" i="1">
                <a:solidFill>
                  <a:schemeClr val="bg1"/>
                </a:solidFill>
                <a:latin typeface="Arial" panose="020B0604020202020204" pitchFamily="34" charset="0"/>
                <a:ea typeface="ヒラギノ角ゴ Pro W3" pitchFamily="1" charset="-128"/>
              </a:defRPr>
            </a:lvl4pPr>
            <a:lvl5pPr>
              <a:lnSpc>
                <a:spcPts val="3800"/>
              </a:lnSpc>
              <a:defRPr sz="3600" b="1" i="1">
                <a:solidFill>
                  <a:schemeClr val="bg1"/>
                </a:solidFill>
                <a:latin typeface="Arial" panose="020B0604020202020204" pitchFamily="34" charset="0"/>
                <a:ea typeface="ヒラギノ角ゴ Pro W3" pitchFamily="1" charset="-128"/>
              </a:defRPr>
            </a:lvl5pPr>
            <a:lvl6pPr marL="457200" fontAlgn="base">
              <a:lnSpc>
                <a:spcPts val="3800"/>
              </a:lnSpc>
              <a:spcBef>
                <a:spcPct val="0"/>
              </a:spcBef>
              <a:spcAft>
                <a:spcPct val="0"/>
              </a:spcAft>
              <a:defRPr sz="3600" b="1" i="1">
                <a:solidFill>
                  <a:schemeClr val="bg1"/>
                </a:solidFill>
                <a:latin typeface="Arial" panose="020B0604020202020204" pitchFamily="34" charset="0"/>
                <a:ea typeface="ヒラギノ角ゴ Pro W3" pitchFamily="1" charset="-128"/>
              </a:defRPr>
            </a:lvl6pPr>
            <a:lvl7pPr marL="914400" fontAlgn="base">
              <a:lnSpc>
                <a:spcPts val="3800"/>
              </a:lnSpc>
              <a:spcBef>
                <a:spcPct val="0"/>
              </a:spcBef>
              <a:spcAft>
                <a:spcPct val="0"/>
              </a:spcAft>
              <a:defRPr sz="3600" b="1" i="1">
                <a:solidFill>
                  <a:schemeClr val="bg1"/>
                </a:solidFill>
                <a:latin typeface="Arial" panose="020B0604020202020204" pitchFamily="34" charset="0"/>
                <a:ea typeface="ヒラギノ角ゴ Pro W3" pitchFamily="1" charset="-128"/>
              </a:defRPr>
            </a:lvl7pPr>
            <a:lvl8pPr marL="1371600" fontAlgn="base">
              <a:lnSpc>
                <a:spcPts val="3800"/>
              </a:lnSpc>
              <a:spcBef>
                <a:spcPct val="0"/>
              </a:spcBef>
              <a:spcAft>
                <a:spcPct val="0"/>
              </a:spcAft>
              <a:defRPr sz="3600" b="1" i="1">
                <a:solidFill>
                  <a:schemeClr val="bg1"/>
                </a:solidFill>
                <a:latin typeface="Arial" panose="020B0604020202020204" pitchFamily="34" charset="0"/>
                <a:ea typeface="ヒラギノ角ゴ Pro W3" pitchFamily="1" charset="-128"/>
              </a:defRPr>
            </a:lvl8pPr>
            <a:lvl9pPr marL="1828800" fontAlgn="base">
              <a:lnSpc>
                <a:spcPts val="3800"/>
              </a:lnSpc>
              <a:spcBef>
                <a:spcPct val="0"/>
              </a:spcBef>
              <a:spcAft>
                <a:spcPct val="0"/>
              </a:spcAft>
              <a:defRPr sz="3600" b="1" i="1">
                <a:solidFill>
                  <a:schemeClr val="bg1"/>
                </a:solidFill>
                <a:latin typeface="Arial" panose="020B0604020202020204" pitchFamily="34" charset="0"/>
                <a:ea typeface="ヒラギノ角ゴ Pro W3" pitchFamily="1" charset="-128"/>
              </a:defRPr>
            </a:lvl9pPr>
          </a:lstStyle>
          <a:p>
            <a:pPr eaLnBrk="1" hangingPunct="1"/>
            <a:r>
              <a:rPr lang="en-GB" altLang="en-US" sz="3300" dirty="0">
                <a:solidFill>
                  <a:srgbClr val="FF0000"/>
                </a:solidFill>
              </a:rPr>
              <a:t>Any Questions…</a:t>
            </a:r>
          </a:p>
        </p:txBody>
      </p:sp>
    </p:spTree>
    <p:extLst>
      <p:ext uri="{BB962C8B-B14F-4D97-AF65-F5344CB8AC3E}">
        <p14:creationId xmlns:p14="http://schemas.microsoft.com/office/powerpoint/2010/main" val="1996498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6">
            <a:extLst>
              <a:ext uri="{FF2B5EF4-FFF2-40B4-BE49-F238E27FC236}">
                <a16:creationId xmlns:a16="http://schemas.microsoft.com/office/drawing/2014/main" id="{31307EFB-1F70-495C-85D0-CCD3A961693F}"/>
              </a:ext>
            </a:extLst>
          </p:cNvPr>
          <p:cNvSpPr>
            <a:spLocks noGrp="1"/>
          </p:cNvSpPr>
          <p:nvPr>
            <p:ph type="sldNum" sz="quarter" idx="12"/>
          </p:nvPr>
        </p:nvSpPr>
        <p:spPr>
          <a:noFill/>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fld id="{B9399CA5-AF33-4660-88EE-C11AFF65641D}" type="slidenum">
              <a:rPr lang="en-GB" altLang="en-US" sz="800">
                <a:solidFill>
                  <a:schemeClr val="accent1"/>
                </a:solidFill>
              </a:rPr>
              <a:pPr/>
              <a:t>2</a:t>
            </a:fld>
            <a:endParaRPr lang="en-GB" altLang="en-US" sz="800">
              <a:solidFill>
                <a:schemeClr val="accent1"/>
              </a:solidFill>
            </a:endParaRPr>
          </a:p>
        </p:txBody>
      </p:sp>
      <p:sp>
        <p:nvSpPr>
          <p:cNvPr id="5123" name="Rectangle 2">
            <a:extLst>
              <a:ext uri="{FF2B5EF4-FFF2-40B4-BE49-F238E27FC236}">
                <a16:creationId xmlns:a16="http://schemas.microsoft.com/office/drawing/2014/main" id="{3355349E-D190-4AF5-B698-C3EFCD4295D1}"/>
              </a:ext>
            </a:extLst>
          </p:cNvPr>
          <p:cNvSpPr>
            <a:spLocks noGrp="1" noChangeArrowheads="1"/>
          </p:cNvSpPr>
          <p:nvPr>
            <p:ph type="title"/>
          </p:nvPr>
        </p:nvSpPr>
        <p:spPr>
          <a:xfrm>
            <a:off x="25496" y="604441"/>
            <a:ext cx="8614474" cy="613473"/>
          </a:xfrm>
        </p:spPr>
        <p:txBody>
          <a:bodyPr/>
          <a:lstStyle/>
          <a:p>
            <a:pPr eaLnBrk="1" hangingPunct="1"/>
            <a:r>
              <a:rPr lang="en-GB" altLang="en-US" dirty="0"/>
              <a:t>Incident CNH3 231m 70ch on 08-Dec-20</a:t>
            </a:r>
          </a:p>
        </p:txBody>
      </p:sp>
      <p:sp>
        <p:nvSpPr>
          <p:cNvPr id="5124" name="WordArt 3">
            <a:extLst>
              <a:ext uri="{FF2B5EF4-FFF2-40B4-BE49-F238E27FC236}">
                <a16:creationId xmlns:a16="http://schemas.microsoft.com/office/drawing/2014/main" id="{1734C071-0339-4AB1-9A66-0C2E86C2E7D5}"/>
              </a:ext>
            </a:extLst>
          </p:cNvPr>
          <p:cNvSpPr>
            <a:spLocks noChangeArrowheads="1" noChangeShapeType="1" noTextEdit="1"/>
          </p:cNvSpPr>
          <p:nvPr/>
        </p:nvSpPr>
        <p:spPr bwMode="auto">
          <a:xfrm rot="5400000">
            <a:off x="6731794" y="5877719"/>
            <a:ext cx="504825" cy="503237"/>
          </a:xfrm>
          <a:prstGeom prst="rect">
            <a:avLst/>
          </a:prstGeom>
        </p:spPr>
        <p:txBody>
          <a:bodyPr vert="wordArtVert" wrap="none" fromWordArt="1">
            <a:prstTxWarp prst="textPlain">
              <a:avLst>
                <a:gd name="adj" fmla="val 50000"/>
              </a:avLst>
            </a:prstTxWarp>
            <a:scene3d>
              <a:camera prst="legacyPerspectiveFront">
                <a:rot lat="20639998" lon="20699998" rev="0"/>
              </a:camera>
              <a:lightRig rig="legacyNormal3" dir="l"/>
            </a:scene3d>
            <a:sp3d extrusionH="201600" prstMaterial="legacyPlastic">
              <a:extrusionClr>
                <a:srgbClr val="FF9966"/>
              </a:extrusionClr>
              <a:contourClr>
                <a:srgbClr val="CC0000"/>
              </a:contourClr>
            </a:sp3d>
          </a:bodyPr>
          <a:lstStyle/>
          <a:p>
            <a:pPr algn="ctr" fontAlgn="auto"/>
            <a:endParaRPr lang="en-GB" sz="7200" kern="10" dirty="0">
              <a:ln w="9525">
                <a:round/>
                <a:headEnd/>
                <a:tailEnd/>
              </a:ln>
              <a:solidFill>
                <a:srgbClr val="CC0000"/>
              </a:solidFill>
              <a:latin typeface="Arial Black" panose="020B0A04020102020204" pitchFamily="34" charset="0"/>
            </a:endParaRPr>
          </a:p>
        </p:txBody>
      </p:sp>
      <p:sp>
        <p:nvSpPr>
          <p:cNvPr id="5125" name="WordArt 4">
            <a:extLst>
              <a:ext uri="{FF2B5EF4-FFF2-40B4-BE49-F238E27FC236}">
                <a16:creationId xmlns:a16="http://schemas.microsoft.com/office/drawing/2014/main" id="{49A78A48-9480-4E49-A154-779EC74DF440}"/>
              </a:ext>
            </a:extLst>
          </p:cNvPr>
          <p:cNvSpPr>
            <a:spLocks noChangeArrowheads="1" noChangeShapeType="1" noTextEdit="1"/>
          </p:cNvSpPr>
          <p:nvPr/>
        </p:nvSpPr>
        <p:spPr bwMode="auto">
          <a:xfrm rot="5400000">
            <a:off x="7294563" y="5891212"/>
            <a:ext cx="431800" cy="549275"/>
          </a:xfrm>
          <a:prstGeom prst="rect">
            <a:avLst/>
          </a:prstGeom>
        </p:spPr>
        <p:txBody>
          <a:bodyPr vert="wordArtVert" wrap="none" fromWordArt="1">
            <a:prstTxWarp prst="textPlain">
              <a:avLst>
                <a:gd name="adj" fmla="val 50000"/>
              </a:avLst>
            </a:prstTxWarp>
            <a:scene3d>
              <a:camera prst="legacyPerspectiveFront">
                <a:rot lat="20639998" lon="20699998" rev="0"/>
              </a:camera>
              <a:lightRig rig="legacyNormal3" dir="l"/>
            </a:scene3d>
            <a:sp3d extrusionH="201600" prstMaterial="legacyPlastic">
              <a:extrusionClr>
                <a:srgbClr val="FF9966"/>
              </a:extrusionClr>
              <a:contourClr>
                <a:srgbClr val="CC0000"/>
              </a:contourClr>
            </a:sp3d>
          </a:bodyPr>
          <a:lstStyle/>
          <a:p>
            <a:pPr algn="ctr" fontAlgn="auto"/>
            <a:endParaRPr lang="en-GB" sz="7200" kern="10" dirty="0">
              <a:ln w="9525">
                <a:round/>
                <a:headEnd/>
                <a:tailEnd/>
              </a:ln>
              <a:solidFill>
                <a:srgbClr val="CC0000"/>
              </a:solidFill>
              <a:latin typeface="Arial Black" panose="020B0A04020102020204" pitchFamily="34" charset="0"/>
            </a:endParaRPr>
          </a:p>
        </p:txBody>
      </p:sp>
      <p:sp>
        <p:nvSpPr>
          <p:cNvPr id="5127" name="WordArt 6">
            <a:extLst>
              <a:ext uri="{FF2B5EF4-FFF2-40B4-BE49-F238E27FC236}">
                <a16:creationId xmlns:a16="http://schemas.microsoft.com/office/drawing/2014/main" id="{7D8D727C-6573-435E-802B-63714121BE76}"/>
              </a:ext>
            </a:extLst>
          </p:cNvPr>
          <p:cNvSpPr>
            <a:spLocks noChangeArrowheads="1" noChangeShapeType="1" noTextEdit="1"/>
          </p:cNvSpPr>
          <p:nvPr/>
        </p:nvSpPr>
        <p:spPr bwMode="auto">
          <a:xfrm rot="5400000">
            <a:off x="8424069" y="5985669"/>
            <a:ext cx="431800" cy="503238"/>
          </a:xfrm>
          <a:prstGeom prst="rect">
            <a:avLst/>
          </a:prstGeom>
        </p:spPr>
        <p:txBody>
          <a:bodyPr vert="wordArtVert" wrap="none" fromWordArt="1">
            <a:prstTxWarp prst="textPlain">
              <a:avLst>
                <a:gd name="adj" fmla="val 50000"/>
              </a:avLst>
            </a:prstTxWarp>
            <a:scene3d>
              <a:camera prst="legacyPerspectiveFront">
                <a:rot lat="20639998" lon="20699998" rev="0"/>
              </a:camera>
              <a:lightRig rig="legacyNormal3" dir="l"/>
            </a:scene3d>
            <a:sp3d extrusionH="201600" prstMaterial="legacyPlastic">
              <a:extrusionClr>
                <a:srgbClr val="FF9966"/>
              </a:extrusionClr>
              <a:contourClr>
                <a:srgbClr val="CC0000"/>
              </a:contourClr>
            </a:sp3d>
          </a:bodyPr>
          <a:lstStyle/>
          <a:p>
            <a:pPr algn="ctr" fontAlgn="auto"/>
            <a:endParaRPr lang="en-GB" sz="7200" kern="10" dirty="0">
              <a:ln w="9525">
                <a:round/>
                <a:headEnd/>
                <a:tailEnd/>
              </a:ln>
              <a:solidFill>
                <a:srgbClr val="CC0000"/>
              </a:solidFill>
              <a:latin typeface="Arial Black" panose="020B0A04020102020204" pitchFamily="34" charset="0"/>
            </a:endParaRPr>
          </a:p>
        </p:txBody>
      </p:sp>
      <p:sp>
        <p:nvSpPr>
          <p:cNvPr id="5130" name="Text Box 11">
            <a:extLst>
              <a:ext uri="{FF2B5EF4-FFF2-40B4-BE49-F238E27FC236}">
                <a16:creationId xmlns:a16="http://schemas.microsoft.com/office/drawing/2014/main" id="{C7886C58-7B3A-4BE7-9008-84F6D0484C34}"/>
              </a:ext>
            </a:extLst>
          </p:cNvPr>
          <p:cNvSpPr txBox="1">
            <a:spLocks noChangeArrowheads="1"/>
          </p:cNvSpPr>
          <p:nvPr/>
        </p:nvSpPr>
        <p:spPr bwMode="auto">
          <a:xfrm>
            <a:off x="3124919" y="1359911"/>
            <a:ext cx="6019081"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r>
              <a:rPr lang="en-GB" altLang="en-US" dirty="0">
                <a:latin typeface="Network Rail Sans" panose="02000000040000020004" pitchFamily="2" charset="0"/>
              </a:rPr>
              <a:t>On 8</a:t>
            </a:r>
            <a:r>
              <a:rPr lang="en-GB" altLang="en-US" baseline="30000" dirty="0">
                <a:latin typeface="Network Rail Sans" panose="02000000040000020004" pitchFamily="2" charset="0"/>
              </a:rPr>
              <a:t>th</a:t>
            </a:r>
            <a:r>
              <a:rPr lang="en-GB" altLang="en-US" dirty="0">
                <a:latin typeface="Network Rail Sans" panose="02000000040000020004" pitchFamily="2" charset="0"/>
              </a:rPr>
              <a:t> December at approximately 10:55 a team from Llandudno Off Track with specialist Arboriculture Sub-Contractors were undertaking tree and vegetation clearance works near to </a:t>
            </a:r>
            <a:r>
              <a:rPr lang="en-GB" altLang="en-US" dirty="0" err="1">
                <a:latin typeface="Network Rail Sans" panose="02000000040000020004" pitchFamily="2" charset="0"/>
              </a:rPr>
              <a:t>Llanfairfechan</a:t>
            </a:r>
            <a:r>
              <a:rPr lang="en-GB" altLang="en-US" dirty="0">
                <a:latin typeface="Network Rail Sans" panose="02000000040000020004" pitchFamily="2" charset="0"/>
              </a:rPr>
              <a:t> Stn.</a:t>
            </a:r>
          </a:p>
          <a:p>
            <a:endParaRPr lang="en-GB" altLang="en-US" dirty="0">
              <a:latin typeface="Network Rail Sans" panose="02000000040000020004" pitchFamily="2" charset="0"/>
            </a:endParaRPr>
          </a:p>
          <a:p>
            <a:r>
              <a:rPr lang="en-GB" altLang="en-US" dirty="0">
                <a:latin typeface="Network Rail Sans" panose="02000000040000020004" pitchFamily="2" charset="0"/>
              </a:rPr>
              <a:t>The works were planned using Separated Protection with the IP undertaking Site Warden Duties. </a:t>
            </a:r>
          </a:p>
          <a:p>
            <a:endParaRPr lang="en-GB" altLang="en-US" dirty="0">
              <a:latin typeface="Network Rail Sans" panose="02000000040000020004" pitchFamily="2" charset="0"/>
            </a:endParaRPr>
          </a:p>
          <a:p>
            <a:r>
              <a:rPr lang="en-GB" altLang="en-US" dirty="0">
                <a:latin typeface="Network Rail Sans" panose="02000000040000020004" pitchFamily="2" charset="0"/>
              </a:rPr>
              <a:t>The IP was placed by the PIC / COSS in a position they believed to be clear of the fall exclusion zone that a tree was planned to be felled into. </a:t>
            </a:r>
          </a:p>
        </p:txBody>
      </p:sp>
      <p:sp>
        <p:nvSpPr>
          <p:cNvPr id="11" name="Rectangle 7">
            <a:extLst>
              <a:ext uri="{FF2B5EF4-FFF2-40B4-BE49-F238E27FC236}">
                <a16:creationId xmlns:a16="http://schemas.microsoft.com/office/drawing/2014/main" id="{591F365E-13FF-4B55-9174-6C4E4C4B815B}"/>
              </a:ext>
            </a:extLst>
          </p:cNvPr>
          <p:cNvSpPr>
            <a:spLocks noChangeArrowheads="1"/>
          </p:cNvSpPr>
          <p:nvPr/>
        </p:nvSpPr>
        <p:spPr bwMode="auto">
          <a:xfrm>
            <a:off x="25495" y="6416488"/>
            <a:ext cx="8162427"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r>
              <a:rPr lang="en-GB" altLang="en-US" sz="2100" b="1" dirty="0">
                <a:solidFill>
                  <a:srgbClr val="002060"/>
                </a:solidFill>
              </a:rPr>
              <a:t>Wales Maintenance – Getting everybody home safe </a:t>
            </a:r>
            <a:r>
              <a:rPr lang="en-GB" altLang="en-US" sz="2100" b="1" dirty="0">
                <a:solidFill>
                  <a:srgbClr val="800000"/>
                </a:solidFill>
              </a:rPr>
              <a:t>- </a:t>
            </a:r>
            <a:r>
              <a:rPr lang="en-GB" altLang="en-US" sz="2100" b="1" dirty="0">
                <a:solidFill>
                  <a:srgbClr val="FF0000"/>
                </a:solidFill>
              </a:rPr>
              <a:t>Everyday</a:t>
            </a:r>
          </a:p>
        </p:txBody>
      </p:sp>
      <p:pic>
        <p:nvPicPr>
          <p:cNvPr id="14" name="Picture 13">
            <a:extLst>
              <a:ext uri="{FF2B5EF4-FFF2-40B4-BE49-F238E27FC236}">
                <a16:creationId xmlns:a16="http://schemas.microsoft.com/office/drawing/2014/main" id="{13DB839B-DF6D-4DA9-9B16-8A704A8B4169}"/>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8073392" y="6256337"/>
            <a:ext cx="1070608" cy="6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CDC11F3E-BBC9-49C8-A05A-6565976A5080}"/>
              </a:ext>
            </a:extLst>
          </p:cNvPr>
          <p:cNvPicPr>
            <a:picLocks noChangeAspect="1"/>
          </p:cNvPicPr>
          <p:nvPr/>
        </p:nvPicPr>
        <p:blipFill>
          <a:blip r:embed="rId4"/>
          <a:stretch>
            <a:fillRect/>
          </a:stretch>
        </p:blipFill>
        <p:spPr>
          <a:xfrm>
            <a:off x="228833" y="1416573"/>
            <a:ext cx="2764001" cy="1590836"/>
          </a:xfrm>
          <a:prstGeom prst="rect">
            <a:avLst/>
          </a:prstGeom>
        </p:spPr>
      </p:pic>
      <p:pic>
        <p:nvPicPr>
          <p:cNvPr id="4" name="Picture 3">
            <a:extLst>
              <a:ext uri="{FF2B5EF4-FFF2-40B4-BE49-F238E27FC236}">
                <a16:creationId xmlns:a16="http://schemas.microsoft.com/office/drawing/2014/main" id="{41A8DD62-8F55-41E4-B102-163075E6F18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633" y="4533667"/>
            <a:ext cx="3010402" cy="1801356"/>
          </a:xfrm>
          <a:prstGeom prst="rect">
            <a:avLst/>
          </a:prstGeom>
        </p:spPr>
      </p:pic>
      <p:pic>
        <p:nvPicPr>
          <p:cNvPr id="15" name="Picture 14">
            <a:extLst>
              <a:ext uri="{FF2B5EF4-FFF2-40B4-BE49-F238E27FC236}">
                <a16:creationId xmlns:a16="http://schemas.microsoft.com/office/drawing/2014/main" id="{EF9A21BE-56D4-4AB9-A255-F3E304CDD0A0}"/>
              </a:ext>
            </a:extLst>
          </p:cNvPr>
          <p:cNvPicPr/>
          <p:nvPr/>
        </p:nvPicPr>
        <p:blipFill>
          <a:blip r:embed="rId6" cstate="screen">
            <a:extLst>
              <a:ext uri="{28A0092B-C50C-407E-A947-70E740481C1C}">
                <a14:useLocalDpi xmlns:a14="http://schemas.microsoft.com/office/drawing/2010/main"/>
              </a:ext>
            </a:extLst>
          </a:blip>
          <a:stretch>
            <a:fillRect/>
          </a:stretch>
        </p:blipFill>
        <p:spPr>
          <a:xfrm>
            <a:off x="274281" y="3038625"/>
            <a:ext cx="2480935" cy="1463825"/>
          </a:xfrm>
          <a:prstGeom prst="rect">
            <a:avLst/>
          </a:prstGeom>
        </p:spPr>
      </p:pic>
      <p:sp>
        <p:nvSpPr>
          <p:cNvPr id="6" name="Oval 5">
            <a:extLst>
              <a:ext uri="{FF2B5EF4-FFF2-40B4-BE49-F238E27FC236}">
                <a16:creationId xmlns:a16="http://schemas.microsoft.com/office/drawing/2014/main" id="{EC573A05-6432-4BDC-9440-E749A4842D3B}"/>
              </a:ext>
            </a:extLst>
          </p:cNvPr>
          <p:cNvSpPr/>
          <p:nvPr/>
        </p:nvSpPr>
        <p:spPr bwMode="auto">
          <a:xfrm>
            <a:off x="971600" y="3720290"/>
            <a:ext cx="72008" cy="68750"/>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ヒラギノ角ゴ Pro W3" pitchFamily="1" charset="-128"/>
            </a:endParaRPr>
          </a:p>
        </p:txBody>
      </p:sp>
      <p:sp>
        <p:nvSpPr>
          <p:cNvPr id="7" name="TextBox 6">
            <a:extLst>
              <a:ext uri="{FF2B5EF4-FFF2-40B4-BE49-F238E27FC236}">
                <a16:creationId xmlns:a16="http://schemas.microsoft.com/office/drawing/2014/main" id="{44BDA556-F4DC-4EEF-A895-0E5C51A66E6A}"/>
              </a:ext>
            </a:extLst>
          </p:cNvPr>
          <p:cNvSpPr txBox="1"/>
          <p:nvPr/>
        </p:nvSpPr>
        <p:spPr>
          <a:xfrm>
            <a:off x="467544" y="3614186"/>
            <a:ext cx="432048" cy="246221"/>
          </a:xfrm>
          <a:prstGeom prst="rect">
            <a:avLst/>
          </a:prstGeom>
          <a:solidFill>
            <a:schemeClr val="bg1"/>
          </a:solidFill>
        </p:spPr>
        <p:txBody>
          <a:bodyPr wrap="square" rtlCol="0">
            <a:spAutoFit/>
          </a:bodyPr>
          <a:lstStyle/>
          <a:p>
            <a:r>
              <a:rPr lang="en-GB" sz="1000" dirty="0">
                <a:solidFill>
                  <a:srgbClr val="FF0000"/>
                </a:solidFill>
              </a:rPr>
              <a:t>Site</a:t>
            </a:r>
          </a:p>
        </p:txBody>
      </p:sp>
      <p:sp>
        <p:nvSpPr>
          <p:cNvPr id="8" name="Oval 7">
            <a:extLst>
              <a:ext uri="{FF2B5EF4-FFF2-40B4-BE49-F238E27FC236}">
                <a16:creationId xmlns:a16="http://schemas.microsoft.com/office/drawing/2014/main" id="{4A60FEFE-13B9-48C2-A48E-B0C7C5683411}"/>
              </a:ext>
            </a:extLst>
          </p:cNvPr>
          <p:cNvSpPr/>
          <p:nvPr/>
        </p:nvSpPr>
        <p:spPr bwMode="auto">
          <a:xfrm flipH="1">
            <a:off x="1043608" y="5406651"/>
            <a:ext cx="45719" cy="45719"/>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ヒラギノ角ゴ Pro W3" pitchFamily="1" charset="-128"/>
            </a:endParaRPr>
          </a:p>
        </p:txBody>
      </p:sp>
      <p:pic>
        <p:nvPicPr>
          <p:cNvPr id="10" name="Graphic 9" descr="Man">
            <a:extLst>
              <a:ext uri="{FF2B5EF4-FFF2-40B4-BE49-F238E27FC236}">
                <a16:creationId xmlns:a16="http://schemas.microsoft.com/office/drawing/2014/main" id="{00A8F0A1-67D4-48D4-ABC9-481351C4C770}"/>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141163" y="5517232"/>
            <a:ext cx="127432" cy="12743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6">
            <a:extLst>
              <a:ext uri="{FF2B5EF4-FFF2-40B4-BE49-F238E27FC236}">
                <a16:creationId xmlns:a16="http://schemas.microsoft.com/office/drawing/2014/main" id="{31307EFB-1F70-495C-85D0-CCD3A961693F}"/>
              </a:ext>
            </a:extLst>
          </p:cNvPr>
          <p:cNvSpPr>
            <a:spLocks noGrp="1"/>
          </p:cNvSpPr>
          <p:nvPr>
            <p:ph type="sldNum" sz="quarter" idx="12"/>
          </p:nvPr>
        </p:nvSpPr>
        <p:spPr>
          <a:noFill/>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fld id="{B9399CA5-AF33-4660-88EE-C11AFF65641D}" type="slidenum">
              <a:rPr lang="en-GB" altLang="en-US" sz="800">
                <a:solidFill>
                  <a:schemeClr val="accent1"/>
                </a:solidFill>
              </a:rPr>
              <a:pPr/>
              <a:t>3</a:t>
            </a:fld>
            <a:endParaRPr lang="en-GB" altLang="en-US" sz="800">
              <a:solidFill>
                <a:schemeClr val="accent1"/>
              </a:solidFill>
            </a:endParaRPr>
          </a:p>
        </p:txBody>
      </p:sp>
      <p:sp>
        <p:nvSpPr>
          <p:cNvPr id="5123" name="Rectangle 2">
            <a:extLst>
              <a:ext uri="{FF2B5EF4-FFF2-40B4-BE49-F238E27FC236}">
                <a16:creationId xmlns:a16="http://schemas.microsoft.com/office/drawing/2014/main" id="{3355349E-D190-4AF5-B698-C3EFCD4295D1}"/>
              </a:ext>
            </a:extLst>
          </p:cNvPr>
          <p:cNvSpPr>
            <a:spLocks noGrp="1" noChangeArrowheads="1"/>
          </p:cNvSpPr>
          <p:nvPr>
            <p:ph type="title"/>
          </p:nvPr>
        </p:nvSpPr>
        <p:spPr>
          <a:xfrm>
            <a:off x="179512" y="576565"/>
            <a:ext cx="8586461" cy="641350"/>
          </a:xfrm>
        </p:spPr>
        <p:txBody>
          <a:bodyPr/>
          <a:lstStyle/>
          <a:p>
            <a:pPr eaLnBrk="1" hangingPunct="1"/>
            <a:r>
              <a:rPr lang="en-GB" altLang="en-US" dirty="0"/>
              <a:t>Incident CNH3 231m 70ch on 08-Nov-20</a:t>
            </a:r>
          </a:p>
        </p:txBody>
      </p:sp>
      <p:sp>
        <p:nvSpPr>
          <p:cNvPr id="5124" name="WordArt 3">
            <a:extLst>
              <a:ext uri="{FF2B5EF4-FFF2-40B4-BE49-F238E27FC236}">
                <a16:creationId xmlns:a16="http://schemas.microsoft.com/office/drawing/2014/main" id="{1734C071-0339-4AB1-9A66-0C2E86C2E7D5}"/>
              </a:ext>
            </a:extLst>
          </p:cNvPr>
          <p:cNvSpPr>
            <a:spLocks noChangeArrowheads="1" noChangeShapeType="1" noTextEdit="1"/>
          </p:cNvSpPr>
          <p:nvPr/>
        </p:nvSpPr>
        <p:spPr bwMode="auto">
          <a:xfrm rot="5400000">
            <a:off x="6731794" y="5877719"/>
            <a:ext cx="504825" cy="503237"/>
          </a:xfrm>
          <a:prstGeom prst="rect">
            <a:avLst/>
          </a:prstGeom>
        </p:spPr>
        <p:txBody>
          <a:bodyPr vert="wordArtVert" wrap="none" fromWordArt="1">
            <a:prstTxWarp prst="textPlain">
              <a:avLst>
                <a:gd name="adj" fmla="val 50000"/>
              </a:avLst>
            </a:prstTxWarp>
            <a:scene3d>
              <a:camera prst="legacyPerspectiveFront">
                <a:rot lat="20639998" lon="20699998" rev="0"/>
              </a:camera>
              <a:lightRig rig="legacyNormal3" dir="l"/>
            </a:scene3d>
            <a:sp3d extrusionH="201600" prstMaterial="legacyPlastic">
              <a:extrusionClr>
                <a:srgbClr val="FF9966"/>
              </a:extrusionClr>
              <a:contourClr>
                <a:srgbClr val="CC0000"/>
              </a:contourClr>
            </a:sp3d>
          </a:bodyPr>
          <a:lstStyle/>
          <a:p>
            <a:pPr algn="ctr" fontAlgn="auto"/>
            <a:endParaRPr lang="en-GB" sz="7200" kern="10" dirty="0">
              <a:ln w="9525">
                <a:round/>
                <a:headEnd/>
                <a:tailEnd/>
              </a:ln>
              <a:solidFill>
                <a:srgbClr val="CC0000"/>
              </a:solidFill>
              <a:latin typeface="Arial Black" panose="020B0A04020102020204" pitchFamily="34" charset="0"/>
            </a:endParaRPr>
          </a:p>
        </p:txBody>
      </p:sp>
      <p:sp>
        <p:nvSpPr>
          <p:cNvPr id="5125" name="WordArt 4">
            <a:extLst>
              <a:ext uri="{FF2B5EF4-FFF2-40B4-BE49-F238E27FC236}">
                <a16:creationId xmlns:a16="http://schemas.microsoft.com/office/drawing/2014/main" id="{49A78A48-9480-4E49-A154-779EC74DF440}"/>
              </a:ext>
            </a:extLst>
          </p:cNvPr>
          <p:cNvSpPr>
            <a:spLocks noChangeArrowheads="1" noChangeShapeType="1" noTextEdit="1"/>
          </p:cNvSpPr>
          <p:nvPr/>
        </p:nvSpPr>
        <p:spPr bwMode="auto">
          <a:xfrm rot="5400000">
            <a:off x="7294563" y="5891212"/>
            <a:ext cx="431800" cy="549275"/>
          </a:xfrm>
          <a:prstGeom prst="rect">
            <a:avLst/>
          </a:prstGeom>
        </p:spPr>
        <p:txBody>
          <a:bodyPr vert="wordArtVert" wrap="none" fromWordArt="1">
            <a:prstTxWarp prst="textPlain">
              <a:avLst>
                <a:gd name="adj" fmla="val 50000"/>
              </a:avLst>
            </a:prstTxWarp>
            <a:scene3d>
              <a:camera prst="legacyPerspectiveFront">
                <a:rot lat="20639998" lon="20699998" rev="0"/>
              </a:camera>
              <a:lightRig rig="legacyNormal3" dir="l"/>
            </a:scene3d>
            <a:sp3d extrusionH="201600" prstMaterial="legacyPlastic">
              <a:extrusionClr>
                <a:srgbClr val="FF9966"/>
              </a:extrusionClr>
              <a:contourClr>
                <a:srgbClr val="CC0000"/>
              </a:contourClr>
            </a:sp3d>
          </a:bodyPr>
          <a:lstStyle/>
          <a:p>
            <a:pPr algn="ctr" fontAlgn="auto"/>
            <a:endParaRPr lang="en-GB" sz="7200" kern="10" dirty="0">
              <a:ln w="9525">
                <a:round/>
                <a:headEnd/>
                <a:tailEnd/>
              </a:ln>
              <a:solidFill>
                <a:srgbClr val="CC0000"/>
              </a:solidFill>
              <a:latin typeface="Arial Black" panose="020B0A04020102020204" pitchFamily="34" charset="0"/>
            </a:endParaRPr>
          </a:p>
        </p:txBody>
      </p:sp>
      <p:sp>
        <p:nvSpPr>
          <p:cNvPr id="5127" name="WordArt 6">
            <a:extLst>
              <a:ext uri="{FF2B5EF4-FFF2-40B4-BE49-F238E27FC236}">
                <a16:creationId xmlns:a16="http://schemas.microsoft.com/office/drawing/2014/main" id="{7D8D727C-6573-435E-802B-63714121BE76}"/>
              </a:ext>
            </a:extLst>
          </p:cNvPr>
          <p:cNvSpPr>
            <a:spLocks noChangeArrowheads="1" noChangeShapeType="1" noTextEdit="1"/>
          </p:cNvSpPr>
          <p:nvPr/>
        </p:nvSpPr>
        <p:spPr bwMode="auto">
          <a:xfrm rot="5400000">
            <a:off x="8424069" y="5985669"/>
            <a:ext cx="431800" cy="503238"/>
          </a:xfrm>
          <a:prstGeom prst="rect">
            <a:avLst/>
          </a:prstGeom>
        </p:spPr>
        <p:txBody>
          <a:bodyPr vert="wordArtVert" wrap="none" fromWordArt="1">
            <a:prstTxWarp prst="textPlain">
              <a:avLst>
                <a:gd name="adj" fmla="val 50000"/>
              </a:avLst>
            </a:prstTxWarp>
            <a:scene3d>
              <a:camera prst="legacyPerspectiveFront">
                <a:rot lat="20639998" lon="20699998" rev="0"/>
              </a:camera>
              <a:lightRig rig="legacyNormal3" dir="l"/>
            </a:scene3d>
            <a:sp3d extrusionH="201600" prstMaterial="legacyPlastic">
              <a:extrusionClr>
                <a:srgbClr val="FF9966"/>
              </a:extrusionClr>
              <a:contourClr>
                <a:srgbClr val="CC0000"/>
              </a:contourClr>
            </a:sp3d>
          </a:bodyPr>
          <a:lstStyle/>
          <a:p>
            <a:pPr algn="ctr" fontAlgn="auto"/>
            <a:endParaRPr lang="en-GB" sz="7200" kern="10" dirty="0">
              <a:ln w="9525">
                <a:round/>
                <a:headEnd/>
                <a:tailEnd/>
              </a:ln>
              <a:solidFill>
                <a:srgbClr val="CC0000"/>
              </a:solidFill>
              <a:latin typeface="Arial Black" panose="020B0A04020102020204" pitchFamily="34" charset="0"/>
            </a:endParaRPr>
          </a:p>
        </p:txBody>
      </p:sp>
      <p:sp>
        <p:nvSpPr>
          <p:cNvPr id="5130" name="Text Box 11">
            <a:extLst>
              <a:ext uri="{FF2B5EF4-FFF2-40B4-BE49-F238E27FC236}">
                <a16:creationId xmlns:a16="http://schemas.microsoft.com/office/drawing/2014/main" id="{C7886C58-7B3A-4BE7-9008-84F6D0484C34}"/>
              </a:ext>
            </a:extLst>
          </p:cNvPr>
          <p:cNvSpPr txBox="1">
            <a:spLocks noChangeArrowheads="1"/>
          </p:cNvSpPr>
          <p:nvPr/>
        </p:nvSpPr>
        <p:spPr bwMode="auto">
          <a:xfrm>
            <a:off x="107951" y="1377533"/>
            <a:ext cx="5760193"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r>
              <a:rPr lang="en-GB" altLang="en-US" dirty="0">
                <a:latin typeface="Network Rail Sans" panose="02000000040000020004" pitchFamily="2" charset="0"/>
              </a:rPr>
              <a:t>The weather was a gusty wind on the day with the direction being northerly, blowing towards the track. The plan was for the tree to fall parallel to the track.</a:t>
            </a:r>
          </a:p>
          <a:p>
            <a:endParaRPr lang="en-GB" altLang="en-US" dirty="0">
              <a:latin typeface="Network Rail Sans" panose="02000000040000020004" pitchFamily="2" charset="0"/>
            </a:endParaRPr>
          </a:p>
          <a:p>
            <a:r>
              <a:rPr lang="en-GB" altLang="en-US" dirty="0">
                <a:latin typeface="Network Rail Sans" panose="02000000040000020004" pitchFamily="2" charset="0"/>
              </a:rPr>
              <a:t>As the tree fell, it hit branches of an adjacent tree which, when combined with wind direction, caused the tree to fall towards the track &amp; the IP</a:t>
            </a:r>
          </a:p>
          <a:p>
            <a:endParaRPr lang="en-GB" altLang="en-US" dirty="0">
              <a:latin typeface="Network Rail Sans" panose="02000000040000020004" pitchFamily="2" charset="0"/>
            </a:endParaRPr>
          </a:p>
          <a:p>
            <a:r>
              <a:rPr lang="en-GB" altLang="en-US" dirty="0">
                <a:latin typeface="Network Rail Sans" panose="02000000040000020004" pitchFamily="2" charset="0"/>
              </a:rPr>
              <a:t>Luckily a chipper was positioned between the IP and the tree and this took the brunt of the tree fall.</a:t>
            </a:r>
          </a:p>
          <a:p>
            <a:endParaRPr lang="en-GB" altLang="en-US" dirty="0">
              <a:latin typeface="Network Rail Sans" panose="02000000040000020004" pitchFamily="2" charset="0"/>
            </a:endParaRPr>
          </a:p>
          <a:p>
            <a:endParaRPr lang="en-GB" altLang="en-US" dirty="0">
              <a:latin typeface="Network Rail Sans" panose="02000000040000020004" pitchFamily="2" charset="0"/>
            </a:endParaRPr>
          </a:p>
        </p:txBody>
      </p:sp>
      <p:sp>
        <p:nvSpPr>
          <p:cNvPr id="11" name="Rectangle 7">
            <a:extLst>
              <a:ext uri="{FF2B5EF4-FFF2-40B4-BE49-F238E27FC236}">
                <a16:creationId xmlns:a16="http://schemas.microsoft.com/office/drawing/2014/main" id="{591F365E-13FF-4B55-9174-6C4E4C4B815B}"/>
              </a:ext>
            </a:extLst>
          </p:cNvPr>
          <p:cNvSpPr>
            <a:spLocks noChangeArrowheads="1"/>
          </p:cNvSpPr>
          <p:nvPr/>
        </p:nvSpPr>
        <p:spPr bwMode="auto">
          <a:xfrm>
            <a:off x="25495" y="6416488"/>
            <a:ext cx="8162427"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r>
              <a:rPr lang="en-GB" altLang="en-US" sz="2100" b="1" dirty="0">
                <a:solidFill>
                  <a:srgbClr val="002060"/>
                </a:solidFill>
              </a:rPr>
              <a:t>Wales Maintenance – Getting everybody home safe </a:t>
            </a:r>
            <a:r>
              <a:rPr lang="en-GB" altLang="en-US" sz="2100" b="1" dirty="0">
                <a:solidFill>
                  <a:srgbClr val="800000"/>
                </a:solidFill>
              </a:rPr>
              <a:t>- </a:t>
            </a:r>
            <a:r>
              <a:rPr lang="en-GB" altLang="en-US" sz="2100" b="1" dirty="0">
                <a:solidFill>
                  <a:srgbClr val="FF0000"/>
                </a:solidFill>
              </a:rPr>
              <a:t>Everyday</a:t>
            </a:r>
          </a:p>
        </p:txBody>
      </p:sp>
      <p:pic>
        <p:nvPicPr>
          <p:cNvPr id="14" name="Picture 13">
            <a:extLst>
              <a:ext uri="{FF2B5EF4-FFF2-40B4-BE49-F238E27FC236}">
                <a16:creationId xmlns:a16="http://schemas.microsoft.com/office/drawing/2014/main" id="{13DB839B-DF6D-4DA9-9B16-8A704A8B4169}"/>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8073392" y="6256337"/>
            <a:ext cx="1070608" cy="6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D07DC1B3-60E9-4327-A70C-C8EA88E32A13}"/>
              </a:ext>
            </a:extLst>
          </p:cNvPr>
          <p:cNvPicPr/>
          <p:nvPr/>
        </p:nvPicPr>
        <p:blipFill>
          <a:blip r:embed="rId4" cstate="screen">
            <a:extLst>
              <a:ext uri="{28A0092B-C50C-407E-A947-70E740481C1C}">
                <a14:useLocalDpi xmlns:a14="http://schemas.microsoft.com/office/drawing/2010/main"/>
              </a:ext>
            </a:extLst>
          </a:blip>
          <a:stretch>
            <a:fillRect/>
          </a:stretch>
        </p:blipFill>
        <p:spPr>
          <a:xfrm>
            <a:off x="5744858" y="1502078"/>
            <a:ext cx="3291191" cy="2091274"/>
          </a:xfrm>
          <a:prstGeom prst="rect">
            <a:avLst/>
          </a:prstGeom>
        </p:spPr>
      </p:pic>
      <p:pic>
        <p:nvPicPr>
          <p:cNvPr id="16" name="Picture 15">
            <a:extLst>
              <a:ext uri="{FF2B5EF4-FFF2-40B4-BE49-F238E27FC236}">
                <a16:creationId xmlns:a16="http://schemas.microsoft.com/office/drawing/2014/main" id="{B7E2C4DF-A437-4710-89AB-7CE4502DB35E}"/>
              </a:ext>
            </a:extLst>
          </p:cNvPr>
          <p:cNvPicPr/>
          <p:nvPr/>
        </p:nvPicPr>
        <p:blipFill rotWithShape="1">
          <a:blip r:embed="rId5" cstate="screen">
            <a:extLst>
              <a:ext uri="{28A0092B-C50C-407E-A947-70E740481C1C}">
                <a14:useLocalDpi xmlns:a14="http://schemas.microsoft.com/office/drawing/2010/main"/>
              </a:ext>
            </a:extLst>
          </a:blip>
          <a:srcRect r="-494"/>
          <a:stretch/>
        </p:blipFill>
        <p:spPr>
          <a:xfrm>
            <a:off x="6538754" y="3593351"/>
            <a:ext cx="2101215" cy="2721191"/>
          </a:xfrm>
          <a:prstGeom prst="rect">
            <a:avLst/>
          </a:prstGeom>
        </p:spPr>
      </p:pic>
    </p:spTree>
    <p:extLst>
      <p:ext uri="{BB962C8B-B14F-4D97-AF65-F5344CB8AC3E}">
        <p14:creationId xmlns:p14="http://schemas.microsoft.com/office/powerpoint/2010/main" val="1989749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6">
            <a:extLst>
              <a:ext uri="{FF2B5EF4-FFF2-40B4-BE49-F238E27FC236}">
                <a16:creationId xmlns:a16="http://schemas.microsoft.com/office/drawing/2014/main" id="{31307EFB-1F70-495C-85D0-CCD3A961693F}"/>
              </a:ext>
            </a:extLst>
          </p:cNvPr>
          <p:cNvSpPr>
            <a:spLocks noGrp="1"/>
          </p:cNvSpPr>
          <p:nvPr>
            <p:ph type="sldNum" sz="quarter" idx="12"/>
          </p:nvPr>
        </p:nvSpPr>
        <p:spPr>
          <a:noFill/>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fld id="{B9399CA5-AF33-4660-88EE-C11AFF65641D}" type="slidenum">
              <a:rPr lang="en-GB" altLang="en-US" sz="800">
                <a:solidFill>
                  <a:schemeClr val="accent1"/>
                </a:solidFill>
              </a:rPr>
              <a:pPr/>
              <a:t>4</a:t>
            </a:fld>
            <a:endParaRPr lang="en-GB" altLang="en-US" sz="800">
              <a:solidFill>
                <a:schemeClr val="accent1"/>
              </a:solidFill>
            </a:endParaRPr>
          </a:p>
        </p:txBody>
      </p:sp>
      <p:sp>
        <p:nvSpPr>
          <p:cNvPr id="5123" name="Rectangle 2">
            <a:extLst>
              <a:ext uri="{FF2B5EF4-FFF2-40B4-BE49-F238E27FC236}">
                <a16:creationId xmlns:a16="http://schemas.microsoft.com/office/drawing/2014/main" id="{3355349E-D190-4AF5-B698-C3EFCD4295D1}"/>
              </a:ext>
            </a:extLst>
          </p:cNvPr>
          <p:cNvSpPr>
            <a:spLocks noGrp="1" noChangeArrowheads="1"/>
          </p:cNvSpPr>
          <p:nvPr>
            <p:ph type="title"/>
          </p:nvPr>
        </p:nvSpPr>
        <p:spPr>
          <a:xfrm>
            <a:off x="372269" y="576565"/>
            <a:ext cx="8267700" cy="641350"/>
          </a:xfrm>
        </p:spPr>
        <p:txBody>
          <a:bodyPr/>
          <a:lstStyle/>
          <a:p>
            <a:pPr eaLnBrk="1" hangingPunct="1"/>
            <a:r>
              <a:rPr lang="en-GB" altLang="en-US" dirty="0"/>
              <a:t>Result of fall</a:t>
            </a:r>
          </a:p>
        </p:txBody>
      </p:sp>
      <p:sp>
        <p:nvSpPr>
          <p:cNvPr id="5124" name="WordArt 3">
            <a:extLst>
              <a:ext uri="{FF2B5EF4-FFF2-40B4-BE49-F238E27FC236}">
                <a16:creationId xmlns:a16="http://schemas.microsoft.com/office/drawing/2014/main" id="{1734C071-0339-4AB1-9A66-0C2E86C2E7D5}"/>
              </a:ext>
            </a:extLst>
          </p:cNvPr>
          <p:cNvSpPr>
            <a:spLocks noChangeArrowheads="1" noChangeShapeType="1" noTextEdit="1"/>
          </p:cNvSpPr>
          <p:nvPr/>
        </p:nvSpPr>
        <p:spPr bwMode="auto">
          <a:xfrm rot="5400000">
            <a:off x="6731794" y="5877719"/>
            <a:ext cx="504825" cy="503237"/>
          </a:xfrm>
          <a:prstGeom prst="rect">
            <a:avLst/>
          </a:prstGeom>
        </p:spPr>
        <p:txBody>
          <a:bodyPr vert="wordArtVert" wrap="none" fromWordArt="1">
            <a:prstTxWarp prst="textPlain">
              <a:avLst>
                <a:gd name="adj" fmla="val 50000"/>
              </a:avLst>
            </a:prstTxWarp>
            <a:scene3d>
              <a:camera prst="legacyPerspectiveFront">
                <a:rot lat="20639998" lon="20699998" rev="0"/>
              </a:camera>
              <a:lightRig rig="legacyNormal3" dir="l"/>
            </a:scene3d>
            <a:sp3d extrusionH="201600" prstMaterial="legacyPlastic">
              <a:extrusionClr>
                <a:srgbClr val="FF9966"/>
              </a:extrusionClr>
              <a:contourClr>
                <a:srgbClr val="CC0000"/>
              </a:contourClr>
            </a:sp3d>
          </a:bodyPr>
          <a:lstStyle/>
          <a:p>
            <a:pPr algn="ctr" fontAlgn="auto"/>
            <a:endParaRPr lang="en-GB" sz="7200" kern="10" dirty="0">
              <a:ln w="9525">
                <a:round/>
                <a:headEnd/>
                <a:tailEnd/>
              </a:ln>
              <a:solidFill>
                <a:srgbClr val="CC0000"/>
              </a:solidFill>
              <a:latin typeface="Arial Black" panose="020B0A04020102020204" pitchFamily="34" charset="0"/>
            </a:endParaRPr>
          </a:p>
        </p:txBody>
      </p:sp>
      <p:sp>
        <p:nvSpPr>
          <p:cNvPr id="5125" name="WordArt 4">
            <a:extLst>
              <a:ext uri="{FF2B5EF4-FFF2-40B4-BE49-F238E27FC236}">
                <a16:creationId xmlns:a16="http://schemas.microsoft.com/office/drawing/2014/main" id="{49A78A48-9480-4E49-A154-779EC74DF440}"/>
              </a:ext>
            </a:extLst>
          </p:cNvPr>
          <p:cNvSpPr>
            <a:spLocks noChangeArrowheads="1" noChangeShapeType="1" noTextEdit="1"/>
          </p:cNvSpPr>
          <p:nvPr/>
        </p:nvSpPr>
        <p:spPr bwMode="auto">
          <a:xfrm rot="5400000">
            <a:off x="7294563" y="5891212"/>
            <a:ext cx="431800" cy="549275"/>
          </a:xfrm>
          <a:prstGeom prst="rect">
            <a:avLst/>
          </a:prstGeom>
        </p:spPr>
        <p:txBody>
          <a:bodyPr vert="wordArtVert" wrap="none" fromWordArt="1">
            <a:prstTxWarp prst="textPlain">
              <a:avLst>
                <a:gd name="adj" fmla="val 50000"/>
              </a:avLst>
            </a:prstTxWarp>
            <a:scene3d>
              <a:camera prst="legacyPerspectiveFront">
                <a:rot lat="20639998" lon="20699998" rev="0"/>
              </a:camera>
              <a:lightRig rig="legacyNormal3" dir="l"/>
            </a:scene3d>
            <a:sp3d extrusionH="201600" prstMaterial="legacyPlastic">
              <a:extrusionClr>
                <a:srgbClr val="FF9966"/>
              </a:extrusionClr>
              <a:contourClr>
                <a:srgbClr val="CC0000"/>
              </a:contourClr>
            </a:sp3d>
          </a:bodyPr>
          <a:lstStyle/>
          <a:p>
            <a:pPr algn="ctr" fontAlgn="auto"/>
            <a:endParaRPr lang="en-GB" sz="7200" kern="10" dirty="0">
              <a:ln w="9525">
                <a:round/>
                <a:headEnd/>
                <a:tailEnd/>
              </a:ln>
              <a:solidFill>
                <a:srgbClr val="CC0000"/>
              </a:solidFill>
              <a:latin typeface="Arial Black" panose="020B0A04020102020204" pitchFamily="34" charset="0"/>
            </a:endParaRPr>
          </a:p>
        </p:txBody>
      </p:sp>
      <p:sp>
        <p:nvSpPr>
          <p:cNvPr id="5127" name="WordArt 6">
            <a:extLst>
              <a:ext uri="{FF2B5EF4-FFF2-40B4-BE49-F238E27FC236}">
                <a16:creationId xmlns:a16="http://schemas.microsoft.com/office/drawing/2014/main" id="{7D8D727C-6573-435E-802B-63714121BE76}"/>
              </a:ext>
            </a:extLst>
          </p:cNvPr>
          <p:cNvSpPr>
            <a:spLocks noChangeArrowheads="1" noChangeShapeType="1" noTextEdit="1"/>
          </p:cNvSpPr>
          <p:nvPr/>
        </p:nvSpPr>
        <p:spPr bwMode="auto">
          <a:xfrm rot="5400000">
            <a:off x="8424069" y="5985669"/>
            <a:ext cx="431800" cy="503238"/>
          </a:xfrm>
          <a:prstGeom prst="rect">
            <a:avLst/>
          </a:prstGeom>
        </p:spPr>
        <p:txBody>
          <a:bodyPr vert="wordArtVert" wrap="none" fromWordArt="1">
            <a:prstTxWarp prst="textPlain">
              <a:avLst>
                <a:gd name="adj" fmla="val 50000"/>
              </a:avLst>
            </a:prstTxWarp>
            <a:scene3d>
              <a:camera prst="legacyPerspectiveFront">
                <a:rot lat="20639998" lon="20699998" rev="0"/>
              </a:camera>
              <a:lightRig rig="legacyNormal3" dir="l"/>
            </a:scene3d>
            <a:sp3d extrusionH="201600" prstMaterial="legacyPlastic">
              <a:extrusionClr>
                <a:srgbClr val="FF9966"/>
              </a:extrusionClr>
              <a:contourClr>
                <a:srgbClr val="CC0000"/>
              </a:contourClr>
            </a:sp3d>
          </a:bodyPr>
          <a:lstStyle/>
          <a:p>
            <a:pPr algn="ctr" fontAlgn="auto"/>
            <a:endParaRPr lang="en-GB" sz="7200" kern="10" dirty="0">
              <a:ln w="9525">
                <a:round/>
                <a:headEnd/>
                <a:tailEnd/>
              </a:ln>
              <a:solidFill>
                <a:srgbClr val="CC0000"/>
              </a:solidFill>
              <a:latin typeface="Arial Black" panose="020B0A04020102020204" pitchFamily="34" charset="0"/>
            </a:endParaRPr>
          </a:p>
        </p:txBody>
      </p:sp>
      <p:sp>
        <p:nvSpPr>
          <p:cNvPr id="5130" name="Text Box 11">
            <a:extLst>
              <a:ext uri="{FF2B5EF4-FFF2-40B4-BE49-F238E27FC236}">
                <a16:creationId xmlns:a16="http://schemas.microsoft.com/office/drawing/2014/main" id="{C7886C58-7B3A-4BE7-9008-84F6D0484C34}"/>
              </a:ext>
            </a:extLst>
          </p:cNvPr>
          <p:cNvSpPr txBox="1">
            <a:spLocks noChangeArrowheads="1"/>
          </p:cNvSpPr>
          <p:nvPr/>
        </p:nvSpPr>
        <p:spPr bwMode="auto">
          <a:xfrm>
            <a:off x="4211960" y="1424792"/>
            <a:ext cx="482945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r>
              <a:rPr lang="en-GB" altLang="en-US" dirty="0">
                <a:latin typeface="Network Rail Sans" panose="02000000040000020004" pitchFamily="2" charset="0"/>
              </a:rPr>
              <a:t>The IP still sustained a serious head injury as the tree branches ripped his hard hat off his head as it fell</a:t>
            </a:r>
          </a:p>
          <a:p>
            <a:endParaRPr lang="en-GB" altLang="en-US" dirty="0">
              <a:latin typeface="Network Rail Sans" panose="02000000040000020004" pitchFamily="2" charset="0"/>
            </a:endParaRPr>
          </a:p>
          <a:p>
            <a:r>
              <a:rPr lang="en-GB" altLang="en-US" dirty="0">
                <a:latin typeface="Network Rail Sans" panose="02000000040000020004" pitchFamily="2" charset="0"/>
              </a:rPr>
              <a:t>1</a:t>
            </a:r>
            <a:r>
              <a:rPr lang="en-GB" altLang="en-US" baseline="30000" dirty="0">
                <a:latin typeface="Network Rail Sans" panose="02000000040000020004" pitchFamily="2" charset="0"/>
              </a:rPr>
              <a:t>st</a:t>
            </a:r>
            <a:r>
              <a:rPr lang="en-GB" altLang="en-US" dirty="0">
                <a:latin typeface="Network Rail Sans" panose="02000000040000020004" pitchFamily="2" charset="0"/>
              </a:rPr>
              <a:t> aid was given at site and the was taken to the nearest hospital for emergency treatment, and received a CT scan and 11 stitches.</a:t>
            </a:r>
          </a:p>
          <a:p>
            <a:endParaRPr lang="en-GB" altLang="en-US" dirty="0">
              <a:latin typeface="Network Rail Sans" panose="02000000040000020004" pitchFamily="2" charset="0"/>
            </a:endParaRPr>
          </a:p>
          <a:p>
            <a:r>
              <a:rPr lang="en-GB" altLang="en-US" dirty="0">
                <a:latin typeface="Network Rail Sans" panose="02000000040000020004" pitchFamily="2" charset="0"/>
              </a:rPr>
              <a:t>However this incident had the potential to have caused a much more serious injury</a:t>
            </a:r>
          </a:p>
        </p:txBody>
      </p:sp>
      <p:sp>
        <p:nvSpPr>
          <p:cNvPr id="11" name="Rectangle 7">
            <a:extLst>
              <a:ext uri="{FF2B5EF4-FFF2-40B4-BE49-F238E27FC236}">
                <a16:creationId xmlns:a16="http://schemas.microsoft.com/office/drawing/2014/main" id="{591F365E-13FF-4B55-9174-6C4E4C4B815B}"/>
              </a:ext>
            </a:extLst>
          </p:cNvPr>
          <p:cNvSpPr>
            <a:spLocks noChangeArrowheads="1"/>
          </p:cNvSpPr>
          <p:nvPr/>
        </p:nvSpPr>
        <p:spPr bwMode="auto">
          <a:xfrm>
            <a:off x="25495" y="6416488"/>
            <a:ext cx="8162427"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r>
              <a:rPr lang="en-GB" altLang="en-US" sz="2100" b="1" dirty="0">
                <a:solidFill>
                  <a:srgbClr val="002060"/>
                </a:solidFill>
              </a:rPr>
              <a:t>Wales Maintenance – Getting everybody home safe </a:t>
            </a:r>
            <a:r>
              <a:rPr lang="en-GB" altLang="en-US" sz="2100" b="1" dirty="0">
                <a:solidFill>
                  <a:srgbClr val="800000"/>
                </a:solidFill>
              </a:rPr>
              <a:t>- </a:t>
            </a:r>
            <a:r>
              <a:rPr lang="en-GB" altLang="en-US" sz="2100" b="1" dirty="0">
                <a:solidFill>
                  <a:srgbClr val="FF0000"/>
                </a:solidFill>
              </a:rPr>
              <a:t>Everyday</a:t>
            </a:r>
          </a:p>
        </p:txBody>
      </p:sp>
      <p:pic>
        <p:nvPicPr>
          <p:cNvPr id="14" name="Picture 13">
            <a:extLst>
              <a:ext uri="{FF2B5EF4-FFF2-40B4-BE49-F238E27FC236}">
                <a16:creationId xmlns:a16="http://schemas.microsoft.com/office/drawing/2014/main" id="{3F80033C-5307-4943-9215-F6B26F66DD83}"/>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8073392" y="6256337"/>
            <a:ext cx="1070608" cy="6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4">
            <a:extLst>
              <a:ext uri="{FF2B5EF4-FFF2-40B4-BE49-F238E27FC236}">
                <a16:creationId xmlns:a16="http://schemas.microsoft.com/office/drawing/2014/main" id="{B5A45781-8F81-4F60-84CE-ABB8B08807AF}"/>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56005" y="3567470"/>
            <a:ext cx="2858613" cy="2885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https://owa-networkrail.msappproxy.net/owa/service.svc/s/GetFileAttachment?id=AAMkADU5MWQ5MmI1LTM2NTgtNDdjZi05YThmLWFiYTM1MWRiMDZmZABGAAAAAAA2EAX9InqUQauvsVnHAkM4BwCbSdddvTL0R5YRhl5rqK0TAIKV%2FnA4AAAjod9ISgVbQ6G8S1FZJCy8AALbtPsUAAABEgAQABY5g0yGkY9An6BXE1X63WM%3D&amp;X-OWA-CANARY=ZkprGoNoR06ybK8xhYaCicqOjBpDoNgIf1Gxskh3o6f3icivXiuwLY64YxjWFj9PAoriXEPnN9A.">
            <a:extLst>
              <a:ext uri="{FF2B5EF4-FFF2-40B4-BE49-F238E27FC236}">
                <a16:creationId xmlns:a16="http://schemas.microsoft.com/office/drawing/2014/main" id="{5B633C5D-C808-41F5-8AD9-4E444DCE50AF}"/>
              </a:ext>
            </a:extLst>
          </p:cNvPr>
          <p:cNvSpPr>
            <a:spLocks noChangeAspect="1" noChangeArrowheads="1"/>
          </p:cNvSpPr>
          <p:nvPr/>
        </p:nvSpPr>
        <p:spPr bwMode="auto">
          <a:xfrm>
            <a:off x="766763" y="571500"/>
            <a:ext cx="7610475" cy="571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a:extLst>
              <a:ext uri="{FF2B5EF4-FFF2-40B4-BE49-F238E27FC236}">
                <a16:creationId xmlns:a16="http://schemas.microsoft.com/office/drawing/2014/main" id="{F2AB6559-0D57-4166-B6C9-3A1F3FF6621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6005" y="1424792"/>
            <a:ext cx="2858613" cy="2107940"/>
          </a:xfrm>
          <a:prstGeom prst="rect">
            <a:avLst/>
          </a:prstGeom>
        </p:spPr>
      </p:pic>
    </p:spTree>
    <p:extLst>
      <p:ext uri="{BB962C8B-B14F-4D97-AF65-F5344CB8AC3E}">
        <p14:creationId xmlns:p14="http://schemas.microsoft.com/office/powerpoint/2010/main" val="2091798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6">
            <a:extLst>
              <a:ext uri="{FF2B5EF4-FFF2-40B4-BE49-F238E27FC236}">
                <a16:creationId xmlns:a16="http://schemas.microsoft.com/office/drawing/2014/main" id="{31307EFB-1F70-495C-85D0-CCD3A961693F}"/>
              </a:ext>
            </a:extLst>
          </p:cNvPr>
          <p:cNvSpPr>
            <a:spLocks noGrp="1"/>
          </p:cNvSpPr>
          <p:nvPr>
            <p:ph type="sldNum" sz="quarter" idx="12"/>
          </p:nvPr>
        </p:nvSpPr>
        <p:spPr>
          <a:noFill/>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fld id="{B9399CA5-AF33-4660-88EE-C11AFF65641D}" type="slidenum">
              <a:rPr lang="en-GB" altLang="en-US" sz="800">
                <a:solidFill>
                  <a:schemeClr val="accent1"/>
                </a:solidFill>
              </a:rPr>
              <a:pPr/>
              <a:t>5</a:t>
            </a:fld>
            <a:endParaRPr lang="en-GB" altLang="en-US" sz="800">
              <a:solidFill>
                <a:schemeClr val="accent1"/>
              </a:solidFill>
            </a:endParaRPr>
          </a:p>
        </p:txBody>
      </p:sp>
      <p:sp>
        <p:nvSpPr>
          <p:cNvPr id="5123" name="Rectangle 2">
            <a:extLst>
              <a:ext uri="{FF2B5EF4-FFF2-40B4-BE49-F238E27FC236}">
                <a16:creationId xmlns:a16="http://schemas.microsoft.com/office/drawing/2014/main" id="{3355349E-D190-4AF5-B698-C3EFCD4295D1}"/>
              </a:ext>
            </a:extLst>
          </p:cNvPr>
          <p:cNvSpPr>
            <a:spLocks noGrp="1" noChangeArrowheads="1"/>
          </p:cNvSpPr>
          <p:nvPr>
            <p:ph type="title"/>
          </p:nvPr>
        </p:nvSpPr>
        <p:spPr>
          <a:xfrm>
            <a:off x="372269" y="576565"/>
            <a:ext cx="8267700" cy="641350"/>
          </a:xfrm>
        </p:spPr>
        <p:txBody>
          <a:bodyPr/>
          <a:lstStyle/>
          <a:p>
            <a:pPr eaLnBrk="1" hangingPunct="1"/>
            <a:r>
              <a:rPr lang="en-GB" altLang="en-US" dirty="0"/>
              <a:t>Initial Findings</a:t>
            </a:r>
          </a:p>
        </p:txBody>
      </p:sp>
      <p:sp>
        <p:nvSpPr>
          <p:cNvPr id="5124" name="WordArt 3">
            <a:extLst>
              <a:ext uri="{FF2B5EF4-FFF2-40B4-BE49-F238E27FC236}">
                <a16:creationId xmlns:a16="http://schemas.microsoft.com/office/drawing/2014/main" id="{1734C071-0339-4AB1-9A66-0C2E86C2E7D5}"/>
              </a:ext>
            </a:extLst>
          </p:cNvPr>
          <p:cNvSpPr>
            <a:spLocks noChangeArrowheads="1" noChangeShapeType="1" noTextEdit="1"/>
          </p:cNvSpPr>
          <p:nvPr/>
        </p:nvSpPr>
        <p:spPr bwMode="auto">
          <a:xfrm rot="5400000">
            <a:off x="6731794" y="5877719"/>
            <a:ext cx="504825" cy="503237"/>
          </a:xfrm>
          <a:prstGeom prst="rect">
            <a:avLst/>
          </a:prstGeom>
        </p:spPr>
        <p:txBody>
          <a:bodyPr vert="wordArtVert" wrap="none" fromWordArt="1">
            <a:prstTxWarp prst="textPlain">
              <a:avLst>
                <a:gd name="adj" fmla="val 50000"/>
              </a:avLst>
            </a:prstTxWarp>
            <a:scene3d>
              <a:camera prst="legacyPerspectiveFront">
                <a:rot lat="20639998" lon="20699998" rev="0"/>
              </a:camera>
              <a:lightRig rig="legacyNormal3" dir="l"/>
            </a:scene3d>
            <a:sp3d extrusionH="201600" prstMaterial="legacyPlastic">
              <a:extrusionClr>
                <a:srgbClr val="FF9966"/>
              </a:extrusionClr>
              <a:contourClr>
                <a:srgbClr val="CC0000"/>
              </a:contourClr>
            </a:sp3d>
          </a:bodyPr>
          <a:lstStyle/>
          <a:p>
            <a:pPr algn="ctr" fontAlgn="auto"/>
            <a:endParaRPr lang="en-GB" sz="7200" kern="10" dirty="0">
              <a:ln w="9525">
                <a:round/>
                <a:headEnd/>
                <a:tailEnd/>
              </a:ln>
              <a:solidFill>
                <a:srgbClr val="CC0000"/>
              </a:solidFill>
              <a:latin typeface="Arial Black" panose="020B0A04020102020204" pitchFamily="34" charset="0"/>
            </a:endParaRPr>
          </a:p>
        </p:txBody>
      </p:sp>
      <p:sp>
        <p:nvSpPr>
          <p:cNvPr id="5125" name="WordArt 4">
            <a:extLst>
              <a:ext uri="{FF2B5EF4-FFF2-40B4-BE49-F238E27FC236}">
                <a16:creationId xmlns:a16="http://schemas.microsoft.com/office/drawing/2014/main" id="{49A78A48-9480-4E49-A154-779EC74DF440}"/>
              </a:ext>
            </a:extLst>
          </p:cNvPr>
          <p:cNvSpPr>
            <a:spLocks noChangeArrowheads="1" noChangeShapeType="1" noTextEdit="1"/>
          </p:cNvSpPr>
          <p:nvPr/>
        </p:nvSpPr>
        <p:spPr bwMode="auto">
          <a:xfrm rot="5400000">
            <a:off x="7294563" y="5891212"/>
            <a:ext cx="431800" cy="549275"/>
          </a:xfrm>
          <a:prstGeom prst="rect">
            <a:avLst/>
          </a:prstGeom>
        </p:spPr>
        <p:txBody>
          <a:bodyPr vert="wordArtVert" wrap="none" fromWordArt="1">
            <a:prstTxWarp prst="textPlain">
              <a:avLst>
                <a:gd name="adj" fmla="val 50000"/>
              </a:avLst>
            </a:prstTxWarp>
            <a:scene3d>
              <a:camera prst="legacyPerspectiveFront">
                <a:rot lat="20639998" lon="20699998" rev="0"/>
              </a:camera>
              <a:lightRig rig="legacyNormal3" dir="l"/>
            </a:scene3d>
            <a:sp3d extrusionH="201600" prstMaterial="legacyPlastic">
              <a:extrusionClr>
                <a:srgbClr val="FF9966"/>
              </a:extrusionClr>
              <a:contourClr>
                <a:srgbClr val="CC0000"/>
              </a:contourClr>
            </a:sp3d>
          </a:bodyPr>
          <a:lstStyle/>
          <a:p>
            <a:pPr algn="ctr" fontAlgn="auto"/>
            <a:endParaRPr lang="en-GB" sz="7200" kern="10" dirty="0">
              <a:ln w="9525">
                <a:round/>
                <a:headEnd/>
                <a:tailEnd/>
              </a:ln>
              <a:solidFill>
                <a:srgbClr val="CC0000"/>
              </a:solidFill>
              <a:latin typeface="Arial Black" panose="020B0A04020102020204" pitchFamily="34" charset="0"/>
            </a:endParaRPr>
          </a:p>
        </p:txBody>
      </p:sp>
      <p:sp>
        <p:nvSpPr>
          <p:cNvPr id="5127" name="WordArt 6">
            <a:extLst>
              <a:ext uri="{FF2B5EF4-FFF2-40B4-BE49-F238E27FC236}">
                <a16:creationId xmlns:a16="http://schemas.microsoft.com/office/drawing/2014/main" id="{7D8D727C-6573-435E-802B-63714121BE76}"/>
              </a:ext>
            </a:extLst>
          </p:cNvPr>
          <p:cNvSpPr>
            <a:spLocks noChangeArrowheads="1" noChangeShapeType="1" noTextEdit="1"/>
          </p:cNvSpPr>
          <p:nvPr/>
        </p:nvSpPr>
        <p:spPr bwMode="auto">
          <a:xfrm rot="5400000">
            <a:off x="8424069" y="5985669"/>
            <a:ext cx="431800" cy="503238"/>
          </a:xfrm>
          <a:prstGeom prst="rect">
            <a:avLst/>
          </a:prstGeom>
        </p:spPr>
        <p:txBody>
          <a:bodyPr vert="wordArtVert" wrap="none" fromWordArt="1">
            <a:prstTxWarp prst="textPlain">
              <a:avLst>
                <a:gd name="adj" fmla="val 50000"/>
              </a:avLst>
            </a:prstTxWarp>
            <a:scene3d>
              <a:camera prst="legacyPerspectiveFront">
                <a:rot lat="20639998" lon="20699998" rev="0"/>
              </a:camera>
              <a:lightRig rig="legacyNormal3" dir="l"/>
            </a:scene3d>
            <a:sp3d extrusionH="201600" prstMaterial="legacyPlastic">
              <a:extrusionClr>
                <a:srgbClr val="FF9966"/>
              </a:extrusionClr>
              <a:contourClr>
                <a:srgbClr val="CC0000"/>
              </a:contourClr>
            </a:sp3d>
          </a:bodyPr>
          <a:lstStyle/>
          <a:p>
            <a:pPr algn="ctr" fontAlgn="auto"/>
            <a:endParaRPr lang="en-GB" sz="7200" kern="10" dirty="0">
              <a:ln w="9525">
                <a:round/>
                <a:headEnd/>
                <a:tailEnd/>
              </a:ln>
              <a:solidFill>
                <a:srgbClr val="CC0000"/>
              </a:solidFill>
              <a:latin typeface="Arial Black" panose="020B0A04020102020204" pitchFamily="34" charset="0"/>
            </a:endParaRPr>
          </a:p>
        </p:txBody>
      </p:sp>
      <p:sp>
        <p:nvSpPr>
          <p:cNvPr id="5130" name="Text Box 11">
            <a:extLst>
              <a:ext uri="{FF2B5EF4-FFF2-40B4-BE49-F238E27FC236}">
                <a16:creationId xmlns:a16="http://schemas.microsoft.com/office/drawing/2014/main" id="{C7886C58-7B3A-4BE7-9008-84F6D0484C34}"/>
              </a:ext>
            </a:extLst>
          </p:cNvPr>
          <p:cNvSpPr txBox="1">
            <a:spLocks noChangeArrowheads="1"/>
          </p:cNvSpPr>
          <p:nvPr/>
        </p:nvSpPr>
        <p:spPr bwMode="auto">
          <a:xfrm>
            <a:off x="3825372" y="1424792"/>
            <a:ext cx="5216038"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r>
              <a:rPr lang="en-GB" altLang="en-US" dirty="0">
                <a:latin typeface="Network Rail Sans" panose="02000000040000020004" pitchFamily="2" charset="0"/>
              </a:rPr>
              <a:t>We have also issued a Safety Alert for all staff</a:t>
            </a:r>
          </a:p>
          <a:p>
            <a:endParaRPr lang="en-GB" altLang="en-US" dirty="0">
              <a:latin typeface="Network Rail Sans" panose="02000000040000020004" pitchFamily="2" charset="0"/>
            </a:endParaRPr>
          </a:p>
          <a:p>
            <a:r>
              <a:rPr lang="en-GB" altLang="en-US" dirty="0">
                <a:latin typeface="Network Rail Sans" panose="02000000040000020004" pitchFamily="2" charset="0"/>
              </a:rPr>
              <a:t>A Safety Stand Down Brief for all Off Track staff has also been undertaken.</a:t>
            </a:r>
          </a:p>
          <a:p>
            <a:endParaRPr lang="en-GB" altLang="en-US" dirty="0">
              <a:latin typeface="Network Rail Sans" panose="02000000040000020004" pitchFamily="2" charset="0"/>
            </a:endParaRPr>
          </a:p>
          <a:p>
            <a:r>
              <a:rPr lang="en-GB" altLang="en-US" dirty="0">
                <a:latin typeface="Network Rail Sans" panose="02000000040000020004" pitchFamily="2" charset="0"/>
              </a:rPr>
              <a:t>The emphasis on the need to set up and maintain exclusion zones around felling operations, and the TRCS must be read as they contain the control measures to be taken for the other task hazards.</a:t>
            </a:r>
          </a:p>
        </p:txBody>
      </p:sp>
      <p:sp>
        <p:nvSpPr>
          <p:cNvPr id="11" name="Rectangle 7">
            <a:extLst>
              <a:ext uri="{FF2B5EF4-FFF2-40B4-BE49-F238E27FC236}">
                <a16:creationId xmlns:a16="http://schemas.microsoft.com/office/drawing/2014/main" id="{591F365E-13FF-4B55-9174-6C4E4C4B815B}"/>
              </a:ext>
            </a:extLst>
          </p:cNvPr>
          <p:cNvSpPr>
            <a:spLocks noChangeArrowheads="1"/>
          </p:cNvSpPr>
          <p:nvPr/>
        </p:nvSpPr>
        <p:spPr bwMode="auto">
          <a:xfrm>
            <a:off x="25495" y="6416488"/>
            <a:ext cx="8162427"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r>
              <a:rPr lang="en-GB" altLang="en-US" sz="2100" b="1" dirty="0">
                <a:solidFill>
                  <a:srgbClr val="002060"/>
                </a:solidFill>
              </a:rPr>
              <a:t>Wales Maintenance – Getting everybody home safe </a:t>
            </a:r>
            <a:r>
              <a:rPr lang="en-GB" altLang="en-US" sz="2100" b="1" dirty="0">
                <a:solidFill>
                  <a:srgbClr val="800000"/>
                </a:solidFill>
              </a:rPr>
              <a:t>- </a:t>
            </a:r>
            <a:r>
              <a:rPr lang="en-GB" altLang="en-US" sz="2100" b="1" dirty="0">
                <a:solidFill>
                  <a:srgbClr val="FF0000"/>
                </a:solidFill>
              </a:rPr>
              <a:t>Everyday</a:t>
            </a:r>
          </a:p>
        </p:txBody>
      </p:sp>
      <p:pic>
        <p:nvPicPr>
          <p:cNvPr id="14" name="Picture 13">
            <a:extLst>
              <a:ext uri="{FF2B5EF4-FFF2-40B4-BE49-F238E27FC236}">
                <a16:creationId xmlns:a16="http://schemas.microsoft.com/office/drawing/2014/main" id="{3F80033C-5307-4943-9215-F6B26F66DD83}"/>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8073392" y="6256337"/>
            <a:ext cx="1070608" cy="6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4643EA1E-556E-492D-AC08-D811C5B3C402}"/>
              </a:ext>
            </a:extLst>
          </p:cNvPr>
          <p:cNvPicPr>
            <a:picLocks noChangeAspect="1"/>
          </p:cNvPicPr>
          <p:nvPr/>
        </p:nvPicPr>
        <p:blipFill rotWithShape="1">
          <a:blip r:embed="rId4"/>
          <a:srcRect l="20863" t="15162" r="50000" b="9598"/>
          <a:stretch/>
        </p:blipFill>
        <p:spPr>
          <a:xfrm>
            <a:off x="42949" y="1405497"/>
            <a:ext cx="3624944" cy="5078167"/>
          </a:xfrm>
          <a:prstGeom prst="rect">
            <a:avLst/>
          </a:prstGeom>
        </p:spPr>
      </p:pic>
    </p:spTree>
    <p:extLst>
      <p:ext uri="{BB962C8B-B14F-4D97-AF65-F5344CB8AC3E}">
        <p14:creationId xmlns:p14="http://schemas.microsoft.com/office/powerpoint/2010/main" val="2133482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6">
            <a:extLst>
              <a:ext uri="{FF2B5EF4-FFF2-40B4-BE49-F238E27FC236}">
                <a16:creationId xmlns:a16="http://schemas.microsoft.com/office/drawing/2014/main" id="{62AAA017-1236-432C-8B77-9F5355A2E1BD}"/>
              </a:ext>
            </a:extLst>
          </p:cNvPr>
          <p:cNvSpPr>
            <a:spLocks noGrp="1"/>
          </p:cNvSpPr>
          <p:nvPr>
            <p:ph type="sldNum" sz="quarter" idx="12"/>
          </p:nvPr>
        </p:nvSpPr>
        <p:spPr>
          <a:noFill/>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fld id="{1A26F68E-6656-4294-AC36-2947635670C1}" type="slidenum">
              <a:rPr lang="en-GB" altLang="en-US" sz="800">
                <a:solidFill>
                  <a:schemeClr val="accent1"/>
                </a:solidFill>
              </a:rPr>
              <a:pPr/>
              <a:t>6</a:t>
            </a:fld>
            <a:endParaRPr lang="en-GB" altLang="en-US" sz="800">
              <a:solidFill>
                <a:schemeClr val="accent1"/>
              </a:solidFill>
            </a:endParaRPr>
          </a:p>
        </p:txBody>
      </p:sp>
      <p:sp>
        <p:nvSpPr>
          <p:cNvPr id="6147" name="Rectangle 2">
            <a:extLst>
              <a:ext uri="{FF2B5EF4-FFF2-40B4-BE49-F238E27FC236}">
                <a16:creationId xmlns:a16="http://schemas.microsoft.com/office/drawing/2014/main" id="{16EDE91A-ADDB-46ED-971A-002D6D36F0E0}"/>
              </a:ext>
            </a:extLst>
          </p:cNvPr>
          <p:cNvSpPr>
            <a:spLocks noGrp="1" noChangeArrowheads="1"/>
          </p:cNvSpPr>
          <p:nvPr>
            <p:ph type="title"/>
          </p:nvPr>
        </p:nvSpPr>
        <p:spPr/>
        <p:txBody>
          <a:bodyPr/>
          <a:lstStyle/>
          <a:p>
            <a:pPr eaLnBrk="1" hangingPunct="1"/>
            <a:r>
              <a:rPr lang="en-GB" altLang="en-US"/>
              <a:t>Findings of investigation</a:t>
            </a:r>
          </a:p>
        </p:txBody>
      </p:sp>
      <p:sp>
        <p:nvSpPr>
          <p:cNvPr id="6152" name="Rectangle 7">
            <a:extLst>
              <a:ext uri="{FF2B5EF4-FFF2-40B4-BE49-F238E27FC236}">
                <a16:creationId xmlns:a16="http://schemas.microsoft.com/office/drawing/2014/main" id="{2A142B4E-8A1A-4B24-ACBF-00BC58C88CDF}"/>
              </a:ext>
            </a:extLst>
          </p:cNvPr>
          <p:cNvSpPr>
            <a:spLocks noChangeArrowheads="1"/>
          </p:cNvSpPr>
          <p:nvPr/>
        </p:nvSpPr>
        <p:spPr bwMode="auto">
          <a:xfrm>
            <a:off x="25495" y="6416488"/>
            <a:ext cx="8162427"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r>
              <a:rPr lang="en-GB" altLang="en-US" sz="2100" b="1" dirty="0">
                <a:solidFill>
                  <a:srgbClr val="002060"/>
                </a:solidFill>
              </a:rPr>
              <a:t>Wales Maintenance – Getting everybody home safe </a:t>
            </a:r>
            <a:r>
              <a:rPr lang="en-GB" altLang="en-US" sz="2100" b="1" dirty="0">
                <a:solidFill>
                  <a:srgbClr val="800000"/>
                </a:solidFill>
              </a:rPr>
              <a:t>- </a:t>
            </a:r>
            <a:r>
              <a:rPr lang="en-GB" altLang="en-US" sz="2100" b="1" dirty="0">
                <a:solidFill>
                  <a:srgbClr val="FF0000"/>
                </a:solidFill>
              </a:rPr>
              <a:t>Everyday</a:t>
            </a:r>
          </a:p>
        </p:txBody>
      </p:sp>
      <p:sp>
        <p:nvSpPr>
          <p:cNvPr id="6153" name="Text Box 10">
            <a:extLst>
              <a:ext uri="{FF2B5EF4-FFF2-40B4-BE49-F238E27FC236}">
                <a16:creationId xmlns:a16="http://schemas.microsoft.com/office/drawing/2014/main" id="{6DD92E2F-3E2E-49A2-B07D-53650B1BB08C}"/>
              </a:ext>
            </a:extLst>
          </p:cNvPr>
          <p:cNvSpPr txBox="1">
            <a:spLocks noChangeArrowheads="1"/>
          </p:cNvSpPr>
          <p:nvPr/>
        </p:nvSpPr>
        <p:spPr bwMode="auto">
          <a:xfrm>
            <a:off x="-20639" y="1412776"/>
            <a:ext cx="5962319"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r>
              <a:rPr lang="en-GB" altLang="en-US" dirty="0">
                <a:latin typeface="Network Rail Sans" panose="02000000040000020004" pitchFamily="2" charset="0"/>
              </a:rPr>
              <a:t>The level 1 investigation found that the required exclusion zone had been set up but only for the direction of the fell </a:t>
            </a:r>
          </a:p>
          <a:p>
            <a:endParaRPr lang="en-GB" altLang="en-US" dirty="0">
              <a:latin typeface="Network Rail Sans" panose="02000000040000020004" pitchFamily="2" charset="0"/>
            </a:endParaRPr>
          </a:p>
          <a:p>
            <a:r>
              <a:rPr lang="en-GB" altLang="en-US" dirty="0">
                <a:latin typeface="Network Rail Sans" panose="02000000040000020004" pitchFamily="2" charset="0"/>
              </a:rPr>
              <a:t>It was also identified that TRCS are not fully referenced when briefing, instead the index of TRCS is used as reference.</a:t>
            </a:r>
          </a:p>
        </p:txBody>
      </p:sp>
      <p:sp>
        <p:nvSpPr>
          <p:cNvPr id="6154" name="AutoShape 14" descr="Image result for COLMAR RRV TXM">
            <a:hlinkClick r:id="rId3"/>
            <a:extLst>
              <a:ext uri="{FF2B5EF4-FFF2-40B4-BE49-F238E27FC236}">
                <a16:creationId xmlns:a16="http://schemas.microsoft.com/office/drawing/2014/main" id="{84A26615-4965-4188-A7EC-558777507538}"/>
              </a:ext>
            </a:extLst>
          </p:cNvPr>
          <p:cNvSpPr>
            <a:spLocks noChangeAspect="1" noChangeArrowheads="1"/>
          </p:cNvSpPr>
          <p:nvPr/>
        </p:nvSpPr>
        <p:spPr bwMode="auto">
          <a:xfrm>
            <a:off x="46038" y="-1028700"/>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endParaRPr lang="en-US" altLang="en-US"/>
          </a:p>
        </p:txBody>
      </p:sp>
      <p:pic>
        <p:nvPicPr>
          <p:cNvPr id="16" name="Picture 15">
            <a:extLst>
              <a:ext uri="{FF2B5EF4-FFF2-40B4-BE49-F238E27FC236}">
                <a16:creationId xmlns:a16="http://schemas.microsoft.com/office/drawing/2014/main" id="{DBD3039A-23AC-4535-A210-D42FD038364E}"/>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8031599" y="6231467"/>
            <a:ext cx="1112401" cy="66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0D8D2647-AF99-4B3F-9B2B-6F229E4AD6C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49631" y="660742"/>
            <a:ext cx="2706498" cy="3861048"/>
          </a:xfrm>
          <a:prstGeom prst="rect">
            <a:avLst/>
          </a:prstGeom>
        </p:spPr>
      </p:pic>
      <p:pic>
        <p:nvPicPr>
          <p:cNvPr id="4" name="Picture 3">
            <a:extLst>
              <a:ext uri="{FF2B5EF4-FFF2-40B4-BE49-F238E27FC236}">
                <a16:creationId xmlns:a16="http://schemas.microsoft.com/office/drawing/2014/main" id="{B67D0A92-A5EC-4388-95B8-1B503352C3D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68211" y="4336444"/>
            <a:ext cx="3667839" cy="2025012"/>
          </a:xfrm>
          <a:prstGeom prst="rect">
            <a:avLst/>
          </a:prstGeom>
        </p:spPr>
      </p:pic>
      <p:sp>
        <p:nvSpPr>
          <p:cNvPr id="3" name="TextBox 2">
            <a:extLst>
              <a:ext uri="{FF2B5EF4-FFF2-40B4-BE49-F238E27FC236}">
                <a16:creationId xmlns:a16="http://schemas.microsoft.com/office/drawing/2014/main" id="{067FC632-5C7B-44AC-B8AC-F6FB1DB39304}"/>
              </a:ext>
            </a:extLst>
          </p:cNvPr>
          <p:cNvSpPr txBox="1"/>
          <p:nvPr/>
        </p:nvSpPr>
        <p:spPr>
          <a:xfrm>
            <a:off x="137592" y="4145464"/>
            <a:ext cx="4950698" cy="1569660"/>
          </a:xfrm>
          <a:prstGeom prst="rect">
            <a:avLst/>
          </a:prstGeom>
          <a:noFill/>
        </p:spPr>
        <p:txBody>
          <a:bodyPr wrap="square" rtlCol="0">
            <a:spAutoFit/>
          </a:bodyPr>
          <a:lstStyle/>
          <a:p>
            <a:r>
              <a:rPr lang="en-GB" altLang="en-US" dirty="0">
                <a:latin typeface="Network Rail Sans" panose="02000000040000020004" pitchFamily="2" charset="0"/>
              </a:rPr>
              <a:t>The PIC / COSS Concentrated on Safety of the line and believed that the Specialist contractor would control the hazards of their activity.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6">
            <a:extLst>
              <a:ext uri="{FF2B5EF4-FFF2-40B4-BE49-F238E27FC236}">
                <a16:creationId xmlns:a16="http://schemas.microsoft.com/office/drawing/2014/main" id="{62AAA017-1236-432C-8B77-9F5355A2E1BD}"/>
              </a:ext>
            </a:extLst>
          </p:cNvPr>
          <p:cNvSpPr>
            <a:spLocks noGrp="1"/>
          </p:cNvSpPr>
          <p:nvPr>
            <p:ph type="sldNum" sz="quarter" idx="12"/>
          </p:nvPr>
        </p:nvSpPr>
        <p:spPr>
          <a:noFill/>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fld id="{1A26F68E-6656-4294-AC36-2947635670C1}" type="slidenum">
              <a:rPr lang="en-GB" altLang="en-US" sz="800">
                <a:solidFill>
                  <a:schemeClr val="accent1"/>
                </a:solidFill>
              </a:rPr>
              <a:pPr/>
              <a:t>7</a:t>
            </a:fld>
            <a:endParaRPr lang="en-GB" altLang="en-US" sz="800">
              <a:solidFill>
                <a:schemeClr val="accent1"/>
              </a:solidFill>
            </a:endParaRPr>
          </a:p>
        </p:txBody>
      </p:sp>
      <p:sp>
        <p:nvSpPr>
          <p:cNvPr id="6147" name="Rectangle 2">
            <a:extLst>
              <a:ext uri="{FF2B5EF4-FFF2-40B4-BE49-F238E27FC236}">
                <a16:creationId xmlns:a16="http://schemas.microsoft.com/office/drawing/2014/main" id="{16EDE91A-ADDB-46ED-971A-002D6D36F0E0}"/>
              </a:ext>
            </a:extLst>
          </p:cNvPr>
          <p:cNvSpPr>
            <a:spLocks noGrp="1" noChangeArrowheads="1"/>
          </p:cNvSpPr>
          <p:nvPr>
            <p:ph type="title"/>
          </p:nvPr>
        </p:nvSpPr>
        <p:spPr/>
        <p:txBody>
          <a:bodyPr/>
          <a:lstStyle/>
          <a:p>
            <a:pPr eaLnBrk="1" hangingPunct="1"/>
            <a:r>
              <a:rPr lang="en-GB" altLang="en-US" dirty="0"/>
              <a:t>Action being taken - Immediate </a:t>
            </a:r>
          </a:p>
        </p:txBody>
      </p:sp>
      <p:sp>
        <p:nvSpPr>
          <p:cNvPr id="6152" name="Rectangle 7">
            <a:extLst>
              <a:ext uri="{FF2B5EF4-FFF2-40B4-BE49-F238E27FC236}">
                <a16:creationId xmlns:a16="http://schemas.microsoft.com/office/drawing/2014/main" id="{2A142B4E-8A1A-4B24-ACBF-00BC58C88CDF}"/>
              </a:ext>
            </a:extLst>
          </p:cNvPr>
          <p:cNvSpPr>
            <a:spLocks noChangeArrowheads="1"/>
          </p:cNvSpPr>
          <p:nvPr/>
        </p:nvSpPr>
        <p:spPr bwMode="auto">
          <a:xfrm>
            <a:off x="25495" y="6416488"/>
            <a:ext cx="8162427"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r>
              <a:rPr lang="en-GB" altLang="en-US" sz="2100" b="1" dirty="0">
                <a:solidFill>
                  <a:srgbClr val="002060"/>
                </a:solidFill>
              </a:rPr>
              <a:t>Wales Maintenance – Getting everybody home safe </a:t>
            </a:r>
            <a:r>
              <a:rPr lang="en-GB" altLang="en-US" sz="2100" b="1" dirty="0">
                <a:solidFill>
                  <a:srgbClr val="800000"/>
                </a:solidFill>
              </a:rPr>
              <a:t>- </a:t>
            </a:r>
            <a:r>
              <a:rPr lang="en-GB" altLang="en-US" sz="2100" b="1" dirty="0">
                <a:solidFill>
                  <a:srgbClr val="FF0000"/>
                </a:solidFill>
              </a:rPr>
              <a:t>Everyday</a:t>
            </a:r>
          </a:p>
        </p:txBody>
      </p:sp>
      <p:sp>
        <p:nvSpPr>
          <p:cNvPr id="6153" name="Text Box 10">
            <a:extLst>
              <a:ext uri="{FF2B5EF4-FFF2-40B4-BE49-F238E27FC236}">
                <a16:creationId xmlns:a16="http://schemas.microsoft.com/office/drawing/2014/main" id="{6DD92E2F-3E2E-49A2-B07D-53650B1BB08C}"/>
              </a:ext>
            </a:extLst>
          </p:cNvPr>
          <p:cNvSpPr txBox="1">
            <a:spLocks noChangeArrowheads="1"/>
          </p:cNvSpPr>
          <p:nvPr/>
        </p:nvSpPr>
        <p:spPr bwMode="auto">
          <a:xfrm>
            <a:off x="179513" y="1445455"/>
            <a:ext cx="4824536"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r>
              <a:rPr lang="en-GB" altLang="en-US" dirty="0">
                <a:latin typeface="Network Rail Sans" panose="02000000040000020004" pitchFamily="2" charset="0"/>
              </a:rPr>
              <a:t>1 – Safety Alert issued</a:t>
            </a:r>
          </a:p>
          <a:p>
            <a:endParaRPr lang="en-GB" altLang="en-US" dirty="0">
              <a:latin typeface="Network Rail Sans" panose="02000000040000020004" pitchFamily="2" charset="0"/>
            </a:endParaRPr>
          </a:p>
          <a:p>
            <a:r>
              <a:rPr lang="en-GB" altLang="en-US" dirty="0">
                <a:latin typeface="Network Rail Sans" panose="02000000040000020004" pitchFamily="2" charset="0"/>
              </a:rPr>
              <a:t>2- Off Track Stand Down Brief</a:t>
            </a:r>
          </a:p>
          <a:p>
            <a:endParaRPr lang="en-GB" altLang="en-US" dirty="0">
              <a:latin typeface="Network Rail Sans" panose="02000000040000020004" pitchFamily="2" charset="0"/>
            </a:endParaRPr>
          </a:p>
          <a:p>
            <a:r>
              <a:rPr lang="en-GB" altLang="en-US" dirty="0">
                <a:latin typeface="Network Rail Sans" panose="02000000040000020004" pitchFamily="2" charset="0"/>
              </a:rPr>
              <a:t>3 – Review of TRCS as this does not state a 360 exclusion zone</a:t>
            </a:r>
          </a:p>
          <a:p>
            <a:endParaRPr lang="en-GB" altLang="en-US" dirty="0">
              <a:latin typeface="Network Rail Sans" panose="02000000040000020004" pitchFamily="2" charset="0"/>
            </a:endParaRPr>
          </a:p>
          <a:p>
            <a:r>
              <a:rPr lang="en-GB" altLang="en-US" dirty="0">
                <a:latin typeface="Network Rail Sans" panose="02000000040000020004" pitchFamily="2" charset="0"/>
              </a:rPr>
              <a:t>4 – PIC to work with the Specialist with a view for each risk being understood – whether on the TRCS or known to the specialist.</a:t>
            </a:r>
          </a:p>
        </p:txBody>
      </p:sp>
      <p:pic>
        <p:nvPicPr>
          <p:cNvPr id="7" name="Picture 6">
            <a:extLst>
              <a:ext uri="{FF2B5EF4-FFF2-40B4-BE49-F238E27FC236}">
                <a16:creationId xmlns:a16="http://schemas.microsoft.com/office/drawing/2014/main" id="{D9F81A80-4063-4D4A-8452-CFFE0A5FBE69}"/>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8144835" y="6278586"/>
            <a:ext cx="973670" cy="57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3D61FE06-BCC9-423D-BFFF-12967BE3FB17}"/>
              </a:ext>
            </a:extLst>
          </p:cNvPr>
          <p:cNvPicPr/>
          <p:nvPr/>
        </p:nvPicPr>
        <p:blipFill>
          <a:blip r:embed="rId4" cstate="screen">
            <a:extLst>
              <a:ext uri="{28A0092B-C50C-407E-A947-70E740481C1C}">
                <a14:useLocalDpi xmlns:a14="http://schemas.microsoft.com/office/drawing/2010/main"/>
              </a:ext>
            </a:extLst>
          </a:blip>
          <a:stretch>
            <a:fillRect/>
          </a:stretch>
        </p:blipFill>
        <p:spPr>
          <a:xfrm>
            <a:off x="5004048" y="1592286"/>
            <a:ext cx="3524250" cy="4686300"/>
          </a:xfrm>
          <a:prstGeom prst="rect">
            <a:avLst/>
          </a:prstGeom>
        </p:spPr>
      </p:pic>
    </p:spTree>
    <p:extLst>
      <p:ext uri="{BB962C8B-B14F-4D97-AF65-F5344CB8AC3E}">
        <p14:creationId xmlns:p14="http://schemas.microsoft.com/office/powerpoint/2010/main" val="520923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6">
            <a:extLst>
              <a:ext uri="{FF2B5EF4-FFF2-40B4-BE49-F238E27FC236}">
                <a16:creationId xmlns:a16="http://schemas.microsoft.com/office/drawing/2014/main" id="{62AAA017-1236-432C-8B77-9F5355A2E1BD}"/>
              </a:ext>
            </a:extLst>
          </p:cNvPr>
          <p:cNvSpPr>
            <a:spLocks noGrp="1"/>
          </p:cNvSpPr>
          <p:nvPr>
            <p:ph type="sldNum" sz="quarter" idx="12"/>
          </p:nvPr>
        </p:nvSpPr>
        <p:spPr>
          <a:noFill/>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fld id="{1A26F68E-6656-4294-AC36-2947635670C1}" type="slidenum">
              <a:rPr lang="en-GB" altLang="en-US" sz="800">
                <a:solidFill>
                  <a:schemeClr val="accent1"/>
                </a:solidFill>
              </a:rPr>
              <a:pPr/>
              <a:t>8</a:t>
            </a:fld>
            <a:endParaRPr lang="en-GB" altLang="en-US" sz="800">
              <a:solidFill>
                <a:schemeClr val="accent1"/>
              </a:solidFill>
            </a:endParaRPr>
          </a:p>
        </p:txBody>
      </p:sp>
      <p:sp>
        <p:nvSpPr>
          <p:cNvPr id="6147" name="Rectangle 2">
            <a:extLst>
              <a:ext uri="{FF2B5EF4-FFF2-40B4-BE49-F238E27FC236}">
                <a16:creationId xmlns:a16="http://schemas.microsoft.com/office/drawing/2014/main" id="{16EDE91A-ADDB-46ED-971A-002D6D36F0E0}"/>
              </a:ext>
            </a:extLst>
          </p:cNvPr>
          <p:cNvSpPr>
            <a:spLocks noGrp="1" noChangeArrowheads="1"/>
          </p:cNvSpPr>
          <p:nvPr>
            <p:ph type="title"/>
          </p:nvPr>
        </p:nvSpPr>
        <p:spPr/>
        <p:txBody>
          <a:bodyPr/>
          <a:lstStyle/>
          <a:p>
            <a:pPr eaLnBrk="1" hangingPunct="1"/>
            <a:r>
              <a:rPr lang="en-GB" altLang="en-US" dirty="0"/>
              <a:t>Action being taken – Med/Long Term </a:t>
            </a:r>
          </a:p>
        </p:txBody>
      </p:sp>
      <p:sp>
        <p:nvSpPr>
          <p:cNvPr id="6152" name="Rectangle 7">
            <a:extLst>
              <a:ext uri="{FF2B5EF4-FFF2-40B4-BE49-F238E27FC236}">
                <a16:creationId xmlns:a16="http://schemas.microsoft.com/office/drawing/2014/main" id="{2A142B4E-8A1A-4B24-ACBF-00BC58C88CDF}"/>
              </a:ext>
            </a:extLst>
          </p:cNvPr>
          <p:cNvSpPr>
            <a:spLocks noChangeArrowheads="1"/>
          </p:cNvSpPr>
          <p:nvPr/>
        </p:nvSpPr>
        <p:spPr bwMode="auto">
          <a:xfrm>
            <a:off x="25495" y="6416488"/>
            <a:ext cx="8162427"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r>
              <a:rPr lang="en-GB" altLang="en-US" sz="2100" b="1" dirty="0">
                <a:solidFill>
                  <a:srgbClr val="002060"/>
                </a:solidFill>
              </a:rPr>
              <a:t>Wales Maintenance – Getting everybody home safe </a:t>
            </a:r>
            <a:r>
              <a:rPr lang="en-GB" altLang="en-US" sz="2100" b="1" dirty="0">
                <a:solidFill>
                  <a:srgbClr val="800000"/>
                </a:solidFill>
              </a:rPr>
              <a:t>- </a:t>
            </a:r>
            <a:r>
              <a:rPr lang="en-GB" altLang="en-US" sz="2100" b="1" dirty="0">
                <a:solidFill>
                  <a:srgbClr val="FF0000"/>
                </a:solidFill>
              </a:rPr>
              <a:t>Everyday</a:t>
            </a:r>
          </a:p>
        </p:txBody>
      </p:sp>
      <p:sp>
        <p:nvSpPr>
          <p:cNvPr id="6153" name="Text Box 10">
            <a:extLst>
              <a:ext uri="{FF2B5EF4-FFF2-40B4-BE49-F238E27FC236}">
                <a16:creationId xmlns:a16="http://schemas.microsoft.com/office/drawing/2014/main" id="{6DD92E2F-3E2E-49A2-B07D-53650B1BB08C}"/>
              </a:ext>
            </a:extLst>
          </p:cNvPr>
          <p:cNvSpPr txBox="1">
            <a:spLocks noChangeArrowheads="1"/>
          </p:cNvSpPr>
          <p:nvPr/>
        </p:nvSpPr>
        <p:spPr bwMode="auto">
          <a:xfrm>
            <a:off x="4211961" y="1412875"/>
            <a:ext cx="493204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r>
              <a:rPr lang="en-GB" altLang="en-US" dirty="0">
                <a:latin typeface="Network Rail Sans" panose="02000000040000020004" pitchFamily="2" charset="0"/>
              </a:rPr>
              <a:t>Medium to Long Term – In Wales a specific Task Briefing for and with specialist contractors to be used for tasks.</a:t>
            </a:r>
          </a:p>
          <a:p>
            <a:endParaRPr lang="en-GB" altLang="en-US" dirty="0">
              <a:latin typeface="Network Rail Sans" panose="02000000040000020004" pitchFamily="2" charset="0"/>
            </a:endParaRPr>
          </a:p>
          <a:p>
            <a:r>
              <a:rPr lang="en-GB" altLang="en-US" dirty="0">
                <a:latin typeface="Network Rail Sans" panose="02000000040000020004" pitchFamily="2" charset="0"/>
              </a:rPr>
              <a:t>Thus making more specific to the hazards presented by the work activity and site when the risk is not about track safety. </a:t>
            </a:r>
          </a:p>
          <a:p>
            <a:r>
              <a:rPr lang="en-GB" altLang="en-US" dirty="0">
                <a:latin typeface="Network Rail Sans" panose="02000000040000020004" pitchFamily="2" charset="0"/>
              </a:rPr>
              <a:t>Where Network Rail retains the PIC / COSS role and controls.</a:t>
            </a:r>
          </a:p>
          <a:p>
            <a:r>
              <a:rPr lang="en-GB" altLang="en-US" dirty="0">
                <a:latin typeface="Network Rail Sans" panose="02000000040000020004" pitchFamily="2" charset="0"/>
              </a:rPr>
              <a:t>This can then be used with the SSOWP </a:t>
            </a:r>
          </a:p>
        </p:txBody>
      </p:sp>
      <p:pic>
        <p:nvPicPr>
          <p:cNvPr id="19" name="Picture 18">
            <a:extLst>
              <a:ext uri="{FF2B5EF4-FFF2-40B4-BE49-F238E27FC236}">
                <a16:creationId xmlns:a16="http://schemas.microsoft.com/office/drawing/2014/main" id="{25C3FBFA-4354-4987-8A90-F9701723F105}"/>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8073392" y="6256337"/>
            <a:ext cx="1070608" cy="6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AF12E636-E37B-477E-A312-B8662A833CD2}"/>
              </a:ext>
            </a:extLst>
          </p:cNvPr>
          <p:cNvPicPr>
            <a:picLocks noChangeAspect="1"/>
          </p:cNvPicPr>
          <p:nvPr/>
        </p:nvPicPr>
        <p:blipFill rotWithShape="1">
          <a:blip r:embed="rId4"/>
          <a:srcRect l="9838" t="9358" r="49322" b="2905"/>
          <a:stretch/>
        </p:blipFill>
        <p:spPr>
          <a:xfrm>
            <a:off x="179512" y="1524935"/>
            <a:ext cx="3734417" cy="4731402"/>
          </a:xfrm>
          <a:prstGeom prst="rect">
            <a:avLst/>
          </a:prstGeom>
        </p:spPr>
      </p:pic>
    </p:spTree>
    <p:extLst>
      <p:ext uri="{BB962C8B-B14F-4D97-AF65-F5344CB8AC3E}">
        <p14:creationId xmlns:p14="http://schemas.microsoft.com/office/powerpoint/2010/main" val="3845627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6">
            <a:extLst>
              <a:ext uri="{FF2B5EF4-FFF2-40B4-BE49-F238E27FC236}">
                <a16:creationId xmlns:a16="http://schemas.microsoft.com/office/drawing/2014/main" id="{62AAA017-1236-432C-8B77-9F5355A2E1BD}"/>
              </a:ext>
            </a:extLst>
          </p:cNvPr>
          <p:cNvSpPr>
            <a:spLocks noGrp="1"/>
          </p:cNvSpPr>
          <p:nvPr>
            <p:ph type="sldNum" sz="quarter" idx="12"/>
          </p:nvPr>
        </p:nvSpPr>
        <p:spPr>
          <a:noFill/>
        </p:spPr>
        <p:txBody>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fld id="{1A26F68E-6656-4294-AC36-2947635670C1}" type="slidenum">
              <a:rPr lang="en-GB" altLang="en-US" sz="800">
                <a:solidFill>
                  <a:schemeClr val="accent1"/>
                </a:solidFill>
              </a:rPr>
              <a:pPr/>
              <a:t>9</a:t>
            </a:fld>
            <a:endParaRPr lang="en-GB" altLang="en-US" sz="800">
              <a:solidFill>
                <a:schemeClr val="accent1"/>
              </a:solidFill>
            </a:endParaRPr>
          </a:p>
        </p:txBody>
      </p:sp>
      <p:sp>
        <p:nvSpPr>
          <p:cNvPr id="6147" name="Rectangle 2">
            <a:extLst>
              <a:ext uri="{FF2B5EF4-FFF2-40B4-BE49-F238E27FC236}">
                <a16:creationId xmlns:a16="http://schemas.microsoft.com/office/drawing/2014/main" id="{16EDE91A-ADDB-46ED-971A-002D6D36F0E0}"/>
              </a:ext>
            </a:extLst>
          </p:cNvPr>
          <p:cNvSpPr>
            <a:spLocks noGrp="1" noChangeArrowheads="1"/>
          </p:cNvSpPr>
          <p:nvPr>
            <p:ph type="title"/>
          </p:nvPr>
        </p:nvSpPr>
        <p:spPr/>
        <p:txBody>
          <a:bodyPr/>
          <a:lstStyle/>
          <a:p>
            <a:pPr eaLnBrk="1" hangingPunct="1"/>
            <a:r>
              <a:rPr lang="en-GB" altLang="en-US" dirty="0"/>
              <a:t>So what can you do? – ASK!</a:t>
            </a:r>
          </a:p>
        </p:txBody>
      </p:sp>
      <p:sp>
        <p:nvSpPr>
          <p:cNvPr id="6152" name="Rectangle 7">
            <a:extLst>
              <a:ext uri="{FF2B5EF4-FFF2-40B4-BE49-F238E27FC236}">
                <a16:creationId xmlns:a16="http://schemas.microsoft.com/office/drawing/2014/main" id="{2A142B4E-8A1A-4B24-ACBF-00BC58C88CDF}"/>
              </a:ext>
            </a:extLst>
          </p:cNvPr>
          <p:cNvSpPr>
            <a:spLocks noChangeArrowheads="1"/>
          </p:cNvSpPr>
          <p:nvPr/>
        </p:nvSpPr>
        <p:spPr bwMode="auto">
          <a:xfrm>
            <a:off x="25495" y="6416488"/>
            <a:ext cx="8162427"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r>
              <a:rPr lang="en-GB" altLang="en-US" sz="2100" b="1" dirty="0">
                <a:solidFill>
                  <a:srgbClr val="002060"/>
                </a:solidFill>
              </a:rPr>
              <a:t>Wales Maintenance – Getting everybody home safe </a:t>
            </a:r>
            <a:r>
              <a:rPr lang="en-GB" altLang="en-US" sz="2100" b="1" dirty="0">
                <a:solidFill>
                  <a:srgbClr val="800000"/>
                </a:solidFill>
              </a:rPr>
              <a:t>- </a:t>
            </a:r>
            <a:r>
              <a:rPr lang="en-GB" altLang="en-US" sz="2100" b="1" dirty="0">
                <a:solidFill>
                  <a:srgbClr val="FF0000"/>
                </a:solidFill>
              </a:rPr>
              <a:t>Everyday</a:t>
            </a:r>
          </a:p>
        </p:txBody>
      </p:sp>
      <p:sp>
        <p:nvSpPr>
          <p:cNvPr id="6153" name="Text Box 10">
            <a:extLst>
              <a:ext uri="{FF2B5EF4-FFF2-40B4-BE49-F238E27FC236}">
                <a16:creationId xmlns:a16="http://schemas.microsoft.com/office/drawing/2014/main" id="{6DD92E2F-3E2E-49A2-B07D-53650B1BB08C}"/>
              </a:ext>
            </a:extLst>
          </p:cNvPr>
          <p:cNvSpPr txBox="1">
            <a:spLocks noChangeArrowheads="1"/>
          </p:cNvSpPr>
          <p:nvPr/>
        </p:nvSpPr>
        <p:spPr bwMode="auto">
          <a:xfrm>
            <a:off x="25495" y="1362690"/>
            <a:ext cx="4801544"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r>
              <a:rPr lang="en-GB" altLang="en-US" dirty="0">
                <a:latin typeface="Network Rail Sans" panose="02000000040000020004" pitchFamily="2" charset="0"/>
              </a:rPr>
              <a:t>Ask about the Exclusion zone – What is it for? </a:t>
            </a:r>
          </a:p>
          <a:p>
            <a:endParaRPr lang="en-GB" altLang="en-US" dirty="0">
              <a:latin typeface="Network Rail Sans" panose="02000000040000020004" pitchFamily="2" charset="0"/>
            </a:endParaRPr>
          </a:p>
          <a:p>
            <a:r>
              <a:rPr lang="en-GB" altLang="en-US" dirty="0">
                <a:latin typeface="Network Rail Sans" panose="02000000040000020004" pitchFamily="2" charset="0"/>
              </a:rPr>
              <a:t>What environmental conditions could impact this activity?</a:t>
            </a:r>
          </a:p>
          <a:p>
            <a:endParaRPr lang="en-GB" altLang="en-US" dirty="0">
              <a:latin typeface="Network Rail Sans" panose="02000000040000020004" pitchFamily="2" charset="0"/>
            </a:endParaRPr>
          </a:p>
          <a:p>
            <a:r>
              <a:rPr lang="en-GB" altLang="en-US" dirty="0">
                <a:latin typeface="Network Rail Sans" panose="02000000040000020004" pitchFamily="2" charset="0"/>
              </a:rPr>
              <a:t>How can you get a specialist to explain their risk?</a:t>
            </a:r>
          </a:p>
          <a:p>
            <a:endParaRPr lang="en-GB" altLang="en-US" dirty="0">
              <a:latin typeface="Network Rail Sans" panose="02000000040000020004" pitchFamily="2" charset="0"/>
            </a:endParaRPr>
          </a:p>
          <a:p>
            <a:r>
              <a:rPr lang="en-GB" altLang="en-US" dirty="0">
                <a:latin typeface="Network Rail Sans" panose="02000000040000020004" pitchFamily="2" charset="0"/>
              </a:rPr>
              <a:t>Are there adjacent obstacles that can interfere with expectation?</a:t>
            </a:r>
          </a:p>
          <a:p>
            <a:endParaRPr lang="en-GB" altLang="en-US" dirty="0">
              <a:latin typeface="Network Rail Sans" panose="02000000040000020004" pitchFamily="2" charset="0"/>
            </a:endParaRPr>
          </a:p>
          <a:p>
            <a:r>
              <a:rPr lang="en-GB" altLang="en-US" dirty="0">
                <a:latin typeface="Network Rail Sans" panose="02000000040000020004" pitchFamily="2" charset="0"/>
              </a:rPr>
              <a:t>What are the hazards and controls?</a:t>
            </a:r>
          </a:p>
        </p:txBody>
      </p:sp>
      <p:pic>
        <p:nvPicPr>
          <p:cNvPr id="19" name="Picture 18">
            <a:extLst>
              <a:ext uri="{FF2B5EF4-FFF2-40B4-BE49-F238E27FC236}">
                <a16:creationId xmlns:a16="http://schemas.microsoft.com/office/drawing/2014/main" id="{25C3FBFA-4354-4987-8A90-F9701723F105}"/>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8073392" y="6256337"/>
            <a:ext cx="1070608" cy="6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WordArt 6">
            <a:extLst>
              <a:ext uri="{FF2B5EF4-FFF2-40B4-BE49-F238E27FC236}">
                <a16:creationId xmlns:a16="http://schemas.microsoft.com/office/drawing/2014/main" id="{FCE2F7BD-F32D-4A06-81D4-9F88417F406A}"/>
              </a:ext>
            </a:extLst>
          </p:cNvPr>
          <p:cNvSpPr>
            <a:spLocks noChangeArrowheads="1" noChangeShapeType="1" noTextEdit="1"/>
          </p:cNvSpPr>
          <p:nvPr/>
        </p:nvSpPr>
        <p:spPr bwMode="auto">
          <a:xfrm rot="233024">
            <a:off x="4366289" y="1770285"/>
            <a:ext cx="4392408" cy="1752574"/>
          </a:xfrm>
          <a:prstGeom prst="rect">
            <a:avLst/>
          </a:prstGeom>
        </p:spPr>
        <p:txBody>
          <a:bodyPr wrap="none" fromWordArt="1">
            <a:prstTxWarp prst="textCascadeUp">
              <a:avLst>
                <a:gd name="adj" fmla="val 44444"/>
              </a:avLst>
            </a:prstTxWarp>
            <a:scene3d>
              <a:camera prst="legacyPerspectiveFront">
                <a:rot lat="20519997" lon="1080000" rev="0"/>
              </a:camera>
              <a:lightRig rig="legacyHarsh2" dir="b"/>
            </a:scene3d>
            <a:sp3d extrusionH="430200" prstMaterial="legacyMatte">
              <a:extrusionClr>
                <a:srgbClr val="FF6600"/>
              </a:extrusionClr>
              <a:contourClr>
                <a:srgbClr val="FFE701"/>
              </a:contourClr>
            </a:sp3d>
          </a:bodyPr>
          <a:lstStyle/>
          <a:p>
            <a:pPr algn="ctr"/>
            <a:r>
              <a:rPr lang="en-GB" sz="2700" kern="10" dirty="0">
                <a:ln w="9525">
                  <a:round/>
                  <a:headEnd/>
                  <a:tailEnd/>
                </a:ln>
                <a:gradFill rotWithShape="1">
                  <a:gsLst>
                    <a:gs pos="0">
                      <a:srgbClr val="FFE701"/>
                    </a:gs>
                    <a:gs pos="100000">
                      <a:srgbClr val="FE3E02"/>
                    </a:gs>
                  </a:gsLst>
                  <a:lin ang="5160000" scaled="1"/>
                </a:gradFill>
                <a:latin typeface="Impact" panose="020B0806030902050204" pitchFamily="34" charset="0"/>
              </a:rPr>
              <a:t>ASK!</a:t>
            </a:r>
          </a:p>
        </p:txBody>
      </p:sp>
      <p:pic>
        <p:nvPicPr>
          <p:cNvPr id="8" name="Picture 7">
            <a:extLst>
              <a:ext uri="{FF2B5EF4-FFF2-40B4-BE49-F238E27FC236}">
                <a16:creationId xmlns:a16="http://schemas.microsoft.com/office/drawing/2014/main" id="{CC782521-F917-4BF2-B7F2-5D93FE9FF1A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25872"/>
          <a:stretch/>
        </p:blipFill>
        <p:spPr>
          <a:xfrm>
            <a:off x="5434497" y="3505568"/>
            <a:ext cx="3679025" cy="2689318"/>
          </a:xfrm>
          <a:prstGeom prst="rect">
            <a:avLst/>
          </a:prstGeom>
        </p:spPr>
      </p:pic>
    </p:spTree>
    <p:extLst>
      <p:ext uri="{BB962C8B-B14F-4D97-AF65-F5344CB8AC3E}">
        <p14:creationId xmlns:p14="http://schemas.microsoft.com/office/powerpoint/2010/main" val="2929624820"/>
      </p:ext>
    </p:extLst>
  </p:cSld>
  <p:clrMapOvr>
    <a:masterClrMapping/>
  </p:clrMapOvr>
</p:sld>
</file>

<file path=ppt/theme/theme1.xml><?xml version="1.0" encoding="utf-8"?>
<a:theme xmlns:a="http://schemas.openxmlformats.org/drawingml/2006/main" name="Ifrastructure Projects-V3">
  <a:themeElements>
    <a:clrScheme name="Ifrastructure Projects-V3 1">
      <a:dk1>
        <a:srgbClr val="000000"/>
      </a:dk1>
      <a:lt1>
        <a:srgbClr val="FFFFFF"/>
      </a:lt1>
      <a:dk2>
        <a:srgbClr val="FFFFFF"/>
      </a:dk2>
      <a:lt2>
        <a:srgbClr val="808080"/>
      </a:lt2>
      <a:accent1>
        <a:srgbClr val="005172"/>
      </a:accent1>
      <a:accent2>
        <a:srgbClr val="3A9FBE"/>
      </a:accent2>
      <a:accent3>
        <a:srgbClr val="FFFFFF"/>
      </a:accent3>
      <a:accent4>
        <a:srgbClr val="000000"/>
      </a:accent4>
      <a:accent5>
        <a:srgbClr val="AAB3BC"/>
      </a:accent5>
      <a:accent6>
        <a:srgbClr val="3490AC"/>
      </a:accent6>
      <a:hlink>
        <a:srgbClr val="70B6C2"/>
      </a:hlink>
      <a:folHlink>
        <a:srgbClr val="ABD0D9"/>
      </a:folHlink>
    </a:clrScheme>
    <a:fontScheme name="Ifrastructure Projects-V3">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Ifrastructure Projects-V3 1">
        <a:dk1>
          <a:srgbClr val="000000"/>
        </a:dk1>
        <a:lt1>
          <a:srgbClr val="FFFFFF"/>
        </a:lt1>
        <a:dk2>
          <a:srgbClr val="FFFFFF"/>
        </a:dk2>
        <a:lt2>
          <a:srgbClr val="808080"/>
        </a:lt2>
        <a:accent1>
          <a:srgbClr val="005172"/>
        </a:accent1>
        <a:accent2>
          <a:srgbClr val="3A9FBE"/>
        </a:accent2>
        <a:accent3>
          <a:srgbClr val="FFFFFF"/>
        </a:accent3>
        <a:accent4>
          <a:srgbClr val="000000"/>
        </a:accent4>
        <a:accent5>
          <a:srgbClr val="AAB3BC"/>
        </a:accent5>
        <a:accent6>
          <a:srgbClr val="3490AC"/>
        </a:accent6>
        <a:hlink>
          <a:srgbClr val="70B6C2"/>
        </a:hlink>
        <a:folHlink>
          <a:srgbClr val="ABD0D9"/>
        </a:folHlink>
      </a:clrScheme>
      <a:clrMap bg1="lt1" tx1="dk1" bg2="lt2" tx2="dk2" accent1="accent1" accent2="accent2" accent3="accent3" accent4="accent4" accent5="accent5" accent6="accent6" hlink="hlink" folHlink="folHlink"/>
    </a:extraClrScheme>
    <a:extraClrScheme>
      <a:clrScheme name="Ifrastructure Projects-V3 2">
        <a:dk1>
          <a:srgbClr val="000000"/>
        </a:dk1>
        <a:lt1>
          <a:srgbClr val="FFFFFF"/>
        </a:lt1>
        <a:dk2>
          <a:srgbClr val="FFFFFF"/>
        </a:dk2>
        <a:lt2>
          <a:srgbClr val="808080"/>
        </a:lt2>
        <a:accent1>
          <a:srgbClr val="427730"/>
        </a:accent1>
        <a:accent2>
          <a:srgbClr val="ACB700"/>
        </a:accent2>
        <a:accent3>
          <a:srgbClr val="FFFFFF"/>
        </a:accent3>
        <a:accent4>
          <a:srgbClr val="000000"/>
        </a:accent4>
        <a:accent5>
          <a:srgbClr val="B0BDAD"/>
        </a:accent5>
        <a:accent6>
          <a:srgbClr val="9BA600"/>
        </a:accent6>
        <a:hlink>
          <a:srgbClr val="D2E200"/>
        </a:hlink>
        <a:folHlink>
          <a:srgbClr val="E6F242"/>
        </a:folHlink>
      </a:clrScheme>
      <a:clrMap bg1="lt1" tx1="dk1" bg2="lt2" tx2="dk2" accent1="accent1" accent2="accent2" accent3="accent3" accent4="accent4" accent5="accent5" accent6="accent6" hlink="hlink" folHlink="folHlink"/>
    </a:extraClrScheme>
    <a:extraClrScheme>
      <a:clrScheme name="Ifrastructure Projects-V3 3">
        <a:dk1>
          <a:srgbClr val="000000"/>
        </a:dk1>
        <a:lt1>
          <a:srgbClr val="FFFFFF"/>
        </a:lt1>
        <a:dk2>
          <a:srgbClr val="FFFFFF"/>
        </a:dk2>
        <a:lt2>
          <a:srgbClr val="808080"/>
        </a:lt2>
        <a:accent1>
          <a:srgbClr val="EC7A08"/>
        </a:accent1>
        <a:accent2>
          <a:srgbClr val="F8B900"/>
        </a:accent2>
        <a:accent3>
          <a:srgbClr val="FFFFFF"/>
        </a:accent3>
        <a:accent4>
          <a:srgbClr val="000000"/>
        </a:accent4>
        <a:accent5>
          <a:srgbClr val="F4BEAA"/>
        </a:accent5>
        <a:accent6>
          <a:srgbClr val="E1A700"/>
        </a:accent6>
        <a:hlink>
          <a:srgbClr val="FDE113"/>
        </a:hlink>
        <a:folHlink>
          <a:srgbClr val="FCF25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FFFFFF"/>
      </a:dk2>
      <a:lt2>
        <a:srgbClr val="808080"/>
      </a:lt2>
      <a:accent1>
        <a:srgbClr val="005172"/>
      </a:accent1>
      <a:accent2>
        <a:srgbClr val="3A9FBE"/>
      </a:accent2>
      <a:accent3>
        <a:srgbClr val="FFFFFF"/>
      </a:accent3>
      <a:accent4>
        <a:srgbClr val="000000"/>
      </a:accent4>
      <a:accent5>
        <a:srgbClr val="AAB3BC"/>
      </a:accent5>
      <a:accent6>
        <a:srgbClr val="3490AC"/>
      </a:accent6>
      <a:hlink>
        <a:srgbClr val="70B6C2"/>
      </a:hlink>
      <a:folHlink>
        <a:srgbClr val="ABD0D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Default Design 1">
        <a:dk1>
          <a:srgbClr val="000000"/>
        </a:dk1>
        <a:lt1>
          <a:srgbClr val="FFFFFF"/>
        </a:lt1>
        <a:dk2>
          <a:srgbClr val="FFFFFF"/>
        </a:dk2>
        <a:lt2>
          <a:srgbClr val="808080"/>
        </a:lt2>
        <a:accent1>
          <a:srgbClr val="005172"/>
        </a:accent1>
        <a:accent2>
          <a:srgbClr val="3A9FBE"/>
        </a:accent2>
        <a:accent3>
          <a:srgbClr val="FFFFFF"/>
        </a:accent3>
        <a:accent4>
          <a:srgbClr val="000000"/>
        </a:accent4>
        <a:accent5>
          <a:srgbClr val="AAB3BC"/>
        </a:accent5>
        <a:accent6>
          <a:srgbClr val="3490AC"/>
        </a:accent6>
        <a:hlink>
          <a:srgbClr val="70B6C2"/>
        </a:hlink>
        <a:folHlink>
          <a:srgbClr val="ABD0D9"/>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FFFFFF"/>
        </a:dk2>
        <a:lt2>
          <a:srgbClr val="808080"/>
        </a:lt2>
        <a:accent1>
          <a:srgbClr val="427730"/>
        </a:accent1>
        <a:accent2>
          <a:srgbClr val="ACB700"/>
        </a:accent2>
        <a:accent3>
          <a:srgbClr val="FFFFFF"/>
        </a:accent3>
        <a:accent4>
          <a:srgbClr val="000000"/>
        </a:accent4>
        <a:accent5>
          <a:srgbClr val="B0BDAD"/>
        </a:accent5>
        <a:accent6>
          <a:srgbClr val="9BA600"/>
        </a:accent6>
        <a:hlink>
          <a:srgbClr val="D2E200"/>
        </a:hlink>
        <a:folHlink>
          <a:srgbClr val="E6F24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FFFFFF"/>
        </a:dk2>
        <a:lt2>
          <a:srgbClr val="808080"/>
        </a:lt2>
        <a:accent1>
          <a:srgbClr val="EC7A08"/>
        </a:accent1>
        <a:accent2>
          <a:srgbClr val="F8B900"/>
        </a:accent2>
        <a:accent3>
          <a:srgbClr val="FFFFFF"/>
        </a:accent3>
        <a:accent4>
          <a:srgbClr val="000000"/>
        </a:accent4>
        <a:accent5>
          <a:srgbClr val="F4BEAA"/>
        </a:accent5>
        <a:accent6>
          <a:srgbClr val="E1A700"/>
        </a:accent6>
        <a:hlink>
          <a:srgbClr val="FDE113"/>
        </a:hlink>
        <a:folHlink>
          <a:srgbClr val="FCF25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4B72BFB15ABE84B8A5C6AE9BA05811B" ma:contentTypeVersion="10" ma:contentTypeDescription="Create a new document." ma:contentTypeScope="" ma:versionID="18d3b6e8f1dcb585b699aad9da179144">
  <xsd:schema xmlns:xsd="http://www.w3.org/2001/XMLSchema" xmlns:xs="http://www.w3.org/2001/XMLSchema" xmlns:p="http://schemas.microsoft.com/office/2006/metadata/properties" xmlns:ns3="8c9564dd-c3a1-4df5-9cb9-0a36b10a2124" targetNamespace="http://schemas.microsoft.com/office/2006/metadata/properties" ma:root="true" ma:fieldsID="89e8e2b3181d24350c92ad70642c937d" ns3:_="">
    <xsd:import namespace="8c9564dd-c3a1-4df5-9cb9-0a36b10a212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9564dd-c3a1-4df5-9cb9-0a36b10a21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9BAF21-4FB6-4E2D-AABE-52229CC45C2F}">
  <ds:schemaRefs>
    <ds:schemaRef ds:uri="http://schemas.microsoft.com/office/2006/documentManagement/types"/>
    <ds:schemaRef ds:uri="http://purl.org/dc/elements/1.1/"/>
    <ds:schemaRef ds:uri="8c9564dd-c3a1-4df5-9cb9-0a36b10a2124"/>
    <ds:schemaRef ds:uri="http://www.w3.org/XML/1998/namespace"/>
    <ds:schemaRef ds:uri="http://schemas.microsoft.com/office/infopath/2007/PartnerControls"/>
    <ds:schemaRef ds:uri="http://purl.org/dc/dcmitype/"/>
    <ds:schemaRef ds:uri="http://purl.org/dc/term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05B9AD56-FD38-476B-BDAD-416E72163F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9564dd-c3a1-4df5-9cb9-0a36b10a21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676D891-7D82-43B7-B6E1-947A669B76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Ifrastructure Projects-V3</Template>
  <TotalTime>2239</TotalTime>
  <Words>791</Words>
  <Application>Microsoft Office PowerPoint</Application>
  <PresentationFormat>On-screen Show (4:3)</PresentationFormat>
  <Paragraphs>100</Paragraphs>
  <Slides>11</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Arial Black</vt:lpstr>
      <vt:lpstr>Impact</vt:lpstr>
      <vt:lpstr>Network Rail Sans</vt:lpstr>
      <vt:lpstr>ヒラギノ角ゴ Pro W3</vt:lpstr>
      <vt:lpstr>Ifrastructure Projects-V3</vt:lpstr>
      <vt:lpstr>Default Design</vt:lpstr>
      <vt:lpstr>PowerPoint Presentation</vt:lpstr>
      <vt:lpstr>Incident CNH3 231m 70ch on 08-Dec-20</vt:lpstr>
      <vt:lpstr>Incident CNH3 231m 70ch on 08-Nov-20</vt:lpstr>
      <vt:lpstr>Result of fall</vt:lpstr>
      <vt:lpstr>Initial Findings</vt:lpstr>
      <vt:lpstr>Findings of investigation</vt:lpstr>
      <vt:lpstr>Action being taken - Immediate </vt:lpstr>
      <vt:lpstr>Action being taken – Med/Long Term </vt:lpstr>
      <vt:lpstr>So what can you do? – ASK!</vt:lpstr>
      <vt:lpstr>PowerPoint Presentation</vt:lpstr>
      <vt:lpstr>PowerPoint Presentation</vt:lpstr>
    </vt:vector>
  </TitlesOfParts>
  <Company>Network Rail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CASR Update 11-7-12</dc:title>
  <dc:subject>CASR Project Update</dc:subject>
  <dc:creator>Keith Morey</dc:creator>
  <cp:lastModifiedBy>Keith Morey</cp:lastModifiedBy>
  <cp:revision>37</cp:revision>
  <dcterms:created xsi:type="dcterms:W3CDTF">2012-07-03T17:50:00Z</dcterms:created>
  <dcterms:modified xsi:type="dcterms:W3CDTF">2020-12-15T17:04:05Z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577031b-11bc-4db9-b655-7d79027ad570_Enabled">
    <vt:lpwstr>true</vt:lpwstr>
  </property>
  <property fmtid="{D5CDD505-2E9C-101B-9397-08002B2CF9AE}" pid="3" name="MSIP_Label_8577031b-11bc-4db9-b655-7d79027ad570_SetDate">
    <vt:lpwstr>2020-12-14T14:22:17Z</vt:lpwstr>
  </property>
  <property fmtid="{D5CDD505-2E9C-101B-9397-08002B2CF9AE}" pid="4" name="MSIP_Label_8577031b-11bc-4db9-b655-7d79027ad570_Method">
    <vt:lpwstr>Standard</vt:lpwstr>
  </property>
  <property fmtid="{D5CDD505-2E9C-101B-9397-08002B2CF9AE}" pid="5" name="MSIP_Label_8577031b-11bc-4db9-b655-7d79027ad570_Name">
    <vt:lpwstr>8577031b-11bc-4db9-b655-7d79027ad570</vt:lpwstr>
  </property>
  <property fmtid="{D5CDD505-2E9C-101B-9397-08002B2CF9AE}" pid="6" name="MSIP_Label_8577031b-11bc-4db9-b655-7d79027ad570_SiteId">
    <vt:lpwstr>c22cc3e1-5d7f-4f4d-be03-d5a158cc9409</vt:lpwstr>
  </property>
  <property fmtid="{D5CDD505-2E9C-101B-9397-08002B2CF9AE}" pid="7" name="MSIP_Label_8577031b-11bc-4db9-b655-7d79027ad570_ActionId">
    <vt:lpwstr>e704e56d-c7fe-4765-a343-d4a1857bc4f1</vt:lpwstr>
  </property>
  <property fmtid="{D5CDD505-2E9C-101B-9397-08002B2CF9AE}" pid="8" name="MSIP_Label_8577031b-11bc-4db9-b655-7d79027ad570_ContentBits">
    <vt:lpwstr>1</vt:lpwstr>
  </property>
  <property fmtid="{D5CDD505-2E9C-101B-9397-08002B2CF9AE}" pid="9" name="ContentTypeId">
    <vt:lpwstr>0x01010014B72BFB15ABE84B8A5C6AE9BA05811B</vt:lpwstr>
  </property>
</Properties>
</file>