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5"/>
  </p:sldMasterIdLst>
  <p:notesMasterIdLst>
    <p:notesMasterId r:id="rId12"/>
  </p:notesMasterIdLst>
  <p:handoutMasterIdLst>
    <p:handoutMasterId r:id="rId13"/>
  </p:handoutMasterIdLst>
  <p:sldIdLst>
    <p:sldId id="256" r:id="rId6"/>
    <p:sldId id="258" r:id="rId7"/>
    <p:sldId id="269" r:id="rId8"/>
    <p:sldId id="270" r:id="rId9"/>
    <p:sldId id="271" r:id="rId10"/>
    <p:sldId id="268" r:id="rId11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108"/>
    <a:srgbClr val="13B693"/>
    <a:srgbClr val="8DC055"/>
    <a:srgbClr val="E47100"/>
    <a:srgbClr val="51ACB8"/>
    <a:srgbClr val="BB0031"/>
    <a:srgbClr val="898989"/>
    <a:srgbClr val="951B81"/>
    <a:srgbClr val="482683"/>
    <a:srgbClr val="0079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82" autoAdjust="0"/>
    <p:restoredTop sz="91189" autoAdjust="0"/>
  </p:normalViewPr>
  <p:slideViewPr>
    <p:cSldViewPr snapToGrid="0">
      <p:cViewPr varScale="1">
        <p:scale>
          <a:sx n="82" d="100"/>
          <a:sy n="82" d="100"/>
        </p:scale>
        <p:origin x="1548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325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47234-F741-423B-B336-1B8A9B2BAFB1}" type="datetimeFigureOut">
              <a:rPr lang="en-GB" smtClean="0"/>
              <a:t>03/12/2019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883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5424F-E449-4824-921F-55F0BB15E53D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05F73-A141-4BC2-903A-E12D05ECF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073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05F73-A141-4BC2-903A-E12D05ECF9E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365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e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Editab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7">
            <a:extLst>
              <a:ext uri="{FF2B5EF4-FFF2-40B4-BE49-F238E27FC236}">
                <a16:creationId xmlns:a16="http://schemas.microsoft.com/office/drawing/2014/main" id="{67243C73-8E81-476E-A7D5-A5178999C781}"/>
              </a:ext>
            </a:extLst>
          </p:cNvPr>
          <p:cNvSpPr/>
          <p:nvPr userDrawn="1"/>
        </p:nvSpPr>
        <p:spPr>
          <a:xfrm>
            <a:off x="0" y="4"/>
            <a:ext cx="9144000" cy="6857999"/>
          </a:xfrm>
          <a:custGeom>
            <a:avLst/>
            <a:gdLst/>
            <a:ahLst/>
            <a:cxnLst/>
            <a:rect l="l" t="t" r="r" b="b"/>
            <a:pathLst>
              <a:path w="4426585" h="3130550">
                <a:moveTo>
                  <a:pt x="0" y="3129991"/>
                </a:moveTo>
                <a:lnTo>
                  <a:pt x="4426242" y="3129991"/>
                </a:lnTo>
                <a:lnTo>
                  <a:pt x="4426242" y="0"/>
                </a:lnTo>
                <a:lnTo>
                  <a:pt x="0" y="0"/>
                </a:lnTo>
                <a:lnTo>
                  <a:pt x="0" y="3129991"/>
                </a:lnTo>
                <a:close/>
              </a:path>
            </a:pathLst>
          </a:custGeom>
          <a:solidFill>
            <a:srgbClr val="F4B227"/>
          </a:solidFill>
        </p:spPr>
        <p:txBody>
          <a:bodyPr wrap="square" lIns="0" tIns="0" rIns="0" bIns="0" rtlCol="0"/>
          <a:lstStyle/>
          <a:p>
            <a:endParaRPr sz="675"/>
          </a:p>
        </p:txBody>
      </p:sp>
      <p:sp>
        <p:nvSpPr>
          <p:cNvPr id="5" name="object 25">
            <a:extLst>
              <a:ext uri="{FF2B5EF4-FFF2-40B4-BE49-F238E27FC236}">
                <a16:creationId xmlns:a16="http://schemas.microsoft.com/office/drawing/2014/main" id="{8724BB58-67F9-4125-8C21-7962D70E3C36}"/>
              </a:ext>
            </a:extLst>
          </p:cNvPr>
          <p:cNvSpPr txBox="1"/>
          <p:nvPr userDrawn="1"/>
        </p:nvSpPr>
        <p:spPr>
          <a:xfrm>
            <a:off x="6344530" y="6229000"/>
            <a:ext cx="238047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4" algn="r"/>
            <a:r>
              <a:rPr sz="1200" b="1" spc="8" dirty="0">
                <a:solidFill>
                  <a:srgbClr val="19171C"/>
                </a:solidFill>
                <a:latin typeface="Network Rail Sans"/>
                <a:cs typeface="Network Rail Sans"/>
              </a:rPr>
              <a:t>Putting </a:t>
            </a:r>
            <a:r>
              <a:rPr sz="1200" b="1" spc="12" dirty="0">
                <a:solidFill>
                  <a:srgbClr val="19171C"/>
                </a:solidFill>
                <a:latin typeface="Network Rail Sans"/>
                <a:cs typeface="Network Rail Sans"/>
              </a:rPr>
              <a:t>passengers</a:t>
            </a:r>
            <a:r>
              <a:rPr sz="1200" b="1" spc="-34" dirty="0">
                <a:solidFill>
                  <a:srgbClr val="19171C"/>
                </a:solidFill>
                <a:latin typeface="Network Rail Sans"/>
                <a:cs typeface="Network Rail Sans"/>
              </a:rPr>
              <a:t> </a:t>
            </a:r>
            <a:r>
              <a:rPr sz="1200" b="1" spc="5" dirty="0">
                <a:solidFill>
                  <a:srgbClr val="19171C"/>
                </a:solidFill>
                <a:latin typeface="Network Rail Sans"/>
                <a:cs typeface="Network Rail Sans"/>
              </a:rPr>
              <a:t>first</a:t>
            </a:r>
            <a:endParaRPr sz="1200" dirty="0">
              <a:latin typeface="Network Rail Sans"/>
              <a:cs typeface="Network Rail San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D9A42CB-3A09-4924-9114-F0FCE17FA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5704" y="2133390"/>
            <a:ext cx="3832076" cy="610950"/>
          </a:xfrm>
          <a:prstGeom prst="rect">
            <a:avLst/>
          </a:prstGeom>
        </p:spPr>
        <p:txBody>
          <a:bodyPr lIns="0"/>
          <a:lstStyle>
            <a:lvl1pPr algn="l">
              <a:defRPr sz="3300" b="1">
                <a:latin typeface="Network Rail Sans" charset="0"/>
                <a:ea typeface="Network Rail Sans" charset="0"/>
                <a:cs typeface="Network Rail Sans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C1BA8AF-1572-4568-8083-6ED026593C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5704" y="2990197"/>
            <a:ext cx="3832076" cy="147811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800" b="1">
                <a:latin typeface="Network Rail Sans" charset="0"/>
                <a:ea typeface="Network Rail Sans" charset="0"/>
                <a:cs typeface="Network Rail Sans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2" name="Picture 11" descr="New Logo.png">
            <a:extLst>
              <a:ext uri="{FF2B5EF4-FFF2-40B4-BE49-F238E27FC236}">
                <a16:creationId xmlns:a16="http://schemas.microsoft.com/office/drawing/2014/main" id="{FF8DB88D-8B4C-4A34-8C91-262E6AD8E4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52" y="227963"/>
            <a:ext cx="1943367" cy="1039622"/>
          </a:xfrm>
          <a:prstGeom prst="rect">
            <a:avLst/>
          </a:prstGeom>
        </p:spPr>
      </p:pic>
      <p:pic>
        <p:nvPicPr>
          <p:cNvPr id="13" name="Picture 12" descr="NR_Logo_Black 12_Degree.png">
            <a:extLst>
              <a:ext uri="{FF2B5EF4-FFF2-40B4-BE49-F238E27FC236}">
                <a16:creationId xmlns:a16="http://schemas.microsoft.com/office/drawing/2014/main" id="{965F0BD5-3736-4EAD-9837-EF31D845AB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830" y="292799"/>
            <a:ext cx="1746789" cy="873369"/>
          </a:xfrm>
          <a:prstGeom prst="rect">
            <a:avLst/>
          </a:prstGeom>
        </p:spPr>
      </p:pic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7C0E050B-E8AE-426D-8A05-428D89D2807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459218" y="1477754"/>
            <a:ext cx="4103032" cy="4103032"/>
          </a:xfrm>
          <a:prstGeom prst="chord">
            <a:avLst>
              <a:gd name="adj1" fmla="val 2103604"/>
              <a:gd name="adj2" fmla="val 19514219"/>
            </a:avLst>
          </a:prstGeom>
          <a:blipFill>
            <a:blip r:embed="rId4"/>
            <a:srcRect/>
            <a:stretch>
              <a:fillRect t="92" b="92"/>
            </a:stretch>
          </a:blipFill>
          <a:ln w="101600">
            <a:solidFill>
              <a:schemeClr val="tx1"/>
            </a:solidFill>
          </a:ln>
        </p:spPr>
        <p:txBody>
          <a:bodyPr lIns="0" rIns="0" anchor="ctr"/>
          <a:lstStyle>
            <a:lvl1pPr marL="0" indent="0" algn="ctr">
              <a:buNone/>
              <a:defRPr sz="1800" b="1">
                <a:solidFill>
                  <a:srgbClr val="FFFF00"/>
                </a:solidFill>
                <a:latin typeface="Network Rail Sans" charset="0"/>
                <a:ea typeface="Network Rail Sans" charset="0"/>
                <a:cs typeface="Network Rail Sans" charset="0"/>
              </a:defRPr>
            </a:lvl1pPr>
          </a:lstStyle>
          <a:p>
            <a:r>
              <a:rPr lang="en-US" dirty="0"/>
              <a:t>Click to change picture</a:t>
            </a:r>
          </a:p>
        </p:txBody>
      </p:sp>
    </p:spTree>
    <p:extLst>
      <p:ext uri="{BB962C8B-B14F-4D97-AF65-F5344CB8AC3E}">
        <p14:creationId xmlns:p14="http://schemas.microsoft.com/office/powerpoint/2010/main" val="3970391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lding slide - RS Gold">
    <p:bg>
      <p:bgPr>
        <a:solidFill>
          <a:srgbClr val="F9B1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6">
            <a:extLst>
              <a:ext uri="{FF2B5EF4-FFF2-40B4-BE49-F238E27FC236}">
                <a16:creationId xmlns:a16="http://schemas.microsoft.com/office/drawing/2014/main" id="{5E79AF1B-B203-4428-808F-3A2F062A0596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4424045" h="198754">
                <a:moveTo>
                  <a:pt x="0" y="198386"/>
                </a:moveTo>
                <a:lnTo>
                  <a:pt x="4423689" y="198386"/>
                </a:lnTo>
                <a:lnTo>
                  <a:pt x="4423689" y="0"/>
                </a:lnTo>
                <a:lnTo>
                  <a:pt x="0" y="0"/>
                </a:lnTo>
                <a:lnTo>
                  <a:pt x="0" y="198386"/>
                </a:lnTo>
                <a:close/>
              </a:path>
            </a:pathLst>
          </a:custGeom>
          <a:solidFill>
            <a:srgbClr val="F3B128"/>
          </a:solidFill>
          <a:ln w="38100">
            <a:noFill/>
          </a:ln>
        </p:spPr>
        <p:txBody>
          <a:bodyPr wrap="square" lIns="0" tIns="0" rIns="0" bIns="0" rtlCol="0"/>
          <a:lstStyle/>
          <a:p>
            <a:endParaRPr sz="525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859F1F-0BE6-4F0D-BCD8-1E00FFEB47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704" y="2051654"/>
            <a:ext cx="5050591" cy="275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374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rgbClr val="F9B1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6">
            <a:extLst>
              <a:ext uri="{FF2B5EF4-FFF2-40B4-BE49-F238E27FC236}">
                <a16:creationId xmlns:a16="http://schemas.microsoft.com/office/drawing/2014/main" id="{5E79AF1B-B203-4428-808F-3A2F062A0596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4424045" h="198754">
                <a:moveTo>
                  <a:pt x="0" y="198386"/>
                </a:moveTo>
                <a:lnTo>
                  <a:pt x="4423689" y="198386"/>
                </a:lnTo>
                <a:lnTo>
                  <a:pt x="4423689" y="0"/>
                </a:lnTo>
                <a:lnTo>
                  <a:pt x="0" y="0"/>
                </a:lnTo>
                <a:lnTo>
                  <a:pt x="0" y="198386"/>
                </a:lnTo>
                <a:close/>
              </a:path>
            </a:pathLst>
          </a:custGeom>
          <a:solidFill>
            <a:srgbClr val="F3B128"/>
          </a:solidFill>
          <a:ln w="38100">
            <a:noFill/>
          </a:ln>
        </p:spPr>
        <p:txBody>
          <a:bodyPr wrap="square" lIns="0" tIns="0" rIns="0" bIns="0" rtlCol="0"/>
          <a:lstStyle/>
          <a:p>
            <a:pPr algn="r"/>
            <a:endParaRPr sz="525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C7661A2-AE76-4472-B527-05DD61D4A5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008" y="3208982"/>
            <a:ext cx="4680488" cy="610950"/>
          </a:xfrm>
          <a:prstGeom prst="rect">
            <a:avLst/>
          </a:prstGeom>
        </p:spPr>
        <p:txBody>
          <a:bodyPr lIns="0"/>
          <a:lstStyle>
            <a:lvl1pPr algn="r">
              <a:defRPr sz="2400" b="1">
                <a:latin typeface="Network Rail Sans" charset="0"/>
                <a:ea typeface="Network Rail Sans" charset="0"/>
                <a:cs typeface="Network Rail Sans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6D0037-533E-4065-8C72-32E45E5FD4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983" y="2617787"/>
            <a:ext cx="2974639" cy="162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60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Text - Gol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6">
            <a:extLst>
              <a:ext uri="{FF2B5EF4-FFF2-40B4-BE49-F238E27FC236}">
                <a16:creationId xmlns:a16="http://schemas.microsoft.com/office/drawing/2014/main" id="{2A31F5C2-7CF9-4ECB-84ED-3191464E4AB8}"/>
              </a:ext>
            </a:extLst>
          </p:cNvPr>
          <p:cNvSpPr/>
          <p:nvPr userDrawn="1"/>
        </p:nvSpPr>
        <p:spPr>
          <a:xfrm>
            <a:off x="0" y="5809418"/>
            <a:ext cx="9144000" cy="1048587"/>
          </a:xfrm>
          <a:custGeom>
            <a:avLst/>
            <a:gdLst/>
            <a:ahLst/>
            <a:cxnLst/>
            <a:rect l="l" t="t" r="r" b="b"/>
            <a:pathLst>
              <a:path w="4424045" h="198754">
                <a:moveTo>
                  <a:pt x="0" y="198386"/>
                </a:moveTo>
                <a:lnTo>
                  <a:pt x="4423689" y="198386"/>
                </a:lnTo>
                <a:lnTo>
                  <a:pt x="4423689" y="0"/>
                </a:lnTo>
                <a:lnTo>
                  <a:pt x="0" y="0"/>
                </a:lnTo>
                <a:lnTo>
                  <a:pt x="0" y="198386"/>
                </a:lnTo>
                <a:close/>
              </a:path>
            </a:pathLst>
          </a:custGeom>
          <a:solidFill>
            <a:srgbClr val="F3B128"/>
          </a:solidFill>
        </p:spPr>
        <p:txBody>
          <a:bodyPr wrap="square" lIns="0" tIns="0" rIns="0" bIns="0" rtlCol="0"/>
          <a:lstStyle/>
          <a:p>
            <a:endParaRPr sz="525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11B02D5-E3FC-4AA2-B90E-472E9EA2A1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657" y="361151"/>
            <a:ext cx="6977269" cy="610950"/>
          </a:xfrm>
          <a:prstGeom prst="rect">
            <a:avLst/>
          </a:prstGeom>
        </p:spPr>
        <p:txBody>
          <a:bodyPr lIns="0"/>
          <a:lstStyle>
            <a:lvl1pPr algn="l">
              <a:defRPr sz="2100" b="1">
                <a:latin typeface="Network Rail Sans" charset="0"/>
                <a:ea typeface="Network Rail Sans" charset="0"/>
                <a:cs typeface="Network Rail Sans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359C3EE-07D6-4F10-84FD-F961259C22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8569" y="1312226"/>
            <a:ext cx="8447851" cy="424959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050" b="0">
                <a:latin typeface="Network Rail Sans" charset="0"/>
                <a:ea typeface="Network Rail Sans" charset="0"/>
                <a:cs typeface="Network Rail Sans" charset="0"/>
              </a:defRPr>
            </a:lvl1pPr>
            <a:lvl2pPr>
              <a:defRPr sz="1050" b="0">
                <a:latin typeface="Network Rail Sans" panose="02000000040000020004" pitchFamily="2" charset="0"/>
              </a:defRPr>
            </a:lvl2pPr>
            <a:lvl3pPr>
              <a:defRPr sz="1050" b="0">
                <a:latin typeface="Network Rail Sans" panose="02000000040000020004" pitchFamily="2" charset="0"/>
              </a:defRPr>
            </a:lvl3pPr>
            <a:lvl4pPr>
              <a:defRPr sz="1050" b="0">
                <a:latin typeface="Network Rail Sans" panose="02000000040000020004" pitchFamily="2" charset="0"/>
              </a:defRPr>
            </a:lvl4pPr>
            <a:lvl5pPr>
              <a:defRPr sz="1050" b="0">
                <a:latin typeface="Network Rail Sans" panose="0200000004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AFF0DB-02C9-4756-BA75-EB695CAD15AF}"/>
              </a:ext>
            </a:extLst>
          </p:cNvPr>
          <p:cNvSpPr txBox="1"/>
          <p:nvPr userDrawn="1"/>
        </p:nvSpPr>
        <p:spPr>
          <a:xfrm>
            <a:off x="4297011" y="6244721"/>
            <a:ext cx="491987" cy="216110"/>
          </a:xfrm>
          <a:prstGeom prst="rect">
            <a:avLst/>
          </a:prstGeom>
          <a:noFill/>
        </p:spPr>
        <p:txBody>
          <a:bodyPr wrap="square" lIns="0" tIns="27000" rIns="0" bIns="27000" rtlCol="0" anchor="ctr">
            <a:spAutoFit/>
          </a:bodyPr>
          <a:lstStyle/>
          <a:p>
            <a:pPr algn="ctr"/>
            <a:r>
              <a:rPr lang="en-US" sz="1050" b="0" dirty="0">
                <a:latin typeface="Network Rail Sans" charset="0"/>
                <a:ea typeface="Network Rail Sans" charset="0"/>
                <a:cs typeface="Network Rail Sans" charset="0"/>
              </a:rPr>
              <a:t>Page</a:t>
            </a:r>
            <a:fld id="{1FC80D2C-504E-CB4F-8D2F-8B79D61767E4}" type="slidenum">
              <a:rPr lang="en-US" sz="1050" b="0" smtClean="0">
                <a:latin typeface="Network Rail Sans" charset="0"/>
                <a:ea typeface="Network Rail Sans" charset="0"/>
                <a:cs typeface="Network Rail Sans" charset="0"/>
              </a:rPr>
              <a:pPr algn="ctr"/>
              <a:t>‹#›</a:t>
            </a:fld>
            <a:endParaRPr lang="en-US" sz="1050" b="0" dirty="0">
              <a:latin typeface="Network Rail Sans" charset="0"/>
              <a:ea typeface="Network Rail Sans" charset="0"/>
              <a:cs typeface="Network Rail Sans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4C4A8A-A306-416C-875F-15C72A7CB2F8}"/>
              </a:ext>
            </a:extLst>
          </p:cNvPr>
          <p:cNvSpPr/>
          <p:nvPr userDrawn="1"/>
        </p:nvSpPr>
        <p:spPr>
          <a:xfrm>
            <a:off x="7253927" y="6244720"/>
            <a:ext cx="1562493" cy="216110"/>
          </a:xfrm>
          <a:prstGeom prst="rect">
            <a:avLst/>
          </a:prstGeom>
        </p:spPr>
        <p:txBody>
          <a:bodyPr wrap="square" lIns="0" tIns="27000" rIns="0" bIns="27000" anchor="ctr">
            <a:spAutoFit/>
          </a:bodyPr>
          <a:lstStyle/>
          <a:p>
            <a:pPr algn="r">
              <a:lnSpc>
                <a:spcPct val="100000"/>
              </a:lnSpc>
              <a:tabLst>
                <a:tab pos="2587943" algn="l"/>
              </a:tabLst>
            </a:pPr>
            <a:r>
              <a:rPr lang="en-US" sz="1050" b="0" spc="8" dirty="0">
                <a:solidFill>
                  <a:srgbClr val="19171C"/>
                </a:solidFill>
                <a:latin typeface="Network Rail Sans"/>
                <a:cs typeface="Network Rail Sans"/>
              </a:rPr>
              <a:t>Putting </a:t>
            </a:r>
            <a:r>
              <a:rPr lang="en-US" sz="1050" b="0" spc="11" dirty="0">
                <a:solidFill>
                  <a:srgbClr val="19171C"/>
                </a:solidFill>
                <a:latin typeface="Network Rail Sans"/>
                <a:cs typeface="Network Rail Sans"/>
              </a:rPr>
              <a:t>passengers</a:t>
            </a:r>
            <a:r>
              <a:rPr lang="en-US" sz="1050" b="0" spc="-34" dirty="0">
                <a:solidFill>
                  <a:srgbClr val="19171C"/>
                </a:solidFill>
                <a:latin typeface="Network Rail Sans"/>
                <a:cs typeface="Network Rail Sans"/>
              </a:rPr>
              <a:t> </a:t>
            </a:r>
            <a:r>
              <a:rPr lang="en-US" sz="1050" b="0" spc="4" dirty="0">
                <a:solidFill>
                  <a:srgbClr val="19171C"/>
                </a:solidFill>
                <a:latin typeface="Network Rail Sans"/>
                <a:cs typeface="Network Rail Sans"/>
              </a:rPr>
              <a:t>first</a:t>
            </a:r>
            <a:endParaRPr lang="en-US" sz="1050" b="0" dirty="0">
              <a:latin typeface="Network Rail Sans"/>
              <a:cs typeface="Network Rail Sans"/>
            </a:endParaRPr>
          </a:p>
        </p:txBody>
      </p:sp>
      <p:pic>
        <p:nvPicPr>
          <p:cNvPr id="10" name="Picture 9" descr="New Logo.png">
            <a:extLst>
              <a:ext uri="{FF2B5EF4-FFF2-40B4-BE49-F238E27FC236}">
                <a16:creationId xmlns:a16="http://schemas.microsoft.com/office/drawing/2014/main" id="{CB89935E-35AF-4C68-AF33-5DE78672DC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45" y="5959460"/>
            <a:ext cx="1390326" cy="74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412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Text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11B02D5-E3FC-4AA2-B90E-472E9EA2A1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658" y="361151"/>
            <a:ext cx="6977270" cy="610950"/>
          </a:xfrm>
          <a:prstGeom prst="rect">
            <a:avLst/>
          </a:prstGeom>
        </p:spPr>
        <p:txBody>
          <a:bodyPr lIns="0"/>
          <a:lstStyle>
            <a:lvl1pPr algn="l">
              <a:defRPr sz="2100" b="1">
                <a:latin typeface="Network Rail Sans" charset="0"/>
                <a:ea typeface="Network Rail Sans" charset="0"/>
                <a:cs typeface="Network Rail Sans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AFF0DB-02C9-4756-BA75-EB695CAD15AF}"/>
              </a:ext>
            </a:extLst>
          </p:cNvPr>
          <p:cNvSpPr txBox="1"/>
          <p:nvPr userDrawn="1"/>
        </p:nvSpPr>
        <p:spPr>
          <a:xfrm>
            <a:off x="4297011" y="6244721"/>
            <a:ext cx="491987" cy="216110"/>
          </a:xfrm>
          <a:prstGeom prst="rect">
            <a:avLst/>
          </a:prstGeom>
          <a:noFill/>
        </p:spPr>
        <p:txBody>
          <a:bodyPr wrap="square" lIns="0" tIns="27000" rIns="0" bIns="27000" rtlCol="0" anchor="ctr">
            <a:spAutoFit/>
          </a:bodyPr>
          <a:lstStyle/>
          <a:p>
            <a:pPr algn="ctr"/>
            <a:r>
              <a:rPr lang="en-US" sz="1050" b="0" dirty="0">
                <a:latin typeface="Network Rail Sans" charset="0"/>
                <a:ea typeface="Network Rail Sans" charset="0"/>
                <a:cs typeface="Network Rail Sans" charset="0"/>
              </a:rPr>
              <a:t>Page</a:t>
            </a:r>
            <a:fld id="{1FC80D2C-504E-CB4F-8D2F-8B79D61767E4}" type="slidenum">
              <a:rPr lang="en-US" sz="1050" b="0" smtClean="0">
                <a:latin typeface="Network Rail Sans" charset="0"/>
                <a:ea typeface="Network Rail Sans" charset="0"/>
                <a:cs typeface="Network Rail Sans" charset="0"/>
              </a:rPr>
              <a:pPr algn="ctr"/>
              <a:t>‹#›</a:t>
            </a:fld>
            <a:endParaRPr lang="en-US" sz="1050" b="0" dirty="0">
              <a:latin typeface="Network Rail Sans" charset="0"/>
              <a:ea typeface="Network Rail Sans" charset="0"/>
              <a:cs typeface="Network Rail Sans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4C4A8A-A306-416C-875F-15C72A7CB2F8}"/>
              </a:ext>
            </a:extLst>
          </p:cNvPr>
          <p:cNvSpPr/>
          <p:nvPr userDrawn="1"/>
        </p:nvSpPr>
        <p:spPr>
          <a:xfrm>
            <a:off x="7253927" y="6244720"/>
            <a:ext cx="1562493" cy="216110"/>
          </a:xfrm>
          <a:prstGeom prst="rect">
            <a:avLst/>
          </a:prstGeom>
        </p:spPr>
        <p:txBody>
          <a:bodyPr wrap="square" lIns="0" tIns="27000" rIns="0" bIns="27000" anchor="ctr">
            <a:spAutoFit/>
          </a:bodyPr>
          <a:lstStyle/>
          <a:p>
            <a:pPr algn="r">
              <a:lnSpc>
                <a:spcPct val="100000"/>
              </a:lnSpc>
              <a:tabLst>
                <a:tab pos="2587943" algn="l"/>
              </a:tabLst>
            </a:pPr>
            <a:r>
              <a:rPr lang="en-US" sz="1050" b="0" spc="8" dirty="0">
                <a:solidFill>
                  <a:srgbClr val="19171C"/>
                </a:solidFill>
                <a:latin typeface="Network Rail Sans"/>
                <a:cs typeface="Network Rail Sans"/>
              </a:rPr>
              <a:t>Putting </a:t>
            </a:r>
            <a:r>
              <a:rPr lang="en-US" sz="1050" b="0" spc="11" dirty="0">
                <a:solidFill>
                  <a:srgbClr val="19171C"/>
                </a:solidFill>
                <a:latin typeface="Network Rail Sans"/>
                <a:cs typeface="Network Rail Sans"/>
              </a:rPr>
              <a:t>passengers</a:t>
            </a:r>
            <a:r>
              <a:rPr lang="en-US" sz="1050" b="0" spc="-34" dirty="0">
                <a:solidFill>
                  <a:srgbClr val="19171C"/>
                </a:solidFill>
                <a:latin typeface="Network Rail Sans"/>
                <a:cs typeface="Network Rail Sans"/>
              </a:rPr>
              <a:t> </a:t>
            </a:r>
            <a:r>
              <a:rPr lang="en-US" sz="1050" b="0" spc="4" dirty="0">
                <a:solidFill>
                  <a:srgbClr val="19171C"/>
                </a:solidFill>
                <a:latin typeface="Network Rail Sans"/>
                <a:cs typeface="Network Rail Sans"/>
              </a:rPr>
              <a:t>first</a:t>
            </a:r>
            <a:endParaRPr lang="en-US" sz="1050" b="0" dirty="0">
              <a:latin typeface="Network Rail Sans"/>
              <a:cs typeface="Network Rail Sans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9C2E2B0-864C-42C5-990E-23F763B0B5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8569" y="1312226"/>
            <a:ext cx="8447851" cy="424959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050" b="0">
                <a:latin typeface="Network Rail Sans" charset="0"/>
                <a:ea typeface="Network Rail Sans" charset="0"/>
                <a:cs typeface="Network Rail Sans" charset="0"/>
              </a:defRPr>
            </a:lvl1pPr>
            <a:lvl2pPr>
              <a:defRPr sz="1050" b="0">
                <a:latin typeface="Network Rail Sans" panose="02000000040000020004" pitchFamily="2" charset="0"/>
              </a:defRPr>
            </a:lvl2pPr>
            <a:lvl3pPr>
              <a:defRPr sz="1050" b="0">
                <a:latin typeface="Network Rail Sans" panose="02000000040000020004" pitchFamily="2" charset="0"/>
              </a:defRPr>
            </a:lvl3pPr>
            <a:lvl4pPr>
              <a:defRPr sz="1050" b="0">
                <a:latin typeface="Network Rail Sans" panose="02000000040000020004" pitchFamily="2" charset="0"/>
              </a:defRPr>
            </a:lvl4pPr>
            <a:lvl5pPr>
              <a:defRPr sz="1050" b="0">
                <a:latin typeface="Network Rail Sans" panose="0200000004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165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2 Column Text - Gol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46">
            <a:extLst>
              <a:ext uri="{FF2B5EF4-FFF2-40B4-BE49-F238E27FC236}">
                <a16:creationId xmlns:a16="http://schemas.microsoft.com/office/drawing/2014/main" id="{CAA1BA6A-B16E-4BB4-830F-B87B7A77DD62}"/>
              </a:ext>
            </a:extLst>
          </p:cNvPr>
          <p:cNvSpPr/>
          <p:nvPr userDrawn="1"/>
        </p:nvSpPr>
        <p:spPr>
          <a:xfrm>
            <a:off x="0" y="5809418"/>
            <a:ext cx="9144000" cy="1048587"/>
          </a:xfrm>
          <a:custGeom>
            <a:avLst/>
            <a:gdLst/>
            <a:ahLst/>
            <a:cxnLst/>
            <a:rect l="l" t="t" r="r" b="b"/>
            <a:pathLst>
              <a:path w="4424045" h="198754">
                <a:moveTo>
                  <a:pt x="0" y="198386"/>
                </a:moveTo>
                <a:lnTo>
                  <a:pt x="4423689" y="198386"/>
                </a:lnTo>
                <a:lnTo>
                  <a:pt x="4423689" y="0"/>
                </a:lnTo>
                <a:lnTo>
                  <a:pt x="0" y="0"/>
                </a:lnTo>
                <a:lnTo>
                  <a:pt x="0" y="198386"/>
                </a:lnTo>
                <a:close/>
              </a:path>
            </a:pathLst>
          </a:custGeom>
          <a:solidFill>
            <a:srgbClr val="F3B128"/>
          </a:solidFill>
        </p:spPr>
        <p:txBody>
          <a:bodyPr wrap="square" lIns="0" tIns="0" rIns="0" bIns="0" rtlCol="0"/>
          <a:lstStyle/>
          <a:p>
            <a:endParaRPr sz="525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11B02D5-E3FC-4AA2-B90E-472E9EA2A1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658" y="361151"/>
            <a:ext cx="6977270" cy="610950"/>
          </a:xfrm>
          <a:prstGeom prst="rect">
            <a:avLst/>
          </a:prstGeom>
        </p:spPr>
        <p:txBody>
          <a:bodyPr lIns="0"/>
          <a:lstStyle>
            <a:lvl1pPr algn="l">
              <a:defRPr sz="2100" b="1">
                <a:latin typeface="Network Rail Sans" charset="0"/>
                <a:ea typeface="Network Rail Sans" charset="0"/>
                <a:cs typeface="Network Rail Sans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AFF0DB-02C9-4756-BA75-EB695CAD15AF}"/>
              </a:ext>
            </a:extLst>
          </p:cNvPr>
          <p:cNvSpPr txBox="1"/>
          <p:nvPr userDrawn="1"/>
        </p:nvSpPr>
        <p:spPr>
          <a:xfrm>
            <a:off x="4297011" y="6244721"/>
            <a:ext cx="491987" cy="216110"/>
          </a:xfrm>
          <a:prstGeom prst="rect">
            <a:avLst/>
          </a:prstGeom>
          <a:noFill/>
        </p:spPr>
        <p:txBody>
          <a:bodyPr wrap="square" lIns="0" tIns="27000" rIns="0" bIns="27000" rtlCol="0" anchor="ctr">
            <a:spAutoFit/>
          </a:bodyPr>
          <a:lstStyle/>
          <a:p>
            <a:pPr algn="ctr"/>
            <a:r>
              <a:rPr lang="en-US" sz="1050" b="0" dirty="0">
                <a:latin typeface="Network Rail Sans" charset="0"/>
                <a:ea typeface="Network Rail Sans" charset="0"/>
                <a:cs typeface="Network Rail Sans" charset="0"/>
              </a:rPr>
              <a:t>Page</a:t>
            </a:r>
            <a:fld id="{1FC80D2C-504E-CB4F-8D2F-8B79D61767E4}" type="slidenum">
              <a:rPr lang="en-US" sz="1050" b="0" smtClean="0">
                <a:latin typeface="Network Rail Sans" charset="0"/>
                <a:ea typeface="Network Rail Sans" charset="0"/>
                <a:cs typeface="Network Rail Sans" charset="0"/>
              </a:rPr>
              <a:pPr algn="ctr"/>
              <a:t>‹#›</a:t>
            </a:fld>
            <a:endParaRPr lang="en-US" sz="1050" b="0" dirty="0">
              <a:latin typeface="Network Rail Sans" charset="0"/>
              <a:ea typeface="Network Rail Sans" charset="0"/>
              <a:cs typeface="Network Rail Sans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4C4A8A-A306-416C-875F-15C72A7CB2F8}"/>
              </a:ext>
            </a:extLst>
          </p:cNvPr>
          <p:cNvSpPr/>
          <p:nvPr userDrawn="1"/>
        </p:nvSpPr>
        <p:spPr>
          <a:xfrm>
            <a:off x="7253927" y="6244720"/>
            <a:ext cx="1562493" cy="216110"/>
          </a:xfrm>
          <a:prstGeom prst="rect">
            <a:avLst/>
          </a:prstGeom>
        </p:spPr>
        <p:txBody>
          <a:bodyPr wrap="square" lIns="0" tIns="27000" rIns="0" bIns="27000" anchor="ctr">
            <a:spAutoFit/>
          </a:bodyPr>
          <a:lstStyle/>
          <a:p>
            <a:pPr algn="r">
              <a:lnSpc>
                <a:spcPct val="100000"/>
              </a:lnSpc>
              <a:tabLst>
                <a:tab pos="2587943" algn="l"/>
              </a:tabLst>
            </a:pPr>
            <a:r>
              <a:rPr lang="en-US" sz="1050" b="0" spc="8" dirty="0">
                <a:solidFill>
                  <a:srgbClr val="19171C"/>
                </a:solidFill>
                <a:latin typeface="Network Rail Sans"/>
                <a:cs typeface="Network Rail Sans"/>
              </a:rPr>
              <a:t>Putting </a:t>
            </a:r>
            <a:r>
              <a:rPr lang="en-US" sz="1050" b="0" spc="11" dirty="0">
                <a:solidFill>
                  <a:srgbClr val="19171C"/>
                </a:solidFill>
                <a:latin typeface="Network Rail Sans"/>
                <a:cs typeface="Network Rail Sans"/>
              </a:rPr>
              <a:t>passengers</a:t>
            </a:r>
            <a:r>
              <a:rPr lang="en-US" sz="1050" b="0" spc="-34" dirty="0">
                <a:solidFill>
                  <a:srgbClr val="19171C"/>
                </a:solidFill>
                <a:latin typeface="Network Rail Sans"/>
                <a:cs typeface="Network Rail Sans"/>
              </a:rPr>
              <a:t> </a:t>
            </a:r>
            <a:r>
              <a:rPr lang="en-US" sz="1050" b="0" spc="4" dirty="0">
                <a:solidFill>
                  <a:srgbClr val="19171C"/>
                </a:solidFill>
                <a:latin typeface="Network Rail Sans"/>
                <a:cs typeface="Network Rail Sans"/>
              </a:rPr>
              <a:t>first</a:t>
            </a:r>
            <a:endParaRPr lang="en-US" sz="1050" b="0" dirty="0">
              <a:latin typeface="Network Rail Sans"/>
              <a:cs typeface="Network Rail Sans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8F63C47-3B3C-40D6-BCBC-49683D844B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8569" y="1312226"/>
            <a:ext cx="4066745" cy="424959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050" b="0">
                <a:latin typeface="Network Rail Sans" charset="0"/>
                <a:ea typeface="Network Rail Sans" charset="0"/>
                <a:cs typeface="Network Rail Sans" charset="0"/>
              </a:defRPr>
            </a:lvl1pPr>
            <a:lvl2pPr>
              <a:defRPr sz="1050" b="0">
                <a:latin typeface="Network Rail Sans" panose="02000000040000020004" pitchFamily="2" charset="0"/>
              </a:defRPr>
            </a:lvl2pPr>
            <a:lvl3pPr>
              <a:defRPr sz="1050" b="0">
                <a:latin typeface="Network Rail Sans" panose="02000000040000020004" pitchFamily="2" charset="0"/>
              </a:defRPr>
            </a:lvl3pPr>
            <a:lvl4pPr>
              <a:defRPr sz="1050" b="0">
                <a:latin typeface="Network Rail Sans" panose="02000000040000020004" pitchFamily="2" charset="0"/>
              </a:defRPr>
            </a:lvl4pPr>
            <a:lvl5pPr>
              <a:defRPr sz="1050" b="0">
                <a:latin typeface="Network Rail Sans" panose="0200000004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407DFC3-8CF6-4EED-B7ED-8B17F90AB7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08690" y="1312226"/>
            <a:ext cx="4107728" cy="424959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050" b="0">
                <a:latin typeface="Network Rail Sans" charset="0"/>
                <a:ea typeface="Network Rail Sans" charset="0"/>
                <a:cs typeface="Network Rail Sans" charset="0"/>
              </a:defRPr>
            </a:lvl1pPr>
            <a:lvl2pPr>
              <a:defRPr sz="1050" b="0">
                <a:latin typeface="Network Rail Sans" panose="02000000040000020004" pitchFamily="2" charset="0"/>
              </a:defRPr>
            </a:lvl2pPr>
            <a:lvl3pPr>
              <a:defRPr sz="1050" b="0">
                <a:latin typeface="Network Rail Sans" panose="02000000040000020004" pitchFamily="2" charset="0"/>
              </a:defRPr>
            </a:lvl3pPr>
            <a:lvl4pPr>
              <a:defRPr sz="1050" b="0">
                <a:latin typeface="Network Rail Sans" panose="02000000040000020004" pitchFamily="2" charset="0"/>
              </a:defRPr>
            </a:lvl4pPr>
            <a:lvl5pPr>
              <a:defRPr sz="1050" b="0">
                <a:latin typeface="Network Rail Sans" panose="0200000004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pic>
        <p:nvPicPr>
          <p:cNvPr id="12" name="Picture 11" descr="New Logo.png">
            <a:extLst>
              <a:ext uri="{FF2B5EF4-FFF2-40B4-BE49-F238E27FC236}">
                <a16:creationId xmlns:a16="http://schemas.microsoft.com/office/drawing/2014/main" id="{06ACDBE1-C069-4296-BBE6-706BD5F772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45" y="5959460"/>
            <a:ext cx="1390326" cy="74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96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2 Column Text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11B02D5-E3FC-4AA2-B90E-472E9EA2A1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658" y="361151"/>
            <a:ext cx="6977270" cy="610950"/>
          </a:xfrm>
          <a:prstGeom prst="rect">
            <a:avLst/>
          </a:prstGeom>
        </p:spPr>
        <p:txBody>
          <a:bodyPr lIns="0"/>
          <a:lstStyle>
            <a:lvl1pPr algn="l">
              <a:defRPr sz="2100" b="1">
                <a:latin typeface="Network Rail Sans" charset="0"/>
                <a:ea typeface="Network Rail Sans" charset="0"/>
                <a:cs typeface="Network Rail Sans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AFF0DB-02C9-4756-BA75-EB695CAD15AF}"/>
              </a:ext>
            </a:extLst>
          </p:cNvPr>
          <p:cNvSpPr txBox="1"/>
          <p:nvPr userDrawn="1"/>
        </p:nvSpPr>
        <p:spPr>
          <a:xfrm>
            <a:off x="4297011" y="6244721"/>
            <a:ext cx="491987" cy="216110"/>
          </a:xfrm>
          <a:prstGeom prst="rect">
            <a:avLst/>
          </a:prstGeom>
          <a:noFill/>
        </p:spPr>
        <p:txBody>
          <a:bodyPr wrap="square" lIns="0" tIns="27000" rIns="0" bIns="27000" rtlCol="0" anchor="ctr">
            <a:spAutoFit/>
          </a:bodyPr>
          <a:lstStyle/>
          <a:p>
            <a:pPr algn="ctr"/>
            <a:r>
              <a:rPr lang="en-US" sz="1050" b="0" dirty="0">
                <a:latin typeface="Network Rail Sans" charset="0"/>
                <a:ea typeface="Network Rail Sans" charset="0"/>
                <a:cs typeface="Network Rail Sans" charset="0"/>
              </a:rPr>
              <a:t>Page</a:t>
            </a:r>
            <a:fld id="{1FC80D2C-504E-CB4F-8D2F-8B79D61767E4}" type="slidenum">
              <a:rPr lang="en-US" sz="1050" b="0" smtClean="0">
                <a:latin typeface="Network Rail Sans" charset="0"/>
                <a:ea typeface="Network Rail Sans" charset="0"/>
                <a:cs typeface="Network Rail Sans" charset="0"/>
              </a:rPr>
              <a:pPr algn="ctr"/>
              <a:t>‹#›</a:t>
            </a:fld>
            <a:endParaRPr lang="en-US" sz="1050" b="0" dirty="0">
              <a:latin typeface="Network Rail Sans" charset="0"/>
              <a:ea typeface="Network Rail Sans" charset="0"/>
              <a:cs typeface="Network Rail Sans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4C4A8A-A306-416C-875F-15C72A7CB2F8}"/>
              </a:ext>
            </a:extLst>
          </p:cNvPr>
          <p:cNvSpPr/>
          <p:nvPr userDrawn="1"/>
        </p:nvSpPr>
        <p:spPr>
          <a:xfrm>
            <a:off x="7253927" y="6244720"/>
            <a:ext cx="1562493" cy="216110"/>
          </a:xfrm>
          <a:prstGeom prst="rect">
            <a:avLst/>
          </a:prstGeom>
        </p:spPr>
        <p:txBody>
          <a:bodyPr wrap="square" lIns="0" tIns="27000" rIns="0" bIns="27000" anchor="ctr">
            <a:spAutoFit/>
          </a:bodyPr>
          <a:lstStyle/>
          <a:p>
            <a:pPr algn="r">
              <a:lnSpc>
                <a:spcPct val="100000"/>
              </a:lnSpc>
              <a:tabLst>
                <a:tab pos="2587943" algn="l"/>
              </a:tabLst>
            </a:pPr>
            <a:r>
              <a:rPr lang="en-US" sz="1050" b="0" spc="8" dirty="0">
                <a:solidFill>
                  <a:srgbClr val="19171C"/>
                </a:solidFill>
                <a:latin typeface="Network Rail Sans"/>
                <a:cs typeface="Network Rail Sans"/>
              </a:rPr>
              <a:t>Putting </a:t>
            </a:r>
            <a:r>
              <a:rPr lang="en-US" sz="1050" b="0" spc="11" dirty="0">
                <a:solidFill>
                  <a:srgbClr val="19171C"/>
                </a:solidFill>
                <a:latin typeface="Network Rail Sans"/>
                <a:cs typeface="Network Rail Sans"/>
              </a:rPr>
              <a:t>passengers</a:t>
            </a:r>
            <a:r>
              <a:rPr lang="en-US" sz="1050" b="0" spc="-34" dirty="0">
                <a:solidFill>
                  <a:srgbClr val="19171C"/>
                </a:solidFill>
                <a:latin typeface="Network Rail Sans"/>
                <a:cs typeface="Network Rail Sans"/>
              </a:rPr>
              <a:t> </a:t>
            </a:r>
            <a:r>
              <a:rPr lang="en-US" sz="1050" b="0" spc="4" dirty="0">
                <a:solidFill>
                  <a:srgbClr val="19171C"/>
                </a:solidFill>
                <a:latin typeface="Network Rail Sans"/>
                <a:cs typeface="Network Rail Sans"/>
              </a:rPr>
              <a:t>first</a:t>
            </a:r>
            <a:endParaRPr lang="en-US" sz="1050" b="0" dirty="0">
              <a:latin typeface="Network Rail Sans"/>
              <a:cs typeface="Network Rail Sans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8F63C47-3B3C-40D6-BCBC-49683D844B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8569" y="1312226"/>
            <a:ext cx="4066745" cy="424959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050" b="0">
                <a:latin typeface="Network Rail Sans" charset="0"/>
                <a:ea typeface="Network Rail Sans" charset="0"/>
                <a:cs typeface="Network Rail Sans" charset="0"/>
              </a:defRPr>
            </a:lvl1pPr>
            <a:lvl2pPr>
              <a:defRPr sz="1050" b="0">
                <a:latin typeface="Network Rail Sans" panose="02000000040000020004" pitchFamily="2" charset="0"/>
              </a:defRPr>
            </a:lvl2pPr>
            <a:lvl3pPr>
              <a:defRPr sz="1050" b="0">
                <a:latin typeface="Network Rail Sans" panose="02000000040000020004" pitchFamily="2" charset="0"/>
              </a:defRPr>
            </a:lvl3pPr>
            <a:lvl4pPr>
              <a:defRPr sz="1050" b="0">
                <a:latin typeface="Network Rail Sans" panose="02000000040000020004" pitchFamily="2" charset="0"/>
              </a:defRPr>
            </a:lvl4pPr>
            <a:lvl5pPr>
              <a:defRPr sz="1050" b="0">
                <a:latin typeface="Network Rail Sans" panose="0200000004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407DFC3-8CF6-4EED-B7ED-8B17F90AB7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08690" y="1312226"/>
            <a:ext cx="4107728" cy="424959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050" b="0">
                <a:latin typeface="Network Rail Sans" charset="0"/>
                <a:ea typeface="Network Rail Sans" charset="0"/>
                <a:cs typeface="Network Rail Sans" charset="0"/>
              </a:defRPr>
            </a:lvl1pPr>
            <a:lvl2pPr>
              <a:defRPr sz="1050" b="0">
                <a:latin typeface="Network Rail Sans" panose="02000000040000020004" pitchFamily="2" charset="0"/>
              </a:defRPr>
            </a:lvl2pPr>
            <a:lvl3pPr>
              <a:defRPr sz="1050" b="0">
                <a:latin typeface="Network Rail Sans" panose="02000000040000020004" pitchFamily="2" charset="0"/>
              </a:defRPr>
            </a:lvl3pPr>
            <a:lvl4pPr>
              <a:defRPr sz="1050" b="0">
                <a:latin typeface="Network Rail Sans" panose="02000000040000020004" pitchFamily="2" charset="0"/>
              </a:defRPr>
            </a:lvl4pPr>
            <a:lvl5pPr>
              <a:defRPr sz="1050" b="0">
                <a:latin typeface="Network Rail Sans" panose="0200000004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211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3 Column Text - Gol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46">
            <a:extLst>
              <a:ext uri="{FF2B5EF4-FFF2-40B4-BE49-F238E27FC236}">
                <a16:creationId xmlns:a16="http://schemas.microsoft.com/office/drawing/2014/main" id="{CAA1BA6A-B16E-4BB4-830F-B87B7A77DD62}"/>
              </a:ext>
            </a:extLst>
          </p:cNvPr>
          <p:cNvSpPr/>
          <p:nvPr userDrawn="1"/>
        </p:nvSpPr>
        <p:spPr>
          <a:xfrm>
            <a:off x="0" y="5809418"/>
            <a:ext cx="9144000" cy="1048587"/>
          </a:xfrm>
          <a:custGeom>
            <a:avLst/>
            <a:gdLst/>
            <a:ahLst/>
            <a:cxnLst/>
            <a:rect l="l" t="t" r="r" b="b"/>
            <a:pathLst>
              <a:path w="4424045" h="198754">
                <a:moveTo>
                  <a:pt x="0" y="198386"/>
                </a:moveTo>
                <a:lnTo>
                  <a:pt x="4423689" y="198386"/>
                </a:lnTo>
                <a:lnTo>
                  <a:pt x="4423689" y="0"/>
                </a:lnTo>
                <a:lnTo>
                  <a:pt x="0" y="0"/>
                </a:lnTo>
                <a:lnTo>
                  <a:pt x="0" y="198386"/>
                </a:lnTo>
                <a:close/>
              </a:path>
            </a:pathLst>
          </a:custGeom>
          <a:solidFill>
            <a:srgbClr val="F3B128"/>
          </a:solidFill>
        </p:spPr>
        <p:txBody>
          <a:bodyPr wrap="square" lIns="0" tIns="0" rIns="0" bIns="0" rtlCol="0"/>
          <a:lstStyle/>
          <a:p>
            <a:endParaRPr sz="525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11B02D5-E3FC-4AA2-B90E-472E9EA2A1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658" y="361151"/>
            <a:ext cx="6977270" cy="610950"/>
          </a:xfrm>
          <a:prstGeom prst="rect">
            <a:avLst/>
          </a:prstGeom>
        </p:spPr>
        <p:txBody>
          <a:bodyPr lIns="0"/>
          <a:lstStyle>
            <a:lvl1pPr algn="l">
              <a:defRPr sz="2100" b="1">
                <a:latin typeface="Network Rail Sans" charset="0"/>
                <a:ea typeface="Network Rail Sans" charset="0"/>
                <a:cs typeface="Network Rail Sans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AFF0DB-02C9-4756-BA75-EB695CAD15AF}"/>
              </a:ext>
            </a:extLst>
          </p:cNvPr>
          <p:cNvSpPr txBox="1"/>
          <p:nvPr userDrawn="1"/>
        </p:nvSpPr>
        <p:spPr>
          <a:xfrm>
            <a:off x="4297011" y="6244721"/>
            <a:ext cx="491987" cy="216110"/>
          </a:xfrm>
          <a:prstGeom prst="rect">
            <a:avLst/>
          </a:prstGeom>
          <a:noFill/>
        </p:spPr>
        <p:txBody>
          <a:bodyPr wrap="square" lIns="0" tIns="27000" rIns="0" bIns="27000" rtlCol="0" anchor="ctr">
            <a:spAutoFit/>
          </a:bodyPr>
          <a:lstStyle/>
          <a:p>
            <a:pPr algn="ctr"/>
            <a:r>
              <a:rPr lang="en-US" sz="1050" b="0" dirty="0">
                <a:latin typeface="Network Rail Sans" charset="0"/>
                <a:ea typeface="Network Rail Sans" charset="0"/>
                <a:cs typeface="Network Rail Sans" charset="0"/>
              </a:rPr>
              <a:t>Page</a:t>
            </a:r>
            <a:fld id="{1FC80D2C-504E-CB4F-8D2F-8B79D61767E4}" type="slidenum">
              <a:rPr lang="en-US" sz="1050" b="0" smtClean="0">
                <a:latin typeface="Network Rail Sans" charset="0"/>
                <a:ea typeface="Network Rail Sans" charset="0"/>
                <a:cs typeface="Network Rail Sans" charset="0"/>
              </a:rPr>
              <a:pPr algn="ctr"/>
              <a:t>‹#›</a:t>
            </a:fld>
            <a:endParaRPr lang="en-US" sz="1050" b="0" dirty="0">
              <a:latin typeface="Network Rail Sans" charset="0"/>
              <a:ea typeface="Network Rail Sans" charset="0"/>
              <a:cs typeface="Network Rail Sans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4C4A8A-A306-416C-875F-15C72A7CB2F8}"/>
              </a:ext>
            </a:extLst>
          </p:cNvPr>
          <p:cNvSpPr/>
          <p:nvPr userDrawn="1"/>
        </p:nvSpPr>
        <p:spPr>
          <a:xfrm>
            <a:off x="7253927" y="6244720"/>
            <a:ext cx="1562493" cy="216110"/>
          </a:xfrm>
          <a:prstGeom prst="rect">
            <a:avLst/>
          </a:prstGeom>
        </p:spPr>
        <p:txBody>
          <a:bodyPr wrap="square" lIns="0" tIns="27000" rIns="0" bIns="27000" anchor="ctr">
            <a:spAutoFit/>
          </a:bodyPr>
          <a:lstStyle/>
          <a:p>
            <a:pPr algn="r">
              <a:lnSpc>
                <a:spcPct val="100000"/>
              </a:lnSpc>
              <a:tabLst>
                <a:tab pos="2587943" algn="l"/>
              </a:tabLst>
            </a:pPr>
            <a:r>
              <a:rPr lang="en-US" sz="1050" b="0" spc="8" dirty="0">
                <a:solidFill>
                  <a:srgbClr val="19171C"/>
                </a:solidFill>
                <a:latin typeface="Network Rail Sans"/>
                <a:cs typeface="Network Rail Sans"/>
              </a:rPr>
              <a:t>Putting </a:t>
            </a:r>
            <a:r>
              <a:rPr lang="en-US" sz="1050" b="0" spc="11" dirty="0">
                <a:solidFill>
                  <a:srgbClr val="19171C"/>
                </a:solidFill>
                <a:latin typeface="Network Rail Sans"/>
                <a:cs typeface="Network Rail Sans"/>
              </a:rPr>
              <a:t>passengers</a:t>
            </a:r>
            <a:r>
              <a:rPr lang="en-US" sz="1050" b="0" spc="-34" dirty="0">
                <a:solidFill>
                  <a:srgbClr val="19171C"/>
                </a:solidFill>
                <a:latin typeface="Network Rail Sans"/>
                <a:cs typeface="Network Rail Sans"/>
              </a:rPr>
              <a:t> </a:t>
            </a:r>
            <a:r>
              <a:rPr lang="en-US" sz="1050" b="0" spc="4" dirty="0">
                <a:solidFill>
                  <a:srgbClr val="19171C"/>
                </a:solidFill>
                <a:latin typeface="Network Rail Sans"/>
                <a:cs typeface="Network Rail Sans"/>
              </a:rPr>
              <a:t>first</a:t>
            </a:r>
            <a:endParaRPr lang="en-US" sz="1050" b="0" dirty="0">
              <a:latin typeface="Network Rail Sans"/>
              <a:cs typeface="Network Rail Sans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8F63C47-3B3C-40D6-BCBC-49683D844B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551" y="1312226"/>
            <a:ext cx="2592371" cy="424959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050" b="0">
                <a:latin typeface="Network Rail Sans" charset="0"/>
                <a:ea typeface="Network Rail Sans" charset="0"/>
                <a:cs typeface="Network Rail Sans" charset="0"/>
              </a:defRPr>
            </a:lvl1pPr>
            <a:lvl2pPr>
              <a:defRPr sz="1050" b="0">
                <a:latin typeface="Network Rail Sans" panose="02000000040000020004" pitchFamily="2" charset="0"/>
              </a:defRPr>
            </a:lvl2pPr>
            <a:lvl3pPr>
              <a:defRPr sz="1050" b="0">
                <a:latin typeface="Network Rail Sans" panose="02000000040000020004" pitchFamily="2" charset="0"/>
              </a:defRPr>
            </a:lvl3pPr>
            <a:lvl4pPr>
              <a:defRPr sz="1050" b="0">
                <a:latin typeface="Network Rail Sans" panose="02000000040000020004" pitchFamily="2" charset="0"/>
              </a:defRPr>
            </a:lvl4pPr>
            <a:lvl5pPr>
              <a:defRPr sz="1050" b="0">
                <a:latin typeface="Network Rail Sans" panose="0200000004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407DFC3-8CF6-4EED-B7ED-8B17F90AB7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4082" y="1315530"/>
            <a:ext cx="2618496" cy="424959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050" b="0">
                <a:latin typeface="Network Rail Sans" charset="0"/>
                <a:ea typeface="Network Rail Sans" charset="0"/>
                <a:cs typeface="Network Rail Sans" charset="0"/>
              </a:defRPr>
            </a:lvl1pPr>
            <a:lvl2pPr>
              <a:defRPr sz="1050" b="0">
                <a:latin typeface="Network Rail Sans" panose="02000000040000020004" pitchFamily="2" charset="0"/>
              </a:defRPr>
            </a:lvl2pPr>
            <a:lvl3pPr>
              <a:defRPr sz="1050" b="0">
                <a:latin typeface="Network Rail Sans" panose="02000000040000020004" pitchFamily="2" charset="0"/>
              </a:defRPr>
            </a:lvl3pPr>
            <a:lvl4pPr>
              <a:defRPr sz="1050" b="0">
                <a:latin typeface="Network Rail Sans" panose="02000000040000020004" pitchFamily="2" charset="0"/>
              </a:defRPr>
            </a:lvl4pPr>
            <a:lvl5pPr>
              <a:defRPr sz="1050" b="0">
                <a:latin typeface="Network Rail Sans" panose="0200000004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575F5E2-CFE9-4DF3-AE65-2914087CF2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75817" y="1304207"/>
            <a:ext cx="2592371" cy="424959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050" b="0">
                <a:latin typeface="Network Rail Sans" charset="0"/>
                <a:ea typeface="Network Rail Sans" charset="0"/>
                <a:cs typeface="Network Rail Sans" charset="0"/>
              </a:defRPr>
            </a:lvl1pPr>
            <a:lvl2pPr>
              <a:defRPr sz="1050" b="0">
                <a:latin typeface="Network Rail Sans" panose="02000000040000020004" pitchFamily="2" charset="0"/>
              </a:defRPr>
            </a:lvl2pPr>
            <a:lvl3pPr>
              <a:defRPr sz="1050" b="0">
                <a:latin typeface="Network Rail Sans" panose="02000000040000020004" pitchFamily="2" charset="0"/>
              </a:defRPr>
            </a:lvl3pPr>
            <a:lvl4pPr>
              <a:defRPr sz="1050" b="0">
                <a:latin typeface="Network Rail Sans" panose="02000000040000020004" pitchFamily="2" charset="0"/>
              </a:defRPr>
            </a:lvl4pPr>
            <a:lvl5pPr>
              <a:defRPr sz="1050" b="0">
                <a:latin typeface="Network Rail Sans" panose="0200000004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pic>
        <p:nvPicPr>
          <p:cNvPr id="13" name="Picture 12" descr="New Logo.png">
            <a:extLst>
              <a:ext uri="{FF2B5EF4-FFF2-40B4-BE49-F238E27FC236}">
                <a16:creationId xmlns:a16="http://schemas.microsoft.com/office/drawing/2014/main" id="{049CB415-6E25-481B-8C88-2692957C77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45" y="5959460"/>
            <a:ext cx="1390326" cy="74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832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3 Column Text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11B02D5-E3FC-4AA2-B90E-472E9EA2A1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658" y="361151"/>
            <a:ext cx="6977270" cy="610950"/>
          </a:xfrm>
          <a:prstGeom prst="rect">
            <a:avLst/>
          </a:prstGeom>
        </p:spPr>
        <p:txBody>
          <a:bodyPr lIns="0"/>
          <a:lstStyle>
            <a:lvl1pPr algn="l">
              <a:defRPr sz="2100" b="1">
                <a:latin typeface="Network Rail Sans" charset="0"/>
                <a:ea typeface="Network Rail Sans" charset="0"/>
                <a:cs typeface="Network Rail Sans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AFF0DB-02C9-4756-BA75-EB695CAD15AF}"/>
              </a:ext>
            </a:extLst>
          </p:cNvPr>
          <p:cNvSpPr txBox="1"/>
          <p:nvPr userDrawn="1"/>
        </p:nvSpPr>
        <p:spPr>
          <a:xfrm>
            <a:off x="4297011" y="6244721"/>
            <a:ext cx="491987" cy="216110"/>
          </a:xfrm>
          <a:prstGeom prst="rect">
            <a:avLst/>
          </a:prstGeom>
          <a:noFill/>
        </p:spPr>
        <p:txBody>
          <a:bodyPr wrap="square" lIns="0" tIns="27000" rIns="0" bIns="27000" rtlCol="0" anchor="ctr">
            <a:spAutoFit/>
          </a:bodyPr>
          <a:lstStyle/>
          <a:p>
            <a:pPr algn="ctr"/>
            <a:r>
              <a:rPr lang="en-US" sz="1050" b="0" dirty="0">
                <a:latin typeface="Network Rail Sans" charset="0"/>
                <a:ea typeface="Network Rail Sans" charset="0"/>
                <a:cs typeface="Network Rail Sans" charset="0"/>
              </a:rPr>
              <a:t>Page</a:t>
            </a:r>
            <a:fld id="{1FC80D2C-504E-CB4F-8D2F-8B79D61767E4}" type="slidenum">
              <a:rPr lang="en-US" sz="1050" b="0" smtClean="0">
                <a:latin typeface="Network Rail Sans" charset="0"/>
                <a:ea typeface="Network Rail Sans" charset="0"/>
                <a:cs typeface="Network Rail Sans" charset="0"/>
              </a:rPr>
              <a:pPr algn="ctr"/>
              <a:t>‹#›</a:t>
            </a:fld>
            <a:endParaRPr lang="en-US" sz="1050" b="0" dirty="0">
              <a:latin typeface="Network Rail Sans" charset="0"/>
              <a:ea typeface="Network Rail Sans" charset="0"/>
              <a:cs typeface="Network Rail Sans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4C4A8A-A306-416C-875F-15C72A7CB2F8}"/>
              </a:ext>
            </a:extLst>
          </p:cNvPr>
          <p:cNvSpPr/>
          <p:nvPr userDrawn="1"/>
        </p:nvSpPr>
        <p:spPr>
          <a:xfrm>
            <a:off x="7253927" y="6244720"/>
            <a:ext cx="1562493" cy="216110"/>
          </a:xfrm>
          <a:prstGeom prst="rect">
            <a:avLst/>
          </a:prstGeom>
        </p:spPr>
        <p:txBody>
          <a:bodyPr wrap="square" lIns="0" tIns="27000" rIns="0" bIns="27000" anchor="ctr">
            <a:spAutoFit/>
          </a:bodyPr>
          <a:lstStyle/>
          <a:p>
            <a:pPr algn="r">
              <a:lnSpc>
                <a:spcPct val="100000"/>
              </a:lnSpc>
              <a:tabLst>
                <a:tab pos="2587943" algn="l"/>
              </a:tabLst>
            </a:pPr>
            <a:r>
              <a:rPr lang="en-US" sz="1050" b="0" spc="8" dirty="0">
                <a:solidFill>
                  <a:srgbClr val="19171C"/>
                </a:solidFill>
                <a:latin typeface="Network Rail Sans"/>
                <a:cs typeface="Network Rail Sans"/>
              </a:rPr>
              <a:t>Putting </a:t>
            </a:r>
            <a:r>
              <a:rPr lang="en-US" sz="1050" b="0" spc="11" dirty="0">
                <a:solidFill>
                  <a:srgbClr val="19171C"/>
                </a:solidFill>
                <a:latin typeface="Network Rail Sans"/>
                <a:cs typeface="Network Rail Sans"/>
              </a:rPr>
              <a:t>passengers</a:t>
            </a:r>
            <a:r>
              <a:rPr lang="en-US" sz="1050" b="0" spc="-34" dirty="0">
                <a:solidFill>
                  <a:srgbClr val="19171C"/>
                </a:solidFill>
                <a:latin typeface="Network Rail Sans"/>
                <a:cs typeface="Network Rail Sans"/>
              </a:rPr>
              <a:t> </a:t>
            </a:r>
            <a:r>
              <a:rPr lang="en-US" sz="1050" b="0" spc="4" dirty="0">
                <a:solidFill>
                  <a:srgbClr val="19171C"/>
                </a:solidFill>
                <a:latin typeface="Network Rail Sans"/>
                <a:cs typeface="Network Rail Sans"/>
              </a:rPr>
              <a:t>first</a:t>
            </a:r>
            <a:endParaRPr lang="en-US" sz="1050" b="0" dirty="0">
              <a:latin typeface="Network Rail Sans"/>
              <a:cs typeface="Network Rail Sans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8F63C47-3B3C-40D6-BCBC-49683D844B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551" y="1312226"/>
            <a:ext cx="2592371" cy="424959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050" b="0">
                <a:latin typeface="Network Rail Sans" charset="0"/>
                <a:ea typeface="Network Rail Sans" charset="0"/>
                <a:cs typeface="Network Rail Sans" charset="0"/>
              </a:defRPr>
            </a:lvl1pPr>
            <a:lvl2pPr>
              <a:defRPr sz="1050" b="0">
                <a:latin typeface="Network Rail Sans" panose="02000000040000020004" pitchFamily="2" charset="0"/>
              </a:defRPr>
            </a:lvl2pPr>
            <a:lvl3pPr>
              <a:defRPr sz="1050" b="0">
                <a:latin typeface="Network Rail Sans" panose="02000000040000020004" pitchFamily="2" charset="0"/>
              </a:defRPr>
            </a:lvl3pPr>
            <a:lvl4pPr>
              <a:defRPr sz="1050" b="0">
                <a:latin typeface="Network Rail Sans" panose="02000000040000020004" pitchFamily="2" charset="0"/>
              </a:defRPr>
            </a:lvl4pPr>
            <a:lvl5pPr>
              <a:defRPr sz="1050" b="0">
                <a:latin typeface="Network Rail Sans" panose="0200000004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407DFC3-8CF6-4EED-B7ED-8B17F90AB7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4082" y="1315530"/>
            <a:ext cx="2618496" cy="424959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050" b="0">
                <a:latin typeface="Network Rail Sans" charset="0"/>
                <a:ea typeface="Network Rail Sans" charset="0"/>
                <a:cs typeface="Network Rail Sans" charset="0"/>
              </a:defRPr>
            </a:lvl1pPr>
            <a:lvl2pPr>
              <a:defRPr sz="1050" b="0">
                <a:latin typeface="Network Rail Sans" panose="02000000040000020004" pitchFamily="2" charset="0"/>
              </a:defRPr>
            </a:lvl2pPr>
            <a:lvl3pPr>
              <a:defRPr sz="1050" b="0">
                <a:latin typeface="Network Rail Sans" panose="02000000040000020004" pitchFamily="2" charset="0"/>
              </a:defRPr>
            </a:lvl3pPr>
            <a:lvl4pPr>
              <a:defRPr sz="1050" b="0">
                <a:latin typeface="Network Rail Sans" panose="02000000040000020004" pitchFamily="2" charset="0"/>
              </a:defRPr>
            </a:lvl4pPr>
            <a:lvl5pPr>
              <a:defRPr sz="1050" b="0">
                <a:latin typeface="Network Rail Sans" panose="0200000004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575F5E2-CFE9-4DF3-AE65-2914087CF2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75817" y="1304207"/>
            <a:ext cx="2592371" cy="424959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050" b="0">
                <a:latin typeface="Network Rail Sans" charset="0"/>
                <a:ea typeface="Network Rail Sans" charset="0"/>
                <a:cs typeface="Network Rail Sans" charset="0"/>
              </a:defRPr>
            </a:lvl1pPr>
            <a:lvl2pPr>
              <a:defRPr sz="1050" b="0">
                <a:latin typeface="Network Rail Sans" panose="02000000040000020004" pitchFamily="2" charset="0"/>
              </a:defRPr>
            </a:lvl2pPr>
            <a:lvl3pPr>
              <a:defRPr sz="1050" b="0">
                <a:latin typeface="Network Rail Sans" panose="02000000040000020004" pitchFamily="2" charset="0"/>
              </a:defRPr>
            </a:lvl3pPr>
            <a:lvl4pPr>
              <a:defRPr sz="1050" b="0">
                <a:latin typeface="Network Rail Sans" panose="02000000040000020004" pitchFamily="2" charset="0"/>
              </a:defRPr>
            </a:lvl4pPr>
            <a:lvl5pPr>
              <a:defRPr sz="1050" b="0">
                <a:latin typeface="Network Rail Sans" panose="0200000004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729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Image - Gol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46">
            <a:extLst>
              <a:ext uri="{FF2B5EF4-FFF2-40B4-BE49-F238E27FC236}">
                <a16:creationId xmlns:a16="http://schemas.microsoft.com/office/drawing/2014/main" id="{CAA1BA6A-B16E-4BB4-830F-B87B7A77DD62}"/>
              </a:ext>
            </a:extLst>
          </p:cNvPr>
          <p:cNvSpPr/>
          <p:nvPr userDrawn="1"/>
        </p:nvSpPr>
        <p:spPr>
          <a:xfrm>
            <a:off x="0" y="5809418"/>
            <a:ext cx="9144000" cy="1048587"/>
          </a:xfrm>
          <a:custGeom>
            <a:avLst/>
            <a:gdLst/>
            <a:ahLst/>
            <a:cxnLst/>
            <a:rect l="l" t="t" r="r" b="b"/>
            <a:pathLst>
              <a:path w="4424045" h="198754">
                <a:moveTo>
                  <a:pt x="0" y="198386"/>
                </a:moveTo>
                <a:lnTo>
                  <a:pt x="4423689" y="198386"/>
                </a:lnTo>
                <a:lnTo>
                  <a:pt x="4423689" y="0"/>
                </a:lnTo>
                <a:lnTo>
                  <a:pt x="0" y="0"/>
                </a:lnTo>
                <a:lnTo>
                  <a:pt x="0" y="198386"/>
                </a:lnTo>
                <a:close/>
              </a:path>
            </a:pathLst>
          </a:custGeom>
          <a:solidFill>
            <a:srgbClr val="F3B128"/>
          </a:solidFill>
        </p:spPr>
        <p:txBody>
          <a:bodyPr wrap="square" lIns="0" tIns="0" rIns="0" bIns="0" rtlCol="0"/>
          <a:lstStyle/>
          <a:p>
            <a:endParaRPr sz="525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11B02D5-E3FC-4AA2-B90E-472E9EA2A1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658" y="361151"/>
            <a:ext cx="6977270" cy="610950"/>
          </a:xfrm>
          <a:prstGeom prst="rect">
            <a:avLst/>
          </a:prstGeom>
        </p:spPr>
        <p:txBody>
          <a:bodyPr lIns="0"/>
          <a:lstStyle>
            <a:lvl1pPr algn="l">
              <a:defRPr sz="2100" b="1">
                <a:latin typeface="Network Rail Sans" charset="0"/>
                <a:ea typeface="Network Rail Sans" charset="0"/>
                <a:cs typeface="Network Rail Sans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AFF0DB-02C9-4756-BA75-EB695CAD15AF}"/>
              </a:ext>
            </a:extLst>
          </p:cNvPr>
          <p:cNvSpPr txBox="1"/>
          <p:nvPr userDrawn="1"/>
        </p:nvSpPr>
        <p:spPr>
          <a:xfrm>
            <a:off x="4297011" y="6244721"/>
            <a:ext cx="491987" cy="216110"/>
          </a:xfrm>
          <a:prstGeom prst="rect">
            <a:avLst/>
          </a:prstGeom>
          <a:noFill/>
        </p:spPr>
        <p:txBody>
          <a:bodyPr wrap="square" lIns="0" tIns="27000" rIns="0" bIns="27000" rtlCol="0" anchor="ctr">
            <a:spAutoFit/>
          </a:bodyPr>
          <a:lstStyle/>
          <a:p>
            <a:pPr algn="ctr"/>
            <a:r>
              <a:rPr lang="en-US" sz="1050" b="0" dirty="0">
                <a:latin typeface="Network Rail Sans" charset="0"/>
                <a:ea typeface="Network Rail Sans" charset="0"/>
                <a:cs typeface="Network Rail Sans" charset="0"/>
              </a:rPr>
              <a:t>Page</a:t>
            </a:r>
            <a:fld id="{1FC80D2C-504E-CB4F-8D2F-8B79D61767E4}" type="slidenum">
              <a:rPr lang="en-US" sz="1050" b="0" smtClean="0">
                <a:latin typeface="Network Rail Sans" charset="0"/>
                <a:ea typeface="Network Rail Sans" charset="0"/>
                <a:cs typeface="Network Rail Sans" charset="0"/>
              </a:rPr>
              <a:pPr algn="ctr"/>
              <a:t>‹#›</a:t>
            </a:fld>
            <a:endParaRPr lang="en-US" sz="1050" b="0" dirty="0">
              <a:latin typeface="Network Rail Sans" charset="0"/>
              <a:ea typeface="Network Rail Sans" charset="0"/>
              <a:cs typeface="Network Rail Sans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4C4A8A-A306-416C-875F-15C72A7CB2F8}"/>
              </a:ext>
            </a:extLst>
          </p:cNvPr>
          <p:cNvSpPr/>
          <p:nvPr userDrawn="1"/>
        </p:nvSpPr>
        <p:spPr>
          <a:xfrm>
            <a:off x="7253927" y="6244720"/>
            <a:ext cx="1562493" cy="216110"/>
          </a:xfrm>
          <a:prstGeom prst="rect">
            <a:avLst/>
          </a:prstGeom>
        </p:spPr>
        <p:txBody>
          <a:bodyPr wrap="square" lIns="0" tIns="27000" rIns="0" bIns="27000" anchor="ctr">
            <a:spAutoFit/>
          </a:bodyPr>
          <a:lstStyle/>
          <a:p>
            <a:pPr algn="r">
              <a:lnSpc>
                <a:spcPct val="100000"/>
              </a:lnSpc>
              <a:tabLst>
                <a:tab pos="2587943" algn="l"/>
              </a:tabLst>
            </a:pPr>
            <a:r>
              <a:rPr lang="en-US" sz="1050" b="0" spc="8" dirty="0">
                <a:solidFill>
                  <a:srgbClr val="19171C"/>
                </a:solidFill>
                <a:latin typeface="Network Rail Sans"/>
                <a:cs typeface="Network Rail Sans"/>
              </a:rPr>
              <a:t>Putting </a:t>
            </a:r>
            <a:r>
              <a:rPr lang="en-US" sz="1050" b="0" spc="11" dirty="0">
                <a:solidFill>
                  <a:srgbClr val="19171C"/>
                </a:solidFill>
                <a:latin typeface="Network Rail Sans"/>
                <a:cs typeface="Network Rail Sans"/>
              </a:rPr>
              <a:t>passengers</a:t>
            </a:r>
            <a:r>
              <a:rPr lang="en-US" sz="1050" b="0" spc="-34" dirty="0">
                <a:solidFill>
                  <a:srgbClr val="19171C"/>
                </a:solidFill>
                <a:latin typeface="Network Rail Sans"/>
                <a:cs typeface="Network Rail Sans"/>
              </a:rPr>
              <a:t> </a:t>
            </a:r>
            <a:r>
              <a:rPr lang="en-US" sz="1050" b="0" spc="4" dirty="0">
                <a:solidFill>
                  <a:srgbClr val="19171C"/>
                </a:solidFill>
                <a:latin typeface="Network Rail Sans"/>
                <a:cs typeface="Network Rail Sans"/>
              </a:rPr>
              <a:t>first</a:t>
            </a:r>
            <a:endParaRPr lang="en-US" sz="1050" b="0" dirty="0">
              <a:latin typeface="Network Rail Sans"/>
              <a:cs typeface="Network Rail Sans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8F63C47-3B3C-40D6-BCBC-49683D844B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8569" y="1312226"/>
            <a:ext cx="4066745" cy="424959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050" b="0">
                <a:latin typeface="Network Rail Sans" charset="0"/>
                <a:ea typeface="Network Rail Sans" charset="0"/>
                <a:cs typeface="Network Rail Sans" charset="0"/>
              </a:defRPr>
            </a:lvl1pPr>
            <a:lvl2pPr>
              <a:defRPr sz="1050" b="0">
                <a:latin typeface="Network Rail Sans" panose="02000000040000020004" pitchFamily="2" charset="0"/>
              </a:defRPr>
            </a:lvl2pPr>
            <a:lvl3pPr>
              <a:defRPr sz="1050" b="0">
                <a:latin typeface="Network Rail Sans" panose="02000000040000020004" pitchFamily="2" charset="0"/>
              </a:defRPr>
            </a:lvl3pPr>
            <a:lvl4pPr>
              <a:defRPr sz="1050" b="0">
                <a:latin typeface="Network Rail Sans" panose="02000000040000020004" pitchFamily="2" charset="0"/>
              </a:defRPr>
            </a:lvl4pPr>
            <a:lvl5pPr>
              <a:defRPr sz="1050" b="0">
                <a:latin typeface="Network Rail Sans" panose="0200000004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4A7D7B2B-E2AF-4A44-85F4-EACCCCB0421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708691" y="1312225"/>
            <a:ext cx="4066745" cy="42495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500">
                <a:latin typeface="Network Rail Sans" charset="0"/>
                <a:ea typeface="Network Rail Sans" charset="0"/>
                <a:cs typeface="Network Rail Sans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pic>
        <p:nvPicPr>
          <p:cNvPr id="13" name="Picture 12" descr="New Logo.png">
            <a:extLst>
              <a:ext uri="{FF2B5EF4-FFF2-40B4-BE49-F238E27FC236}">
                <a16:creationId xmlns:a16="http://schemas.microsoft.com/office/drawing/2014/main" id="{75439CA7-9481-4B2C-8300-D290522F0B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45" y="5959460"/>
            <a:ext cx="1390326" cy="74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639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Image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11B02D5-E3FC-4AA2-B90E-472E9EA2A1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658" y="361151"/>
            <a:ext cx="6977270" cy="610950"/>
          </a:xfrm>
          <a:prstGeom prst="rect">
            <a:avLst/>
          </a:prstGeom>
        </p:spPr>
        <p:txBody>
          <a:bodyPr lIns="0"/>
          <a:lstStyle>
            <a:lvl1pPr algn="l">
              <a:defRPr sz="2100" b="1">
                <a:latin typeface="Network Rail Sans" charset="0"/>
                <a:ea typeface="Network Rail Sans" charset="0"/>
                <a:cs typeface="Network Rail Sans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AFF0DB-02C9-4756-BA75-EB695CAD15AF}"/>
              </a:ext>
            </a:extLst>
          </p:cNvPr>
          <p:cNvSpPr txBox="1"/>
          <p:nvPr userDrawn="1"/>
        </p:nvSpPr>
        <p:spPr>
          <a:xfrm>
            <a:off x="4297011" y="6244721"/>
            <a:ext cx="491987" cy="216110"/>
          </a:xfrm>
          <a:prstGeom prst="rect">
            <a:avLst/>
          </a:prstGeom>
          <a:noFill/>
        </p:spPr>
        <p:txBody>
          <a:bodyPr wrap="square" lIns="0" tIns="27000" rIns="0" bIns="27000" rtlCol="0" anchor="ctr">
            <a:spAutoFit/>
          </a:bodyPr>
          <a:lstStyle/>
          <a:p>
            <a:pPr algn="ctr"/>
            <a:r>
              <a:rPr lang="en-US" sz="1050" b="0" dirty="0">
                <a:latin typeface="Network Rail Sans" charset="0"/>
                <a:ea typeface="Network Rail Sans" charset="0"/>
                <a:cs typeface="Network Rail Sans" charset="0"/>
              </a:rPr>
              <a:t>Page</a:t>
            </a:r>
            <a:fld id="{1FC80D2C-504E-CB4F-8D2F-8B79D61767E4}" type="slidenum">
              <a:rPr lang="en-US" sz="1050" b="0" smtClean="0">
                <a:latin typeface="Network Rail Sans" charset="0"/>
                <a:ea typeface="Network Rail Sans" charset="0"/>
                <a:cs typeface="Network Rail Sans" charset="0"/>
              </a:rPr>
              <a:pPr algn="ctr"/>
              <a:t>‹#›</a:t>
            </a:fld>
            <a:endParaRPr lang="en-US" sz="1050" b="0" dirty="0">
              <a:latin typeface="Network Rail Sans" charset="0"/>
              <a:ea typeface="Network Rail Sans" charset="0"/>
              <a:cs typeface="Network Rail Sans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4C4A8A-A306-416C-875F-15C72A7CB2F8}"/>
              </a:ext>
            </a:extLst>
          </p:cNvPr>
          <p:cNvSpPr/>
          <p:nvPr userDrawn="1"/>
        </p:nvSpPr>
        <p:spPr>
          <a:xfrm>
            <a:off x="7253927" y="6244720"/>
            <a:ext cx="1562493" cy="216110"/>
          </a:xfrm>
          <a:prstGeom prst="rect">
            <a:avLst/>
          </a:prstGeom>
        </p:spPr>
        <p:txBody>
          <a:bodyPr wrap="square" lIns="0" tIns="27000" rIns="0" bIns="27000" anchor="ctr">
            <a:spAutoFit/>
          </a:bodyPr>
          <a:lstStyle/>
          <a:p>
            <a:pPr algn="r">
              <a:lnSpc>
                <a:spcPct val="100000"/>
              </a:lnSpc>
              <a:tabLst>
                <a:tab pos="2587943" algn="l"/>
              </a:tabLst>
            </a:pPr>
            <a:r>
              <a:rPr lang="en-US" sz="1050" b="0" spc="8" dirty="0">
                <a:solidFill>
                  <a:srgbClr val="19171C"/>
                </a:solidFill>
                <a:latin typeface="Network Rail Sans"/>
                <a:cs typeface="Network Rail Sans"/>
              </a:rPr>
              <a:t>Putting </a:t>
            </a:r>
            <a:r>
              <a:rPr lang="en-US" sz="1050" b="0" spc="11" dirty="0">
                <a:solidFill>
                  <a:srgbClr val="19171C"/>
                </a:solidFill>
                <a:latin typeface="Network Rail Sans"/>
                <a:cs typeface="Network Rail Sans"/>
              </a:rPr>
              <a:t>passengers</a:t>
            </a:r>
            <a:r>
              <a:rPr lang="en-US" sz="1050" b="0" spc="-34" dirty="0">
                <a:solidFill>
                  <a:srgbClr val="19171C"/>
                </a:solidFill>
                <a:latin typeface="Network Rail Sans"/>
                <a:cs typeface="Network Rail Sans"/>
              </a:rPr>
              <a:t> </a:t>
            </a:r>
            <a:r>
              <a:rPr lang="en-US" sz="1050" b="0" spc="4" dirty="0">
                <a:solidFill>
                  <a:srgbClr val="19171C"/>
                </a:solidFill>
                <a:latin typeface="Network Rail Sans"/>
                <a:cs typeface="Network Rail Sans"/>
              </a:rPr>
              <a:t>first</a:t>
            </a:r>
            <a:endParaRPr lang="en-US" sz="1050" b="0" dirty="0">
              <a:latin typeface="Network Rail Sans"/>
              <a:cs typeface="Network Rail Sans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8F63C47-3B3C-40D6-BCBC-49683D844B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8569" y="1312226"/>
            <a:ext cx="4066745" cy="424959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050" b="0">
                <a:latin typeface="Network Rail Sans" charset="0"/>
                <a:ea typeface="Network Rail Sans" charset="0"/>
                <a:cs typeface="Network Rail Sans" charset="0"/>
              </a:defRPr>
            </a:lvl1pPr>
            <a:lvl2pPr>
              <a:defRPr sz="1050" b="0">
                <a:latin typeface="Network Rail Sans" panose="02000000040000020004" pitchFamily="2" charset="0"/>
              </a:defRPr>
            </a:lvl2pPr>
            <a:lvl3pPr>
              <a:defRPr sz="1050" b="0">
                <a:latin typeface="Network Rail Sans" panose="02000000040000020004" pitchFamily="2" charset="0"/>
              </a:defRPr>
            </a:lvl3pPr>
            <a:lvl4pPr>
              <a:defRPr sz="1050" b="0">
                <a:latin typeface="Network Rail Sans" panose="02000000040000020004" pitchFamily="2" charset="0"/>
              </a:defRPr>
            </a:lvl4pPr>
            <a:lvl5pPr>
              <a:defRPr sz="1050" b="0">
                <a:latin typeface="Network Rail Sans" panose="0200000004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4A7D7B2B-E2AF-4A44-85F4-EACCCCB0421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708691" y="1312225"/>
            <a:ext cx="4066745" cy="42495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500">
                <a:latin typeface="Network Rail Sans" charset="0"/>
                <a:ea typeface="Network Rail Sans" charset="0"/>
                <a:cs typeface="Network Rail Sans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764957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7">
            <a:extLst>
              <a:ext uri="{FF2B5EF4-FFF2-40B4-BE49-F238E27FC236}">
                <a16:creationId xmlns:a16="http://schemas.microsoft.com/office/drawing/2014/main" id="{67243C73-8E81-476E-A7D5-A5178999C781}"/>
              </a:ext>
            </a:extLst>
          </p:cNvPr>
          <p:cNvSpPr/>
          <p:nvPr userDrawn="1"/>
        </p:nvSpPr>
        <p:spPr>
          <a:xfrm>
            <a:off x="0" y="4"/>
            <a:ext cx="9144000" cy="6857999"/>
          </a:xfrm>
          <a:custGeom>
            <a:avLst/>
            <a:gdLst/>
            <a:ahLst/>
            <a:cxnLst/>
            <a:rect l="l" t="t" r="r" b="b"/>
            <a:pathLst>
              <a:path w="4426585" h="3130550">
                <a:moveTo>
                  <a:pt x="0" y="3129991"/>
                </a:moveTo>
                <a:lnTo>
                  <a:pt x="4426242" y="3129991"/>
                </a:lnTo>
                <a:lnTo>
                  <a:pt x="4426242" y="0"/>
                </a:lnTo>
                <a:lnTo>
                  <a:pt x="0" y="0"/>
                </a:lnTo>
                <a:lnTo>
                  <a:pt x="0" y="3129991"/>
                </a:lnTo>
                <a:close/>
              </a:path>
            </a:pathLst>
          </a:custGeom>
          <a:solidFill>
            <a:srgbClr val="F4B227"/>
          </a:solidFill>
        </p:spPr>
        <p:txBody>
          <a:bodyPr wrap="square" lIns="0" tIns="0" rIns="0" bIns="0" rtlCol="0"/>
          <a:lstStyle/>
          <a:p>
            <a:endParaRPr sz="675"/>
          </a:p>
        </p:txBody>
      </p:sp>
      <p:sp>
        <p:nvSpPr>
          <p:cNvPr id="5" name="object 25">
            <a:extLst>
              <a:ext uri="{FF2B5EF4-FFF2-40B4-BE49-F238E27FC236}">
                <a16:creationId xmlns:a16="http://schemas.microsoft.com/office/drawing/2014/main" id="{8724BB58-67F9-4125-8C21-7962D70E3C36}"/>
              </a:ext>
            </a:extLst>
          </p:cNvPr>
          <p:cNvSpPr txBox="1"/>
          <p:nvPr userDrawn="1"/>
        </p:nvSpPr>
        <p:spPr>
          <a:xfrm>
            <a:off x="6344530" y="6229000"/>
            <a:ext cx="238047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4" algn="r"/>
            <a:r>
              <a:rPr sz="1200" b="1" spc="8" dirty="0">
                <a:solidFill>
                  <a:srgbClr val="19171C"/>
                </a:solidFill>
                <a:latin typeface="Network Rail Sans"/>
                <a:cs typeface="Network Rail Sans"/>
              </a:rPr>
              <a:t>Putting </a:t>
            </a:r>
            <a:r>
              <a:rPr sz="1200" b="1" spc="12" dirty="0">
                <a:solidFill>
                  <a:srgbClr val="19171C"/>
                </a:solidFill>
                <a:latin typeface="Network Rail Sans"/>
                <a:cs typeface="Network Rail Sans"/>
              </a:rPr>
              <a:t>passengers</a:t>
            </a:r>
            <a:r>
              <a:rPr sz="1200" b="1" spc="-34" dirty="0">
                <a:solidFill>
                  <a:srgbClr val="19171C"/>
                </a:solidFill>
                <a:latin typeface="Network Rail Sans"/>
                <a:cs typeface="Network Rail Sans"/>
              </a:rPr>
              <a:t> </a:t>
            </a:r>
            <a:r>
              <a:rPr sz="1200" b="1" spc="5" dirty="0">
                <a:solidFill>
                  <a:srgbClr val="19171C"/>
                </a:solidFill>
                <a:latin typeface="Network Rail Sans"/>
                <a:cs typeface="Network Rail Sans"/>
              </a:rPr>
              <a:t>first</a:t>
            </a:r>
            <a:endParaRPr sz="1200" dirty="0">
              <a:latin typeface="Network Rail Sans"/>
              <a:cs typeface="Network Rail San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D9A42CB-3A09-4924-9114-F0FCE17FA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5704" y="2133390"/>
            <a:ext cx="4680488" cy="610950"/>
          </a:xfrm>
          <a:prstGeom prst="rect">
            <a:avLst/>
          </a:prstGeom>
        </p:spPr>
        <p:txBody>
          <a:bodyPr lIns="0"/>
          <a:lstStyle>
            <a:lvl1pPr algn="l">
              <a:defRPr sz="3300" b="1">
                <a:latin typeface="Network Rail Sans" charset="0"/>
                <a:ea typeface="Network Rail Sans" charset="0"/>
                <a:cs typeface="Network Rail Sans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C1BA8AF-1572-4568-8083-6ED026593C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5704" y="2990197"/>
            <a:ext cx="4680488" cy="147811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800" b="1">
                <a:latin typeface="Network Rail Sans" charset="0"/>
                <a:ea typeface="Network Rail Sans" charset="0"/>
                <a:cs typeface="Network Rail Sans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2" name="Picture 11" descr="New Logo.png">
            <a:extLst>
              <a:ext uri="{FF2B5EF4-FFF2-40B4-BE49-F238E27FC236}">
                <a16:creationId xmlns:a16="http://schemas.microsoft.com/office/drawing/2014/main" id="{7CDFDC22-2115-45A6-89AC-5210A7D19B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52" y="227963"/>
            <a:ext cx="1943367" cy="1039622"/>
          </a:xfrm>
          <a:prstGeom prst="rect">
            <a:avLst/>
          </a:prstGeom>
        </p:spPr>
      </p:pic>
      <p:pic>
        <p:nvPicPr>
          <p:cNvPr id="13" name="Picture 12" descr="NR_Logo_Black 12_Degree.png">
            <a:extLst>
              <a:ext uri="{FF2B5EF4-FFF2-40B4-BE49-F238E27FC236}">
                <a16:creationId xmlns:a16="http://schemas.microsoft.com/office/drawing/2014/main" id="{5D564E69-8FB4-4556-8E37-6B5C03420B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830" y="292799"/>
            <a:ext cx="1746789" cy="87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2065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Content - Gol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6">
            <a:extLst>
              <a:ext uri="{FF2B5EF4-FFF2-40B4-BE49-F238E27FC236}">
                <a16:creationId xmlns:a16="http://schemas.microsoft.com/office/drawing/2014/main" id="{B9382078-6D40-41DF-B29B-195D6376C127}"/>
              </a:ext>
            </a:extLst>
          </p:cNvPr>
          <p:cNvSpPr/>
          <p:nvPr userDrawn="1"/>
        </p:nvSpPr>
        <p:spPr>
          <a:xfrm>
            <a:off x="0" y="5809418"/>
            <a:ext cx="9144000" cy="1048587"/>
          </a:xfrm>
          <a:custGeom>
            <a:avLst/>
            <a:gdLst/>
            <a:ahLst/>
            <a:cxnLst/>
            <a:rect l="l" t="t" r="r" b="b"/>
            <a:pathLst>
              <a:path w="4424045" h="198754">
                <a:moveTo>
                  <a:pt x="0" y="198386"/>
                </a:moveTo>
                <a:lnTo>
                  <a:pt x="4423689" y="198386"/>
                </a:lnTo>
                <a:lnTo>
                  <a:pt x="4423689" y="0"/>
                </a:lnTo>
                <a:lnTo>
                  <a:pt x="0" y="0"/>
                </a:lnTo>
                <a:lnTo>
                  <a:pt x="0" y="198386"/>
                </a:lnTo>
                <a:close/>
              </a:path>
            </a:pathLst>
          </a:custGeom>
          <a:solidFill>
            <a:srgbClr val="F3B128"/>
          </a:solidFill>
        </p:spPr>
        <p:txBody>
          <a:bodyPr wrap="square" lIns="0" tIns="0" rIns="0" bIns="0" rtlCol="0"/>
          <a:lstStyle/>
          <a:p>
            <a:endParaRPr sz="525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0E67843-E47A-4E65-A7FD-C996BDF0177B}"/>
              </a:ext>
            </a:extLst>
          </p:cNvPr>
          <p:cNvSpPr txBox="1"/>
          <p:nvPr userDrawn="1"/>
        </p:nvSpPr>
        <p:spPr>
          <a:xfrm>
            <a:off x="4297011" y="6244721"/>
            <a:ext cx="491987" cy="216110"/>
          </a:xfrm>
          <a:prstGeom prst="rect">
            <a:avLst/>
          </a:prstGeom>
          <a:noFill/>
        </p:spPr>
        <p:txBody>
          <a:bodyPr wrap="square" lIns="0" tIns="27000" rIns="0" bIns="27000" rtlCol="0" anchor="ctr">
            <a:spAutoFit/>
          </a:bodyPr>
          <a:lstStyle/>
          <a:p>
            <a:pPr algn="ctr"/>
            <a:r>
              <a:rPr lang="en-US" sz="1050" b="0" dirty="0">
                <a:latin typeface="Network Rail Sans" charset="0"/>
                <a:ea typeface="Network Rail Sans" charset="0"/>
                <a:cs typeface="Network Rail Sans" charset="0"/>
              </a:rPr>
              <a:t>Page</a:t>
            </a:r>
            <a:fld id="{1FC80D2C-504E-CB4F-8D2F-8B79D61767E4}" type="slidenum">
              <a:rPr lang="en-US" sz="1050" b="0" smtClean="0">
                <a:latin typeface="Network Rail Sans" charset="0"/>
                <a:ea typeface="Network Rail Sans" charset="0"/>
                <a:cs typeface="Network Rail Sans" charset="0"/>
              </a:rPr>
              <a:pPr algn="ctr"/>
              <a:t>‹#›</a:t>
            </a:fld>
            <a:endParaRPr lang="en-US" sz="1050" b="0" dirty="0">
              <a:latin typeface="Network Rail Sans" charset="0"/>
              <a:ea typeface="Network Rail Sans" charset="0"/>
              <a:cs typeface="Network Rail Sans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E2970BC-D9D9-41C6-AF74-49434C467720}"/>
              </a:ext>
            </a:extLst>
          </p:cNvPr>
          <p:cNvSpPr/>
          <p:nvPr userDrawn="1"/>
        </p:nvSpPr>
        <p:spPr>
          <a:xfrm>
            <a:off x="7253927" y="6244720"/>
            <a:ext cx="1562493" cy="216110"/>
          </a:xfrm>
          <a:prstGeom prst="rect">
            <a:avLst/>
          </a:prstGeom>
        </p:spPr>
        <p:txBody>
          <a:bodyPr wrap="square" lIns="0" tIns="27000" rIns="0" bIns="27000" anchor="ctr">
            <a:spAutoFit/>
          </a:bodyPr>
          <a:lstStyle/>
          <a:p>
            <a:pPr algn="r">
              <a:lnSpc>
                <a:spcPct val="100000"/>
              </a:lnSpc>
              <a:tabLst>
                <a:tab pos="2587943" algn="l"/>
              </a:tabLst>
            </a:pPr>
            <a:r>
              <a:rPr lang="en-US" sz="1050" b="0" spc="8" dirty="0">
                <a:solidFill>
                  <a:srgbClr val="19171C"/>
                </a:solidFill>
                <a:latin typeface="Network Rail Sans"/>
                <a:cs typeface="Network Rail Sans"/>
              </a:rPr>
              <a:t>Putting </a:t>
            </a:r>
            <a:r>
              <a:rPr lang="en-US" sz="1050" b="0" spc="11" dirty="0">
                <a:solidFill>
                  <a:srgbClr val="19171C"/>
                </a:solidFill>
                <a:latin typeface="Network Rail Sans"/>
                <a:cs typeface="Network Rail Sans"/>
              </a:rPr>
              <a:t>passengers</a:t>
            </a:r>
            <a:r>
              <a:rPr lang="en-US" sz="1050" b="0" spc="-34" dirty="0">
                <a:solidFill>
                  <a:srgbClr val="19171C"/>
                </a:solidFill>
                <a:latin typeface="Network Rail Sans"/>
                <a:cs typeface="Network Rail Sans"/>
              </a:rPr>
              <a:t> </a:t>
            </a:r>
            <a:r>
              <a:rPr lang="en-US" sz="1050" b="0" spc="4" dirty="0">
                <a:solidFill>
                  <a:srgbClr val="19171C"/>
                </a:solidFill>
                <a:latin typeface="Network Rail Sans"/>
                <a:cs typeface="Network Rail Sans"/>
              </a:rPr>
              <a:t>first</a:t>
            </a:r>
            <a:endParaRPr lang="en-US" sz="1050" b="0" dirty="0">
              <a:latin typeface="Network Rail Sans"/>
              <a:cs typeface="Network Rail Sans"/>
            </a:endParaRPr>
          </a:p>
        </p:txBody>
      </p:sp>
      <p:pic>
        <p:nvPicPr>
          <p:cNvPr id="6" name="Picture 5" descr="New Logo.png">
            <a:extLst>
              <a:ext uri="{FF2B5EF4-FFF2-40B4-BE49-F238E27FC236}">
                <a16:creationId xmlns:a16="http://schemas.microsoft.com/office/drawing/2014/main" id="{B753ED0C-8299-4D6B-94D5-BE0175362A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45" y="5959460"/>
            <a:ext cx="1390326" cy="74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412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30E67843-E47A-4E65-A7FD-C996BDF0177B}"/>
              </a:ext>
            </a:extLst>
          </p:cNvPr>
          <p:cNvSpPr txBox="1"/>
          <p:nvPr userDrawn="1"/>
        </p:nvSpPr>
        <p:spPr>
          <a:xfrm>
            <a:off x="4297011" y="6244721"/>
            <a:ext cx="491987" cy="216110"/>
          </a:xfrm>
          <a:prstGeom prst="rect">
            <a:avLst/>
          </a:prstGeom>
          <a:noFill/>
        </p:spPr>
        <p:txBody>
          <a:bodyPr wrap="square" lIns="0" tIns="27000" rIns="0" bIns="27000" rtlCol="0" anchor="ctr">
            <a:spAutoFit/>
          </a:bodyPr>
          <a:lstStyle/>
          <a:p>
            <a:pPr algn="ctr"/>
            <a:r>
              <a:rPr lang="en-US" sz="1050" b="0" dirty="0">
                <a:latin typeface="Network Rail Sans" charset="0"/>
                <a:ea typeface="Network Rail Sans" charset="0"/>
                <a:cs typeface="Network Rail Sans" charset="0"/>
              </a:rPr>
              <a:t>Page</a:t>
            </a:r>
            <a:fld id="{1FC80D2C-504E-CB4F-8D2F-8B79D61767E4}" type="slidenum">
              <a:rPr lang="en-US" sz="1050" b="0" smtClean="0">
                <a:latin typeface="Network Rail Sans" charset="0"/>
                <a:ea typeface="Network Rail Sans" charset="0"/>
                <a:cs typeface="Network Rail Sans" charset="0"/>
              </a:rPr>
              <a:pPr algn="ctr"/>
              <a:t>‹#›</a:t>
            </a:fld>
            <a:endParaRPr lang="en-US" sz="1050" b="0" dirty="0">
              <a:latin typeface="Network Rail Sans" charset="0"/>
              <a:ea typeface="Network Rail Sans" charset="0"/>
              <a:cs typeface="Network Rail Sans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E2970BC-D9D9-41C6-AF74-49434C467720}"/>
              </a:ext>
            </a:extLst>
          </p:cNvPr>
          <p:cNvSpPr/>
          <p:nvPr userDrawn="1"/>
        </p:nvSpPr>
        <p:spPr>
          <a:xfrm>
            <a:off x="7253927" y="6244720"/>
            <a:ext cx="1562493" cy="216110"/>
          </a:xfrm>
          <a:prstGeom prst="rect">
            <a:avLst/>
          </a:prstGeom>
        </p:spPr>
        <p:txBody>
          <a:bodyPr wrap="square" lIns="0" tIns="27000" rIns="0" bIns="27000" anchor="ctr">
            <a:spAutoFit/>
          </a:bodyPr>
          <a:lstStyle/>
          <a:p>
            <a:pPr algn="r">
              <a:lnSpc>
                <a:spcPct val="100000"/>
              </a:lnSpc>
              <a:tabLst>
                <a:tab pos="2587943" algn="l"/>
              </a:tabLst>
            </a:pPr>
            <a:r>
              <a:rPr lang="en-US" sz="1050" b="0" spc="8" dirty="0">
                <a:solidFill>
                  <a:srgbClr val="19171C"/>
                </a:solidFill>
                <a:latin typeface="Network Rail Sans"/>
                <a:cs typeface="Network Rail Sans"/>
              </a:rPr>
              <a:t>Putting </a:t>
            </a:r>
            <a:r>
              <a:rPr lang="en-US" sz="1050" b="0" spc="11" dirty="0">
                <a:solidFill>
                  <a:srgbClr val="19171C"/>
                </a:solidFill>
                <a:latin typeface="Network Rail Sans"/>
                <a:cs typeface="Network Rail Sans"/>
              </a:rPr>
              <a:t>passengers</a:t>
            </a:r>
            <a:r>
              <a:rPr lang="en-US" sz="1050" b="0" spc="-34" dirty="0">
                <a:solidFill>
                  <a:srgbClr val="19171C"/>
                </a:solidFill>
                <a:latin typeface="Network Rail Sans"/>
                <a:cs typeface="Network Rail Sans"/>
              </a:rPr>
              <a:t> </a:t>
            </a:r>
            <a:r>
              <a:rPr lang="en-US" sz="1050" b="0" spc="4" dirty="0">
                <a:solidFill>
                  <a:srgbClr val="19171C"/>
                </a:solidFill>
                <a:latin typeface="Network Rail Sans"/>
                <a:cs typeface="Network Rail Sans"/>
              </a:rPr>
              <a:t>first</a:t>
            </a:r>
            <a:endParaRPr lang="en-US" sz="1050" b="0" dirty="0">
              <a:latin typeface="Network Rail Sans"/>
              <a:cs typeface="Network Rail Sans"/>
            </a:endParaRPr>
          </a:p>
        </p:txBody>
      </p:sp>
    </p:spTree>
    <p:extLst>
      <p:ext uri="{BB962C8B-B14F-4D97-AF65-F5344CB8AC3E}">
        <p14:creationId xmlns:p14="http://schemas.microsoft.com/office/powerpoint/2010/main" val="3973697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Bar Lef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46">
            <a:extLst>
              <a:ext uri="{FF2B5EF4-FFF2-40B4-BE49-F238E27FC236}">
                <a16:creationId xmlns:a16="http://schemas.microsoft.com/office/drawing/2014/main" id="{7C9E3602-CFF2-48D0-BCBB-D8B72C86413B}"/>
              </a:ext>
            </a:extLst>
          </p:cNvPr>
          <p:cNvSpPr/>
          <p:nvPr userDrawn="1"/>
        </p:nvSpPr>
        <p:spPr>
          <a:xfrm>
            <a:off x="1" y="0"/>
            <a:ext cx="1832082" cy="6858000"/>
          </a:xfrm>
          <a:custGeom>
            <a:avLst/>
            <a:gdLst/>
            <a:ahLst/>
            <a:cxnLst/>
            <a:rect l="l" t="t" r="r" b="b"/>
            <a:pathLst>
              <a:path w="4424045" h="198754">
                <a:moveTo>
                  <a:pt x="0" y="198386"/>
                </a:moveTo>
                <a:lnTo>
                  <a:pt x="4423689" y="198386"/>
                </a:lnTo>
                <a:lnTo>
                  <a:pt x="4423689" y="0"/>
                </a:lnTo>
                <a:lnTo>
                  <a:pt x="0" y="0"/>
                </a:lnTo>
                <a:lnTo>
                  <a:pt x="0" y="198386"/>
                </a:lnTo>
                <a:close/>
              </a:path>
            </a:pathLst>
          </a:custGeom>
          <a:solidFill>
            <a:srgbClr val="F3B128"/>
          </a:solidFill>
          <a:ln w="38100">
            <a:noFill/>
          </a:ln>
        </p:spPr>
        <p:txBody>
          <a:bodyPr wrap="square" lIns="0" tIns="0" rIns="0" bIns="0" rtlCol="0"/>
          <a:lstStyle/>
          <a:p>
            <a:endParaRPr sz="525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96222D-8C17-4DD7-8ED1-030DADCC28DB}"/>
              </a:ext>
            </a:extLst>
          </p:cNvPr>
          <p:cNvSpPr txBox="1"/>
          <p:nvPr userDrawn="1"/>
        </p:nvSpPr>
        <p:spPr>
          <a:xfrm>
            <a:off x="4297011" y="6244721"/>
            <a:ext cx="491987" cy="216110"/>
          </a:xfrm>
          <a:prstGeom prst="rect">
            <a:avLst/>
          </a:prstGeom>
          <a:noFill/>
        </p:spPr>
        <p:txBody>
          <a:bodyPr wrap="square" lIns="0" tIns="27000" rIns="0" bIns="27000" rtlCol="0" anchor="ctr">
            <a:spAutoFit/>
          </a:bodyPr>
          <a:lstStyle/>
          <a:p>
            <a:pPr algn="ctr"/>
            <a:r>
              <a:rPr lang="en-US" sz="1050" b="0" dirty="0">
                <a:latin typeface="Network Rail Sans" charset="0"/>
                <a:ea typeface="Network Rail Sans" charset="0"/>
                <a:cs typeface="Network Rail Sans" charset="0"/>
              </a:rPr>
              <a:t>Page</a:t>
            </a:r>
            <a:fld id="{1FC80D2C-504E-CB4F-8D2F-8B79D61767E4}" type="slidenum">
              <a:rPr lang="en-US" sz="1050" b="0" smtClean="0">
                <a:latin typeface="Network Rail Sans" charset="0"/>
                <a:ea typeface="Network Rail Sans" charset="0"/>
                <a:cs typeface="Network Rail Sans" charset="0"/>
              </a:rPr>
              <a:pPr algn="ctr"/>
              <a:t>‹#›</a:t>
            </a:fld>
            <a:endParaRPr lang="en-US" sz="1050" b="0" dirty="0">
              <a:latin typeface="Network Rail Sans" charset="0"/>
              <a:ea typeface="Network Rail Sans" charset="0"/>
              <a:cs typeface="Network Rail Sans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BD3E7D-A214-4083-B83F-F3F75A493A7D}"/>
              </a:ext>
            </a:extLst>
          </p:cNvPr>
          <p:cNvSpPr/>
          <p:nvPr userDrawn="1"/>
        </p:nvSpPr>
        <p:spPr>
          <a:xfrm>
            <a:off x="7253927" y="6244720"/>
            <a:ext cx="1562493" cy="216110"/>
          </a:xfrm>
          <a:prstGeom prst="rect">
            <a:avLst/>
          </a:prstGeom>
        </p:spPr>
        <p:txBody>
          <a:bodyPr wrap="square" lIns="0" tIns="27000" rIns="0" bIns="27000" anchor="ctr">
            <a:spAutoFit/>
          </a:bodyPr>
          <a:lstStyle/>
          <a:p>
            <a:pPr algn="r">
              <a:lnSpc>
                <a:spcPct val="100000"/>
              </a:lnSpc>
              <a:tabLst>
                <a:tab pos="2587943" algn="l"/>
              </a:tabLst>
            </a:pPr>
            <a:r>
              <a:rPr lang="en-US" sz="1050" b="0" spc="8" dirty="0">
                <a:solidFill>
                  <a:srgbClr val="19171C"/>
                </a:solidFill>
                <a:latin typeface="Network Rail Sans"/>
                <a:cs typeface="Network Rail Sans"/>
              </a:rPr>
              <a:t>Putting </a:t>
            </a:r>
            <a:r>
              <a:rPr lang="en-US" sz="1050" b="0" spc="11" dirty="0">
                <a:solidFill>
                  <a:srgbClr val="19171C"/>
                </a:solidFill>
                <a:latin typeface="Network Rail Sans"/>
                <a:cs typeface="Network Rail Sans"/>
              </a:rPr>
              <a:t>passengers</a:t>
            </a:r>
            <a:r>
              <a:rPr lang="en-US" sz="1050" b="0" spc="-34" dirty="0">
                <a:solidFill>
                  <a:srgbClr val="19171C"/>
                </a:solidFill>
                <a:latin typeface="Network Rail Sans"/>
                <a:cs typeface="Network Rail Sans"/>
              </a:rPr>
              <a:t> </a:t>
            </a:r>
            <a:r>
              <a:rPr lang="en-US" sz="1050" b="0" spc="4" dirty="0">
                <a:solidFill>
                  <a:srgbClr val="19171C"/>
                </a:solidFill>
                <a:latin typeface="Network Rail Sans"/>
                <a:cs typeface="Network Rail Sans"/>
              </a:rPr>
              <a:t>first</a:t>
            </a:r>
            <a:endParaRPr lang="en-US" sz="1050" b="0" dirty="0">
              <a:latin typeface="Network Rail Sans"/>
              <a:cs typeface="Network Rail Sans"/>
            </a:endParaRPr>
          </a:p>
        </p:txBody>
      </p:sp>
      <p:pic>
        <p:nvPicPr>
          <p:cNvPr id="7" name="Picture 6" descr="New Logo.png">
            <a:extLst>
              <a:ext uri="{FF2B5EF4-FFF2-40B4-BE49-F238E27FC236}">
                <a16:creationId xmlns:a16="http://schemas.microsoft.com/office/drawing/2014/main" id="{78CBE931-1609-43C7-B862-F4B3A64EF8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45" y="5959460"/>
            <a:ext cx="1390326" cy="74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6944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 Service Off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23CE29-43C3-4FFC-A0F9-00DB2A34B5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083" y="850786"/>
            <a:ext cx="7305650" cy="5156427"/>
          </a:xfrm>
          <a:prstGeom prst="rect">
            <a:avLst/>
          </a:prstGeom>
        </p:spPr>
      </p:pic>
      <p:sp>
        <p:nvSpPr>
          <p:cNvPr id="10" name="object 46">
            <a:extLst>
              <a:ext uri="{FF2B5EF4-FFF2-40B4-BE49-F238E27FC236}">
                <a16:creationId xmlns:a16="http://schemas.microsoft.com/office/drawing/2014/main" id="{1418AF2F-7662-4435-8774-59D5B8E3967D}"/>
              </a:ext>
            </a:extLst>
          </p:cNvPr>
          <p:cNvSpPr/>
          <p:nvPr userDrawn="1"/>
        </p:nvSpPr>
        <p:spPr>
          <a:xfrm>
            <a:off x="1" y="0"/>
            <a:ext cx="1832082" cy="6858000"/>
          </a:xfrm>
          <a:custGeom>
            <a:avLst/>
            <a:gdLst/>
            <a:ahLst/>
            <a:cxnLst/>
            <a:rect l="l" t="t" r="r" b="b"/>
            <a:pathLst>
              <a:path w="4424045" h="198754">
                <a:moveTo>
                  <a:pt x="0" y="198386"/>
                </a:moveTo>
                <a:lnTo>
                  <a:pt x="4423689" y="198386"/>
                </a:lnTo>
                <a:lnTo>
                  <a:pt x="4423689" y="0"/>
                </a:lnTo>
                <a:lnTo>
                  <a:pt x="0" y="0"/>
                </a:lnTo>
                <a:lnTo>
                  <a:pt x="0" y="198386"/>
                </a:lnTo>
                <a:close/>
              </a:path>
            </a:pathLst>
          </a:custGeom>
          <a:solidFill>
            <a:srgbClr val="F3B128"/>
          </a:solidFill>
          <a:ln w="38100">
            <a:noFill/>
          </a:ln>
        </p:spPr>
        <p:txBody>
          <a:bodyPr wrap="square" lIns="0" tIns="0" rIns="0" bIns="0" rtlCol="0"/>
          <a:lstStyle/>
          <a:p>
            <a:endParaRPr sz="525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1" name="Picture 10" descr="New Logo.png">
            <a:extLst>
              <a:ext uri="{FF2B5EF4-FFF2-40B4-BE49-F238E27FC236}">
                <a16:creationId xmlns:a16="http://schemas.microsoft.com/office/drawing/2014/main" id="{FDB58447-2230-4597-9ECB-E7C2BA6295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45" y="5959460"/>
            <a:ext cx="1390326" cy="74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621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B665AF-D969-4A77-B751-A3DC78EB3026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41AAAB5B-E744-4A6D-A2AF-CCF2F1D9ACB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500">
                <a:latin typeface="Network Rail Sans" charset="0"/>
                <a:ea typeface="Network Rail Sans" charset="0"/>
                <a:cs typeface="Network Rail Sans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13027316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340F05-6235-40A3-9065-EEBD90980C9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939944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6">
            <a:extLst>
              <a:ext uri="{FF2B5EF4-FFF2-40B4-BE49-F238E27FC236}">
                <a16:creationId xmlns:a16="http://schemas.microsoft.com/office/drawing/2014/main" id="{557EA94C-874C-48C3-B52C-D0F205C3671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4424045" h="198754">
                <a:moveTo>
                  <a:pt x="0" y="198386"/>
                </a:moveTo>
                <a:lnTo>
                  <a:pt x="4423689" y="198386"/>
                </a:lnTo>
                <a:lnTo>
                  <a:pt x="4423689" y="0"/>
                </a:lnTo>
                <a:lnTo>
                  <a:pt x="0" y="0"/>
                </a:lnTo>
                <a:lnTo>
                  <a:pt x="0" y="198386"/>
                </a:lnTo>
                <a:close/>
              </a:path>
            </a:pathLst>
          </a:custGeom>
          <a:solidFill>
            <a:srgbClr val="F3B128"/>
          </a:solidFill>
          <a:ln w="38100">
            <a:noFill/>
          </a:ln>
        </p:spPr>
        <p:txBody>
          <a:bodyPr wrap="square" lIns="0" tIns="0" rIns="0" bIns="0" rtlCol="0"/>
          <a:lstStyle/>
          <a:p>
            <a:endParaRPr sz="525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841060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ety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6">
            <a:extLst>
              <a:ext uri="{FF2B5EF4-FFF2-40B4-BE49-F238E27FC236}">
                <a16:creationId xmlns:a16="http://schemas.microsoft.com/office/drawing/2014/main" id="{557EA94C-874C-48C3-B52C-D0F205C3671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4424045" h="198754">
                <a:moveTo>
                  <a:pt x="0" y="198386"/>
                </a:moveTo>
                <a:lnTo>
                  <a:pt x="4423689" y="198386"/>
                </a:lnTo>
                <a:lnTo>
                  <a:pt x="4423689" y="0"/>
                </a:lnTo>
                <a:lnTo>
                  <a:pt x="0" y="0"/>
                </a:lnTo>
                <a:lnTo>
                  <a:pt x="0" y="198386"/>
                </a:lnTo>
                <a:close/>
              </a:path>
            </a:pathLst>
          </a:custGeom>
          <a:solidFill>
            <a:srgbClr val="F3B128"/>
          </a:solidFill>
          <a:ln w="38100">
            <a:noFill/>
          </a:ln>
        </p:spPr>
        <p:txBody>
          <a:bodyPr wrap="square" lIns="0" tIns="0" rIns="0" bIns="0" rtlCol="0"/>
          <a:lstStyle/>
          <a:p>
            <a:endParaRPr sz="525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9" name="Picture 8" descr="New Logo.png">
            <a:extLst>
              <a:ext uri="{FF2B5EF4-FFF2-40B4-BE49-F238E27FC236}">
                <a16:creationId xmlns:a16="http://schemas.microsoft.com/office/drawing/2014/main" id="{7B712EF0-8E66-4462-88BC-B283FA2AEC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45" y="5959460"/>
            <a:ext cx="1390326" cy="743768"/>
          </a:xfrm>
          <a:prstGeom prst="rect">
            <a:avLst/>
          </a:prstGeom>
        </p:spPr>
      </p:pic>
      <p:pic>
        <p:nvPicPr>
          <p:cNvPr id="10" name="Picture 9" descr="NR_Logo_Black 12_Degree.png">
            <a:extLst>
              <a:ext uri="{FF2B5EF4-FFF2-40B4-BE49-F238E27FC236}">
                <a16:creationId xmlns:a16="http://schemas.microsoft.com/office/drawing/2014/main" id="{5E80DEB0-2B83-492F-B7E1-1E23926C4A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292" y="267161"/>
            <a:ext cx="1390327" cy="69514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03D698B-ADB8-4AB0-975B-7279D4700A21}"/>
              </a:ext>
            </a:extLst>
          </p:cNvPr>
          <p:cNvGrpSpPr/>
          <p:nvPr userDrawn="1"/>
        </p:nvGrpSpPr>
        <p:grpSpPr>
          <a:xfrm>
            <a:off x="3530338" y="2387338"/>
            <a:ext cx="2083324" cy="2083324"/>
            <a:chOff x="3215421" y="2455704"/>
            <a:chExt cx="2083324" cy="208332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EEA3BD3-9DBC-4EC3-B3C7-59A8D07FE8AE}"/>
                </a:ext>
              </a:extLst>
            </p:cNvPr>
            <p:cNvSpPr/>
            <p:nvPr userDrawn="1"/>
          </p:nvSpPr>
          <p:spPr>
            <a:xfrm>
              <a:off x="3215421" y="2455704"/>
              <a:ext cx="2083324" cy="2083324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9FE86A0-E657-472C-84F9-7714C7C06FC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15" b="7399"/>
            <a:stretch/>
          </p:blipFill>
          <p:spPr>
            <a:xfrm>
              <a:off x="3690098" y="2791345"/>
              <a:ext cx="1155966" cy="13554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31721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w to use this slide d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340F05-6235-40A3-9065-EEBD90980C9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2545E3-092D-4EBC-9CA3-792A9BA645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000" r="17577" b="15119"/>
          <a:stretch/>
        </p:blipFill>
        <p:spPr>
          <a:xfrm>
            <a:off x="3072996" y="308823"/>
            <a:ext cx="5783627" cy="4895566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4C0DD4-6EF1-4AC7-BA52-AE953783FB0D}"/>
              </a:ext>
            </a:extLst>
          </p:cNvPr>
          <p:cNvSpPr txBox="1"/>
          <p:nvPr userDrawn="1"/>
        </p:nvSpPr>
        <p:spPr>
          <a:xfrm>
            <a:off x="169684" y="360097"/>
            <a:ext cx="26088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latin typeface="Network Rail Sans" panose="02000000040000020004" pitchFamily="2" charset="0"/>
              </a:rPr>
              <a:t>How to use this template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594F03-C3FE-4352-8360-3B573CD6810A}"/>
              </a:ext>
            </a:extLst>
          </p:cNvPr>
          <p:cNvSpPr txBox="1"/>
          <p:nvPr userDrawn="1"/>
        </p:nvSpPr>
        <p:spPr>
          <a:xfrm>
            <a:off x="176752" y="976138"/>
            <a:ext cx="260886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Network Rail Sans" panose="02000000040000020004" pitchFamily="2" charset="0"/>
              </a:rPr>
              <a:t>Download or ‘Save As’ this template to your desktop or device to edit.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20968-3A32-474D-86FE-3E929D056A50}"/>
              </a:ext>
            </a:extLst>
          </p:cNvPr>
          <p:cNvSpPr txBox="1"/>
          <p:nvPr userDrawn="1"/>
        </p:nvSpPr>
        <p:spPr>
          <a:xfrm>
            <a:off x="176752" y="2115393"/>
            <a:ext cx="260886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>
                <a:latin typeface="Network Rail Sans" panose="02000000040000020004" pitchFamily="2" charset="0"/>
              </a:rPr>
              <a:t>Layout Options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28120A-E11D-4198-96AB-C08376C44B3D}"/>
              </a:ext>
            </a:extLst>
          </p:cNvPr>
          <p:cNvSpPr txBox="1"/>
          <p:nvPr userDrawn="1"/>
        </p:nvSpPr>
        <p:spPr>
          <a:xfrm>
            <a:off x="176752" y="2700654"/>
            <a:ext cx="26088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Network Rail Sans" panose="02000000040000020004" pitchFamily="2" charset="0"/>
              </a:rPr>
              <a:t>A number of slide layout options are available for you to use. </a:t>
            </a:r>
          </a:p>
          <a:p>
            <a:endParaRPr lang="en-GB" sz="1350" dirty="0">
              <a:latin typeface="Network Rail Sans" panose="02000000040000020004" pitchFamily="2" charset="0"/>
            </a:endParaRPr>
          </a:p>
          <a:p>
            <a:r>
              <a:rPr lang="en-GB" sz="1350" dirty="0">
                <a:latin typeface="Network Rail Sans" panose="02000000040000020004" pitchFamily="2" charset="0"/>
              </a:rPr>
              <a:t>Some of these have been pre-inserted below. </a:t>
            </a:r>
          </a:p>
          <a:p>
            <a:endParaRPr lang="en-GB" sz="1350" dirty="0">
              <a:latin typeface="Network Rail Sans" panose="02000000040000020004" pitchFamily="2" charset="0"/>
            </a:endParaRPr>
          </a:p>
          <a:p>
            <a:r>
              <a:rPr lang="en-GB" sz="1350" dirty="0">
                <a:latin typeface="Network Rail Sans" panose="02000000040000020004" pitchFamily="2" charset="0"/>
              </a:rPr>
              <a:t>More layouts, including a title slide for each of our sub teams can be found and inserted by clicking the drop down on ‘New Slide’ or ‘Layout’ from the ‘Home’ tab as indicated right &gt;&gt;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AC80D7F-B5E5-4078-9BC6-BD28BA450C61}"/>
              </a:ext>
            </a:extLst>
          </p:cNvPr>
          <p:cNvSpPr/>
          <p:nvPr userDrawn="1"/>
        </p:nvSpPr>
        <p:spPr>
          <a:xfrm>
            <a:off x="3343135" y="457602"/>
            <a:ext cx="395927" cy="2758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444251-FE51-4C8A-BB47-45AE2F0912B9}"/>
              </a:ext>
            </a:extLst>
          </p:cNvPr>
          <p:cNvSpPr/>
          <p:nvPr userDrawn="1"/>
        </p:nvSpPr>
        <p:spPr>
          <a:xfrm>
            <a:off x="4239264" y="614924"/>
            <a:ext cx="395927" cy="2758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F184F0D-AD8D-4AAD-BED5-4202B2DA6EEE}"/>
              </a:ext>
            </a:extLst>
          </p:cNvPr>
          <p:cNvSpPr/>
          <p:nvPr userDrawn="1"/>
        </p:nvSpPr>
        <p:spPr>
          <a:xfrm>
            <a:off x="3911099" y="837409"/>
            <a:ext cx="395927" cy="2758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5D8DC0-8AF3-4969-BD40-7C7538E73EFB}"/>
              </a:ext>
            </a:extLst>
          </p:cNvPr>
          <p:cNvSpPr txBox="1"/>
          <p:nvPr userDrawn="1"/>
        </p:nvSpPr>
        <p:spPr>
          <a:xfrm>
            <a:off x="176752" y="5589837"/>
            <a:ext cx="86869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solidFill>
                  <a:srgbClr val="C00000"/>
                </a:solidFill>
                <a:latin typeface="Network Rail Sans" panose="02000000040000020004" pitchFamily="2" charset="0"/>
              </a:rPr>
              <a:t>This size template (4x3) is a legacy template for converting older presentations of the same format.</a:t>
            </a:r>
          </a:p>
          <a:p>
            <a:endParaRPr lang="en-GB" sz="1500" b="1" dirty="0">
              <a:solidFill>
                <a:srgbClr val="C00000"/>
              </a:solidFill>
              <a:latin typeface="Network Rail Sans" panose="02000000040000020004" pitchFamily="2" charset="0"/>
            </a:endParaRPr>
          </a:p>
          <a:p>
            <a:r>
              <a:rPr lang="en-GB" sz="1500" b="1" dirty="0">
                <a:solidFill>
                  <a:srgbClr val="C00000"/>
                </a:solidFill>
                <a:latin typeface="Network Rail Sans" panose="02000000040000020004" pitchFamily="2" charset="0"/>
              </a:rPr>
              <a:t>Modern screens and devices are all widescreen – consider using the widescreen template instead before you begin. </a:t>
            </a:r>
          </a:p>
        </p:txBody>
      </p:sp>
    </p:spTree>
    <p:extLst>
      <p:ext uri="{BB962C8B-B14F-4D97-AF65-F5344CB8AC3E}">
        <p14:creationId xmlns:p14="http://schemas.microsoft.com/office/powerpoint/2010/main" val="3411896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I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7">
            <a:extLst>
              <a:ext uri="{FF2B5EF4-FFF2-40B4-BE49-F238E27FC236}">
                <a16:creationId xmlns:a16="http://schemas.microsoft.com/office/drawing/2014/main" id="{67243C73-8E81-476E-A7D5-A5178999C781}"/>
              </a:ext>
            </a:extLst>
          </p:cNvPr>
          <p:cNvSpPr/>
          <p:nvPr userDrawn="1"/>
        </p:nvSpPr>
        <p:spPr>
          <a:xfrm>
            <a:off x="0" y="4"/>
            <a:ext cx="9144000" cy="6857999"/>
          </a:xfrm>
          <a:custGeom>
            <a:avLst/>
            <a:gdLst/>
            <a:ahLst/>
            <a:cxnLst/>
            <a:rect l="l" t="t" r="r" b="b"/>
            <a:pathLst>
              <a:path w="4426585" h="3130550">
                <a:moveTo>
                  <a:pt x="0" y="3129991"/>
                </a:moveTo>
                <a:lnTo>
                  <a:pt x="4426242" y="3129991"/>
                </a:lnTo>
                <a:lnTo>
                  <a:pt x="4426242" y="0"/>
                </a:lnTo>
                <a:lnTo>
                  <a:pt x="0" y="0"/>
                </a:lnTo>
                <a:lnTo>
                  <a:pt x="0" y="3129991"/>
                </a:lnTo>
                <a:close/>
              </a:path>
            </a:pathLst>
          </a:custGeom>
          <a:solidFill>
            <a:srgbClr val="F4B227"/>
          </a:solidFill>
        </p:spPr>
        <p:txBody>
          <a:bodyPr wrap="square" lIns="0" tIns="0" rIns="0" bIns="0" rtlCol="0"/>
          <a:lstStyle/>
          <a:p>
            <a:endParaRPr sz="675"/>
          </a:p>
        </p:txBody>
      </p:sp>
      <p:sp>
        <p:nvSpPr>
          <p:cNvPr id="5" name="object 25">
            <a:extLst>
              <a:ext uri="{FF2B5EF4-FFF2-40B4-BE49-F238E27FC236}">
                <a16:creationId xmlns:a16="http://schemas.microsoft.com/office/drawing/2014/main" id="{8724BB58-67F9-4125-8C21-7962D70E3C36}"/>
              </a:ext>
            </a:extLst>
          </p:cNvPr>
          <p:cNvSpPr txBox="1"/>
          <p:nvPr userDrawn="1"/>
        </p:nvSpPr>
        <p:spPr>
          <a:xfrm>
            <a:off x="6344530" y="6229000"/>
            <a:ext cx="238047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4" algn="r"/>
            <a:r>
              <a:rPr sz="1200" b="1" spc="8" dirty="0">
                <a:solidFill>
                  <a:srgbClr val="19171C"/>
                </a:solidFill>
                <a:latin typeface="Network Rail Sans"/>
                <a:cs typeface="Network Rail Sans"/>
              </a:rPr>
              <a:t>Putting </a:t>
            </a:r>
            <a:r>
              <a:rPr sz="1200" b="1" spc="12" dirty="0">
                <a:solidFill>
                  <a:srgbClr val="19171C"/>
                </a:solidFill>
                <a:latin typeface="Network Rail Sans"/>
                <a:cs typeface="Network Rail Sans"/>
              </a:rPr>
              <a:t>passengers</a:t>
            </a:r>
            <a:r>
              <a:rPr sz="1200" b="1" spc="-34" dirty="0">
                <a:solidFill>
                  <a:srgbClr val="19171C"/>
                </a:solidFill>
                <a:latin typeface="Network Rail Sans"/>
                <a:cs typeface="Network Rail Sans"/>
              </a:rPr>
              <a:t> </a:t>
            </a:r>
            <a:r>
              <a:rPr sz="1200" b="1" spc="5" dirty="0">
                <a:solidFill>
                  <a:srgbClr val="19171C"/>
                </a:solidFill>
                <a:latin typeface="Network Rail Sans"/>
                <a:cs typeface="Network Rail Sans"/>
              </a:rPr>
              <a:t>first</a:t>
            </a:r>
            <a:endParaRPr sz="1200" dirty="0">
              <a:latin typeface="Network Rail Sans"/>
              <a:cs typeface="Network Rail San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D9A42CB-3A09-4924-9114-F0FCE17FA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5704" y="2133390"/>
            <a:ext cx="3832076" cy="610950"/>
          </a:xfrm>
          <a:prstGeom prst="rect">
            <a:avLst/>
          </a:prstGeom>
        </p:spPr>
        <p:txBody>
          <a:bodyPr lIns="0"/>
          <a:lstStyle>
            <a:lvl1pPr algn="l">
              <a:defRPr sz="3300" b="1">
                <a:latin typeface="Network Rail Sans" charset="0"/>
                <a:ea typeface="Network Rail Sans" charset="0"/>
                <a:cs typeface="Network Rail Sans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C1BA8AF-1572-4568-8083-6ED026593C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5704" y="2990197"/>
            <a:ext cx="3832076" cy="147811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800" b="1">
                <a:latin typeface="Network Rail Sans" charset="0"/>
                <a:ea typeface="Network Rail Sans" charset="0"/>
                <a:cs typeface="Network Rail Sans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AAEBDDAC-1481-45DD-80AB-7F455107C1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5704" y="4877734"/>
            <a:ext cx="4680488" cy="51440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500" b="1">
                <a:latin typeface="Network Rail Sans" charset="0"/>
                <a:ea typeface="Network Rail Sans" charset="0"/>
                <a:cs typeface="Network Rail Sans" charset="0"/>
              </a:defRPr>
            </a:lvl1pPr>
          </a:lstStyle>
          <a:p>
            <a:pPr lvl="0"/>
            <a:r>
              <a:rPr lang="en-US" dirty="0"/>
              <a:t>Asset Information Services</a:t>
            </a:r>
          </a:p>
        </p:txBody>
      </p:sp>
      <p:pic>
        <p:nvPicPr>
          <p:cNvPr id="19" name="Picture 18" descr="New Logo.png">
            <a:extLst>
              <a:ext uri="{FF2B5EF4-FFF2-40B4-BE49-F238E27FC236}">
                <a16:creationId xmlns:a16="http://schemas.microsoft.com/office/drawing/2014/main" id="{AC993D1D-FD88-4CA9-B405-67DEFAFB2C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52" y="227963"/>
            <a:ext cx="1943367" cy="1039622"/>
          </a:xfrm>
          <a:prstGeom prst="rect">
            <a:avLst/>
          </a:prstGeom>
        </p:spPr>
      </p:pic>
      <p:pic>
        <p:nvPicPr>
          <p:cNvPr id="20" name="Picture 19" descr="NR_Logo_Black 12_Degree.png">
            <a:extLst>
              <a:ext uri="{FF2B5EF4-FFF2-40B4-BE49-F238E27FC236}">
                <a16:creationId xmlns:a16="http://schemas.microsoft.com/office/drawing/2014/main" id="{3350F2A1-0AB7-4192-B578-8645B65794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830" y="292799"/>
            <a:ext cx="1746789" cy="87336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E06CA65-7695-4919-84EC-FCC322A448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20945" y="1267585"/>
            <a:ext cx="3923055" cy="436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34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usiness Service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7">
            <a:extLst>
              <a:ext uri="{FF2B5EF4-FFF2-40B4-BE49-F238E27FC236}">
                <a16:creationId xmlns:a16="http://schemas.microsoft.com/office/drawing/2014/main" id="{67243C73-8E81-476E-A7D5-A5178999C781}"/>
              </a:ext>
            </a:extLst>
          </p:cNvPr>
          <p:cNvSpPr/>
          <p:nvPr userDrawn="1"/>
        </p:nvSpPr>
        <p:spPr>
          <a:xfrm>
            <a:off x="0" y="4"/>
            <a:ext cx="9144000" cy="6857999"/>
          </a:xfrm>
          <a:custGeom>
            <a:avLst/>
            <a:gdLst/>
            <a:ahLst/>
            <a:cxnLst/>
            <a:rect l="l" t="t" r="r" b="b"/>
            <a:pathLst>
              <a:path w="4426585" h="3130550">
                <a:moveTo>
                  <a:pt x="0" y="3129991"/>
                </a:moveTo>
                <a:lnTo>
                  <a:pt x="4426242" y="3129991"/>
                </a:lnTo>
                <a:lnTo>
                  <a:pt x="4426242" y="0"/>
                </a:lnTo>
                <a:lnTo>
                  <a:pt x="0" y="0"/>
                </a:lnTo>
                <a:lnTo>
                  <a:pt x="0" y="3129991"/>
                </a:lnTo>
                <a:close/>
              </a:path>
            </a:pathLst>
          </a:custGeom>
          <a:solidFill>
            <a:srgbClr val="F4B227"/>
          </a:solidFill>
        </p:spPr>
        <p:txBody>
          <a:bodyPr wrap="square" lIns="0" tIns="0" rIns="0" bIns="0" rtlCol="0"/>
          <a:lstStyle/>
          <a:p>
            <a:endParaRPr sz="675"/>
          </a:p>
        </p:txBody>
      </p:sp>
      <p:sp>
        <p:nvSpPr>
          <p:cNvPr id="5" name="object 25">
            <a:extLst>
              <a:ext uri="{FF2B5EF4-FFF2-40B4-BE49-F238E27FC236}">
                <a16:creationId xmlns:a16="http://schemas.microsoft.com/office/drawing/2014/main" id="{8724BB58-67F9-4125-8C21-7962D70E3C36}"/>
              </a:ext>
            </a:extLst>
          </p:cNvPr>
          <p:cNvSpPr txBox="1"/>
          <p:nvPr userDrawn="1"/>
        </p:nvSpPr>
        <p:spPr>
          <a:xfrm>
            <a:off x="6344530" y="6229000"/>
            <a:ext cx="238047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4" algn="r"/>
            <a:r>
              <a:rPr sz="1200" b="1" spc="8" dirty="0">
                <a:solidFill>
                  <a:srgbClr val="19171C"/>
                </a:solidFill>
                <a:latin typeface="Network Rail Sans"/>
                <a:cs typeface="Network Rail Sans"/>
              </a:rPr>
              <a:t>Putting </a:t>
            </a:r>
            <a:r>
              <a:rPr sz="1200" b="1" spc="12" dirty="0">
                <a:solidFill>
                  <a:srgbClr val="19171C"/>
                </a:solidFill>
                <a:latin typeface="Network Rail Sans"/>
                <a:cs typeface="Network Rail Sans"/>
              </a:rPr>
              <a:t>passengers</a:t>
            </a:r>
            <a:r>
              <a:rPr sz="1200" b="1" spc="-34" dirty="0">
                <a:solidFill>
                  <a:srgbClr val="19171C"/>
                </a:solidFill>
                <a:latin typeface="Network Rail Sans"/>
                <a:cs typeface="Network Rail Sans"/>
              </a:rPr>
              <a:t> </a:t>
            </a:r>
            <a:r>
              <a:rPr sz="1200" b="1" spc="5" dirty="0">
                <a:solidFill>
                  <a:srgbClr val="19171C"/>
                </a:solidFill>
                <a:latin typeface="Network Rail Sans"/>
                <a:cs typeface="Network Rail Sans"/>
              </a:rPr>
              <a:t>first</a:t>
            </a:r>
            <a:endParaRPr sz="1200" dirty="0">
              <a:latin typeface="Network Rail Sans"/>
              <a:cs typeface="Network Rail San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D9A42CB-3A09-4924-9114-F0FCE17FA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5704" y="2133390"/>
            <a:ext cx="3832076" cy="610950"/>
          </a:xfrm>
          <a:prstGeom prst="rect">
            <a:avLst/>
          </a:prstGeom>
        </p:spPr>
        <p:txBody>
          <a:bodyPr lIns="0"/>
          <a:lstStyle>
            <a:lvl1pPr algn="l">
              <a:defRPr sz="3300" b="1">
                <a:latin typeface="Network Rail Sans" charset="0"/>
                <a:ea typeface="Network Rail Sans" charset="0"/>
                <a:cs typeface="Network Rail Sans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C1BA8AF-1572-4568-8083-6ED026593C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5704" y="2990197"/>
            <a:ext cx="3832076" cy="147811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800" b="1">
                <a:latin typeface="Network Rail Sans" charset="0"/>
                <a:ea typeface="Network Rail Sans" charset="0"/>
                <a:cs typeface="Network Rail Sans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2F1F76D7-87FC-4155-B4FF-627D5509D6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5704" y="4877734"/>
            <a:ext cx="4680488" cy="51440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500" b="1">
                <a:latin typeface="Network Rail Sans" charset="0"/>
                <a:ea typeface="Network Rail Sans" charset="0"/>
                <a:cs typeface="Network Rail Sans" charset="0"/>
              </a:defRPr>
            </a:lvl1pPr>
          </a:lstStyle>
          <a:p>
            <a:pPr lvl="0"/>
            <a:r>
              <a:rPr lang="en-US" dirty="0"/>
              <a:t>Business Services</a:t>
            </a:r>
          </a:p>
        </p:txBody>
      </p:sp>
      <p:pic>
        <p:nvPicPr>
          <p:cNvPr id="19" name="Picture 18" descr="New Logo.png">
            <a:extLst>
              <a:ext uri="{FF2B5EF4-FFF2-40B4-BE49-F238E27FC236}">
                <a16:creationId xmlns:a16="http://schemas.microsoft.com/office/drawing/2014/main" id="{01924C78-2E1E-4C29-9F4B-9ED1B56900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52" y="227963"/>
            <a:ext cx="1943367" cy="1039622"/>
          </a:xfrm>
          <a:prstGeom prst="rect">
            <a:avLst/>
          </a:prstGeom>
        </p:spPr>
      </p:pic>
      <p:pic>
        <p:nvPicPr>
          <p:cNvPr id="20" name="Picture 19" descr="NR_Logo_Black 12_Degree.png">
            <a:extLst>
              <a:ext uri="{FF2B5EF4-FFF2-40B4-BE49-F238E27FC236}">
                <a16:creationId xmlns:a16="http://schemas.microsoft.com/office/drawing/2014/main" id="{614530CF-742B-459A-9613-1FBA6FFA8C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830" y="292799"/>
            <a:ext cx="1746789" cy="87336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6871AE1-3106-440F-ACF6-5B43363EAE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20945" y="1267585"/>
            <a:ext cx="3923055" cy="436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41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&amp;P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7">
            <a:extLst>
              <a:ext uri="{FF2B5EF4-FFF2-40B4-BE49-F238E27FC236}">
                <a16:creationId xmlns:a16="http://schemas.microsoft.com/office/drawing/2014/main" id="{67243C73-8E81-476E-A7D5-A5178999C781}"/>
              </a:ext>
            </a:extLst>
          </p:cNvPr>
          <p:cNvSpPr/>
          <p:nvPr userDrawn="1"/>
        </p:nvSpPr>
        <p:spPr>
          <a:xfrm>
            <a:off x="0" y="4"/>
            <a:ext cx="9144000" cy="6857999"/>
          </a:xfrm>
          <a:custGeom>
            <a:avLst/>
            <a:gdLst/>
            <a:ahLst/>
            <a:cxnLst/>
            <a:rect l="l" t="t" r="r" b="b"/>
            <a:pathLst>
              <a:path w="4426585" h="3130550">
                <a:moveTo>
                  <a:pt x="0" y="3129991"/>
                </a:moveTo>
                <a:lnTo>
                  <a:pt x="4426242" y="3129991"/>
                </a:lnTo>
                <a:lnTo>
                  <a:pt x="4426242" y="0"/>
                </a:lnTo>
                <a:lnTo>
                  <a:pt x="0" y="0"/>
                </a:lnTo>
                <a:lnTo>
                  <a:pt x="0" y="3129991"/>
                </a:lnTo>
                <a:close/>
              </a:path>
            </a:pathLst>
          </a:custGeom>
          <a:solidFill>
            <a:srgbClr val="F4B227"/>
          </a:solidFill>
        </p:spPr>
        <p:txBody>
          <a:bodyPr wrap="square" lIns="0" tIns="0" rIns="0" bIns="0" rtlCol="0"/>
          <a:lstStyle/>
          <a:p>
            <a:endParaRPr sz="675"/>
          </a:p>
        </p:txBody>
      </p:sp>
      <p:sp>
        <p:nvSpPr>
          <p:cNvPr id="5" name="object 25">
            <a:extLst>
              <a:ext uri="{FF2B5EF4-FFF2-40B4-BE49-F238E27FC236}">
                <a16:creationId xmlns:a16="http://schemas.microsoft.com/office/drawing/2014/main" id="{8724BB58-67F9-4125-8C21-7962D70E3C36}"/>
              </a:ext>
            </a:extLst>
          </p:cNvPr>
          <p:cNvSpPr txBox="1"/>
          <p:nvPr userDrawn="1"/>
        </p:nvSpPr>
        <p:spPr>
          <a:xfrm>
            <a:off x="6344530" y="6229000"/>
            <a:ext cx="238047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4" algn="r"/>
            <a:r>
              <a:rPr sz="1200" b="1" spc="8" dirty="0">
                <a:solidFill>
                  <a:srgbClr val="19171C"/>
                </a:solidFill>
                <a:latin typeface="Network Rail Sans"/>
                <a:cs typeface="Network Rail Sans"/>
              </a:rPr>
              <a:t>Putting </a:t>
            </a:r>
            <a:r>
              <a:rPr sz="1200" b="1" spc="12" dirty="0">
                <a:solidFill>
                  <a:srgbClr val="19171C"/>
                </a:solidFill>
                <a:latin typeface="Network Rail Sans"/>
                <a:cs typeface="Network Rail Sans"/>
              </a:rPr>
              <a:t>passengers</a:t>
            </a:r>
            <a:r>
              <a:rPr sz="1200" b="1" spc="-34" dirty="0">
                <a:solidFill>
                  <a:srgbClr val="19171C"/>
                </a:solidFill>
                <a:latin typeface="Network Rail Sans"/>
                <a:cs typeface="Network Rail Sans"/>
              </a:rPr>
              <a:t> </a:t>
            </a:r>
            <a:r>
              <a:rPr sz="1200" b="1" spc="5" dirty="0">
                <a:solidFill>
                  <a:srgbClr val="19171C"/>
                </a:solidFill>
                <a:latin typeface="Network Rail Sans"/>
                <a:cs typeface="Network Rail Sans"/>
              </a:rPr>
              <a:t>first</a:t>
            </a:r>
            <a:endParaRPr sz="1200" dirty="0">
              <a:latin typeface="Network Rail Sans"/>
              <a:cs typeface="Network Rail San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D9A42CB-3A09-4924-9114-F0FCE17FA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5704" y="2133390"/>
            <a:ext cx="3832076" cy="610950"/>
          </a:xfrm>
          <a:prstGeom prst="rect">
            <a:avLst/>
          </a:prstGeom>
        </p:spPr>
        <p:txBody>
          <a:bodyPr lIns="0"/>
          <a:lstStyle>
            <a:lvl1pPr algn="l">
              <a:defRPr sz="3300" b="1">
                <a:latin typeface="Network Rail Sans" charset="0"/>
                <a:ea typeface="Network Rail Sans" charset="0"/>
                <a:cs typeface="Network Rail Sans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C1BA8AF-1572-4568-8083-6ED026593C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5704" y="2990197"/>
            <a:ext cx="3832076" cy="147811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800" b="1">
                <a:latin typeface="Network Rail Sans" charset="0"/>
                <a:ea typeface="Network Rail Sans" charset="0"/>
                <a:cs typeface="Network Rail Sans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1D2AA95B-5B79-498F-8584-D39D1239DC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5704" y="4877734"/>
            <a:ext cx="4680488" cy="51440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500" b="1">
                <a:latin typeface="Network Rail Sans" charset="0"/>
                <a:ea typeface="Network Rail Sans" charset="0"/>
                <a:cs typeface="Network Rail Sans" charset="0"/>
              </a:defRPr>
            </a:lvl1pPr>
          </a:lstStyle>
          <a:p>
            <a:pPr lvl="0"/>
            <a:r>
              <a:rPr lang="en-US" dirty="0"/>
              <a:t>Contracts &amp; Procurement</a:t>
            </a:r>
          </a:p>
        </p:txBody>
      </p:sp>
      <p:pic>
        <p:nvPicPr>
          <p:cNvPr id="19" name="Picture 18" descr="New Logo.png">
            <a:extLst>
              <a:ext uri="{FF2B5EF4-FFF2-40B4-BE49-F238E27FC236}">
                <a16:creationId xmlns:a16="http://schemas.microsoft.com/office/drawing/2014/main" id="{A82B065D-D2F8-4E36-8F62-74D2358642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52" y="227963"/>
            <a:ext cx="1943367" cy="1039622"/>
          </a:xfrm>
          <a:prstGeom prst="rect">
            <a:avLst/>
          </a:prstGeom>
        </p:spPr>
      </p:pic>
      <p:pic>
        <p:nvPicPr>
          <p:cNvPr id="20" name="Picture 19" descr="NR_Logo_Black 12_Degree.png">
            <a:extLst>
              <a:ext uri="{FF2B5EF4-FFF2-40B4-BE49-F238E27FC236}">
                <a16:creationId xmlns:a16="http://schemas.microsoft.com/office/drawing/2014/main" id="{E35DC4A7-8B2D-4630-AFBA-E4CA14296D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830" y="292799"/>
            <a:ext cx="1746789" cy="87336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B452DEB-CD56-4BD7-B7EF-B1EDD5872B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945" y="1267585"/>
            <a:ext cx="3923055" cy="436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77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Eng Service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7">
            <a:extLst>
              <a:ext uri="{FF2B5EF4-FFF2-40B4-BE49-F238E27FC236}">
                <a16:creationId xmlns:a16="http://schemas.microsoft.com/office/drawing/2014/main" id="{67243C73-8E81-476E-A7D5-A5178999C781}"/>
              </a:ext>
            </a:extLst>
          </p:cNvPr>
          <p:cNvSpPr/>
          <p:nvPr userDrawn="1"/>
        </p:nvSpPr>
        <p:spPr>
          <a:xfrm>
            <a:off x="0" y="4"/>
            <a:ext cx="9144000" cy="6857999"/>
          </a:xfrm>
          <a:custGeom>
            <a:avLst/>
            <a:gdLst/>
            <a:ahLst/>
            <a:cxnLst/>
            <a:rect l="l" t="t" r="r" b="b"/>
            <a:pathLst>
              <a:path w="4426585" h="3130550">
                <a:moveTo>
                  <a:pt x="0" y="3129991"/>
                </a:moveTo>
                <a:lnTo>
                  <a:pt x="4426242" y="3129991"/>
                </a:lnTo>
                <a:lnTo>
                  <a:pt x="4426242" y="0"/>
                </a:lnTo>
                <a:lnTo>
                  <a:pt x="0" y="0"/>
                </a:lnTo>
                <a:lnTo>
                  <a:pt x="0" y="3129991"/>
                </a:lnTo>
                <a:close/>
              </a:path>
            </a:pathLst>
          </a:custGeom>
          <a:solidFill>
            <a:srgbClr val="F4B227"/>
          </a:solidFill>
        </p:spPr>
        <p:txBody>
          <a:bodyPr wrap="square" lIns="0" tIns="0" rIns="0" bIns="0" rtlCol="0"/>
          <a:lstStyle/>
          <a:p>
            <a:endParaRPr sz="675"/>
          </a:p>
        </p:txBody>
      </p:sp>
      <p:sp>
        <p:nvSpPr>
          <p:cNvPr id="5" name="object 25">
            <a:extLst>
              <a:ext uri="{FF2B5EF4-FFF2-40B4-BE49-F238E27FC236}">
                <a16:creationId xmlns:a16="http://schemas.microsoft.com/office/drawing/2014/main" id="{8724BB58-67F9-4125-8C21-7962D70E3C36}"/>
              </a:ext>
            </a:extLst>
          </p:cNvPr>
          <p:cNvSpPr txBox="1"/>
          <p:nvPr userDrawn="1"/>
        </p:nvSpPr>
        <p:spPr>
          <a:xfrm>
            <a:off x="6344530" y="6229000"/>
            <a:ext cx="238047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4" algn="r"/>
            <a:r>
              <a:rPr sz="1200" b="1" spc="8" dirty="0">
                <a:solidFill>
                  <a:srgbClr val="19171C"/>
                </a:solidFill>
                <a:latin typeface="Network Rail Sans"/>
                <a:cs typeface="Network Rail Sans"/>
              </a:rPr>
              <a:t>Putting </a:t>
            </a:r>
            <a:r>
              <a:rPr sz="1200" b="1" spc="12" dirty="0">
                <a:solidFill>
                  <a:srgbClr val="19171C"/>
                </a:solidFill>
                <a:latin typeface="Network Rail Sans"/>
                <a:cs typeface="Network Rail Sans"/>
              </a:rPr>
              <a:t>passengers</a:t>
            </a:r>
            <a:r>
              <a:rPr sz="1200" b="1" spc="-34" dirty="0">
                <a:solidFill>
                  <a:srgbClr val="19171C"/>
                </a:solidFill>
                <a:latin typeface="Network Rail Sans"/>
                <a:cs typeface="Network Rail Sans"/>
              </a:rPr>
              <a:t> </a:t>
            </a:r>
            <a:r>
              <a:rPr sz="1200" b="1" spc="5" dirty="0">
                <a:solidFill>
                  <a:srgbClr val="19171C"/>
                </a:solidFill>
                <a:latin typeface="Network Rail Sans"/>
                <a:cs typeface="Network Rail Sans"/>
              </a:rPr>
              <a:t>first</a:t>
            </a:r>
            <a:endParaRPr sz="1200" dirty="0">
              <a:latin typeface="Network Rail Sans"/>
              <a:cs typeface="Network Rail San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D9A42CB-3A09-4924-9114-F0FCE17FA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5704" y="2133390"/>
            <a:ext cx="3832076" cy="610950"/>
          </a:xfrm>
          <a:prstGeom prst="rect">
            <a:avLst/>
          </a:prstGeom>
        </p:spPr>
        <p:txBody>
          <a:bodyPr lIns="0"/>
          <a:lstStyle>
            <a:lvl1pPr algn="l">
              <a:defRPr sz="3300" b="1">
                <a:latin typeface="Network Rail Sans" charset="0"/>
                <a:ea typeface="Network Rail Sans" charset="0"/>
                <a:cs typeface="Network Rail Sans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C1BA8AF-1572-4568-8083-6ED026593C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5704" y="2990197"/>
            <a:ext cx="3832076" cy="147811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800" b="1">
                <a:latin typeface="Network Rail Sans" charset="0"/>
                <a:ea typeface="Network Rail Sans" charset="0"/>
                <a:cs typeface="Network Rail Sans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63D7387-7EA0-474D-8F9C-819B473220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5704" y="4877734"/>
            <a:ext cx="4680488" cy="51440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500" b="1">
                <a:latin typeface="Network Rail Sans" charset="0"/>
                <a:ea typeface="Network Rail Sans" charset="0"/>
                <a:cs typeface="Network Rail Sans" charset="0"/>
              </a:defRPr>
            </a:lvl1pPr>
          </a:lstStyle>
          <a:p>
            <a:pPr lvl="0"/>
            <a:r>
              <a:rPr lang="en-US" dirty="0"/>
              <a:t>Engineering Services</a:t>
            </a:r>
          </a:p>
        </p:txBody>
      </p:sp>
      <p:pic>
        <p:nvPicPr>
          <p:cNvPr id="19" name="Picture 18" descr="New Logo.png">
            <a:extLst>
              <a:ext uri="{FF2B5EF4-FFF2-40B4-BE49-F238E27FC236}">
                <a16:creationId xmlns:a16="http://schemas.microsoft.com/office/drawing/2014/main" id="{D831E4BB-00A0-4783-ABDD-4ECEC3BDC7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52" y="227963"/>
            <a:ext cx="1943367" cy="1039622"/>
          </a:xfrm>
          <a:prstGeom prst="rect">
            <a:avLst/>
          </a:prstGeom>
        </p:spPr>
      </p:pic>
      <p:pic>
        <p:nvPicPr>
          <p:cNvPr id="20" name="Picture 19" descr="NR_Logo_Black 12_Degree.png">
            <a:extLst>
              <a:ext uri="{FF2B5EF4-FFF2-40B4-BE49-F238E27FC236}">
                <a16:creationId xmlns:a16="http://schemas.microsoft.com/office/drawing/2014/main" id="{6E4D61E6-74AE-44DB-A6FE-184B836C74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830" y="292799"/>
            <a:ext cx="1746789" cy="873369"/>
          </a:xfrm>
          <a:prstGeom prst="rect">
            <a:avLst/>
          </a:prstGeom>
        </p:spPr>
      </p:pic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481392FB-D3F6-4FC6-A8E7-2726438710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20945" y="1267585"/>
            <a:ext cx="3923055" cy="434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35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IT Service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7">
            <a:extLst>
              <a:ext uri="{FF2B5EF4-FFF2-40B4-BE49-F238E27FC236}">
                <a16:creationId xmlns:a16="http://schemas.microsoft.com/office/drawing/2014/main" id="{67243C73-8E81-476E-A7D5-A5178999C781}"/>
              </a:ext>
            </a:extLst>
          </p:cNvPr>
          <p:cNvSpPr/>
          <p:nvPr userDrawn="1"/>
        </p:nvSpPr>
        <p:spPr>
          <a:xfrm>
            <a:off x="0" y="4"/>
            <a:ext cx="9144000" cy="6857999"/>
          </a:xfrm>
          <a:custGeom>
            <a:avLst/>
            <a:gdLst/>
            <a:ahLst/>
            <a:cxnLst/>
            <a:rect l="l" t="t" r="r" b="b"/>
            <a:pathLst>
              <a:path w="4426585" h="3130550">
                <a:moveTo>
                  <a:pt x="0" y="3129991"/>
                </a:moveTo>
                <a:lnTo>
                  <a:pt x="4426242" y="3129991"/>
                </a:lnTo>
                <a:lnTo>
                  <a:pt x="4426242" y="0"/>
                </a:lnTo>
                <a:lnTo>
                  <a:pt x="0" y="0"/>
                </a:lnTo>
                <a:lnTo>
                  <a:pt x="0" y="3129991"/>
                </a:lnTo>
                <a:close/>
              </a:path>
            </a:pathLst>
          </a:custGeom>
          <a:solidFill>
            <a:srgbClr val="F4B227"/>
          </a:solidFill>
        </p:spPr>
        <p:txBody>
          <a:bodyPr wrap="square" lIns="0" tIns="0" rIns="0" bIns="0" rtlCol="0"/>
          <a:lstStyle/>
          <a:p>
            <a:endParaRPr sz="675"/>
          </a:p>
        </p:txBody>
      </p:sp>
      <p:sp>
        <p:nvSpPr>
          <p:cNvPr id="5" name="object 25">
            <a:extLst>
              <a:ext uri="{FF2B5EF4-FFF2-40B4-BE49-F238E27FC236}">
                <a16:creationId xmlns:a16="http://schemas.microsoft.com/office/drawing/2014/main" id="{8724BB58-67F9-4125-8C21-7962D70E3C36}"/>
              </a:ext>
            </a:extLst>
          </p:cNvPr>
          <p:cNvSpPr txBox="1"/>
          <p:nvPr userDrawn="1"/>
        </p:nvSpPr>
        <p:spPr>
          <a:xfrm>
            <a:off x="6344530" y="6229000"/>
            <a:ext cx="238047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4" algn="r"/>
            <a:r>
              <a:rPr sz="1200" b="1" spc="8" dirty="0">
                <a:solidFill>
                  <a:srgbClr val="19171C"/>
                </a:solidFill>
                <a:latin typeface="Network Rail Sans"/>
                <a:cs typeface="Network Rail Sans"/>
              </a:rPr>
              <a:t>Putting </a:t>
            </a:r>
            <a:r>
              <a:rPr sz="1200" b="1" spc="12" dirty="0">
                <a:solidFill>
                  <a:srgbClr val="19171C"/>
                </a:solidFill>
                <a:latin typeface="Network Rail Sans"/>
                <a:cs typeface="Network Rail Sans"/>
              </a:rPr>
              <a:t>passengers</a:t>
            </a:r>
            <a:r>
              <a:rPr sz="1200" b="1" spc="-34" dirty="0">
                <a:solidFill>
                  <a:srgbClr val="19171C"/>
                </a:solidFill>
                <a:latin typeface="Network Rail Sans"/>
                <a:cs typeface="Network Rail Sans"/>
              </a:rPr>
              <a:t> </a:t>
            </a:r>
            <a:r>
              <a:rPr sz="1200" b="1" spc="5" dirty="0">
                <a:solidFill>
                  <a:srgbClr val="19171C"/>
                </a:solidFill>
                <a:latin typeface="Network Rail Sans"/>
                <a:cs typeface="Network Rail Sans"/>
              </a:rPr>
              <a:t>first</a:t>
            </a:r>
            <a:endParaRPr sz="1200" dirty="0">
              <a:latin typeface="Network Rail Sans"/>
              <a:cs typeface="Network Rail San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D9A42CB-3A09-4924-9114-F0FCE17FA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5704" y="2133390"/>
            <a:ext cx="3832076" cy="610950"/>
          </a:xfrm>
          <a:prstGeom prst="rect">
            <a:avLst/>
          </a:prstGeom>
        </p:spPr>
        <p:txBody>
          <a:bodyPr lIns="0"/>
          <a:lstStyle>
            <a:lvl1pPr algn="l">
              <a:defRPr sz="3300" b="1">
                <a:latin typeface="Network Rail Sans" charset="0"/>
                <a:ea typeface="Network Rail Sans" charset="0"/>
                <a:cs typeface="Network Rail Sans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C1BA8AF-1572-4568-8083-6ED026593C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5704" y="2990197"/>
            <a:ext cx="3832076" cy="147811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800" b="1">
                <a:latin typeface="Network Rail Sans" charset="0"/>
                <a:ea typeface="Network Rail Sans" charset="0"/>
                <a:cs typeface="Network Rail Sans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4CD7A1E-710E-4E72-89D8-1050C11362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5704" y="4877734"/>
            <a:ext cx="4680488" cy="51440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500" b="1">
                <a:latin typeface="Network Rail Sans" charset="0"/>
                <a:ea typeface="Network Rail Sans" charset="0"/>
                <a:cs typeface="Network Rail Sans" charset="0"/>
              </a:defRPr>
            </a:lvl1pPr>
          </a:lstStyle>
          <a:p>
            <a:pPr lvl="0"/>
            <a:r>
              <a:rPr lang="en-US" dirty="0"/>
              <a:t>IT Services </a:t>
            </a:r>
          </a:p>
        </p:txBody>
      </p:sp>
      <p:pic>
        <p:nvPicPr>
          <p:cNvPr id="19" name="Picture 18" descr="New Logo.png">
            <a:extLst>
              <a:ext uri="{FF2B5EF4-FFF2-40B4-BE49-F238E27FC236}">
                <a16:creationId xmlns:a16="http://schemas.microsoft.com/office/drawing/2014/main" id="{38A1C53C-3435-4909-9733-79A951F7BE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52" y="227963"/>
            <a:ext cx="1943367" cy="1039622"/>
          </a:xfrm>
          <a:prstGeom prst="rect">
            <a:avLst/>
          </a:prstGeom>
        </p:spPr>
      </p:pic>
      <p:pic>
        <p:nvPicPr>
          <p:cNvPr id="20" name="Picture 19" descr="NR_Logo_Black 12_Degree.png">
            <a:extLst>
              <a:ext uri="{FF2B5EF4-FFF2-40B4-BE49-F238E27FC236}">
                <a16:creationId xmlns:a16="http://schemas.microsoft.com/office/drawing/2014/main" id="{A88933A2-2432-4E87-B60F-F84A29A559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830" y="292799"/>
            <a:ext cx="1746789" cy="873369"/>
          </a:xfrm>
          <a:prstGeom prst="rect">
            <a:avLst/>
          </a:prstGeom>
        </p:spPr>
      </p:pic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08440276-2785-4608-BC2E-AEBA79F8D67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20945" y="1267585"/>
            <a:ext cx="3923055" cy="435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87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SCO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7">
            <a:extLst>
              <a:ext uri="{FF2B5EF4-FFF2-40B4-BE49-F238E27FC236}">
                <a16:creationId xmlns:a16="http://schemas.microsoft.com/office/drawing/2014/main" id="{67243C73-8E81-476E-A7D5-A5178999C781}"/>
              </a:ext>
            </a:extLst>
          </p:cNvPr>
          <p:cNvSpPr/>
          <p:nvPr userDrawn="1"/>
        </p:nvSpPr>
        <p:spPr>
          <a:xfrm>
            <a:off x="0" y="4"/>
            <a:ext cx="9144000" cy="6857999"/>
          </a:xfrm>
          <a:custGeom>
            <a:avLst/>
            <a:gdLst/>
            <a:ahLst/>
            <a:cxnLst/>
            <a:rect l="l" t="t" r="r" b="b"/>
            <a:pathLst>
              <a:path w="4426585" h="3130550">
                <a:moveTo>
                  <a:pt x="0" y="3129991"/>
                </a:moveTo>
                <a:lnTo>
                  <a:pt x="4426242" y="3129991"/>
                </a:lnTo>
                <a:lnTo>
                  <a:pt x="4426242" y="0"/>
                </a:lnTo>
                <a:lnTo>
                  <a:pt x="0" y="0"/>
                </a:lnTo>
                <a:lnTo>
                  <a:pt x="0" y="3129991"/>
                </a:lnTo>
                <a:close/>
              </a:path>
            </a:pathLst>
          </a:custGeom>
          <a:solidFill>
            <a:srgbClr val="F4B227"/>
          </a:solidFill>
        </p:spPr>
        <p:txBody>
          <a:bodyPr wrap="square" lIns="0" tIns="0" rIns="0" bIns="0" rtlCol="0"/>
          <a:lstStyle/>
          <a:p>
            <a:endParaRPr sz="675"/>
          </a:p>
        </p:txBody>
      </p:sp>
      <p:sp>
        <p:nvSpPr>
          <p:cNvPr id="5" name="object 25">
            <a:extLst>
              <a:ext uri="{FF2B5EF4-FFF2-40B4-BE49-F238E27FC236}">
                <a16:creationId xmlns:a16="http://schemas.microsoft.com/office/drawing/2014/main" id="{8724BB58-67F9-4125-8C21-7962D70E3C36}"/>
              </a:ext>
            </a:extLst>
          </p:cNvPr>
          <p:cNvSpPr txBox="1"/>
          <p:nvPr userDrawn="1"/>
        </p:nvSpPr>
        <p:spPr>
          <a:xfrm>
            <a:off x="6344530" y="6229000"/>
            <a:ext cx="238047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4" algn="r"/>
            <a:r>
              <a:rPr sz="1200" b="1" spc="8" dirty="0">
                <a:solidFill>
                  <a:srgbClr val="19171C"/>
                </a:solidFill>
                <a:latin typeface="Network Rail Sans"/>
                <a:cs typeface="Network Rail Sans"/>
              </a:rPr>
              <a:t>Putting </a:t>
            </a:r>
            <a:r>
              <a:rPr sz="1200" b="1" spc="12" dirty="0">
                <a:solidFill>
                  <a:srgbClr val="19171C"/>
                </a:solidFill>
                <a:latin typeface="Network Rail Sans"/>
                <a:cs typeface="Network Rail Sans"/>
              </a:rPr>
              <a:t>passengers</a:t>
            </a:r>
            <a:r>
              <a:rPr sz="1200" b="1" spc="-34" dirty="0">
                <a:solidFill>
                  <a:srgbClr val="19171C"/>
                </a:solidFill>
                <a:latin typeface="Network Rail Sans"/>
                <a:cs typeface="Network Rail Sans"/>
              </a:rPr>
              <a:t> </a:t>
            </a:r>
            <a:r>
              <a:rPr sz="1200" b="1" spc="5" dirty="0">
                <a:solidFill>
                  <a:srgbClr val="19171C"/>
                </a:solidFill>
                <a:latin typeface="Network Rail Sans"/>
                <a:cs typeface="Network Rail Sans"/>
              </a:rPr>
              <a:t>first</a:t>
            </a:r>
            <a:endParaRPr sz="1200" dirty="0">
              <a:latin typeface="Network Rail Sans"/>
              <a:cs typeface="Network Rail San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D9A42CB-3A09-4924-9114-F0FCE17FA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5704" y="2133390"/>
            <a:ext cx="3832076" cy="610950"/>
          </a:xfrm>
          <a:prstGeom prst="rect">
            <a:avLst/>
          </a:prstGeom>
        </p:spPr>
        <p:txBody>
          <a:bodyPr lIns="0"/>
          <a:lstStyle>
            <a:lvl1pPr algn="l">
              <a:defRPr sz="3300" b="1">
                <a:latin typeface="Network Rail Sans" charset="0"/>
                <a:ea typeface="Network Rail Sans" charset="0"/>
                <a:cs typeface="Network Rail Sans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C1BA8AF-1572-4568-8083-6ED026593C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5704" y="2990197"/>
            <a:ext cx="3832076" cy="147811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800" b="1">
                <a:latin typeface="Network Rail Sans" charset="0"/>
                <a:ea typeface="Network Rail Sans" charset="0"/>
                <a:cs typeface="Network Rail Sans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A2CFF0FE-BFEF-498C-A0B9-6FD68A5E36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5704" y="4877734"/>
            <a:ext cx="4680488" cy="51440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500" b="1">
                <a:latin typeface="Network Rail Sans" charset="0"/>
                <a:ea typeface="Network Rail Sans" charset="0"/>
                <a:cs typeface="Network Rail Sans" charset="0"/>
              </a:defRPr>
            </a:lvl1pPr>
          </a:lstStyle>
          <a:p>
            <a:pPr lvl="0"/>
            <a:r>
              <a:rPr lang="en-US" dirty="0"/>
              <a:t>Supply Chain Operations</a:t>
            </a:r>
          </a:p>
        </p:txBody>
      </p:sp>
      <p:pic>
        <p:nvPicPr>
          <p:cNvPr id="19" name="Picture 18" descr="New Logo.png">
            <a:extLst>
              <a:ext uri="{FF2B5EF4-FFF2-40B4-BE49-F238E27FC236}">
                <a16:creationId xmlns:a16="http://schemas.microsoft.com/office/drawing/2014/main" id="{15DBE0D8-5B42-470D-A266-4EF5038214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52" y="227963"/>
            <a:ext cx="1943367" cy="1039622"/>
          </a:xfrm>
          <a:prstGeom prst="rect">
            <a:avLst/>
          </a:prstGeom>
        </p:spPr>
      </p:pic>
      <p:pic>
        <p:nvPicPr>
          <p:cNvPr id="20" name="Picture 19" descr="NR_Logo_Black 12_Degree.png">
            <a:extLst>
              <a:ext uri="{FF2B5EF4-FFF2-40B4-BE49-F238E27FC236}">
                <a16:creationId xmlns:a16="http://schemas.microsoft.com/office/drawing/2014/main" id="{4565CBEF-D7EB-4262-9766-3DBEA2F542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830" y="292799"/>
            <a:ext cx="1746789" cy="87336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D9AA68B-30B1-4AE8-AACC-C51D5CF53C4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20945" y="1267585"/>
            <a:ext cx="3923055" cy="436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326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lding slide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EFFD9C-D623-4DB3-B367-B2248B513F26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084341-1CD3-433D-A8D6-E7979B0392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704" y="2051654"/>
            <a:ext cx="5050591" cy="275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22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ew Logo.png">
            <a:extLst>
              <a:ext uri="{FF2B5EF4-FFF2-40B4-BE49-F238E27FC236}">
                <a16:creationId xmlns:a16="http://schemas.microsoft.com/office/drawing/2014/main" id="{DC3E48C6-C486-440F-AE59-63CD7E7203B6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45" y="5959460"/>
            <a:ext cx="1390326" cy="743768"/>
          </a:xfrm>
          <a:prstGeom prst="rect">
            <a:avLst/>
          </a:prstGeom>
        </p:spPr>
      </p:pic>
      <p:pic>
        <p:nvPicPr>
          <p:cNvPr id="11" name="Picture 10" descr="NR_Logo_Black 12_Degree.png">
            <a:extLst>
              <a:ext uri="{FF2B5EF4-FFF2-40B4-BE49-F238E27FC236}">
                <a16:creationId xmlns:a16="http://schemas.microsoft.com/office/drawing/2014/main" id="{1DD22399-F69D-4753-8D8D-712571391F6C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292" y="267161"/>
            <a:ext cx="1390327" cy="69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7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1" r:id="rId3"/>
    <p:sldLayoutId id="2147483742" r:id="rId4"/>
    <p:sldLayoutId id="2147483740" r:id="rId5"/>
    <p:sldLayoutId id="2147483743" r:id="rId6"/>
    <p:sldLayoutId id="2147483744" r:id="rId7"/>
    <p:sldLayoutId id="2147483745" r:id="rId8"/>
    <p:sldLayoutId id="2147483736" r:id="rId9"/>
    <p:sldLayoutId id="2147483735" r:id="rId10"/>
    <p:sldLayoutId id="2147483746" r:id="rId11"/>
    <p:sldLayoutId id="2147483747" r:id="rId12"/>
    <p:sldLayoutId id="2147483730" r:id="rId13"/>
    <p:sldLayoutId id="2147483749" r:id="rId14"/>
    <p:sldLayoutId id="2147483748" r:id="rId15"/>
    <p:sldLayoutId id="2147483751" r:id="rId16"/>
    <p:sldLayoutId id="2147483752" r:id="rId17"/>
    <p:sldLayoutId id="2147483753" r:id="rId18"/>
    <p:sldLayoutId id="2147483754" r:id="rId19"/>
    <p:sldLayoutId id="2147483755" r:id="rId20"/>
    <p:sldLayoutId id="2147483737" r:id="rId21"/>
    <p:sldLayoutId id="2147483702" r:id="rId22"/>
    <p:sldLayoutId id="2147483758" r:id="rId23"/>
    <p:sldLayoutId id="2147483756" r:id="rId24"/>
    <p:sldLayoutId id="2147483705" r:id="rId25"/>
    <p:sldLayoutId id="2147483708" r:id="rId26"/>
    <p:sldLayoutId id="2147483757" r:id="rId27"/>
    <p:sldLayoutId id="2147483759" r:id="rId2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99" userDrawn="1">
          <p15:clr>
            <a:srgbClr val="F26B43"/>
          </p15:clr>
        </p15:guide>
        <p15:guide id="2" pos="560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A8C29-E934-426C-8FDC-A743EB736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kern="0" dirty="0"/>
              <a:t>Safety Hour</a:t>
            </a:r>
            <a:br>
              <a:rPr lang="en-GB" kern="0" dirty="0"/>
            </a:br>
            <a:r>
              <a:rPr lang="en-GB" kern="0" dirty="0"/>
              <a:t>Festive Driving</a:t>
            </a:r>
            <a:br>
              <a:rPr lang="en-GB" kern="0" dirty="0">
                <a:solidFill>
                  <a:schemeClr val="bg1"/>
                </a:solidFill>
              </a:rPr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E04E0-FA4C-4B62-A3B5-2801E3850A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5704" y="3374604"/>
            <a:ext cx="3832076" cy="1478113"/>
          </a:xfrm>
        </p:spPr>
        <p:txBody>
          <a:bodyPr/>
          <a:lstStyle/>
          <a:p>
            <a:pPr>
              <a:defRPr/>
            </a:pPr>
            <a:r>
              <a:rPr lang="en-GB" kern="0" dirty="0"/>
              <a:t>By: Joe Brown (SHE Specialist)</a:t>
            </a:r>
          </a:p>
          <a:p>
            <a:pPr>
              <a:defRPr/>
            </a:pPr>
            <a:r>
              <a:rPr lang="en-GB" kern="0" dirty="0"/>
              <a:t>Route Services</a:t>
            </a:r>
            <a:endParaRPr lang="tr-TR" kern="0" dirty="0"/>
          </a:p>
          <a:p>
            <a:endParaRPr lang="en-GB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4FB97A3E-C4B5-4720-9F9F-81138527839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 b="19"/>
          <a:stretch>
            <a:fillRect/>
          </a:stretch>
        </p:blipFill>
        <p:spPr>
          <a:xfrm>
            <a:off x="5306157" y="1377950"/>
            <a:ext cx="4103688" cy="41021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E9088E-DCBA-429A-A793-2FE0A576C433}"/>
              </a:ext>
            </a:extLst>
          </p:cNvPr>
          <p:cNvSpPr txBox="1"/>
          <p:nvPr/>
        </p:nvSpPr>
        <p:spPr>
          <a:xfrm flipV="1">
            <a:off x="6765986" y="5322276"/>
            <a:ext cx="947799" cy="15777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0932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77D36F-9AE7-489F-A619-75D566275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82" y="1347240"/>
            <a:ext cx="6540235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en-GB" altLang="en-US" sz="1800" b="1" u="sng" kern="0" dirty="0"/>
              <a:t>Don’t drink and drive – not even a little bit.</a:t>
            </a:r>
          </a:p>
          <a:p>
            <a:pPr eaLnBrk="1" hangingPunct="1"/>
            <a:r>
              <a:rPr lang="en-GB" altLang="en-US" sz="1800" kern="0" dirty="0"/>
              <a:t>Drivers with even small amounts of alcohol or drugs in their system are known to be slower to react than normal. So remember this Xmas its NONE FOR THE ROAD!</a:t>
            </a:r>
          </a:p>
          <a:p>
            <a:pPr eaLnBrk="1" hangingPunct="1"/>
            <a:r>
              <a:rPr lang="en-GB" altLang="en-US" sz="1800" b="1" u="sng" kern="0" dirty="0"/>
              <a:t>Take it easy</a:t>
            </a:r>
          </a:p>
          <a:p>
            <a:pPr eaLnBrk="1" hangingPunct="1"/>
            <a:r>
              <a:rPr lang="en-GB" altLang="en-US" sz="1800" kern="0" dirty="0"/>
              <a:t>Plan ahead and leave plenty of time for your journeys – better to be ‘late’ than ‘the late’…..!</a:t>
            </a:r>
          </a:p>
          <a:p>
            <a:pPr eaLnBrk="1" hangingPunct="1"/>
            <a:r>
              <a:rPr lang="en-GB" altLang="en-US" sz="1800" b="1" u="sng" kern="0" dirty="0"/>
              <a:t>Take it steady</a:t>
            </a:r>
          </a:p>
          <a:p>
            <a:pPr eaLnBrk="1" hangingPunct="1"/>
            <a:r>
              <a:rPr lang="en-GB" altLang="en-US" sz="1800" kern="0" dirty="0"/>
              <a:t>Accidents are often really ‘misjudgements’ by drivers - speed, distance, corners, road-surface, weather, ETC</a:t>
            </a:r>
          </a:p>
          <a:p>
            <a:pPr eaLnBrk="1" hangingPunct="1"/>
            <a:r>
              <a:rPr lang="en-GB" altLang="en-US" sz="1800" b="1" u="sng" kern="0" dirty="0"/>
              <a:t>Don’t use mobiles!</a:t>
            </a:r>
          </a:p>
          <a:p>
            <a:pPr eaLnBrk="1" hangingPunct="1"/>
            <a:r>
              <a:rPr lang="en-GB" altLang="en-US" sz="1800" kern="0" dirty="0"/>
              <a:t>Drivers are still seen using phones whilst driving a vehicle –the punishment is  £200 &amp; 6 points! Is it worth it?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F2A23B-2DA8-42B2-B372-DCC0C82ED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539" y="1690053"/>
            <a:ext cx="1115665" cy="10971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E27315-3DC6-4029-8213-B45AD24B5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0027" y="4070795"/>
            <a:ext cx="1121177" cy="1097152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D85F917B-CB82-4DB6-8B92-B3F6B4079D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74884" y="168050"/>
            <a:ext cx="4945143" cy="1074791"/>
          </a:xfrm>
        </p:spPr>
        <p:txBody>
          <a:bodyPr/>
          <a:lstStyle/>
          <a:p>
            <a:pPr algn="l" eaLnBrk="1" hangingPunct="1"/>
            <a:r>
              <a:rPr lang="en-GB" altLang="en-US" sz="3600" i="0" dirty="0"/>
              <a:t>Festive driving do’s and don’ts</a:t>
            </a:r>
          </a:p>
        </p:txBody>
      </p:sp>
    </p:spTree>
    <p:extLst>
      <p:ext uri="{BB962C8B-B14F-4D97-AF65-F5344CB8AC3E}">
        <p14:creationId xmlns:p14="http://schemas.microsoft.com/office/powerpoint/2010/main" val="2916105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9CC68D40-03A8-4878-927E-31613DC4EB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99012" y="173490"/>
            <a:ext cx="4956865" cy="1063910"/>
          </a:xfrm>
        </p:spPr>
        <p:txBody>
          <a:bodyPr/>
          <a:lstStyle/>
          <a:p>
            <a:pPr algn="l" eaLnBrk="1" hangingPunct="1"/>
            <a:r>
              <a:rPr lang="en-GB" altLang="en-US" sz="3600" dirty="0"/>
              <a:t>Don’t get caught out ‘suddenly’!</a:t>
            </a:r>
            <a:endParaRPr lang="en-GB" altLang="en-US" sz="3600" i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31679E-5AE2-4BB8-B4FD-3FF2BB277AD1}"/>
              </a:ext>
            </a:extLst>
          </p:cNvPr>
          <p:cNvSpPr/>
          <p:nvPr/>
        </p:nvSpPr>
        <p:spPr>
          <a:xfrm>
            <a:off x="296741" y="1642193"/>
            <a:ext cx="393529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GB" altLang="en-US" dirty="0"/>
              <a:t>Often after an accident or incident drivers use phrases like ‘suddenly he pulled out’ or ‘suddenly’ this or that happened.</a:t>
            </a:r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Its more likely that things were happening but drivers just did not notice the clues in time.</a:t>
            </a:r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Keeping your wits about you and concentrating on what’s going on is a vital aspect of driving safely.</a:t>
            </a:r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Being aware of what is happening in front of you and off in the distance can give you advance warning to adjust your driving.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41C53C-0C7B-42B5-B211-754DCBBF3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6527" y="1739993"/>
            <a:ext cx="3188484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189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F1217FBA-D0A7-4255-8AF0-5C26014AA6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81073" y="245586"/>
            <a:ext cx="4781019" cy="797282"/>
          </a:xfrm>
        </p:spPr>
        <p:txBody>
          <a:bodyPr/>
          <a:lstStyle/>
          <a:p>
            <a:pPr algn="l" eaLnBrk="1" hangingPunct="1"/>
            <a:r>
              <a:rPr lang="en-GB" altLang="en-US" sz="3600" dirty="0"/>
              <a:t>Driving observation</a:t>
            </a:r>
            <a:endParaRPr lang="en-GB" altLang="en-US" sz="3600" i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1054BC-9C66-4F52-A84A-C1A91FE04BFC}"/>
              </a:ext>
            </a:extLst>
          </p:cNvPr>
          <p:cNvSpPr/>
          <p:nvPr/>
        </p:nvSpPr>
        <p:spPr>
          <a:xfrm>
            <a:off x="399582" y="158234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GB" altLang="en-US" dirty="0"/>
              <a:t>1 – Look forward to a point 15 seconds ahead of your vehicle </a:t>
            </a:r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2 – Leave 4 seconds between your vehicle and the one in front</a:t>
            </a:r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3 – Keep your eyes moving, avoid focusing on an object for more than 2 seconds</a:t>
            </a:r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4 – Leave yourself an ‘out’ – surround yourself with space</a:t>
            </a:r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5 – Make eye contact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D0EAB3-9623-4E28-9FD6-6FC4CDCC0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492" y="1582340"/>
            <a:ext cx="3098785" cy="245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90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726C099D-3AAF-4F10-A449-9CE86F0C8C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7289" y="233863"/>
            <a:ext cx="4687234" cy="797282"/>
          </a:xfrm>
        </p:spPr>
        <p:txBody>
          <a:bodyPr/>
          <a:lstStyle/>
          <a:p>
            <a:pPr algn="l" eaLnBrk="1" hangingPunct="1"/>
            <a:r>
              <a:rPr lang="en-GB" altLang="en-US" sz="3600" dirty="0"/>
              <a:t>Priority is NOT right of way!</a:t>
            </a:r>
            <a:endParaRPr lang="en-GB" altLang="en-US" sz="3600" i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863BCE-2E10-41C8-B277-561DBF5C2883}"/>
              </a:ext>
            </a:extLst>
          </p:cNvPr>
          <p:cNvSpPr/>
          <p:nvPr/>
        </p:nvSpPr>
        <p:spPr>
          <a:xfrm>
            <a:off x="435859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GB" altLang="en-US" dirty="0"/>
              <a:t>Having ‘Priority’ on the road is NOT the same as ‘Right Of Way’.</a:t>
            </a:r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‘Priority’ on the road is determined by road-markings and road-signs but this does not mean you have a ‘right of way’. </a:t>
            </a:r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Other road users may not be as sensible as you so be prepared to give way even if you have ‘priority’.</a:t>
            </a:r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Better to be right than dead-right!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796143-62AA-4682-918D-87A60FB79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491" y="1720840"/>
            <a:ext cx="321945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24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0C27C05-F9C3-4B33-B0DB-77E6142BF015}"/>
              </a:ext>
            </a:extLst>
          </p:cNvPr>
          <p:cNvSpPr txBox="1">
            <a:spLocks noChangeArrowheads="1"/>
          </p:cNvSpPr>
          <p:nvPr/>
        </p:nvSpPr>
        <p:spPr>
          <a:xfrm>
            <a:off x="833279" y="692659"/>
            <a:ext cx="6804868" cy="4176464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dirty="0"/>
              <a:t>Remember...</a:t>
            </a:r>
            <a:br>
              <a:rPr lang="en-GB" dirty="0"/>
            </a:br>
            <a:r>
              <a:rPr lang="en-GB" dirty="0"/>
              <a:t>  Drive Responsibly</a:t>
            </a:r>
            <a:br>
              <a:rPr lang="en-GB" dirty="0"/>
            </a:br>
            <a:r>
              <a:rPr lang="en-GB" dirty="0"/>
              <a:t>    Drive Safely</a:t>
            </a:r>
            <a:br>
              <a:rPr lang="en-GB" dirty="0"/>
            </a:br>
            <a:br>
              <a:rPr lang="en-GB" dirty="0"/>
            </a:br>
            <a:r>
              <a:rPr lang="en-GB" dirty="0"/>
              <a:t>       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               </a:t>
            </a:r>
          </a:p>
          <a:p>
            <a:pPr>
              <a:defRPr/>
            </a:pPr>
            <a:r>
              <a:rPr lang="en-GB" dirty="0"/>
              <a:t>                        Merry Christmas &amp; </a:t>
            </a:r>
            <a:br>
              <a:rPr lang="en-GB" dirty="0"/>
            </a:br>
            <a:r>
              <a:rPr lang="en-GB" dirty="0"/>
              <a:t>                            Happy New Year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11992822"/>
      </p:ext>
    </p:extLst>
  </p:cSld>
  <p:clrMapOvr>
    <a:masterClrMapping/>
  </p:clrMapOvr>
</p:sld>
</file>

<file path=ppt/theme/theme1.xml><?xml version="1.0" encoding="utf-8"?>
<a:theme xmlns:a="http://schemas.openxmlformats.org/drawingml/2006/main" name="Route Services Theme">
  <a:themeElements>
    <a:clrScheme name="Network Rail">
      <a:dk1>
        <a:sysClr val="windowText" lastClr="000000"/>
      </a:dk1>
      <a:lt1>
        <a:sysClr val="window" lastClr="FFFFFF"/>
      </a:lt1>
      <a:dk2>
        <a:srgbClr val="005172"/>
      </a:dk2>
      <a:lt2>
        <a:srgbClr val="E7E6E6"/>
      </a:lt2>
      <a:accent1>
        <a:srgbClr val="005172"/>
      </a:accent1>
      <a:accent2>
        <a:srgbClr val="F07E23"/>
      </a:accent2>
      <a:accent3>
        <a:srgbClr val="C3D3E1"/>
      </a:accent3>
      <a:accent4>
        <a:srgbClr val="003C55"/>
      </a:accent4>
      <a:accent5>
        <a:srgbClr val="11BAFF"/>
      </a:accent5>
      <a:accent6>
        <a:srgbClr val="456B8C"/>
      </a:accent6>
      <a:hlink>
        <a:srgbClr val="F07E23"/>
      </a:hlink>
      <a:folHlink>
        <a:srgbClr val="00283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9AB99B49-7C51-4641-A658-12EAB32B26BF}" vid="{743D7A7F-C375-4659-AAD2-46A87105F4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8e89bcca-d77b-429e-a31c-3f7c234e7016" ContentTypeId="0x010100C80DC1AFC6B415499BCAD480965C21F7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NR_Document" ma:contentTypeID="0x010100C80DC1AFC6B415499BCAD480965C21F70074EE8207B6CFDA4B8007E488D8DECD2F" ma:contentTypeVersion="13" ma:contentTypeDescription="" ma:contentTypeScope="" ma:versionID="f06aa4f3b7061dd93000212370f52fcb">
  <xsd:schema xmlns:xsd="http://www.w3.org/2001/XMLSchema" xmlns:xs="http://www.w3.org/2001/XMLSchema" xmlns:p="http://schemas.microsoft.com/office/2006/metadata/properties" xmlns:ns2="d0182066-7553-4472-b2d8-2215f35409f1" xmlns:ns3="35a49460-db2c-49a3-8af1-28af3a852895" xmlns:ns4="54d557da-0cc9-419d-a398-556f92f4b461" xmlns:ns5="98610078-2787-42c1-b154-717377f1a320" targetNamespace="http://schemas.microsoft.com/office/2006/metadata/properties" ma:root="true" ma:fieldsID="510491a7bfec23c72f83a5fa83e89d8f" ns2:_="" ns3:_="" ns4:_="" ns5:_="">
    <xsd:import namespace="d0182066-7553-4472-b2d8-2215f35409f1"/>
    <xsd:import namespace="35a49460-db2c-49a3-8af1-28af3a852895"/>
    <xsd:import namespace="54d557da-0cc9-419d-a398-556f92f4b461"/>
    <xsd:import namespace="98610078-2787-42c1-b154-717377f1a320"/>
    <xsd:element name="properties">
      <xsd:complexType>
        <xsd:sequence>
          <xsd:element name="documentManagement">
            <xsd:complexType>
              <xsd:all>
                <xsd:element ref="ns2:NRDocumentStatus" minOccurs="0"/>
                <xsd:element ref="ns2:NRSecurityClassification" minOccurs="0"/>
                <xsd:element ref="ns3:e0e5d03b5bbb46e991ebf33e2c7dde47" minOccurs="0"/>
                <xsd:element ref="ns4:TaxCatchAll" minOccurs="0"/>
                <xsd:element ref="ns4:TaxCatchAllLabel" minOccurs="0"/>
                <xsd:element ref="ns5:MediaServiceMetadata" minOccurs="0"/>
                <xsd:element ref="ns5:MediaServiceFastMetadata" minOccurs="0"/>
                <xsd:element ref="ns5:MediaServiceAutoTag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182066-7553-4472-b2d8-2215f35409f1" elementFormDefault="qualified">
    <xsd:import namespace="http://schemas.microsoft.com/office/2006/documentManagement/types"/>
    <xsd:import namespace="http://schemas.microsoft.com/office/infopath/2007/PartnerControls"/>
    <xsd:element name="NRDocumentStatus" ma:index="8" nillable="true" ma:displayName="Document Status" ma:default="Draft" ma:description="Please confirm the NR life cycle status of the document (NR/L3/INF/02221 Document Creation and Approval)" ma:format="Dropdown" ma:internalName="NRDocumentStatus">
      <xsd:simpleType>
        <xsd:restriction base="dms:Choice">
          <xsd:enumeration value="Draft"/>
          <xsd:enumeration value="For Review"/>
          <xsd:enumeration value="Reviewed"/>
          <xsd:enumeration value="Accepted"/>
          <xsd:enumeration value="Approved"/>
          <xsd:enumeration value="Assured"/>
          <xsd:enumeration value="Rejected"/>
          <xsd:enumeration value="authorized"/>
          <xsd:enumeration value="Superseded"/>
          <xsd:enumeration value="Archive"/>
        </xsd:restriction>
      </xsd:simpleType>
    </xsd:element>
    <xsd:element name="NRSecurityClassification" ma:index="9" nillable="true" ma:displayName="Security Classification" ma:default="Internal" ma:description="Please confirm the Security Classification of the content (NR/L2/INF/02223 Information Security Classification)" ma:format="Dropdown" ma:internalName="NRSecurityClassification">
      <xsd:simpleType>
        <xsd:restriction base="dms:Choice">
          <xsd:enumeration value="Public"/>
          <xsd:enumeration value="Internal"/>
          <xsd:enumeration value="Confidential"/>
          <xsd:enumeration value="Secre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a49460-db2c-49a3-8af1-28af3a852895" elementFormDefault="qualified">
    <xsd:import namespace="http://schemas.microsoft.com/office/2006/documentManagement/types"/>
    <xsd:import namespace="http://schemas.microsoft.com/office/infopath/2007/PartnerControls"/>
    <xsd:element name="e0e5d03b5bbb46e991ebf33e2c7dde47" ma:index="10" ma:taxonomy="true" ma:internalName="e0e5d03b5bbb46e991ebf33e2c7dde47" ma:taxonomyFieldName="RelatedTags" ma:displayName="Related Tags" ma:readOnly="false" ma:default="" ma:fieldId="{e0e5d03b-5bbb-46e9-91eb-f33e2c7dde47}" ma:taxonomyMulti="true" ma:sspId="8e89bcca-d77b-429e-a31c-3f7c234e7016" ma:termSetId="2af085d5-7fd3-4886-923b-6a06ef7e5d3d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d557da-0cc9-419d-a398-556f92f4b461" elementFormDefault="qualified">
    <xsd:import namespace="http://schemas.microsoft.com/office/2006/documentManagement/types"/>
    <xsd:import namespace="http://schemas.microsoft.com/office/infopath/2007/PartnerControls"/>
    <xsd:element name="TaxCatchAll" ma:index="11" nillable="true" ma:displayName="Taxonomy Catch All Column" ma:description="" ma:hidden="true" ma:list="{eb3252d6-5b09-407e-b436-cc95683c1d99}" ma:internalName="TaxCatchAll" ma:showField="CatchAllData" ma:web="54d557da-0cc9-419d-a398-556f92f4b4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description="" ma:hidden="true" ma:list="{eb3252d6-5b09-407e-b436-cc95683c1d99}" ma:internalName="TaxCatchAllLabel" ma:readOnly="true" ma:showField="CatchAllDataLabel" ma:web="54d557da-0cc9-419d-a398-556f92f4b4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610078-2787-42c1-b154-717377f1a3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RSecurityClassification xmlns="d0182066-7553-4472-b2d8-2215f35409f1">Internal</NRSecurityClassification>
    <NRDocumentStatus xmlns="d0182066-7553-4472-b2d8-2215f35409f1">Approved</NRDocumentStatus>
    <e0e5d03b5bbb46e991ebf33e2c7dde47 xmlns="35a49460-db2c-49a3-8af1-28af3a852895">
      <Terms xmlns="http://schemas.microsoft.com/office/infopath/2007/PartnerControls"/>
    </e0e5d03b5bbb46e991ebf33e2c7dde47>
    <TaxCatchAll xmlns="54d557da-0cc9-419d-a398-556f92f4b461"/>
  </documentManagement>
</p:properties>
</file>

<file path=customXml/itemProps1.xml><?xml version="1.0" encoding="utf-8"?>
<ds:datastoreItem xmlns:ds="http://schemas.openxmlformats.org/officeDocument/2006/customXml" ds:itemID="{BD7B3B9C-E585-4299-BAE1-8AF88B24DC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95D3D5-2B4E-4F40-837D-54B1E3D26449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DAE0157C-F96D-430E-81C2-DADB1B5B82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182066-7553-4472-b2d8-2215f35409f1"/>
    <ds:schemaRef ds:uri="35a49460-db2c-49a3-8af1-28af3a852895"/>
    <ds:schemaRef ds:uri="54d557da-0cc9-419d-a398-556f92f4b461"/>
    <ds:schemaRef ds:uri="98610078-2787-42c1-b154-717377f1a3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E38B4031-2EBD-4F2C-9843-5702B42FC02F}">
  <ds:schemaRefs>
    <ds:schemaRef ds:uri="http://schemas.microsoft.com/office/2006/documentManagement/types"/>
    <ds:schemaRef ds:uri="http://www.w3.org/XML/1998/namespace"/>
    <ds:schemaRef ds:uri="http://purl.org/dc/dcmitype/"/>
    <ds:schemaRef ds:uri="http://purl.org/dc/terms/"/>
    <ds:schemaRef ds:uri="98610078-2787-42c1-b154-717377f1a320"/>
    <ds:schemaRef ds:uri="http://purl.org/dc/elements/1.1/"/>
    <ds:schemaRef ds:uri="d0182066-7553-4472-b2d8-2215f35409f1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54d557da-0cc9-419d-a398-556f92f4b461"/>
    <ds:schemaRef ds:uri="35a49460-db2c-49a3-8af1-28af3a85289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</TotalTime>
  <Words>377</Words>
  <Application>Microsoft Office PowerPoint</Application>
  <PresentationFormat>On-screen Show (4:3)</PresentationFormat>
  <Paragraphs>46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Network Rail Sans</vt:lpstr>
      <vt:lpstr>Route Services Theme</vt:lpstr>
      <vt:lpstr>Safety Hour Festive Driving </vt:lpstr>
      <vt:lpstr>Festive driving do’s and don’ts</vt:lpstr>
      <vt:lpstr>Don’t get caught out ‘suddenly’!</vt:lpstr>
      <vt:lpstr>Driving observation</vt:lpstr>
      <vt:lpstr>Priority is NOT right of way!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Homer Martin</dc:creator>
  <cp:lastModifiedBy>Brown Joe</cp:lastModifiedBy>
  <cp:revision>36</cp:revision>
  <dcterms:created xsi:type="dcterms:W3CDTF">2019-10-04T10:41:36Z</dcterms:created>
  <dcterms:modified xsi:type="dcterms:W3CDTF">2019-12-03T13:21:43Z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0x010100C80DC1AFC6B415499BCAD480965C21F70074EE8207B6CFDA4B8007E488D8DECD2F</vt:lpwstr>
  </property>
</Properties>
</file>