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62"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F684-C0D3-42BD-A0F0-BA2A3EB19EEE}" v="7" dt="2021-04-14T05:40:46.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75" autoAdjust="0"/>
  </p:normalViewPr>
  <p:slideViewPr>
    <p:cSldViewPr showGuides="1">
      <p:cViewPr>
        <p:scale>
          <a:sx n="75" d="100"/>
          <a:sy n="75" d="100"/>
        </p:scale>
        <p:origin x="3090" y="54"/>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sir Khan" userId="3ad2a023-14e8-4bdd-b9ef-ea204d285600" providerId="ADAL" clId="{6C23F5EA-4792-4B98-9656-86BEF4A5AB7C}"/>
    <pc:docChg chg="modSld">
      <pc:chgData name="Nasir Khan" userId="3ad2a023-14e8-4bdd-b9ef-ea204d285600" providerId="ADAL" clId="{6C23F5EA-4792-4B98-9656-86BEF4A5AB7C}" dt="2021-03-17T10:39:34.667" v="45" actId="6549"/>
      <pc:docMkLst>
        <pc:docMk/>
      </pc:docMkLst>
      <pc:sldChg chg="modSp mod">
        <pc:chgData name="Nasir Khan" userId="3ad2a023-14e8-4bdd-b9ef-ea204d285600" providerId="ADAL" clId="{6C23F5EA-4792-4B98-9656-86BEF4A5AB7C}" dt="2021-03-17T10:39:34.667" v="45" actId="6549"/>
        <pc:sldMkLst>
          <pc:docMk/>
          <pc:sldMk cId="0" sldId="256"/>
        </pc:sldMkLst>
        <pc:spChg chg="mod">
          <ac:chgData name="Nasir Khan" userId="3ad2a023-14e8-4bdd-b9ef-ea204d285600" providerId="ADAL" clId="{6C23F5EA-4792-4B98-9656-86BEF4A5AB7C}" dt="2021-03-17T10:39:34.667" v="45" actId="6549"/>
          <ac:spMkLst>
            <pc:docMk/>
            <pc:sldMk cId="0" sldId="256"/>
            <ac:spMk id="3" creationId="{00000000-0000-0000-0000-000000000000}"/>
          </ac:spMkLst>
        </pc:spChg>
        <pc:spChg chg="mod">
          <ac:chgData name="Nasir Khan" userId="3ad2a023-14e8-4bdd-b9ef-ea204d285600" providerId="ADAL" clId="{6C23F5EA-4792-4B98-9656-86BEF4A5AB7C}" dt="2021-03-17T10:39:18.467" v="29" actId="6549"/>
          <ac:spMkLst>
            <pc:docMk/>
            <pc:sldMk cId="0" sldId="256"/>
            <ac:spMk id="10" creationId="{00000000-0000-0000-0000-000000000000}"/>
          </ac:spMkLst>
        </pc:spChg>
      </pc:sldChg>
    </pc:docChg>
  </pc:docChgLst>
  <pc:docChgLst>
    <pc:chgData name="Nasir Khan" userId="3ad2a023-14e8-4bdd-b9ef-ea204d285600" providerId="ADAL" clId="{20C0F684-C0D3-42BD-A0F0-BA2A3EB19EEE}"/>
    <pc:docChg chg="undo custSel modSld">
      <pc:chgData name="Nasir Khan" userId="3ad2a023-14e8-4bdd-b9ef-ea204d285600" providerId="ADAL" clId="{20C0F684-C0D3-42BD-A0F0-BA2A3EB19EEE}" dt="2021-04-14T05:40:50.409" v="543" actId="14100"/>
      <pc:docMkLst>
        <pc:docMk/>
      </pc:docMkLst>
      <pc:sldChg chg="modSp mod">
        <pc:chgData name="Nasir Khan" userId="3ad2a023-14e8-4bdd-b9ef-ea204d285600" providerId="ADAL" clId="{20C0F684-C0D3-42BD-A0F0-BA2A3EB19EEE}" dt="2021-04-14T05:38:48.983" v="503" actId="20577"/>
        <pc:sldMkLst>
          <pc:docMk/>
          <pc:sldMk cId="0" sldId="256"/>
        </pc:sldMkLst>
        <pc:spChg chg="mod">
          <ac:chgData name="Nasir Khan" userId="3ad2a023-14e8-4bdd-b9ef-ea204d285600" providerId="ADAL" clId="{20C0F684-C0D3-42BD-A0F0-BA2A3EB19EEE}" dt="2021-04-14T05:38:48.983" v="503" actId="20577"/>
          <ac:spMkLst>
            <pc:docMk/>
            <pc:sldMk cId="0" sldId="256"/>
            <ac:spMk id="7" creationId="{00000000-0000-0000-0000-000000000000}"/>
          </ac:spMkLst>
        </pc:spChg>
        <pc:spChg chg="mod">
          <ac:chgData name="Nasir Khan" userId="3ad2a023-14e8-4bdd-b9ef-ea204d285600" providerId="ADAL" clId="{20C0F684-C0D3-42BD-A0F0-BA2A3EB19EEE}" dt="2021-04-14T05:38:09.930" v="416" actId="20577"/>
          <ac:spMkLst>
            <pc:docMk/>
            <pc:sldMk cId="0" sldId="256"/>
            <ac:spMk id="13" creationId="{00000000-0000-0000-0000-000000000000}"/>
          </ac:spMkLst>
        </pc:spChg>
      </pc:sldChg>
      <pc:sldChg chg="addSp modSp mod">
        <pc:chgData name="Nasir Khan" userId="3ad2a023-14e8-4bdd-b9ef-ea204d285600" providerId="ADAL" clId="{20C0F684-C0D3-42BD-A0F0-BA2A3EB19EEE}" dt="2021-04-14T05:40:50.409" v="543" actId="14100"/>
        <pc:sldMkLst>
          <pc:docMk/>
          <pc:sldMk cId="0" sldId="262"/>
        </pc:sldMkLst>
        <pc:spChg chg="mod">
          <ac:chgData name="Nasir Khan" userId="3ad2a023-14e8-4bdd-b9ef-ea204d285600" providerId="ADAL" clId="{20C0F684-C0D3-42BD-A0F0-BA2A3EB19EEE}" dt="2021-04-14T05:33:14.569" v="139" actId="20577"/>
          <ac:spMkLst>
            <pc:docMk/>
            <pc:sldMk cId="0" sldId="262"/>
            <ac:spMk id="2" creationId="{00000000-0000-0000-0000-000000000000}"/>
          </ac:spMkLst>
        </pc:spChg>
        <pc:spChg chg="mod">
          <ac:chgData name="Nasir Khan" userId="3ad2a023-14e8-4bdd-b9ef-ea204d285600" providerId="ADAL" clId="{20C0F684-C0D3-42BD-A0F0-BA2A3EB19EEE}" dt="2021-04-14T05:33:20.890" v="140" actId="1076"/>
          <ac:spMkLst>
            <pc:docMk/>
            <pc:sldMk cId="0" sldId="262"/>
            <ac:spMk id="8" creationId="{00000000-0000-0000-0000-000000000000}"/>
          </ac:spMkLst>
        </pc:spChg>
        <pc:spChg chg="mod">
          <ac:chgData name="Nasir Khan" userId="3ad2a023-14e8-4bdd-b9ef-ea204d285600" providerId="ADAL" clId="{20C0F684-C0D3-42BD-A0F0-BA2A3EB19EEE}" dt="2021-04-14T05:39:46.720" v="505" actId="1076"/>
          <ac:spMkLst>
            <pc:docMk/>
            <pc:sldMk cId="0" sldId="262"/>
            <ac:spMk id="13" creationId="{00000000-0000-0000-0000-000000000000}"/>
          </ac:spMkLst>
        </pc:spChg>
        <pc:spChg chg="mod">
          <ac:chgData name="Nasir Khan" userId="3ad2a023-14e8-4bdd-b9ef-ea204d285600" providerId="ADAL" clId="{20C0F684-C0D3-42BD-A0F0-BA2A3EB19EEE}" dt="2021-04-14T05:39:53.169" v="506" actId="1076"/>
          <ac:spMkLst>
            <pc:docMk/>
            <pc:sldMk cId="0" sldId="262"/>
            <ac:spMk id="14" creationId="{00000000-0000-0000-0000-000000000000}"/>
          </ac:spMkLst>
        </pc:spChg>
        <pc:spChg chg="add mod">
          <ac:chgData name="Nasir Khan" userId="3ad2a023-14e8-4bdd-b9ef-ea204d285600" providerId="ADAL" clId="{20C0F684-C0D3-42BD-A0F0-BA2A3EB19EEE}" dt="2021-04-14T05:40:41.241" v="540" actId="207"/>
          <ac:spMkLst>
            <pc:docMk/>
            <pc:sldMk cId="0" sldId="262"/>
            <ac:spMk id="15" creationId="{A7F07999-CF67-4D95-8B7E-FB5C7F55C143}"/>
          </ac:spMkLst>
        </pc:spChg>
        <pc:picChg chg="add mod">
          <ac:chgData name="Nasir Khan" userId="3ad2a023-14e8-4bdd-b9ef-ea204d285600" providerId="ADAL" clId="{20C0F684-C0D3-42BD-A0F0-BA2A3EB19EEE}" dt="2021-04-14T05:40:50.409" v="543" actId="14100"/>
          <ac:picMkLst>
            <pc:docMk/>
            <pc:sldMk cId="0" sldId="262"/>
            <ac:picMk id="6" creationId="{2EEA2140-0B9C-4166-9C2E-6428A67260D4}"/>
          </ac:picMkLst>
        </pc:picChg>
        <pc:picChg chg="add mod">
          <ac:chgData name="Nasir Khan" userId="3ad2a023-14e8-4bdd-b9ef-ea204d285600" providerId="ADAL" clId="{20C0F684-C0D3-42BD-A0F0-BA2A3EB19EEE}" dt="2021-04-14T05:40:46.376" v="541" actId="1076"/>
          <ac:picMkLst>
            <pc:docMk/>
            <pc:sldMk cId="0" sldId="262"/>
            <ac:picMk id="1026" creationId="{162E21D2-B79C-4FC6-ACFB-EAA1E307FEF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dirty="0">
              <a:solidFill>
                <a:srgbClr val="000000"/>
              </a:solidFill>
              <a:uFillTx/>
              <a:latin typeface="Calibri"/>
            </a:endParaRPr>
          </a:p>
        </p:txBody>
      </p:sp>
      <p:sp>
        <p:nvSpPr>
          <p:cNvPr id="3" name="Date Placeholder 2"/>
          <p:cNvSpPr txBox="1">
            <a:spLocks noGrp="1"/>
          </p:cNvSpPr>
          <p:nvPr>
            <p:ph type="dt" sz="quarter" idx="1"/>
          </p:nvPr>
        </p:nvSpPr>
        <p:spPr>
          <a:xfrm>
            <a:off x="3884608" y="0"/>
            <a:ext cx="2971800" cy="457200"/>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6A219FF-6698-4729-9593-08FDA3B6FEA0}"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14/04/2021</a:t>
            </a:fld>
            <a:endParaRPr lang="en-GB" sz="1200" b="0" i="0" u="none" strike="noStrike" kern="1200" cap="none" spc="0" baseline="0" dirty="0">
              <a:solidFill>
                <a:srgbClr val="000000"/>
              </a:solidFill>
              <a:uFillTx/>
              <a:latin typeface="Calibri"/>
            </a:endParaRPr>
          </a:p>
        </p:txBody>
      </p:sp>
      <p:sp>
        <p:nvSpPr>
          <p:cNvPr id="4" name="Footer Placeholder 3"/>
          <p:cNvSpPr txBox="1">
            <a:spLocks noGrp="1"/>
          </p:cNvSpPr>
          <p:nvPr>
            <p:ph type="ftr" sz="quarter" idx="2"/>
          </p:nvPr>
        </p:nvSpPr>
        <p:spPr>
          <a:xfrm>
            <a:off x="0" y="8685208"/>
            <a:ext cx="2971800" cy="457200"/>
          </a:xfrm>
          <a:prstGeom prst="rect">
            <a:avLst/>
          </a:prstGeom>
          <a:noFill/>
          <a:ln>
            <a:noFill/>
          </a:ln>
        </p:spPr>
        <p:txBody>
          <a:bodyPr vert="horz" wrap="square" lIns="91440" tIns="45720" rIns="91440" bIns="45720" anchor="b"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dirty="0">
              <a:solidFill>
                <a:srgbClr val="000000"/>
              </a:solidFill>
              <a:uFillTx/>
              <a:latin typeface="Calibri"/>
            </a:endParaRPr>
          </a:p>
        </p:txBody>
      </p:sp>
      <p:sp>
        <p:nvSpPr>
          <p:cNvPr id="5" name="Slide Number Placeholder 4"/>
          <p:cNvSpPr txBox="1">
            <a:spLocks noGrp="1"/>
          </p:cNvSpPr>
          <p:nvPr>
            <p:ph type="sldNum" sz="quarter" idx="3"/>
          </p:nvPr>
        </p:nvSpPr>
        <p:spPr>
          <a:xfrm>
            <a:off x="3884608" y="8685208"/>
            <a:ext cx="2971800" cy="457200"/>
          </a:xfrm>
          <a:prstGeom prst="rect">
            <a:avLst/>
          </a:prstGeom>
          <a:noFill/>
          <a:ln>
            <a:noFill/>
          </a:ln>
        </p:spPr>
        <p:txBody>
          <a:bodyPr vert="horz" wrap="square" lIns="91440" tIns="45720" rIns="91440" bIns="4572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E8FD030-84A6-4FF9-B31E-C6EB0C6922CB}" type="slidenum">
              <a:t>‹#›</a:t>
            </a:fld>
            <a:endParaRPr lang="en-GB" sz="1200" b="0" i="0" u="none" strike="noStrike" kern="1200" cap="none" spc="0" baseline="0" dirty="0">
              <a:solidFill>
                <a:srgbClr val="000000"/>
              </a:solidFill>
              <a:uFillTx/>
              <a:latin typeface="Calibri"/>
            </a:endParaRPr>
          </a:p>
        </p:txBody>
      </p:sp>
    </p:spTree>
    <p:extLst>
      <p:ext uri="{BB962C8B-B14F-4D97-AF65-F5344CB8AC3E}">
        <p14:creationId xmlns:p14="http://schemas.microsoft.com/office/powerpoint/2010/main" val="1663021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dirty="0"/>
          </a:p>
        </p:txBody>
      </p:sp>
      <p:sp>
        <p:nvSpPr>
          <p:cNvPr id="3" name="Date Placeholder 2"/>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433D22C0-0763-4FF3-A228-42C39FEA3B0B}" type="datetime1">
              <a:rPr lang="en-GB"/>
              <a:pPr lvl="0"/>
              <a:t>14/04/2021</a:t>
            </a:fld>
            <a:endParaRPr lang="en-GB" dirty="0"/>
          </a:p>
        </p:txBody>
      </p:sp>
      <p:sp>
        <p:nvSpPr>
          <p:cNvPr id="4" name="Slide Image Placeholder 3"/>
          <p:cNvSpPr>
            <a:spLocks noGrp="1" noRot="1" noChangeAspect="1"/>
          </p:cNvSpPr>
          <p:nvPr>
            <p:ph type="sldImg" idx="2"/>
          </p:nvPr>
        </p:nvSpPr>
        <p:spPr>
          <a:xfrm>
            <a:off x="2241551" y="685800"/>
            <a:ext cx="2374897" cy="3429000"/>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dirty="0"/>
          </a:p>
        </p:txBody>
      </p:sp>
      <p:sp>
        <p:nvSpPr>
          <p:cNvPr id="7" name="Slide Number Placeholder 6"/>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ACA9B68F-4DA5-40E7-A5E9-0185AB09B484}" type="slidenum">
              <a:t>‹#›</a:t>
            </a:fld>
            <a:endParaRPr lang="en-GB" dirty="0"/>
          </a:p>
        </p:txBody>
      </p:sp>
    </p:spTree>
    <p:extLst>
      <p:ext uri="{BB962C8B-B14F-4D97-AF65-F5344CB8AC3E}">
        <p14:creationId xmlns:p14="http://schemas.microsoft.com/office/powerpoint/2010/main" val="69442617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lvl="0"/>
            <a:fld id="{ACA9B68F-4DA5-40E7-A5E9-0185AB09B484}" type="slidenum">
              <a:rPr lang="en-GB" smtClean="0"/>
              <a:t>1</a:t>
            </a:fld>
            <a:endParaRPr lang="en-GB" dirty="0"/>
          </a:p>
        </p:txBody>
      </p:sp>
    </p:spTree>
    <p:extLst>
      <p:ext uri="{BB962C8B-B14F-4D97-AF65-F5344CB8AC3E}">
        <p14:creationId xmlns:p14="http://schemas.microsoft.com/office/powerpoint/2010/main" val="344755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FFFFFF"/>
        </a:solidFill>
        <a:effectLst/>
      </p:bgPr>
    </p:bg>
    <p:spTree>
      <p:nvGrpSpPr>
        <p:cNvPr id="1" name=""/>
        <p:cNvGrpSpPr/>
        <p:nvPr/>
      </p:nvGrpSpPr>
      <p:grpSpPr>
        <a:xfrm>
          <a:off x="0" y="0"/>
          <a:ext cx="0" cy="0"/>
          <a:chOff x="0" y="0"/>
          <a:chExt cx="0" cy="0"/>
        </a:xfrm>
      </p:grpSpPr>
      <p:sp>
        <p:nvSpPr>
          <p:cNvPr id="2" name="Rectangle 3"/>
          <p:cNvSpPr/>
          <p:nvPr/>
        </p:nvSpPr>
        <p:spPr>
          <a:xfrm>
            <a:off x="6183309" y="9009418"/>
            <a:ext cx="540062" cy="728118"/>
          </a:xfrm>
          <a:prstGeom prst="rect">
            <a:avLst/>
          </a:prstGeom>
          <a:solidFill>
            <a:srgbClr val="FFFFFF"/>
          </a:solidFill>
          <a:ln w="25402">
            <a:solidFill>
              <a:srgbClr val="FFFFFF"/>
            </a:solid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FFFFFF"/>
              </a:solidFill>
              <a:uFillTx/>
              <a:latin typeface="Arial"/>
            </a:endParaRPr>
          </a:p>
        </p:txBody>
      </p:sp>
    </p:spTree>
    <p:extLst>
      <p:ext uri="{BB962C8B-B14F-4D97-AF65-F5344CB8AC3E}">
        <p14:creationId xmlns:p14="http://schemas.microsoft.com/office/powerpoint/2010/main" val="307359362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2" name="Title 1"/>
          <p:cNvSpPr txBox="1">
            <a:spLocks noGrp="1"/>
          </p:cNvSpPr>
          <p:nvPr>
            <p:ph type="title"/>
          </p:nvPr>
        </p:nvSpPr>
        <p:spPr>
          <a:xfrm>
            <a:off x="404814" y="4159998"/>
            <a:ext cx="5454002" cy="1560002"/>
          </a:xfrm>
        </p:spPr>
        <p:txBody>
          <a:bodyPr/>
          <a:lstStyle>
            <a:lvl1pPr>
              <a:defRPr sz="3600"/>
            </a:lvl1pPr>
          </a:lstStyle>
          <a:p>
            <a:pPr lvl="0"/>
            <a:r>
              <a:rPr lang="en-US"/>
              <a:t>Click to edit Master title style</a:t>
            </a:r>
            <a:endParaRPr lang="en-GB"/>
          </a:p>
        </p:txBody>
      </p:sp>
      <p:sp>
        <p:nvSpPr>
          <p:cNvPr id="3" name="Date Placeholder 7"/>
          <p:cNvSpPr txBox="1">
            <a:spLocks noGrp="1"/>
          </p:cNvSpPr>
          <p:nvPr>
            <p:ph type="dt" sz="half" idx="7"/>
          </p:nvPr>
        </p:nvSpPr>
        <p:spPr/>
        <p:txBody>
          <a:bodyPr/>
          <a:lstStyle>
            <a:lvl1pPr>
              <a:defRPr/>
            </a:lvl1pPr>
          </a:lstStyle>
          <a:p>
            <a:pPr lvl="0"/>
            <a:fld id="{695173E4-E2B6-4E2B-A0B2-B65BC6FF2256}" type="datetime5">
              <a:rPr lang="en-GB"/>
              <a:pPr lvl="0"/>
              <a:t>14-Apr-21</a:t>
            </a:fld>
            <a:endParaRPr lang="en-GB" dirty="0"/>
          </a:p>
        </p:txBody>
      </p:sp>
      <p:sp>
        <p:nvSpPr>
          <p:cNvPr id="4" name="Footer Placeholder 9"/>
          <p:cNvSpPr txBox="1">
            <a:spLocks noGrp="1"/>
          </p:cNvSpPr>
          <p:nvPr>
            <p:ph type="ftr" sz="quarter" idx="9"/>
          </p:nvPr>
        </p:nvSpPr>
        <p:spPr/>
        <p:txBody>
          <a:bodyPr/>
          <a:lstStyle>
            <a:lvl1pPr>
              <a:defRPr/>
            </a:lvl1pPr>
          </a:lstStyle>
          <a:p>
            <a:pPr lvl="0"/>
            <a:r>
              <a:rPr lang="en-GB" dirty="0"/>
              <a:t>Presentation Title: Insert &gt; Header &amp; Footer</a:t>
            </a:r>
          </a:p>
        </p:txBody>
      </p:sp>
      <p:sp>
        <p:nvSpPr>
          <p:cNvPr id="5" name="Slide Number Placeholder 10"/>
          <p:cNvSpPr txBox="1">
            <a:spLocks noGrp="1"/>
          </p:cNvSpPr>
          <p:nvPr>
            <p:ph type="sldNum" sz="quarter" idx="8"/>
          </p:nvPr>
        </p:nvSpPr>
        <p:spPr/>
        <p:txBody>
          <a:bodyPr/>
          <a:lstStyle>
            <a:lvl1pPr>
              <a:defRPr/>
            </a:lvl1pPr>
          </a:lstStyle>
          <a:p>
            <a:pPr lvl="0"/>
            <a:fld id="{CACA2983-7C73-4F6F-AC3F-1DC0909523CC}" type="slidenum">
              <a:t>‹#›</a:t>
            </a:fld>
            <a:endParaRPr lang="en-GB" dirty="0"/>
          </a:p>
        </p:txBody>
      </p:sp>
    </p:spTree>
    <p:extLst>
      <p:ext uri="{BB962C8B-B14F-4D97-AF65-F5344CB8AC3E}">
        <p14:creationId xmlns:p14="http://schemas.microsoft.com/office/powerpoint/2010/main" val="26583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ingle Colum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Footer Placeholder 4"/>
          <p:cNvSpPr txBox="1">
            <a:spLocks noGrp="1"/>
          </p:cNvSpPr>
          <p:nvPr>
            <p:ph type="ftr" sz="quarter" idx="9"/>
          </p:nvPr>
        </p:nvSpPr>
        <p:spPr/>
        <p:txBody>
          <a:bodyPr/>
          <a:lstStyle>
            <a:lvl1pPr>
              <a:defRPr/>
            </a:lvl1pPr>
          </a:lstStyle>
          <a:p>
            <a:pPr lvl="0"/>
            <a:r>
              <a:rPr lang="en-GB" dirty="0"/>
              <a:t>Presentation Title: Insert &gt; Header &amp; Footer</a:t>
            </a:r>
          </a:p>
        </p:txBody>
      </p:sp>
      <p:sp>
        <p:nvSpPr>
          <p:cNvPr id="4" name="Content Placeholder 7"/>
          <p:cNvSpPr txBox="1">
            <a:spLocks noGrp="1"/>
          </p:cNvSpPr>
          <p:nvPr>
            <p:ph idx="4294967295"/>
          </p:nvPr>
        </p:nvSpPr>
        <p:spPr>
          <a:xfrm>
            <a:off x="404996" y="2667597"/>
            <a:ext cx="5454002" cy="634399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2"/>
          <p:cNvSpPr txBox="1">
            <a:spLocks noGrp="1"/>
          </p:cNvSpPr>
          <p:nvPr>
            <p:ph type="dt" sz="half" idx="7"/>
          </p:nvPr>
        </p:nvSpPr>
        <p:spPr/>
        <p:txBody>
          <a:bodyPr/>
          <a:lstStyle>
            <a:lvl1pPr>
              <a:defRPr/>
            </a:lvl1pPr>
          </a:lstStyle>
          <a:p>
            <a:pPr lvl="0"/>
            <a:fld id="{505999C4-8B55-40A8-A7E5-3CDFE4426B4E}" type="datetime5">
              <a:rPr lang="en-GB"/>
              <a:pPr lvl="0"/>
              <a:t>14-Apr-21</a:t>
            </a:fld>
            <a:endParaRPr lang="en-GB" dirty="0"/>
          </a:p>
        </p:txBody>
      </p:sp>
      <p:sp>
        <p:nvSpPr>
          <p:cNvPr id="6" name="Slide Number Placeholder 7"/>
          <p:cNvSpPr txBox="1">
            <a:spLocks noGrp="1"/>
          </p:cNvSpPr>
          <p:nvPr>
            <p:ph type="sldNum" sz="quarter" idx="8"/>
          </p:nvPr>
        </p:nvSpPr>
        <p:spPr/>
        <p:txBody>
          <a:bodyPr/>
          <a:lstStyle>
            <a:lvl1pPr>
              <a:defRPr/>
            </a:lvl1pPr>
          </a:lstStyle>
          <a:p>
            <a:pPr lvl="0"/>
            <a:fld id="{F918A4F0-24F5-48E1-ADF9-2C65B2159687}" type="slidenum">
              <a:t>‹#›</a:t>
            </a:fld>
            <a:endParaRPr lang="en-GB" dirty="0"/>
          </a:p>
        </p:txBody>
      </p:sp>
    </p:spTree>
    <p:extLst>
      <p:ext uri="{BB962C8B-B14F-4D97-AF65-F5344CB8AC3E}">
        <p14:creationId xmlns:p14="http://schemas.microsoft.com/office/powerpoint/2010/main" val="148081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lumn Charts">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Footer Placeholder 3"/>
          <p:cNvSpPr txBox="1">
            <a:spLocks noGrp="1"/>
          </p:cNvSpPr>
          <p:nvPr>
            <p:ph type="ftr" sz="quarter" idx="9"/>
          </p:nvPr>
        </p:nvSpPr>
        <p:spPr/>
        <p:txBody>
          <a:bodyPr/>
          <a:lstStyle>
            <a:lvl1pPr>
              <a:defRPr/>
            </a:lvl1pPr>
          </a:lstStyle>
          <a:p>
            <a:pPr lvl="0"/>
            <a:r>
              <a:rPr lang="en-GB" dirty="0"/>
              <a:t>Presentation Title: Insert &gt; Header &amp; Footer</a:t>
            </a:r>
          </a:p>
        </p:txBody>
      </p:sp>
      <p:sp>
        <p:nvSpPr>
          <p:cNvPr id="4" name="Content Placeholder 7"/>
          <p:cNvSpPr txBox="1">
            <a:spLocks noGrp="1"/>
          </p:cNvSpPr>
          <p:nvPr>
            <p:ph idx="4294967295"/>
          </p:nvPr>
        </p:nvSpPr>
        <p:spPr>
          <a:xfrm>
            <a:off x="404996" y="2667597"/>
            <a:ext cx="2861998" cy="634399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7"/>
          <p:cNvSpPr txBox="1">
            <a:spLocks noGrp="1"/>
          </p:cNvSpPr>
          <p:nvPr>
            <p:ph idx="4294967295"/>
          </p:nvPr>
        </p:nvSpPr>
        <p:spPr>
          <a:xfrm>
            <a:off x="3591004" y="2667597"/>
            <a:ext cx="2861998" cy="6343997"/>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p:cNvSpPr txBox="1">
            <a:spLocks noGrp="1"/>
          </p:cNvSpPr>
          <p:nvPr>
            <p:ph type="dt" sz="half" idx="7"/>
          </p:nvPr>
        </p:nvSpPr>
        <p:spPr/>
        <p:txBody>
          <a:bodyPr/>
          <a:lstStyle>
            <a:lvl1pPr>
              <a:defRPr/>
            </a:lvl1pPr>
          </a:lstStyle>
          <a:p>
            <a:pPr lvl="0"/>
            <a:fld id="{6341A731-56AF-4888-BD3E-B16C8FF2F66C}" type="datetime5">
              <a:rPr lang="en-GB"/>
              <a:pPr lvl="0"/>
              <a:t>14-Apr-21</a:t>
            </a:fld>
            <a:endParaRPr lang="en-GB" dirty="0"/>
          </a:p>
        </p:txBody>
      </p:sp>
      <p:sp>
        <p:nvSpPr>
          <p:cNvPr id="7" name="Slide Number Placeholder 6"/>
          <p:cNvSpPr txBox="1">
            <a:spLocks noGrp="1"/>
          </p:cNvSpPr>
          <p:nvPr>
            <p:ph type="sldNum" sz="quarter" idx="8"/>
          </p:nvPr>
        </p:nvSpPr>
        <p:spPr/>
        <p:txBody>
          <a:bodyPr/>
          <a:lstStyle>
            <a:lvl1pPr>
              <a:defRPr/>
            </a:lvl1pPr>
          </a:lstStyle>
          <a:p>
            <a:pPr lvl="0"/>
            <a:fld id="{0CBEFE37-AA86-4358-BDBF-00C7FD4AB941}" type="slidenum">
              <a:t>‹#›</a:t>
            </a:fld>
            <a:endParaRPr lang="en-GB" dirty="0"/>
          </a:p>
        </p:txBody>
      </p:sp>
    </p:spTree>
    <p:extLst>
      <p:ext uri="{BB962C8B-B14F-4D97-AF65-F5344CB8AC3E}">
        <p14:creationId xmlns:p14="http://schemas.microsoft.com/office/powerpoint/2010/main" val="34743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Image Slide">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Footer Placeholder 4"/>
          <p:cNvSpPr txBox="1">
            <a:spLocks noGrp="1"/>
          </p:cNvSpPr>
          <p:nvPr>
            <p:ph type="ftr" sz="quarter" idx="9"/>
          </p:nvPr>
        </p:nvSpPr>
        <p:spPr/>
        <p:txBody>
          <a:bodyPr/>
          <a:lstStyle>
            <a:lvl1pPr>
              <a:defRPr/>
            </a:lvl1pPr>
          </a:lstStyle>
          <a:p>
            <a:pPr lvl="0"/>
            <a:r>
              <a:rPr lang="en-GB" dirty="0"/>
              <a:t>Presentation Title: Insert &gt; Header &amp; Footer</a:t>
            </a:r>
          </a:p>
        </p:txBody>
      </p:sp>
      <p:sp>
        <p:nvSpPr>
          <p:cNvPr id="4" name="Picture Placeholder 8"/>
          <p:cNvSpPr txBox="1">
            <a:spLocks noGrp="1"/>
          </p:cNvSpPr>
          <p:nvPr>
            <p:ph type="pic" idx="4294967295"/>
          </p:nvPr>
        </p:nvSpPr>
        <p:spPr>
          <a:xfrm>
            <a:off x="1458513" y="2971800"/>
            <a:ext cx="3940972" cy="5044004"/>
          </a:xfrm>
        </p:spPr>
        <p:txBody>
          <a:bodyPr/>
          <a:lstStyle>
            <a:lvl1pPr>
              <a:defRPr lang="en-GB"/>
            </a:lvl1pPr>
          </a:lstStyle>
          <a:p>
            <a:pPr lvl="0"/>
            <a:r>
              <a:rPr lang="en-US" dirty="0"/>
              <a:t>Click icon to add picture</a:t>
            </a:r>
            <a:endParaRPr lang="en-GB" dirty="0"/>
          </a:p>
        </p:txBody>
      </p:sp>
      <p:sp>
        <p:nvSpPr>
          <p:cNvPr id="5" name="Date Placeholder 2"/>
          <p:cNvSpPr txBox="1">
            <a:spLocks noGrp="1"/>
          </p:cNvSpPr>
          <p:nvPr>
            <p:ph type="dt" sz="half" idx="7"/>
          </p:nvPr>
        </p:nvSpPr>
        <p:spPr/>
        <p:txBody>
          <a:bodyPr/>
          <a:lstStyle>
            <a:lvl1pPr>
              <a:defRPr/>
            </a:lvl1pPr>
          </a:lstStyle>
          <a:p>
            <a:pPr lvl="0"/>
            <a:fld id="{8E1B82B4-263E-4731-B397-517961938DEE}" type="datetime5">
              <a:rPr lang="en-GB"/>
              <a:pPr lvl="0"/>
              <a:t>14-Apr-21</a:t>
            </a:fld>
            <a:endParaRPr lang="en-GB" dirty="0"/>
          </a:p>
        </p:txBody>
      </p:sp>
      <p:sp>
        <p:nvSpPr>
          <p:cNvPr id="6" name="Slide Number Placeholder 7"/>
          <p:cNvSpPr txBox="1">
            <a:spLocks noGrp="1"/>
          </p:cNvSpPr>
          <p:nvPr>
            <p:ph type="sldNum" sz="quarter" idx="8"/>
          </p:nvPr>
        </p:nvSpPr>
        <p:spPr/>
        <p:txBody>
          <a:bodyPr/>
          <a:lstStyle>
            <a:lvl1pPr>
              <a:defRPr/>
            </a:lvl1pPr>
          </a:lstStyle>
          <a:p>
            <a:pPr lvl="0"/>
            <a:fld id="{13F40417-7DC4-4FB5-894E-640C049D8297}" type="slidenum">
              <a:t>‹#›</a:t>
            </a:fld>
            <a:endParaRPr lang="en-GB" dirty="0"/>
          </a:p>
        </p:txBody>
      </p:sp>
    </p:spTree>
    <p:extLst>
      <p:ext uri="{BB962C8B-B14F-4D97-AF65-F5344CB8AC3E}">
        <p14:creationId xmlns:p14="http://schemas.microsoft.com/office/powerpoint/2010/main" val="3830613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oint Branding Slide">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Footer Placeholder 4"/>
          <p:cNvSpPr txBox="1">
            <a:spLocks noGrp="1"/>
          </p:cNvSpPr>
          <p:nvPr>
            <p:ph type="ftr" sz="quarter" idx="9"/>
          </p:nvPr>
        </p:nvSpPr>
        <p:spPr/>
        <p:txBody>
          <a:bodyPr/>
          <a:lstStyle>
            <a:lvl1pPr>
              <a:defRPr/>
            </a:lvl1pPr>
          </a:lstStyle>
          <a:p>
            <a:pPr lvl="0"/>
            <a:r>
              <a:rPr lang="en-GB" dirty="0"/>
              <a:t>Presentation Title: Insert &gt; Header &amp; Footer</a:t>
            </a:r>
          </a:p>
        </p:txBody>
      </p:sp>
      <p:sp>
        <p:nvSpPr>
          <p:cNvPr id="4" name="Picture Placeholder 7"/>
          <p:cNvSpPr txBox="1">
            <a:spLocks noGrp="1"/>
          </p:cNvSpPr>
          <p:nvPr>
            <p:ph type="pic" idx="4294967295"/>
          </p:nvPr>
        </p:nvSpPr>
        <p:spPr>
          <a:xfrm>
            <a:off x="404996" y="2667597"/>
            <a:ext cx="5454002" cy="6343997"/>
          </a:xfrm>
        </p:spPr>
        <p:txBody>
          <a:bodyPr/>
          <a:lstStyle>
            <a:lvl1pPr>
              <a:defRPr lang="en-GB"/>
            </a:lvl1pPr>
          </a:lstStyle>
          <a:p>
            <a:pPr lvl="0"/>
            <a:r>
              <a:rPr lang="en-US" dirty="0"/>
              <a:t>Click icon to add picture</a:t>
            </a:r>
            <a:endParaRPr lang="en-GB" dirty="0"/>
          </a:p>
        </p:txBody>
      </p:sp>
      <p:sp>
        <p:nvSpPr>
          <p:cNvPr id="5" name="Date Placeholder 2"/>
          <p:cNvSpPr txBox="1">
            <a:spLocks noGrp="1"/>
          </p:cNvSpPr>
          <p:nvPr>
            <p:ph type="dt" sz="half" idx="7"/>
          </p:nvPr>
        </p:nvSpPr>
        <p:spPr/>
        <p:txBody>
          <a:bodyPr/>
          <a:lstStyle>
            <a:lvl1pPr>
              <a:defRPr/>
            </a:lvl1pPr>
          </a:lstStyle>
          <a:p>
            <a:pPr lvl="0"/>
            <a:fld id="{9C8620F7-FFAC-4733-BCDD-99DC1CF4294C}" type="datetime5">
              <a:rPr lang="en-GB"/>
              <a:pPr lvl="0"/>
              <a:t>14-Apr-21</a:t>
            </a:fld>
            <a:endParaRPr lang="en-GB" dirty="0"/>
          </a:p>
        </p:txBody>
      </p:sp>
      <p:sp>
        <p:nvSpPr>
          <p:cNvPr id="6" name="Slide Number Placeholder 7"/>
          <p:cNvSpPr txBox="1">
            <a:spLocks noGrp="1"/>
          </p:cNvSpPr>
          <p:nvPr>
            <p:ph type="sldNum" sz="quarter" idx="8"/>
          </p:nvPr>
        </p:nvSpPr>
        <p:spPr/>
        <p:txBody>
          <a:bodyPr/>
          <a:lstStyle>
            <a:lvl1pPr>
              <a:defRPr/>
            </a:lvl1pPr>
          </a:lstStyle>
          <a:p>
            <a:pPr lvl="0"/>
            <a:fld id="{D7A2B317-342E-466E-86BF-15266A74C4C2}" type="slidenum">
              <a:t>‹#›</a:t>
            </a:fld>
            <a:endParaRPr lang="en-GB" dirty="0"/>
          </a:p>
        </p:txBody>
      </p:sp>
    </p:spTree>
    <p:extLst>
      <p:ext uri="{BB962C8B-B14F-4D97-AF65-F5344CB8AC3E}">
        <p14:creationId xmlns:p14="http://schemas.microsoft.com/office/powerpoint/2010/main" val="398873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blipFill>
          <a:blip r:embed="rId2"/>
          <a:stretch>
            <a:fillRect/>
          </a:stretch>
        </a:blipFill>
        <a:effectLst/>
      </p:bgPr>
    </p:bg>
    <p:spTree>
      <p:nvGrpSpPr>
        <p:cNvPr id="1" name=""/>
        <p:cNvGrpSpPr/>
        <p:nvPr/>
      </p:nvGrpSpPr>
      <p:grpSpPr>
        <a:xfrm>
          <a:off x="0" y="0"/>
          <a:ext cx="0" cy="0"/>
          <a:chOff x="0" y="0"/>
          <a:chExt cx="0" cy="0"/>
        </a:xfrm>
      </p:grpSpPr>
      <p:sp>
        <p:nvSpPr>
          <p:cNvPr id="2" name="Footer Placeholder 7"/>
          <p:cNvSpPr txBox="1">
            <a:spLocks noGrp="1"/>
          </p:cNvSpPr>
          <p:nvPr>
            <p:ph type="ftr" sz="quarter" idx="9"/>
          </p:nvPr>
        </p:nvSpPr>
        <p:spPr/>
        <p:txBody>
          <a:bodyPr/>
          <a:lstStyle>
            <a:lvl1pPr>
              <a:defRPr/>
            </a:lvl1pPr>
          </a:lstStyle>
          <a:p>
            <a:pPr lvl="0"/>
            <a:r>
              <a:rPr lang="en-GB" dirty="0"/>
              <a:t>Presentation Title: Insert &gt; Header &amp; Footer</a:t>
            </a:r>
          </a:p>
        </p:txBody>
      </p:sp>
      <p:sp>
        <p:nvSpPr>
          <p:cNvPr id="3" name="Title 1"/>
          <p:cNvSpPr txBox="1">
            <a:spLocks noGrp="1"/>
          </p:cNvSpPr>
          <p:nvPr>
            <p:ph type="title"/>
          </p:nvPr>
        </p:nvSpPr>
        <p:spPr>
          <a:xfrm>
            <a:off x="404814" y="4159998"/>
            <a:ext cx="5454002" cy="1560002"/>
          </a:xfrm>
        </p:spPr>
        <p:txBody>
          <a:bodyPr/>
          <a:lstStyle>
            <a:lvl1pPr>
              <a:defRPr sz="3600"/>
            </a:lvl1pPr>
          </a:lstStyle>
          <a:p>
            <a:pPr lvl="0"/>
            <a:r>
              <a:rPr lang="en-US"/>
              <a:t>Click to edit Master title style</a:t>
            </a:r>
            <a:endParaRPr lang="en-GB"/>
          </a:p>
        </p:txBody>
      </p:sp>
      <p:sp>
        <p:nvSpPr>
          <p:cNvPr id="4" name="Date Placeholder 1"/>
          <p:cNvSpPr txBox="1">
            <a:spLocks noGrp="1"/>
          </p:cNvSpPr>
          <p:nvPr>
            <p:ph type="dt" sz="half" idx="7"/>
          </p:nvPr>
        </p:nvSpPr>
        <p:spPr/>
        <p:txBody>
          <a:bodyPr/>
          <a:lstStyle>
            <a:lvl1pPr>
              <a:defRPr/>
            </a:lvl1pPr>
          </a:lstStyle>
          <a:p>
            <a:pPr lvl="0"/>
            <a:fld id="{8CA14F92-3460-411B-83A0-BBDC4FACED43}" type="datetime5">
              <a:rPr lang="en-GB"/>
              <a:pPr lvl="0"/>
              <a:t>14-Apr-21</a:t>
            </a:fld>
            <a:endParaRPr lang="en-GB" dirty="0"/>
          </a:p>
        </p:txBody>
      </p:sp>
      <p:sp>
        <p:nvSpPr>
          <p:cNvPr id="5" name="Slide Number Placeholder 2"/>
          <p:cNvSpPr txBox="1">
            <a:spLocks noGrp="1"/>
          </p:cNvSpPr>
          <p:nvPr>
            <p:ph type="sldNum" sz="quarter" idx="8"/>
          </p:nvPr>
        </p:nvSpPr>
        <p:spPr/>
        <p:txBody>
          <a:bodyPr/>
          <a:lstStyle>
            <a:lvl1pPr>
              <a:defRPr/>
            </a:lvl1pPr>
          </a:lstStyle>
          <a:p>
            <a:pPr lvl="0"/>
            <a:fld id="{BBEA3538-ACED-472A-812C-05ABE0AD225A}" type="slidenum">
              <a:t>‹#›</a:t>
            </a:fld>
            <a:endParaRPr lang="en-GB" dirty="0"/>
          </a:p>
        </p:txBody>
      </p:sp>
    </p:spTree>
    <p:extLst>
      <p:ext uri="{BB962C8B-B14F-4D97-AF65-F5344CB8AC3E}">
        <p14:creationId xmlns:p14="http://schemas.microsoft.com/office/powerpoint/2010/main" val="2927330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04996" y="1195998"/>
            <a:ext cx="5454002" cy="623995"/>
          </a:xfrm>
          <a:prstGeom prst="rect">
            <a:avLst/>
          </a:prstGeom>
          <a:noFill/>
          <a:ln>
            <a:noFill/>
          </a:ln>
        </p:spPr>
        <p:txBody>
          <a:bodyPr vert="horz" wrap="square" lIns="0" tIns="0" rIns="0" bIns="0" anchor="t" anchorCtr="0" compatLnSpc="1"/>
          <a:lstStyle/>
          <a:p>
            <a:pPr lvl="0"/>
            <a:r>
              <a:rPr lang="en-US"/>
              <a:t>Click to edit Master title style</a:t>
            </a:r>
            <a:endParaRPr lang="en-GB"/>
          </a:p>
        </p:txBody>
      </p:sp>
      <p:sp>
        <p:nvSpPr>
          <p:cNvPr id="3" name="Text Placeholder 2"/>
          <p:cNvSpPr txBox="1">
            <a:spLocks noGrp="1"/>
          </p:cNvSpPr>
          <p:nvPr>
            <p:ph type="body" idx="1"/>
          </p:nvPr>
        </p:nvSpPr>
        <p:spPr>
          <a:xfrm>
            <a:off x="404814" y="2664534"/>
            <a:ext cx="5454002" cy="6343997"/>
          </a:xfrm>
          <a:prstGeom prst="rect">
            <a:avLst/>
          </a:prstGeom>
          <a:noFill/>
          <a:ln>
            <a:noFill/>
          </a:ln>
        </p:spPr>
        <p:txBody>
          <a:bodyPr vert="horz" wrap="square" lIns="0" tIns="0" rIns="0" bIns="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p:cNvSpPr txBox="1">
            <a:spLocks noGrp="1"/>
          </p:cNvSpPr>
          <p:nvPr>
            <p:ph type="ftr" sz="quarter" idx="3"/>
          </p:nvPr>
        </p:nvSpPr>
        <p:spPr>
          <a:xfrm>
            <a:off x="404814" y="337998"/>
            <a:ext cx="3240002" cy="260000"/>
          </a:xfrm>
          <a:prstGeom prst="rect">
            <a:avLst/>
          </a:prstGeom>
          <a:noFill/>
          <a:ln>
            <a:noFill/>
          </a:ln>
        </p:spPr>
        <p:txBody>
          <a:bodyPr vert="horz" wrap="square" lIns="0" tIns="0" rIns="0" bIns="0" anchor="ctr" anchorCtr="0" compatLnSpc="1"/>
          <a:lstStyle>
            <a:lvl1pPr marL="0" marR="0" lvl="0" indent="0" algn="l" defTabSz="914400" rtl="0" fontAlgn="auto" hangingPunct="1">
              <a:lnSpc>
                <a:spcPct val="100000"/>
              </a:lnSpc>
              <a:spcBef>
                <a:spcPts val="0"/>
              </a:spcBef>
              <a:spcAft>
                <a:spcPts val="0"/>
              </a:spcAft>
              <a:buNone/>
              <a:tabLst/>
              <a:defRPr lang="en-GB" sz="800" b="0" i="0" u="none" strike="noStrike" kern="1200" cap="none" spc="0" baseline="0">
                <a:solidFill>
                  <a:srgbClr val="054B6B"/>
                </a:solidFill>
                <a:uFillTx/>
                <a:latin typeface="Arial"/>
              </a:defRPr>
            </a:lvl1pPr>
          </a:lstStyle>
          <a:p>
            <a:pPr lvl="0"/>
            <a:r>
              <a:rPr lang="en-GB" dirty="0"/>
              <a:t>Presentation Title: Insert &gt; Header &amp; Footer</a:t>
            </a:r>
          </a:p>
        </p:txBody>
      </p:sp>
      <p:sp>
        <p:nvSpPr>
          <p:cNvPr id="5" name="Slide Number Placeholder 5"/>
          <p:cNvSpPr txBox="1">
            <a:spLocks noGrp="1"/>
          </p:cNvSpPr>
          <p:nvPr>
            <p:ph type="sldNum" sz="quarter" idx="4"/>
          </p:nvPr>
        </p:nvSpPr>
        <p:spPr>
          <a:xfrm>
            <a:off x="6529382" y="9477536"/>
            <a:ext cx="128683" cy="260000"/>
          </a:xfrm>
          <a:prstGeom prst="rect">
            <a:avLst/>
          </a:prstGeom>
          <a:noFill/>
          <a:ln>
            <a:noFill/>
          </a:ln>
        </p:spPr>
        <p:txBody>
          <a:bodyPr vert="horz" wrap="square" lIns="0" tIns="0" rIns="0" bIns="0" anchor="ctr" anchorCtr="0" compatLnSpc="1"/>
          <a:lstStyle>
            <a:lvl1pPr marL="0" marR="0" lvl="0" indent="0" algn="r" defTabSz="914400" rtl="0" fontAlgn="auto" hangingPunct="1">
              <a:lnSpc>
                <a:spcPct val="100000"/>
              </a:lnSpc>
              <a:spcBef>
                <a:spcPts val="0"/>
              </a:spcBef>
              <a:spcAft>
                <a:spcPts val="0"/>
              </a:spcAft>
              <a:buNone/>
              <a:tabLst/>
              <a:defRPr lang="en-GB" sz="800" b="0" i="0" u="none" strike="noStrike" kern="1200" cap="none" spc="0" baseline="0">
                <a:solidFill>
                  <a:srgbClr val="054B6B"/>
                </a:solidFill>
                <a:uFillTx/>
                <a:latin typeface="Arial"/>
              </a:defRPr>
            </a:lvl1pPr>
          </a:lstStyle>
          <a:p>
            <a:pPr lvl="0"/>
            <a:fld id="{260265D4-24A6-4F38-B27D-672EE4DE30F1}" type="slidenum">
              <a:t>‹#›</a:t>
            </a:fld>
            <a:endParaRPr lang="en-GB" dirty="0"/>
          </a:p>
        </p:txBody>
      </p:sp>
      <p:sp>
        <p:nvSpPr>
          <p:cNvPr id="6" name="Date Placeholder 11"/>
          <p:cNvSpPr txBox="1">
            <a:spLocks noGrp="1"/>
          </p:cNvSpPr>
          <p:nvPr>
            <p:ph type="dt" sz="half" idx="2"/>
          </p:nvPr>
        </p:nvSpPr>
        <p:spPr>
          <a:xfrm>
            <a:off x="4866656" y="9479603"/>
            <a:ext cx="1600200" cy="260000"/>
          </a:xfrm>
          <a:prstGeom prst="rect">
            <a:avLst/>
          </a:prstGeom>
          <a:noFill/>
          <a:ln>
            <a:noFill/>
          </a:ln>
        </p:spPr>
        <p:txBody>
          <a:bodyPr vert="horz" wrap="square" lIns="91440" tIns="45720" rIns="0" bIns="45720" anchor="ctr" anchorCtr="0" compatLnSpc="1"/>
          <a:lstStyle>
            <a:lvl1pPr marL="0" marR="0" lvl="0" indent="0" algn="r" defTabSz="914400" rtl="0" fontAlgn="auto" hangingPunct="1">
              <a:lnSpc>
                <a:spcPct val="100000"/>
              </a:lnSpc>
              <a:spcBef>
                <a:spcPts val="0"/>
              </a:spcBef>
              <a:spcAft>
                <a:spcPts val="0"/>
              </a:spcAft>
              <a:buNone/>
              <a:tabLst/>
              <a:defRPr lang="en-GB" sz="800" b="0" i="0" u="none" strike="noStrike" kern="1200" cap="none" spc="0" baseline="0">
                <a:solidFill>
                  <a:srgbClr val="054B6B"/>
                </a:solidFill>
                <a:uFillTx/>
                <a:latin typeface="Arial"/>
              </a:defRPr>
            </a:lvl1pPr>
          </a:lstStyle>
          <a:p>
            <a:pPr lvl="0"/>
            <a:fld id="{AE805221-B4CC-4BCF-AE93-FE4F29DB6913}" type="datetime5">
              <a:rPr lang="en-GB"/>
              <a:pPr lvl="0"/>
              <a:t>14-Apr-21</a:t>
            </a:fld>
            <a:endParaRPr lang="en-GB" dirty="0"/>
          </a:p>
        </p:txBody>
      </p:sp>
      <p:sp>
        <p:nvSpPr>
          <p:cNvPr id="7" name="TextBox 12"/>
          <p:cNvSpPr txBox="1"/>
          <p:nvPr/>
        </p:nvSpPr>
        <p:spPr>
          <a:xfrm>
            <a:off x="6497982" y="9522634"/>
            <a:ext cx="43607" cy="123114"/>
          </a:xfrm>
          <a:prstGeom prst="rect">
            <a:avLst/>
          </a:prstGeom>
          <a:noFill/>
          <a:ln>
            <a:noFill/>
          </a:ln>
        </p:spPr>
        <p:txBody>
          <a:bodyPr vert="horz" wrap="square" lIns="0" tIns="0" rIns="0" bIns="0" anchor="t" anchorCtr="0" compatLnSpc="1">
            <a:spAutoFit/>
          </a:bodyPr>
          <a:lstStyle/>
          <a:p>
            <a:pPr marL="0" marR="0" lvl="0" indent="0" algn="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800" b="0" i="0" u="none" strike="noStrike" kern="1200" cap="none" spc="0" baseline="0" dirty="0">
                <a:solidFill>
                  <a:srgbClr val="054B6B"/>
                </a:solidFill>
                <a:uFillTx/>
                <a:latin typeface="Arial"/>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marL="0" marR="0" lvl="0" indent="0" algn="l" defTabSz="914400" rtl="0" eaLnBrk="1" fontAlgn="auto" hangingPunct="1">
        <a:lnSpc>
          <a:spcPct val="100000"/>
        </a:lnSpc>
        <a:spcBef>
          <a:spcPts val="0"/>
        </a:spcBef>
        <a:spcAft>
          <a:spcPts val="0"/>
        </a:spcAft>
        <a:buNone/>
        <a:tabLst/>
        <a:defRPr lang="en-US" sz="2800" b="1" i="1" u="none" strike="noStrike" kern="1200" cap="none" spc="0" baseline="0">
          <a:solidFill>
            <a:srgbClr val="054B6B"/>
          </a:solidFill>
          <a:uFillTx/>
          <a:latin typeface="Arial"/>
        </a:defRPr>
      </a:lvl1pPr>
    </p:titleStyle>
    <p:bodyStyle>
      <a:lvl1pPr marL="0" marR="0" lvl="0" indent="0" algn="l" defTabSz="914400" rtl="0" eaLnBrk="1" fontAlgn="auto" hangingPunct="1">
        <a:lnSpc>
          <a:spcPct val="100000"/>
        </a:lnSpc>
        <a:spcBef>
          <a:spcPts val="400"/>
        </a:spcBef>
        <a:spcAft>
          <a:spcPts val="0"/>
        </a:spcAft>
        <a:buNone/>
        <a:tabLst/>
        <a:defRPr lang="en-US" sz="1800" b="0" i="0" u="none" strike="noStrike" kern="1200" cap="none" spc="0" baseline="0">
          <a:solidFill>
            <a:srgbClr val="292929"/>
          </a:solidFill>
          <a:uFillTx/>
          <a:latin typeface="Arial"/>
        </a:defRPr>
      </a:lvl1pPr>
      <a:lvl2pPr marL="179999" marR="0" lvl="1" indent="-179999" algn="l" defTabSz="914400" rtl="0" eaLnBrk="1" fontAlgn="auto" hangingPunct="1">
        <a:lnSpc>
          <a:spcPct val="100000"/>
        </a:lnSpc>
        <a:spcBef>
          <a:spcPts val="400"/>
        </a:spcBef>
        <a:spcAft>
          <a:spcPts val="0"/>
        </a:spcAft>
        <a:buClr>
          <a:srgbClr val="A5CDDC"/>
        </a:buClr>
        <a:buSzPct val="50000"/>
        <a:buFont typeface="Arial" pitchFamily="34"/>
        <a:buChar char="►"/>
        <a:tabLst/>
        <a:defRPr lang="en-US" sz="1800" b="0" i="0" u="none" strike="noStrike" kern="1200" cap="none" spc="0" baseline="0">
          <a:solidFill>
            <a:srgbClr val="292929"/>
          </a:solidFill>
          <a:uFillTx/>
          <a:latin typeface="Arial"/>
        </a:defRPr>
      </a:lvl2pPr>
      <a:lvl3pPr marL="630003" marR="0" lvl="2" indent="-179999" algn="l" defTabSz="914400" rtl="0" eaLnBrk="1" fontAlgn="auto" hangingPunct="1">
        <a:lnSpc>
          <a:spcPct val="100000"/>
        </a:lnSpc>
        <a:spcBef>
          <a:spcPts val="400"/>
        </a:spcBef>
        <a:spcAft>
          <a:spcPts val="0"/>
        </a:spcAft>
        <a:buClr>
          <a:srgbClr val="A5CDDC"/>
        </a:buClr>
        <a:buSzPct val="100000"/>
        <a:buFont typeface="Arial" pitchFamily="34"/>
        <a:buChar char="•"/>
        <a:tabLst/>
        <a:defRPr lang="en-US" sz="1800" b="0" i="0" u="none" strike="noStrike" kern="1200" cap="none" spc="0" baseline="0">
          <a:solidFill>
            <a:srgbClr val="292929"/>
          </a:solidFill>
          <a:uFillTx/>
          <a:latin typeface="Arial"/>
        </a:defRPr>
      </a:lvl3pPr>
      <a:lvl4pPr marL="1079997" marR="0" lvl="3" indent="-179999" algn="l" defTabSz="901698" rtl="0" eaLnBrk="1" fontAlgn="auto" hangingPunct="1">
        <a:lnSpc>
          <a:spcPct val="100000"/>
        </a:lnSpc>
        <a:spcBef>
          <a:spcPts val="335"/>
        </a:spcBef>
        <a:spcAft>
          <a:spcPts val="0"/>
        </a:spcAft>
        <a:buClr>
          <a:srgbClr val="A5CDDC"/>
        </a:buClr>
        <a:buSzPct val="100000"/>
        <a:buFont typeface="Arial" pitchFamily="34"/>
        <a:buChar char="-"/>
        <a:tabLst/>
        <a:defRPr lang="en-US" sz="1800" b="0" i="0" u="none" strike="noStrike" kern="1200" cap="none" spc="0" baseline="0">
          <a:solidFill>
            <a:srgbClr val="292929"/>
          </a:solidFill>
          <a:uFillTx/>
          <a:latin typeface="Arial"/>
        </a:defRPr>
      </a:lvl4pPr>
      <a:lvl5pPr marL="1079997" marR="0" lvl="4" indent="-179999" algn="l" defTabSz="901698" rtl="0" eaLnBrk="1" fontAlgn="auto" hangingPunct="1">
        <a:lnSpc>
          <a:spcPct val="100000"/>
        </a:lnSpc>
        <a:spcBef>
          <a:spcPts val="500"/>
        </a:spcBef>
        <a:spcAft>
          <a:spcPts val="0"/>
        </a:spcAft>
        <a:buClr>
          <a:srgbClr val="A5CDDC"/>
        </a:buClr>
        <a:buSzPct val="100000"/>
        <a:buFont typeface="Arial" pitchFamily="34"/>
        <a:buChar char="-"/>
        <a:tabLst/>
        <a:defRPr lang="en-US" sz="1800" b="0" i="0" u="none" strike="noStrike" kern="1200" cap="none" spc="0" baseline="0">
          <a:solidFill>
            <a:srgbClr val="292929"/>
          </a:solidFill>
          <a:uFillTx/>
          <a:latin typeface="Arial"/>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diversityandinclusion@networkrail.co.uk" TargetMode="External"/><Relationship Id="rId7" Type="http://schemas.openxmlformats.org/officeDocument/2006/relationships/image" Target="../media/image4.png"/><Relationship Id="rId2" Type="http://schemas.openxmlformats.org/officeDocument/2006/relationships/hyperlink" Target="http://connect/CorporateServices/HRonline/DIP/DIP.aspx"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muslimsinrail.org/ramadan" TargetMode="External"/><Relationship Id="rId4" Type="http://schemas.openxmlformats.org/officeDocument/2006/relationships/hyperlink" Target="http://connectdocs/NetworkRail/Documents/CorporateServices/HR/DIP/Everyone%20-%20Managing%20Religion%20in%20the%20Workplace%2016042014.pdf"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8"/>
          <p:cNvSpPr/>
          <p:nvPr/>
        </p:nvSpPr>
        <p:spPr>
          <a:xfrm>
            <a:off x="0" y="936099"/>
            <a:ext cx="6858000" cy="9057461"/>
          </a:xfrm>
          <a:prstGeom prst="rect">
            <a:avLst/>
          </a:prstGeom>
          <a:solidFill>
            <a:srgbClr val="F2F2F2"/>
          </a:solidFill>
          <a:ln>
            <a:no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endParaRPr lang="en-GB" sz="1800" b="1" i="0" u="none" strike="noStrike" kern="1200" cap="none" spc="0" baseline="0" dirty="0">
              <a:solidFill>
                <a:srgbClr val="054B6B"/>
              </a:solidFill>
              <a:uFillTx/>
              <a:latin typeface="Arial"/>
            </a:endParaRPr>
          </a:p>
        </p:txBody>
      </p:sp>
      <p:sp>
        <p:nvSpPr>
          <p:cNvPr id="3" name="TextBox 3"/>
          <p:cNvSpPr txBox="1"/>
          <p:nvPr/>
        </p:nvSpPr>
        <p:spPr>
          <a:xfrm>
            <a:off x="380942" y="1064568"/>
            <a:ext cx="6048371" cy="2985433"/>
          </a:xfrm>
          <a:prstGeom prst="rect">
            <a:avLst/>
          </a:prstGeom>
          <a:noFill/>
          <a:ln>
            <a:noFill/>
          </a:ln>
        </p:spPr>
        <p:txBody>
          <a:bodyPr vert="horz" wrap="square" lIns="0" tIns="0" rIns="0" bIns="0" anchor="t" anchorCtr="0" compatLnSpc="1">
            <a:spAutoFit/>
          </a:bodyPr>
          <a:lstStyle/>
          <a:p>
            <a:pPr marL="0" marR="0" lvl="0" indent="0" algn="just"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uFillTx/>
                <a:latin typeface="Arial"/>
              </a:rPr>
              <a:t>Purpose of discussion</a:t>
            </a:r>
          </a:p>
          <a:p>
            <a:pPr lvl="0" algn="just">
              <a:spcBef>
                <a:spcPts val="1500"/>
              </a:spcBef>
              <a:defRPr sz="1800" b="0" i="0" u="none" strike="noStrike" kern="0" cap="none" spc="0" baseline="0">
                <a:solidFill>
                  <a:srgbClr val="000000"/>
                </a:solidFill>
                <a:uFillTx/>
              </a:defRPr>
            </a:pPr>
            <a:r>
              <a:rPr lang="en-GB" sz="1000" kern="0" dirty="0">
                <a:latin typeface="Arial"/>
              </a:rPr>
              <a:t>This year Ramadan begins on the 13 April 2021 and ends on 12 May 2021 (+/- 1 day). Ramadhan is one of the five pillars of Islam and is a time  when sane  Muslims around the World have a compulsory obligation to fast (with some exceptions) during the day light hours only. The month of Ramadhan ends with celebration and is observed as the ‘Festival of Breaking of the Fast’ or ‘Eid-</a:t>
            </a:r>
            <a:r>
              <a:rPr lang="en-GB" sz="1000" kern="0" dirty="0" err="1">
                <a:latin typeface="Arial"/>
              </a:rPr>
              <a:t>ul</a:t>
            </a:r>
            <a:r>
              <a:rPr lang="en-GB" sz="1000" kern="0" dirty="0">
                <a:latin typeface="Arial"/>
              </a:rPr>
              <a:t>-</a:t>
            </a:r>
            <a:r>
              <a:rPr lang="en-GB" sz="1000" kern="0" dirty="0" err="1">
                <a:latin typeface="Arial"/>
              </a:rPr>
              <a:t>Fitr</a:t>
            </a:r>
            <a:r>
              <a:rPr lang="en-GB" sz="1000" kern="0" dirty="0">
                <a:latin typeface="Arial"/>
              </a:rPr>
              <a:t>’</a:t>
            </a:r>
          </a:p>
          <a:p>
            <a:pPr lvl="0" algn="just">
              <a:spcBef>
                <a:spcPts val="1500"/>
              </a:spcBef>
              <a:defRPr sz="1800" b="0" i="0" u="none" strike="noStrike" kern="0" cap="none" spc="0" baseline="0">
                <a:solidFill>
                  <a:srgbClr val="000000"/>
                </a:solidFill>
                <a:uFillTx/>
              </a:defRPr>
            </a:pPr>
            <a:r>
              <a:rPr lang="en-GB" sz="1000" kern="0" dirty="0">
                <a:latin typeface="Arial"/>
              </a:rPr>
              <a:t>Fasting  involves not only abstinence from eating, drinking, intimacy etc., during the daylight hours, but also a high control level of one’s thoughts, attitudes, and behaviours.</a:t>
            </a:r>
          </a:p>
          <a:p>
            <a:pPr marR="0" lvl="0" algn="just" defTabSz="914400" rtl="0" fontAlgn="auto" hangingPunct="1">
              <a:lnSpc>
                <a:spcPct val="100000"/>
              </a:lnSpc>
              <a:spcAft>
                <a:spcPts val="0"/>
              </a:spcAft>
              <a:tabLst/>
              <a:defRPr sz="1800" b="0" i="0" u="none" strike="noStrike" kern="0" cap="none" spc="0" baseline="0">
                <a:solidFill>
                  <a:srgbClr val="000000"/>
                </a:solidFill>
                <a:uFillTx/>
              </a:defRPr>
            </a:pPr>
            <a:endParaRPr lang="en-GB" sz="1000" kern="0" dirty="0">
              <a:latin typeface="Arial"/>
            </a:endParaRPr>
          </a:p>
          <a:p>
            <a:pPr marR="0" lvl="0" algn="just" defTabSz="914400" rtl="0" fontAlgn="auto" hangingPunct="1">
              <a:lnSpc>
                <a:spcPct val="100000"/>
              </a:lnSpc>
              <a:spcAft>
                <a:spcPts val="0"/>
              </a:spcAft>
              <a:tabLst/>
              <a:defRPr sz="1800" b="0" i="0" u="none" strike="noStrike" kern="0" cap="none" spc="0" baseline="0">
                <a:solidFill>
                  <a:srgbClr val="000000"/>
                </a:solidFill>
                <a:uFillTx/>
              </a:defRPr>
            </a:pPr>
            <a:r>
              <a:rPr lang="en-GB" sz="1000" kern="0" dirty="0">
                <a:latin typeface="Arial"/>
              </a:rPr>
              <a:t>Fasting starts with a meal before dawn (</a:t>
            </a:r>
            <a:r>
              <a:rPr lang="en-GB" sz="1000" kern="0" dirty="0" err="1">
                <a:latin typeface="Arial"/>
              </a:rPr>
              <a:t>Suhur</a:t>
            </a:r>
            <a:r>
              <a:rPr lang="en-GB" sz="1000" kern="0" dirty="0">
                <a:latin typeface="Arial"/>
              </a:rPr>
              <a:t>) and breaks with a meal at sunset (</a:t>
            </a:r>
            <a:r>
              <a:rPr lang="en-GB" sz="1000" kern="0" dirty="0" err="1">
                <a:latin typeface="Arial"/>
              </a:rPr>
              <a:t>Iftaar</a:t>
            </a:r>
            <a:r>
              <a:rPr lang="en-GB" sz="1000" kern="0" dirty="0">
                <a:latin typeface="Arial"/>
              </a:rPr>
              <a:t>), with no food or drink consumed during the day. It is important that we recognise the potential impacts on an individual, as well as providing available opportunities for support during the month of Ramadan. </a:t>
            </a:r>
          </a:p>
          <a:p>
            <a:pPr marL="0" marR="0" lvl="0" indent="0" algn="just"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uFillTx/>
                <a:latin typeface="Arial"/>
              </a:rPr>
              <a:t>Kick-off the discussion</a:t>
            </a:r>
          </a:p>
          <a:p>
            <a:pPr algn="just">
              <a:spcBef>
                <a:spcPts val="1500"/>
              </a:spcBef>
            </a:pPr>
            <a:r>
              <a:rPr lang="en-GB" sz="1000" dirty="0">
                <a:latin typeface="Arial" panose="020B0604020202020204" pitchFamily="34" charset="0"/>
                <a:cs typeface="Arial" panose="020B0604020202020204" pitchFamily="34" charset="0"/>
              </a:rPr>
              <a:t>It is important to understand </a:t>
            </a:r>
            <a:r>
              <a:rPr lang="en-GB" sz="1000" dirty="0">
                <a:solidFill>
                  <a:schemeClr val="tx1">
                    <a:lumMod val="85000"/>
                    <a:lumOff val="15000"/>
                  </a:schemeClr>
                </a:solidFill>
                <a:latin typeface="Arial" panose="020B0604020202020204" pitchFamily="34" charset="0"/>
                <a:cs typeface="Arial" panose="020B0604020202020204" pitchFamily="34" charset="0"/>
              </a:rPr>
              <a:t>the dynamics of how Fasting affects individuals so we can look out for each other at the work place.</a:t>
            </a:r>
          </a:p>
        </p:txBody>
      </p:sp>
      <p:sp>
        <p:nvSpPr>
          <p:cNvPr id="4" name="Pentagon 22"/>
          <p:cNvSpPr/>
          <p:nvPr/>
        </p:nvSpPr>
        <p:spPr>
          <a:xfrm>
            <a:off x="0" y="729233"/>
            <a:ext cx="6858000" cy="119310"/>
          </a:xfrm>
          <a:custGeom>
            <a:avLst>
              <a:gd name="f8" fmla="val 0"/>
            </a:avLst>
            <a:gdLst>
              <a:gd name="f1" fmla="val 10800000"/>
              <a:gd name="f2" fmla="val 5400000"/>
              <a:gd name="f3" fmla="val 180"/>
              <a:gd name="f4" fmla="val w"/>
              <a:gd name="f5" fmla="val h"/>
              <a:gd name="f6" fmla="val ss"/>
              <a:gd name="f7" fmla="val 0"/>
              <a:gd name="f8" fmla="val 0"/>
              <a:gd name="f9" fmla="+- 0 0 -360"/>
              <a:gd name="f10" fmla="+- 0 0 -180"/>
              <a:gd name="f11" fmla="abs f4"/>
              <a:gd name="f12" fmla="abs f5"/>
              <a:gd name="f13" fmla="abs f6"/>
              <a:gd name="f14" fmla="val f7"/>
              <a:gd name="f15" fmla="val f8"/>
              <a:gd name="f16" fmla="*/ f9 f1 1"/>
              <a:gd name="f17" fmla="*/ f10 f1 1"/>
              <a:gd name="f18" fmla="?: f11 f4 1"/>
              <a:gd name="f19" fmla="?: f12 f5 1"/>
              <a:gd name="f20" fmla="?: f13 f6 1"/>
              <a:gd name="f21" fmla="*/ f16 1 f3"/>
              <a:gd name="f22" fmla="*/ f17 1 f3"/>
              <a:gd name="f23" fmla="*/ f18 1 21600"/>
              <a:gd name="f24" fmla="*/ f19 1 21600"/>
              <a:gd name="f25" fmla="*/ 21600 f18 1"/>
              <a:gd name="f26" fmla="*/ 21600 f19 1"/>
              <a:gd name="f27" fmla="+- f21 0 f2"/>
              <a:gd name="f28" fmla="+- f22 0 f2"/>
              <a:gd name="f29" fmla="min f24 f23"/>
              <a:gd name="f30" fmla="*/ f25 1 f20"/>
              <a:gd name="f31" fmla="*/ f26 1 f20"/>
              <a:gd name="f32" fmla="val f30"/>
              <a:gd name="f33" fmla="val f31"/>
              <a:gd name="f34" fmla="*/ f14 f29 1"/>
              <a:gd name="f35" fmla="+- f33 0 f14"/>
              <a:gd name="f36" fmla="+- f32 0 f14"/>
              <a:gd name="f37" fmla="*/ f33 f29 1"/>
              <a:gd name="f38" fmla="*/ f32 f29 1"/>
              <a:gd name="f39" fmla="*/ f35 1 2"/>
              <a:gd name="f40" fmla="min f36 f35"/>
              <a:gd name="f41" fmla="+- f14 f39 0"/>
              <a:gd name="f42" fmla="*/ f40 f15 1"/>
              <a:gd name="f43" fmla="*/ f42 1 100000"/>
              <a:gd name="f44" fmla="*/ f41 f29 1"/>
              <a:gd name="f45" fmla="+- f32 0 f43"/>
              <a:gd name="f46" fmla="+- f45 f32 0"/>
              <a:gd name="f47" fmla="*/ f45 1 2"/>
              <a:gd name="f48" fmla="*/ f45 f29 1"/>
              <a:gd name="f49" fmla="*/ f46 1 2"/>
              <a:gd name="f50" fmla="*/ f47 f29 1"/>
              <a:gd name="f51" fmla="*/ f49 f29 1"/>
            </a:gdLst>
            <a:ahLst/>
            <a:cxnLst>
              <a:cxn ang="3cd4">
                <a:pos x="hc" y="t"/>
              </a:cxn>
              <a:cxn ang="0">
                <a:pos x="r" y="vc"/>
              </a:cxn>
              <a:cxn ang="cd4">
                <a:pos x="hc" y="b"/>
              </a:cxn>
              <a:cxn ang="cd2">
                <a:pos x="l" y="vc"/>
              </a:cxn>
              <a:cxn ang="f27">
                <a:pos x="f50" y="f34"/>
              </a:cxn>
              <a:cxn ang="f28">
                <a:pos x="f50" y="f37"/>
              </a:cxn>
            </a:cxnLst>
            <a:rect l="f34" t="f34" r="f51" b="f37"/>
            <a:pathLst>
              <a:path>
                <a:moveTo>
                  <a:pt x="f34" y="f34"/>
                </a:moveTo>
                <a:lnTo>
                  <a:pt x="f48" y="f34"/>
                </a:lnTo>
                <a:lnTo>
                  <a:pt x="f38" y="f44"/>
                </a:lnTo>
                <a:lnTo>
                  <a:pt x="f48" y="f37"/>
                </a:lnTo>
                <a:lnTo>
                  <a:pt x="f34" y="f37"/>
                </a:lnTo>
                <a:close/>
              </a:path>
            </a:pathLst>
          </a:custGeom>
          <a:solidFill>
            <a:srgbClr val="043850"/>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FFFFFF"/>
              </a:solidFill>
              <a:uFillTx/>
              <a:latin typeface="Arial"/>
            </a:endParaRPr>
          </a:p>
        </p:txBody>
      </p:sp>
      <p:sp>
        <p:nvSpPr>
          <p:cNvPr id="5" name="TextBox 19"/>
          <p:cNvSpPr txBox="1"/>
          <p:nvPr/>
        </p:nvSpPr>
        <p:spPr>
          <a:xfrm>
            <a:off x="836712" y="161583"/>
            <a:ext cx="3030312" cy="492443"/>
          </a:xfrm>
          <a:prstGeom prst="rect">
            <a:avLst/>
          </a:prstGeom>
          <a:noFill/>
          <a:ln>
            <a:noFill/>
          </a:ln>
        </p:spPr>
        <p:txBody>
          <a:bodyPr vert="horz" wrap="square" lIns="0" tIns="0" rIns="0" bIns="0" anchor="t" anchorCtr="0" compatLnSpc="1">
            <a:spAutoFit/>
          </a:bodyPr>
          <a:lstStyle/>
          <a:p>
            <a:pPr marL="0" marR="0" lvl="0" indent="0" algn="l"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600" b="1" i="0" u="none" strike="noStrike" kern="1200" cap="none" spc="0" baseline="0" dirty="0">
                <a:solidFill>
                  <a:srgbClr val="043850"/>
                </a:solidFill>
                <a:uFillTx/>
                <a:latin typeface="Arial"/>
              </a:rPr>
              <a:t>Safety Hour Discussion Pack</a:t>
            </a:r>
            <a:br>
              <a:rPr lang="en-GB" sz="1600" b="1" i="0" u="none" strike="noStrike" kern="1200" cap="none" spc="0" baseline="0" dirty="0">
                <a:solidFill>
                  <a:srgbClr val="043850"/>
                </a:solidFill>
                <a:uFillTx/>
                <a:latin typeface="Arial"/>
              </a:rPr>
            </a:br>
            <a:r>
              <a:rPr lang="en-GB" sz="1600" kern="0" dirty="0">
                <a:solidFill>
                  <a:srgbClr val="043850"/>
                </a:solidFill>
                <a:latin typeface="Arial"/>
              </a:rPr>
              <a:t>Fasting</a:t>
            </a:r>
            <a:endParaRPr lang="en-GB" sz="1600" b="0" i="0" u="none" strike="noStrike" kern="1200" cap="none" spc="0" baseline="0" dirty="0">
              <a:solidFill>
                <a:srgbClr val="043850"/>
              </a:solidFill>
              <a:uFillTx/>
              <a:latin typeface="Arial"/>
            </a:endParaRPr>
          </a:p>
        </p:txBody>
      </p:sp>
      <p:sp>
        <p:nvSpPr>
          <p:cNvPr id="6" name="AutoShape 4" descr="https://elearning.networkrail.co.uk/pluginfile.php/14819/course/summary/Maintenance%20workers%20under.png"/>
          <p:cNvSpPr/>
          <p:nvPr/>
        </p:nvSpPr>
        <p:spPr>
          <a:xfrm>
            <a:off x="3494489" y="11466"/>
            <a:ext cx="228600" cy="440265"/>
          </a:xfrm>
          <a:prstGeom prst="rect">
            <a:avLst/>
          </a:pr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292929"/>
              </a:solidFill>
              <a:uFillTx/>
              <a:latin typeface="Arial"/>
            </a:endParaRPr>
          </a:p>
        </p:txBody>
      </p:sp>
      <p:sp>
        <p:nvSpPr>
          <p:cNvPr id="9" name="Rectangle 6"/>
          <p:cNvSpPr/>
          <p:nvPr/>
        </p:nvSpPr>
        <p:spPr>
          <a:xfrm>
            <a:off x="405236" y="5537980"/>
            <a:ext cx="1656033" cy="1863292"/>
          </a:xfrm>
          <a:prstGeom prst="rect">
            <a:avLst/>
          </a:prstGeom>
          <a:solidFill>
            <a:srgbClr val="B3E5FB"/>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43850"/>
                </a:solidFill>
                <a:uFillTx/>
                <a:latin typeface="Arial"/>
              </a:rPr>
              <a:t>1. </a:t>
            </a:r>
            <a:r>
              <a:rPr lang="en-GB" sz="1200" kern="0" dirty="0">
                <a:solidFill>
                  <a:srgbClr val="043850"/>
                </a:solidFill>
                <a:latin typeface="Arial"/>
              </a:rPr>
              <a:t>How could fasting effect someone in the workplace?</a:t>
            </a:r>
            <a:endParaRPr lang="en-GB" sz="1200" b="0" i="0" u="none" strike="noStrike" kern="1200" cap="none" spc="0" baseline="0" dirty="0">
              <a:solidFill>
                <a:srgbClr val="043850"/>
              </a:solidFill>
              <a:uFillTx/>
              <a:latin typeface="Arial"/>
            </a:endParaRPr>
          </a:p>
        </p:txBody>
      </p:sp>
      <p:sp>
        <p:nvSpPr>
          <p:cNvPr id="10" name="Rectangle 17"/>
          <p:cNvSpPr/>
          <p:nvPr/>
        </p:nvSpPr>
        <p:spPr>
          <a:xfrm>
            <a:off x="2236111" y="5529064"/>
            <a:ext cx="4217496" cy="1872208"/>
          </a:xfrm>
          <a:prstGeom prst="rect">
            <a:avLst/>
          </a:prstGeom>
          <a:solidFill>
            <a:srgbClr val="B3E5FB"/>
          </a:solidFill>
          <a:ln>
            <a:noFill/>
            <a:prstDash val="solid"/>
          </a:ln>
        </p:spPr>
        <p:txBody>
          <a:bodyPr vert="horz" wrap="square" lIns="91440" tIns="45720" rIns="91440" bIns="45720" anchor="t" anchorCtr="0" compatLnSpc="1"/>
          <a:lstStyle/>
          <a:p>
            <a:pPr algn="just">
              <a:defRPr sz="1800" b="0" i="0" u="none" strike="noStrike" kern="0" cap="none" spc="0" baseline="0">
                <a:solidFill>
                  <a:srgbClr val="000000"/>
                </a:solidFill>
                <a:uFillTx/>
              </a:defRPr>
            </a:pPr>
            <a:r>
              <a:rPr lang="en-GB" sz="1000" kern="0" dirty="0">
                <a:latin typeface="Arial"/>
              </a:rPr>
              <a:t>The effects of fasting are not the same for everyone, it is different from person to person. Some of the health impacts of fasting could include</a:t>
            </a:r>
            <a:r>
              <a:rPr lang="en-GB" sz="1000" b="1" kern="0" dirty="0">
                <a:latin typeface="Arial"/>
              </a:rPr>
              <a:t>;</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kern="0" dirty="0">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1" kern="0" dirty="0">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i="0" u="none" strike="noStrike" kern="1200" cap="none" spc="0" baseline="0" dirty="0">
              <a:uFillTx/>
              <a:latin typeface="Arial"/>
            </a:endParaRPr>
          </a:p>
        </p:txBody>
      </p:sp>
      <p:sp>
        <p:nvSpPr>
          <p:cNvPr id="11" name="Rectangle 18"/>
          <p:cNvSpPr/>
          <p:nvPr/>
        </p:nvSpPr>
        <p:spPr>
          <a:xfrm>
            <a:off x="405236" y="5238322"/>
            <a:ext cx="1656033" cy="296411"/>
          </a:xfrm>
          <a:prstGeom prst="rect">
            <a:avLst/>
          </a:prstGeom>
          <a:solidFill>
            <a:srgbClr val="054B6B"/>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FFFFFF"/>
                </a:solidFill>
                <a:uFillTx/>
                <a:latin typeface="Arial"/>
              </a:rPr>
              <a:t>Discussion points</a:t>
            </a:r>
          </a:p>
        </p:txBody>
      </p:sp>
      <p:sp>
        <p:nvSpPr>
          <p:cNvPr id="12" name="Rectangle 20"/>
          <p:cNvSpPr/>
          <p:nvPr/>
        </p:nvSpPr>
        <p:spPr>
          <a:xfrm>
            <a:off x="2236111" y="5238322"/>
            <a:ext cx="4217496" cy="296411"/>
          </a:xfrm>
          <a:prstGeom prst="rect">
            <a:avLst/>
          </a:prstGeom>
          <a:solidFill>
            <a:srgbClr val="054B6B"/>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FFFFFF"/>
                </a:solidFill>
                <a:uFillTx/>
                <a:latin typeface="Arial"/>
              </a:rPr>
              <a:t>Supporting notes</a:t>
            </a:r>
          </a:p>
        </p:txBody>
      </p:sp>
      <p:sp>
        <p:nvSpPr>
          <p:cNvPr id="15" name="Rectangle 10"/>
          <p:cNvSpPr/>
          <p:nvPr/>
        </p:nvSpPr>
        <p:spPr>
          <a:xfrm>
            <a:off x="323456" y="4088904"/>
            <a:ext cx="6057872" cy="931023"/>
          </a:xfrm>
          <a:prstGeom prst="rect">
            <a:avLst/>
          </a:prstGeom>
          <a:noFill/>
          <a:ln>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54B6B"/>
                </a:solidFill>
                <a:uFillTx/>
                <a:latin typeface="Arial"/>
              </a:rPr>
              <a:t>Discussion points</a:t>
            </a:r>
          </a:p>
          <a:p>
            <a:pPr marL="0" marR="0" lvl="0" indent="0" algn="just"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000" b="0" i="0" u="none" strike="noStrike" kern="1200" cap="none" spc="0" baseline="0" dirty="0">
                <a:solidFill>
                  <a:srgbClr val="3E3E3E"/>
                </a:solidFill>
                <a:uFillTx/>
                <a:latin typeface="Arial"/>
              </a:rPr>
              <a:t>Use the questions below to facilitate discussion. Remember, this isn’t a compulsory questionnaire – the role of the facilitator is to create an engaging discussion where everyone's’ needs</a:t>
            </a:r>
            <a:r>
              <a:rPr lang="en-GB" sz="1000" b="0" i="0" u="none" strike="noStrike" kern="1200" cap="none" spc="0" dirty="0">
                <a:solidFill>
                  <a:srgbClr val="3E3E3E"/>
                </a:solidFill>
                <a:uFillTx/>
                <a:latin typeface="Arial"/>
              </a:rPr>
              <a:t> are identified </a:t>
            </a:r>
            <a:r>
              <a:rPr lang="en-GB" sz="1000" b="0" i="0" u="none" strike="noStrike" kern="1200" cap="none" spc="0" baseline="0" dirty="0">
                <a:solidFill>
                  <a:srgbClr val="3E3E3E"/>
                </a:solidFill>
                <a:uFillTx/>
                <a:latin typeface="Arial"/>
              </a:rPr>
              <a:t>and solutions</a:t>
            </a:r>
            <a:r>
              <a:rPr lang="en-GB" sz="1000" dirty="0">
                <a:solidFill>
                  <a:srgbClr val="3E3E3E"/>
                </a:solidFill>
                <a:latin typeface="Arial"/>
              </a:rPr>
              <a:t> committed.</a:t>
            </a:r>
            <a:endParaRPr lang="en-GB" sz="1000" b="0" i="0" u="none" strike="noStrike" kern="1200" cap="none" spc="0" baseline="0" dirty="0">
              <a:solidFill>
                <a:srgbClr val="3E3E3E"/>
              </a:solidFill>
              <a:uFillTx/>
              <a:latin typeface="Arial"/>
            </a:endParaRPr>
          </a:p>
        </p:txBody>
      </p:sp>
      <p:sp>
        <p:nvSpPr>
          <p:cNvPr id="16" name="TextBox 23"/>
          <p:cNvSpPr txBox="1"/>
          <p:nvPr/>
        </p:nvSpPr>
        <p:spPr>
          <a:xfrm>
            <a:off x="5681441" y="9594534"/>
            <a:ext cx="1052739" cy="184663"/>
          </a:xfrm>
          <a:prstGeom prst="rect">
            <a:avLst/>
          </a:prstGeom>
          <a:noFill/>
          <a:ln>
            <a:noFill/>
          </a:ln>
        </p:spPr>
        <p:txBody>
          <a:bodyPr vert="horz" wrap="square" lIns="0" tIns="0" rIns="0" bIns="0" anchor="t" anchorCtr="0" compatLnSpc="1">
            <a:spAutoFit/>
          </a:bodyPr>
          <a:lstStyle/>
          <a:p>
            <a:pPr marL="0" marR="0" lvl="0" indent="0" algn="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54B6B"/>
                </a:solidFill>
                <a:uFillTx/>
                <a:latin typeface="Arial"/>
              </a:rPr>
              <a:t>1 of 2</a:t>
            </a:r>
          </a:p>
        </p:txBody>
      </p:sp>
      <p:sp>
        <p:nvSpPr>
          <p:cNvPr id="18" name="Rectangle 6"/>
          <p:cNvSpPr/>
          <p:nvPr/>
        </p:nvSpPr>
        <p:spPr>
          <a:xfrm>
            <a:off x="402170" y="7545288"/>
            <a:ext cx="1656033" cy="1941512"/>
          </a:xfrm>
          <a:prstGeom prst="rect">
            <a:avLst/>
          </a:prstGeom>
          <a:solidFill>
            <a:srgbClr val="B3E5FB"/>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43850"/>
                </a:solidFill>
                <a:uFillTx/>
                <a:latin typeface="Arial"/>
              </a:rPr>
              <a:t>2. </a:t>
            </a:r>
            <a:r>
              <a:rPr lang="en-GB" sz="1200" i="0" u="none" strike="noStrike" kern="1200" cap="none" spc="0" baseline="0" dirty="0">
                <a:solidFill>
                  <a:srgbClr val="043850"/>
                </a:solidFill>
                <a:uFillTx/>
                <a:latin typeface="Arial"/>
              </a:rPr>
              <a:t>What</a:t>
            </a:r>
            <a:r>
              <a:rPr lang="en-GB" sz="1200" i="0" u="none" strike="noStrike" kern="1200" cap="none" spc="0" dirty="0">
                <a:solidFill>
                  <a:srgbClr val="043850"/>
                </a:solidFill>
                <a:uFillTx/>
                <a:latin typeface="Arial"/>
              </a:rPr>
              <a:t> can I do to help?</a:t>
            </a:r>
            <a:endParaRPr lang="en-GB" sz="1200" b="0" i="0" u="none" strike="noStrike" kern="1200" cap="none" spc="0" baseline="0" dirty="0">
              <a:solidFill>
                <a:srgbClr val="043850"/>
              </a:solidFill>
              <a:uFillTx/>
              <a:latin typeface="Arial"/>
            </a:endParaRPr>
          </a:p>
        </p:txBody>
      </p:sp>
      <p:sp>
        <p:nvSpPr>
          <p:cNvPr id="19" name="Rectangle 17"/>
          <p:cNvSpPr/>
          <p:nvPr/>
        </p:nvSpPr>
        <p:spPr>
          <a:xfrm>
            <a:off x="2233045" y="7545288"/>
            <a:ext cx="4217496" cy="1941512"/>
          </a:xfrm>
          <a:prstGeom prst="rect">
            <a:avLst/>
          </a:prstGeom>
          <a:solidFill>
            <a:srgbClr val="B3E5FB"/>
          </a:solidFill>
          <a:ln>
            <a:noFill/>
            <a:prstDash val="solid"/>
          </a:ln>
        </p:spPr>
        <p:txBody>
          <a:bodyPr vert="horz" wrap="square" lIns="91440" tIns="45720" rIns="91440" bIns="45720" anchor="t" anchorCtr="0" compatLnSpc="1"/>
          <a:lstStyle/>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000" dirty="0">
                <a:latin typeface="Arial"/>
              </a:rPr>
              <a:t>You can support fasting colleagues by;</a:t>
            </a: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dirty="0">
              <a:latin typeface="Arial"/>
            </a:endParaRPr>
          </a:p>
          <a:p>
            <a:pPr marL="171450" marR="0" lvl="0" indent="-171450" algn="just"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000" dirty="0">
                <a:latin typeface="Arial"/>
              </a:rPr>
              <a:t>Talk about fasting in team meetings, acknowledge that it is coming up and make sure all colleagues are aware of it.</a:t>
            </a:r>
          </a:p>
          <a:p>
            <a:pPr marR="0" lvl="0" algn="just" defTabSz="914400" rtl="0" fontAlgn="auto" hangingPunct="1">
              <a:lnSpc>
                <a:spcPct val="100000"/>
              </a:lnSpc>
              <a:spcBef>
                <a:spcPts val="0"/>
              </a:spcBef>
              <a:spcAft>
                <a:spcPts val="0"/>
              </a:spcAft>
              <a:tabLst/>
              <a:defRPr sz="1800" b="0" i="0" u="none" strike="noStrike" kern="0" cap="none" spc="0" baseline="0">
                <a:solidFill>
                  <a:srgbClr val="000000"/>
                </a:solidFill>
                <a:uFillTx/>
              </a:defRPr>
            </a:pPr>
            <a:endParaRPr lang="en-GB" sz="1000" dirty="0">
              <a:latin typeface="Arial"/>
            </a:endParaRPr>
          </a:p>
          <a:p>
            <a:pPr marL="171450" marR="0" lvl="0" indent="-171450" algn="just"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000" dirty="0">
                <a:latin typeface="Arial"/>
              </a:rPr>
              <a:t>Encourage discussion  so that a fasting colleague feels they can come to you if they need some support. The person who is fasting will know how it may effect them and will be the best person to tell you about this. Don’t make assumptions.</a:t>
            </a:r>
          </a:p>
          <a:p>
            <a:pPr marR="0" lvl="0" algn="just" defTabSz="914400" rtl="0" fontAlgn="auto" hangingPunct="1">
              <a:lnSpc>
                <a:spcPct val="100000"/>
              </a:lnSpc>
              <a:spcBef>
                <a:spcPts val="0"/>
              </a:spcBef>
              <a:spcAft>
                <a:spcPts val="0"/>
              </a:spcAft>
              <a:tabLst/>
              <a:defRPr sz="1800" b="0" i="0" u="none" strike="noStrike" kern="0" cap="none" spc="0" baseline="0">
                <a:solidFill>
                  <a:srgbClr val="000000"/>
                </a:solidFill>
                <a:uFillTx/>
              </a:defRPr>
            </a:pPr>
            <a:endParaRPr lang="en-GB" sz="1000" dirty="0">
              <a:latin typeface="Arial"/>
            </a:endParaRPr>
          </a:p>
          <a:p>
            <a:pPr marL="171450" marR="0" lvl="0" indent="-171450" algn="just"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000" dirty="0">
                <a:latin typeface="Arial"/>
              </a:rPr>
              <a:t>Be sensitive to what fasting means and look out for each other when out on track.</a:t>
            </a:r>
          </a:p>
          <a:p>
            <a:pPr marL="171450" marR="0" lvl="0" indent="-171450" algn="just"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endParaRPr lang="en-GB" sz="1000" dirty="0">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1" i="0" u="none" strike="noStrike" kern="1200" cap="none" spc="0" dirty="0">
              <a:uFillTx/>
              <a:latin typeface="Arial"/>
            </a:endParaRPr>
          </a:p>
          <a:p>
            <a:pPr marR="0" lvl="0" algn="just" defTabSz="914400" rtl="0" fontAlgn="auto" hangingPunct="1">
              <a:lnSpc>
                <a:spcPct val="100000"/>
              </a:lnSpc>
              <a:spcBef>
                <a:spcPts val="0"/>
              </a:spcBef>
              <a:spcAft>
                <a:spcPts val="0"/>
              </a:spcAft>
              <a:tabLst/>
              <a:defRPr sz="1800" b="0" i="0" u="none" strike="noStrike" kern="0" cap="none" spc="0" baseline="0">
                <a:solidFill>
                  <a:srgbClr val="000000"/>
                </a:solidFill>
                <a:uFillTx/>
              </a:defRPr>
            </a:pPr>
            <a:endParaRPr lang="en-GB" sz="1000" i="0" u="none" strike="noStrike" kern="1200" cap="none" spc="0" baseline="0" dirty="0">
              <a:uFillTx/>
              <a:latin typeface="Arial"/>
            </a:endParaRPr>
          </a:p>
        </p:txBody>
      </p:sp>
      <p:sp>
        <p:nvSpPr>
          <p:cNvPr id="20" name="Oval 19"/>
          <p:cNvSpPr/>
          <p:nvPr/>
        </p:nvSpPr>
        <p:spPr>
          <a:xfrm>
            <a:off x="116782" y="77962"/>
            <a:ext cx="576064" cy="576064"/>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9678" y="11466"/>
            <a:ext cx="1603014" cy="732043"/>
          </a:xfrm>
          <a:prstGeom prst="rect">
            <a:avLst/>
          </a:prstGeom>
        </p:spPr>
      </p:pic>
      <p:sp>
        <p:nvSpPr>
          <p:cNvPr id="7" name="TextBox 6"/>
          <p:cNvSpPr txBox="1"/>
          <p:nvPr/>
        </p:nvSpPr>
        <p:spPr>
          <a:xfrm>
            <a:off x="2351868" y="5961112"/>
            <a:ext cx="1725204" cy="1508105"/>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Benefits could include:</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Heart health and diabetes prevention</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Weight Loss</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Detoxification and cleansing</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Mental Health </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Best time to quit smoking</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Reduction in inflammation</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Optimised energy metabolism</a:t>
            </a:r>
          </a:p>
          <a:p>
            <a:pPr marL="171450" indent="-171450">
              <a:buFont typeface="Arial" panose="020B0604020202020204" pitchFamily="34" charset="0"/>
              <a:buChar char="•"/>
            </a:pPr>
            <a:r>
              <a:rPr lang="en-GB" sz="800" dirty="0">
                <a:latin typeface="Arial" panose="020B0604020202020204" pitchFamily="34" charset="0"/>
                <a:cs typeface="Arial" panose="020B0604020202020204" pitchFamily="34" charset="0"/>
              </a:rPr>
              <a:t>Increased cellular protection</a:t>
            </a:r>
          </a:p>
          <a:p>
            <a:endParaRPr lang="en-GB" sz="1000" dirty="0">
              <a:latin typeface="Arial" panose="020B0604020202020204" pitchFamily="34" charset="0"/>
              <a:cs typeface="Arial" panose="020B0604020202020204" pitchFamily="34" charset="0"/>
            </a:endParaRPr>
          </a:p>
        </p:txBody>
      </p:sp>
      <p:sp>
        <p:nvSpPr>
          <p:cNvPr id="13" name="TextBox 12"/>
          <p:cNvSpPr txBox="1"/>
          <p:nvPr/>
        </p:nvSpPr>
        <p:spPr>
          <a:xfrm>
            <a:off x="4403071" y="5961111"/>
            <a:ext cx="2026241" cy="1631216"/>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Managing a Fasting Body</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800" kern="0" dirty="0">
                <a:latin typeface="Arial" panose="020B0604020202020204" pitchFamily="34" charset="0"/>
                <a:cs typeface="Arial" panose="020B0604020202020204" pitchFamily="34" charset="0"/>
              </a:rPr>
              <a:t>Eat in moderation (avoids heartburn)</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800" kern="0" dirty="0">
                <a:latin typeface="Arial" panose="020B0604020202020204" pitchFamily="34" charset="0"/>
                <a:cs typeface="Arial" panose="020B0604020202020204" pitchFamily="34" charset="0"/>
              </a:rPr>
              <a:t>Balanced diet &amp; water intake (reduces dehydration / headaches during Fast)</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800" kern="0" dirty="0">
                <a:latin typeface="Arial" panose="020B0604020202020204" pitchFamily="34" charset="0"/>
                <a:cs typeface="Arial" panose="020B0604020202020204" pitchFamily="34" charset="0"/>
              </a:rPr>
              <a:t>Do not take more than you can handle (avoid tiredness, heat related issues e.g. heat stroke, heat exhaustion)</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800" kern="0" dirty="0">
                <a:latin typeface="Arial" panose="020B0604020202020204" pitchFamily="34" charset="0"/>
                <a:cs typeface="Arial" panose="020B0604020202020204" pitchFamily="34" charset="0"/>
              </a:rPr>
              <a:t>Fruits &amp; Vegetables (Reduce irritability, fatigue and stress)</a:t>
            </a:r>
          </a:p>
          <a:p>
            <a:endParaRPr lang="en-GB" sz="10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Rectangle 8"/>
          <p:cNvSpPr/>
          <p:nvPr/>
        </p:nvSpPr>
        <p:spPr>
          <a:xfrm>
            <a:off x="0" y="857798"/>
            <a:ext cx="6858000" cy="9057461"/>
          </a:xfrm>
          <a:prstGeom prst="rect">
            <a:avLst/>
          </a:prstGeom>
          <a:solidFill>
            <a:srgbClr val="F2F2F2"/>
          </a:solidFill>
          <a:ln>
            <a:noFill/>
            <a:prstDash val="solid"/>
          </a:ln>
        </p:spPr>
        <p:txBody>
          <a:bodyPr vert="horz" wrap="square" lIns="91440" tIns="45720" rIns="91440" bIns="45720" anchor="ctr" anchorCtr="0" compatLnSpc="1"/>
          <a:lstStyle/>
          <a:p>
            <a:pPr marL="0" algn="ctr" rtl="0" eaLnBrk="1" fontAlgn="ctr" latinLnBrk="0" hangingPunct="1">
              <a:lnSpc>
                <a:spcPct val="107000"/>
              </a:lnSpc>
              <a:spcBef>
                <a:spcPts val="0"/>
              </a:spcBef>
              <a:spcAft>
                <a:spcPts val="800"/>
              </a:spcAft>
            </a:pPr>
            <a:endParaRPr lang="en-GB" sz="1800" b="0" i="0" u="none" strike="noStrike" dirty="0">
              <a:effectLst/>
              <a:latin typeface="Arial" panose="020B0604020202020204" pitchFamily="34" charset="0"/>
            </a:endParaRPr>
          </a:p>
        </p:txBody>
      </p:sp>
      <p:sp>
        <p:nvSpPr>
          <p:cNvPr id="3" name="Pentagon 22"/>
          <p:cNvSpPr/>
          <p:nvPr/>
        </p:nvSpPr>
        <p:spPr>
          <a:xfrm>
            <a:off x="0" y="729233"/>
            <a:ext cx="6858000" cy="119310"/>
          </a:xfrm>
          <a:custGeom>
            <a:avLst>
              <a:gd name="f8" fmla="val 0"/>
            </a:avLst>
            <a:gdLst>
              <a:gd name="f1" fmla="val 10800000"/>
              <a:gd name="f2" fmla="val 5400000"/>
              <a:gd name="f3" fmla="val 180"/>
              <a:gd name="f4" fmla="val w"/>
              <a:gd name="f5" fmla="val h"/>
              <a:gd name="f6" fmla="val ss"/>
              <a:gd name="f7" fmla="val 0"/>
              <a:gd name="f8" fmla="val 0"/>
              <a:gd name="f9" fmla="+- 0 0 -360"/>
              <a:gd name="f10" fmla="+- 0 0 -180"/>
              <a:gd name="f11" fmla="abs f4"/>
              <a:gd name="f12" fmla="abs f5"/>
              <a:gd name="f13" fmla="abs f6"/>
              <a:gd name="f14" fmla="val f7"/>
              <a:gd name="f15" fmla="val f8"/>
              <a:gd name="f16" fmla="*/ f9 f1 1"/>
              <a:gd name="f17" fmla="*/ f10 f1 1"/>
              <a:gd name="f18" fmla="?: f11 f4 1"/>
              <a:gd name="f19" fmla="?: f12 f5 1"/>
              <a:gd name="f20" fmla="?: f13 f6 1"/>
              <a:gd name="f21" fmla="*/ f16 1 f3"/>
              <a:gd name="f22" fmla="*/ f17 1 f3"/>
              <a:gd name="f23" fmla="*/ f18 1 21600"/>
              <a:gd name="f24" fmla="*/ f19 1 21600"/>
              <a:gd name="f25" fmla="*/ 21600 f18 1"/>
              <a:gd name="f26" fmla="*/ 21600 f19 1"/>
              <a:gd name="f27" fmla="+- f21 0 f2"/>
              <a:gd name="f28" fmla="+- f22 0 f2"/>
              <a:gd name="f29" fmla="min f24 f23"/>
              <a:gd name="f30" fmla="*/ f25 1 f20"/>
              <a:gd name="f31" fmla="*/ f26 1 f20"/>
              <a:gd name="f32" fmla="val f30"/>
              <a:gd name="f33" fmla="val f31"/>
              <a:gd name="f34" fmla="*/ f14 f29 1"/>
              <a:gd name="f35" fmla="+- f33 0 f14"/>
              <a:gd name="f36" fmla="+- f32 0 f14"/>
              <a:gd name="f37" fmla="*/ f33 f29 1"/>
              <a:gd name="f38" fmla="*/ f32 f29 1"/>
              <a:gd name="f39" fmla="*/ f35 1 2"/>
              <a:gd name="f40" fmla="min f36 f35"/>
              <a:gd name="f41" fmla="+- f14 f39 0"/>
              <a:gd name="f42" fmla="*/ f40 f15 1"/>
              <a:gd name="f43" fmla="*/ f42 1 100000"/>
              <a:gd name="f44" fmla="*/ f41 f29 1"/>
              <a:gd name="f45" fmla="+- f32 0 f43"/>
              <a:gd name="f46" fmla="+- f45 f32 0"/>
              <a:gd name="f47" fmla="*/ f45 1 2"/>
              <a:gd name="f48" fmla="*/ f45 f29 1"/>
              <a:gd name="f49" fmla="*/ f46 1 2"/>
              <a:gd name="f50" fmla="*/ f47 f29 1"/>
              <a:gd name="f51" fmla="*/ f49 f29 1"/>
            </a:gdLst>
            <a:ahLst/>
            <a:cxnLst>
              <a:cxn ang="3cd4">
                <a:pos x="hc" y="t"/>
              </a:cxn>
              <a:cxn ang="0">
                <a:pos x="r" y="vc"/>
              </a:cxn>
              <a:cxn ang="cd4">
                <a:pos x="hc" y="b"/>
              </a:cxn>
              <a:cxn ang="cd2">
                <a:pos x="l" y="vc"/>
              </a:cxn>
              <a:cxn ang="f27">
                <a:pos x="f50" y="f34"/>
              </a:cxn>
              <a:cxn ang="f28">
                <a:pos x="f50" y="f37"/>
              </a:cxn>
            </a:cxnLst>
            <a:rect l="f34" t="f34" r="f51" b="f37"/>
            <a:pathLst>
              <a:path>
                <a:moveTo>
                  <a:pt x="f34" y="f34"/>
                </a:moveTo>
                <a:lnTo>
                  <a:pt x="f48" y="f34"/>
                </a:lnTo>
                <a:lnTo>
                  <a:pt x="f38" y="f44"/>
                </a:lnTo>
                <a:lnTo>
                  <a:pt x="f48" y="f37"/>
                </a:lnTo>
                <a:lnTo>
                  <a:pt x="f34" y="f37"/>
                </a:lnTo>
                <a:close/>
              </a:path>
            </a:pathLst>
          </a:custGeom>
          <a:solidFill>
            <a:srgbClr val="043850"/>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FFFFFF"/>
              </a:solidFill>
              <a:uFillTx/>
              <a:latin typeface="Arial"/>
            </a:endParaRPr>
          </a:p>
        </p:txBody>
      </p:sp>
      <p:sp>
        <p:nvSpPr>
          <p:cNvPr id="5" name="AutoShape 4" descr="https://elearning.networkrail.co.uk/pluginfile.php/14819/course/summary/Maintenance%20workers%20under.png"/>
          <p:cNvSpPr/>
          <p:nvPr/>
        </p:nvSpPr>
        <p:spPr>
          <a:xfrm>
            <a:off x="3494489" y="11466"/>
            <a:ext cx="228600" cy="440265"/>
          </a:xfrm>
          <a:prstGeom prst="rect">
            <a:avLst/>
          </a:prstGeom>
          <a:no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dirty="0">
              <a:solidFill>
                <a:srgbClr val="292929"/>
              </a:solidFill>
              <a:uFillTx/>
              <a:latin typeface="Arial"/>
            </a:endParaRPr>
          </a:p>
        </p:txBody>
      </p:sp>
      <p:sp>
        <p:nvSpPr>
          <p:cNvPr id="7" name="Rectangle 6"/>
          <p:cNvSpPr/>
          <p:nvPr/>
        </p:nvSpPr>
        <p:spPr>
          <a:xfrm>
            <a:off x="404814" y="1561831"/>
            <a:ext cx="1656033" cy="3391169"/>
          </a:xfrm>
          <a:prstGeom prst="rect">
            <a:avLst/>
          </a:prstGeom>
          <a:solidFill>
            <a:srgbClr val="B3E5FB"/>
          </a:solidFill>
          <a:ln>
            <a:noFill/>
            <a:prstDash val="solid"/>
          </a:ln>
        </p:spPr>
        <p:txBody>
          <a:bodyPr vert="horz" wrap="square" lIns="91440" tIns="45720" rIns="91440" bIns="45720" anchor="t" anchorCtr="1" compatLnSpc="1"/>
          <a:lstStyle/>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endParaRPr lang="en-GB" sz="1200" b="1" i="0" u="none" strike="noStrike" kern="1200" cap="none" spc="0" baseline="0" dirty="0">
              <a:solidFill>
                <a:srgbClr val="043850"/>
              </a:solidFill>
              <a:uFillTx/>
              <a:latin typeface="Arial"/>
            </a:endParaRPr>
          </a:p>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endParaRPr lang="en-GB" sz="1200" b="1" i="0" u="none" strike="noStrike" kern="1200" cap="none" spc="0" baseline="0" dirty="0">
              <a:solidFill>
                <a:srgbClr val="043850"/>
              </a:solidFill>
              <a:uFillTx/>
              <a:latin typeface="Arial"/>
            </a:endParaRPr>
          </a:p>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endParaRPr lang="en-GB" sz="1200" b="1" i="0" u="none" strike="noStrike" kern="1200" cap="none" spc="0" baseline="0" dirty="0">
              <a:solidFill>
                <a:srgbClr val="043850"/>
              </a:solidFill>
              <a:uFillTx/>
              <a:latin typeface="Arial"/>
            </a:endParaRPr>
          </a:p>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endParaRPr lang="en-GB" sz="1200" b="1" dirty="0">
              <a:solidFill>
                <a:srgbClr val="043850"/>
              </a:solidFill>
              <a:latin typeface="Arial"/>
            </a:endParaRPr>
          </a:p>
          <a:p>
            <a:pPr marL="0" marR="0" lvl="0" indent="0" algn="ct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43850"/>
                </a:solidFill>
                <a:uFillTx/>
                <a:latin typeface="Arial"/>
              </a:rPr>
              <a:t>3. </a:t>
            </a:r>
            <a:r>
              <a:rPr lang="en-GB" sz="1200" dirty="0">
                <a:solidFill>
                  <a:srgbClr val="043850"/>
                </a:solidFill>
                <a:latin typeface="Arial"/>
              </a:rPr>
              <a:t>What adjustments can be made?</a:t>
            </a:r>
            <a:endParaRPr lang="en-GB" sz="1200" b="0" i="0" u="none" strike="noStrike" kern="1200" cap="none" spc="0" baseline="0" dirty="0">
              <a:solidFill>
                <a:srgbClr val="043850"/>
              </a:solidFill>
              <a:uFillTx/>
              <a:latin typeface="Arial"/>
            </a:endParaRPr>
          </a:p>
        </p:txBody>
      </p:sp>
      <p:sp>
        <p:nvSpPr>
          <p:cNvPr id="8" name="Rectangle 17"/>
          <p:cNvSpPr/>
          <p:nvPr/>
        </p:nvSpPr>
        <p:spPr>
          <a:xfrm>
            <a:off x="2233903" y="1558299"/>
            <a:ext cx="4217496" cy="3391169"/>
          </a:xfrm>
          <a:prstGeom prst="rect">
            <a:avLst/>
          </a:prstGeom>
          <a:solidFill>
            <a:srgbClr val="B3E5FB"/>
          </a:solidFill>
          <a:ln>
            <a:noFill/>
            <a:prstDash val="solid"/>
          </a:ln>
        </p:spPr>
        <p:txBody>
          <a:bodyPr vert="horz" wrap="square" lIns="91440" tIns="45720" rIns="91440" bIns="45720" anchor="t" anchorCtr="0" compatLnSpc="1"/>
          <a:lstStyle/>
          <a:p>
            <a:pPr lvl="0" algn="just">
              <a:defRPr sz="1800" b="0" i="0" u="none" strike="noStrike" kern="0" cap="none" spc="0" baseline="0">
                <a:solidFill>
                  <a:srgbClr val="000000"/>
                </a:solidFill>
                <a:uFillTx/>
              </a:defRPr>
            </a:pPr>
            <a:r>
              <a:rPr lang="en-GB" sz="1000" kern="0" dirty="0">
                <a:latin typeface="Arial"/>
              </a:rPr>
              <a:t>It is worth noting that the purpose of fasting is to have positive effects on an individual’s health and wellbeing. It’s a time to reflect, consider the disadvantaged and also as a source of spiritually purifying the heart, soul, mind and body. The effects of fasting are different for everybody.</a:t>
            </a:r>
          </a:p>
          <a:p>
            <a:pPr lvl="0" algn="just">
              <a:defRPr sz="1800" b="0" i="0" u="none" strike="noStrike" kern="0" cap="none" spc="0" baseline="0">
                <a:solidFill>
                  <a:srgbClr val="000000"/>
                </a:solidFill>
                <a:uFillTx/>
              </a:defRPr>
            </a:pPr>
            <a:endParaRPr lang="en-GB" sz="1000" b="1" kern="0" dirty="0">
              <a:latin typeface="Arial"/>
            </a:endParaRPr>
          </a:p>
          <a:p>
            <a:pPr lvl="0" algn="just">
              <a:defRPr sz="1800" b="0" i="0" u="none" strike="noStrike" kern="0" cap="none" spc="0" baseline="0">
                <a:solidFill>
                  <a:srgbClr val="000000"/>
                </a:solidFill>
                <a:uFillTx/>
              </a:defRPr>
            </a:pPr>
            <a:r>
              <a:rPr lang="en-GB" sz="1000" kern="0" dirty="0">
                <a:latin typeface="Arial"/>
              </a:rPr>
              <a:t>Due to the lack of food and drink, fatigue is a potential effect of fasting, and risk assessments for work should take this into account.</a:t>
            </a:r>
            <a:endParaRPr lang="en-GB" sz="1000" dirty="0">
              <a:latin typeface="Arial"/>
            </a:endParaRPr>
          </a:p>
          <a:p>
            <a:pPr lvl="0" algn="just">
              <a:defRPr sz="1800" b="0" i="0" u="none" strike="noStrike" kern="0" cap="none" spc="0" baseline="0">
                <a:solidFill>
                  <a:srgbClr val="000000"/>
                </a:solidFill>
                <a:uFillTx/>
              </a:defRPr>
            </a:pPr>
            <a:endParaRPr lang="en-GB" sz="1000" b="1" kern="0" dirty="0">
              <a:latin typeface="Arial"/>
            </a:endParaRPr>
          </a:p>
          <a:p>
            <a:pPr lvl="0" algn="just">
              <a:defRPr sz="1800" b="0" i="0" u="none" strike="noStrike" kern="0" cap="none" spc="0" baseline="0">
                <a:solidFill>
                  <a:srgbClr val="000000"/>
                </a:solidFill>
                <a:uFillTx/>
              </a:defRPr>
            </a:pPr>
            <a:r>
              <a:rPr lang="en-GB" sz="1000" kern="0" dirty="0">
                <a:latin typeface="Arial"/>
              </a:rPr>
              <a:t>It is important for someone fasting to discuss this with their line manager – flexible working and other adjustments could be considered to make it easier for the individual. This could include;</a:t>
            </a:r>
          </a:p>
          <a:p>
            <a:pPr marL="171450" lvl="0" indent="-171450" algn="just">
              <a:buFont typeface="Arial" panose="020B0604020202020204" pitchFamily="34" charset="0"/>
              <a:buChar char="•"/>
              <a:defRPr sz="1800" b="0" i="0" u="none" strike="noStrike" kern="0" cap="none" spc="0" baseline="0">
                <a:solidFill>
                  <a:srgbClr val="000000"/>
                </a:solidFill>
                <a:uFillTx/>
              </a:defRPr>
            </a:pPr>
            <a:endParaRPr lang="en-GB" sz="1000" kern="0" dirty="0">
              <a:latin typeface="Arial"/>
            </a:endParaRPr>
          </a:p>
          <a:p>
            <a:pPr marL="171450" lvl="0" indent="-171450" algn="just">
              <a:buFont typeface="Arial" panose="020B0604020202020204" pitchFamily="34" charset="0"/>
              <a:buChar char="•"/>
              <a:defRPr sz="1800" b="0" i="0" u="none" strike="noStrike" kern="0" cap="none" spc="0" baseline="0">
                <a:solidFill>
                  <a:srgbClr val="000000"/>
                </a:solidFill>
                <a:uFillTx/>
              </a:defRPr>
            </a:pPr>
            <a:r>
              <a:rPr lang="en-GB" sz="1000" kern="0" dirty="0">
                <a:latin typeface="Arial"/>
              </a:rPr>
              <a:t>Being rota’d to work nightshifts to allow rest during the day</a:t>
            </a:r>
          </a:p>
          <a:p>
            <a:pPr lvl="0" algn="just">
              <a:defRPr sz="1800" b="0" i="0" u="none" strike="noStrike" kern="0" cap="none" spc="0" baseline="0">
                <a:solidFill>
                  <a:srgbClr val="000000"/>
                </a:solidFill>
                <a:uFillTx/>
              </a:defRPr>
            </a:pPr>
            <a:endParaRPr lang="en-GB" sz="1000" kern="0" dirty="0">
              <a:latin typeface="Arial"/>
            </a:endParaRPr>
          </a:p>
          <a:p>
            <a:pPr marL="171450" lvl="0" indent="-171450" algn="just">
              <a:buFont typeface="Arial" panose="020B0604020202020204" pitchFamily="34" charset="0"/>
              <a:buChar char="•"/>
              <a:defRPr sz="1800" b="0" i="0" u="none" strike="noStrike" kern="0" cap="none" spc="0" baseline="0">
                <a:solidFill>
                  <a:srgbClr val="000000"/>
                </a:solidFill>
                <a:uFillTx/>
              </a:defRPr>
            </a:pPr>
            <a:r>
              <a:rPr lang="en-GB" sz="1000" kern="0" dirty="0">
                <a:latin typeface="Arial"/>
              </a:rPr>
              <a:t>Working through breaks to finish earlier in the day</a:t>
            </a:r>
          </a:p>
          <a:p>
            <a:pPr lvl="0" algn="just">
              <a:defRPr sz="1800" b="0" i="0" u="none" strike="noStrike" kern="0" cap="none" spc="0" baseline="0">
                <a:solidFill>
                  <a:srgbClr val="000000"/>
                </a:solidFill>
                <a:uFillTx/>
              </a:defRPr>
            </a:pPr>
            <a:endParaRPr lang="en-GB" sz="1000" kern="0" dirty="0">
              <a:latin typeface="Arial"/>
            </a:endParaRPr>
          </a:p>
          <a:p>
            <a:pPr marL="171450" lvl="0" indent="-171450" algn="just">
              <a:buFont typeface="Arial" panose="020B0604020202020204" pitchFamily="34" charset="0"/>
              <a:buChar char="•"/>
              <a:defRPr sz="1800" b="0" i="0" u="none" strike="noStrike" kern="0" cap="none" spc="0" baseline="0">
                <a:solidFill>
                  <a:srgbClr val="000000"/>
                </a:solidFill>
                <a:uFillTx/>
              </a:defRPr>
            </a:pPr>
            <a:r>
              <a:rPr lang="en-GB" sz="1000" kern="0" dirty="0">
                <a:latin typeface="Arial"/>
              </a:rPr>
              <a:t>Physically demanding tasks could be rescheduled, or planned for earlier in the day</a:t>
            </a:r>
          </a:p>
          <a:p>
            <a:pPr lvl="0" algn="just">
              <a:defRPr sz="1800" b="0" i="0" u="none" strike="noStrike" kern="0" cap="none" spc="0" baseline="0">
                <a:solidFill>
                  <a:srgbClr val="000000"/>
                </a:solidFill>
                <a:uFillTx/>
              </a:defRPr>
            </a:pPr>
            <a:endParaRPr lang="en-GB" sz="1000" kern="0" dirty="0">
              <a:latin typeface="Arial"/>
            </a:endParaRPr>
          </a:p>
          <a:p>
            <a:pPr marL="171450" lvl="0" indent="-171450" algn="just">
              <a:buFont typeface="Arial" panose="020B0604020202020204" pitchFamily="34" charset="0"/>
              <a:buChar char="•"/>
              <a:defRPr sz="1800" b="0" i="0" u="none" strike="noStrike" kern="0" cap="none" spc="0" baseline="0">
                <a:solidFill>
                  <a:srgbClr val="000000"/>
                </a:solidFill>
                <a:uFillTx/>
              </a:defRPr>
            </a:pPr>
            <a:r>
              <a:rPr lang="en-GB" sz="1000" kern="0" dirty="0">
                <a:latin typeface="Arial"/>
              </a:rPr>
              <a:t>Allow flexibility, where possible, travel away from home/site during Ramadan</a:t>
            </a:r>
            <a:endParaRPr lang="en-GB" sz="1000" dirty="0">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0"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1"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1"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0"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1"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1"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0" i="0" u="none" strike="noStrike" kern="1200" cap="none" spc="0" baseline="0" dirty="0">
              <a:uFillTx/>
              <a:latin typeface="Arial"/>
            </a:endParaRPr>
          </a:p>
          <a:p>
            <a:pPr marL="0" marR="0" lvl="0" indent="0" algn="just"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000" b="0" i="0" u="none" strike="noStrike" kern="1200" cap="none" spc="0" baseline="0" dirty="0">
              <a:uFillTx/>
              <a:latin typeface="Arial"/>
            </a:endParaRPr>
          </a:p>
        </p:txBody>
      </p:sp>
      <p:sp>
        <p:nvSpPr>
          <p:cNvPr id="9" name="Rectangle 18"/>
          <p:cNvSpPr/>
          <p:nvPr/>
        </p:nvSpPr>
        <p:spPr>
          <a:xfrm>
            <a:off x="404814" y="1262182"/>
            <a:ext cx="1656033" cy="296411"/>
          </a:xfrm>
          <a:prstGeom prst="rect">
            <a:avLst/>
          </a:prstGeom>
          <a:solidFill>
            <a:srgbClr val="054B6B"/>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FFFFFF"/>
                </a:solidFill>
                <a:uFillTx/>
                <a:latin typeface="Arial"/>
              </a:rPr>
              <a:t>Discussion points</a:t>
            </a:r>
          </a:p>
        </p:txBody>
      </p:sp>
      <p:sp>
        <p:nvSpPr>
          <p:cNvPr id="10" name="Rectangle 20"/>
          <p:cNvSpPr/>
          <p:nvPr/>
        </p:nvSpPr>
        <p:spPr>
          <a:xfrm>
            <a:off x="2235689" y="1262182"/>
            <a:ext cx="4217496" cy="296411"/>
          </a:xfrm>
          <a:prstGeom prst="rect">
            <a:avLst/>
          </a:prstGeom>
          <a:solidFill>
            <a:srgbClr val="054B6B"/>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0" u="none" strike="noStrike" kern="1200" cap="none" spc="0" baseline="0" dirty="0">
                <a:solidFill>
                  <a:srgbClr val="FFFFFF"/>
                </a:solidFill>
                <a:uFillTx/>
                <a:latin typeface="Arial"/>
              </a:rPr>
              <a:t>Supporting notes</a:t>
            </a:r>
          </a:p>
        </p:txBody>
      </p:sp>
      <p:sp>
        <p:nvSpPr>
          <p:cNvPr id="11" name="TextBox 1"/>
          <p:cNvSpPr txBox="1"/>
          <p:nvPr/>
        </p:nvSpPr>
        <p:spPr>
          <a:xfrm>
            <a:off x="5681441" y="9594534"/>
            <a:ext cx="1052739" cy="184663"/>
          </a:xfrm>
          <a:prstGeom prst="rect">
            <a:avLst/>
          </a:prstGeom>
          <a:noFill/>
          <a:ln>
            <a:noFill/>
          </a:ln>
        </p:spPr>
        <p:txBody>
          <a:bodyPr vert="horz" wrap="square" lIns="0" tIns="0" rIns="0" bIns="0" anchor="t" anchorCtr="0" compatLnSpc="1">
            <a:spAutoFit/>
          </a:bodyPr>
          <a:lstStyle/>
          <a:p>
            <a:pPr marL="0" marR="0" lvl="0" indent="0" algn="r"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200" b="0" i="0" u="none" strike="noStrike" kern="1200" cap="none" spc="0" baseline="0" dirty="0">
                <a:solidFill>
                  <a:srgbClr val="054B6B"/>
                </a:solidFill>
                <a:uFillTx/>
                <a:latin typeface="Arial"/>
              </a:rPr>
              <a:t>2 of 2</a:t>
            </a:r>
          </a:p>
        </p:txBody>
      </p:sp>
      <p:sp>
        <p:nvSpPr>
          <p:cNvPr id="12" name="Rectangle 11"/>
          <p:cNvSpPr/>
          <p:nvPr/>
        </p:nvSpPr>
        <p:spPr>
          <a:xfrm>
            <a:off x="398464" y="5537448"/>
            <a:ext cx="6052935" cy="193714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401168" y="5075346"/>
            <a:ext cx="6052935" cy="3684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t>Additional support </a:t>
            </a:r>
          </a:p>
        </p:txBody>
      </p:sp>
      <p:sp>
        <p:nvSpPr>
          <p:cNvPr id="14" name="TextBox 13"/>
          <p:cNvSpPr txBox="1"/>
          <p:nvPr/>
        </p:nvSpPr>
        <p:spPr>
          <a:xfrm>
            <a:off x="447170" y="5493609"/>
            <a:ext cx="5760640" cy="1938992"/>
          </a:xfrm>
          <a:prstGeom prst="rect">
            <a:avLst/>
          </a:prstGeom>
          <a:noFill/>
        </p:spPr>
        <p:txBody>
          <a:bodyPr wrap="square" rtlCol="0">
            <a:spAutoFit/>
          </a:bodyPr>
          <a:lstStyle/>
          <a:p>
            <a:pPr>
              <a:lnSpc>
                <a:spcPts val="2400"/>
              </a:lnSpc>
            </a:pPr>
            <a:r>
              <a:rPr lang="en-GB" altLang="en-US" sz="1000" dirty="0">
                <a:latin typeface="Arial" panose="020B0604020202020204" pitchFamily="34" charset="0"/>
                <a:cs typeface="Arial" panose="020B0604020202020204" pitchFamily="34" charset="0"/>
              </a:rPr>
              <a:t>Find out more about fasting on Connect -  </a:t>
            </a:r>
            <a:r>
              <a:rPr lang="en-GB" altLang="en-US" sz="1000" dirty="0">
                <a:latin typeface="Arial" panose="020B0604020202020204" pitchFamily="34" charset="0"/>
                <a:cs typeface="Arial" panose="020B0604020202020204" pitchFamily="34" charset="0"/>
                <a:hlinkClick r:id="rId2"/>
              </a:rPr>
              <a:t>http://connect/CorporateServices/HRonline/DIP/DIP.aspx</a:t>
            </a:r>
            <a:endParaRPr lang="en-GB" altLang="en-US" sz="1000" dirty="0">
              <a:latin typeface="Arial" panose="020B0604020202020204" pitchFamily="34" charset="0"/>
              <a:cs typeface="Arial" panose="020B0604020202020204" pitchFamily="34" charset="0"/>
            </a:endParaRPr>
          </a:p>
          <a:p>
            <a:pPr>
              <a:lnSpc>
                <a:spcPts val="2400"/>
              </a:lnSpc>
            </a:pPr>
            <a:r>
              <a:rPr lang="en-GB" altLang="en-US" sz="1000" dirty="0">
                <a:latin typeface="Arial" panose="020B0604020202020204" pitchFamily="34" charset="0"/>
                <a:cs typeface="Arial" panose="020B0604020202020204" pitchFamily="34" charset="0"/>
              </a:rPr>
              <a:t>Contact the Diversity and Inclusion Team - </a:t>
            </a:r>
            <a:r>
              <a:rPr lang="en-GB" altLang="en-US" sz="1000" dirty="0">
                <a:latin typeface="Arial" panose="020B0604020202020204" pitchFamily="34" charset="0"/>
                <a:cs typeface="Arial" panose="020B0604020202020204" pitchFamily="34" charset="0"/>
                <a:hlinkClick r:id="rId3"/>
              </a:rPr>
              <a:t>diversityandinclusion@networkrail.co.uk</a:t>
            </a:r>
            <a:r>
              <a:rPr lang="en-GB" altLang="en-US" sz="1000" dirty="0">
                <a:latin typeface="Arial" panose="020B0604020202020204" pitchFamily="34" charset="0"/>
                <a:cs typeface="Arial" panose="020B0604020202020204" pitchFamily="34" charset="0"/>
              </a:rPr>
              <a:t> </a:t>
            </a:r>
          </a:p>
          <a:p>
            <a:pPr>
              <a:lnSpc>
                <a:spcPts val="2400"/>
              </a:lnSpc>
            </a:pPr>
            <a:r>
              <a:rPr lang="en-GB" altLang="en-US" sz="1000" dirty="0">
                <a:latin typeface="Arial" panose="020B0604020202020204" pitchFamily="34" charset="0"/>
                <a:cs typeface="Arial" panose="020B0604020202020204" pitchFamily="34" charset="0"/>
              </a:rPr>
              <a:t>Read the Managing religion in the workplace guidance - </a:t>
            </a:r>
            <a:r>
              <a:rPr lang="en-GB" altLang="en-US" sz="1000" dirty="0">
                <a:latin typeface="Arial" panose="020B0604020202020204" pitchFamily="34" charset="0"/>
                <a:cs typeface="Arial" panose="020B0604020202020204" pitchFamily="34" charset="0"/>
                <a:hlinkClick r:id="rId4"/>
              </a:rPr>
              <a:t>http://connectdocs/NetworkRail/Documents/CorporateServices/HR/DIP/Everyone%20-%20Managing%20Religion%20in%20the%20Workplace%2016042014.pdf</a:t>
            </a:r>
            <a:r>
              <a:rPr lang="en-GB" altLang="en-US" sz="1000" dirty="0">
                <a:latin typeface="Arial" panose="020B0604020202020204" pitchFamily="34" charset="0"/>
                <a:cs typeface="Arial" panose="020B0604020202020204" pitchFamily="34" charset="0"/>
              </a:rPr>
              <a:t> </a:t>
            </a:r>
          </a:p>
          <a:p>
            <a:pPr>
              <a:lnSpc>
                <a:spcPts val="2400"/>
              </a:lnSpc>
            </a:pPr>
            <a:r>
              <a:rPr lang="en-GB" altLang="en-US" sz="1000" dirty="0">
                <a:latin typeface="Arial" panose="020B0604020202020204" pitchFamily="34" charset="0"/>
                <a:cs typeface="Arial" panose="020B0604020202020204" pitchFamily="34" charset="0"/>
              </a:rPr>
              <a:t>Muslims in Rail Guide to Ramadhan Fasting – </a:t>
            </a:r>
            <a:r>
              <a:rPr lang="en-GB" altLang="en-US" sz="1000" dirty="0">
                <a:latin typeface="Arial" panose="020B0604020202020204" pitchFamily="34" charset="0"/>
                <a:cs typeface="Arial" panose="020B0604020202020204" pitchFamily="34" charset="0"/>
                <a:hlinkClick r:id="rId5"/>
              </a:rPr>
              <a:t>www.muslimsinrail.org/ramadan</a:t>
            </a:r>
            <a:r>
              <a:rPr lang="en-GB" altLang="en-US" sz="1000" dirty="0">
                <a:latin typeface="Arial" panose="020B0604020202020204" pitchFamily="34" charset="0"/>
                <a:cs typeface="Arial" panose="020B0604020202020204" pitchFamily="34" charset="0"/>
              </a:rPr>
              <a:t> </a:t>
            </a:r>
          </a:p>
        </p:txBody>
      </p:sp>
      <p:sp>
        <p:nvSpPr>
          <p:cNvPr id="18" name="Oval 17"/>
          <p:cNvSpPr/>
          <p:nvPr/>
        </p:nvSpPr>
        <p:spPr>
          <a:xfrm>
            <a:off x="116782" y="77962"/>
            <a:ext cx="576064" cy="576064"/>
          </a:xfrm>
          <a:prstGeom prst="ellipse">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extBox 19"/>
          <p:cNvSpPr txBox="1"/>
          <p:nvPr/>
        </p:nvSpPr>
        <p:spPr>
          <a:xfrm>
            <a:off x="836712" y="161583"/>
            <a:ext cx="3030312" cy="492443"/>
          </a:xfrm>
          <a:prstGeom prst="rect">
            <a:avLst/>
          </a:prstGeom>
          <a:noFill/>
          <a:ln>
            <a:noFill/>
          </a:ln>
        </p:spPr>
        <p:txBody>
          <a:bodyPr vert="horz" wrap="square" lIns="0" tIns="0" rIns="0" bIns="0" anchor="t" anchorCtr="0" compatLnSpc="1">
            <a:spAutoFit/>
          </a:bodyPr>
          <a:lstStyle/>
          <a:p>
            <a:pPr marL="0" marR="0" lvl="0" indent="0" algn="l" defTabSz="914400" rtl="0" fontAlgn="auto" hangingPunct="1">
              <a:lnSpc>
                <a:spcPct val="100000"/>
              </a:lnSpc>
              <a:spcBef>
                <a:spcPts val="1500"/>
              </a:spcBef>
              <a:spcAft>
                <a:spcPts val="0"/>
              </a:spcAft>
              <a:buNone/>
              <a:tabLst/>
              <a:defRPr sz="1800" b="0" i="0" u="none" strike="noStrike" kern="0" cap="none" spc="0" baseline="0">
                <a:solidFill>
                  <a:srgbClr val="000000"/>
                </a:solidFill>
                <a:uFillTx/>
              </a:defRPr>
            </a:pPr>
            <a:r>
              <a:rPr lang="en-GB" sz="1600" b="1" i="0" u="none" strike="noStrike" kern="1200" cap="none" spc="0" baseline="0" dirty="0">
                <a:solidFill>
                  <a:srgbClr val="043850"/>
                </a:solidFill>
                <a:uFillTx/>
                <a:latin typeface="Arial"/>
              </a:rPr>
              <a:t>Safety Hour Discussion Pack</a:t>
            </a:r>
            <a:br>
              <a:rPr lang="en-GB" sz="1600" b="1" i="0" u="none" strike="noStrike" kern="1200" cap="none" spc="0" baseline="0" dirty="0">
                <a:solidFill>
                  <a:srgbClr val="043850"/>
                </a:solidFill>
                <a:uFillTx/>
                <a:latin typeface="Arial"/>
              </a:rPr>
            </a:br>
            <a:r>
              <a:rPr lang="en-GB" sz="1600" dirty="0">
                <a:solidFill>
                  <a:srgbClr val="043850"/>
                </a:solidFill>
                <a:latin typeface="Arial"/>
              </a:rPr>
              <a:t>Fasting</a:t>
            </a:r>
            <a:endParaRPr lang="en-GB" sz="1600" b="0" i="0" u="none" strike="noStrike" kern="1200" cap="none" spc="0" baseline="0" dirty="0">
              <a:solidFill>
                <a:srgbClr val="043850"/>
              </a:solidFill>
              <a:uFillTx/>
              <a:latin typeface="Arial"/>
            </a:endParaRPr>
          </a:p>
        </p:txBody>
      </p:sp>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49678" y="11466"/>
            <a:ext cx="1603014" cy="732043"/>
          </a:xfrm>
          <a:prstGeom prst="rect">
            <a:avLst/>
          </a:prstGeom>
        </p:spPr>
      </p:pic>
      <p:pic>
        <p:nvPicPr>
          <p:cNvPr id="6" name="Picture 5" descr="Text&#10;&#10;Description automatically generated with low confidence">
            <a:extLst>
              <a:ext uri="{FF2B5EF4-FFF2-40B4-BE49-F238E27FC236}">
                <a16:creationId xmlns:a16="http://schemas.microsoft.com/office/drawing/2014/main" id="{2EEA2140-0B9C-4166-9C2E-6428A67260D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27490" y="7876411"/>
            <a:ext cx="2009118" cy="764338"/>
          </a:xfrm>
          <a:prstGeom prst="rect">
            <a:avLst/>
          </a:prstGeom>
        </p:spPr>
      </p:pic>
      <p:pic>
        <p:nvPicPr>
          <p:cNvPr id="1026" name="Picture 2" descr="Everyone matters strategy - Network Rail">
            <a:extLst>
              <a:ext uri="{FF2B5EF4-FFF2-40B4-BE49-F238E27FC236}">
                <a16:creationId xmlns:a16="http://schemas.microsoft.com/office/drawing/2014/main" id="{162E21D2-B79C-4FC6-ACFB-EAA1E307FEF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44824" y="7871773"/>
            <a:ext cx="1373171" cy="76897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A7F07999-CF67-4D95-8B7E-FB5C7F55C143}"/>
              </a:ext>
            </a:extLst>
          </p:cNvPr>
          <p:cNvSpPr txBox="1"/>
          <p:nvPr/>
        </p:nvSpPr>
        <p:spPr>
          <a:xfrm>
            <a:off x="393156" y="9531647"/>
            <a:ext cx="2314354" cy="276999"/>
          </a:xfrm>
          <a:prstGeom prst="rect">
            <a:avLst/>
          </a:prstGeom>
          <a:noFill/>
        </p:spPr>
        <p:txBody>
          <a:bodyPr wrap="square" rtlCol="0">
            <a:spAutoFit/>
          </a:bodyPr>
          <a:lstStyle/>
          <a:p>
            <a:r>
              <a:rPr lang="en-GB" sz="1200" dirty="0">
                <a:solidFill>
                  <a:schemeClr val="tx2"/>
                </a:solidFill>
                <a:latin typeface="Arial" panose="020B0604020202020204" pitchFamily="34" charset="0"/>
                <a:cs typeface="Arial" panose="020B0604020202020204" pitchFamily="34" charset="0"/>
              </a:rPr>
              <a:t>Last Updated 12 April 2021</a:t>
            </a:r>
          </a:p>
        </p:txBody>
      </p:sp>
    </p:spTree>
  </p:cSld>
  <p:clrMapOvr>
    <a:masterClrMapping/>
  </p:clrMapOvr>
</p:sld>
</file>

<file path=ppt/theme/theme1.xml><?xml version="1.0" encoding="utf-8"?>
<a:theme xmlns:a="http://schemas.openxmlformats.org/drawingml/2006/main" name="Safety Hour Discussion p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Safety Hour Discussion pack</Template>
  <TotalTime>1153</TotalTime>
  <Words>771</Words>
  <Application>Microsoft Office PowerPoint</Application>
  <PresentationFormat>A4 Paper (210x297 mm)</PresentationFormat>
  <Paragraphs>74</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Safety Hour Discussion pack</vt:lpstr>
      <vt:lpstr>PowerPoint Presentation</vt:lpstr>
      <vt:lpstr>PowerPoint Presentation</vt:lpstr>
    </vt:vector>
  </TitlesOfParts>
  <Company>Network Rail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Murphy Amy</dc:creator>
  <dc:description>built by www.mediasterling.com</dc:description>
  <cp:lastModifiedBy>Nasir Khan</cp:lastModifiedBy>
  <cp:revision>22</cp:revision>
  <dcterms:created xsi:type="dcterms:W3CDTF">2015-11-20T10:40:51Z</dcterms:created>
  <dcterms:modified xsi:type="dcterms:W3CDTF">2021-04-14T05:40:55Z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1.0.1</vt:lpwstr>
  </property>
</Properties>
</file>